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1"/>
    <p:sldMasterId id="2147483730" r:id="rId2"/>
    <p:sldMasterId id="2147483671" r:id="rId3"/>
    <p:sldMasterId id="2147483741" r:id="rId4"/>
  </p:sldMasterIdLst>
  <p:notesMasterIdLst>
    <p:notesMasterId r:id="rId26"/>
  </p:notesMasterIdLst>
  <p:handoutMasterIdLst>
    <p:handoutMasterId r:id="rId27"/>
  </p:handout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7" r:id="rId23"/>
    <p:sldId id="275" r:id="rId24"/>
    <p:sldId id="276" r:id="rId25"/>
  </p:sldIdLst>
  <p:sldSz cx="12192000" cy="6858000"/>
  <p:notesSz cx="6858000" cy="9144000"/>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over options" id="{3B244085-A06C-4A0D-AC38-1FCCF96387FB}">
          <p14:sldIdLst>
            <p14:sldId id="256"/>
            <p14:sldId id="257"/>
            <p14:sldId id="258"/>
            <p14:sldId id="259"/>
            <p14:sldId id="260"/>
            <p14:sldId id="261"/>
            <p14:sldId id="262"/>
            <p14:sldId id="263"/>
            <p14:sldId id="264"/>
            <p14:sldId id="265"/>
            <p14:sldId id="266"/>
            <p14:sldId id="267"/>
            <p14:sldId id="268"/>
            <p14:sldId id="269"/>
            <p14:sldId id="270"/>
            <p14:sldId id="271"/>
            <p14:sldId id="272"/>
            <p14:sldId id="273"/>
            <p14:sldId id="277"/>
            <p14:sldId id="275"/>
            <p14:sldId id="276"/>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eters, Jessica" initials="PJ"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95E616"/>
    <a:srgbClr val="95E816"/>
    <a:srgbClr val="FFECAF"/>
    <a:srgbClr val="FECC26"/>
    <a:srgbClr val="0098CC"/>
    <a:srgbClr val="74B230"/>
    <a:srgbClr val="F3FCE4"/>
    <a:srgbClr val="FFD1D8"/>
    <a:srgbClr val="FFEFF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647" autoAdjust="0"/>
    <p:restoredTop sz="98535" autoAdjust="0"/>
  </p:normalViewPr>
  <p:slideViewPr>
    <p:cSldViewPr>
      <p:cViewPr varScale="1">
        <p:scale>
          <a:sx n="72" d="100"/>
          <a:sy n="72" d="100"/>
        </p:scale>
        <p:origin x="54" y="66"/>
      </p:cViewPr>
      <p:guideLst>
        <p:guide orient="horz" pos="2160"/>
        <p:guide pos="3840"/>
      </p:guideLst>
    </p:cSldViewPr>
  </p:slideViewPr>
  <p:outlineViewPr>
    <p:cViewPr>
      <p:scale>
        <a:sx n="33" d="100"/>
        <a:sy n="33" d="100"/>
      </p:scale>
      <p:origin x="0" y="-58590"/>
    </p:cViewPr>
  </p:outlineViewPr>
  <p:notesTextViewPr>
    <p:cViewPr>
      <p:scale>
        <a:sx n="3" d="2"/>
        <a:sy n="3" d="2"/>
      </p:scale>
      <p:origin x="0" y="0"/>
    </p:cViewPr>
  </p:notesTextViewPr>
  <p:sorterViewPr>
    <p:cViewPr>
      <p:scale>
        <a:sx n="80" d="100"/>
        <a:sy n="80" d="100"/>
      </p:scale>
      <p:origin x="0" y="0"/>
    </p:cViewPr>
  </p:sorterViewPr>
  <p:notesViewPr>
    <p:cSldViewPr>
      <p:cViewPr varScale="1">
        <p:scale>
          <a:sx n="85" d="100"/>
          <a:sy n="85" d="100"/>
        </p:scale>
        <p:origin x="-3834"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5/10/relationships/revisionInfo" Target="revisionInfo.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handoutMaster" Target="handoutMasters/handout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a:p>
        </p:txBody>
      </p:sp>
      <p:sp>
        <p:nvSpPr>
          <p:cNvPr id="3" name="Date Placeholder 2">
            <a:extLst>
              <a:ext uri="{FF2B5EF4-FFF2-40B4-BE49-F238E27FC236}">
                <a16:creationId xmlns=""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mtClean="0"/>
              <a:pPr/>
              <a:t>24-03-2018</a:t>
            </a:fld>
            <a:endParaRPr lang="pt-PT"/>
          </a:p>
        </p:txBody>
      </p:sp>
      <p:sp>
        <p:nvSpPr>
          <p:cNvPr id="4" name="Footer Placeholder 3">
            <a:extLst>
              <a:ext uri="{FF2B5EF4-FFF2-40B4-BE49-F238E27FC236}">
                <a16:creationId xmlns=""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a:p>
        </p:txBody>
      </p:sp>
      <p:sp>
        <p:nvSpPr>
          <p:cNvPr id="5" name="Slide Number Placeholder 4">
            <a:extLst>
              <a:ext uri="{FF2B5EF4-FFF2-40B4-BE49-F238E27FC236}">
                <a16:creationId xmlns=""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mtClean="0"/>
              <a:pPr/>
              <a:t>‹#›</a:t>
            </a:fld>
            <a:endParaRPr lang="pt-PT"/>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35B8F7-DAC4-4931-8AED-4356A8B2FD64}" type="datetimeFigureOut">
              <a:rPr lang="pt-BR" smtClean="0"/>
              <a:pPr/>
              <a:t>24/03/2018</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pt-BR"/>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3.xml"/><Relationship Id="rId4" Type="http://schemas.openxmlformats.org/officeDocument/2006/relationships/hyperlink" Target="https://www.capgemini.com/optimize-your-business-and-it-operations" TargetMode="External"/></Relationships>
</file>

<file path=ppt/slideLayouts/_rels/slideLayout11.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4.png"/><Relationship Id="rId1" Type="http://schemas.openxmlformats.org/officeDocument/2006/relationships/slideMaster" Target="../slideMasters/slideMaster3.xml"/><Relationship Id="rId6" Type="http://schemas.openxmlformats.org/officeDocument/2006/relationships/hyperlink" Target="https://www.capgemini.com/optimize-your-business-and-it-operations" TargetMode="External"/><Relationship Id="rId5" Type="http://schemas.openxmlformats.org/officeDocument/2006/relationships/image" Target="../media/image4.svg"/><Relationship Id="rId4"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2">
    <p:spTree>
      <p:nvGrpSpPr>
        <p:cNvPr id="1" name=""/>
        <p:cNvGrpSpPr/>
        <p:nvPr/>
      </p:nvGrpSpPr>
      <p:grpSpPr>
        <a:xfrm>
          <a:off x="0" y="0"/>
          <a:ext cx="0" cy="0"/>
          <a:chOff x="0" y="0"/>
          <a:chExt cx="0" cy="0"/>
        </a:xfrm>
      </p:grpSpPr>
      <p:sp>
        <p:nvSpPr>
          <p:cNvPr id="4" name="Rectangle 3"/>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Graphic 17">
            <a:extLst>
              <a:ext uri="{FF2B5EF4-FFF2-40B4-BE49-F238E27FC236}">
                <a16:creationId xmlns="" xmlns:a16="http://schemas.microsoft.com/office/drawing/2014/main" id="{829BBBD1-ECF6-4131-A3B0-11EFC39DB482}"/>
              </a:ext>
            </a:extLst>
          </p:cNvPr>
          <p:cNvPicPr>
            <a:picLocks noChangeAspect="1"/>
          </p:cNvPicPr>
          <p:nvPr userDrawn="1"/>
        </p:nvPicPr>
        <p:blipFill rotWithShape="1">
          <a:blip r:embed="rId2" cstate="print">
            <a:extLst>
              <a:ext uri="{96DAC541-7B7A-43D3-8B79-37D633B846F1}">
                <asvg:svgBlip xmlns="" xmlns:asvg="http://schemas.microsoft.com/office/drawing/2016/SVG/main" r:embed="rId3"/>
              </a:ext>
            </a:extLst>
          </a:blip>
          <a:srcRect t="1" b="46599"/>
          <a:stretch/>
        </p:blipFill>
        <p:spPr>
          <a:xfrm flipH="1">
            <a:off x="3773714" y="1844825"/>
            <a:ext cx="8418286" cy="5013176"/>
          </a:xfrm>
          <a:prstGeom prst="rect">
            <a:avLst/>
          </a:prstGeom>
        </p:spPr>
      </p:pic>
      <p:pic>
        <p:nvPicPr>
          <p:cNvPr id="5" name="Graphic 9">
            <a:extLst>
              <a:ext uri="{FF2B5EF4-FFF2-40B4-BE49-F238E27FC236}">
                <a16:creationId xmlns="" xmlns:a16="http://schemas.microsoft.com/office/drawing/2014/main" id="{C3D2EC56-D17C-4A75-8178-C69397BC7353}"/>
              </a:ext>
            </a:extLst>
          </p:cNvPr>
          <p:cNvPicPr>
            <a:picLocks noChangeAspect="1"/>
          </p:cNvPicPr>
          <p:nvPr userDrawn="1"/>
        </p:nvPicPr>
        <p:blipFill>
          <a:blip r:embed="rId4" cstate="print">
            <a:extLst>
              <a:ext uri="{96DAC541-7B7A-43D3-8B79-37D633B846F1}">
                <asvg:svgBlip xmlns="" xmlns:asvg="http://schemas.microsoft.com/office/drawing/2016/SVG/main" r:embed="rId5"/>
              </a:ext>
            </a:extLst>
          </a:blip>
          <a:stretch>
            <a:fillRect/>
          </a:stretch>
        </p:blipFill>
        <p:spPr>
          <a:xfrm>
            <a:off x="407988" y="404813"/>
            <a:ext cx="2286000" cy="510013"/>
          </a:xfrm>
          <a:prstGeom prst="rect">
            <a:avLst/>
          </a:prstGeom>
        </p:spPr>
      </p:pic>
      <p:sp>
        <p:nvSpPr>
          <p:cNvPr id="14" name="Text Placeholder 13">
            <a:extLst>
              <a:ext uri="{FF2B5EF4-FFF2-40B4-BE49-F238E27FC236}">
                <a16:creationId xmlns="" xmlns:a16="http://schemas.microsoft.com/office/drawing/2014/main" id="{4252348C-45B4-48E3-B74B-8E834575C8AA}"/>
              </a:ext>
            </a:extLst>
          </p:cNvPr>
          <p:cNvSpPr>
            <a:spLocks noGrp="1"/>
          </p:cNvSpPr>
          <p:nvPr>
            <p:ph type="body" sz="quarter" idx="10" hasCustomPrompt="1"/>
          </p:nvPr>
        </p:nvSpPr>
        <p:spPr>
          <a:xfrm>
            <a:off x="6384032" y="4157668"/>
            <a:ext cx="5399981" cy="1079500"/>
          </a:xfrm>
        </p:spPr>
        <p:txBody>
          <a:bodyPr anchor="b">
            <a:normAutofit/>
          </a:bodyPr>
          <a:lstStyle>
            <a:lvl1pPr algn="r">
              <a:lnSpc>
                <a:spcPts val="3000"/>
              </a:lnSpc>
              <a:defRPr sz="2600">
                <a:solidFill>
                  <a:schemeClr val="bg1"/>
                </a:solidFill>
              </a:defRPr>
            </a:lvl1pPr>
          </a:lstStyle>
          <a:p>
            <a:pPr lvl="0"/>
            <a:r>
              <a:rPr lang="en-US" dirty="0"/>
              <a:t>Click to insert title</a:t>
            </a:r>
          </a:p>
        </p:txBody>
      </p:sp>
      <p:sp>
        <p:nvSpPr>
          <p:cNvPr id="15" name="Text Placeholder 13">
            <a:extLst>
              <a:ext uri="{FF2B5EF4-FFF2-40B4-BE49-F238E27FC236}">
                <a16:creationId xmlns="" xmlns:a16="http://schemas.microsoft.com/office/drawing/2014/main" id="{97620309-84FF-4D53-AD39-936B55216B4B}"/>
              </a:ext>
            </a:extLst>
          </p:cNvPr>
          <p:cNvSpPr>
            <a:spLocks noGrp="1"/>
          </p:cNvSpPr>
          <p:nvPr>
            <p:ph type="body" sz="quarter" idx="11" hasCustomPrompt="1"/>
          </p:nvPr>
        </p:nvSpPr>
        <p:spPr>
          <a:xfrm>
            <a:off x="6382672" y="5381481"/>
            <a:ext cx="5401341" cy="1079500"/>
          </a:xfrm>
        </p:spPr>
        <p:txBody>
          <a:bodyPr anchor="t">
            <a:normAutofit/>
          </a:bodyPr>
          <a:lstStyle>
            <a:lvl1pPr marL="0" algn="r">
              <a:lnSpc>
                <a:spcPts val="2200"/>
              </a:lnSpc>
              <a:defRPr sz="1800">
                <a:solidFill>
                  <a:schemeClr val="bg1"/>
                </a:solidFill>
              </a:defRPr>
            </a:lvl1pPr>
          </a:lstStyle>
          <a:p>
            <a:pPr marL="0" lvl="0"/>
            <a:r>
              <a:rPr lang="en-US" dirty="0"/>
              <a:t>Click to insert presenter, location, and date</a:t>
            </a:r>
          </a:p>
        </p:txBody>
      </p:sp>
    </p:spTree>
    <p:extLst>
      <p:ext uri="{BB962C8B-B14F-4D97-AF65-F5344CB8AC3E}">
        <p14:creationId xmlns:p14="http://schemas.microsoft.com/office/powerpoint/2010/main" val="5481200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Agenda with Bullets">
    <p:spTree>
      <p:nvGrpSpPr>
        <p:cNvPr id="1" name=""/>
        <p:cNvGrpSpPr/>
        <p:nvPr/>
      </p:nvGrpSpPr>
      <p:grpSpPr>
        <a:xfrm>
          <a:off x="0" y="0"/>
          <a:ext cx="0" cy="0"/>
          <a:chOff x="0" y="0"/>
          <a:chExt cx="0" cy="0"/>
        </a:xfrm>
      </p:grpSpPr>
      <p:pic>
        <p:nvPicPr>
          <p:cNvPr id="12" name="Graphic 11">
            <a:extLst>
              <a:ext uri="{FF2B5EF4-FFF2-40B4-BE49-F238E27FC236}">
                <a16:creationId xmlns="" xmlns:a16="http://schemas.microsoft.com/office/drawing/2014/main" id="{10113F8D-52D8-4246-B9BC-1A6D3EF8C72C}"/>
              </a:ext>
            </a:extLst>
          </p:cNvPr>
          <p:cNvPicPr>
            <a:picLocks noChangeAspect="1"/>
          </p:cNvPicPr>
          <p:nvPr userDrawn="1"/>
        </p:nvPicPr>
        <p:blipFill>
          <a:blip r:embed="rId2" cstate="print">
            <a:extLst>
              <a:ext uri="{96DAC541-7B7A-43D3-8B79-37D633B846F1}">
                <asvg:svgBlip xmlns="" xmlns:asvg="http://schemas.microsoft.com/office/drawing/2016/SVG/main" r:embed="rId3"/>
              </a:ext>
            </a:extLst>
          </a:blip>
          <a:srcRect b="25000"/>
          <a:stretch>
            <a:fillRect/>
          </a:stretch>
        </p:blipFill>
        <p:spPr>
          <a:xfrm>
            <a:off x="0" y="1485900"/>
            <a:ext cx="6423098" cy="5372100"/>
          </a:xfrm>
          <a:custGeom>
            <a:avLst/>
            <a:gdLst>
              <a:gd name="connsiteX0" fmla="*/ 0 w 6149773"/>
              <a:gd name="connsiteY0" fmla="*/ 0 h 5143500"/>
              <a:gd name="connsiteX1" fmla="*/ 6149773 w 6149773"/>
              <a:gd name="connsiteY1" fmla="*/ 0 h 5143500"/>
              <a:gd name="connsiteX2" fmla="*/ 6149773 w 6149773"/>
              <a:gd name="connsiteY2" fmla="*/ 5143500 h 5143500"/>
              <a:gd name="connsiteX3" fmla="*/ 0 w 6149773"/>
              <a:gd name="connsiteY3" fmla="*/ 5143500 h 5143500"/>
            </a:gdLst>
            <a:ahLst/>
            <a:cxnLst>
              <a:cxn ang="0">
                <a:pos x="connsiteX0" y="connsiteY0"/>
              </a:cxn>
              <a:cxn ang="0">
                <a:pos x="connsiteX1" y="connsiteY1"/>
              </a:cxn>
              <a:cxn ang="0">
                <a:pos x="connsiteX2" y="connsiteY2"/>
              </a:cxn>
              <a:cxn ang="0">
                <a:pos x="connsiteX3" y="connsiteY3"/>
              </a:cxn>
            </a:cxnLst>
            <a:rect l="l" t="t" r="r" b="b"/>
            <a:pathLst>
              <a:path w="6149773" h="5143500">
                <a:moveTo>
                  <a:pt x="0" y="0"/>
                </a:moveTo>
                <a:lnTo>
                  <a:pt x="6149773" y="0"/>
                </a:lnTo>
                <a:lnTo>
                  <a:pt x="6149773" y="5143500"/>
                </a:lnTo>
                <a:lnTo>
                  <a:pt x="0" y="5143500"/>
                </a:lnTo>
                <a:close/>
              </a:path>
            </a:pathLst>
          </a:custGeom>
        </p:spPr>
      </p:pic>
      <p:sp>
        <p:nvSpPr>
          <p:cNvPr id="39" name="Text Placeholder 7">
            <a:extLst>
              <a:ext uri="{FF2B5EF4-FFF2-40B4-BE49-F238E27FC236}">
                <a16:creationId xmlns="" xmlns:a16="http://schemas.microsoft.com/office/drawing/2014/main" id="{3E908611-FBB7-4987-BE0F-F09EAF1FFC80}"/>
              </a:ext>
            </a:extLst>
          </p:cNvPr>
          <p:cNvSpPr>
            <a:spLocks noGrp="1"/>
          </p:cNvSpPr>
          <p:nvPr>
            <p:ph type="body" sz="quarter" idx="11" hasCustomPrompt="1"/>
          </p:nvPr>
        </p:nvSpPr>
        <p:spPr>
          <a:xfrm>
            <a:off x="8075612" y="1268413"/>
            <a:ext cx="3708401" cy="555448"/>
          </a:xfrm>
          <a:prstGeom prst="rect">
            <a:avLst/>
          </a:prstGeom>
        </p:spPr>
        <p:txBody>
          <a:bodyPr anchor="ctr">
            <a:noAutofit/>
          </a:bodyPr>
          <a:lstStyle>
            <a:lvl1pPr>
              <a:lnSpc>
                <a:spcPts val="1600"/>
              </a:lnSpc>
              <a:spcBef>
                <a:spcPts val="0"/>
              </a:spcBef>
              <a:spcAft>
                <a:spcPts val="600"/>
              </a:spcAft>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40" name="Text Placeholder 7">
            <a:extLst>
              <a:ext uri="{FF2B5EF4-FFF2-40B4-BE49-F238E27FC236}">
                <a16:creationId xmlns="" xmlns:a16="http://schemas.microsoft.com/office/drawing/2014/main" id="{306025B9-0362-4974-8920-7C764289CBA0}"/>
              </a:ext>
            </a:extLst>
          </p:cNvPr>
          <p:cNvSpPr>
            <a:spLocks noGrp="1"/>
          </p:cNvSpPr>
          <p:nvPr>
            <p:ph type="body" sz="quarter" idx="12" hasCustomPrompt="1"/>
          </p:nvPr>
        </p:nvSpPr>
        <p:spPr>
          <a:xfrm>
            <a:off x="8075612" y="1927538"/>
            <a:ext cx="3708401" cy="555448"/>
          </a:xfrm>
          <a:prstGeom prst="rect">
            <a:avLst/>
          </a:prstGeom>
        </p:spPr>
        <p:txBody>
          <a:bodyPr anchor="ctr">
            <a:noAutofit/>
          </a:bodyPr>
          <a:lstStyle>
            <a:lvl1pPr marL="0" marR="0" indent="0" algn="l" defTabSz="914400" rtl="0" eaLnBrk="1" fontAlgn="auto" latinLnBrk="0" hangingPunct="1">
              <a:lnSpc>
                <a:spcPts val="1600"/>
              </a:lnSpc>
              <a:spcBef>
                <a:spcPts val="0"/>
              </a:spcBef>
              <a:spcAft>
                <a:spcPts val="600"/>
              </a:spcAft>
              <a:buClrTx/>
              <a:buSzTx/>
              <a:buFont typeface="Arial" panose="020B0604020202020204" pitchFamily="34" charset="0"/>
              <a:buNone/>
              <a:tabLst/>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t>Click to insert text</a:t>
            </a:r>
          </a:p>
        </p:txBody>
      </p:sp>
      <p:sp>
        <p:nvSpPr>
          <p:cNvPr id="41" name="Text Placeholder 7">
            <a:extLst>
              <a:ext uri="{FF2B5EF4-FFF2-40B4-BE49-F238E27FC236}">
                <a16:creationId xmlns="" xmlns:a16="http://schemas.microsoft.com/office/drawing/2014/main" id="{257644F2-F28D-4087-B791-1E7F26C4AD1C}"/>
              </a:ext>
            </a:extLst>
          </p:cNvPr>
          <p:cNvSpPr>
            <a:spLocks noGrp="1"/>
          </p:cNvSpPr>
          <p:nvPr>
            <p:ph type="body" sz="quarter" idx="13" hasCustomPrompt="1"/>
          </p:nvPr>
        </p:nvSpPr>
        <p:spPr>
          <a:xfrm>
            <a:off x="8075612" y="2586663"/>
            <a:ext cx="3708401" cy="555448"/>
          </a:xfrm>
          <a:prstGeom prst="rect">
            <a:avLst/>
          </a:prstGeom>
        </p:spPr>
        <p:txBody>
          <a:bodyPr anchor="ctr">
            <a:noAutofit/>
          </a:bodyPr>
          <a:lstStyle>
            <a:lvl1pPr>
              <a:lnSpc>
                <a:spcPts val="1600"/>
              </a:lnSpc>
              <a:spcBef>
                <a:spcPts val="0"/>
              </a:spcBef>
              <a:spcAft>
                <a:spcPts val="600"/>
              </a:spcAft>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42" name="Text Placeholder 7">
            <a:extLst>
              <a:ext uri="{FF2B5EF4-FFF2-40B4-BE49-F238E27FC236}">
                <a16:creationId xmlns="" xmlns:a16="http://schemas.microsoft.com/office/drawing/2014/main" id="{25F62A33-F672-4099-9B72-9B2267F22ACF}"/>
              </a:ext>
            </a:extLst>
          </p:cNvPr>
          <p:cNvSpPr>
            <a:spLocks noGrp="1"/>
          </p:cNvSpPr>
          <p:nvPr>
            <p:ph type="body" sz="quarter" idx="14" hasCustomPrompt="1"/>
          </p:nvPr>
        </p:nvSpPr>
        <p:spPr>
          <a:xfrm>
            <a:off x="8075612" y="3245788"/>
            <a:ext cx="3708401" cy="555448"/>
          </a:xfrm>
          <a:prstGeom prst="rect">
            <a:avLst/>
          </a:prstGeom>
        </p:spPr>
        <p:txBody>
          <a:bodyPr anchor="ctr">
            <a:noAutofit/>
          </a:bodyPr>
          <a:lstStyle>
            <a:lvl1pPr>
              <a:lnSpc>
                <a:spcPts val="1600"/>
              </a:lnSpc>
              <a:spcBef>
                <a:spcPts val="0"/>
              </a:spcBef>
              <a:spcAft>
                <a:spcPts val="600"/>
              </a:spcAft>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43" name="Text Placeholder 7">
            <a:extLst>
              <a:ext uri="{FF2B5EF4-FFF2-40B4-BE49-F238E27FC236}">
                <a16:creationId xmlns="" xmlns:a16="http://schemas.microsoft.com/office/drawing/2014/main" id="{72FF6EE1-C46D-4DEB-A508-49B5101CF26E}"/>
              </a:ext>
            </a:extLst>
          </p:cNvPr>
          <p:cNvSpPr>
            <a:spLocks noGrp="1"/>
          </p:cNvSpPr>
          <p:nvPr>
            <p:ph type="body" sz="quarter" idx="15" hasCustomPrompt="1"/>
          </p:nvPr>
        </p:nvSpPr>
        <p:spPr>
          <a:xfrm>
            <a:off x="8075612" y="3904913"/>
            <a:ext cx="3708401" cy="555448"/>
          </a:xfrm>
          <a:prstGeom prst="rect">
            <a:avLst/>
          </a:prstGeom>
        </p:spPr>
        <p:txBody>
          <a:bodyPr anchor="ctr">
            <a:noAutofit/>
          </a:bodyPr>
          <a:lstStyle>
            <a:lvl1pPr>
              <a:lnSpc>
                <a:spcPts val="1600"/>
              </a:lnSpc>
              <a:spcBef>
                <a:spcPts val="0"/>
              </a:spcBef>
              <a:spcAft>
                <a:spcPts val="600"/>
              </a:spcAft>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44" name="Text Placeholder 7">
            <a:extLst>
              <a:ext uri="{FF2B5EF4-FFF2-40B4-BE49-F238E27FC236}">
                <a16:creationId xmlns="" xmlns:a16="http://schemas.microsoft.com/office/drawing/2014/main" id="{931D06D9-EA9B-42A0-81EE-D669D6CA5F33}"/>
              </a:ext>
            </a:extLst>
          </p:cNvPr>
          <p:cNvSpPr>
            <a:spLocks noGrp="1"/>
          </p:cNvSpPr>
          <p:nvPr>
            <p:ph type="body" sz="quarter" idx="16" hasCustomPrompt="1"/>
          </p:nvPr>
        </p:nvSpPr>
        <p:spPr>
          <a:xfrm>
            <a:off x="8075612" y="4564038"/>
            <a:ext cx="3708401" cy="555448"/>
          </a:xfrm>
          <a:prstGeom prst="rect">
            <a:avLst/>
          </a:prstGeom>
        </p:spPr>
        <p:txBody>
          <a:bodyPr anchor="ctr">
            <a:noAutofit/>
          </a:bodyPr>
          <a:lstStyle>
            <a:lvl1pPr>
              <a:lnSpc>
                <a:spcPts val="1600"/>
              </a:lnSpc>
              <a:spcBef>
                <a:spcPts val="0"/>
              </a:spcBef>
              <a:spcAft>
                <a:spcPts val="600"/>
              </a:spcAft>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45" name="Text Placeholder 7">
            <a:extLst>
              <a:ext uri="{FF2B5EF4-FFF2-40B4-BE49-F238E27FC236}">
                <a16:creationId xmlns="" xmlns:a16="http://schemas.microsoft.com/office/drawing/2014/main" id="{EFEA829A-6217-4965-B7BD-6BC37F7849AB}"/>
              </a:ext>
            </a:extLst>
          </p:cNvPr>
          <p:cNvSpPr>
            <a:spLocks noGrp="1"/>
          </p:cNvSpPr>
          <p:nvPr>
            <p:ph type="body" sz="quarter" idx="17" hasCustomPrompt="1"/>
          </p:nvPr>
        </p:nvSpPr>
        <p:spPr>
          <a:xfrm>
            <a:off x="8075612" y="5223163"/>
            <a:ext cx="3708401" cy="555448"/>
          </a:xfrm>
          <a:prstGeom prst="rect">
            <a:avLst/>
          </a:prstGeom>
        </p:spPr>
        <p:txBody>
          <a:bodyPr anchor="ctr">
            <a:noAutofit/>
          </a:bodyPr>
          <a:lstStyle>
            <a:lvl1pPr>
              <a:lnSpc>
                <a:spcPts val="1600"/>
              </a:lnSpc>
              <a:spcBef>
                <a:spcPts val="0"/>
              </a:spcBef>
              <a:spcAft>
                <a:spcPts val="600"/>
              </a:spcAft>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46" name="Text Placeholder 7">
            <a:extLst>
              <a:ext uri="{FF2B5EF4-FFF2-40B4-BE49-F238E27FC236}">
                <a16:creationId xmlns="" xmlns:a16="http://schemas.microsoft.com/office/drawing/2014/main" id="{E05DDB93-91CA-4BAF-9D63-E4134B435D8F}"/>
              </a:ext>
            </a:extLst>
          </p:cNvPr>
          <p:cNvSpPr>
            <a:spLocks noGrp="1"/>
          </p:cNvSpPr>
          <p:nvPr>
            <p:ph type="body" sz="quarter" idx="18" hasCustomPrompt="1"/>
          </p:nvPr>
        </p:nvSpPr>
        <p:spPr>
          <a:xfrm>
            <a:off x="8075612" y="5882286"/>
            <a:ext cx="3708401" cy="555448"/>
          </a:xfrm>
          <a:prstGeom prst="rect">
            <a:avLst/>
          </a:prstGeom>
        </p:spPr>
        <p:txBody>
          <a:bodyPr anchor="ctr">
            <a:noAutofit/>
          </a:bodyPr>
          <a:lstStyle>
            <a:lvl1pPr>
              <a:lnSpc>
                <a:spcPts val="1600"/>
              </a:lnSpc>
              <a:spcBef>
                <a:spcPts val="0"/>
              </a:spcBef>
              <a:spcAft>
                <a:spcPts val="600"/>
              </a:spcAft>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48" name="Picture Placeholder 47">
            <a:extLst>
              <a:ext uri="{FF2B5EF4-FFF2-40B4-BE49-F238E27FC236}">
                <a16:creationId xmlns="" xmlns:a16="http://schemas.microsoft.com/office/drawing/2014/main" id="{51CA337D-4B25-44C1-847A-AC0D74277B60}"/>
              </a:ext>
            </a:extLst>
          </p:cNvPr>
          <p:cNvSpPr>
            <a:spLocks noGrp="1"/>
          </p:cNvSpPr>
          <p:nvPr>
            <p:ph type="pic" sz="quarter" idx="19"/>
          </p:nvPr>
        </p:nvSpPr>
        <p:spPr>
          <a:xfrm>
            <a:off x="0" y="1381125"/>
            <a:ext cx="7494588" cy="5476875"/>
          </a:xfrm>
          <a:prstGeom prst="rect">
            <a:avLst/>
          </a:prstGeom>
        </p:spPr>
        <p:txBody>
          <a:bodyPr anchor="ctr"/>
          <a:lstStyle>
            <a:lvl1pPr algn="ctr">
              <a:defRPr/>
            </a:lvl1pPr>
          </a:lstStyle>
          <a:p>
            <a:endParaRPr lang="pt-PT"/>
          </a:p>
        </p:txBody>
      </p:sp>
      <p:sp>
        <p:nvSpPr>
          <p:cNvPr id="13" name="Title Placeholder 1">
            <a:extLst>
              <a:ext uri="{FF2B5EF4-FFF2-40B4-BE49-F238E27FC236}">
                <a16:creationId xmlns="" xmlns:a16="http://schemas.microsoft.com/office/drawing/2014/main" id="{552BBB0A-405D-419D-8BD5-EC8D9F84B795}"/>
              </a:ext>
            </a:extLst>
          </p:cNvPr>
          <p:cNvSpPr>
            <a:spLocks noGrp="1"/>
          </p:cNvSpPr>
          <p:nvPr>
            <p:ph type="title" hasCustomPrompt="1"/>
          </p:nvPr>
        </p:nvSpPr>
        <p:spPr>
          <a:xfrm>
            <a:off x="407988" y="404813"/>
            <a:ext cx="11016604" cy="863600"/>
          </a:xfrm>
          <a:prstGeom prst="rect">
            <a:avLst/>
          </a:prstGeom>
        </p:spPr>
        <p:txBody>
          <a:bodyPr vert="horz" lIns="0" tIns="0" rIns="0" bIns="0" rtlCol="0" anchor="t">
            <a:normAutofit/>
          </a:bodyPr>
          <a:lstStyle>
            <a:lvl1pPr>
              <a:defRPr lang="pt-PT" dirty="0">
                <a:solidFill>
                  <a:schemeClr val="accent3"/>
                </a:solidFill>
              </a:defRPr>
            </a:lvl1pPr>
          </a:lstStyle>
          <a:p>
            <a:pPr lvl="0">
              <a:lnSpc>
                <a:spcPts val="3000"/>
              </a:lnSpc>
            </a:pPr>
            <a:r>
              <a:rPr lang="en-US" dirty="0"/>
              <a:t>Click to add title</a:t>
            </a:r>
            <a:endParaRPr lang="pt-PT" dirty="0"/>
          </a:p>
        </p:txBody>
      </p:sp>
      <p:sp>
        <p:nvSpPr>
          <p:cNvPr id="15" name="Retângulo 43">
            <a:extLst>
              <a:ext uri="{FF2B5EF4-FFF2-40B4-BE49-F238E27FC236}">
                <a16:creationId xmlns="" xmlns:a16="http://schemas.microsoft.com/office/drawing/2014/main"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pPr algn="r"/>
              <a:t>‹#›</a:t>
            </a:fld>
            <a:endParaRPr lang="en-US" sz="800" dirty="0">
              <a:solidFill>
                <a:prstClr val="black">
                  <a:lumMod val="50000"/>
                  <a:lumOff val="50000"/>
                </a:prstClr>
              </a:solidFill>
              <a:cs typeface="Arial" panose="020B0604020202020204" pitchFamily="34" charset="0"/>
            </a:endParaRPr>
          </a:p>
        </p:txBody>
      </p:sp>
      <p:cxnSp>
        <p:nvCxnSpPr>
          <p:cNvPr id="16" name="Conector reto 49">
            <a:extLst>
              <a:ext uri="{FF2B5EF4-FFF2-40B4-BE49-F238E27FC236}">
                <a16:creationId xmlns="" xmlns:a16="http://schemas.microsoft.com/office/drawing/2014/main" id="{6B6D7F6B-C184-4C2B-8EB7-067E0C1E8DF2}"/>
              </a:ext>
            </a:extLst>
          </p:cNvPr>
          <p:cNvCxnSpPr>
            <a:cxnSpLocks/>
          </p:cNvCxnSpPr>
          <p:nvPr userDrawn="1"/>
        </p:nvCxnSpPr>
        <p:spPr>
          <a:xfrm flipV="1">
            <a:off x="3283674" y="6587911"/>
            <a:ext cx="0" cy="155576"/>
          </a:xfrm>
          <a:prstGeom prst="line">
            <a:avLst/>
          </a:prstGeom>
          <a:solidFill>
            <a:schemeClr val="tx1"/>
          </a:solidFill>
          <a:ln w="12700" cap="rnd">
            <a:solidFill>
              <a:schemeClr val="bg1">
                <a:lumMod val="95000"/>
              </a:schemeClr>
            </a:solidFill>
            <a:round/>
          </a:ln>
        </p:spPr>
        <p:style>
          <a:lnRef idx="1">
            <a:schemeClr val="accent1"/>
          </a:lnRef>
          <a:fillRef idx="0">
            <a:schemeClr val="accent1"/>
          </a:fillRef>
          <a:effectRef idx="0">
            <a:schemeClr val="accent1"/>
          </a:effectRef>
          <a:fontRef idx="minor">
            <a:schemeClr val="tx1"/>
          </a:fontRef>
        </p:style>
      </p:cxnSp>
      <p:sp>
        <p:nvSpPr>
          <p:cNvPr id="17" name="Rectangle 27">
            <a:hlinkClick r:id="rId4"/>
            <a:extLst>
              <a:ext uri="{FF2B5EF4-FFF2-40B4-BE49-F238E27FC236}">
                <a16:creationId xmlns="" xmlns:a16="http://schemas.microsoft.com/office/drawing/2014/main"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
        <p:nvSpPr>
          <p:cNvPr id="18" name="Retângulo 43">
            <a:extLst>
              <a:ext uri="{FF2B5EF4-FFF2-40B4-BE49-F238E27FC236}">
                <a16:creationId xmlns="" xmlns:a16="http://schemas.microsoft.com/office/drawing/2014/main" id="{834ADCB4-BFB1-450D-8F6D-64217F4CD92C}"/>
              </a:ext>
            </a:extLst>
          </p:cNvPr>
          <p:cNvSpPr/>
          <p:nvPr userDrawn="1"/>
        </p:nvSpPr>
        <p:spPr>
          <a:xfrm>
            <a:off x="3411379" y="6555758"/>
            <a:ext cx="2223686" cy="219456"/>
          </a:xfrm>
          <a:prstGeom prst="rect">
            <a:avLst/>
          </a:prstGeom>
        </p:spPr>
        <p:txBody>
          <a:bodyPr wrap="none" lIns="0" tIns="0" rIns="0" bIns="0" anchor="ctr">
            <a:noAutofit/>
          </a:bodyPr>
          <a:lstStyle/>
          <a:p>
            <a:pPr algn="l"/>
            <a:r>
              <a:rPr lang="en-US" sz="800" dirty="0">
                <a:solidFill>
                  <a:schemeClr val="bg1"/>
                </a:solidFill>
                <a:cs typeface="Arial" panose="020B0604020202020204" pitchFamily="34" charset="0"/>
              </a:rPr>
              <a:t>© 2017 Capgemini. All rights reserved.</a:t>
            </a:r>
          </a:p>
        </p:txBody>
      </p:sp>
    </p:spTree>
    <p:extLst>
      <p:ext uri="{BB962C8B-B14F-4D97-AF65-F5344CB8AC3E}">
        <p14:creationId xmlns:p14="http://schemas.microsoft.com/office/powerpoint/2010/main" val="35747787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s">
    <p:spTree>
      <p:nvGrpSpPr>
        <p:cNvPr id="1" name=""/>
        <p:cNvGrpSpPr/>
        <p:nvPr/>
      </p:nvGrpSpPr>
      <p:grpSpPr>
        <a:xfrm>
          <a:off x="0" y="0"/>
          <a:ext cx="0" cy="0"/>
          <a:chOff x="0" y="0"/>
          <a:chExt cx="0" cy="0"/>
        </a:xfrm>
      </p:grpSpPr>
      <p:sp>
        <p:nvSpPr>
          <p:cNvPr id="8" name="Text Placeholder 7">
            <a:extLst>
              <a:ext uri="{FF2B5EF4-FFF2-40B4-BE49-F238E27FC236}">
                <a16:creationId xmlns="" xmlns:a16="http://schemas.microsoft.com/office/drawing/2014/main" id="{27CE2609-37DA-4C4C-BF45-E56CE85AA41D}"/>
              </a:ext>
            </a:extLst>
          </p:cNvPr>
          <p:cNvSpPr>
            <a:spLocks noGrp="1"/>
          </p:cNvSpPr>
          <p:nvPr>
            <p:ph type="body" sz="quarter" idx="10" hasCustomPrompt="1"/>
          </p:nvPr>
        </p:nvSpPr>
        <p:spPr>
          <a:xfrm>
            <a:off x="407987" y="2010606"/>
            <a:ext cx="5543551" cy="4442581"/>
          </a:xfrm>
          <a:prstGeom prst="rect">
            <a:avLst/>
          </a:prstGeom>
        </p:spPr>
        <p:txBody>
          <a:bodyPr>
            <a:noAutofit/>
          </a:bodyPr>
          <a:lstStyle>
            <a:lvl1pPr>
              <a:lnSpc>
                <a:spcPct val="100000"/>
              </a:lnSpc>
              <a:defRPr sz="1400">
                <a:solidFill>
                  <a:schemeClr val="tx1"/>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long text</a:t>
            </a:r>
          </a:p>
        </p:txBody>
      </p:sp>
      <p:sp>
        <p:nvSpPr>
          <p:cNvPr id="11" name="Text Placeholder 7">
            <a:extLst>
              <a:ext uri="{FF2B5EF4-FFF2-40B4-BE49-F238E27FC236}">
                <a16:creationId xmlns="" xmlns:a16="http://schemas.microsoft.com/office/drawing/2014/main" id="{4F279807-494A-45DD-A5C6-24F625316B92}"/>
              </a:ext>
            </a:extLst>
          </p:cNvPr>
          <p:cNvSpPr>
            <a:spLocks noGrp="1"/>
          </p:cNvSpPr>
          <p:nvPr>
            <p:ph type="body" sz="quarter" idx="11" hasCustomPrompt="1"/>
          </p:nvPr>
        </p:nvSpPr>
        <p:spPr>
          <a:xfrm>
            <a:off x="6240465" y="2010606"/>
            <a:ext cx="5516444" cy="4441372"/>
          </a:xfrm>
          <a:prstGeom prst="rect">
            <a:avLst/>
          </a:prstGeom>
        </p:spPr>
        <p:txBody>
          <a:bodyPr>
            <a:noAutofit/>
          </a:bodyPr>
          <a:lstStyle>
            <a:lvl1pPr>
              <a:lnSpc>
                <a:spcPct val="100000"/>
              </a:lnSpc>
              <a:defRPr sz="1400">
                <a:solidFill>
                  <a:schemeClr val="tx1"/>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long text</a:t>
            </a:r>
          </a:p>
        </p:txBody>
      </p:sp>
      <p:sp>
        <p:nvSpPr>
          <p:cNvPr id="13" name="Text Placeholder 7">
            <a:extLst>
              <a:ext uri="{FF2B5EF4-FFF2-40B4-BE49-F238E27FC236}">
                <a16:creationId xmlns="" xmlns:a16="http://schemas.microsoft.com/office/drawing/2014/main" id="{D8D7F005-BA7C-423E-87B0-6782D88233F6}"/>
              </a:ext>
            </a:extLst>
          </p:cNvPr>
          <p:cNvSpPr>
            <a:spLocks noGrp="1"/>
          </p:cNvSpPr>
          <p:nvPr>
            <p:ph type="body" sz="quarter" idx="12" hasCustomPrompt="1"/>
          </p:nvPr>
        </p:nvSpPr>
        <p:spPr>
          <a:xfrm>
            <a:off x="407987" y="1420990"/>
            <a:ext cx="5543551" cy="438494"/>
          </a:xfrm>
          <a:prstGeom prst="rect">
            <a:avLst/>
          </a:prstGeom>
        </p:spPr>
        <p:txBody>
          <a:bodyPr>
            <a:noAutofit/>
          </a:bodyPr>
          <a:lstStyle>
            <a:lvl1pPr>
              <a:lnSpc>
                <a:spcPts val="2200"/>
              </a:lnSpc>
              <a:defRPr sz="1800" b="0">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 xmlns:a16="http://schemas.microsoft.com/office/drawing/2014/main" id="{47BDC0DA-1585-454D-9E74-41D2AFC0FEE5}"/>
              </a:ext>
            </a:extLst>
          </p:cNvPr>
          <p:cNvSpPr>
            <a:spLocks noGrp="1"/>
          </p:cNvSpPr>
          <p:nvPr>
            <p:ph type="body" sz="quarter" idx="13" hasCustomPrompt="1"/>
          </p:nvPr>
        </p:nvSpPr>
        <p:spPr>
          <a:xfrm>
            <a:off x="6240465" y="1420990"/>
            <a:ext cx="5516444" cy="438494"/>
          </a:xfrm>
          <a:prstGeom prst="rect">
            <a:avLst/>
          </a:prstGeom>
        </p:spPr>
        <p:txBody>
          <a:bodyPr>
            <a:noAutofit/>
          </a:bodyPr>
          <a:lstStyle>
            <a:lvl1pPr>
              <a:lnSpc>
                <a:spcPts val="2200"/>
              </a:lnSpc>
              <a:defRPr sz="1800" b="0">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9" name="Title Placeholder 1">
            <a:extLst>
              <a:ext uri="{FF2B5EF4-FFF2-40B4-BE49-F238E27FC236}">
                <a16:creationId xmlns="" xmlns:a16="http://schemas.microsoft.com/office/drawing/2014/main" id="{6733E381-C11A-4F10-88ED-DDEA4B9167E2}"/>
              </a:ext>
            </a:extLst>
          </p:cNvPr>
          <p:cNvSpPr>
            <a:spLocks noGrp="1"/>
          </p:cNvSpPr>
          <p:nvPr>
            <p:ph type="title" hasCustomPrompt="1"/>
          </p:nvPr>
        </p:nvSpPr>
        <p:spPr>
          <a:xfrm>
            <a:off x="407988" y="404813"/>
            <a:ext cx="10944596" cy="865054"/>
          </a:xfrm>
          <a:prstGeom prst="rect">
            <a:avLst/>
          </a:prstGeom>
        </p:spPr>
        <p:txBody>
          <a:bodyPr vert="horz" lIns="0" tIns="0" rIns="0" bIns="0" rtlCol="0" anchor="t">
            <a:normAutofit/>
          </a:bodyPr>
          <a:lstStyle>
            <a:lvl1pPr>
              <a:defRPr lang="pt-PT" dirty="0">
                <a:solidFill>
                  <a:schemeClr val="tx2"/>
                </a:solidFill>
              </a:defRPr>
            </a:lvl1pPr>
          </a:lstStyle>
          <a:p>
            <a:pPr lvl="0">
              <a:lnSpc>
                <a:spcPts val="3000"/>
              </a:lnSpc>
            </a:pPr>
            <a:r>
              <a:rPr lang="en-US" dirty="0"/>
              <a:t>Click to insert title</a:t>
            </a:r>
            <a:endParaRPr lang="pt-PT" dirty="0"/>
          </a:p>
        </p:txBody>
      </p:sp>
      <p:sp>
        <p:nvSpPr>
          <p:cNvPr id="16" name="Retângulo 43">
            <a:extLst>
              <a:ext uri="{FF2B5EF4-FFF2-40B4-BE49-F238E27FC236}">
                <a16:creationId xmlns="" xmlns:a16="http://schemas.microsoft.com/office/drawing/2014/main"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pPr algn="r"/>
              <a:t>‹#›</a:t>
            </a:fld>
            <a:endParaRPr lang="en-US" sz="800" dirty="0">
              <a:solidFill>
                <a:prstClr val="black">
                  <a:lumMod val="50000"/>
                  <a:lumOff val="50000"/>
                </a:prstClr>
              </a:solidFill>
              <a:cs typeface="Arial" panose="020B0604020202020204" pitchFamily="34" charset="0"/>
            </a:endParaRPr>
          </a:p>
        </p:txBody>
      </p:sp>
      <p:cxnSp>
        <p:nvCxnSpPr>
          <p:cNvPr id="20" name="Conector reto 49">
            <a:extLst>
              <a:ext uri="{FF2B5EF4-FFF2-40B4-BE49-F238E27FC236}">
                <a16:creationId xmlns="" xmlns:a16="http://schemas.microsoft.com/office/drawing/2014/main" id="{6B6D7F6B-C184-4C2B-8EB7-067E0C1E8DF2}"/>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21" name="Rectangle 27">
            <a:hlinkClick r:id="rId2"/>
            <a:extLst>
              <a:ext uri="{FF2B5EF4-FFF2-40B4-BE49-F238E27FC236}">
                <a16:creationId xmlns="" xmlns:a16="http://schemas.microsoft.com/office/drawing/2014/main"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
        <p:nvSpPr>
          <p:cNvPr id="22" name="Retângulo 43">
            <a:extLst>
              <a:ext uri="{FF2B5EF4-FFF2-40B4-BE49-F238E27FC236}">
                <a16:creationId xmlns="" xmlns:a16="http://schemas.microsoft.com/office/drawing/2014/main" id="{834ADCB4-BFB1-450D-8F6D-64217F4CD92C}"/>
              </a:ext>
            </a:extLst>
          </p:cNvPr>
          <p:cNvSpPr/>
          <p:nvPr userDrawn="1"/>
        </p:nvSpPr>
        <p:spPr>
          <a:xfrm>
            <a:off x="3411379" y="6555758"/>
            <a:ext cx="2223686"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2017 Capgemini. All rights reserved.</a:t>
            </a:r>
          </a:p>
        </p:txBody>
      </p:sp>
    </p:spTree>
    <p:extLst>
      <p:ext uri="{BB962C8B-B14F-4D97-AF65-F5344CB8AC3E}">
        <p14:creationId xmlns:p14="http://schemas.microsoft.com/office/powerpoint/2010/main" val="37563513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hree column with content">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 xmlns:a16="http://schemas.microsoft.com/office/drawing/2014/main" id="{279F1DAD-5BB1-4142-B838-01DB99370135}"/>
              </a:ext>
            </a:extLst>
          </p:cNvPr>
          <p:cNvSpPr/>
          <p:nvPr userDrawn="1"/>
        </p:nvSpPr>
        <p:spPr>
          <a:xfrm>
            <a:off x="0" y="4077072"/>
            <a:ext cx="12192000" cy="27809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9" name="Text Placeholder 4">
            <a:extLst>
              <a:ext uri="{FF2B5EF4-FFF2-40B4-BE49-F238E27FC236}">
                <a16:creationId xmlns="" xmlns:a16="http://schemas.microsoft.com/office/drawing/2014/main" id="{04C1CAD0-39C3-4CE2-A9E9-8CA99EFF5357}"/>
              </a:ext>
            </a:extLst>
          </p:cNvPr>
          <p:cNvSpPr>
            <a:spLocks noGrp="1"/>
          </p:cNvSpPr>
          <p:nvPr>
            <p:ph type="body" sz="quarter" idx="13" hasCustomPrompt="1"/>
          </p:nvPr>
        </p:nvSpPr>
        <p:spPr>
          <a:xfrm>
            <a:off x="426488" y="1423337"/>
            <a:ext cx="3566160" cy="412363"/>
          </a:xfrm>
          <a:prstGeom prst="rect">
            <a:avLst/>
          </a:prstGeom>
          <a:noFill/>
        </p:spPr>
        <p:txBody>
          <a:bodyPr anchor="ctr">
            <a:noAutofit/>
          </a:bodyPr>
          <a:lstStyle>
            <a:lvl1pPr algn="l">
              <a:defRPr sz="1800" b="0">
                <a:solidFill>
                  <a:srgbClr val="12ABDB"/>
                </a:solidFill>
              </a:defRPr>
            </a:lvl1pPr>
            <a:lvl2pPr>
              <a:defRPr sz="1400"/>
            </a:lvl2pPr>
            <a:lvl3pPr>
              <a:defRPr sz="1200"/>
            </a:lvl3pPr>
            <a:lvl4pPr>
              <a:defRPr sz="1100"/>
            </a:lvl4pPr>
            <a:lvl5pPr>
              <a:defRPr sz="1100"/>
            </a:lvl5pPr>
          </a:lstStyle>
          <a:p>
            <a:pPr lvl="0"/>
            <a:r>
              <a:rPr lang="en-US" dirty="0"/>
              <a:t>Click to insert title</a:t>
            </a:r>
          </a:p>
        </p:txBody>
      </p:sp>
      <p:sp>
        <p:nvSpPr>
          <p:cNvPr id="37" name="Text Placeholder 4">
            <a:extLst>
              <a:ext uri="{FF2B5EF4-FFF2-40B4-BE49-F238E27FC236}">
                <a16:creationId xmlns="" xmlns:a16="http://schemas.microsoft.com/office/drawing/2014/main" id="{8D6FD04F-776D-4BC2-9828-DC149A95B778}"/>
              </a:ext>
            </a:extLst>
          </p:cNvPr>
          <p:cNvSpPr>
            <a:spLocks noGrp="1"/>
          </p:cNvSpPr>
          <p:nvPr>
            <p:ph type="body" sz="quarter" idx="27" hasCustomPrompt="1"/>
          </p:nvPr>
        </p:nvSpPr>
        <p:spPr>
          <a:xfrm>
            <a:off x="8217853" y="1423337"/>
            <a:ext cx="3566160" cy="412363"/>
          </a:xfrm>
          <a:prstGeom prst="rect">
            <a:avLst/>
          </a:prstGeom>
          <a:noFill/>
        </p:spPr>
        <p:txBody>
          <a:bodyPr anchor="ctr">
            <a:noAutofit/>
          </a:bodyPr>
          <a:lstStyle>
            <a:lvl1pPr algn="l">
              <a:defRPr sz="1800" b="0">
                <a:solidFill>
                  <a:srgbClr val="12ABDB"/>
                </a:solidFill>
              </a:defRPr>
            </a:lvl1pPr>
            <a:lvl2pPr>
              <a:defRPr sz="1400"/>
            </a:lvl2pPr>
            <a:lvl3pPr>
              <a:defRPr sz="1200"/>
            </a:lvl3pPr>
            <a:lvl4pPr>
              <a:defRPr sz="1100"/>
            </a:lvl4pPr>
            <a:lvl5pPr>
              <a:defRPr sz="1100"/>
            </a:lvl5pPr>
          </a:lstStyle>
          <a:p>
            <a:pPr lvl="0"/>
            <a:r>
              <a:rPr lang="en-US" dirty="0"/>
              <a:t>Click to insert title</a:t>
            </a:r>
          </a:p>
        </p:txBody>
      </p:sp>
      <p:sp>
        <p:nvSpPr>
          <p:cNvPr id="39" name="Text Placeholder 4">
            <a:extLst>
              <a:ext uri="{FF2B5EF4-FFF2-40B4-BE49-F238E27FC236}">
                <a16:creationId xmlns="" xmlns:a16="http://schemas.microsoft.com/office/drawing/2014/main" id="{5A2CDF95-9D29-4775-8BEF-90BC5372B782}"/>
              </a:ext>
            </a:extLst>
          </p:cNvPr>
          <p:cNvSpPr>
            <a:spLocks noGrp="1"/>
          </p:cNvSpPr>
          <p:nvPr>
            <p:ph type="body" sz="quarter" idx="29" hasCustomPrompt="1"/>
          </p:nvPr>
        </p:nvSpPr>
        <p:spPr>
          <a:xfrm>
            <a:off x="4322171" y="1423337"/>
            <a:ext cx="3566160" cy="412363"/>
          </a:xfrm>
          <a:prstGeom prst="rect">
            <a:avLst/>
          </a:prstGeom>
          <a:noFill/>
        </p:spPr>
        <p:txBody>
          <a:bodyPr anchor="ctr">
            <a:noAutofit/>
          </a:bodyPr>
          <a:lstStyle>
            <a:lvl1pPr algn="l">
              <a:defRPr sz="1800" b="0">
                <a:solidFill>
                  <a:srgbClr val="12ABDB"/>
                </a:solidFill>
              </a:defRPr>
            </a:lvl1pPr>
            <a:lvl2pPr>
              <a:defRPr sz="1400"/>
            </a:lvl2pPr>
            <a:lvl3pPr>
              <a:defRPr sz="1200"/>
            </a:lvl3pPr>
            <a:lvl4pPr>
              <a:defRPr sz="1100"/>
            </a:lvl4pPr>
            <a:lvl5pPr>
              <a:defRPr sz="1100"/>
            </a:lvl5pPr>
          </a:lstStyle>
          <a:p>
            <a:pPr lvl="0"/>
            <a:r>
              <a:rPr lang="en-US" dirty="0"/>
              <a:t>Click to insert title</a:t>
            </a:r>
          </a:p>
        </p:txBody>
      </p:sp>
      <p:sp>
        <p:nvSpPr>
          <p:cNvPr id="41" name="Text Placeholder 4">
            <a:extLst>
              <a:ext uri="{FF2B5EF4-FFF2-40B4-BE49-F238E27FC236}">
                <a16:creationId xmlns="" xmlns:a16="http://schemas.microsoft.com/office/drawing/2014/main" id="{6012FFDA-311F-429E-998E-F6E6B0A7186E}"/>
              </a:ext>
            </a:extLst>
          </p:cNvPr>
          <p:cNvSpPr>
            <a:spLocks noGrp="1"/>
          </p:cNvSpPr>
          <p:nvPr>
            <p:ph type="body" sz="quarter" idx="31" hasCustomPrompt="1"/>
          </p:nvPr>
        </p:nvSpPr>
        <p:spPr>
          <a:xfrm>
            <a:off x="407987" y="4231996"/>
            <a:ext cx="11376025" cy="412363"/>
          </a:xfrm>
          <a:prstGeom prst="rect">
            <a:avLst/>
          </a:prstGeom>
          <a:noFill/>
        </p:spPr>
        <p:txBody>
          <a:bodyPr vert="horz" lIns="0" tIns="0" rIns="0" bIns="0" rtlCol="0" anchor="ctr">
            <a:noAutofit/>
          </a:bodyPr>
          <a:lstStyle>
            <a:lvl1pPr>
              <a:defRPr lang="en-US" b="0" dirty="0">
                <a:solidFill>
                  <a:schemeClr val="accent4"/>
                </a:solidFill>
              </a:defRPr>
            </a:lvl1pPr>
          </a:lstStyle>
          <a:p>
            <a:pPr lvl="0"/>
            <a:r>
              <a:rPr lang="en-US" dirty="0"/>
              <a:t>Click to insert section title</a:t>
            </a:r>
          </a:p>
        </p:txBody>
      </p:sp>
      <p:sp>
        <p:nvSpPr>
          <p:cNvPr id="42" name="Text Placeholder 7">
            <a:extLst>
              <a:ext uri="{FF2B5EF4-FFF2-40B4-BE49-F238E27FC236}">
                <a16:creationId xmlns="" xmlns:a16="http://schemas.microsoft.com/office/drawing/2014/main" id="{9228FC83-C11D-47F2-8BDE-B10D125E5E87}"/>
              </a:ext>
            </a:extLst>
          </p:cNvPr>
          <p:cNvSpPr>
            <a:spLocks noGrp="1"/>
          </p:cNvSpPr>
          <p:nvPr>
            <p:ph type="body" sz="quarter" idx="32" hasCustomPrompt="1"/>
          </p:nvPr>
        </p:nvSpPr>
        <p:spPr>
          <a:xfrm>
            <a:off x="426488" y="1866555"/>
            <a:ext cx="3566160" cy="1994493"/>
          </a:xfrm>
          <a:prstGeom prst="rect">
            <a:avLst/>
          </a:prstGeom>
        </p:spPr>
        <p:txBody>
          <a:bodyPr>
            <a:noAutofit/>
          </a:bodyPr>
          <a:lstStyle>
            <a:lvl1pPr>
              <a:lnSpc>
                <a:spcPts val="1600"/>
              </a:lnSpc>
              <a:defRPr sz="1400">
                <a:solidFill>
                  <a:schemeClr val="tx1"/>
                </a:solidFill>
              </a:defRPr>
            </a:lvl1pPr>
            <a:lvl2pPr marL="173038" indent="-168275">
              <a:lnSpc>
                <a:spcPts val="1400"/>
              </a:lnSpc>
              <a:defRPr sz="1200">
                <a:solidFill>
                  <a:schemeClr val="tx1"/>
                </a:solidFill>
              </a:defRPr>
            </a:lvl2pPr>
            <a:lvl3pPr marL="347663" indent="-174625">
              <a:lnSpc>
                <a:spcPts val="1400"/>
              </a:lnSpc>
              <a:defRPr sz="1200">
                <a:solidFill>
                  <a:schemeClr val="tx1"/>
                </a:solidFill>
              </a:defRPr>
            </a:lvl3pPr>
            <a:lvl4pPr marL="509588" indent="-161925">
              <a:lnSpc>
                <a:spcPts val="1200"/>
              </a:lnSpc>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8" name="Retângulo 43">
            <a:extLst>
              <a:ext uri="{FF2B5EF4-FFF2-40B4-BE49-F238E27FC236}">
                <a16:creationId xmlns="" xmlns:a16="http://schemas.microsoft.com/office/drawing/2014/main"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pPr algn="r"/>
              <a:t>‹#›</a:t>
            </a:fld>
            <a:endParaRPr lang="en-US" sz="800" dirty="0">
              <a:solidFill>
                <a:prstClr val="black">
                  <a:lumMod val="50000"/>
                  <a:lumOff val="50000"/>
                </a:prstClr>
              </a:solidFill>
              <a:cs typeface="Arial" panose="020B0604020202020204" pitchFamily="34" charset="0"/>
            </a:endParaRPr>
          </a:p>
        </p:txBody>
      </p:sp>
      <p:cxnSp>
        <p:nvCxnSpPr>
          <p:cNvPr id="19" name="Conector reto 49">
            <a:extLst>
              <a:ext uri="{FF2B5EF4-FFF2-40B4-BE49-F238E27FC236}">
                <a16:creationId xmlns="" xmlns:a16="http://schemas.microsoft.com/office/drawing/2014/main" id="{6B6D7F6B-C184-4C2B-8EB7-067E0C1E8DF2}"/>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20" name="Rectangle 27">
            <a:hlinkClick r:id="rId2"/>
            <a:extLst>
              <a:ext uri="{FF2B5EF4-FFF2-40B4-BE49-F238E27FC236}">
                <a16:creationId xmlns="" xmlns:a16="http://schemas.microsoft.com/office/drawing/2014/main"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
        <p:nvSpPr>
          <p:cNvPr id="21" name="Retângulo 43">
            <a:extLst>
              <a:ext uri="{FF2B5EF4-FFF2-40B4-BE49-F238E27FC236}">
                <a16:creationId xmlns="" xmlns:a16="http://schemas.microsoft.com/office/drawing/2014/main" id="{834ADCB4-BFB1-450D-8F6D-64217F4CD92C}"/>
              </a:ext>
            </a:extLst>
          </p:cNvPr>
          <p:cNvSpPr/>
          <p:nvPr userDrawn="1"/>
        </p:nvSpPr>
        <p:spPr>
          <a:xfrm>
            <a:off x="3411379" y="6555758"/>
            <a:ext cx="2223686"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2017 Capgemini. All rights reserved.</a:t>
            </a:r>
          </a:p>
        </p:txBody>
      </p:sp>
      <p:sp>
        <p:nvSpPr>
          <p:cNvPr id="23" name="Title Placeholder 1">
            <a:extLst>
              <a:ext uri="{FF2B5EF4-FFF2-40B4-BE49-F238E27FC236}">
                <a16:creationId xmlns="" xmlns:a16="http://schemas.microsoft.com/office/drawing/2014/main" id="{552BBB0A-405D-419D-8BD5-EC8D9F84B795}"/>
              </a:ext>
            </a:extLst>
          </p:cNvPr>
          <p:cNvSpPr>
            <a:spLocks noGrp="1"/>
          </p:cNvSpPr>
          <p:nvPr>
            <p:ph type="title" hasCustomPrompt="1"/>
          </p:nvPr>
        </p:nvSpPr>
        <p:spPr>
          <a:xfrm>
            <a:off x="407988" y="404813"/>
            <a:ext cx="11016604"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sp>
        <p:nvSpPr>
          <p:cNvPr id="24" name="Text Placeholder 7">
            <a:extLst>
              <a:ext uri="{FF2B5EF4-FFF2-40B4-BE49-F238E27FC236}">
                <a16:creationId xmlns="" xmlns:a16="http://schemas.microsoft.com/office/drawing/2014/main" id="{9228FC83-C11D-47F2-8BDE-B10D125E5E87}"/>
              </a:ext>
            </a:extLst>
          </p:cNvPr>
          <p:cNvSpPr>
            <a:spLocks noGrp="1"/>
          </p:cNvSpPr>
          <p:nvPr>
            <p:ph type="body" sz="quarter" idx="33" hasCustomPrompt="1"/>
          </p:nvPr>
        </p:nvSpPr>
        <p:spPr>
          <a:xfrm>
            <a:off x="4322171" y="1866555"/>
            <a:ext cx="3566160" cy="1994493"/>
          </a:xfrm>
          <a:prstGeom prst="rect">
            <a:avLst/>
          </a:prstGeom>
        </p:spPr>
        <p:txBody>
          <a:bodyPr>
            <a:noAutofit/>
          </a:bodyPr>
          <a:lstStyle>
            <a:lvl1pPr>
              <a:lnSpc>
                <a:spcPts val="1600"/>
              </a:lnSpc>
              <a:defRPr sz="1400">
                <a:solidFill>
                  <a:schemeClr val="tx1"/>
                </a:solidFill>
              </a:defRPr>
            </a:lvl1pPr>
            <a:lvl2pPr marL="173038" indent="-168275">
              <a:lnSpc>
                <a:spcPts val="1400"/>
              </a:lnSpc>
              <a:defRPr sz="1200">
                <a:solidFill>
                  <a:schemeClr val="tx1"/>
                </a:solidFill>
              </a:defRPr>
            </a:lvl2pPr>
            <a:lvl3pPr marL="347663" indent="-174625">
              <a:lnSpc>
                <a:spcPts val="1400"/>
              </a:lnSpc>
              <a:defRPr sz="1200">
                <a:solidFill>
                  <a:schemeClr val="tx1"/>
                </a:solidFill>
              </a:defRPr>
            </a:lvl3pPr>
            <a:lvl4pPr marL="509588" indent="-161925">
              <a:lnSpc>
                <a:spcPts val="1200"/>
              </a:lnSpc>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25" name="Text Placeholder 7">
            <a:extLst>
              <a:ext uri="{FF2B5EF4-FFF2-40B4-BE49-F238E27FC236}">
                <a16:creationId xmlns="" xmlns:a16="http://schemas.microsoft.com/office/drawing/2014/main" id="{9228FC83-C11D-47F2-8BDE-B10D125E5E87}"/>
              </a:ext>
            </a:extLst>
          </p:cNvPr>
          <p:cNvSpPr>
            <a:spLocks noGrp="1"/>
          </p:cNvSpPr>
          <p:nvPr>
            <p:ph type="body" sz="quarter" idx="34" hasCustomPrompt="1"/>
          </p:nvPr>
        </p:nvSpPr>
        <p:spPr>
          <a:xfrm>
            <a:off x="8217853" y="1866555"/>
            <a:ext cx="3566160" cy="1994493"/>
          </a:xfrm>
          <a:prstGeom prst="rect">
            <a:avLst/>
          </a:prstGeom>
        </p:spPr>
        <p:txBody>
          <a:bodyPr>
            <a:noAutofit/>
          </a:bodyPr>
          <a:lstStyle>
            <a:lvl1pPr>
              <a:lnSpc>
                <a:spcPts val="1600"/>
              </a:lnSpc>
              <a:defRPr sz="1400">
                <a:solidFill>
                  <a:schemeClr val="tx1"/>
                </a:solidFill>
              </a:defRPr>
            </a:lvl1pPr>
            <a:lvl2pPr marL="173038" indent="-168275">
              <a:lnSpc>
                <a:spcPts val="1400"/>
              </a:lnSpc>
              <a:defRPr sz="1200">
                <a:solidFill>
                  <a:schemeClr val="tx1"/>
                </a:solidFill>
              </a:defRPr>
            </a:lvl2pPr>
            <a:lvl3pPr marL="347663" indent="-174625">
              <a:lnSpc>
                <a:spcPts val="1400"/>
              </a:lnSpc>
              <a:defRPr sz="1200">
                <a:solidFill>
                  <a:schemeClr val="tx1"/>
                </a:solidFill>
              </a:defRPr>
            </a:lvl3pPr>
            <a:lvl4pPr marL="509588" indent="-161925">
              <a:lnSpc>
                <a:spcPts val="1200"/>
              </a:lnSpc>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26" name="Text Placeholder 7">
            <a:extLst>
              <a:ext uri="{FF2B5EF4-FFF2-40B4-BE49-F238E27FC236}">
                <a16:creationId xmlns="" xmlns:a16="http://schemas.microsoft.com/office/drawing/2014/main" id="{9228FC83-C11D-47F2-8BDE-B10D125E5E87}"/>
              </a:ext>
            </a:extLst>
          </p:cNvPr>
          <p:cNvSpPr>
            <a:spLocks noGrp="1"/>
          </p:cNvSpPr>
          <p:nvPr>
            <p:ph type="body" sz="quarter" idx="35" hasCustomPrompt="1"/>
          </p:nvPr>
        </p:nvSpPr>
        <p:spPr>
          <a:xfrm>
            <a:off x="426487" y="4674187"/>
            <a:ext cx="11357525" cy="1799211"/>
          </a:xfrm>
          <a:prstGeom prst="rect">
            <a:avLst/>
          </a:prstGeom>
        </p:spPr>
        <p:txBody>
          <a:bodyPr>
            <a:noAutofit/>
          </a:bodyPr>
          <a:lstStyle>
            <a:lvl1pPr>
              <a:lnSpc>
                <a:spcPts val="1600"/>
              </a:lnSpc>
              <a:defRPr sz="1400">
                <a:solidFill>
                  <a:schemeClr val="tx1"/>
                </a:solidFill>
              </a:defRPr>
            </a:lvl1pPr>
            <a:lvl2pPr marL="173038" indent="-168275">
              <a:lnSpc>
                <a:spcPts val="1400"/>
              </a:lnSpc>
              <a:defRPr sz="1200">
                <a:solidFill>
                  <a:schemeClr val="tx1"/>
                </a:solidFill>
              </a:defRPr>
            </a:lvl2pPr>
            <a:lvl3pPr marL="347663" indent="-174625">
              <a:lnSpc>
                <a:spcPts val="1400"/>
              </a:lnSpc>
              <a:defRPr sz="1200">
                <a:solidFill>
                  <a:schemeClr val="tx1"/>
                </a:solidFill>
              </a:defRPr>
            </a:lvl3pPr>
            <a:lvl4pPr marL="509588" indent="-161925">
              <a:lnSpc>
                <a:spcPts val="1200"/>
              </a:lnSpc>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0959320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09600" y="6356351"/>
            <a:ext cx="2844800" cy="365125"/>
          </a:xfrm>
          <a:prstGeom prst="rect">
            <a:avLst/>
          </a:prstGeom>
        </p:spPr>
        <p:txBody>
          <a:bodyPr/>
          <a:lstStyle/>
          <a:p>
            <a:fld id="{16A60EC5-34E9-4FAC-952C-D3C399F74B10}" type="datetime1">
              <a:rPr lang="en-US" smtClean="0"/>
              <a:t>3/24/2018</a:t>
            </a:fld>
            <a:endParaRPr lang="en-US"/>
          </a:p>
        </p:txBody>
      </p:sp>
      <p:sp>
        <p:nvSpPr>
          <p:cNvPr id="5" name="Footer Placeholder 4"/>
          <p:cNvSpPr>
            <a:spLocks noGrp="1"/>
          </p:cNvSpPr>
          <p:nvPr>
            <p:ph type="ftr" sz="quarter" idx="11"/>
          </p:nvPr>
        </p:nvSpPr>
        <p:spPr>
          <a:xfrm>
            <a:off x="3556000" y="6356351"/>
            <a:ext cx="4470400" cy="365125"/>
          </a:xfrm>
          <a:prstGeom prst="rect">
            <a:avLst/>
          </a:prstGeom>
        </p:spPr>
        <p:txBody>
          <a:bodyPr/>
          <a:lstStyle/>
          <a:p>
            <a:r>
              <a:rPr lang="en-US" dirty="0" smtClean="0"/>
              <a:t>Add a footer</a:t>
            </a:r>
            <a:endParaRPr lang="en-US" dirty="0"/>
          </a:p>
        </p:txBody>
      </p:sp>
      <p:sp>
        <p:nvSpPr>
          <p:cNvPr id="6" name="Slide Number Placeholder 5"/>
          <p:cNvSpPr>
            <a:spLocks noGrp="1"/>
          </p:cNvSpPr>
          <p:nvPr>
            <p:ph type="sldNum" sz="quarter" idx="12"/>
          </p:nvPr>
        </p:nvSpPr>
        <p:spPr>
          <a:xfrm>
            <a:off x="10566400" y="6356351"/>
            <a:ext cx="1016000" cy="365125"/>
          </a:xfrm>
          <a:prstGeom prst="rect">
            <a:avLst/>
          </a:prstGeom>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6163327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cSld name="Title Slide">
    <p:bg>
      <p:bgRef idx="1001">
        <a:schemeClr val="bg1"/>
      </p:bgRef>
    </p:bg>
    <p:spTree>
      <p:nvGrpSpPr>
        <p:cNvPr id="1" name=""/>
        <p:cNvGrpSpPr/>
        <p:nvPr/>
      </p:nvGrpSpPr>
      <p:grpSpPr>
        <a:xfrm>
          <a:off x="0" y="0"/>
          <a:ext cx="0" cy="0"/>
          <a:chOff x="0" y="0"/>
          <a:chExt cx="0" cy="0"/>
        </a:xfrm>
      </p:grpSpPr>
      <p:grpSp>
        <p:nvGrpSpPr>
          <p:cNvPr id="10" name="Group 9"/>
          <p:cNvGrpSpPr/>
          <p:nvPr/>
        </p:nvGrpSpPr>
        <p:grpSpPr>
          <a:xfrm>
            <a:off x="0" y="6208894"/>
            <a:ext cx="12192000" cy="649106"/>
            <a:chOff x="0" y="6208894"/>
            <a:chExt cx="12192000" cy="649106"/>
          </a:xfrm>
        </p:grpSpPr>
        <p:sp>
          <p:nvSpPr>
            <p:cNvPr id="2" name="Rectangle 1"/>
            <p:cNvSpPr/>
            <p:nvPr/>
          </p:nvSpPr>
          <p:spPr>
            <a:xfrm>
              <a:off x="3048" y="6220178"/>
              <a:ext cx="12188952" cy="637822"/>
            </a:xfrm>
            <a:prstGeom prst="rect">
              <a:avLst/>
            </a:prstGeom>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cxnSp>
          <p:nvCxnSpPr>
            <p:cNvPr id="7" name="Straight Connector 6"/>
            <p:cNvCxnSpPr/>
            <p:nvPr/>
          </p:nvCxnSpPr>
          <p:spPr>
            <a:xfrm>
              <a:off x="0" y="6208894"/>
              <a:ext cx="1219200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cxnSp>
        <p:nvCxnSpPr>
          <p:cNvPr id="5" name="Straight Connector 4"/>
          <p:cNvCxnSpPr/>
          <p:nvPr userDrawn="1"/>
        </p:nvCxnSpPr>
        <p:spPr>
          <a:xfrm flipV="1">
            <a:off x="3048" y="5937956"/>
            <a:ext cx="8241" cy="5644"/>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flipV="1">
            <a:off x="3048" y="5937956"/>
            <a:ext cx="8241" cy="5644"/>
          </a:xfrm>
          <a:prstGeom prst="line">
            <a:avLst/>
          </a:prstGeom>
        </p:spPr>
        <p:style>
          <a:lnRef idx="1">
            <a:schemeClr val="accent1"/>
          </a:lnRef>
          <a:fillRef idx="0">
            <a:schemeClr val="accent1"/>
          </a:fillRef>
          <a:effectRef idx="0">
            <a:schemeClr val="accent1"/>
          </a:effectRef>
          <a:fontRef idx="minor">
            <a:schemeClr val="tx1"/>
          </a:fontRef>
        </p:style>
      </p:cxnSp>
      <p:sp>
        <p:nvSpPr>
          <p:cNvPr id="9" name="Title 8"/>
          <p:cNvSpPr>
            <a:spLocks noGrp="1"/>
          </p:cNvSpPr>
          <p:nvPr>
            <p:ph type="ctrTitle"/>
          </p:nvPr>
        </p:nvSpPr>
        <p:spPr>
          <a:xfrm>
            <a:off x="711200" y="1371600"/>
            <a:ext cx="10468864"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tx2"/>
                </a:solidFill>
                <a:effectLst/>
                <a:latin typeface="+mj-lt"/>
                <a:ea typeface="+mj-ea"/>
                <a:cs typeface="+mj-cs"/>
              </a:defRPr>
            </a:lvl1pPr>
          </a:lstStyle>
          <a:p>
            <a:r>
              <a:rPr kumimoji="0" lang="en-US" smtClean="0"/>
              <a:t>Click to edit Master title style</a:t>
            </a:r>
            <a:endParaRPr kumimoji="0" lang="en-US" dirty="0"/>
          </a:p>
        </p:txBody>
      </p:sp>
      <p:sp>
        <p:nvSpPr>
          <p:cNvPr id="17" name="Subtitle 16"/>
          <p:cNvSpPr>
            <a:spLocks noGrp="1"/>
          </p:cNvSpPr>
          <p:nvPr>
            <p:ph type="subTitle" idx="1"/>
          </p:nvPr>
        </p:nvSpPr>
        <p:spPr>
          <a:xfrm>
            <a:off x="711200" y="3228536"/>
            <a:ext cx="10472928"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a:xfrm>
            <a:off x="609600" y="6356351"/>
            <a:ext cx="2844800" cy="365125"/>
          </a:xfrm>
          <a:prstGeom prst="rect">
            <a:avLst/>
          </a:prstGeom>
        </p:spPr>
        <p:txBody>
          <a:bodyPr/>
          <a:lstStyle/>
          <a:p>
            <a:fld id="{10701DF8-C465-480A-B9F1-8903610B254A}" type="datetime1">
              <a:rPr lang="en-US" smtClean="0"/>
              <a:t>3/24/2018</a:t>
            </a:fld>
            <a:endParaRPr lang="en-US"/>
          </a:p>
        </p:txBody>
      </p:sp>
      <p:sp>
        <p:nvSpPr>
          <p:cNvPr id="19" name="Footer Placeholder 18"/>
          <p:cNvSpPr>
            <a:spLocks noGrp="1"/>
          </p:cNvSpPr>
          <p:nvPr>
            <p:ph type="ftr" sz="quarter" idx="11"/>
          </p:nvPr>
        </p:nvSpPr>
        <p:spPr>
          <a:xfrm>
            <a:off x="3556000" y="6356351"/>
            <a:ext cx="4470400" cy="365125"/>
          </a:xfrm>
          <a:prstGeom prst="rect">
            <a:avLst/>
          </a:prstGeom>
        </p:spPr>
        <p:txBody>
          <a:bodyPr/>
          <a:lstStyle/>
          <a:p>
            <a:r>
              <a:rPr lang="en-US" dirty="0" smtClean="0"/>
              <a:t>Add a footer</a:t>
            </a:r>
            <a:endParaRPr lang="en-US" dirty="0"/>
          </a:p>
        </p:txBody>
      </p:sp>
      <p:sp>
        <p:nvSpPr>
          <p:cNvPr id="27" name="Slide Number Placeholder 26"/>
          <p:cNvSpPr>
            <a:spLocks noGrp="1"/>
          </p:cNvSpPr>
          <p:nvPr>
            <p:ph type="sldNum" sz="quarter" idx="12"/>
          </p:nvPr>
        </p:nvSpPr>
        <p:spPr>
          <a:xfrm>
            <a:off x="10566400" y="6356351"/>
            <a:ext cx="1016000" cy="365125"/>
          </a:xfrm>
          <a:prstGeom prst="rect">
            <a:avLst/>
          </a:prstGeom>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40621372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ver3">
    <p:bg>
      <p:bgPr>
        <a:solidFill>
          <a:schemeClr val="bg1"/>
        </a:solidFill>
        <a:effectLst/>
      </p:bgPr>
    </p:bg>
    <p:spTree>
      <p:nvGrpSpPr>
        <p:cNvPr id="1" name=""/>
        <p:cNvGrpSpPr/>
        <p:nvPr/>
      </p:nvGrpSpPr>
      <p:grpSpPr>
        <a:xfrm>
          <a:off x="0" y="0"/>
          <a:ext cx="0" cy="0"/>
          <a:chOff x="0" y="0"/>
          <a:chExt cx="0" cy="0"/>
        </a:xfrm>
      </p:grpSpPr>
      <p:sp>
        <p:nvSpPr>
          <p:cNvPr id="5" name="Rectangle 4"/>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 Placeholder 13">
            <a:extLst>
              <a:ext uri="{FF2B5EF4-FFF2-40B4-BE49-F238E27FC236}">
                <a16:creationId xmlns="" xmlns:a16="http://schemas.microsoft.com/office/drawing/2014/main" id="{7D1DC75A-C7A4-44A4-B19C-D445335545B0}"/>
              </a:ext>
            </a:extLst>
          </p:cNvPr>
          <p:cNvSpPr>
            <a:spLocks noGrp="1"/>
          </p:cNvSpPr>
          <p:nvPr userDrawn="1">
            <p:ph type="body" sz="quarter" idx="11" hasCustomPrompt="1"/>
          </p:nvPr>
        </p:nvSpPr>
        <p:spPr>
          <a:xfrm>
            <a:off x="407988" y="2276872"/>
            <a:ext cx="5399980" cy="869950"/>
          </a:xfrm>
        </p:spPr>
        <p:txBody>
          <a:bodyPr lIns="0" tIns="0" rIns="0" bIns="0" anchor="b">
            <a:normAutofit/>
          </a:bodyPr>
          <a:lstStyle>
            <a:lvl1pPr>
              <a:lnSpc>
                <a:spcPts val="3000"/>
              </a:lnSpc>
              <a:defRPr sz="2600">
                <a:solidFill>
                  <a:schemeClr val="tx2"/>
                </a:solidFill>
              </a:defRPr>
            </a:lvl1pPr>
            <a:lvl2pPr>
              <a:defRPr sz="2400">
                <a:solidFill>
                  <a:schemeClr val="bg1"/>
                </a:solidFill>
              </a:defRPr>
            </a:lvl2pPr>
          </a:lstStyle>
          <a:p>
            <a:pPr lvl="0"/>
            <a:r>
              <a:rPr lang="en-US" dirty="0"/>
              <a:t>Click to insert title</a:t>
            </a:r>
            <a:endParaRPr lang="pt-PT" dirty="0"/>
          </a:p>
        </p:txBody>
      </p:sp>
      <p:sp>
        <p:nvSpPr>
          <p:cNvPr id="11" name="Text Placeholder 13">
            <a:extLst>
              <a:ext uri="{FF2B5EF4-FFF2-40B4-BE49-F238E27FC236}">
                <a16:creationId xmlns="" xmlns:a16="http://schemas.microsoft.com/office/drawing/2014/main" id="{563879A0-0979-491A-8758-371BB7AD935B}"/>
              </a:ext>
            </a:extLst>
          </p:cNvPr>
          <p:cNvSpPr>
            <a:spLocks noGrp="1"/>
          </p:cNvSpPr>
          <p:nvPr userDrawn="1">
            <p:ph type="body" sz="quarter" idx="12" hasCustomPrompt="1"/>
          </p:nvPr>
        </p:nvSpPr>
        <p:spPr>
          <a:xfrm>
            <a:off x="407988" y="3261834"/>
            <a:ext cx="5399980" cy="1196340"/>
          </a:xfrm>
        </p:spPr>
        <p:txBody>
          <a:bodyPr lIns="0" tIns="0" rIns="0" bIns="0">
            <a:normAutofit/>
          </a:bodyPr>
          <a:lstStyle>
            <a:lvl1pPr>
              <a:lnSpc>
                <a:spcPts val="1800"/>
              </a:lnSpc>
              <a:defRPr sz="1600">
                <a:solidFill>
                  <a:schemeClr val="accent2"/>
                </a:solidFill>
              </a:defRPr>
            </a:lvl1pPr>
            <a:lvl2pPr>
              <a:defRPr sz="1600">
                <a:solidFill>
                  <a:schemeClr val="bg1"/>
                </a:solidFill>
              </a:defRPr>
            </a:lvl2pPr>
          </a:lstStyle>
          <a:p>
            <a:pPr lvl="0"/>
            <a:r>
              <a:rPr lang="en-US" dirty="0"/>
              <a:t>Click to insert presenter, location, and date</a:t>
            </a:r>
            <a:endParaRPr lang="pt-PT" dirty="0"/>
          </a:p>
        </p:txBody>
      </p:sp>
      <p:sp>
        <p:nvSpPr>
          <p:cNvPr id="4" name="Freeform 11"/>
          <p:cNvSpPr>
            <a:spLocks/>
          </p:cNvSpPr>
          <p:nvPr userDrawn="1"/>
        </p:nvSpPr>
        <p:spPr bwMode="auto">
          <a:xfrm rot="16200000" flipH="1">
            <a:off x="6370124" y="13910"/>
            <a:ext cx="6353908" cy="6326091"/>
          </a:xfrm>
          <a:custGeom>
            <a:avLst/>
            <a:gdLst>
              <a:gd name="T0" fmla="*/ 909 w 1432"/>
              <a:gd name="T1" fmla="*/ 1425 h 1425"/>
              <a:gd name="T2" fmla="*/ 934 w 1432"/>
              <a:gd name="T3" fmla="*/ 0 h 1425"/>
              <a:gd name="T4" fmla="*/ 0 w 1432"/>
              <a:gd name="T5" fmla="*/ 231 h 1425"/>
              <a:gd name="T6" fmla="*/ 0 w 1432"/>
              <a:gd name="T7" fmla="*/ 1425 h 1425"/>
              <a:gd name="T8" fmla="*/ 909 w 1432"/>
              <a:gd name="T9" fmla="*/ 1425 h 1425"/>
            </a:gdLst>
            <a:ahLst/>
            <a:cxnLst>
              <a:cxn ang="0">
                <a:pos x="T0" y="T1"/>
              </a:cxn>
              <a:cxn ang="0">
                <a:pos x="T2" y="T3"/>
              </a:cxn>
              <a:cxn ang="0">
                <a:pos x="T4" y="T5"/>
              </a:cxn>
              <a:cxn ang="0">
                <a:pos x="T6" y="T7"/>
              </a:cxn>
              <a:cxn ang="0">
                <a:pos x="T8" y="T9"/>
              </a:cxn>
            </a:cxnLst>
            <a:rect l="0" t="0" r="r" b="b"/>
            <a:pathLst>
              <a:path w="1432" h="1425">
                <a:moveTo>
                  <a:pt x="909" y="1425"/>
                </a:moveTo>
                <a:cubicBezTo>
                  <a:pt x="1358" y="720"/>
                  <a:pt x="1432" y="301"/>
                  <a:pt x="934" y="0"/>
                </a:cubicBezTo>
                <a:cubicBezTo>
                  <a:pt x="392" y="295"/>
                  <a:pt x="129" y="297"/>
                  <a:pt x="0" y="231"/>
                </a:cubicBezTo>
                <a:cubicBezTo>
                  <a:pt x="0" y="1425"/>
                  <a:pt x="0" y="1425"/>
                  <a:pt x="0" y="1425"/>
                </a:cubicBezTo>
                <a:lnTo>
                  <a:pt x="909" y="1425"/>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dirty="0"/>
          </a:p>
        </p:txBody>
      </p:sp>
      <p:pic>
        <p:nvPicPr>
          <p:cNvPr id="9" name="Graphic 9">
            <a:extLst>
              <a:ext uri="{FF2B5EF4-FFF2-40B4-BE49-F238E27FC236}">
                <a16:creationId xmlns="" xmlns:a16="http://schemas.microsoft.com/office/drawing/2014/main" id="{C3D2EC56-D17C-4A75-8178-C69397BC7353}"/>
              </a:ext>
            </a:extLst>
          </p:cNvPr>
          <p:cNvPicPr>
            <a:picLocks noChangeAspect="1"/>
          </p:cNvPicPr>
          <p:nvPr userDrawn="1"/>
        </p:nvPicPr>
        <p:blipFill>
          <a:blip r:embed="rId2" cstate="print">
            <a:extLst>
              <a:ext uri="{96DAC541-7B7A-43D3-8B79-37D633B846F1}">
                <asvg:svgBlip xmlns="" xmlns:asvg="http://schemas.microsoft.com/office/drawing/2016/SVG/main" r:embed="rId3"/>
              </a:ext>
            </a:extLst>
          </a:blip>
          <a:stretch>
            <a:fillRect/>
          </a:stretch>
        </p:blipFill>
        <p:spPr>
          <a:xfrm>
            <a:off x="407988" y="404813"/>
            <a:ext cx="2286000" cy="510013"/>
          </a:xfrm>
          <a:prstGeom prst="rect">
            <a:avLst/>
          </a:prstGeom>
        </p:spPr>
      </p:pic>
    </p:spTree>
    <p:extLst>
      <p:ext uri="{BB962C8B-B14F-4D97-AF65-F5344CB8AC3E}">
        <p14:creationId xmlns:p14="http://schemas.microsoft.com/office/powerpoint/2010/main" val="4114661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ver5 (Image placeholder)">
    <p:bg>
      <p:bgPr>
        <a:solidFill>
          <a:schemeClr val="bg1"/>
        </a:solidFill>
        <a:effectLst/>
      </p:bgPr>
    </p:bg>
    <p:spTree>
      <p:nvGrpSpPr>
        <p:cNvPr id="1" name=""/>
        <p:cNvGrpSpPr/>
        <p:nvPr/>
      </p:nvGrpSpPr>
      <p:grpSpPr>
        <a:xfrm>
          <a:off x="0" y="0"/>
          <a:ext cx="0" cy="0"/>
          <a:chOff x="0" y="0"/>
          <a:chExt cx="0" cy="0"/>
        </a:xfrm>
      </p:grpSpPr>
      <p:sp>
        <p:nvSpPr>
          <p:cNvPr id="6" name="Rectangle 5"/>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Picture Placeholder 11">
            <a:extLst>
              <a:ext uri="{FF2B5EF4-FFF2-40B4-BE49-F238E27FC236}">
                <a16:creationId xmlns="" xmlns:a16="http://schemas.microsoft.com/office/drawing/2014/main" id="{25D6B527-14EF-4F30-9C9C-691EC4327EE7}"/>
              </a:ext>
            </a:extLst>
          </p:cNvPr>
          <p:cNvSpPr>
            <a:spLocks noGrp="1"/>
          </p:cNvSpPr>
          <p:nvPr>
            <p:ph type="pic" sz="quarter" idx="10"/>
          </p:nvPr>
        </p:nvSpPr>
        <p:spPr>
          <a:xfrm>
            <a:off x="4298310" y="-1588"/>
            <a:ext cx="7893690" cy="6859588"/>
          </a:xfrm>
        </p:spPr>
        <p:txBody>
          <a:bodyPr anchor="ctr"/>
          <a:lstStyle>
            <a:lvl1pPr algn="ctr">
              <a:defRPr/>
            </a:lvl1pPr>
          </a:lstStyle>
          <a:p>
            <a:r>
              <a:rPr lang="en-US"/>
              <a:t>Click icon to add picture</a:t>
            </a:r>
            <a:endParaRPr lang="pt-PT" dirty="0"/>
          </a:p>
        </p:txBody>
      </p:sp>
      <p:sp>
        <p:nvSpPr>
          <p:cNvPr id="14" name="Text Placeholder 13">
            <a:extLst>
              <a:ext uri="{FF2B5EF4-FFF2-40B4-BE49-F238E27FC236}">
                <a16:creationId xmlns="" xmlns:a16="http://schemas.microsoft.com/office/drawing/2014/main" id="{B83CBA49-BBF9-4CF0-9E0B-FF67BA149660}"/>
              </a:ext>
            </a:extLst>
          </p:cNvPr>
          <p:cNvSpPr>
            <a:spLocks noGrp="1"/>
          </p:cNvSpPr>
          <p:nvPr>
            <p:ph type="body" sz="quarter" idx="11" hasCustomPrompt="1"/>
          </p:nvPr>
        </p:nvSpPr>
        <p:spPr>
          <a:xfrm>
            <a:off x="407988" y="3068960"/>
            <a:ext cx="4103688" cy="863600"/>
          </a:xfrm>
        </p:spPr>
        <p:txBody>
          <a:bodyPr lIns="0" tIns="0" rIns="0" bIns="0" anchor="b">
            <a:normAutofit/>
          </a:bodyPr>
          <a:lstStyle>
            <a:lvl1pPr>
              <a:lnSpc>
                <a:spcPts val="3000"/>
              </a:lnSpc>
              <a:defRPr sz="2600">
                <a:solidFill>
                  <a:srgbClr val="0070AD"/>
                </a:solidFill>
              </a:defRPr>
            </a:lvl1pPr>
            <a:lvl2pPr>
              <a:defRPr sz="2400">
                <a:solidFill>
                  <a:srgbClr val="0070AD"/>
                </a:solidFill>
              </a:defRPr>
            </a:lvl2pPr>
          </a:lstStyle>
          <a:p>
            <a:pPr lvl="0"/>
            <a:r>
              <a:rPr lang="en-US" dirty="0"/>
              <a:t>Click to insert title</a:t>
            </a:r>
            <a:endParaRPr lang="pt-PT" dirty="0"/>
          </a:p>
        </p:txBody>
      </p:sp>
      <p:sp>
        <p:nvSpPr>
          <p:cNvPr id="15" name="Text Placeholder 13">
            <a:extLst>
              <a:ext uri="{FF2B5EF4-FFF2-40B4-BE49-F238E27FC236}">
                <a16:creationId xmlns="" xmlns:a16="http://schemas.microsoft.com/office/drawing/2014/main" id="{F4C94DDB-5E07-4F17-ABAA-3E9C5E8683A1}"/>
              </a:ext>
            </a:extLst>
          </p:cNvPr>
          <p:cNvSpPr>
            <a:spLocks noGrp="1"/>
          </p:cNvSpPr>
          <p:nvPr>
            <p:ph type="body" sz="quarter" idx="12" hasCustomPrompt="1"/>
          </p:nvPr>
        </p:nvSpPr>
        <p:spPr>
          <a:xfrm>
            <a:off x="407988" y="4040163"/>
            <a:ext cx="4103688" cy="1189037"/>
          </a:xfrm>
        </p:spPr>
        <p:txBody>
          <a:bodyPr lIns="0" tIns="0" rIns="0" bIns="0">
            <a:normAutofit/>
          </a:bodyPr>
          <a:lstStyle>
            <a:lvl1pPr>
              <a:lnSpc>
                <a:spcPts val="1800"/>
              </a:lnSpc>
              <a:defRPr sz="1600">
                <a:solidFill>
                  <a:srgbClr val="0070AD"/>
                </a:solidFill>
              </a:defRPr>
            </a:lvl1pPr>
            <a:lvl2pPr>
              <a:defRPr sz="1600">
                <a:solidFill>
                  <a:srgbClr val="0070AD"/>
                </a:solidFill>
              </a:defRPr>
            </a:lvl2pPr>
          </a:lstStyle>
          <a:p>
            <a:pPr lvl="0"/>
            <a:r>
              <a:rPr lang="en-US" dirty="0"/>
              <a:t>Click to insert presenter, location, and date</a:t>
            </a:r>
            <a:endParaRPr lang="pt-PT" dirty="0"/>
          </a:p>
        </p:txBody>
      </p:sp>
      <p:pic>
        <p:nvPicPr>
          <p:cNvPr id="9" name="Graphic 9">
            <a:extLst>
              <a:ext uri="{FF2B5EF4-FFF2-40B4-BE49-F238E27FC236}">
                <a16:creationId xmlns="" xmlns:a16="http://schemas.microsoft.com/office/drawing/2014/main" id="{C3D2EC56-D17C-4A75-8178-C69397BC7353}"/>
              </a:ext>
            </a:extLst>
          </p:cNvPr>
          <p:cNvPicPr>
            <a:picLocks noChangeAspect="1"/>
          </p:cNvPicPr>
          <p:nvPr userDrawn="1"/>
        </p:nvPicPr>
        <p:blipFill>
          <a:blip r:embed="rId2" cstate="print">
            <a:extLst>
              <a:ext uri="{96DAC541-7B7A-43D3-8B79-37D633B846F1}">
                <asvg:svgBlip xmlns="" xmlns:asvg="http://schemas.microsoft.com/office/drawing/2016/SVG/main" r:embed="rId3"/>
              </a:ext>
            </a:extLst>
          </a:blip>
          <a:stretch>
            <a:fillRect/>
          </a:stretch>
        </p:blipFill>
        <p:spPr>
          <a:xfrm>
            <a:off x="407988" y="404813"/>
            <a:ext cx="2286000" cy="510013"/>
          </a:xfrm>
          <a:prstGeom prst="rect">
            <a:avLst/>
          </a:prstGeom>
        </p:spPr>
      </p:pic>
      <p:pic>
        <p:nvPicPr>
          <p:cNvPr id="10" name="Picture 9" descr="Our_Universcity_Logotype-01.png"/>
          <p:cNvPicPr>
            <a:picLocks noChangeAspect="1"/>
          </p:cNvPicPr>
          <p:nvPr userDrawn="1"/>
        </p:nvPicPr>
        <p:blipFill>
          <a:blip r:embed="rId4" cstate="print"/>
          <a:stretch>
            <a:fillRect/>
          </a:stretch>
        </p:blipFill>
        <p:spPr>
          <a:xfrm>
            <a:off x="407368" y="1196752"/>
            <a:ext cx="2232248" cy="538820"/>
          </a:xfrm>
          <a:prstGeom prst="rect">
            <a:avLst/>
          </a:prstGeom>
        </p:spPr>
      </p:pic>
    </p:spTree>
    <p:extLst>
      <p:ext uri="{BB962C8B-B14F-4D97-AF65-F5344CB8AC3E}">
        <p14:creationId xmlns:p14="http://schemas.microsoft.com/office/powerpoint/2010/main" val="2627940246"/>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4634" userDrawn="1">
          <p15:clr>
            <a:srgbClr val="FBAE40"/>
          </p15:clr>
        </p15:guide>
        <p15:guide id="3" pos="7219" userDrawn="1">
          <p15:clr>
            <a:srgbClr val="FBAE40"/>
          </p15:clr>
        </p15:guide>
        <p15:guide id="4" orient="horz" pos="2614" userDrawn="1">
          <p15:clr>
            <a:srgbClr val="FBAE40"/>
          </p15:clr>
        </p15:guide>
        <p15:guide id="5" orient="horz" pos="3203" userDrawn="1">
          <p15:clr>
            <a:srgbClr val="FBAE40"/>
          </p15:clr>
        </p15:guide>
        <p15:guide id="6" orient="horz" pos="3952"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Opener4">
    <p:spTree>
      <p:nvGrpSpPr>
        <p:cNvPr id="1" name=""/>
        <p:cNvGrpSpPr/>
        <p:nvPr/>
      </p:nvGrpSpPr>
      <p:grpSpPr>
        <a:xfrm>
          <a:off x="0" y="0"/>
          <a:ext cx="0" cy="0"/>
          <a:chOff x="0" y="0"/>
          <a:chExt cx="0" cy="0"/>
        </a:xfrm>
      </p:grpSpPr>
      <p:sp>
        <p:nvSpPr>
          <p:cNvPr id="9" name="Rectangle 8"/>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9"/>
          <p:cNvSpPr>
            <a:spLocks/>
          </p:cNvSpPr>
          <p:nvPr userDrawn="1"/>
        </p:nvSpPr>
        <p:spPr bwMode="auto">
          <a:xfrm>
            <a:off x="-312712" y="0"/>
            <a:ext cx="8760296" cy="8102938"/>
          </a:xfrm>
          <a:custGeom>
            <a:avLst/>
            <a:gdLst>
              <a:gd name="T0" fmla="*/ 1453 w 1637"/>
              <a:gd name="T1" fmla="*/ 0 h 1514"/>
              <a:gd name="T2" fmla="*/ 1238 w 1637"/>
              <a:gd name="T3" fmla="*/ 494 h 1514"/>
              <a:gd name="T4" fmla="*/ 763 w 1637"/>
              <a:gd name="T5" fmla="*/ 1046 h 1514"/>
              <a:gd name="T6" fmla="*/ 0 w 1637"/>
              <a:gd name="T7" fmla="*/ 1449 h 1514"/>
              <a:gd name="T8" fmla="*/ 0 w 1637"/>
              <a:gd name="T9" fmla="*/ 0 h 1514"/>
              <a:gd name="T10" fmla="*/ 1453 w 1637"/>
              <a:gd name="T11" fmla="*/ 0 h 1514"/>
            </a:gdLst>
            <a:ahLst/>
            <a:cxnLst>
              <a:cxn ang="0">
                <a:pos x="T0" y="T1"/>
              </a:cxn>
              <a:cxn ang="0">
                <a:pos x="T2" y="T3"/>
              </a:cxn>
              <a:cxn ang="0">
                <a:pos x="T4" y="T5"/>
              </a:cxn>
              <a:cxn ang="0">
                <a:pos x="T6" y="T7"/>
              </a:cxn>
              <a:cxn ang="0">
                <a:pos x="T8" y="T9"/>
              </a:cxn>
              <a:cxn ang="0">
                <a:pos x="T10" y="T11"/>
              </a:cxn>
            </a:cxnLst>
            <a:rect l="0" t="0" r="r" b="b"/>
            <a:pathLst>
              <a:path w="1637" h="1514">
                <a:moveTo>
                  <a:pt x="1453" y="0"/>
                </a:moveTo>
                <a:cubicBezTo>
                  <a:pt x="1453" y="0"/>
                  <a:pt x="1637" y="326"/>
                  <a:pt x="1238" y="494"/>
                </a:cubicBezTo>
                <a:cubicBezTo>
                  <a:pt x="840" y="663"/>
                  <a:pt x="594" y="755"/>
                  <a:pt x="763" y="1046"/>
                </a:cubicBezTo>
                <a:cubicBezTo>
                  <a:pt x="230" y="1514"/>
                  <a:pt x="0" y="1449"/>
                  <a:pt x="0" y="1449"/>
                </a:cubicBezTo>
                <a:cubicBezTo>
                  <a:pt x="0" y="0"/>
                  <a:pt x="0" y="0"/>
                  <a:pt x="0" y="0"/>
                </a:cubicBezTo>
                <a:lnTo>
                  <a:pt x="1453"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7" name="Text Placeholder 13">
            <a:extLst>
              <a:ext uri="{FF2B5EF4-FFF2-40B4-BE49-F238E27FC236}">
                <a16:creationId xmlns="" xmlns:a16="http://schemas.microsoft.com/office/drawing/2014/main" id="{5C674D03-4995-4743-8CE4-61CF32CFBDDE}"/>
              </a:ext>
            </a:extLst>
          </p:cNvPr>
          <p:cNvSpPr>
            <a:spLocks noGrp="1"/>
          </p:cNvSpPr>
          <p:nvPr>
            <p:ph type="body" sz="quarter" idx="11" hasCustomPrompt="1"/>
          </p:nvPr>
        </p:nvSpPr>
        <p:spPr>
          <a:xfrm>
            <a:off x="407988" y="434513"/>
            <a:ext cx="5471988" cy="1698343"/>
          </a:xfrm>
          <a:prstGeom prst="rect">
            <a:avLst/>
          </a:prstGeom>
        </p:spPr>
        <p:txBody>
          <a:bodyPr anchor="b">
            <a:noAutofit/>
          </a:bodyPr>
          <a:lstStyle>
            <a:lvl1pPr marL="0" indent="0">
              <a:lnSpc>
                <a:spcPts val="3000"/>
              </a:lnSpc>
              <a:buNone/>
              <a:defRPr sz="2600">
                <a:solidFill>
                  <a:schemeClr val="bg1"/>
                </a:solidFill>
              </a:defRPr>
            </a:lvl1pPr>
            <a:lvl2pPr marL="457200" indent="0">
              <a:buNone/>
              <a:defRPr sz="6000">
                <a:solidFill>
                  <a:schemeClr val="bg1"/>
                </a:solidFill>
              </a:defRPr>
            </a:lvl2pPr>
          </a:lstStyle>
          <a:p>
            <a:pPr lvl="0"/>
            <a:r>
              <a:rPr lang="en-US" dirty="0"/>
              <a:t>Click to insert section title</a:t>
            </a:r>
            <a:endParaRPr lang="pt-PT" dirty="0"/>
          </a:p>
        </p:txBody>
      </p:sp>
      <p:pic>
        <p:nvPicPr>
          <p:cNvPr id="11" name="Graphic 4">
            <a:extLst>
              <a:ext uri="{FF2B5EF4-FFF2-40B4-BE49-F238E27FC236}">
                <a16:creationId xmlns="" xmlns:a16="http://schemas.microsoft.com/office/drawing/2014/main" id="{25EEA1D4-3AF7-42D7-AE97-AE404AECFAEB}"/>
              </a:ext>
            </a:extLst>
          </p:cNvPr>
          <p:cNvPicPr>
            <a:picLocks noChangeAspect="1"/>
          </p:cNvPicPr>
          <p:nvPr userDrawn="1"/>
        </p:nvPicPr>
        <p:blipFill rotWithShape="1">
          <a:blip r:embed="rId2" cstate="print">
            <a:extLst>
              <a:ext uri="{96DAC541-7B7A-43D3-8B79-37D633B846F1}">
                <asvg:svgBlip xmlns="" xmlns:asvg="http://schemas.microsoft.com/office/drawing/2016/SVG/main" r:embed="rId3"/>
              </a:ext>
            </a:extLst>
          </a:blip>
          <a:srcRect l="81836" t="-4713" b="16530"/>
          <a:stretch/>
        </p:blipFill>
        <p:spPr>
          <a:xfrm>
            <a:off x="11547793" y="188640"/>
            <a:ext cx="424356" cy="459624"/>
          </a:xfrm>
          <a:prstGeom prst="rect">
            <a:avLst/>
          </a:prstGeom>
        </p:spPr>
      </p:pic>
    </p:spTree>
    <p:extLst>
      <p:ext uri="{BB962C8B-B14F-4D97-AF65-F5344CB8AC3E}">
        <p14:creationId xmlns:p14="http://schemas.microsoft.com/office/powerpoint/2010/main" val="1296681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with Shapes - Layout1">
    <p:bg>
      <p:bgRef idx="1001">
        <a:schemeClr val="bg1"/>
      </p:bgRef>
    </p:bg>
    <p:spTree>
      <p:nvGrpSpPr>
        <p:cNvPr id="1" name=""/>
        <p:cNvGrpSpPr/>
        <p:nvPr/>
      </p:nvGrpSpPr>
      <p:grpSpPr>
        <a:xfrm>
          <a:off x="0" y="0"/>
          <a:ext cx="0" cy="0"/>
          <a:chOff x="0" y="0"/>
          <a:chExt cx="0" cy="0"/>
        </a:xfrm>
      </p:grpSpPr>
      <p:pic>
        <p:nvPicPr>
          <p:cNvPr id="8" name="Graphic 7">
            <a:extLst>
              <a:ext uri="{FF2B5EF4-FFF2-40B4-BE49-F238E27FC236}">
                <a16:creationId xmlns="" xmlns:a16="http://schemas.microsoft.com/office/drawing/2014/main" id="{E94103CC-22C5-4F38-9B77-3524E8A553F9}"/>
              </a:ext>
            </a:extLst>
          </p:cNvPr>
          <p:cNvPicPr>
            <a:picLocks noChangeAspect="1"/>
          </p:cNvPicPr>
          <p:nvPr userDrawn="1"/>
        </p:nvPicPr>
        <p:blipFill rotWithShape="1">
          <a:blip r:embed="rId2" cstate="print">
            <a:extLst>
              <a:ext uri="{96DAC541-7B7A-43D3-8B79-37D633B846F1}">
                <asvg:svgBlip xmlns="" xmlns:asvg="http://schemas.microsoft.com/office/drawing/2016/SVG/main" r:embed="rId3"/>
              </a:ext>
            </a:extLst>
          </a:blip>
          <a:srcRect r="23077" b="19676"/>
          <a:stretch/>
        </p:blipFill>
        <p:spPr>
          <a:xfrm rot="16200000">
            <a:off x="5413032" y="79029"/>
            <a:ext cx="6857997" cy="6699938"/>
          </a:xfrm>
          <a:prstGeom prst="rect">
            <a:avLst/>
          </a:prstGeom>
        </p:spPr>
      </p:pic>
      <p:sp>
        <p:nvSpPr>
          <p:cNvPr id="50" name="Text Placeholder 7">
            <a:extLst>
              <a:ext uri="{FF2B5EF4-FFF2-40B4-BE49-F238E27FC236}">
                <a16:creationId xmlns="" xmlns:a16="http://schemas.microsoft.com/office/drawing/2014/main" id="{4E956B68-B273-4648-AC4B-C9A05A745160}"/>
              </a:ext>
            </a:extLst>
          </p:cNvPr>
          <p:cNvSpPr>
            <a:spLocks noGrp="1"/>
          </p:cNvSpPr>
          <p:nvPr>
            <p:ph type="body" sz="quarter" idx="32" hasCustomPrompt="1"/>
          </p:nvPr>
        </p:nvSpPr>
        <p:spPr>
          <a:xfrm>
            <a:off x="1847528" y="2708920"/>
            <a:ext cx="3312368" cy="720080"/>
          </a:xfrm>
          <a:prstGeom prst="rect">
            <a:avLst/>
          </a:prstGeom>
        </p:spPr>
        <p:txBody>
          <a:bodyPr anchor="ctr">
            <a:no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60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t>Click to insert text</a:t>
            </a:r>
          </a:p>
        </p:txBody>
      </p:sp>
      <p:sp>
        <p:nvSpPr>
          <p:cNvPr id="51" name="Text Placeholder 7">
            <a:extLst>
              <a:ext uri="{FF2B5EF4-FFF2-40B4-BE49-F238E27FC236}">
                <a16:creationId xmlns="" xmlns:a16="http://schemas.microsoft.com/office/drawing/2014/main" id="{F12D7C74-E8A0-4A7D-95DA-A14111669514}"/>
              </a:ext>
            </a:extLst>
          </p:cNvPr>
          <p:cNvSpPr>
            <a:spLocks noGrp="1"/>
          </p:cNvSpPr>
          <p:nvPr>
            <p:ph type="body" sz="quarter" idx="33" hasCustomPrompt="1"/>
          </p:nvPr>
        </p:nvSpPr>
        <p:spPr>
          <a:xfrm>
            <a:off x="1847528" y="3645024"/>
            <a:ext cx="3312368" cy="720080"/>
          </a:xfrm>
          <a:prstGeom prst="rect">
            <a:avLst/>
          </a:prstGeom>
        </p:spPr>
        <p:txBody>
          <a:bodyPr anchor="ctr">
            <a:no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60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t>Click to insert text</a:t>
            </a:r>
          </a:p>
        </p:txBody>
      </p:sp>
      <p:sp>
        <p:nvSpPr>
          <p:cNvPr id="49" name="Picture Placeholder 48">
            <a:extLst>
              <a:ext uri="{FF2B5EF4-FFF2-40B4-BE49-F238E27FC236}">
                <a16:creationId xmlns="" xmlns:a16="http://schemas.microsoft.com/office/drawing/2014/main" id="{4212BD44-DEDF-4B08-8824-204652F9616E}"/>
              </a:ext>
            </a:extLst>
          </p:cNvPr>
          <p:cNvSpPr>
            <a:spLocks noGrp="1"/>
          </p:cNvSpPr>
          <p:nvPr>
            <p:ph type="pic" sz="quarter" idx="10"/>
          </p:nvPr>
        </p:nvSpPr>
        <p:spPr>
          <a:xfrm>
            <a:off x="6553200" y="2060575"/>
            <a:ext cx="4910138" cy="2722563"/>
          </a:xfrm>
          <a:prstGeom prst="rect">
            <a:avLst/>
          </a:prstGeom>
        </p:spPr>
        <p:txBody>
          <a:bodyPr anchor="ctr"/>
          <a:lstStyle>
            <a:lvl1pPr algn="ctr">
              <a:defRPr/>
            </a:lvl1pPr>
          </a:lstStyle>
          <a:p>
            <a:endParaRPr lang="pt-PT"/>
          </a:p>
        </p:txBody>
      </p:sp>
      <p:sp>
        <p:nvSpPr>
          <p:cNvPr id="52" name="Text Placeholder 7">
            <a:extLst>
              <a:ext uri="{FF2B5EF4-FFF2-40B4-BE49-F238E27FC236}">
                <a16:creationId xmlns="" xmlns:a16="http://schemas.microsoft.com/office/drawing/2014/main" id="{92D6AE9D-467E-46C0-B32B-79A9B07CDD13}"/>
              </a:ext>
            </a:extLst>
          </p:cNvPr>
          <p:cNvSpPr>
            <a:spLocks noGrp="1"/>
          </p:cNvSpPr>
          <p:nvPr>
            <p:ph type="body" sz="quarter" idx="34" hasCustomPrompt="1"/>
          </p:nvPr>
        </p:nvSpPr>
        <p:spPr>
          <a:xfrm>
            <a:off x="1847528" y="4630276"/>
            <a:ext cx="3312368" cy="720080"/>
          </a:xfrm>
          <a:prstGeom prst="rect">
            <a:avLst/>
          </a:prstGeom>
        </p:spPr>
        <p:txBody>
          <a:bodyPr anchor="ctr">
            <a:no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60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t>Click to insert text</a:t>
            </a:r>
          </a:p>
        </p:txBody>
      </p:sp>
      <p:sp>
        <p:nvSpPr>
          <p:cNvPr id="7" name="Title Placeholder 1">
            <a:extLst>
              <a:ext uri="{FF2B5EF4-FFF2-40B4-BE49-F238E27FC236}">
                <a16:creationId xmlns="" xmlns:a16="http://schemas.microsoft.com/office/drawing/2014/main" id="{552BBB0A-405D-419D-8BD5-EC8D9F84B795}"/>
              </a:ext>
            </a:extLst>
          </p:cNvPr>
          <p:cNvSpPr>
            <a:spLocks noGrp="1"/>
          </p:cNvSpPr>
          <p:nvPr>
            <p:ph type="title" hasCustomPrompt="1"/>
          </p:nvPr>
        </p:nvSpPr>
        <p:spPr>
          <a:xfrm>
            <a:off x="407988" y="404813"/>
            <a:ext cx="9864476"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pic>
        <p:nvPicPr>
          <p:cNvPr id="9" name="Graphic 4">
            <a:extLst>
              <a:ext uri="{FF2B5EF4-FFF2-40B4-BE49-F238E27FC236}">
                <a16:creationId xmlns="" xmlns:a16="http://schemas.microsoft.com/office/drawing/2014/main" id="{D67A1EFD-D78D-4138-B2FE-E0A098B59C34}"/>
              </a:ext>
            </a:extLst>
          </p:cNvPr>
          <p:cNvPicPr>
            <a:picLocks noChangeAspect="1"/>
          </p:cNvPicPr>
          <p:nvPr userDrawn="1"/>
        </p:nvPicPr>
        <p:blipFill rotWithShape="1">
          <a:blip r:embed="rId4" cstate="print">
            <a:extLst>
              <a:ext uri="{96DAC541-7B7A-43D3-8B79-37D633B846F1}">
                <asvg:svgBlip xmlns="" xmlns:asvg="http://schemas.microsoft.com/office/drawing/2016/SVG/main" r:embed="rId5"/>
              </a:ext>
            </a:extLst>
          </a:blip>
          <a:srcRect l="81836" t="-4713" b="16530"/>
          <a:stretch/>
        </p:blipFill>
        <p:spPr>
          <a:xfrm>
            <a:off x="11491419" y="164829"/>
            <a:ext cx="424356" cy="459624"/>
          </a:xfrm>
          <a:prstGeom prst="rect">
            <a:avLst/>
          </a:prstGeom>
        </p:spPr>
      </p:pic>
      <p:cxnSp>
        <p:nvCxnSpPr>
          <p:cNvPr id="11" name="Conector reto 49">
            <a:extLst>
              <a:ext uri="{FF2B5EF4-FFF2-40B4-BE49-F238E27FC236}">
                <a16:creationId xmlns="" xmlns:a16="http://schemas.microsoft.com/office/drawing/2014/main" id="{6B6D7F6B-C184-4C2B-8EB7-067E0C1E8DF2}"/>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12" name="Rectangle 27">
            <a:hlinkClick r:id="rId6"/>
            <a:extLst>
              <a:ext uri="{FF2B5EF4-FFF2-40B4-BE49-F238E27FC236}">
                <a16:creationId xmlns="" xmlns:a16="http://schemas.microsoft.com/office/drawing/2014/main"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
        <p:nvSpPr>
          <p:cNvPr id="13" name="Retângulo 43">
            <a:extLst>
              <a:ext uri="{FF2B5EF4-FFF2-40B4-BE49-F238E27FC236}">
                <a16:creationId xmlns="" xmlns:a16="http://schemas.microsoft.com/office/drawing/2014/main" id="{25FC8637-25BD-4C09-AF25-56B4243DAB3D}"/>
              </a:ext>
            </a:extLst>
          </p:cNvPr>
          <p:cNvSpPr/>
          <p:nvPr userDrawn="1"/>
        </p:nvSpPr>
        <p:spPr>
          <a:xfrm>
            <a:off x="11665391" y="6555758"/>
            <a:ext cx="360997" cy="215444"/>
          </a:xfrm>
          <a:prstGeom prst="rect">
            <a:avLst/>
          </a:prstGeom>
        </p:spPr>
        <p:txBody>
          <a:bodyPr wrap="none">
            <a:spAutoFit/>
          </a:bodyPr>
          <a:lstStyle/>
          <a:p>
            <a:pPr algn="r"/>
            <a:fld id="{0502E5A9-B53C-401E-A0E0-4A359BB0A9E5}" type="slidenum">
              <a:rPr lang="en-US" sz="800" smtClean="0">
                <a:solidFill>
                  <a:schemeClr val="bg1"/>
                </a:solidFill>
                <a:cs typeface="Arial" panose="020B0604020202020204" pitchFamily="34" charset="0"/>
              </a:rPr>
              <a:pPr algn="r"/>
              <a:t>‹#›</a:t>
            </a:fld>
            <a:endParaRPr lang="en-US" sz="800" dirty="0">
              <a:solidFill>
                <a:schemeClr val="bg1"/>
              </a:solidFill>
              <a:cs typeface="Arial" panose="020B0604020202020204" pitchFamily="34" charset="0"/>
            </a:endParaRPr>
          </a:p>
        </p:txBody>
      </p:sp>
      <p:sp>
        <p:nvSpPr>
          <p:cNvPr id="14" name="Retângulo 43">
            <a:extLst>
              <a:ext uri="{FF2B5EF4-FFF2-40B4-BE49-F238E27FC236}">
                <a16:creationId xmlns="" xmlns:a16="http://schemas.microsoft.com/office/drawing/2014/main" id="{834ADCB4-BFB1-450D-8F6D-64217F4CD92C}"/>
              </a:ext>
            </a:extLst>
          </p:cNvPr>
          <p:cNvSpPr/>
          <p:nvPr userDrawn="1"/>
        </p:nvSpPr>
        <p:spPr>
          <a:xfrm>
            <a:off x="3411379" y="6555758"/>
            <a:ext cx="2223686"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2017 Capgemini. All rights reserved.</a:t>
            </a:r>
          </a:p>
        </p:txBody>
      </p:sp>
    </p:spTree>
    <p:extLst>
      <p:ext uri="{BB962C8B-B14F-4D97-AF65-F5344CB8AC3E}">
        <p14:creationId xmlns:p14="http://schemas.microsoft.com/office/powerpoint/2010/main" val="2923991557"/>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with Shapes - Layout2">
    <p:bg>
      <p:bgPr>
        <a:solidFill>
          <a:srgbClr val="E6E7E7"/>
        </a:solidFill>
        <a:effectLst/>
      </p:bgPr>
    </p:bg>
    <p:spTree>
      <p:nvGrpSpPr>
        <p:cNvPr id="1" name=""/>
        <p:cNvGrpSpPr/>
        <p:nvPr/>
      </p:nvGrpSpPr>
      <p:grpSpPr>
        <a:xfrm>
          <a:off x="0" y="0"/>
          <a:ext cx="0" cy="0"/>
          <a:chOff x="0" y="0"/>
          <a:chExt cx="0" cy="0"/>
        </a:xfrm>
      </p:grpSpPr>
      <p:sp>
        <p:nvSpPr>
          <p:cNvPr id="10" name="Text Placeholder 13">
            <a:extLst>
              <a:ext uri="{FF2B5EF4-FFF2-40B4-BE49-F238E27FC236}">
                <a16:creationId xmlns="" xmlns:a16="http://schemas.microsoft.com/office/drawing/2014/main" id="{7D1DC75A-C7A4-44A4-B19C-D445335545B0}"/>
              </a:ext>
            </a:extLst>
          </p:cNvPr>
          <p:cNvSpPr>
            <a:spLocks noGrp="1"/>
          </p:cNvSpPr>
          <p:nvPr>
            <p:ph type="body" sz="quarter" idx="11" hasCustomPrompt="1"/>
          </p:nvPr>
        </p:nvSpPr>
        <p:spPr>
          <a:xfrm>
            <a:off x="407988" y="2204864"/>
            <a:ext cx="3618859" cy="2924629"/>
          </a:xfrm>
          <a:prstGeom prst="rect">
            <a:avLst/>
          </a:prstGeom>
        </p:spPr>
        <p:txBody>
          <a:bodyPr lIns="0" tIns="0" rIns="0" bIns="0" anchor="b">
            <a:normAutofit/>
          </a:bodyPr>
          <a:lstStyle>
            <a:lvl1pPr>
              <a:lnSpc>
                <a:spcPts val="6200"/>
              </a:lnSpc>
              <a:defRPr sz="5400">
                <a:solidFill>
                  <a:srgbClr val="2C004B"/>
                </a:solidFill>
              </a:defRPr>
            </a:lvl1pPr>
            <a:lvl2pPr marL="457200" indent="0">
              <a:lnSpc>
                <a:spcPts val="6200"/>
              </a:lnSpc>
              <a:buNone/>
              <a:defRPr sz="5400">
                <a:solidFill>
                  <a:srgbClr val="2C004B"/>
                </a:solidFill>
              </a:defRPr>
            </a:lvl2pPr>
          </a:lstStyle>
          <a:p>
            <a:pPr lvl="0"/>
            <a:r>
              <a:rPr lang="en-US" dirty="0"/>
              <a:t>Edit text styles</a:t>
            </a:r>
          </a:p>
        </p:txBody>
      </p:sp>
      <p:sp>
        <p:nvSpPr>
          <p:cNvPr id="11" name="Text Placeholder 13">
            <a:extLst>
              <a:ext uri="{FF2B5EF4-FFF2-40B4-BE49-F238E27FC236}">
                <a16:creationId xmlns="" xmlns:a16="http://schemas.microsoft.com/office/drawing/2014/main" id="{563879A0-0979-491A-8758-371BB7AD935B}"/>
              </a:ext>
            </a:extLst>
          </p:cNvPr>
          <p:cNvSpPr>
            <a:spLocks noGrp="1"/>
          </p:cNvSpPr>
          <p:nvPr>
            <p:ph type="body" sz="quarter" idx="12" hasCustomPrompt="1"/>
          </p:nvPr>
        </p:nvSpPr>
        <p:spPr>
          <a:xfrm>
            <a:off x="407988" y="5273460"/>
            <a:ext cx="3618859" cy="675820"/>
          </a:xfrm>
          <a:prstGeom prst="rect">
            <a:avLst/>
          </a:prstGeom>
        </p:spPr>
        <p:txBody>
          <a:bodyPr lIns="0" tIns="0" rIns="0" bIns="0">
            <a:normAutofit/>
          </a:bodyPr>
          <a:lstStyle>
            <a:lvl1pPr>
              <a:lnSpc>
                <a:spcPts val="1800"/>
              </a:lnSpc>
              <a:defRPr sz="1600">
                <a:solidFill>
                  <a:srgbClr val="2C004B"/>
                </a:solidFill>
              </a:defRPr>
            </a:lvl1pPr>
            <a:lvl2pPr marL="457200" indent="0">
              <a:buNone/>
              <a:defRPr sz="1800">
                <a:solidFill>
                  <a:srgbClr val="2C004B"/>
                </a:solidFill>
              </a:defRPr>
            </a:lvl2pPr>
          </a:lstStyle>
          <a:p>
            <a:pPr lvl="0"/>
            <a:r>
              <a:rPr lang="en-US" dirty="0"/>
              <a:t>Edit text styles</a:t>
            </a:r>
          </a:p>
        </p:txBody>
      </p:sp>
      <p:grpSp>
        <p:nvGrpSpPr>
          <p:cNvPr id="9" name="Group 8">
            <a:extLst>
              <a:ext uri="{FF2B5EF4-FFF2-40B4-BE49-F238E27FC236}">
                <a16:creationId xmlns="" xmlns:a16="http://schemas.microsoft.com/office/drawing/2014/main" id="{A76958A6-8FB1-445D-BB17-D619DC39E089}"/>
              </a:ext>
            </a:extLst>
          </p:cNvPr>
          <p:cNvGrpSpPr/>
          <p:nvPr userDrawn="1"/>
        </p:nvGrpSpPr>
        <p:grpSpPr>
          <a:xfrm>
            <a:off x="3461852" y="0"/>
            <a:ext cx="8730148" cy="6858000"/>
            <a:chOff x="3461852" y="0"/>
            <a:chExt cx="8730148" cy="6858000"/>
          </a:xfrm>
        </p:grpSpPr>
        <p:sp>
          <p:nvSpPr>
            <p:cNvPr id="12" name="Freeform: Shape 11">
              <a:extLst>
                <a:ext uri="{FF2B5EF4-FFF2-40B4-BE49-F238E27FC236}">
                  <a16:creationId xmlns="" xmlns:a16="http://schemas.microsoft.com/office/drawing/2014/main" id="{3C37792F-39D6-4A1F-BE84-103229E3E4C7}"/>
                </a:ext>
              </a:extLst>
            </p:cNvPr>
            <p:cNvSpPr/>
            <p:nvPr/>
          </p:nvSpPr>
          <p:spPr>
            <a:xfrm>
              <a:off x="3461852" y="0"/>
              <a:ext cx="8730148" cy="6858000"/>
            </a:xfrm>
            <a:custGeom>
              <a:avLst/>
              <a:gdLst>
                <a:gd name="connsiteX0" fmla="*/ 0 w 8730148"/>
                <a:gd name="connsiteY0" fmla="*/ 0 h 6858000"/>
                <a:gd name="connsiteX1" fmla="*/ 8730148 w 8730148"/>
                <a:gd name="connsiteY1" fmla="*/ 0 h 6858000"/>
                <a:gd name="connsiteX2" fmla="*/ 8730148 w 8730148"/>
                <a:gd name="connsiteY2" fmla="*/ 23679 h 6858000"/>
                <a:gd name="connsiteX3" fmla="*/ 8730148 w 8730148"/>
                <a:gd name="connsiteY3" fmla="*/ 495863 h 6858000"/>
                <a:gd name="connsiteX4" fmla="*/ 8730148 w 8730148"/>
                <a:gd name="connsiteY4" fmla="*/ 952308 h 6858000"/>
                <a:gd name="connsiteX5" fmla="*/ 8730148 w 8730148"/>
                <a:gd name="connsiteY5" fmla="*/ 1393283 h 6858000"/>
                <a:gd name="connsiteX6" fmla="*/ 8730148 w 8730148"/>
                <a:gd name="connsiteY6" fmla="*/ 1819052 h 6858000"/>
                <a:gd name="connsiteX7" fmla="*/ 8730148 w 8730148"/>
                <a:gd name="connsiteY7" fmla="*/ 2229885 h 6858000"/>
                <a:gd name="connsiteX8" fmla="*/ 8730148 w 8730148"/>
                <a:gd name="connsiteY8" fmla="*/ 2626046 h 6858000"/>
                <a:gd name="connsiteX9" fmla="*/ 8730148 w 8730148"/>
                <a:gd name="connsiteY9" fmla="*/ 3007803 h 6858000"/>
                <a:gd name="connsiteX10" fmla="*/ 8730148 w 8730148"/>
                <a:gd name="connsiteY10" fmla="*/ 3375422 h 6858000"/>
                <a:gd name="connsiteX11" fmla="*/ 8730148 w 8730148"/>
                <a:gd name="connsiteY11" fmla="*/ 3729171 h 6858000"/>
                <a:gd name="connsiteX12" fmla="*/ 8730148 w 8730148"/>
                <a:gd name="connsiteY12" fmla="*/ 4069315 h 6858000"/>
                <a:gd name="connsiteX13" fmla="*/ 8730148 w 8730148"/>
                <a:gd name="connsiteY13" fmla="*/ 4396123 h 6858000"/>
                <a:gd name="connsiteX14" fmla="*/ 8730148 w 8730148"/>
                <a:gd name="connsiteY14" fmla="*/ 4709860 h 6858000"/>
                <a:gd name="connsiteX15" fmla="*/ 8730148 w 8730148"/>
                <a:gd name="connsiteY15" fmla="*/ 5010793 h 6858000"/>
                <a:gd name="connsiteX16" fmla="*/ 8730148 w 8730148"/>
                <a:gd name="connsiteY16" fmla="*/ 5299189 h 6858000"/>
                <a:gd name="connsiteX17" fmla="*/ 8730148 w 8730148"/>
                <a:gd name="connsiteY17" fmla="*/ 5575315 h 6858000"/>
                <a:gd name="connsiteX18" fmla="*/ 8730148 w 8730148"/>
                <a:gd name="connsiteY18" fmla="*/ 5839437 h 6858000"/>
                <a:gd name="connsiteX19" fmla="*/ 8730148 w 8730148"/>
                <a:gd name="connsiteY19" fmla="*/ 6091822 h 6858000"/>
                <a:gd name="connsiteX20" fmla="*/ 8730148 w 8730148"/>
                <a:gd name="connsiteY20" fmla="*/ 6332738 h 6858000"/>
                <a:gd name="connsiteX21" fmla="*/ 8730148 w 8730148"/>
                <a:gd name="connsiteY21" fmla="*/ 6562450 h 6858000"/>
                <a:gd name="connsiteX22" fmla="*/ 8730148 w 8730148"/>
                <a:gd name="connsiteY22" fmla="*/ 6781226 h 6858000"/>
                <a:gd name="connsiteX23" fmla="*/ 8730148 w 8730148"/>
                <a:gd name="connsiteY23" fmla="*/ 6858000 h 6858000"/>
                <a:gd name="connsiteX24" fmla="*/ 1680266 w 8730148"/>
                <a:gd name="connsiteY24" fmla="*/ 6858000 h 6858000"/>
                <a:gd name="connsiteX25" fmla="*/ 1725275 w 8730148"/>
                <a:gd name="connsiteY25" fmla="*/ 6819058 h 6858000"/>
                <a:gd name="connsiteX26" fmla="*/ 3705962 w 8730148"/>
                <a:gd name="connsiteY26" fmla="*/ 2012619 h 6858000"/>
                <a:gd name="connsiteX27" fmla="*/ 116582 w 8730148"/>
                <a:gd name="connsiteY27" fmla="*/ 25323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8730148" h="6858000">
                  <a:moveTo>
                    <a:pt x="0" y="0"/>
                  </a:moveTo>
                  <a:lnTo>
                    <a:pt x="8730148" y="0"/>
                  </a:lnTo>
                  <a:lnTo>
                    <a:pt x="8730148" y="23679"/>
                  </a:lnTo>
                  <a:lnTo>
                    <a:pt x="8730148" y="495863"/>
                  </a:lnTo>
                  <a:lnTo>
                    <a:pt x="8730148" y="952308"/>
                  </a:lnTo>
                  <a:lnTo>
                    <a:pt x="8730148" y="1393283"/>
                  </a:lnTo>
                  <a:lnTo>
                    <a:pt x="8730148" y="1819052"/>
                  </a:lnTo>
                  <a:lnTo>
                    <a:pt x="8730148" y="2229885"/>
                  </a:lnTo>
                  <a:lnTo>
                    <a:pt x="8730148" y="2626046"/>
                  </a:lnTo>
                  <a:lnTo>
                    <a:pt x="8730148" y="3007803"/>
                  </a:lnTo>
                  <a:lnTo>
                    <a:pt x="8730148" y="3375422"/>
                  </a:lnTo>
                  <a:lnTo>
                    <a:pt x="8730148" y="3729171"/>
                  </a:lnTo>
                  <a:lnTo>
                    <a:pt x="8730148" y="4069315"/>
                  </a:lnTo>
                  <a:lnTo>
                    <a:pt x="8730148" y="4396123"/>
                  </a:lnTo>
                  <a:lnTo>
                    <a:pt x="8730148" y="4709860"/>
                  </a:lnTo>
                  <a:lnTo>
                    <a:pt x="8730148" y="5010793"/>
                  </a:lnTo>
                  <a:lnTo>
                    <a:pt x="8730148" y="5299189"/>
                  </a:lnTo>
                  <a:lnTo>
                    <a:pt x="8730148" y="5575315"/>
                  </a:lnTo>
                  <a:lnTo>
                    <a:pt x="8730148" y="5839437"/>
                  </a:lnTo>
                  <a:lnTo>
                    <a:pt x="8730148" y="6091822"/>
                  </a:lnTo>
                  <a:lnTo>
                    <a:pt x="8730148" y="6332738"/>
                  </a:lnTo>
                  <a:lnTo>
                    <a:pt x="8730148" y="6562450"/>
                  </a:lnTo>
                  <a:lnTo>
                    <a:pt x="8730148" y="6781226"/>
                  </a:lnTo>
                  <a:lnTo>
                    <a:pt x="8730148" y="6858000"/>
                  </a:lnTo>
                  <a:lnTo>
                    <a:pt x="1680266" y="6858000"/>
                  </a:lnTo>
                  <a:lnTo>
                    <a:pt x="1725275" y="6819058"/>
                  </a:lnTo>
                  <a:cubicBezTo>
                    <a:pt x="4662995" y="4201443"/>
                    <a:pt x="4141233" y="1217168"/>
                    <a:pt x="3705962" y="2012619"/>
                  </a:cubicBezTo>
                  <a:cubicBezTo>
                    <a:pt x="3516434" y="3033940"/>
                    <a:pt x="1425698" y="2929072"/>
                    <a:pt x="116582" y="253235"/>
                  </a:cubicBezTo>
                  <a:close/>
                </a:path>
              </a:pathLst>
            </a:custGeom>
            <a:solidFill>
              <a:srgbClr val="2C00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3" name="Freeform 10">
              <a:extLst>
                <a:ext uri="{FF2B5EF4-FFF2-40B4-BE49-F238E27FC236}">
                  <a16:creationId xmlns="" xmlns:a16="http://schemas.microsoft.com/office/drawing/2014/main" id="{D9D750E2-E6DE-4123-9001-1391D1C49BBA}"/>
                </a:ext>
              </a:extLst>
            </p:cNvPr>
            <p:cNvSpPr>
              <a:spLocks/>
            </p:cNvSpPr>
            <p:nvPr/>
          </p:nvSpPr>
          <p:spPr bwMode="auto">
            <a:xfrm>
              <a:off x="6813803" y="2034666"/>
              <a:ext cx="669225" cy="544797"/>
            </a:xfrm>
            <a:custGeom>
              <a:avLst/>
              <a:gdLst>
                <a:gd name="T0" fmla="*/ 98 w 149"/>
                <a:gd name="T1" fmla="*/ 84 h 121"/>
                <a:gd name="T2" fmla="*/ 149 w 149"/>
                <a:gd name="T3" fmla="*/ 34 h 121"/>
                <a:gd name="T4" fmla="*/ 112 w 149"/>
                <a:gd name="T5" fmla="*/ 0 h 121"/>
                <a:gd name="T6" fmla="*/ 39 w 149"/>
                <a:gd name="T7" fmla="*/ 78 h 121"/>
                <a:gd name="T8" fmla="*/ 0 w 149"/>
                <a:gd name="T9" fmla="*/ 113 h 121"/>
                <a:gd name="T10" fmla="*/ 29 w 149"/>
                <a:gd name="T11" fmla="*/ 121 h 121"/>
                <a:gd name="T12" fmla="*/ 99 w 149"/>
                <a:gd name="T13" fmla="*/ 99 h 121"/>
                <a:gd name="T14" fmla="*/ 64 w 149"/>
                <a:gd name="T15" fmla="*/ 67 h 121"/>
                <a:gd name="T16" fmla="*/ 98 w 149"/>
                <a:gd name="T17" fmla="*/ 84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1">
                  <a:moveTo>
                    <a:pt x="98" y="84"/>
                  </a:moveTo>
                  <a:cubicBezTo>
                    <a:pt x="127" y="84"/>
                    <a:pt x="149" y="61"/>
                    <a:pt x="149" y="34"/>
                  </a:cubicBezTo>
                  <a:cubicBezTo>
                    <a:pt x="147" y="22"/>
                    <a:pt x="143" y="0"/>
                    <a:pt x="112" y="0"/>
                  </a:cubicBezTo>
                  <a:cubicBezTo>
                    <a:pt x="78" y="0"/>
                    <a:pt x="67" y="47"/>
                    <a:pt x="39" y="78"/>
                  </a:cubicBezTo>
                  <a:cubicBezTo>
                    <a:pt x="37" y="95"/>
                    <a:pt x="20" y="111"/>
                    <a:pt x="0" y="113"/>
                  </a:cubicBezTo>
                  <a:cubicBezTo>
                    <a:pt x="5" y="118"/>
                    <a:pt x="16" y="121"/>
                    <a:pt x="29" y="121"/>
                  </a:cubicBezTo>
                  <a:cubicBezTo>
                    <a:pt x="54" y="121"/>
                    <a:pt x="83" y="114"/>
                    <a:pt x="99" y="99"/>
                  </a:cubicBezTo>
                  <a:cubicBezTo>
                    <a:pt x="78" y="99"/>
                    <a:pt x="65" y="86"/>
                    <a:pt x="64" y="67"/>
                  </a:cubicBezTo>
                  <a:cubicBezTo>
                    <a:pt x="74" y="79"/>
                    <a:pt x="85" y="84"/>
                    <a:pt x="98" y="84"/>
                  </a:cubicBezTo>
                </a:path>
              </a:pathLst>
            </a:custGeom>
            <a:solidFill>
              <a:srgbClr val="00B9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14" name="Freeform 11">
              <a:extLst>
                <a:ext uri="{FF2B5EF4-FFF2-40B4-BE49-F238E27FC236}">
                  <a16:creationId xmlns="" xmlns:a16="http://schemas.microsoft.com/office/drawing/2014/main" id="{53936070-5445-4D5B-B6F0-A72D3CC87FBE}"/>
                </a:ext>
              </a:extLst>
            </p:cNvPr>
            <p:cNvSpPr>
              <a:spLocks/>
            </p:cNvSpPr>
            <p:nvPr/>
          </p:nvSpPr>
          <p:spPr bwMode="auto">
            <a:xfrm>
              <a:off x="6464057" y="1641201"/>
              <a:ext cx="1018971" cy="860913"/>
            </a:xfrm>
            <a:custGeom>
              <a:avLst/>
              <a:gdLst>
                <a:gd name="T0" fmla="*/ 227 w 227"/>
                <a:gd name="T1" fmla="*/ 120 h 192"/>
                <a:gd name="T2" fmla="*/ 188 w 227"/>
                <a:gd name="T3" fmla="*/ 40 h 192"/>
                <a:gd name="T4" fmla="*/ 127 w 227"/>
                <a:gd name="T5" fmla="*/ 2 h 192"/>
                <a:gd name="T6" fmla="*/ 122 w 227"/>
                <a:gd name="T7" fmla="*/ 0 h 192"/>
                <a:gd name="T8" fmla="*/ 121 w 227"/>
                <a:gd name="T9" fmla="*/ 0 h 192"/>
                <a:gd name="T10" fmla="*/ 0 w 227"/>
                <a:gd name="T11" fmla="*/ 125 h 192"/>
                <a:gd name="T12" fmla="*/ 42 w 227"/>
                <a:gd name="T13" fmla="*/ 187 h 192"/>
                <a:gd name="T14" fmla="*/ 85 w 227"/>
                <a:gd name="T15" fmla="*/ 187 h 192"/>
                <a:gd name="T16" fmla="*/ 117 w 227"/>
                <a:gd name="T17" fmla="*/ 166 h 192"/>
                <a:gd name="T18" fmla="*/ 190 w 227"/>
                <a:gd name="T19" fmla="*/ 88 h 192"/>
                <a:gd name="T20" fmla="*/ 227 w 227"/>
                <a:gd name="T21" fmla="*/ 122 h 192"/>
                <a:gd name="T22" fmla="*/ 227 w 227"/>
                <a:gd name="T23" fmla="*/ 12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2">
                  <a:moveTo>
                    <a:pt x="227" y="120"/>
                  </a:moveTo>
                  <a:cubicBezTo>
                    <a:pt x="226" y="88"/>
                    <a:pt x="211" y="61"/>
                    <a:pt x="188" y="40"/>
                  </a:cubicBezTo>
                  <a:cubicBezTo>
                    <a:pt x="170" y="23"/>
                    <a:pt x="149" y="11"/>
                    <a:pt x="127" y="2"/>
                  </a:cubicBezTo>
                  <a:cubicBezTo>
                    <a:pt x="125" y="1"/>
                    <a:pt x="123" y="0"/>
                    <a:pt x="122" y="0"/>
                  </a:cubicBezTo>
                  <a:cubicBezTo>
                    <a:pt x="122" y="0"/>
                    <a:pt x="122" y="0"/>
                    <a:pt x="121" y="0"/>
                  </a:cubicBezTo>
                  <a:cubicBezTo>
                    <a:pt x="94" y="32"/>
                    <a:pt x="0" y="57"/>
                    <a:pt x="0" y="125"/>
                  </a:cubicBezTo>
                  <a:cubicBezTo>
                    <a:pt x="0" y="152"/>
                    <a:pt x="17" y="176"/>
                    <a:pt x="42" y="187"/>
                  </a:cubicBezTo>
                  <a:cubicBezTo>
                    <a:pt x="56" y="192"/>
                    <a:pt x="70" y="192"/>
                    <a:pt x="85" y="187"/>
                  </a:cubicBezTo>
                  <a:cubicBezTo>
                    <a:pt x="98" y="183"/>
                    <a:pt x="108" y="175"/>
                    <a:pt x="117" y="166"/>
                  </a:cubicBezTo>
                  <a:cubicBezTo>
                    <a:pt x="145" y="135"/>
                    <a:pt x="156" y="88"/>
                    <a:pt x="190" y="88"/>
                  </a:cubicBezTo>
                  <a:cubicBezTo>
                    <a:pt x="221" y="88"/>
                    <a:pt x="225" y="110"/>
                    <a:pt x="227" y="122"/>
                  </a:cubicBezTo>
                  <a:cubicBezTo>
                    <a:pt x="227" y="122"/>
                    <a:pt x="227" y="121"/>
                    <a:pt x="227" y="120"/>
                  </a:cubicBezTo>
                </a:path>
              </a:pathLst>
            </a:custGeom>
            <a:solidFill>
              <a:srgbClr val="007DB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grpSp>
      <p:sp>
        <p:nvSpPr>
          <p:cNvPr id="8" name="Retângulo 43">
            <a:extLst>
              <a:ext uri="{FF2B5EF4-FFF2-40B4-BE49-F238E27FC236}">
                <a16:creationId xmlns="" xmlns:a16="http://schemas.microsoft.com/office/drawing/2014/main" id="{834ADCB4-BFB1-450D-8F6D-64217F4CD92C}"/>
              </a:ext>
            </a:extLst>
          </p:cNvPr>
          <p:cNvSpPr/>
          <p:nvPr userDrawn="1"/>
        </p:nvSpPr>
        <p:spPr>
          <a:xfrm>
            <a:off x="9496659" y="6555758"/>
            <a:ext cx="2223686" cy="219456"/>
          </a:xfrm>
          <a:prstGeom prst="rect">
            <a:avLst/>
          </a:prstGeom>
        </p:spPr>
        <p:txBody>
          <a:bodyPr wrap="none" lIns="0" tIns="0" rIns="0" bIns="0" anchor="ctr">
            <a:noAutofit/>
          </a:bodyPr>
          <a:lstStyle/>
          <a:p>
            <a:pPr algn="l"/>
            <a:r>
              <a:rPr lang="en-US" sz="800" dirty="0">
                <a:solidFill>
                  <a:schemeClr val="bg1"/>
                </a:solidFill>
                <a:cs typeface="Arial" panose="020B0604020202020204" pitchFamily="34" charset="0"/>
              </a:rPr>
              <a:t>© 2017 Capgemini. All rights reserved.</a:t>
            </a:r>
          </a:p>
        </p:txBody>
      </p:sp>
      <p:sp>
        <p:nvSpPr>
          <p:cNvPr id="15" name="Retângulo 43">
            <a:extLst>
              <a:ext uri="{FF2B5EF4-FFF2-40B4-BE49-F238E27FC236}">
                <a16:creationId xmlns="" xmlns:a16="http://schemas.microsoft.com/office/drawing/2014/main" id="{25FC8637-25BD-4C09-AF25-56B4243DAB3D}"/>
              </a:ext>
            </a:extLst>
          </p:cNvPr>
          <p:cNvSpPr/>
          <p:nvPr userDrawn="1"/>
        </p:nvSpPr>
        <p:spPr>
          <a:xfrm>
            <a:off x="11665391" y="6555758"/>
            <a:ext cx="360997" cy="215444"/>
          </a:xfrm>
          <a:prstGeom prst="rect">
            <a:avLst/>
          </a:prstGeom>
        </p:spPr>
        <p:txBody>
          <a:bodyPr wrap="none">
            <a:spAutoFit/>
          </a:bodyPr>
          <a:lstStyle/>
          <a:p>
            <a:pPr algn="r"/>
            <a:fld id="{0502E5A9-B53C-401E-A0E0-4A359BB0A9E5}" type="slidenum">
              <a:rPr lang="en-US" sz="800" smtClean="0">
                <a:solidFill>
                  <a:schemeClr val="bg1"/>
                </a:solidFill>
                <a:cs typeface="Arial" panose="020B0604020202020204" pitchFamily="34" charset="0"/>
              </a:rPr>
              <a:pPr algn="r"/>
              <a:t>‹#›</a:t>
            </a:fld>
            <a:endParaRPr lang="en-US" sz="800" dirty="0">
              <a:solidFill>
                <a:schemeClr val="bg1"/>
              </a:solidFill>
              <a:cs typeface="Arial" panose="020B0604020202020204" pitchFamily="34" charset="0"/>
            </a:endParaRPr>
          </a:p>
        </p:txBody>
      </p:sp>
      <p:sp>
        <p:nvSpPr>
          <p:cNvPr id="20" name="Rectangle 27">
            <a:hlinkClick r:id="rId2"/>
            <a:extLst>
              <a:ext uri="{FF2B5EF4-FFF2-40B4-BE49-F238E27FC236}">
                <a16:creationId xmlns="" xmlns:a16="http://schemas.microsoft.com/office/drawing/2014/main"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Tree>
    <p:extLst>
      <p:ext uri="{BB962C8B-B14F-4D97-AF65-F5344CB8AC3E}">
        <p14:creationId xmlns:p14="http://schemas.microsoft.com/office/powerpoint/2010/main" val="16643351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White">
    <p:spTree>
      <p:nvGrpSpPr>
        <p:cNvPr id="1" name=""/>
        <p:cNvGrpSpPr/>
        <p:nvPr/>
      </p:nvGrpSpPr>
      <p:grpSpPr>
        <a:xfrm>
          <a:off x="0" y="0"/>
          <a:ext cx="0" cy="0"/>
          <a:chOff x="0" y="0"/>
          <a:chExt cx="0" cy="0"/>
        </a:xfrm>
      </p:grpSpPr>
      <p:sp>
        <p:nvSpPr>
          <p:cNvPr id="3" name="Retângulo 43">
            <a:extLst>
              <a:ext uri="{FF2B5EF4-FFF2-40B4-BE49-F238E27FC236}">
                <a16:creationId xmlns="" xmlns:a16="http://schemas.microsoft.com/office/drawing/2014/main"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pPr algn="r"/>
              <a:t>‹#›</a:t>
            </a:fld>
            <a:endParaRPr lang="en-US" sz="800" dirty="0">
              <a:solidFill>
                <a:prstClr val="black">
                  <a:lumMod val="50000"/>
                  <a:lumOff val="50000"/>
                </a:prstClr>
              </a:solidFill>
              <a:cs typeface="Arial" panose="020B0604020202020204" pitchFamily="34" charset="0"/>
            </a:endParaRPr>
          </a:p>
        </p:txBody>
      </p:sp>
      <p:cxnSp>
        <p:nvCxnSpPr>
          <p:cNvPr id="7" name="Conector reto 49">
            <a:extLst>
              <a:ext uri="{FF2B5EF4-FFF2-40B4-BE49-F238E27FC236}">
                <a16:creationId xmlns="" xmlns:a16="http://schemas.microsoft.com/office/drawing/2014/main" id="{6B6D7F6B-C184-4C2B-8EB7-067E0C1E8DF2}"/>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8" name="Rectangle 27">
            <a:hlinkClick r:id="rId2"/>
            <a:extLst>
              <a:ext uri="{FF2B5EF4-FFF2-40B4-BE49-F238E27FC236}">
                <a16:creationId xmlns="" xmlns:a16="http://schemas.microsoft.com/office/drawing/2014/main"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
        <p:nvSpPr>
          <p:cNvPr id="9" name="Retângulo 43">
            <a:extLst>
              <a:ext uri="{FF2B5EF4-FFF2-40B4-BE49-F238E27FC236}">
                <a16:creationId xmlns="" xmlns:a16="http://schemas.microsoft.com/office/drawing/2014/main" id="{834ADCB4-BFB1-450D-8F6D-64217F4CD92C}"/>
              </a:ext>
            </a:extLst>
          </p:cNvPr>
          <p:cNvSpPr/>
          <p:nvPr userDrawn="1"/>
        </p:nvSpPr>
        <p:spPr>
          <a:xfrm>
            <a:off x="3411379" y="6555758"/>
            <a:ext cx="2223686"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2017 Capgemini. All rights reserved.</a:t>
            </a:r>
          </a:p>
        </p:txBody>
      </p:sp>
    </p:spTree>
    <p:extLst>
      <p:ext uri="{BB962C8B-B14F-4D97-AF65-F5344CB8AC3E}">
        <p14:creationId xmlns:p14="http://schemas.microsoft.com/office/powerpoint/2010/main" val="32180858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k-Grey">
    <p:spTree>
      <p:nvGrpSpPr>
        <p:cNvPr id="1" name=""/>
        <p:cNvGrpSpPr/>
        <p:nvPr/>
      </p:nvGrpSpPr>
      <p:grpSpPr>
        <a:xfrm>
          <a:off x="0" y="0"/>
          <a:ext cx="0" cy="0"/>
          <a:chOff x="0" y="0"/>
          <a:chExt cx="0" cy="0"/>
        </a:xfrm>
      </p:grpSpPr>
      <p:sp>
        <p:nvSpPr>
          <p:cNvPr id="6" name="Rectangle 5"/>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tângulo 43">
            <a:extLst>
              <a:ext uri="{FF2B5EF4-FFF2-40B4-BE49-F238E27FC236}">
                <a16:creationId xmlns="" xmlns:a16="http://schemas.microsoft.com/office/drawing/2014/main"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pPr algn="r"/>
              <a:t>‹#›</a:t>
            </a:fld>
            <a:endParaRPr lang="en-US" sz="800" dirty="0">
              <a:solidFill>
                <a:prstClr val="black">
                  <a:lumMod val="50000"/>
                  <a:lumOff val="50000"/>
                </a:prstClr>
              </a:solidFill>
              <a:cs typeface="Arial" panose="020B0604020202020204" pitchFamily="34" charset="0"/>
            </a:endParaRPr>
          </a:p>
        </p:txBody>
      </p:sp>
      <p:cxnSp>
        <p:nvCxnSpPr>
          <p:cNvPr id="8" name="Conector reto 49">
            <a:extLst>
              <a:ext uri="{FF2B5EF4-FFF2-40B4-BE49-F238E27FC236}">
                <a16:creationId xmlns="" xmlns:a16="http://schemas.microsoft.com/office/drawing/2014/main" id="{6B6D7F6B-C184-4C2B-8EB7-067E0C1E8DF2}"/>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9" name="Rectangle 27">
            <a:hlinkClick r:id="rId2"/>
            <a:extLst>
              <a:ext uri="{FF2B5EF4-FFF2-40B4-BE49-F238E27FC236}">
                <a16:creationId xmlns="" xmlns:a16="http://schemas.microsoft.com/office/drawing/2014/main"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
        <p:nvSpPr>
          <p:cNvPr id="10" name="Retângulo 43">
            <a:extLst>
              <a:ext uri="{FF2B5EF4-FFF2-40B4-BE49-F238E27FC236}">
                <a16:creationId xmlns="" xmlns:a16="http://schemas.microsoft.com/office/drawing/2014/main" id="{834ADCB4-BFB1-450D-8F6D-64217F4CD92C}"/>
              </a:ext>
            </a:extLst>
          </p:cNvPr>
          <p:cNvSpPr/>
          <p:nvPr userDrawn="1"/>
        </p:nvSpPr>
        <p:spPr>
          <a:xfrm>
            <a:off x="3411379" y="6555758"/>
            <a:ext cx="2223686"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2017 Capgemini. All rights reserved.</a:t>
            </a:r>
          </a:p>
        </p:txBody>
      </p:sp>
    </p:spTree>
    <p:extLst>
      <p:ext uri="{BB962C8B-B14F-4D97-AF65-F5344CB8AC3E}">
        <p14:creationId xmlns:p14="http://schemas.microsoft.com/office/powerpoint/2010/main" val="5258316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 Charts">
    <p:bg>
      <p:bgRef idx="1001">
        <a:schemeClr val="bg1"/>
      </p:bgRef>
    </p:bg>
    <p:spTree>
      <p:nvGrpSpPr>
        <p:cNvPr id="1" name=""/>
        <p:cNvGrpSpPr/>
        <p:nvPr/>
      </p:nvGrpSpPr>
      <p:grpSpPr>
        <a:xfrm>
          <a:off x="0" y="0"/>
          <a:ext cx="0" cy="0"/>
          <a:chOff x="0" y="0"/>
          <a:chExt cx="0" cy="0"/>
        </a:xfrm>
      </p:grpSpPr>
      <p:sp>
        <p:nvSpPr>
          <p:cNvPr id="21" name="Text Placeholder 4">
            <a:extLst>
              <a:ext uri="{FF2B5EF4-FFF2-40B4-BE49-F238E27FC236}">
                <a16:creationId xmlns="" xmlns:a16="http://schemas.microsoft.com/office/drawing/2014/main" id="{7B710EB7-4E56-449A-B5D4-12A5A50A258D}"/>
              </a:ext>
            </a:extLst>
          </p:cNvPr>
          <p:cNvSpPr>
            <a:spLocks noGrp="1"/>
          </p:cNvSpPr>
          <p:nvPr>
            <p:ph type="body" sz="quarter" idx="14" hasCustomPrompt="1"/>
          </p:nvPr>
        </p:nvSpPr>
        <p:spPr>
          <a:xfrm>
            <a:off x="407988" y="1428075"/>
            <a:ext cx="5543550" cy="412363"/>
          </a:xfrm>
          <a:prstGeom prst="rect">
            <a:avLst/>
          </a:prstGeom>
          <a:noFill/>
        </p:spPr>
        <p:txBody>
          <a:bodyPr anchor="b">
            <a:noAutofit/>
          </a:bodyPr>
          <a:lstStyle>
            <a:lvl1pPr algn="l">
              <a:lnSpc>
                <a:spcPts val="1800"/>
              </a:lnSpc>
              <a:defRPr sz="1600" b="0">
                <a:solidFill>
                  <a:schemeClr val="accent2"/>
                </a:solidFill>
              </a:defRPr>
            </a:lvl1pPr>
            <a:lvl2pPr>
              <a:defRPr sz="1400"/>
            </a:lvl2pPr>
            <a:lvl3pPr>
              <a:defRPr sz="1200"/>
            </a:lvl3pPr>
            <a:lvl4pPr>
              <a:defRPr sz="1100"/>
            </a:lvl4pPr>
            <a:lvl5pPr>
              <a:defRPr sz="1100"/>
            </a:lvl5pPr>
          </a:lstStyle>
          <a:p>
            <a:pPr lvl="0"/>
            <a:r>
              <a:rPr lang="en-US" dirty="0"/>
              <a:t>Click to insert chart title</a:t>
            </a:r>
          </a:p>
        </p:txBody>
      </p:sp>
      <p:sp>
        <p:nvSpPr>
          <p:cNvPr id="17" name="Chart Placeholder 16">
            <a:extLst>
              <a:ext uri="{FF2B5EF4-FFF2-40B4-BE49-F238E27FC236}">
                <a16:creationId xmlns="" xmlns:a16="http://schemas.microsoft.com/office/drawing/2014/main" id="{6093AB2F-A9E2-4259-8D2A-0E33C88FF1BC}"/>
              </a:ext>
            </a:extLst>
          </p:cNvPr>
          <p:cNvSpPr>
            <a:spLocks noGrp="1"/>
          </p:cNvSpPr>
          <p:nvPr>
            <p:ph type="chart" sz="quarter" idx="10"/>
          </p:nvPr>
        </p:nvSpPr>
        <p:spPr>
          <a:xfrm>
            <a:off x="407988" y="1824707"/>
            <a:ext cx="5543550" cy="1963738"/>
          </a:xfrm>
          <a:prstGeom prst="rect">
            <a:avLst/>
          </a:prstGeom>
        </p:spPr>
        <p:txBody>
          <a:bodyPr anchor="ctr"/>
          <a:lstStyle>
            <a:lvl1pPr algn="ctr">
              <a:defRPr/>
            </a:lvl1pPr>
          </a:lstStyle>
          <a:p>
            <a:endParaRPr lang="pt-PT"/>
          </a:p>
        </p:txBody>
      </p:sp>
      <p:sp>
        <p:nvSpPr>
          <p:cNvPr id="18" name="Chart Placeholder 16">
            <a:extLst>
              <a:ext uri="{FF2B5EF4-FFF2-40B4-BE49-F238E27FC236}">
                <a16:creationId xmlns="" xmlns:a16="http://schemas.microsoft.com/office/drawing/2014/main" id="{FFC514B9-95FB-485B-B1AD-4193B2310907}"/>
              </a:ext>
            </a:extLst>
          </p:cNvPr>
          <p:cNvSpPr>
            <a:spLocks noGrp="1"/>
          </p:cNvSpPr>
          <p:nvPr>
            <p:ph type="chart" sz="quarter" idx="11"/>
          </p:nvPr>
        </p:nvSpPr>
        <p:spPr>
          <a:xfrm>
            <a:off x="6240463" y="1824707"/>
            <a:ext cx="5543550" cy="1963738"/>
          </a:xfrm>
          <a:prstGeom prst="rect">
            <a:avLst/>
          </a:prstGeom>
        </p:spPr>
        <p:txBody>
          <a:bodyPr anchor="ctr"/>
          <a:lstStyle>
            <a:lvl1pPr algn="ctr">
              <a:defRPr/>
            </a:lvl1pPr>
          </a:lstStyle>
          <a:p>
            <a:endParaRPr lang="pt-PT"/>
          </a:p>
        </p:txBody>
      </p:sp>
      <p:sp>
        <p:nvSpPr>
          <p:cNvPr id="22" name="Text Placeholder 4">
            <a:extLst>
              <a:ext uri="{FF2B5EF4-FFF2-40B4-BE49-F238E27FC236}">
                <a16:creationId xmlns="" xmlns:a16="http://schemas.microsoft.com/office/drawing/2014/main" id="{212267A8-F086-40EB-BC5F-D9FE81725052}"/>
              </a:ext>
            </a:extLst>
          </p:cNvPr>
          <p:cNvSpPr>
            <a:spLocks noGrp="1"/>
          </p:cNvSpPr>
          <p:nvPr>
            <p:ph type="body" sz="quarter" idx="15" hasCustomPrompt="1"/>
          </p:nvPr>
        </p:nvSpPr>
        <p:spPr>
          <a:xfrm>
            <a:off x="6240463" y="1412875"/>
            <a:ext cx="5543550" cy="412363"/>
          </a:xfrm>
          <a:prstGeom prst="rect">
            <a:avLst/>
          </a:prstGeom>
          <a:noFill/>
        </p:spPr>
        <p:txBody>
          <a:bodyPr anchor="b">
            <a:noAutofit/>
          </a:bodyPr>
          <a:lstStyle>
            <a:lvl1pPr algn="l">
              <a:lnSpc>
                <a:spcPts val="1800"/>
              </a:lnSpc>
              <a:defRPr sz="1600" b="0">
                <a:solidFill>
                  <a:schemeClr val="accent2"/>
                </a:solidFill>
              </a:defRPr>
            </a:lvl1pPr>
            <a:lvl2pPr>
              <a:defRPr sz="1400"/>
            </a:lvl2pPr>
            <a:lvl3pPr>
              <a:defRPr sz="1200"/>
            </a:lvl3pPr>
            <a:lvl4pPr>
              <a:defRPr sz="1100"/>
            </a:lvl4pPr>
            <a:lvl5pPr>
              <a:defRPr sz="1100"/>
            </a:lvl5pPr>
          </a:lstStyle>
          <a:p>
            <a:pPr lvl="0"/>
            <a:r>
              <a:rPr lang="en-US" dirty="0"/>
              <a:t>Click to insert chart title</a:t>
            </a:r>
          </a:p>
        </p:txBody>
      </p:sp>
      <p:sp>
        <p:nvSpPr>
          <p:cNvPr id="12" name="Retângulo 43">
            <a:extLst>
              <a:ext uri="{FF2B5EF4-FFF2-40B4-BE49-F238E27FC236}">
                <a16:creationId xmlns="" xmlns:a16="http://schemas.microsoft.com/office/drawing/2014/main"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pPr algn="r"/>
              <a:t>‹#›</a:t>
            </a:fld>
            <a:endParaRPr lang="en-US" sz="800" dirty="0">
              <a:solidFill>
                <a:prstClr val="black">
                  <a:lumMod val="50000"/>
                  <a:lumOff val="50000"/>
                </a:prstClr>
              </a:solidFill>
              <a:cs typeface="Arial" panose="020B0604020202020204" pitchFamily="34" charset="0"/>
            </a:endParaRPr>
          </a:p>
        </p:txBody>
      </p:sp>
      <p:cxnSp>
        <p:nvCxnSpPr>
          <p:cNvPr id="13" name="Conector reto 49">
            <a:extLst>
              <a:ext uri="{FF2B5EF4-FFF2-40B4-BE49-F238E27FC236}">
                <a16:creationId xmlns="" xmlns:a16="http://schemas.microsoft.com/office/drawing/2014/main" id="{6B6D7F6B-C184-4C2B-8EB7-067E0C1E8DF2}"/>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14" name="Rectangle 27">
            <a:hlinkClick r:id="rId2"/>
            <a:extLst>
              <a:ext uri="{FF2B5EF4-FFF2-40B4-BE49-F238E27FC236}">
                <a16:creationId xmlns="" xmlns:a16="http://schemas.microsoft.com/office/drawing/2014/main"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
        <p:nvSpPr>
          <p:cNvPr id="16" name="Title Placeholder 1">
            <a:extLst>
              <a:ext uri="{FF2B5EF4-FFF2-40B4-BE49-F238E27FC236}">
                <a16:creationId xmlns="" xmlns:a16="http://schemas.microsoft.com/office/drawing/2014/main" id="{552BBB0A-405D-419D-8BD5-EC8D9F84B795}"/>
              </a:ext>
            </a:extLst>
          </p:cNvPr>
          <p:cNvSpPr>
            <a:spLocks noGrp="1"/>
          </p:cNvSpPr>
          <p:nvPr>
            <p:ph type="title" hasCustomPrompt="1"/>
          </p:nvPr>
        </p:nvSpPr>
        <p:spPr>
          <a:xfrm>
            <a:off x="407988" y="404813"/>
            <a:ext cx="11016604"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sp>
        <p:nvSpPr>
          <p:cNvPr id="25" name="Text Placeholder 4">
            <a:extLst>
              <a:ext uri="{FF2B5EF4-FFF2-40B4-BE49-F238E27FC236}">
                <a16:creationId xmlns="" xmlns:a16="http://schemas.microsoft.com/office/drawing/2014/main" id="{7B710EB7-4E56-449A-B5D4-12A5A50A258D}"/>
              </a:ext>
            </a:extLst>
          </p:cNvPr>
          <p:cNvSpPr>
            <a:spLocks noGrp="1"/>
          </p:cNvSpPr>
          <p:nvPr>
            <p:ph type="body" sz="quarter" idx="16" hasCustomPrompt="1"/>
          </p:nvPr>
        </p:nvSpPr>
        <p:spPr>
          <a:xfrm>
            <a:off x="407988" y="4081447"/>
            <a:ext cx="5543550" cy="412363"/>
          </a:xfrm>
          <a:prstGeom prst="rect">
            <a:avLst/>
          </a:prstGeom>
          <a:noFill/>
        </p:spPr>
        <p:txBody>
          <a:bodyPr anchor="b">
            <a:noAutofit/>
          </a:bodyPr>
          <a:lstStyle>
            <a:lvl1pPr algn="l">
              <a:lnSpc>
                <a:spcPts val="1800"/>
              </a:lnSpc>
              <a:defRPr sz="1600" b="0">
                <a:solidFill>
                  <a:schemeClr val="accent2"/>
                </a:solidFill>
              </a:defRPr>
            </a:lvl1pPr>
            <a:lvl2pPr>
              <a:defRPr sz="1400"/>
            </a:lvl2pPr>
            <a:lvl3pPr>
              <a:defRPr sz="1200"/>
            </a:lvl3pPr>
            <a:lvl4pPr>
              <a:defRPr sz="1100"/>
            </a:lvl4pPr>
            <a:lvl5pPr>
              <a:defRPr sz="1100"/>
            </a:lvl5pPr>
          </a:lstStyle>
          <a:p>
            <a:pPr lvl="0"/>
            <a:r>
              <a:rPr lang="en-US" dirty="0"/>
              <a:t>Click to insert chart title</a:t>
            </a:r>
          </a:p>
        </p:txBody>
      </p:sp>
      <p:sp>
        <p:nvSpPr>
          <p:cNvPr id="26" name="Chart Placeholder 16">
            <a:extLst>
              <a:ext uri="{FF2B5EF4-FFF2-40B4-BE49-F238E27FC236}">
                <a16:creationId xmlns="" xmlns:a16="http://schemas.microsoft.com/office/drawing/2014/main" id="{6093AB2F-A9E2-4259-8D2A-0E33C88FF1BC}"/>
              </a:ext>
            </a:extLst>
          </p:cNvPr>
          <p:cNvSpPr>
            <a:spLocks noGrp="1"/>
          </p:cNvSpPr>
          <p:nvPr>
            <p:ph type="chart" sz="quarter" idx="17"/>
          </p:nvPr>
        </p:nvSpPr>
        <p:spPr>
          <a:xfrm>
            <a:off x="407988" y="4478079"/>
            <a:ext cx="5543550" cy="1963738"/>
          </a:xfrm>
          <a:prstGeom prst="rect">
            <a:avLst/>
          </a:prstGeom>
        </p:spPr>
        <p:txBody>
          <a:bodyPr anchor="ctr"/>
          <a:lstStyle>
            <a:lvl1pPr algn="ctr">
              <a:defRPr/>
            </a:lvl1pPr>
          </a:lstStyle>
          <a:p>
            <a:endParaRPr lang="pt-PT"/>
          </a:p>
        </p:txBody>
      </p:sp>
      <p:sp>
        <p:nvSpPr>
          <p:cNvPr id="27" name="Chart Placeholder 16">
            <a:extLst>
              <a:ext uri="{FF2B5EF4-FFF2-40B4-BE49-F238E27FC236}">
                <a16:creationId xmlns="" xmlns:a16="http://schemas.microsoft.com/office/drawing/2014/main" id="{FFC514B9-95FB-485B-B1AD-4193B2310907}"/>
              </a:ext>
            </a:extLst>
          </p:cNvPr>
          <p:cNvSpPr>
            <a:spLocks noGrp="1"/>
          </p:cNvSpPr>
          <p:nvPr>
            <p:ph type="chart" sz="quarter" idx="18"/>
          </p:nvPr>
        </p:nvSpPr>
        <p:spPr>
          <a:xfrm>
            <a:off x="6240463" y="4478079"/>
            <a:ext cx="5543550" cy="1963738"/>
          </a:xfrm>
          <a:prstGeom prst="rect">
            <a:avLst/>
          </a:prstGeom>
        </p:spPr>
        <p:txBody>
          <a:bodyPr anchor="ctr"/>
          <a:lstStyle>
            <a:lvl1pPr algn="ctr">
              <a:defRPr/>
            </a:lvl1pPr>
          </a:lstStyle>
          <a:p>
            <a:endParaRPr lang="pt-PT"/>
          </a:p>
        </p:txBody>
      </p:sp>
      <p:sp>
        <p:nvSpPr>
          <p:cNvPr id="28" name="Text Placeholder 4">
            <a:extLst>
              <a:ext uri="{FF2B5EF4-FFF2-40B4-BE49-F238E27FC236}">
                <a16:creationId xmlns="" xmlns:a16="http://schemas.microsoft.com/office/drawing/2014/main" id="{212267A8-F086-40EB-BC5F-D9FE81725052}"/>
              </a:ext>
            </a:extLst>
          </p:cNvPr>
          <p:cNvSpPr>
            <a:spLocks noGrp="1"/>
          </p:cNvSpPr>
          <p:nvPr>
            <p:ph type="body" sz="quarter" idx="19" hasCustomPrompt="1"/>
          </p:nvPr>
        </p:nvSpPr>
        <p:spPr>
          <a:xfrm>
            <a:off x="6240463" y="4066247"/>
            <a:ext cx="5543550" cy="412363"/>
          </a:xfrm>
          <a:prstGeom prst="rect">
            <a:avLst/>
          </a:prstGeom>
          <a:noFill/>
        </p:spPr>
        <p:txBody>
          <a:bodyPr anchor="b">
            <a:noAutofit/>
          </a:bodyPr>
          <a:lstStyle>
            <a:lvl1pPr algn="l">
              <a:lnSpc>
                <a:spcPts val="1800"/>
              </a:lnSpc>
              <a:defRPr sz="1600" b="0">
                <a:solidFill>
                  <a:schemeClr val="accent2"/>
                </a:solidFill>
              </a:defRPr>
            </a:lvl1pPr>
            <a:lvl2pPr>
              <a:defRPr sz="1400"/>
            </a:lvl2pPr>
            <a:lvl3pPr>
              <a:defRPr sz="1200"/>
            </a:lvl3pPr>
            <a:lvl4pPr>
              <a:defRPr sz="1100"/>
            </a:lvl4pPr>
            <a:lvl5pPr>
              <a:defRPr sz="1100"/>
            </a:lvl5pPr>
          </a:lstStyle>
          <a:p>
            <a:pPr lvl="0"/>
            <a:r>
              <a:rPr lang="en-US" dirty="0"/>
              <a:t>Click to insert chart title</a:t>
            </a:r>
          </a:p>
        </p:txBody>
      </p:sp>
      <p:sp>
        <p:nvSpPr>
          <p:cNvPr id="29" name="Retângulo 43">
            <a:extLst>
              <a:ext uri="{FF2B5EF4-FFF2-40B4-BE49-F238E27FC236}">
                <a16:creationId xmlns="" xmlns:a16="http://schemas.microsoft.com/office/drawing/2014/main" id="{834ADCB4-BFB1-450D-8F6D-64217F4CD92C}"/>
              </a:ext>
            </a:extLst>
          </p:cNvPr>
          <p:cNvSpPr/>
          <p:nvPr userDrawn="1"/>
        </p:nvSpPr>
        <p:spPr>
          <a:xfrm>
            <a:off x="3411379" y="6555758"/>
            <a:ext cx="2223686"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2017 Capgemini. All rights reserved.</a:t>
            </a:r>
          </a:p>
        </p:txBody>
      </p:sp>
    </p:spTree>
    <p:extLst>
      <p:ext uri="{BB962C8B-B14F-4D97-AF65-F5344CB8AC3E}">
        <p14:creationId xmlns:p14="http://schemas.microsoft.com/office/powerpoint/2010/main" val="2093753981"/>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2.xml"/><Relationship Id="rId1" Type="http://schemas.openxmlformats.org/officeDocument/2006/relationships/slideLayout" Target="../slideLayouts/slideLayout4.xml"/><Relationship Id="rId4" Type="http://schemas.openxmlformats.org/officeDocument/2006/relationships/image" Target="../media/image4.sv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2.xml"/><Relationship Id="rId13" Type="http://schemas.openxmlformats.org/officeDocument/2006/relationships/image" Target="../media/image4.svg"/><Relationship Id="rId3" Type="http://schemas.openxmlformats.org/officeDocument/2006/relationships/slideLayout" Target="../slideLayouts/slideLayout7.xml"/><Relationship Id="rId7" Type="http://schemas.openxmlformats.org/officeDocument/2006/relationships/slideLayout" Target="../slideLayouts/slideLayout11.xml"/><Relationship Id="rId12" Type="http://schemas.openxmlformats.org/officeDocument/2006/relationships/image" Target="../media/image2.png"/><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theme" Target="../theme/theme3.xml"/><Relationship Id="rId5" Type="http://schemas.openxmlformats.org/officeDocument/2006/relationships/slideLayout" Target="../slideLayouts/slideLayout9.xml"/><Relationship Id="rId10" Type="http://schemas.openxmlformats.org/officeDocument/2006/relationships/slideLayout" Target="../slideLayouts/slideLayout14.xml"/><Relationship Id="rId4" Type="http://schemas.openxmlformats.org/officeDocument/2006/relationships/slideLayout" Target="../slideLayouts/slideLayout8.xml"/><Relationship Id="rId9" Type="http://schemas.openxmlformats.org/officeDocument/2006/relationships/slideLayout" Target="../slideLayouts/slideLayout13.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Title Placeholder 3">
            <a:extLst>
              <a:ext uri="{FF2B5EF4-FFF2-40B4-BE49-F238E27FC236}">
                <a16:creationId xmlns="" xmlns:a16="http://schemas.microsoft.com/office/drawing/2014/main" id="{509B218C-0963-489A-AA77-3748FFA421C5}"/>
              </a:ext>
            </a:extLst>
          </p:cNvPr>
          <p:cNvSpPr>
            <a:spLocks noGrp="1"/>
          </p:cNvSpPr>
          <p:nvPr>
            <p:ph type="title"/>
          </p:nvPr>
        </p:nvSpPr>
        <p:spPr>
          <a:xfrm>
            <a:off x="407987" y="413387"/>
            <a:ext cx="11376025" cy="855026"/>
          </a:xfrm>
          <a:prstGeom prst="rect">
            <a:avLst/>
          </a:prstGeom>
        </p:spPr>
        <p:txBody>
          <a:bodyPr vert="horz" lIns="0" tIns="0" rIns="0" bIns="0" rtlCol="0" anchor="t">
            <a:normAutofit/>
          </a:bodyPr>
          <a:lstStyle/>
          <a:p>
            <a:r>
              <a:rPr lang="fr-FR"/>
              <a:t>Modifiez le style du titre</a:t>
            </a:r>
            <a:endParaRPr lang="pt-PT" dirty="0"/>
          </a:p>
        </p:txBody>
      </p:sp>
      <p:sp>
        <p:nvSpPr>
          <p:cNvPr id="5" name="Text Placeholder 4">
            <a:extLst>
              <a:ext uri="{FF2B5EF4-FFF2-40B4-BE49-F238E27FC236}">
                <a16:creationId xmlns="" xmlns:a16="http://schemas.microsoft.com/office/drawing/2014/main" id="{A4D17236-A440-4453-A69C-BE3728C11608}"/>
              </a:ext>
            </a:extLst>
          </p:cNvPr>
          <p:cNvSpPr>
            <a:spLocks noGrp="1"/>
          </p:cNvSpPr>
          <p:nvPr>
            <p:ph type="body" idx="1"/>
          </p:nvPr>
        </p:nvSpPr>
        <p:spPr>
          <a:xfrm>
            <a:off x="407988" y="1412875"/>
            <a:ext cx="11376024" cy="4764088"/>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pt-PT" dirty="0"/>
          </a:p>
        </p:txBody>
      </p:sp>
    </p:spTree>
    <p:extLst>
      <p:ext uri="{BB962C8B-B14F-4D97-AF65-F5344CB8AC3E}">
        <p14:creationId xmlns:p14="http://schemas.microsoft.com/office/powerpoint/2010/main" val="3378625389"/>
      </p:ext>
    </p:extLst>
  </p:cSld>
  <p:clrMap bg1="lt1" tx1="dk1" bg2="lt2" tx2="dk2" accent1="accent1" accent2="accent2" accent3="accent3" accent4="accent4" accent5="accent5" accent6="accent6" hlink="hlink" folHlink="folHlink"/>
  <p:sldLayoutIdLst>
    <p:sldLayoutId id="2147483790" r:id="rId1"/>
    <p:sldLayoutId id="2147483721" r:id="rId2"/>
    <p:sldLayoutId id="2147483720" r:id="rId3"/>
  </p:sldLayoutIdLst>
  <p:hf sldNum="0" hdr="0" dt="0"/>
  <p:txStyles>
    <p:titleStyle>
      <a:lvl1pPr algn="l" defTabSz="914400" rtl="0" eaLnBrk="1" latinLnBrk="0" hangingPunct="1">
        <a:lnSpc>
          <a:spcPts val="3000"/>
        </a:lnSpc>
        <a:spcBef>
          <a:spcPct val="0"/>
        </a:spcBef>
        <a:buNone/>
        <a:defRPr sz="26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914400" rtl="0" eaLnBrk="1" latinLnBrk="0" hangingPunct="1">
        <a:lnSpc>
          <a:spcPct val="90000"/>
        </a:lnSpc>
        <a:spcBef>
          <a:spcPts val="1000"/>
        </a:spcBef>
        <a:buFont typeface="Arial" panose="020B0604020202020204" pitchFamily="34" charset="0"/>
        <a:buNone/>
        <a:defRPr sz="180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4065" userDrawn="1">
          <p15:clr>
            <a:srgbClr val="F26B43"/>
          </p15:clr>
        </p15:guide>
        <p15:guide id="2" pos="257" userDrawn="1">
          <p15:clr>
            <a:srgbClr val="F26B43"/>
          </p15:clr>
        </p15:guide>
        <p15:guide id="3" pos="7423" userDrawn="1">
          <p15:clr>
            <a:srgbClr val="F26B43"/>
          </p15:clr>
        </p15:guide>
        <p15:guide id="4" orient="horz" pos="255" userDrawn="1">
          <p15:clr>
            <a:srgbClr val="F26B43"/>
          </p15:clr>
        </p15:guide>
        <p15:guide id="5" orient="horz" pos="799" userDrawn="1">
          <p15:clr>
            <a:srgbClr val="F26B43"/>
          </p15:clr>
        </p15:guide>
        <p15:guide id="6" orient="horz" pos="890" userDrawn="1">
          <p15:clr>
            <a:srgbClr val="F26B43"/>
          </p15:clr>
        </p15:guide>
        <p15:guide id="7" pos="3840" userDrawn="1">
          <p15:clr>
            <a:srgbClr val="F26B43"/>
          </p15:clr>
        </p15:guide>
        <p15:guide id="8" pos="3749" userDrawn="1">
          <p15:clr>
            <a:srgbClr val="F26B43"/>
          </p15:clr>
        </p15:guide>
        <p15:guide id="9" pos="3931"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Placeholder 1">
            <a:extLst>
              <a:ext uri="{FF2B5EF4-FFF2-40B4-BE49-F238E27FC236}">
                <a16:creationId xmlns="" xmlns:a16="http://schemas.microsoft.com/office/drawing/2014/main" id="{366C6B93-5A4F-43B7-84C4-C42EC870AB53}"/>
              </a:ext>
            </a:extLst>
          </p:cNvPr>
          <p:cNvSpPr>
            <a:spLocks noGrp="1"/>
          </p:cNvSpPr>
          <p:nvPr>
            <p:ph type="title"/>
          </p:nvPr>
        </p:nvSpPr>
        <p:spPr>
          <a:xfrm>
            <a:off x="413068" y="418452"/>
            <a:ext cx="11083532" cy="859536"/>
          </a:xfrm>
          <a:prstGeom prst="rect">
            <a:avLst/>
          </a:prstGeom>
        </p:spPr>
        <p:txBody>
          <a:bodyPr vert="horz" lIns="0" tIns="0" rIns="0" bIns="0" rtlCol="0" anchor="t">
            <a:normAutofit/>
          </a:bodyPr>
          <a:lstStyle/>
          <a:p>
            <a:pPr lvl="0">
              <a:lnSpc>
                <a:spcPts val="3000"/>
              </a:lnSpc>
            </a:pPr>
            <a:r>
              <a:rPr lang="en-US" dirty="0"/>
              <a:t>Click to edit Master title style</a:t>
            </a:r>
            <a:endParaRPr lang="pt-PT" dirty="0"/>
          </a:p>
        </p:txBody>
      </p:sp>
      <p:sp>
        <p:nvSpPr>
          <p:cNvPr id="9" name="Text Placeholder 2">
            <a:extLst>
              <a:ext uri="{FF2B5EF4-FFF2-40B4-BE49-F238E27FC236}">
                <a16:creationId xmlns="" xmlns:a16="http://schemas.microsoft.com/office/drawing/2014/main" id="{AF310831-D03E-404B-934F-73B268225B7E}"/>
              </a:ext>
            </a:extLst>
          </p:cNvPr>
          <p:cNvSpPr>
            <a:spLocks noGrp="1"/>
          </p:cNvSpPr>
          <p:nvPr>
            <p:ph type="body" idx="1"/>
          </p:nvPr>
        </p:nvSpPr>
        <p:spPr>
          <a:xfrm>
            <a:off x="413067" y="1412875"/>
            <a:ext cx="11370945" cy="4351337"/>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pic>
        <p:nvPicPr>
          <p:cNvPr id="5" name="Graphic 4">
            <a:extLst>
              <a:ext uri="{FF2B5EF4-FFF2-40B4-BE49-F238E27FC236}">
                <a16:creationId xmlns="" xmlns:a16="http://schemas.microsoft.com/office/drawing/2014/main" id="{25EEA1D4-3AF7-42D7-AE97-AE404AECFAEB}"/>
              </a:ext>
            </a:extLst>
          </p:cNvPr>
          <p:cNvPicPr>
            <a:picLocks noChangeAspect="1"/>
          </p:cNvPicPr>
          <p:nvPr/>
        </p:nvPicPr>
        <p:blipFill rotWithShape="1">
          <a:blip r:embed="rId3" cstate="print">
            <a:extLst>
              <a:ext uri="{96DAC541-7B7A-43D3-8B79-37D633B846F1}">
                <asvg:svgBlip xmlns="" xmlns:asvg="http://schemas.microsoft.com/office/drawing/2016/SVG/main" r:embed="rId4"/>
              </a:ext>
            </a:extLst>
          </a:blip>
          <a:srcRect l="81836" t="-4713" b="16530"/>
          <a:stretch/>
        </p:blipFill>
        <p:spPr>
          <a:xfrm>
            <a:off x="11547793" y="188640"/>
            <a:ext cx="424356" cy="459624"/>
          </a:xfrm>
          <a:prstGeom prst="rect">
            <a:avLst/>
          </a:prstGeom>
        </p:spPr>
      </p:pic>
    </p:spTree>
    <p:extLst>
      <p:ext uri="{BB962C8B-B14F-4D97-AF65-F5344CB8AC3E}">
        <p14:creationId xmlns:p14="http://schemas.microsoft.com/office/powerpoint/2010/main" val="3731682138"/>
      </p:ext>
    </p:extLst>
  </p:cSld>
  <p:clrMap bg1="lt1" tx1="dk1" bg2="lt2" tx2="dk2" accent1="accent1" accent2="accent2" accent3="accent3" accent4="accent4" accent5="accent5" accent6="accent6" hlink="hlink" folHlink="folHlink"/>
  <p:sldLayoutIdLst>
    <p:sldLayoutId id="2147483732" r:id="rId1"/>
  </p:sldLayoutIdLst>
  <p:txStyles>
    <p:titleStyle>
      <a:lvl1pPr algn="l" defTabSz="914400" rtl="0" eaLnBrk="1" latinLnBrk="0" hangingPunct="1">
        <a:lnSpc>
          <a:spcPct val="90000"/>
        </a:lnSpc>
        <a:spcBef>
          <a:spcPct val="0"/>
        </a:spcBef>
        <a:buNone/>
        <a:defRPr lang="pt-PT" sz="26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914400" rtl="0" eaLnBrk="1" latinLnBrk="0" hangingPunct="1">
        <a:lnSpc>
          <a:spcPts val="22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1pPr>
      <a:lvl2pPr marL="233363" indent="-228600" algn="l" defTabSz="914400" rtl="0" eaLnBrk="1" latinLnBrk="0" hangingPunct="1">
        <a:lnSpc>
          <a:spcPts val="1800"/>
        </a:lnSpc>
        <a:spcBef>
          <a:spcPts val="0"/>
        </a:spcBef>
        <a:spcAft>
          <a:spcPts val="60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457200" indent="-228600" algn="l" defTabSz="914400" rtl="0" eaLnBrk="1" latinLnBrk="0" hangingPunct="1">
        <a:lnSpc>
          <a:spcPts val="1600"/>
        </a:lnSpc>
        <a:spcBef>
          <a:spcPts val="0"/>
        </a:spcBef>
        <a:spcAft>
          <a:spcPts val="600"/>
        </a:spcAft>
        <a:buClr>
          <a:schemeClr val="accent1"/>
        </a:buClr>
        <a:buFont typeface="Arial" panose="020B0604020202020204" pitchFamily="34" charset="0"/>
        <a:buChar char="•"/>
        <a:defRPr sz="1400" kern="1200">
          <a:solidFill>
            <a:schemeClr val="tx1"/>
          </a:solidFill>
          <a:latin typeface="+mn-lt"/>
          <a:ea typeface="+mn-ea"/>
          <a:cs typeface="+mn-cs"/>
        </a:defRPr>
      </a:lvl3pPr>
      <a:lvl4pPr marL="690563" indent="-233363" algn="l" defTabSz="914400" rtl="0" eaLnBrk="1" latinLnBrk="0" hangingPunct="1">
        <a:lnSpc>
          <a:spcPts val="1400"/>
        </a:lnSpc>
        <a:spcBef>
          <a:spcPts val="0"/>
        </a:spcBef>
        <a:spcAft>
          <a:spcPts val="600"/>
        </a:spcAft>
        <a:buClr>
          <a:schemeClr val="accent1"/>
        </a:buClr>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55" userDrawn="1">
          <p15:clr>
            <a:srgbClr val="F26B43"/>
          </p15:clr>
        </p15:guide>
        <p15:guide id="3" pos="7423" userDrawn="1">
          <p15:clr>
            <a:srgbClr val="F26B43"/>
          </p15:clr>
        </p15:guide>
        <p15:guide id="4" pos="257" userDrawn="1">
          <p15:clr>
            <a:srgbClr val="F26B43"/>
          </p15:clr>
        </p15:guide>
        <p15:guide id="5" orient="horz" pos="4065" userDrawn="1">
          <p15:clr>
            <a:srgbClr val="F26B43"/>
          </p15:clr>
        </p15:guide>
        <p15:guide id="6" orient="horz" pos="799" userDrawn="1">
          <p15:clr>
            <a:srgbClr val="F26B43"/>
          </p15:clr>
        </p15:guide>
        <p15:guide id="7" orient="horz" pos="890"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F2EB016D-CF9A-4584-982E-40465F70132F}"/>
              </a:ext>
            </a:extLst>
          </p:cNvPr>
          <p:cNvSpPr>
            <a:spLocks noGrp="1"/>
          </p:cNvSpPr>
          <p:nvPr>
            <p:ph type="title"/>
          </p:nvPr>
        </p:nvSpPr>
        <p:spPr>
          <a:xfrm>
            <a:off x="407988" y="404813"/>
            <a:ext cx="11016604" cy="863601"/>
          </a:xfrm>
          <a:prstGeom prst="rect">
            <a:avLst/>
          </a:prstGeom>
        </p:spPr>
        <p:txBody>
          <a:bodyPr vert="horz" lIns="0" tIns="0" rIns="0" bIns="0" rtlCol="0" anchor="t">
            <a:normAutofit/>
          </a:bodyPr>
          <a:lstStyle/>
          <a:p>
            <a:pPr lvl="0">
              <a:lnSpc>
                <a:spcPts val="3000"/>
              </a:lnSpc>
            </a:pPr>
            <a:r>
              <a:rPr lang="en-US" dirty="0"/>
              <a:t>Click to edit Master title style</a:t>
            </a:r>
            <a:endParaRPr lang="pt-PT" dirty="0"/>
          </a:p>
        </p:txBody>
      </p:sp>
      <p:pic>
        <p:nvPicPr>
          <p:cNvPr id="9" name="Graphic 4">
            <a:extLst>
              <a:ext uri="{FF2B5EF4-FFF2-40B4-BE49-F238E27FC236}">
                <a16:creationId xmlns="" xmlns:a16="http://schemas.microsoft.com/office/drawing/2014/main" id="{25EEA1D4-3AF7-42D7-AE97-AE404AECFAEB}"/>
              </a:ext>
            </a:extLst>
          </p:cNvPr>
          <p:cNvPicPr>
            <a:picLocks noChangeAspect="1"/>
          </p:cNvPicPr>
          <p:nvPr/>
        </p:nvPicPr>
        <p:blipFill rotWithShape="1">
          <a:blip r:embed="rId12" cstate="print">
            <a:extLst>
              <a:ext uri="{96DAC541-7B7A-43D3-8B79-37D633B846F1}">
                <asvg:svgBlip xmlns="" xmlns:asvg="http://schemas.microsoft.com/office/drawing/2016/SVG/main" r:embed="rId13"/>
              </a:ext>
            </a:extLst>
          </a:blip>
          <a:srcRect l="81836" t="-4713" b="16530"/>
          <a:stretch/>
        </p:blipFill>
        <p:spPr>
          <a:xfrm>
            <a:off x="11547793" y="188640"/>
            <a:ext cx="424356" cy="459624"/>
          </a:xfrm>
          <a:prstGeom prst="rect">
            <a:avLst/>
          </a:prstGeom>
        </p:spPr>
      </p:pic>
      <p:sp>
        <p:nvSpPr>
          <p:cNvPr id="13" name="Text Placeholder 2">
            <a:extLst>
              <a:ext uri="{FF2B5EF4-FFF2-40B4-BE49-F238E27FC236}">
                <a16:creationId xmlns="" xmlns:a16="http://schemas.microsoft.com/office/drawing/2014/main" id="{AF310831-D03E-404B-934F-73B268225B7E}"/>
              </a:ext>
            </a:extLst>
          </p:cNvPr>
          <p:cNvSpPr>
            <a:spLocks noGrp="1"/>
          </p:cNvSpPr>
          <p:nvPr>
            <p:ph type="body" idx="1"/>
          </p:nvPr>
        </p:nvSpPr>
        <p:spPr>
          <a:xfrm>
            <a:off x="413067" y="1412875"/>
            <a:ext cx="11370945" cy="5040313"/>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5" name="Rectangle 4"/>
          <p:cNvSpPr/>
          <p:nvPr/>
        </p:nvSpPr>
        <p:spPr>
          <a:xfrm>
            <a:off x="12496801" y="1590548"/>
            <a:ext cx="595070" cy="62132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Capgemini Blue</a:t>
            </a:r>
          </a:p>
          <a:p>
            <a:pPr marL="171450"/>
            <a:r>
              <a:rPr lang="en-US" sz="600" dirty="0"/>
              <a:t>R 0</a:t>
            </a:r>
          </a:p>
          <a:p>
            <a:pPr marL="171450"/>
            <a:r>
              <a:rPr lang="en-US" sz="600" dirty="0"/>
              <a:t>G 112</a:t>
            </a:r>
          </a:p>
          <a:p>
            <a:pPr marL="171450"/>
            <a:r>
              <a:rPr lang="en-US" sz="600" dirty="0"/>
              <a:t>B 173</a:t>
            </a:r>
          </a:p>
        </p:txBody>
      </p:sp>
      <p:sp>
        <p:nvSpPr>
          <p:cNvPr id="6" name="Rectangle 5"/>
          <p:cNvSpPr/>
          <p:nvPr/>
        </p:nvSpPr>
        <p:spPr>
          <a:xfrm>
            <a:off x="13091871" y="1590548"/>
            <a:ext cx="595070" cy="6213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Vibrant</a:t>
            </a:r>
            <a:br>
              <a:rPr lang="en-US" sz="600" b="1" dirty="0"/>
            </a:br>
            <a:r>
              <a:rPr lang="en-US" sz="600" b="1" dirty="0"/>
              <a:t>Blue</a:t>
            </a:r>
          </a:p>
          <a:p>
            <a:pPr marL="171450"/>
            <a:r>
              <a:rPr lang="en-US" sz="600" dirty="0"/>
              <a:t>R 18</a:t>
            </a:r>
          </a:p>
          <a:p>
            <a:pPr marL="171450"/>
            <a:r>
              <a:rPr lang="en-US" sz="600" dirty="0"/>
              <a:t>G 171</a:t>
            </a:r>
          </a:p>
          <a:p>
            <a:pPr marL="171450"/>
            <a:r>
              <a:rPr lang="en-US" sz="600" dirty="0"/>
              <a:t>B 219</a:t>
            </a:r>
          </a:p>
        </p:txBody>
      </p:sp>
      <p:sp>
        <p:nvSpPr>
          <p:cNvPr id="7" name="Rectangle 6"/>
          <p:cNvSpPr/>
          <p:nvPr/>
        </p:nvSpPr>
        <p:spPr>
          <a:xfrm>
            <a:off x="13686941" y="1590548"/>
            <a:ext cx="595070" cy="62132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Deep</a:t>
            </a:r>
            <a:br>
              <a:rPr lang="en-US" sz="600" b="1" dirty="0"/>
            </a:br>
            <a:r>
              <a:rPr lang="en-US" sz="600" b="1" dirty="0"/>
              <a:t>Purple</a:t>
            </a:r>
          </a:p>
          <a:p>
            <a:pPr marL="171450"/>
            <a:r>
              <a:rPr lang="en-US" sz="600" dirty="0"/>
              <a:t>R 43</a:t>
            </a:r>
          </a:p>
          <a:p>
            <a:pPr marL="171450"/>
            <a:r>
              <a:rPr lang="en-US" sz="600" dirty="0"/>
              <a:t>G 10</a:t>
            </a:r>
          </a:p>
          <a:p>
            <a:pPr marL="171450"/>
            <a:r>
              <a:rPr lang="en-US" sz="600" dirty="0"/>
              <a:t>B 61</a:t>
            </a:r>
          </a:p>
        </p:txBody>
      </p:sp>
      <p:sp>
        <p:nvSpPr>
          <p:cNvPr id="8" name="Rectangle 7"/>
          <p:cNvSpPr/>
          <p:nvPr/>
        </p:nvSpPr>
        <p:spPr>
          <a:xfrm>
            <a:off x="14282011" y="1590548"/>
            <a:ext cx="595070" cy="62132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Tech</a:t>
            </a:r>
            <a:br>
              <a:rPr lang="en-US" sz="600" b="1" dirty="0"/>
            </a:br>
            <a:r>
              <a:rPr lang="en-US" sz="600" b="1" dirty="0"/>
              <a:t>Red</a:t>
            </a:r>
          </a:p>
          <a:p>
            <a:pPr marL="171450"/>
            <a:r>
              <a:rPr lang="en-US" sz="600" dirty="0"/>
              <a:t>R 255</a:t>
            </a:r>
          </a:p>
          <a:p>
            <a:pPr marL="171450"/>
            <a:r>
              <a:rPr lang="en-US" sz="600" dirty="0"/>
              <a:t>G 48</a:t>
            </a:r>
          </a:p>
          <a:p>
            <a:pPr marL="171450"/>
            <a:r>
              <a:rPr lang="en-US" sz="600" dirty="0"/>
              <a:t>B 76</a:t>
            </a:r>
          </a:p>
        </p:txBody>
      </p:sp>
      <p:sp>
        <p:nvSpPr>
          <p:cNvPr id="10" name="Rectangle 9"/>
          <p:cNvSpPr/>
          <p:nvPr/>
        </p:nvSpPr>
        <p:spPr>
          <a:xfrm>
            <a:off x="14877081" y="1590548"/>
            <a:ext cx="595070" cy="62132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Zest</a:t>
            </a:r>
            <a:br>
              <a:rPr lang="en-US" sz="600" b="1" dirty="0"/>
            </a:br>
            <a:r>
              <a:rPr lang="en-US" sz="600" b="1" dirty="0"/>
              <a:t>Green</a:t>
            </a:r>
          </a:p>
          <a:p>
            <a:pPr marL="171450"/>
            <a:r>
              <a:rPr lang="en-US" sz="600" dirty="0"/>
              <a:t>R 149</a:t>
            </a:r>
          </a:p>
          <a:p>
            <a:pPr marL="171450"/>
            <a:r>
              <a:rPr lang="en-US" sz="600" dirty="0"/>
              <a:t>G 230</a:t>
            </a:r>
          </a:p>
          <a:p>
            <a:pPr marL="171450"/>
            <a:r>
              <a:rPr lang="en-US" sz="600" dirty="0"/>
              <a:t>B 22</a:t>
            </a:r>
          </a:p>
        </p:txBody>
      </p:sp>
      <p:sp>
        <p:nvSpPr>
          <p:cNvPr id="11" name="Rectangle 10"/>
          <p:cNvSpPr/>
          <p:nvPr/>
        </p:nvSpPr>
        <p:spPr>
          <a:xfrm>
            <a:off x="12496801" y="2468607"/>
            <a:ext cx="595070" cy="621323"/>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spcAft>
                <a:spcPts val="400"/>
              </a:spcAft>
            </a:pPr>
            <a:r>
              <a:rPr lang="en-US" sz="600" b="1" dirty="0"/>
              <a:t>Capgemini Blue</a:t>
            </a:r>
            <a:r>
              <a:rPr lang="en-US" sz="600" dirty="0"/>
              <a:t> (-50%)</a:t>
            </a:r>
          </a:p>
          <a:p>
            <a:pPr marL="171450"/>
            <a:r>
              <a:rPr lang="en-US" sz="600" dirty="0"/>
              <a:t>R 128</a:t>
            </a:r>
          </a:p>
          <a:p>
            <a:pPr marL="171450"/>
            <a:r>
              <a:rPr lang="en-US" sz="600" dirty="0"/>
              <a:t>G 184</a:t>
            </a:r>
          </a:p>
          <a:p>
            <a:pPr marL="171450"/>
            <a:r>
              <a:rPr lang="en-US" sz="600" dirty="0"/>
              <a:t>B 214</a:t>
            </a:r>
          </a:p>
        </p:txBody>
      </p:sp>
      <p:sp>
        <p:nvSpPr>
          <p:cNvPr id="12" name="Rectangle 11"/>
          <p:cNvSpPr/>
          <p:nvPr/>
        </p:nvSpPr>
        <p:spPr>
          <a:xfrm>
            <a:off x="13091871" y="2468607"/>
            <a:ext cx="595070" cy="621323"/>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spcAft>
                <a:spcPts val="400"/>
              </a:spcAft>
            </a:pPr>
            <a:r>
              <a:rPr lang="en-US" sz="600" b="1" dirty="0"/>
              <a:t>Vibrant</a:t>
            </a:r>
            <a:br>
              <a:rPr lang="en-US" sz="600" b="1" dirty="0"/>
            </a:br>
            <a:r>
              <a:rPr lang="en-US" sz="600" b="1" dirty="0"/>
              <a:t>Blue</a:t>
            </a:r>
            <a:r>
              <a:rPr lang="en-US" sz="600" dirty="0"/>
              <a:t> (-50%)</a:t>
            </a:r>
          </a:p>
          <a:p>
            <a:pPr marL="171450"/>
            <a:r>
              <a:rPr lang="en-US" sz="600" dirty="0"/>
              <a:t>R 136</a:t>
            </a:r>
          </a:p>
          <a:p>
            <a:pPr marL="171450"/>
            <a:r>
              <a:rPr lang="en-US" sz="600" dirty="0"/>
              <a:t>G 213</a:t>
            </a:r>
          </a:p>
          <a:p>
            <a:pPr marL="171450"/>
            <a:r>
              <a:rPr lang="en-US" sz="600" dirty="0"/>
              <a:t>B 237</a:t>
            </a:r>
          </a:p>
        </p:txBody>
      </p:sp>
      <p:sp>
        <p:nvSpPr>
          <p:cNvPr id="14" name="Rectangle 13"/>
          <p:cNvSpPr/>
          <p:nvPr/>
        </p:nvSpPr>
        <p:spPr>
          <a:xfrm>
            <a:off x="13686941" y="2468607"/>
            <a:ext cx="595070" cy="621323"/>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Bright</a:t>
            </a:r>
            <a:br>
              <a:rPr lang="en-US" sz="600" b="1" dirty="0"/>
            </a:br>
            <a:r>
              <a:rPr lang="en-US" sz="600" b="1" dirty="0"/>
              <a:t>Purple</a:t>
            </a:r>
          </a:p>
          <a:p>
            <a:pPr marL="171450"/>
            <a:r>
              <a:rPr lang="en-US" sz="600" dirty="0"/>
              <a:t>R 109</a:t>
            </a:r>
          </a:p>
          <a:p>
            <a:pPr marL="171450"/>
            <a:r>
              <a:rPr lang="en-US" sz="600" dirty="0"/>
              <a:t>G 100</a:t>
            </a:r>
          </a:p>
          <a:p>
            <a:pPr marL="171450"/>
            <a:r>
              <a:rPr lang="en-US" sz="600" dirty="0"/>
              <a:t>B 204</a:t>
            </a:r>
          </a:p>
        </p:txBody>
      </p:sp>
      <p:sp>
        <p:nvSpPr>
          <p:cNvPr id="15" name="Rectangle 14"/>
          <p:cNvSpPr/>
          <p:nvPr/>
        </p:nvSpPr>
        <p:spPr>
          <a:xfrm>
            <a:off x="14282011" y="2468607"/>
            <a:ext cx="595070" cy="621323"/>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Orange</a:t>
            </a:r>
          </a:p>
          <a:p>
            <a:pPr marL="171450"/>
            <a:r>
              <a:rPr lang="en-US" sz="600" dirty="0"/>
              <a:t>R 255</a:t>
            </a:r>
          </a:p>
          <a:p>
            <a:pPr marL="171450"/>
            <a:r>
              <a:rPr lang="en-US" sz="600" dirty="0"/>
              <a:t>G 99</a:t>
            </a:r>
          </a:p>
          <a:p>
            <a:pPr marL="171450"/>
            <a:r>
              <a:rPr lang="en-US" sz="600" dirty="0"/>
              <a:t>B 39</a:t>
            </a:r>
          </a:p>
        </p:txBody>
      </p:sp>
      <p:sp>
        <p:nvSpPr>
          <p:cNvPr id="16" name="Rectangle 15"/>
          <p:cNvSpPr/>
          <p:nvPr/>
        </p:nvSpPr>
        <p:spPr>
          <a:xfrm>
            <a:off x="14877081" y="2468607"/>
            <a:ext cx="595070" cy="621323"/>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Bright</a:t>
            </a:r>
            <a:br>
              <a:rPr lang="en-US" sz="600" b="1" dirty="0"/>
            </a:br>
            <a:r>
              <a:rPr lang="en-US" sz="600" b="1" dirty="0"/>
              <a:t>Green</a:t>
            </a:r>
          </a:p>
          <a:p>
            <a:pPr marL="171450"/>
            <a:r>
              <a:rPr lang="en-US" sz="600" dirty="0"/>
              <a:t>R 200</a:t>
            </a:r>
          </a:p>
          <a:p>
            <a:pPr marL="171450"/>
            <a:r>
              <a:rPr lang="en-US" sz="600" dirty="0"/>
              <a:t>G 255</a:t>
            </a:r>
          </a:p>
          <a:p>
            <a:pPr marL="171450"/>
            <a:r>
              <a:rPr lang="en-US" sz="600" dirty="0"/>
              <a:t>B 22</a:t>
            </a:r>
          </a:p>
        </p:txBody>
      </p:sp>
      <p:sp>
        <p:nvSpPr>
          <p:cNvPr id="17" name="Rectangle 16"/>
          <p:cNvSpPr/>
          <p:nvPr/>
        </p:nvSpPr>
        <p:spPr>
          <a:xfrm>
            <a:off x="13686941" y="3089930"/>
            <a:ext cx="595070" cy="621323"/>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Purple</a:t>
            </a:r>
          </a:p>
          <a:p>
            <a:pPr marL="171450"/>
            <a:r>
              <a:rPr lang="en-US" sz="600" dirty="0"/>
              <a:t>R 126</a:t>
            </a:r>
          </a:p>
          <a:p>
            <a:pPr marL="171450"/>
            <a:r>
              <a:rPr lang="en-US" sz="600" dirty="0"/>
              <a:t>G 57</a:t>
            </a:r>
          </a:p>
          <a:p>
            <a:pPr marL="171450"/>
            <a:r>
              <a:rPr lang="en-US" sz="600" dirty="0"/>
              <a:t>B 186</a:t>
            </a:r>
          </a:p>
        </p:txBody>
      </p:sp>
      <p:sp>
        <p:nvSpPr>
          <p:cNvPr id="18" name="Rectangle 17"/>
          <p:cNvSpPr/>
          <p:nvPr/>
        </p:nvSpPr>
        <p:spPr>
          <a:xfrm>
            <a:off x="14877081" y="3089930"/>
            <a:ext cx="595070" cy="621323"/>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Green</a:t>
            </a:r>
          </a:p>
          <a:p>
            <a:pPr marL="171450"/>
            <a:r>
              <a:rPr lang="en-US" sz="600" dirty="0"/>
              <a:t>R 0</a:t>
            </a:r>
          </a:p>
          <a:p>
            <a:pPr marL="171450"/>
            <a:r>
              <a:rPr lang="en-US" sz="600" dirty="0"/>
              <a:t>G 195</a:t>
            </a:r>
          </a:p>
          <a:p>
            <a:pPr marL="171450"/>
            <a:r>
              <a:rPr lang="en-US" sz="600" dirty="0"/>
              <a:t>B 123</a:t>
            </a:r>
          </a:p>
        </p:txBody>
      </p:sp>
      <p:sp>
        <p:nvSpPr>
          <p:cNvPr id="19" name="Rectangle 18"/>
          <p:cNvSpPr/>
          <p:nvPr/>
        </p:nvSpPr>
        <p:spPr>
          <a:xfrm>
            <a:off x="14877081" y="4948917"/>
            <a:ext cx="595070" cy="621323"/>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Dark</a:t>
            </a:r>
            <a:br>
              <a:rPr lang="en-US" sz="600" b="1" dirty="0"/>
            </a:br>
            <a:r>
              <a:rPr lang="en-US" sz="600" b="1" dirty="0"/>
              <a:t>Green</a:t>
            </a:r>
          </a:p>
          <a:p>
            <a:pPr marL="171450"/>
            <a:r>
              <a:rPr lang="en-US" sz="600" dirty="0"/>
              <a:t>R 21</a:t>
            </a:r>
          </a:p>
          <a:p>
            <a:pPr marL="171450"/>
            <a:r>
              <a:rPr lang="en-US" sz="600" dirty="0"/>
              <a:t>G 99</a:t>
            </a:r>
          </a:p>
          <a:p>
            <a:pPr marL="171450"/>
            <a:r>
              <a:rPr lang="en-US" sz="600" dirty="0"/>
              <a:t>B 107</a:t>
            </a:r>
          </a:p>
        </p:txBody>
      </p:sp>
      <p:sp>
        <p:nvSpPr>
          <p:cNvPr id="20" name="Rectangle 19"/>
          <p:cNvSpPr/>
          <p:nvPr/>
        </p:nvSpPr>
        <p:spPr>
          <a:xfrm>
            <a:off x="14877081" y="4330085"/>
            <a:ext cx="595070" cy="621323"/>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Aqua</a:t>
            </a:r>
          </a:p>
          <a:p>
            <a:pPr marL="171450"/>
            <a:r>
              <a:rPr lang="en-US" sz="600" dirty="0"/>
              <a:t>R 15</a:t>
            </a:r>
          </a:p>
          <a:p>
            <a:pPr marL="171450"/>
            <a:r>
              <a:rPr lang="en-US" sz="600" dirty="0"/>
              <a:t>G 153</a:t>
            </a:r>
          </a:p>
          <a:p>
            <a:pPr marL="171450"/>
            <a:r>
              <a:rPr lang="en-US" sz="600" dirty="0"/>
              <a:t>B 156</a:t>
            </a:r>
          </a:p>
        </p:txBody>
      </p:sp>
      <p:sp>
        <p:nvSpPr>
          <p:cNvPr id="21" name="Rectangle 20"/>
          <p:cNvSpPr/>
          <p:nvPr/>
        </p:nvSpPr>
        <p:spPr>
          <a:xfrm>
            <a:off x="14877081" y="3711253"/>
            <a:ext cx="595070" cy="621323"/>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Bright</a:t>
            </a:r>
            <a:br>
              <a:rPr lang="en-US" sz="600" b="1" dirty="0"/>
            </a:br>
            <a:r>
              <a:rPr lang="en-US" sz="600" b="1" dirty="0"/>
              <a:t>Aqua</a:t>
            </a:r>
          </a:p>
          <a:p>
            <a:pPr marL="171450"/>
            <a:r>
              <a:rPr lang="en-US" sz="600" dirty="0"/>
              <a:t>R 1</a:t>
            </a:r>
          </a:p>
          <a:p>
            <a:pPr marL="171450"/>
            <a:r>
              <a:rPr lang="en-US" sz="600" dirty="0"/>
              <a:t>G 209</a:t>
            </a:r>
          </a:p>
          <a:p>
            <a:pPr marL="171450"/>
            <a:r>
              <a:rPr lang="en-US" sz="600" dirty="0"/>
              <a:t>B 208</a:t>
            </a:r>
          </a:p>
        </p:txBody>
      </p:sp>
      <p:sp>
        <p:nvSpPr>
          <p:cNvPr id="22" name="Rectangle 21"/>
          <p:cNvSpPr/>
          <p:nvPr/>
        </p:nvSpPr>
        <p:spPr>
          <a:xfrm>
            <a:off x="14282011" y="3089930"/>
            <a:ext cx="595070" cy="621323"/>
          </a:xfrm>
          <a:prstGeom prst="rect">
            <a:avLst/>
          </a:prstGeom>
          <a:solidFill>
            <a:srgbClr val="FF0C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Peach</a:t>
            </a:r>
          </a:p>
          <a:p>
            <a:pPr marL="171450"/>
            <a:r>
              <a:rPr lang="en-US" sz="600" dirty="0"/>
              <a:t>R 255</a:t>
            </a:r>
          </a:p>
          <a:p>
            <a:pPr marL="171450"/>
            <a:r>
              <a:rPr lang="en-US" sz="600" dirty="0"/>
              <a:t>G 126</a:t>
            </a:r>
          </a:p>
          <a:p>
            <a:pPr marL="171450"/>
            <a:r>
              <a:rPr lang="en-US" sz="600" dirty="0"/>
              <a:t>B 131</a:t>
            </a:r>
          </a:p>
        </p:txBody>
      </p:sp>
      <p:sp>
        <p:nvSpPr>
          <p:cNvPr id="23" name="Rectangle 22"/>
          <p:cNvSpPr/>
          <p:nvPr/>
        </p:nvSpPr>
        <p:spPr>
          <a:xfrm>
            <a:off x="14282011" y="3711253"/>
            <a:ext cx="595070" cy="621323"/>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Light</a:t>
            </a:r>
            <a:br>
              <a:rPr lang="en-US" sz="600" b="1" dirty="0"/>
            </a:br>
            <a:r>
              <a:rPr lang="en-US" sz="600" b="1" dirty="0"/>
              <a:t>Claret</a:t>
            </a:r>
          </a:p>
          <a:p>
            <a:pPr marL="171450"/>
            <a:r>
              <a:rPr lang="en-US" sz="600" dirty="0"/>
              <a:t>R 203</a:t>
            </a:r>
          </a:p>
          <a:p>
            <a:pPr marL="171450"/>
            <a:r>
              <a:rPr lang="en-US" sz="600" dirty="0"/>
              <a:t>G 41</a:t>
            </a:r>
          </a:p>
          <a:p>
            <a:pPr marL="171450"/>
            <a:r>
              <a:rPr lang="en-US" sz="600" dirty="0"/>
              <a:t>B 128</a:t>
            </a:r>
          </a:p>
        </p:txBody>
      </p:sp>
      <p:sp>
        <p:nvSpPr>
          <p:cNvPr id="24" name="Rectangle 23"/>
          <p:cNvSpPr/>
          <p:nvPr/>
        </p:nvSpPr>
        <p:spPr>
          <a:xfrm>
            <a:off x="14282011" y="4330085"/>
            <a:ext cx="595070" cy="621323"/>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Claret</a:t>
            </a:r>
          </a:p>
          <a:p>
            <a:pPr marL="171450"/>
            <a:r>
              <a:rPr lang="en-US" sz="600" dirty="0"/>
              <a:t>R 134</a:t>
            </a:r>
          </a:p>
          <a:p>
            <a:pPr marL="171450"/>
            <a:r>
              <a:rPr lang="en-US" sz="600" dirty="0"/>
              <a:t>G 8</a:t>
            </a:r>
          </a:p>
          <a:p>
            <a:pPr marL="171450"/>
            <a:r>
              <a:rPr lang="en-US" sz="600" dirty="0"/>
              <a:t>B 100</a:t>
            </a:r>
          </a:p>
        </p:txBody>
      </p:sp>
      <p:sp>
        <p:nvSpPr>
          <p:cNvPr id="25" name="Rectangle 24"/>
          <p:cNvSpPr/>
          <p:nvPr/>
        </p:nvSpPr>
        <p:spPr>
          <a:xfrm>
            <a:off x="12496801" y="1405970"/>
            <a:ext cx="570669" cy="1538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spAutoFit/>
          </a:bodyPr>
          <a:lstStyle/>
          <a:p>
            <a:r>
              <a:rPr lang="en-US" sz="1000" b="1" dirty="0">
                <a:solidFill>
                  <a:schemeClr val="tx2"/>
                </a:solidFill>
              </a:rPr>
              <a:t>Primary</a:t>
            </a:r>
          </a:p>
        </p:txBody>
      </p:sp>
      <p:sp>
        <p:nvSpPr>
          <p:cNvPr id="26" name="Rectangle 25"/>
          <p:cNvSpPr/>
          <p:nvPr/>
        </p:nvSpPr>
        <p:spPr>
          <a:xfrm>
            <a:off x="12496801" y="2285400"/>
            <a:ext cx="843180" cy="1538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spAutoFit/>
          </a:bodyPr>
          <a:lstStyle/>
          <a:p>
            <a:r>
              <a:rPr lang="en-US" sz="1000" b="1" dirty="0">
                <a:solidFill>
                  <a:schemeClr val="tx2"/>
                </a:solidFill>
              </a:rPr>
              <a:t>Infographic</a:t>
            </a:r>
          </a:p>
        </p:txBody>
      </p:sp>
      <p:sp>
        <p:nvSpPr>
          <p:cNvPr id="27" name="Rectangle 26"/>
          <p:cNvSpPr/>
          <p:nvPr/>
        </p:nvSpPr>
        <p:spPr>
          <a:xfrm>
            <a:off x="13686941" y="1405970"/>
            <a:ext cx="753411" cy="1538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spAutoFit/>
          </a:bodyPr>
          <a:lstStyle/>
          <a:p>
            <a:r>
              <a:rPr lang="en-US" sz="1000" b="1" dirty="0">
                <a:solidFill>
                  <a:schemeClr val="tx2"/>
                </a:solidFill>
              </a:rPr>
              <a:t>Secondary</a:t>
            </a:r>
          </a:p>
        </p:txBody>
      </p:sp>
      <p:sp>
        <p:nvSpPr>
          <p:cNvPr id="28" name="Rectangle 27"/>
          <p:cNvSpPr/>
          <p:nvPr/>
        </p:nvSpPr>
        <p:spPr>
          <a:xfrm>
            <a:off x="13686941" y="3711253"/>
            <a:ext cx="595070" cy="621323"/>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Dark</a:t>
            </a:r>
            <a:br>
              <a:rPr lang="en-US" sz="600" b="1" dirty="0"/>
            </a:br>
            <a:r>
              <a:rPr lang="en-US" sz="600" b="1" dirty="0"/>
              <a:t>Purple</a:t>
            </a:r>
          </a:p>
          <a:p>
            <a:pPr marL="171450"/>
            <a:r>
              <a:rPr lang="en-US" sz="600" dirty="0"/>
              <a:t>R 71</a:t>
            </a:r>
          </a:p>
          <a:p>
            <a:pPr marL="171450"/>
            <a:r>
              <a:rPr lang="en-US" sz="600" dirty="0"/>
              <a:t>G 1</a:t>
            </a:r>
          </a:p>
          <a:p>
            <a:pPr marL="171450"/>
            <a:r>
              <a:rPr lang="en-US" sz="600" dirty="0"/>
              <a:t>B 167</a:t>
            </a:r>
          </a:p>
        </p:txBody>
      </p:sp>
    </p:spTree>
    <p:extLst>
      <p:ext uri="{BB962C8B-B14F-4D97-AF65-F5344CB8AC3E}">
        <p14:creationId xmlns:p14="http://schemas.microsoft.com/office/powerpoint/2010/main" val="1762778664"/>
      </p:ext>
    </p:extLst>
  </p:cSld>
  <p:clrMap bg1="lt1" tx1="dk1" bg2="lt2" tx2="dk2" accent1="accent1" accent2="accent2" accent3="accent3" accent4="accent4" accent5="accent5" accent6="accent6" hlink="hlink" folHlink="folHlink"/>
  <p:sldLayoutIdLst>
    <p:sldLayoutId id="2147483786" r:id="rId1"/>
    <p:sldLayoutId id="2147483722" r:id="rId2"/>
    <p:sldLayoutId id="2147483672" r:id="rId3"/>
    <p:sldLayoutId id="2147483811" r:id="rId4"/>
    <p:sldLayoutId id="2147483781" r:id="rId5"/>
    <p:sldLayoutId id="2147483780" r:id="rId6"/>
    <p:sldLayoutId id="2147483734" r:id="rId7"/>
    <p:sldLayoutId id="2147483735" r:id="rId8"/>
    <p:sldLayoutId id="2147483812" r:id="rId9"/>
    <p:sldLayoutId id="2147483813" r:id="rId10"/>
  </p:sldLayoutIdLst>
  <p:txStyles>
    <p:titleStyle>
      <a:lvl1pPr algn="l" defTabSz="914400" rtl="0" eaLnBrk="1" latinLnBrk="0" hangingPunct="1">
        <a:lnSpc>
          <a:spcPct val="90000"/>
        </a:lnSpc>
        <a:spcBef>
          <a:spcPct val="0"/>
        </a:spcBef>
        <a:buNone/>
        <a:defRPr lang="pt-PT" sz="26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914400" rtl="0" eaLnBrk="1" latinLnBrk="0" hangingPunct="1">
        <a:lnSpc>
          <a:spcPts val="22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1pPr>
      <a:lvl2pPr marL="233363" indent="-228600" algn="l" defTabSz="914400" rtl="0" eaLnBrk="1" latinLnBrk="0" hangingPunct="1">
        <a:lnSpc>
          <a:spcPts val="2000"/>
        </a:lnSpc>
        <a:spcBef>
          <a:spcPts val="0"/>
        </a:spcBef>
        <a:spcAft>
          <a:spcPts val="60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457200" indent="-223838" algn="l" defTabSz="914400" rtl="0" eaLnBrk="1" latinLnBrk="0" hangingPunct="1">
        <a:lnSpc>
          <a:spcPts val="1600"/>
        </a:lnSpc>
        <a:spcBef>
          <a:spcPts val="0"/>
        </a:spcBef>
        <a:spcAft>
          <a:spcPts val="600"/>
        </a:spcAft>
        <a:buClr>
          <a:schemeClr val="accent1"/>
        </a:buClr>
        <a:buFont typeface="Arial" panose="020B0604020202020204" pitchFamily="34" charset="0"/>
        <a:buChar char="•"/>
        <a:defRPr sz="1400" kern="1200">
          <a:solidFill>
            <a:schemeClr val="tx1"/>
          </a:solidFill>
          <a:latin typeface="+mn-lt"/>
          <a:ea typeface="+mn-ea"/>
          <a:cs typeface="+mn-cs"/>
        </a:defRPr>
      </a:lvl3pPr>
      <a:lvl4pPr marL="690563" indent="-233363" algn="l" defTabSz="914400" rtl="0" eaLnBrk="1" latinLnBrk="0" hangingPunct="1">
        <a:lnSpc>
          <a:spcPct val="90000"/>
        </a:lnSpc>
        <a:spcBef>
          <a:spcPts val="0"/>
        </a:spcBef>
        <a:spcAft>
          <a:spcPts val="600"/>
        </a:spcAft>
        <a:buClr>
          <a:schemeClr val="accent1"/>
        </a:buClr>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55" userDrawn="1">
          <p15:clr>
            <a:srgbClr val="F26B43"/>
          </p15:clr>
        </p15:guide>
        <p15:guide id="2" pos="7423" userDrawn="1">
          <p15:clr>
            <a:srgbClr val="F26B43"/>
          </p15:clr>
        </p15:guide>
        <p15:guide id="3" pos="257" userDrawn="1">
          <p15:clr>
            <a:srgbClr val="F26B43"/>
          </p15:clr>
        </p15:guide>
        <p15:guide id="4" orient="horz" pos="4065" userDrawn="1">
          <p15:clr>
            <a:srgbClr val="F26B43"/>
          </p15:clr>
        </p15:guide>
        <p15:guide id="5" orient="horz" pos="799" userDrawn="1">
          <p15:clr>
            <a:srgbClr val="F26B43"/>
          </p15:clr>
        </p15:guide>
        <p15:guide id="6" orient="horz" pos="890" userDrawn="1">
          <p15:clr>
            <a:srgbClr val="F26B43"/>
          </p15:clr>
        </p15:guide>
        <p15:guide id="7" pos="3840" userDrawn="1">
          <p15:clr>
            <a:srgbClr val="F26B43"/>
          </p15:clr>
        </p15:guide>
        <p15:guide id="8" pos="3749" userDrawn="1">
          <p15:clr>
            <a:srgbClr val="F26B43"/>
          </p15:clr>
        </p15:guide>
        <p15:guide id="9" pos="3931" userDrawn="1">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raphic 4">
            <a:extLst>
              <a:ext uri="{FF2B5EF4-FFF2-40B4-BE49-F238E27FC236}">
                <a16:creationId xmlns="" xmlns:a16="http://schemas.microsoft.com/office/drawing/2014/main" id="{25EEA1D4-3AF7-42D7-AE97-AE404AECFAEB}"/>
              </a:ext>
            </a:extLst>
          </p:cNvPr>
          <p:cNvPicPr>
            <a:picLocks noChangeAspect="1"/>
          </p:cNvPicPr>
          <p:nvPr/>
        </p:nvPicPr>
        <p:blipFill rotWithShape="1">
          <a:blip r:embed="rId2" cstate="print">
            <a:extLst>
              <a:ext uri="{96DAC541-7B7A-43D3-8B79-37D633B846F1}">
                <asvg:svgBlip xmlns="" xmlns:asvg="http://schemas.microsoft.com/office/drawing/2016/SVG/main" r:embed="rId3"/>
              </a:ext>
            </a:extLst>
          </a:blip>
          <a:srcRect l="81836" t="-4713" b="16530"/>
          <a:stretch/>
        </p:blipFill>
        <p:spPr>
          <a:xfrm>
            <a:off x="11547793" y="188640"/>
            <a:ext cx="424356" cy="459624"/>
          </a:xfrm>
          <a:prstGeom prst="rect">
            <a:avLst/>
          </a:prstGeom>
        </p:spPr>
      </p:pic>
      <p:sp>
        <p:nvSpPr>
          <p:cNvPr id="14" name="Title Placeholder 1">
            <a:extLst>
              <a:ext uri="{FF2B5EF4-FFF2-40B4-BE49-F238E27FC236}">
                <a16:creationId xmlns="" xmlns:a16="http://schemas.microsoft.com/office/drawing/2014/main" id="{F2EB016D-CF9A-4584-982E-40465F70132F}"/>
              </a:ext>
            </a:extLst>
          </p:cNvPr>
          <p:cNvSpPr>
            <a:spLocks noGrp="1"/>
          </p:cNvSpPr>
          <p:nvPr>
            <p:ph type="title"/>
          </p:nvPr>
        </p:nvSpPr>
        <p:spPr>
          <a:xfrm>
            <a:off x="407988" y="404813"/>
            <a:ext cx="11016604" cy="863601"/>
          </a:xfrm>
          <a:prstGeom prst="rect">
            <a:avLst/>
          </a:prstGeom>
        </p:spPr>
        <p:txBody>
          <a:bodyPr vert="horz" lIns="0" tIns="0" rIns="0" bIns="0" rtlCol="0" anchor="t">
            <a:normAutofit/>
          </a:bodyPr>
          <a:lstStyle/>
          <a:p>
            <a:pPr lvl="0">
              <a:lnSpc>
                <a:spcPts val="3000"/>
              </a:lnSpc>
            </a:pPr>
            <a:r>
              <a:rPr lang="en-US" dirty="0"/>
              <a:t>Click to edit Master title style</a:t>
            </a:r>
            <a:endParaRPr lang="pt-PT" dirty="0"/>
          </a:p>
        </p:txBody>
      </p:sp>
      <p:sp>
        <p:nvSpPr>
          <p:cNvPr id="15" name="Text Placeholder 2">
            <a:extLst>
              <a:ext uri="{FF2B5EF4-FFF2-40B4-BE49-F238E27FC236}">
                <a16:creationId xmlns="" xmlns:a16="http://schemas.microsoft.com/office/drawing/2014/main" id="{AF310831-D03E-404B-934F-73B268225B7E}"/>
              </a:ext>
            </a:extLst>
          </p:cNvPr>
          <p:cNvSpPr>
            <a:spLocks noGrp="1"/>
          </p:cNvSpPr>
          <p:nvPr>
            <p:ph type="body" idx="1"/>
          </p:nvPr>
        </p:nvSpPr>
        <p:spPr>
          <a:xfrm>
            <a:off x="413067" y="1412875"/>
            <a:ext cx="11370945" cy="5040313"/>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6" name="Rectangle 5"/>
          <p:cNvSpPr/>
          <p:nvPr/>
        </p:nvSpPr>
        <p:spPr>
          <a:xfrm>
            <a:off x="12496801" y="1590548"/>
            <a:ext cx="595070" cy="62132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Capgemini Blue</a:t>
            </a:r>
          </a:p>
          <a:p>
            <a:pPr marL="171450"/>
            <a:r>
              <a:rPr lang="en-US" sz="600" dirty="0"/>
              <a:t>R 0</a:t>
            </a:r>
          </a:p>
          <a:p>
            <a:pPr marL="171450"/>
            <a:r>
              <a:rPr lang="en-US" sz="600" dirty="0"/>
              <a:t>G 112</a:t>
            </a:r>
          </a:p>
          <a:p>
            <a:pPr marL="171450"/>
            <a:r>
              <a:rPr lang="en-US" sz="600" dirty="0"/>
              <a:t>B 173</a:t>
            </a:r>
          </a:p>
        </p:txBody>
      </p:sp>
      <p:sp>
        <p:nvSpPr>
          <p:cNvPr id="7" name="Rectangle 6"/>
          <p:cNvSpPr/>
          <p:nvPr/>
        </p:nvSpPr>
        <p:spPr>
          <a:xfrm>
            <a:off x="13091871" y="1590548"/>
            <a:ext cx="595070" cy="6213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Vibrant</a:t>
            </a:r>
            <a:br>
              <a:rPr lang="en-US" sz="600" b="1" dirty="0"/>
            </a:br>
            <a:r>
              <a:rPr lang="en-US" sz="600" b="1" dirty="0"/>
              <a:t>Blue</a:t>
            </a:r>
          </a:p>
          <a:p>
            <a:pPr marL="171450"/>
            <a:r>
              <a:rPr lang="en-US" sz="600" dirty="0"/>
              <a:t>R 18</a:t>
            </a:r>
          </a:p>
          <a:p>
            <a:pPr marL="171450"/>
            <a:r>
              <a:rPr lang="en-US" sz="600" dirty="0"/>
              <a:t>G 171</a:t>
            </a:r>
          </a:p>
          <a:p>
            <a:pPr marL="171450"/>
            <a:r>
              <a:rPr lang="en-US" sz="600" dirty="0"/>
              <a:t>B 219</a:t>
            </a:r>
          </a:p>
        </p:txBody>
      </p:sp>
      <p:sp>
        <p:nvSpPr>
          <p:cNvPr id="8" name="Rectangle 7"/>
          <p:cNvSpPr/>
          <p:nvPr/>
        </p:nvSpPr>
        <p:spPr>
          <a:xfrm>
            <a:off x="13686941" y="1590548"/>
            <a:ext cx="595070" cy="62132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Deep</a:t>
            </a:r>
            <a:br>
              <a:rPr lang="en-US" sz="600" b="1" dirty="0"/>
            </a:br>
            <a:r>
              <a:rPr lang="en-US" sz="600" b="1" dirty="0"/>
              <a:t>Purple</a:t>
            </a:r>
          </a:p>
          <a:p>
            <a:pPr marL="171450"/>
            <a:r>
              <a:rPr lang="en-US" sz="600" dirty="0"/>
              <a:t>R 43</a:t>
            </a:r>
          </a:p>
          <a:p>
            <a:pPr marL="171450"/>
            <a:r>
              <a:rPr lang="en-US" sz="600" dirty="0"/>
              <a:t>G 10</a:t>
            </a:r>
          </a:p>
          <a:p>
            <a:pPr marL="171450"/>
            <a:r>
              <a:rPr lang="en-US" sz="600" dirty="0"/>
              <a:t>B 61</a:t>
            </a:r>
          </a:p>
        </p:txBody>
      </p:sp>
      <p:sp>
        <p:nvSpPr>
          <p:cNvPr id="9" name="Rectangle 8"/>
          <p:cNvSpPr/>
          <p:nvPr/>
        </p:nvSpPr>
        <p:spPr>
          <a:xfrm>
            <a:off x="14282011" y="1590548"/>
            <a:ext cx="595070" cy="62132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Tech</a:t>
            </a:r>
            <a:br>
              <a:rPr lang="en-US" sz="600" b="1" dirty="0"/>
            </a:br>
            <a:r>
              <a:rPr lang="en-US" sz="600" b="1" dirty="0"/>
              <a:t>Red</a:t>
            </a:r>
          </a:p>
          <a:p>
            <a:pPr marL="171450"/>
            <a:r>
              <a:rPr lang="en-US" sz="600" dirty="0"/>
              <a:t>R 255</a:t>
            </a:r>
          </a:p>
          <a:p>
            <a:pPr marL="171450"/>
            <a:r>
              <a:rPr lang="en-US" sz="600" dirty="0"/>
              <a:t>G 48</a:t>
            </a:r>
          </a:p>
          <a:p>
            <a:pPr marL="171450"/>
            <a:r>
              <a:rPr lang="en-US" sz="600" dirty="0"/>
              <a:t>B 76</a:t>
            </a:r>
          </a:p>
        </p:txBody>
      </p:sp>
      <p:sp>
        <p:nvSpPr>
          <p:cNvPr id="10" name="Rectangle 9"/>
          <p:cNvSpPr/>
          <p:nvPr/>
        </p:nvSpPr>
        <p:spPr>
          <a:xfrm>
            <a:off x="14877081" y="1590548"/>
            <a:ext cx="595070" cy="62132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Zest</a:t>
            </a:r>
            <a:br>
              <a:rPr lang="en-US" sz="600" b="1" dirty="0"/>
            </a:br>
            <a:r>
              <a:rPr lang="en-US" sz="600" b="1" dirty="0"/>
              <a:t>Green</a:t>
            </a:r>
          </a:p>
          <a:p>
            <a:pPr marL="171450"/>
            <a:r>
              <a:rPr lang="en-US" sz="600" dirty="0"/>
              <a:t>R 149</a:t>
            </a:r>
          </a:p>
          <a:p>
            <a:pPr marL="171450"/>
            <a:r>
              <a:rPr lang="en-US" sz="600" dirty="0"/>
              <a:t>G 230</a:t>
            </a:r>
          </a:p>
          <a:p>
            <a:pPr marL="171450"/>
            <a:r>
              <a:rPr lang="en-US" sz="600" dirty="0"/>
              <a:t>B 22</a:t>
            </a:r>
          </a:p>
        </p:txBody>
      </p:sp>
      <p:sp>
        <p:nvSpPr>
          <p:cNvPr id="11" name="Rectangle 10"/>
          <p:cNvSpPr/>
          <p:nvPr/>
        </p:nvSpPr>
        <p:spPr>
          <a:xfrm>
            <a:off x="12496801" y="2468607"/>
            <a:ext cx="595070" cy="621323"/>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spcAft>
                <a:spcPts val="400"/>
              </a:spcAft>
            </a:pPr>
            <a:r>
              <a:rPr lang="en-US" sz="600" b="1" dirty="0"/>
              <a:t>Capgemini Blue</a:t>
            </a:r>
            <a:r>
              <a:rPr lang="en-US" sz="600" dirty="0"/>
              <a:t> (-50%)</a:t>
            </a:r>
          </a:p>
          <a:p>
            <a:pPr marL="171450"/>
            <a:r>
              <a:rPr lang="en-US" sz="600" dirty="0"/>
              <a:t>R 128</a:t>
            </a:r>
          </a:p>
          <a:p>
            <a:pPr marL="171450"/>
            <a:r>
              <a:rPr lang="en-US" sz="600" dirty="0"/>
              <a:t>G 184</a:t>
            </a:r>
          </a:p>
          <a:p>
            <a:pPr marL="171450"/>
            <a:r>
              <a:rPr lang="en-US" sz="600" dirty="0"/>
              <a:t>B 214</a:t>
            </a:r>
          </a:p>
        </p:txBody>
      </p:sp>
      <p:sp>
        <p:nvSpPr>
          <p:cNvPr id="12" name="Rectangle 11"/>
          <p:cNvSpPr/>
          <p:nvPr/>
        </p:nvSpPr>
        <p:spPr>
          <a:xfrm>
            <a:off x="13091871" y="2468607"/>
            <a:ext cx="595070" cy="621323"/>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spcAft>
                <a:spcPts val="400"/>
              </a:spcAft>
            </a:pPr>
            <a:r>
              <a:rPr lang="en-US" sz="600" b="1" dirty="0"/>
              <a:t>Vibrant</a:t>
            </a:r>
            <a:br>
              <a:rPr lang="en-US" sz="600" b="1" dirty="0"/>
            </a:br>
            <a:r>
              <a:rPr lang="en-US" sz="600" b="1" dirty="0"/>
              <a:t>Blue</a:t>
            </a:r>
            <a:r>
              <a:rPr lang="en-US" sz="600" dirty="0"/>
              <a:t> (-50%)</a:t>
            </a:r>
          </a:p>
          <a:p>
            <a:pPr marL="171450"/>
            <a:r>
              <a:rPr lang="en-US" sz="600" dirty="0"/>
              <a:t>R 136</a:t>
            </a:r>
          </a:p>
          <a:p>
            <a:pPr marL="171450"/>
            <a:r>
              <a:rPr lang="en-US" sz="600" dirty="0"/>
              <a:t>G 213</a:t>
            </a:r>
          </a:p>
          <a:p>
            <a:pPr marL="171450"/>
            <a:r>
              <a:rPr lang="en-US" sz="600" dirty="0"/>
              <a:t>B 237</a:t>
            </a:r>
          </a:p>
        </p:txBody>
      </p:sp>
      <p:sp>
        <p:nvSpPr>
          <p:cNvPr id="17" name="Rectangle 16"/>
          <p:cNvSpPr/>
          <p:nvPr/>
        </p:nvSpPr>
        <p:spPr>
          <a:xfrm>
            <a:off x="13686941" y="2468607"/>
            <a:ext cx="595070" cy="621323"/>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Bright</a:t>
            </a:r>
            <a:br>
              <a:rPr lang="en-US" sz="600" b="1" dirty="0"/>
            </a:br>
            <a:r>
              <a:rPr lang="en-US" sz="600" b="1" dirty="0"/>
              <a:t>Purple</a:t>
            </a:r>
          </a:p>
          <a:p>
            <a:pPr marL="171450"/>
            <a:r>
              <a:rPr lang="en-US" sz="600" dirty="0"/>
              <a:t>R 109</a:t>
            </a:r>
          </a:p>
          <a:p>
            <a:pPr marL="171450"/>
            <a:r>
              <a:rPr lang="en-US" sz="600" dirty="0"/>
              <a:t>G 100</a:t>
            </a:r>
          </a:p>
          <a:p>
            <a:pPr marL="171450"/>
            <a:r>
              <a:rPr lang="en-US" sz="600" dirty="0"/>
              <a:t>B 204</a:t>
            </a:r>
          </a:p>
        </p:txBody>
      </p:sp>
      <p:sp>
        <p:nvSpPr>
          <p:cNvPr id="18" name="Rectangle 17"/>
          <p:cNvSpPr/>
          <p:nvPr/>
        </p:nvSpPr>
        <p:spPr>
          <a:xfrm>
            <a:off x="14282011" y="2468607"/>
            <a:ext cx="595070" cy="621323"/>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Orange</a:t>
            </a:r>
          </a:p>
          <a:p>
            <a:pPr marL="171450"/>
            <a:r>
              <a:rPr lang="en-US" sz="600" dirty="0"/>
              <a:t>R 255</a:t>
            </a:r>
          </a:p>
          <a:p>
            <a:pPr marL="171450"/>
            <a:r>
              <a:rPr lang="en-US" sz="600" dirty="0"/>
              <a:t>G 99</a:t>
            </a:r>
          </a:p>
          <a:p>
            <a:pPr marL="171450"/>
            <a:r>
              <a:rPr lang="en-US" sz="600" dirty="0"/>
              <a:t>B 39</a:t>
            </a:r>
          </a:p>
        </p:txBody>
      </p:sp>
      <p:sp>
        <p:nvSpPr>
          <p:cNvPr id="19" name="Rectangle 18"/>
          <p:cNvSpPr/>
          <p:nvPr/>
        </p:nvSpPr>
        <p:spPr>
          <a:xfrm>
            <a:off x="14877081" y="2468607"/>
            <a:ext cx="595070" cy="621323"/>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Bright</a:t>
            </a:r>
            <a:br>
              <a:rPr lang="en-US" sz="600" b="1" dirty="0"/>
            </a:br>
            <a:r>
              <a:rPr lang="en-US" sz="600" b="1" dirty="0"/>
              <a:t>Green</a:t>
            </a:r>
          </a:p>
          <a:p>
            <a:pPr marL="171450"/>
            <a:r>
              <a:rPr lang="en-US" sz="600" dirty="0"/>
              <a:t>R 200</a:t>
            </a:r>
          </a:p>
          <a:p>
            <a:pPr marL="171450"/>
            <a:r>
              <a:rPr lang="en-US" sz="600" dirty="0"/>
              <a:t>G 255</a:t>
            </a:r>
          </a:p>
          <a:p>
            <a:pPr marL="171450"/>
            <a:r>
              <a:rPr lang="en-US" sz="600" dirty="0"/>
              <a:t>B 22</a:t>
            </a:r>
          </a:p>
        </p:txBody>
      </p:sp>
      <p:sp>
        <p:nvSpPr>
          <p:cNvPr id="20" name="Rectangle 19"/>
          <p:cNvSpPr/>
          <p:nvPr/>
        </p:nvSpPr>
        <p:spPr>
          <a:xfrm>
            <a:off x="13686941" y="3089930"/>
            <a:ext cx="595070" cy="621323"/>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Purple</a:t>
            </a:r>
          </a:p>
          <a:p>
            <a:pPr marL="171450"/>
            <a:r>
              <a:rPr lang="en-US" sz="600" dirty="0"/>
              <a:t>R 126</a:t>
            </a:r>
          </a:p>
          <a:p>
            <a:pPr marL="171450"/>
            <a:r>
              <a:rPr lang="en-US" sz="600" dirty="0"/>
              <a:t>G 57</a:t>
            </a:r>
          </a:p>
          <a:p>
            <a:pPr marL="171450"/>
            <a:r>
              <a:rPr lang="en-US" sz="600" dirty="0"/>
              <a:t>B 186</a:t>
            </a:r>
          </a:p>
        </p:txBody>
      </p:sp>
      <p:sp>
        <p:nvSpPr>
          <p:cNvPr id="21" name="Rectangle 20"/>
          <p:cNvSpPr/>
          <p:nvPr/>
        </p:nvSpPr>
        <p:spPr>
          <a:xfrm>
            <a:off x="14877081" y="3089930"/>
            <a:ext cx="595070" cy="621323"/>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Green</a:t>
            </a:r>
          </a:p>
          <a:p>
            <a:pPr marL="171450"/>
            <a:r>
              <a:rPr lang="en-US" sz="600" dirty="0"/>
              <a:t>R 0</a:t>
            </a:r>
          </a:p>
          <a:p>
            <a:pPr marL="171450"/>
            <a:r>
              <a:rPr lang="en-US" sz="600" dirty="0"/>
              <a:t>G 195</a:t>
            </a:r>
          </a:p>
          <a:p>
            <a:pPr marL="171450"/>
            <a:r>
              <a:rPr lang="en-US" sz="600" dirty="0"/>
              <a:t>B 123</a:t>
            </a:r>
          </a:p>
        </p:txBody>
      </p:sp>
      <p:sp>
        <p:nvSpPr>
          <p:cNvPr id="22" name="Rectangle 21"/>
          <p:cNvSpPr/>
          <p:nvPr/>
        </p:nvSpPr>
        <p:spPr>
          <a:xfrm>
            <a:off x="14877081" y="4948917"/>
            <a:ext cx="595070" cy="621323"/>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Dark</a:t>
            </a:r>
            <a:br>
              <a:rPr lang="en-US" sz="600" b="1" dirty="0"/>
            </a:br>
            <a:r>
              <a:rPr lang="en-US" sz="600" b="1" dirty="0"/>
              <a:t>Green</a:t>
            </a:r>
          </a:p>
          <a:p>
            <a:pPr marL="171450"/>
            <a:r>
              <a:rPr lang="en-US" sz="600" dirty="0"/>
              <a:t>R 21</a:t>
            </a:r>
          </a:p>
          <a:p>
            <a:pPr marL="171450"/>
            <a:r>
              <a:rPr lang="en-US" sz="600" dirty="0"/>
              <a:t>G 99</a:t>
            </a:r>
          </a:p>
          <a:p>
            <a:pPr marL="171450"/>
            <a:r>
              <a:rPr lang="en-US" sz="600" dirty="0"/>
              <a:t>B 107</a:t>
            </a:r>
          </a:p>
        </p:txBody>
      </p:sp>
      <p:sp>
        <p:nvSpPr>
          <p:cNvPr id="23" name="Rectangle 22"/>
          <p:cNvSpPr/>
          <p:nvPr/>
        </p:nvSpPr>
        <p:spPr>
          <a:xfrm>
            <a:off x="14877081" y="4330085"/>
            <a:ext cx="595070" cy="621323"/>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Aqua</a:t>
            </a:r>
          </a:p>
          <a:p>
            <a:pPr marL="171450"/>
            <a:r>
              <a:rPr lang="en-US" sz="600" dirty="0"/>
              <a:t>R 15</a:t>
            </a:r>
          </a:p>
          <a:p>
            <a:pPr marL="171450"/>
            <a:r>
              <a:rPr lang="en-US" sz="600" dirty="0"/>
              <a:t>G 153</a:t>
            </a:r>
          </a:p>
          <a:p>
            <a:pPr marL="171450"/>
            <a:r>
              <a:rPr lang="en-US" sz="600" dirty="0"/>
              <a:t>B 156</a:t>
            </a:r>
          </a:p>
        </p:txBody>
      </p:sp>
      <p:sp>
        <p:nvSpPr>
          <p:cNvPr id="24" name="Rectangle 23"/>
          <p:cNvSpPr/>
          <p:nvPr/>
        </p:nvSpPr>
        <p:spPr>
          <a:xfrm>
            <a:off x="14877081" y="3711253"/>
            <a:ext cx="595070" cy="621323"/>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Bright</a:t>
            </a:r>
            <a:br>
              <a:rPr lang="en-US" sz="600" b="1" dirty="0"/>
            </a:br>
            <a:r>
              <a:rPr lang="en-US" sz="600" b="1" dirty="0"/>
              <a:t>Aqua</a:t>
            </a:r>
          </a:p>
          <a:p>
            <a:pPr marL="171450"/>
            <a:r>
              <a:rPr lang="en-US" sz="600" dirty="0"/>
              <a:t>R 1</a:t>
            </a:r>
          </a:p>
          <a:p>
            <a:pPr marL="171450"/>
            <a:r>
              <a:rPr lang="en-US" sz="600" dirty="0"/>
              <a:t>G 209</a:t>
            </a:r>
          </a:p>
          <a:p>
            <a:pPr marL="171450"/>
            <a:r>
              <a:rPr lang="en-US" sz="600" dirty="0"/>
              <a:t>B 208</a:t>
            </a:r>
          </a:p>
        </p:txBody>
      </p:sp>
      <p:sp>
        <p:nvSpPr>
          <p:cNvPr id="25" name="Rectangle 24"/>
          <p:cNvSpPr/>
          <p:nvPr/>
        </p:nvSpPr>
        <p:spPr>
          <a:xfrm>
            <a:off x="14282011" y="3089930"/>
            <a:ext cx="595070" cy="621323"/>
          </a:xfrm>
          <a:prstGeom prst="rect">
            <a:avLst/>
          </a:prstGeom>
          <a:solidFill>
            <a:srgbClr val="FF0C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Peach</a:t>
            </a:r>
          </a:p>
          <a:p>
            <a:pPr marL="171450"/>
            <a:r>
              <a:rPr lang="en-US" sz="600" dirty="0"/>
              <a:t>R 255</a:t>
            </a:r>
          </a:p>
          <a:p>
            <a:pPr marL="171450"/>
            <a:r>
              <a:rPr lang="en-US" sz="600" dirty="0"/>
              <a:t>G 126</a:t>
            </a:r>
          </a:p>
          <a:p>
            <a:pPr marL="171450"/>
            <a:r>
              <a:rPr lang="en-US" sz="600" dirty="0"/>
              <a:t>B 131</a:t>
            </a:r>
          </a:p>
        </p:txBody>
      </p:sp>
      <p:sp>
        <p:nvSpPr>
          <p:cNvPr id="26" name="Rectangle 25"/>
          <p:cNvSpPr/>
          <p:nvPr/>
        </p:nvSpPr>
        <p:spPr>
          <a:xfrm>
            <a:off x="14282011" y="3711253"/>
            <a:ext cx="595070" cy="621323"/>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Light</a:t>
            </a:r>
            <a:br>
              <a:rPr lang="en-US" sz="600" b="1" dirty="0"/>
            </a:br>
            <a:r>
              <a:rPr lang="en-US" sz="600" b="1" dirty="0"/>
              <a:t>Claret</a:t>
            </a:r>
          </a:p>
          <a:p>
            <a:pPr marL="171450"/>
            <a:r>
              <a:rPr lang="en-US" sz="600" dirty="0"/>
              <a:t>R 203</a:t>
            </a:r>
          </a:p>
          <a:p>
            <a:pPr marL="171450"/>
            <a:r>
              <a:rPr lang="en-US" sz="600" dirty="0"/>
              <a:t>G 41</a:t>
            </a:r>
          </a:p>
          <a:p>
            <a:pPr marL="171450"/>
            <a:r>
              <a:rPr lang="en-US" sz="600" dirty="0"/>
              <a:t>B 128</a:t>
            </a:r>
          </a:p>
        </p:txBody>
      </p:sp>
      <p:sp>
        <p:nvSpPr>
          <p:cNvPr id="27" name="Rectangle 26"/>
          <p:cNvSpPr/>
          <p:nvPr/>
        </p:nvSpPr>
        <p:spPr>
          <a:xfrm>
            <a:off x="14282011" y="4330085"/>
            <a:ext cx="595070" cy="621323"/>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Claret</a:t>
            </a:r>
          </a:p>
          <a:p>
            <a:pPr marL="171450"/>
            <a:r>
              <a:rPr lang="en-US" sz="600" dirty="0"/>
              <a:t>R 134</a:t>
            </a:r>
          </a:p>
          <a:p>
            <a:pPr marL="171450"/>
            <a:r>
              <a:rPr lang="en-US" sz="600" dirty="0"/>
              <a:t>G 8</a:t>
            </a:r>
          </a:p>
          <a:p>
            <a:pPr marL="171450"/>
            <a:r>
              <a:rPr lang="en-US" sz="600" dirty="0"/>
              <a:t>B 100</a:t>
            </a:r>
          </a:p>
        </p:txBody>
      </p:sp>
      <p:sp>
        <p:nvSpPr>
          <p:cNvPr id="28" name="Rectangle 27"/>
          <p:cNvSpPr/>
          <p:nvPr/>
        </p:nvSpPr>
        <p:spPr>
          <a:xfrm>
            <a:off x="12496801" y="1405970"/>
            <a:ext cx="570669" cy="1538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spAutoFit/>
          </a:bodyPr>
          <a:lstStyle/>
          <a:p>
            <a:r>
              <a:rPr lang="en-US" sz="1000" b="1" dirty="0">
                <a:solidFill>
                  <a:schemeClr val="tx2"/>
                </a:solidFill>
              </a:rPr>
              <a:t>Primary</a:t>
            </a:r>
          </a:p>
        </p:txBody>
      </p:sp>
      <p:sp>
        <p:nvSpPr>
          <p:cNvPr id="29" name="Rectangle 28"/>
          <p:cNvSpPr/>
          <p:nvPr/>
        </p:nvSpPr>
        <p:spPr>
          <a:xfrm>
            <a:off x="12496801" y="2285400"/>
            <a:ext cx="843180" cy="1538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spAutoFit/>
          </a:bodyPr>
          <a:lstStyle/>
          <a:p>
            <a:r>
              <a:rPr lang="en-US" sz="1000" b="1" dirty="0">
                <a:solidFill>
                  <a:schemeClr val="tx2"/>
                </a:solidFill>
              </a:rPr>
              <a:t>Infographic</a:t>
            </a:r>
          </a:p>
        </p:txBody>
      </p:sp>
      <p:sp>
        <p:nvSpPr>
          <p:cNvPr id="30" name="Rectangle 29"/>
          <p:cNvSpPr/>
          <p:nvPr/>
        </p:nvSpPr>
        <p:spPr>
          <a:xfrm>
            <a:off x="13686941" y="1405970"/>
            <a:ext cx="753411" cy="1538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spAutoFit/>
          </a:bodyPr>
          <a:lstStyle/>
          <a:p>
            <a:r>
              <a:rPr lang="en-US" sz="1000" b="1" dirty="0">
                <a:solidFill>
                  <a:schemeClr val="tx2"/>
                </a:solidFill>
              </a:rPr>
              <a:t>Secondary</a:t>
            </a:r>
          </a:p>
        </p:txBody>
      </p:sp>
      <p:sp>
        <p:nvSpPr>
          <p:cNvPr id="31" name="Rectangle 30"/>
          <p:cNvSpPr/>
          <p:nvPr/>
        </p:nvSpPr>
        <p:spPr>
          <a:xfrm>
            <a:off x="13686941" y="3711253"/>
            <a:ext cx="595070" cy="621323"/>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Dark</a:t>
            </a:r>
            <a:br>
              <a:rPr lang="en-US" sz="600" b="1" dirty="0"/>
            </a:br>
            <a:r>
              <a:rPr lang="en-US" sz="600" b="1" dirty="0"/>
              <a:t>Purple</a:t>
            </a:r>
          </a:p>
          <a:p>
            <a:pPr marL="171450"/>
            <a:r>
              <a:rPr lang="en-US" sz="600" dirty="0"/>
              <a:t>R 71</a:t>
            </a:r>
          </a:p>
          <a:p>
            <a:pPr marL="171450"/>
            <a:r>
              <a:rPr lang="en-US" sz="600" dirty="0"/>
              <a:t>G 1</a:t>
            </a:r>
          </a:p>
          <a:p>
            <a:pPr marL="171450"/>
            <a:r>
              <a:rPr lang="en-US" sz="600" dirty="0"/>
              <a:t>B 167</a:t>
            </a:r>
          </a:p>
        </p:txBody>
      </p:sp>
    </p:spTree>
    <p:extLst>
      <p:ext uri="{BB962C8B-B14F-4D97-AF65-F5344CB8AC3E}">
        <p14:creationId xmlns:p14="http://schemas.microsoft.com/office/powerpoint/2010/main" val="321207809"/>
      </p:ext>
    </p:extLst>
  </p:cSld>
  <p:clrMap bg1="lt1" tx1="dk1" bg2="lt2" tx2="dk2" accent1="accent1" accent2="accent2" accent3="accent3" accent4="accent4" accent5="accent5" accent6="accent6" hlink="hlink" folHlink="folHlink"/>
  <p:txStyles>
    <p:titleStyle>
      <a:lvl1pPr algn="l" defTabSz="914400" rtl="0" eaLnBrk="1" latinLnBrk="0" hangingPunct="1">
        <a:lnSpc>
          <a:spcPct val="90000"/>
        </a:lnSpc>
        <a:spcBef>
          <a:spcPct val="0"/>
        </a:spcBef>
        <a:buNone/>
        <a:defRPr sz="2600" kern="1200">
          <a:solidFill>
            <a:schemeClr val="tx2"/>
          </a:solidFill>
          <a:latin typeface="+mj-lt"/>
          <a:ea typeface="+mj-ea"/>
          <a:cs typeface="+mj-cs"/>
        </a:defRPr>
      </a:lvl1pPr>
    </p:titleStyle>
    <p:bodyStyle>
      <a:lvl1pPr marL="0" indent="0" algn="l" defTabSz="914400" rtl="0" eaLnBrk="1" latinLnBrk="0" hangingPunct="1">
        <a:lnSpc>
          <a:spcPts val="22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1pPr>
      <a:lvl2pPr marL="231775" indent="-228600" algn="l" defTabSz="914400" rtl="0" eaLnBrk="1" latinLnBrk="0" hangingPunct="1">
        <a:lnSpc>
          <a:spcPts val="1800"/>
        </a:lnSpc>
        <a:spcBef>
          <a:spcPts val="0"/>
        </a:spcBef>
        <a:spcAft>
          <a:spcPts val="60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463550" indent="-231775" algn="l" defTabSz="914400" rtl="0" eaLnBrk="1" latinLnBrk="0" hangingPunct="1">
        <a:lnSpc>
          <a:spcPts val="1600"/>
        </a:lnSpc>
        <a:spcBef>
          <a:spcPts val="0"/>
        </a:spcBef>
        <a:spcAft>
          <a:spcPts val="600"/>
        </a:spcAft>
        <a:buClr>
          <a:schemeClr val="accent1"/>
        </a:buClr>
        <a:buFont typeface="Arial" panose="020B0604020202020204" pitchFamily="34" charset="0"/>
        <a:buChar char="•"/>
        <a:defRPr sz="1400" kern="1200">
          <a:solidFill>
            <a:schemeClr val="tx1"/>
          </a:solidFill>
          <a:latin typeface="+mn-lt"/>
          <a:ea typeface="+mn-ea"/>
          <a:cs typeface="+mn-cs"/>
        </a:defRPr>
      </a:lvl3pPr>
      <a:lvl4pPr marL="682625" indent="-219075" algn="l" defTabSz="914400" rtl="0" eaLnBrk="1" latinLnBrk="0" hangingPunct="1">
        <a:lnSpc>
          <a:spcPts val="1400"/>
        </a:lnSpc>
        <a:spcBef>
          <a:spcPts val="0"/>
        </a:spcBef>
        <a:spcAft>
          <a:spcPts val="600"/>
        </a:spcAft>
        <a:buClr>
          <a:schemeClr val="accent1"/>
        </a:buClr>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55" userDrawn="1">
          <p15:clr>
            <a:srgbClr val="F26B43"/>
          </p15:clr>
        </p15:guide>
        <p15:guide id="2" pos="257" userDrawn="1">
          <p15:clr>
            <a:srgbClr val="F26B43"/>
          </p15:clr>
        </p15:guide>
        <p15:guide id="3" pos="7423" userDrawn="1">
          <p15:clr>
            <a:srgbClr val="F26B43"/>
          </p15:clr>
        </p15:guide>
        <p15:guide id="4" orient="horz" pos="4065" userDrawn="1">
          <p15:clr>
            <a:srgbClr val="F26B43"/>
          </p15:clr>
        </p15:guide>
        <p15:guide id="5" orient="horz" pos="799" userDrawn="1">
          <p15:clr>
            <a:srgbClr val="F26B43"/>
          </p15:clr>
        </p15:guide>
        <p15:guide id="6" orient="horz" pos="890" userDrawn="1">
          <p15:clr>
            <a:srgbClr val="F26B43"/>
          </p15:clr>
        </p15:guide>
        <p15:guide id="7" pos="3840" userDrawn="1">
          <p15:clr>
            <a:srgbClr val="F26B43"/>
          </p15:clr>
        </p15:guide>
        <p15:guide id="8" pos="3749" userDrawn="1">
          <p15:clr>
            <a:srgbClr val="F26B43"/>
          </p15:clr>
        </p15:guide>
        <p15:guide id="9" pos="3931"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gif"/><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727848" y="1916832"/>
            <a:ext cx="12432704" cy="4154984"/>
          </a:xfrm>
          <a:prstGeom prst="rect">
            <a:avLst/>
          </a:prstGeom>
          <a:noFill/>
          <a:ln>
            <a:noFill/>
          </a:ln>
        </p:spPr>
        <p:txBody>
          <a:bodyPr wrap="square" rtlCol="0">
            <a:spAutoFit/>
          </a:bodyPr>
          <a:lstStyle/>
          <a:p>
            <a:r>
              <a:rPr lang="en-US" dirty="0" smtClean="0">
                <a:solidFill>
                  <a:schemeClr val="accent2">
                    <a:lumMod val="60000"/>
                    <a:lumOff val="40000"/>
                  </a:schemeClr>
                </a:solidFill>
              </a:rPr>
              <a:t>                                         </a:t>
            </a:r>
            <a:r>
              <a:rPr lang="en-US" sz="5400" dirty="0" smtClean="0">
                <a:solidFill>
                  <a:schemeClr val="accent2">
                    <a:lumMod val="60000"/>
                    <a:lumOff val="40000"/>
                  </a:schemeClr>
                </a:solidFill>
              </a:rPr>
              <a:t> Group 5</a:t>
            </a:r>
          </a:p>
          <a:p>
            <a:r>
              <a:rPr lang="en-US" dirty="0" smtClean="0"/>
              <a:t>							</a:t>
            </a:r>
          </a:p>
          <a:p>
            <a:endParaRPr lang="en-US" dirty="0" smtClean="0"/>
          </a:p>
          <a:p>
            <a:endParaRPr lang="en-US" dirty="0"/>
          </a:p>
          <a:p>
            <a:endParaRPr lang="en-US" dirty="0" smtClean="0"/>
          </a:p>
          <a:p>
            <a:r>
              <a:rPr lang="en-US" dirty="0"/>
              <a:t>	</a:t>
            </a:r>
            <a:r>
              <a:rPr lang="en-US" dirty="0" smtClean="0"/>
              <a:t>					</a:t>
            </a:r>
          </a:p>
          <a:p>
            <a:r>
              <a:rPr lang="en-US" sz="2400" dirty="0" smtClean="0">
                <a:solidFill>
                  <a:schemeClr val="bg1">
                    <a:lumMod val="85000"/>
                  </a:schemeClr>
                </a:solidFill>
              </a:rPr>
              <a:t>Mohammed Asik	            093947				</a:t>
            </a:r>
          </a:p>
          <a:p>
            <a:r>
              <a:rPr lang="en-US" sz="2400" dirty="0" smtClean="0">
                <a:solidFill>
                  <a:schemeClr val="bg1">
                    <a:lumMod val="85000"/>
                  </a:schemeClr>
                </a:solidFill>
              </a:rPr>
              <a:t>Raavi </a:t>
            </a:r>
            <a:r>
              <a:rPr lang="en-US" sz="2400" dirty="0">
                <a:solidFill>
                  <a:schemeClr val="bg1">
                    <a:lumMod val="85000"/>
                  </a:schemeClr>
                </a:solidFill>
              </a:rPr>
              <a:t>V</a:t>
            </a:r>
            <a:r>
              <a:rPr lang="en-US" sz="2400" dirty="0" smtClean="0">
                <a:solidFill>
                  <a:schemeClr val="bg1">
                    <a:lumMod val="85000"/>
                  </a:schemeClr>
                </a:solidFill>
              </a:rPr>
              <a:t>inay Kumar           093992						</a:t>
            </a:r>
          </a:p>
          <a:p>
            <a:r>
              <a:rPr lang="en-US" sz="2400" dirty="0" smtClean="0">
                <a:solidFill>
                  <a:schemeClr val="bg1">
                    <a:lumMod val="85000"/>
                  </a:schemeClr>
                </a:solidFill>
              </a:rPr>
              <a:t>Madhuri Sanapala	    093963					</a:t>
            </a:r>
          </a:p>
          <a:p>
            <a:r>
              <a:rPr lang="en-US" sz="2400" dirty="0" smtClean="0">
                <a:solidFill>
                  <a:schemeClr val="bg1">
                    <a:lumMod val="85000"/>
                  </a:schemeClr>
                </a:solidFill>
              </a:rPr>
              <a:t>Rohit Hurkadli	            094048 							</a:t>
            </a:r>
          </a:p>
          <a:p>
            <a:r>
              <a:rPr lang="en-US" sz="2400" dirty="0" smtClean="0">
                <a:solidFill>
                  <a:schemeClr val="bg1">
                    <a:lumMod val="85000"/>
                  </a:schemeClr>
                </a:solidFill>
              </a:rPr>
              <a:t>Bindu Shree		    093941</a:t>
            </a:r>
            <a:endParaRPr lang="en-US" sz="2400" u="sng" dirty="0" smtClean="0">
              <a:solidFill>
                <a:schemeClr val="bg1">
                  <a:lumMod val="85000"/>
                </a:schemeClr>
              </a:solidFill>
            </a:endParaRPr>
          </a:p>
        </p:txBody>
      </p:sp>
      <p:sp>
        <p:nvSpPr>
          <p:cNvPr id="5" name="Slide Number Placeholder 6"/>
          <p:cNvSpPr txBox="1">
            <a:spLocks/>
          </p:cNvSpPr>
          <p:nvPr/>
        </p:nvSpPr>
        <p:spPr>
          <a:xfrm>
            <a:off x="9759025" y="6290973"/>
            <a:ext cx="1016000" cy="365125"/>
          </a:xfrm>
          <a:prstGeom prst="rect">
            <a:avLst/>
          </a:prstGeom>
        </p:spPr>
        <p:txBody>
          <a:bodyPr/>
          <a:ls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01CF334-2D5C-4859-84A6-CA7E6E43FAEB}" type="slidenum">
              <a:rPr lang="en-US" smtClean="0"/>
              <a:pPr/>
              <a:t>1</a:t>
            </a:fld>
            <a:endParaRPr lang="en-US"/>
          </a:p>
        </p:txBody>
      </p:sp>
    </p:spTree>
    <p:extLst>
      <p:ext uri="{BB962C8B-B14F-4D97-AF65-F5344CB8AC3E}">
        <p14:creationId xmlns:p14="http://schemas.microsoft.com/office/powerpoint/2010/main" val="96272078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39416" y="1196752"/>
            <a:ext cx="10585176" cy="4739759"/>
          </a:xfrm>
          <a:prstGeom prst="rect">
            <a:avLst/>
          </a:prstGeom>
          <a:noFill/>
        </p:spPr>
        <p:txBody>
          <a:bodyPr wrap="square" rtlCol="0">
            <a:spAutoFit/>
          </a:bodyPr>
          <a:lstStyle/>
          <a:p>
            <a:r>
              <a:rPr lang="en-US" sz="2400" b="1" dirty="0"/>
              <a:t>Preemptive Priority </a:t>
            </a:r>
            <a:r>
              <a:rPr lang="en-US" sz="2400" b="1" dirty="0" smtClean="0"/>
              <a:t>Scheduling :</a:t>
            </a:r>
          </a:p>
          <a:p>
            <a:r>
              <a:rPr lang="en-US" dirty="0" smtClean="0"/>
              <a:t/>
            </a:r>
            <a:br>
              <a:rPr lang="en-US" dirty="0" smtClean="0"/>
            </a:br>
            <a:r>
              <a:rPr lang="en-US" dirty="0" smtClean="0"/>
              <a:t>	In </a:t>
            </a:r>
            <a:r>
              <a:rPr lang="en-US" dirty="0"/>
              <a:t>this type of scheduling the CPU is allocated to the process with the highest priority immediately upon the arrival of the highest priority process. If the equal priority process is in running state, after the completion of the present running process CPU is allocated to this even though one more equal priority process is to arrive</a:t>
            </a:r>
            <a:r>
              <a:rPr lang="en-US" dirty="0" smtClean="0"/>
              <a:t>.</a:t>
            </a:r>
          </a:p>
          <a:p>
            <a:endParaRPr lang="en-US" sz="2000" dirty="0"/>
          </a:p>
          <a:p>
            <a:r>
              <a:rPr lang="en-US" sz="2000" dirty="0" smtClean="0"/>
              <a:t>    Advantage:</a:t>
            </a:r>
            <a:endParaRPr lang="en-US" sz="2000" dirty="0"/>
          </a:p>
          <a:p>
            <a:pPr marL="742950" lvl="1" indent="-285750">
              <a:buFont typeface="Wingdings" panose="05000000000000000000" pitchFamily="2" charset="2"/>
              <a:buChar char="Ø"/>
            </a:pPr>
            <a:endParaRPr lang="en-US" dirty="0" smtClean="0"/>
          </a:p>
          <a:p>
            <a:pPr marL="742950" lvl="1" indent="-285750">
              <a:buFont typeface="Wingdings" panose="05000000000000000000" pitchFamily="2" charset="2"/>
              <a:buChar char="Ø"/>
            </a:pPr>
            <a:r>
              <a:rPr lang="en-US" dirty="0" smtClean="0"/>
              <a:t>Very </a:t>
            </a:r>
            <a:r>
              <a:rPr lang="en-US" dirty="0"/>
              <a:t>good response for the highest priority process over non-preemptive version of it.</a:t>
            </a:r>
          </a:p>
          <a:p>
            <a:endParaRPr lang="en-US" sz="2000" dirty="0" smtClean="0"/>
          </a:p>
          <a:p>
            <a:r>
              <a:rPr lang="en-US" sz="2000" dirty="0" smtClean="0"/>
              <a:t>    Disadvantage:</a:t>
            </a:r>
            <a:endParaRPr lang="en-US" sz="2000" dirty="0"/>
          </a:p>
          <a:p>
            <a:pPr marL="742950" lvl="1" indent="-285750">
              <a:buFont typeface="Wingdings" panose="05000000000000000000" pitchFamily="2" charset="2"/>
              <a:buChar char="Ø"/>
            </a:pPr>
            <a:endParaRPr lang="en-US" dirty="0" smtClean="0"/>
          </a:p>
          <a:p>
            <a:pPr marL="742950" lvl="1" indent="-285750">
              <a:buFont typeface="Wingdings" panose="05000000000000000000" pitchFamily="2" charset="2"/>
              <a:buChar char="Ø"/>
            </a:pPr>
            <a:r>
              <a:rPr lang="en-US" dirty="0" smtClean="0"/>
              <a:t>Starvation </a:t>
            </a:r>
            <a:r>
              <a:rPr lang="en-US" dirty="0"/>
              <a:t>may be possible for the lowest priority processes</a:t>
            </a:r>
          </a:p>
          <a:p>
            <a:endParaRPr lang="en-US" dirty="0"/>
          </a:p>
        </p:txBody>
      </p:sp>
      <p:sp>
        <p:nvSpPr>
          <p:cNvPr id="2" name="Slide Number Placeholder 1"/>
          <p:cNvSpPr>
            <a:spLocks noGrp="1"/>
          </p:cNvSpPr>
          <p:nvPr>
            <p:ph type="sldNum" sz="quarter" idx="12"/>
          </p:nvPr>
        </p:nvSpPr>
        <p:spPr/>
        <p:txBody>
          <a:bodyPr/>
          <a:lstStyle/>
          <a:p>
            <a:fld id="{401CF334-2D5C-4859-84A6-CA7E6E43FAEB}" type="slidenum">
              <a:rPr lang="en-US" smtClean="0"/>
              <a:t>10</a:t>
            </a:fld>
            <a:endParaRPr lang="en-US"/>
          </a:p>
        </p:txBody>
      </p:sp>
    </p:spTree>
    <p:extLst>
      <p:ext uri="{BB962C8B-B14F-4D97-AF65-F5344CB8AC3E}">
        <p14:creationId xmlns:p14="http://schemas.microsoft.com/office/powerpoint/2010/main" val="2251334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59854" y="906602"/>
            <a:ext cx="10663707" cy="5632311"/>
          </a:xfrm>
          <a:prstGeom prst="rect">
            <a:avLst/>
          </a:prstGeom>
          <a:noFill/>
        </p:spPr>
        <p:txBody>
          <a:bodyPr wrap="square" rtlCol="0">
            <a:spAutoFit/>
          </a:bodyPr>
          <a:lstStyle/>
          <a:p>
            <a:r>
              <a:rPr lang="en-US" sz="2400" b="1" dirty="0"/>
              <a:t>Round-Robin </a:t>
            </a:r>
            <a:r>
              <a:rPr lang="en-US" sz="2400" b="1" dirty="0" smtClean="0"/>
              <a:t>Scheduling :</a:t>
            </a:r>
          </a:p>
          <a:p>
            <a:endParaRPr lang="en-US" sz="2400" b="1" dirty="0" smtClean="0"/>
          </a:p>
          <a:p>
            <a:r>
              <a:rPr lang="en-US" b="1" dirty="0"/>
              <a:t>	</a:t>
            </a:r>
            <a:r>
              <a:rPr lang="en-US" dirty="0"/>
              <a:t>Round-Robin Scheduling is also called as time-slicing scheduling and it is a preemptive version based on a clock. That is a clock interrupt is generated at periodic intervals usually 10-100ms. When the interrupt occurs, the currently running process is placed in the ready queue and the next ready job is selected on a First-come, First-serve basis</a:t>
            </a:r>
            <a:r>
              <a:rPr lang="en-US" dirty="0" smtClean="0"/>
              <a:t>.</a:t>
            </a:r>
          </a:p>
          <a:p>
            <a:endParaRPr lang="en-US" dirty="0"/>
          </a:p>
          <a:p>
            <a:pPr marL="742950" lvl="1" indent="-285750">
              <a:buFont typeface="Wingdings" panose="05000000000000000000" pitchFamily="2" charset="2"/>
              <a:buChar char="Ø"/>
            </a:pPr>
            <a:r>
              <a:rPr lang="en-US" dirty="0"/>
              <a:t>The process may have a CPU </a:t>
            </a:r>
            <a:r>
              <a:rPr lang="en-US" dirty="0" smtClean="0"/>
              <a:t>burst </a:t>
            </a:r>
            <a:r>
              <a:rPr lang="en-US" dirty="0"/>
              <a:t>of less than the time quantum or</a:t>
            </a:r>
          </a:p>
          <a:p>
            <a:pPr marL="742950" lvl="1" indent="-285750">
              <a:buFont typeface="Wingdings" panose="05000000000000000000" pitchFamily="2" charset="2"/>
              <a:buChar char="Ø"/>
            </a:pPr>
            <a:r>
              <a:rPr lang="en-US" dirty="0"/>
              <a:t>CPU burst of currently executing process be longer than the time quantum. In this case the a context switch occurs the process is put at the tail of the ready queue.</a:t>
            </a:r>
          </a:p>
          <a:p>
            <a:endParaRPr lang="en-US" b="1" dirty="0" smtClean="0"/>
          </a:p>
          <a:p>
            <a:endParaRPr lang="en-US" b="1" dirty="0" smtClean="0"/>
          </a:p>
          <a:p>
            <a:r>
              <a:rPr lang="en-US" sz="2400" b="1" dirty="0"/>
              <a:t>Performance of RR </a:t>
            </a:r>
            <a:r>
              <a:rPr lang="en-US" sz="2400" b="1" dirty="0" smtClean="0"/>
              <a:t>Scheduling:</a:t>
            </a:r>
            <a:endParaRPr lang="en-US" sz="2400" dirty="0"/>
          </a:p>
          <a:p>
            <a:pPr marL="742950" lvl="1" indent="-285750">
              <a:buFont typeface="Wingdings" panose="05000000000000000000" pitchFamily="2" charset="2"/>
              <a:buChar char="Ø"/>
            </a:pPr>
            <a:r>
              <a:rPr lang="en-US" dirty="0" smtClean="0"/>
              <a:t>If </a:t>
            </a:r>
            <a:r>
              <a:rPr lang="en-US" dirty="0"/>
              <a:t>there are n processes in the ready queue and time quantum is q, then each process gets 1/n of the CPU time in chunks of at most q time units at once.</a:t>
            </a:r>
          </a:p>
          <a:p>
            <a:pPr marL="742950" lvl="1" indent="-285750">
              <a:buFont typeface="Wingdings" panose="05000000000000000000" pitchFamily="2" charset="2"/>
              <a:buChar char="Ø"/>
            </a:pPr>
            <a:r>
              <a:rPr lang="en-US" dirty="0"/>
              <a:t>No process waits for more than (n-1)*q time units until the next time quantum.</a:t>
            </a:r>
          </a:p>
          <a:p>
            <a:pPr marL="742950" lvl="1" indent="-285750">
              <a:buFont typeface="Wingdings" panose="05000000000000000000" pitchFamily="2" charset="2"/>
              <a:buChar char="Ø"/>
            </a:pPr>
            <a:r>
              <a:rPr lang="en-US" dirty="0"/>
              <a:t>The performance of RR depends on time </a:t>
            </a:r>
            <a:r>
              <a:rPr lang="en-US" dirty="0" smtClean="0"/>
              <a:t>slice. If </a:t>
            </a:r>
            <a:r>
              <a:rPr lang="en-US" dirty="0"/>
              <a:t>it is large then it is the same as FCFS. If q is small then overhead is too high.</a:t>
            </a:r>
          </a:p>
          <a:p>
            <a:endParaRPr lang="en-US" dirty="0" smtClean="0"/>
          </a:p>
        </p:txBody>
      </p:sp>
      <p:sp>
        <p:nvSpPr>
          <p:cNvPr id="2" name="Slide Number Placeholder 1"/>
          <p:cNvSpPr>
            <a:spLocks noGrp="1"/>
          </p:cNvSpPr>
          <p:nvPr>
            <p:ph type="sldNum" sz="quarter" idx="12"/>
          </p:nvPr>
        </p:nvSpPr>
        <p:spPr/>
        <p:txBody>
          <a:bodyPr/>
          <a:lstStyle/>
          <a:p>
            <a:fld id="{401CF334-2D5C-4859-84A6-CA7E6E43FAEB}" type="slidenum">
              <a:rPr lang="en-US" smtClean="0"/>
              <a:t>11</a:t>
            </a:fld>
            <a:endParaRPr lang="en-US"/>
          </a:p>
        </p:txBody>
      </p:sp>
    </p:spTree>
    <p:extLst>
      <p:ext uri="{BB962C8B-B14F-4D97-AF65-F5344CB8AC3E}">
        <p14:creationId xmlns:p14="http://schemas.microsoft.com/office/powerpoint/2010/main" val="11200189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50005" y="2228044"/>
            <a:ext cx="10547798" cy="3046988"/>
          </a:xfrm>
          <a:prstGeom prst="rect">
            <a:avLst/>
          </a:prstGeom>
          <a:noFill/>
        </p:spPr>
        <p:txBody>
          <a:bodyPr wrap="square" rtlCol="0">
            <a:spAutoFit/>
          </a:bodyPr>
          <a:lstStyle/>
          <a:p>
            <a:r>
              <a:rPr lang="en-US" sz="2400" dirty="0" smtClean="0"/>
              <a:t>Advantages:</a:t>
            </a:r>
          </a:p>
          <a:p>
            <a:pPr marL="742950" lvl="1" indent="-285750">
              <a:buFont typeface="Wingdings" panose="05000000000000000000" pitchFamily="2" charset="2"/>
              <a:buChar char="Ø"/>
            </a:pPr>
            <a:r>
              <a:rPr lang="en-US" dirty="0"/>
              <a:t>Overhead on processor is low.</a:t>
            </a:r>
          </a:p>
          <a:p>
            <a:pPr marL="742950" lvl="1" indent="-285750">
              <a:buFont typeface="Wingdings" panose="05000000000000000000" pitchFamily="2" charset="2"/>
              <a:buChar char="Ø"/>
            </a:pPr>
            <a:r>
              <a:rPr lang="en-US" dirty="0"/>
              <a:t>Good response time for short processes.</a:t>
            </a:r>
          </a:p>
          <a:p>
            <a:endParaRPr lang="en-US" dirty="0" smtClean="0"/>
          </a:p>
          <a:p>
            <a:r>
              <a:rPr lang="en-US" sz="2400" dirty="0" smtClean="0"/>
              <a:t>Disadvantages:</a:t>
            </a:r>
          </a:p>
          <a:p>
            <a:pPr marL="742950" lvl="1" indent="-285750">
              <a:buFont typeface="Wingdings" panose="05000000000000000000" pitchFamily="2" charset="2"/>
              <a:buChar char="Ø"/>
            </a:pPr>
            <a:r>
              <a:rPr lang="en-US" dirty="0"/>
              <a:t>Care must be taken in choosing quantum value.</a:t>
            </a:r>
          </a:p>
          <a:p>
            <a:pPr marL="742950" lvl="1" indent="-285750">
              <a:buFont typeface="Wingdings" panose="05000000000000000000" pitchFamily="2" charset="2"/>
              <a:buChar char="Ø"/>
            </a:pPr>
            <a:r>
              <a:rPr lang="en-US" dirty="0"/>
              <a:t>Processing overhead is there in handling clock interrupt.</a:t>
            </a:r>
          </a:p>
          <a:p>
            <a:pPr marL="742950" lvl="1" indent="-285750">
              <a:buFont typeface="Wingdings" panose="05000000000000000000" pitchFamily="2" charset="2"/>
              <a:buChar char="Ø"/>
            </a:pPr>
            <a:r>
              <a:rPr lang="en-US" dirty="0"/>
              <a:t>Throughput is low if time quantum is too small.</a:t>
            </a:r>
          </a:p>
          <a:p>
            <a:endParaRPr lang="en-US" b="1" dirty="0"/>
          </a:p>
          <a:p>
            <a:endParaRPr lang="en-US" dirty="0"/>
          </a:p>
        </p:txBody>
      </p:sp>
      <p:sp>
        <p:nvSpPr>
          <p:cNvPr id="2" name="Slide Number Placeholder 1"/>
          <p:cNvSpPr>
            <a:spLocks noGrp="1"/>
          </p:cNvSpPr>
          <p:nvPr>
            <p:ph type="sldNum" sz="quarter" idx="12"/>
          </p:nvPr>
        </p:nvSpPr>
        <p:spPr/>
        <p:txBody>
          <a:bodyPr/>
          <a:lstStyle/>
          <a:p>
            <a:fld id="{401CF334-2D5C-4859-84A6-CA7E6E43FAEB}" type="slidenum">
              <a:rPr lang="en-US" smtClean="0"/>
              <a:t>12</a:t>
            </a:fld>
            <a:endParaRPr lang="en-US"/>
          </a:p>
        </p:txBody>
      </p:sp>
    </p:spTree>
    <p:extLst>
      <p:ext uri="{BB962C8B-B14F-4D97-AF65-F5344CB8AC3E}">
        <p14:creationId xmlns:p14="http://schemas.microsoft.com/office/powerpoint/2010/main" val="2677432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75256" y="875763"/>
            <a:ext cx="9144000" cy="579549"/>
          </a:xfrm>
        </p:spPr>
        <p:txBody>
          <a:bodyPr>
            <a:normAutofit/>
          </a:bodyPr>
          <a:lstStyle/>
          <a:p>
            <a:r>
              <a:rPr lang="en-US" sz="2400" dirty="0" smtClean="0">
                <a:latin typeface="Times New Roman" panose="02020603050405020304" pitchFamily="18" charset="0"/>
                <a:cs typeface="Times New Roman" panose="02020603050405020304" pitchFamily="18" charset="0"/>
              </a:rPr>
              <a:t>INTER PROCESS MANAGEMENT </a:t>
            </a:r>
            <a:endParaRPr lang="en-US" sz="24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524000" y="1828800"/>
            <a:ext cx="9144000" cy="4713667"/>
          </a:xfrm>
        </p:spPr>
        <p:txBody>
          <a:bodyPr>
            <a:normAutofit/>
          </a:bodyPr>
          <a:lstStyle/>
          <a:p>
            <a:pPr marL="342900" indent="-342900" algn="l">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Processes </a:t>
            </a:r>
            <a:r>
              <a:rPr lang="en-US" sz="2000" dirty="0">
                <a:latin typeface="Times New Roman" panose="02020603050405020304" pitchFamily="18" charset="0"/>
                <a:cs typeface="Times New Roman" panose="02020603050405020304" pitchFamily="18" charset="0"/>
              </a:rPr>
              <a:t>communicate with each other and with the kernel to coordinate their activities</a:t>
            </a:r>
            <a:r>
              <a:rPr lang="en-US" sz="2000" dirty="0" smtClean="0">
                <a:latin typeface="Times New Roman" panose="02020603050405020304" pitchFamily="18" charset="0"/>
                <a:cs typeface="Times New Roman" panose="02020603050405020304" pitchFamily="18" charset="0"/>
              </a:rPr>
              <a:t>.</a:t>
            </a:r>
          </a:p>
          <a:p>
            <a:pPr marL="342900" indent="-342900" algn="l">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Linux supports a number of Inter-Process Communication (IPC) </a:t>
            </a:r>
            <a:r>
              <a:rPr lang="en-US" sz="2000" dirty="0" smtClean="0">
                <a:latin typeface="Times New Roman" panose="02020603050405020304" pitchFamily="18" charset="0"/>
                <a:cs typeface="Times New Roman" panose="02020603050405020304" pitchFamily="18" charset="0"/>
              </a:rPr>
              <a:t>mechanisms.</a:t>
            </a:r>
          </a:p>
          <a:p>
            <a:pPr marL="342900" indent="-342900" algn="l">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Pipes and Signals</a:t>
            </a:r>
          </a:p>
          <a:p>
            <a:pPr algn="l"/>
            <a:endParaRPr lang="en-US" sz="2000" dirty="0">
              <a:latin typeface="Times New Roman" panose="02020603050405020304" pitchFamily="18" charset="0"/>
              <a:cs typeface="Times New Roman" panose="02020603050405020304" pitchFamily="18" charset="0"/>
            </a:endParaRPr>
          </a:p>
          <a:p>
            <a:pPr algn="l"/>
            <a:r>
              <a:rPr lang="en-US" sz="2000" dirty="0" smtClean="0">
                <a:latin typeface="Times New Roman" panose="02020603050405020304" pitchFamily="18" charset="0"/>
                <a:cs typeface="Times New Roman" panose="02020603050405020304" pitchFamily="18" charset="0"/>
              </a:rPr>
              <a:t>  Inter Process Management includes five major tasks:</a:t>
            </a:r>
          </a:p>
          <a:p>
            <a:pPr marL="342900" indent="-342900" algn="l">
              <a:buFont typeface="Wingdings" panose="05000000000000000000" pitchFamily="2" charset="2"/>
              <a:buChar char="ü"/>
            </a:pPr>
            <a:endParaRPr lang="en-US" sz="2800" dirty="0" smtClean="0">
              <a:latin typeface="Times New Roman" panose="02020603050405020304" pitchFamily="18" charset="0"/>
              <a:cs typeface="Times New Roman" panose="02020603050405020304" pitchFamily="18" charset="0"/>
            </a:endParaRPr>
          </a:p>
          <a:p>
            <a:pPr marL="800100" lvl="1" indent="-342900" algn="l">
              <a:buFont typeface="Wingdings" panose="05000000000000000000" pitchFamily="2" charset="2"/>
              <a:buChar char="ü"/>
            </a:pPr>
            <a:r>
              <a:rPr lang="en-US" sz="2000" dirty="0" smtClean="0">
                <a:latin typeface="Times New Roman" panose="02020603050405020304" pitchFamily="18" charset="0"/>
                <a:cs typeface="Times New Roman" panose="02020603050405020304" pitchFamily="18" charset="0"/>
              </a:rPr>
              <a:t>Assigning Priority</a:t>
            </a:r>
          </a:p>
          <a:p>
            <a:pPr marL="800100" lvl="1" indent="-342900" algn="l">
              <a:buFont typeface="Wingdings" panose="05000000000000000000" pitchFamily="2" charset="2"/>
              <a:buChar char="ü"/>
            </a:pPr>
            <a:r>
              <a:rPr lang="en-US" sz="2000" dirty="0" smtClean="0">
                <a:latin typeface="Times New Roman" panose="02020603050405020304" pitchFamily="18" charset="0"/>
                <a:cs typeface="Times New Roman" panose="02020603050405020304" pitchFamily="18" charset="0"/>
              </a:rPr>
              <a:t>Kill Process</a:t>
            </a:r>
          </a:p>
          <a:p>
            <a:pPr marL="800100" lvl="1" indent="-342900" algn="l">
              <a:buFont typeface="Wingdings" panose="05000000000000000000" pitchFamily="2" charset="2"/>
              <a:buChar char="ü"/>
            </a:pPr>
            <a:r>
              <a:rPr lang="en-US" sz="2000" dirty="0" smtClean="0">
                <a:latin typeface="Times New Roman" panose="02020603050405020304" pitchFamily="18" charset="0"/>
                <a:cs typeface="Times New Roman" panose="02020603050405020304" pitchFamily="18" charset="0"/>
              </a:rPr>
              <a:t>Zombie</a:t>
            </a:r>
          </a:p>
          <a:p>
            <a:pPr marL="800100" lvl="1" indent="-342900" algn="l">
              <a:buFont typeface="Wingdings" panose="05000000000000000000" pitchFamily="2" charset="2"/>
              <a:buChar char="ü"/>
            </a:pPr>
            <a:r>
              <a:rPr lang="en-US" sz="2000" dirty="0" smtClean="0">
                <a:latin typeface="Times New Roman" panose="02020603050405020304" pitchFamily="18" charset="0"/>
                <a:cs typeface="Times New Roman" panose="02020603050405020304" pitchFamily="18" charset="0"/>
              </a:rPr>
              <a:t>Redirection</a:t>
            </a:r>
          </a:p>
          <a:p>
            <a:pPr marL="800100" lvl="1" indent="-342900" algn="l">
              <a:buFont typeface="Wingdings" panose="05000000000000000000" pitchFamily="2" charset="2"/>
              <a:buChar char="ü"/>
            </a:pPr>
            <a:r>
              <a:rPr lang="en-US" sz="2000" dirty="0" smtClean="0">
                <a:latin typeface="Times New Roman" panose="02020603050405020304" pitchFamily="18" charset="0"/>
                <a:cs typeface="Times New Roman" panose="02020603050405020304" pitchFamily="18" charset="0"/>
              </a:rPr>
              <a:t>Interactive </a:t>
            </a:r>
            <a:r>
              <a:rPr lang="en-US" sz="2000" dirty="0">
                <a:latin typeface="Times New Roman" panose="02020603050405020304" pitchFamily="18" charset="0"/>
                <a:cs typeface="Times New Roman" panose="02020603050405020304" pitchFamily="18" charset="0"/>
              </a:rPr>
              <a:t>&amp; Batch </a:t>
            </a:r>
            <a:r>
              <a:rPr lang="en-US" sz="2000" dirty="0" smtClean="0">
                <a:latin typeface="Times New Roman" panose="02020603050405020304" pitchFamily="18" charset="0"/>
                <a:cs typeface="Times New Roman" panose="02020603050405020304" pitchFamily="18" charset="0"/>
              </a:rPr>
              <a:t>Process</a:t>
            </a:r>
            <a:endParaRPr lang="en-US" sz="2000" dirty="0">
              <a:latin typeface="Times New Roman" panose="02020603050405020304" pitchFamily="18" charset="0"/>
              <a:cs typeface="Times New Roman" panose="02020603050405020304" pitchFamily="18" charset="0"/>
            </a:endParaRPr>
          </a:p>
          <a:p>
            <a:pPr algn="l"/>
            <a:r>
              <a:rPr lang="en-US" sz="2000" dirty="0"/>
              <a:t> </a:t>
            </a:r>
          </a:p>
        </p:txBody>
      </p:sp>
      <p:sp>
        <p:nvSpPr>
          <p:cNvPr id="4" name="Slide Number Placeholder 3"/>
          <p:cNvSpPr>
            <a:spLocks noGrp="1"/>
          </p:cNvSpPr>
          <p:nvPr>
            <p:ph type="sldNum" sz="quarter" idx="12"/>
          </p:nvPr>
        </p:nvSpPr>
        <p:spPr/>
        <p:txBody>
          <a:bodyPr/>
          <a:lstStyle/>
          <a:p>
            <a:fld id="{401CF334-2D5C-4859-84A6-CA7E6E43FAEB}" type="slidenum">
              <a:rPr lang="en-US" smtClean="0"/>
              <a:t>13</a:t>
            </a:fld>
            <a:endParaRPr lang="en-US"/>
          </a:p>
        </p:txBody>
      </p:sp>
    </p:spTree>
    <p:extLst>
      <p:ext uri="{BB962C8B-B14F-4D97-AF65-F5344CB8AC3E}">
        <p14:creationId xmlns:p14="http://schemas.microsoft.com/office/powerpoint/2010/main" val="28783471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872" y="260648"/>
            <a:ext cx="10515600" cy="459123"/>
          </a:xfrm>
        </p:spPr>
        <p:txBody>
          <a:bodyPr>
            <a:normAutofit fontScale="90000"/>
          </a:bodyPr>
          <a:lstStyle/>
          <a:p>
            <a:r>
              <a:rPr lang="en-US" dirty="0" smtClean="0"/>
              <a:t>                                </a:t>
            </a:r>
            <a:br>
              <a:rPr lang="en-US" dirty="0" smtClean="0"/>
            </a:br>
            <a:r>
              <a:rPr lang="en-US" dirty="0"/>
              <a:t> </a:t>
            </a:r>
            <a:r>
              <a:rPr lang="en-US" dirty="0" smtClean="0"/>
              <a:t>                           </a:t>
            </a:r>
            <a:r>
              <a:rPr lang="en-US" sz="3600" dirty="0" smtClean="0">
                <a:latin typeface="Times New Roman" panose="02020603050405020304" pitchFamily="18" charset="0"/>
                <a:cs typeface="Times New Roman" panose="02020603050405020304" pitchFamily="18" charset="0"/>
              </a:rPr>
              <a:t>ASSIGNING PRIORITY </a:t>
            </a:r>
            <a:r>
              <a:rPr lang="en-US" dirty="0"/>
              <a:t/>
            </a:r>
            <a:br>
              <a:rPr lang="en-US" dirty="0"/>
            </a:br>
            <a:endParaRPr lang="en-US" dirty="0"/>
          </a:p>
        </p:txBody>
      </p:sp>
      <p:sp>
        <p:nvSpPr>
          <p:cNvPr id="3" name="Content Placeholder 2"/>
          <p:cNvSpPr>
            <a:spLocks noGrp="1"/>
          </p:cNvSpPr>
          <p:nvPr>
            <p:ph idx="1"/>
          </p:nvPr>
        </p:nvSpPr>
        <p:spPr>
          <a:xfrm>
            <a:off x="1078874" y="1827256"/>
            <a:ext cx="10006885" cy="5030744"/>
          </a:xfrm>
        </p:spPr>
        <p:txBody>
          <a:bodyPr/>
          <a:lstStyle/>
          <a:p>
            <a:pPr marL="0" indent="0">
              <a:buNone/>
            </a:pPr>
            <a:r>
              <a:rPr lang="en-US" dirty="0"/>
              <a:t> </a:t>
            </a:r>
            <a:r>
              <a:rPr lang="en-US" sz="2000" dirty="0" smtClean="0"/>
              <a:t>Priority </a:t>
            </a:r>
            <a:r>
              <a:rPr lang="en-US" sz="2000" dirty="0"/>
              <a:t>is all about managing processor time</a:t>
            </a:r>
            <a:r>
              <a:rPr lang="en-US" sz="2000" dirty="0" smtClean="0"/>
              <a:t>.</a:t>
            </a:r>
          </a:p>
          <a:p>
            <a:pPr>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 Nice</a:t>
            </a:r>
            <a:r>
              <a:rPr lang="en-US" sz="2000" dirty="0">
                <a:latin typeface="Times New Roman" panose="02020603050405020304" pitchFamily="18" charset="0"/>
                <a:cs typeface="Times New Roman" panose="02020603050405020304" pitchFamily="18" charset="0"/>
              </a:rPr>
              <a:t> is a command in  Linux operating systems that allows for the adjustment of the </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Niceness” value of processes</a:t>
            </a:r>
            <a:r>
              <a:rPr lang="en-US" sz="2000" dirty="0" smtClean="0">
                <a:latin typeface="Times New Roman" panose="02020603050405020304" pitchFamily="18" charset="0"/>
                <a:cs typeface="Times New Roman" panose="02020603050405020304" pitchFamily="18" charset="0"/>
              </a:rPr>
              <a:t>.</a:t>
            </a:r>
          </a:p>
          <a:p>
            <a:pPr>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Adjusting the “niceness” value of processes allows for setting an advised CPU priority that </a:t>
            </a:r>
            <a:r>
              <a:rPr lang="en-US" sz="2000" dirty="0" smtClean="0">
                <a:latin typeface="Times New Roman" panose="02020603050405020304" pitchFamily="18" charset="0"/>
                <a:cs typeface="Times New Roman" panose="02020603050405020304" pitchFamily="18" charset="0"/>
              </a:rPr>
              <a:t>    the </a:t>
            </a:r>
            <a:r>
              <a:rPr lang="en-US" sz="2000" dirty="0">
                <a:latin typeface="Times New Roman" panose="02020603050405020304" pitchFamily="18" charset="0"/>
                <a:cs typeface="Times New Roman" panose="02020603050405020304" pitchFamily="18" charset="0"/>
              </a:rPr>
              <a:t>kernel's scheduler will use to </a:t>
            </a:r>
            <a:r>
              <a:rPr lang="en-US" sz="2000" dirty="0" smtClean="0">
                <a:latin typeface="Times New Roman" panose="02020603050405020304" pitchFamily="18" charset="0"/>
                <a:cs typeface="Times New Roman" panose="02020603050405020304" pitchFamily="18" charset="0"/>
              </a:rPr>
              <a:t>determine </a:t>
            </a:r>
            <a:r>
              <a:rPr lang="en-US" sz="2000" dirty="0">
                <a:latin typeface="Times New Roman" panose="02020603050405020304" pitchFamily="18" charset="0"/>
                <a:cs typeface="Times New Roman" panose="02020603050405020304" pitchFamily="18" charset="0"/>
              </a:rPr>
              <a:t>which processes get more or less CPU </a:t>
            </a:r>
            <a:r>
              <a:rPr lang="en-US" sz="2000" dirty="0" smtClean="0">
                <a:latin typeface="Times New Roman" panose="02020603050405020304" pitchFamily="18" charset="0"/>
                <a:cs typeface="Times New Roman" panose="02020603050405020304" pitchFamily="18" charset="0"/>
              </a:rPr>
              <a:t>time.</a:t>
            </a:r>
          </a:p>
          <a:p>
            <a:pPr>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The Linux</a:t>
            </a:r>
            <a:r>
              <a:rPr lang="en-US" sz="2000" dirty="0">
                <a:latin typeface="Times New Roman" panose="02020603050405020304" pitchFamily="18" charset="0"/>
                <a:cs typeface="Times New Roman" panose="02020603050405020304" pitchFamily="18" charset="0"/>
              </a:rPr>
              <a:t> niceness scale goes from -20 to 19. The lower the number the more priority that task gets. If the niceness value is high number like 19 the task will be set to the </a:t>
            </a:r>
            <a:r>
              <a:rPr lang="en-US" sz="2000" dirty="0" smtClean="0">
                <a:latin typeface="Times New Roman" panose="02020603050405020304" pitchFamily="18" charset="0"/>
                <a:cs typeface="Times New Roman" panose="02020603050405020304" pitchFamily="18" charset="0"/>
              </a:rPr>
              <a:t>lowest priority</a:t>
            </a:r>
            <a:r>
              <a:rPr lang="en-US" sz="2000" dirty="0">
                <a:latin typeface="Times New Roman" panose="02020603050405020304" pitchFamily="18" charset="0"/>
                <a:cs typeface="Times New Roman" panose="02020603050405020304" pitchFamily="18" charset="0"/>
              </a:rPr>
              <a:t> and the CPU will process it whenever it gets a chance</a:t>
            </a:r>
            <a:r>
              <a:rPr lang="en-US" sz="2000" dirty="0" smtClean="0">
                <a:latin typeface="Times New Roman" panose="02020603050405020304" pitchFamily="18" charset="0"/>
                <a:cs typeface="Times New Roman" panose="02020603050405020304" pitchFamily="18" charset="0"/>
              </a:rPr>
              <a:t>.</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default nice value is zero.</a:t>
            </a:r>
          </a:p>
        </p:txBody>
      </p:sp>
      <p:sp>
        <p:nvSpPr>
          <p:cNvPr id="4" name="Slide Number Placeholder 3"/>
          <p:cNvSpPr>
            <a:spLocks noGrp="1"/>
          </p:cNvSpPr>
          <p:nvPr>
            <p:ph type="sldNum" sz="quarter" idx="12"/>
          </p:nvPr>
        </p:nvSpPr>
        <p:spPr/>
        <p:txBody>
          <a:bodyPr/>
          <a:lstStyle/>
          <a:p>
            <a:fld id="{401CF334-2D5C-4859-84A6-CA7E6E43FAEB}" type="slidenum">
              <a:rPr lang="en-US" smtClean="0"/>
              <a:t>14</a:t>
            </a:fld>
            <a:endParaRPr lang="en-US"/>
          </a:p>
        </p:txBody>
      </p:sp>
    </p:spTree>
    <p:extLst>
      <p:ext uri="{BB962C8B-B14F-4D97-AF65-F5344CB8AC3E}">
        <p14:creationId xmlns:p14="http://schemas.microsoft.com/office/powerpoint/2010/main" val="1826743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21024" y="1196752"/>
            <a:ext cx="10515600" cy="827468"/>
          </a:xfrm>
        </p:spPr>
        <p:txBody>
          <a:bodyPr>
            <a:normAutofit/>
          </a:bodyPr>
          <a:lstStyle/>
          <a:p>
            <a:pPr algn="ctr"/>
            <a:r>
              <a:rPr lang="en-US" dirty="0" smtClean="0">
                <a:latin typeface="Algerian" panose="04020705040A02060702" pitchFamily="82" charset="0"/>
              </a:rPr>
              <a:t>    </a:t>
            </a:r>
            <a:r>
              <a:rPr lang="en-US" sz="2800" dirty="0" smtClean="0">
                <a:latin typeface="Times New Roman" panose="02020603050405020304" pitchFamily="18" charset="0"/>
                <a:cs typeface="Times New Roman" panose="02020603050405020304" pitchFamily="18" charset="0"/>
              </a:rPr>
              <a:t>KILL PROCESS</a:t>
            </a:r>
            <a:endParaRPr lang="en-US" sz="2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73051" y="2112135"/>
            <a:ext cx="10515600" cy="23497401"/>
          </a:xfrm>
        </p:spPr>
        <p:txBody>
          <a:bodyPr/>
          <a:lstStyle/>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Linux Operating System comes with Kill command to terminate a process</a:t>
            </a:r>
            <a:r>
              <a:rPr lang="en-US" sz="2000" dirty="0" smtClean="0">
                <a:latin typeface="Times New Roman" panose="02020603050405020304" pitchFamily="18" charset="0"/>
                <a:cs typeface="Times New Roman" panose="02020603050405020304" pitchFamily="18" charset="0"/>
              </a:rPr>
              <a:t>.</a:t>
            </a:r>
          </a:p>
          <a:p>
            <a:pPr>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Using</a:t>
            </a:r>
            <a:r>
              <a:rPr lang="en-US" sz="2000" dirty="0">
                <a:latin typeface="Times New Roman" panose="02020603050405020304" pitchFamily="18" charset="0"/>
                <a:cs typeface="Times New Roman" panose="02020603050405020304" pitchFamily="18" charset="0"/>
              </a:rPr>
              <a:t> kill command from /usr/bin provide you some extra feature to kill a process by process name using pkill. </a:t>
            </a:r>
            <a:endParaRPr lang="en-US" sz="2000" dirty="0" smtClean="0">
              <a:latin typeface="Times New Roman" panose="02020603050405020304" pitchFamily="18" charset="0"/>
              <a:cs typeface="Times New Roman" panose="02020603050405020304" pitchFamily="18" charset="0"/>
            </a:endParaRPr>
          </a:p>
          <a:p>
            <a:pPr marL="0" indent="0">
              <a:buNone/>
            </a:pPr>
            <a:r>
              <a:rPr lang="en-US" sz="2000" dirty="0" smtClean="0">
                <a:latin typeface="Times New Roman" panose="02020603050405020304" pitchFamily="18" charset="0"/>
                <a:cs typeface="Times New Roman" panose="02020603050405020304" pitchFamily="18" charset="0"/>
              </a:rPr>
              <a:t>                     The </a:t>
            </a:r>
            <a:r>
              <a:rPr lang="en-US" sz="2000" dirty="0">
                <a:latin typeface="Times New Roman" panose="02020603050405020304" pitchFamily="18" charset="0"/>
                <a:cs typeface="Times New Roman" panose="02020603050405020304" pitchFamily="18" charset="0"/>
              </a:rPr>
              <a:t>common syntax for kill command is</a:t>
            </a:r>
            <a:r>
              <a:rPr lang="en-US" sz="2000" dirty="0" smtClean="0">
                <a:latin typeface="Times New Roman" panose="02020603050405020304" pitchFamily="18" charset="0"/>
                <a:cs typeface="Times New Roman" panose="02020603050405020304" pitchFamily="18" charset="0"/>
              </a:rPr>
              <a:t>:</a:t>
            </a:r>
          </a:p>
          <a:p>
            <a:pPr marL="0" indent="0">
              <a:buNone/>
            </a:pPr>
            <a:r>
              <a:rPr lang="en-US" sz="2000" dirty="0" smtClean="0">
                <a:latin typeface="Times New Roman" panose="02020603050405020304" pitchFamily="18" charset="0"/>
                <a:cs typeface="Times New Roman" panose="02020603050405020304" pitchFamily="18" charset="0"/>
              </a:rPr>
              <a:t>                                           #kill[signal or option]PID(S).</a:t>
            </a:r>
          </a:p>
          <a:p>
            <a:pPr>
              <a:buFont typeface="Wingdings" panose="05000000000000000000" pitchFamily="2" charset="2"/>
              <a:buChar char="Ø"/>
            </a:pPr>
            <a:endParaRPr lang="en-US" sz="20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Kill all is </a:t>
            </a:r>
            <a:r>
              <a:rPr lang="en-US" sz="2000" dirty="0">
                <a:latin typeface="Times New Roman" panose="02020603050405020304" pitchFamily="18" charset="0"/>
                <a:cs typeface="Times New Roman" panose="02020603050405020304" pitchFamily="18" charset="0"/>
              </a:rPr>
              <a:t>a tool for terminating running processes on your system based on </a:t>
            </a:r>
            <a:r>
              <a:rPr lang="en-US" sz="2000" dirty="0" smtClean="0">
                <a:latin typeface="Times New Roman" panose="02020603050405020304" pitchFamily="18" charset="0"/>
                <a:cs typeface="Times New Roman" panose="02020603050405020304" pitchFamily="18" charset="0"/>
              </a:rPr>
              <a:t>name.</a:t>
            </a:r>
          </a:p>
          <a:p>
            <a:pPr marL="0" indent="0">
              <a:buNone/>
            </a:pPr>
            <a:r>
              <a:rPr lang="en-US" sz="2000" dirty="0" smtClean="0">
                <a:latin typeface="Times New Roman" panose="02020603050405020304" pitchFamily="18" charset="0"/>
                <a:cs typeface="Times New Roman" panose="02020603050405020304" pitchFamily="18" charset="0"/>
              </a:rPr>
              <a:t>                       The kill all command </a:t>
            </a:r>
            <a:r>
              <a:rPr lang="en-US" sz="2000" dirty="0">
                <a:latin typeface="Times New Roman" panose="02020603050405020304" pitchFamily="18" charset="0"/>
                <a:cs typeface="Times New Roman" panose="02020603050405020304" pitchFamily="18" charset="0"/>
              </a:rPr>
              <a:t>takes the following </a:t>
            </a:r>
            <a:r>
              <a:rPr lang="en-US" sz="2000" dirty="0" smtClean="0">
                <a:latin typeface="Times New Roman" panose="02020603050405020304" pitchFamily="18" charset="0"/>
                <a:cs typeface="Times New Roman" panose="02020603050405020304" pitchFamily="18" charset="0"/>
              </a:rPr>
              <a:t>form or syntax:</a:t>
            </a:r>
          </a:p>
          <a:p>
            <a:pPr marL="0" indent="0">
              <a:buNone/>
            </a:pPr>
            <a:r>
              <a:rPr lang="en-US" sz="2000" dirty="0" smtClean="0"/>
              <a:t>                                                   </a:t>
            </a:r>
            <a:r>
              <a:rPr lang="en-US" sz="2000" dirty="0" smtClean="0">
                <a:latin typeface="Times New Roman" panose="02020603050405020304" pitchFamily="18" charset="0"/>
                <a:cs typeface="Times New Roman" panose="02020603050405020304" pitchFamily="18" charset="0"/>
              </a:rPr>
              <a:t> kill[Process name].</a:t>
            </a:r>
            <a:endParaRPr lang="en-US" sz="2000" dirty="0" smtClean="0"/>
          </a:p>
          <a:p>
            <a:pPr marL="0" indent="0">
              <a:buNone/>
            </a:pP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401CF334-2D5C-4859-84A6-CA7E6E43FAEB}" type="slidenum">
              <a:rPr lang="en-US" smtClean="0"/>
              <a:t>15</a:t>
            </a:fld>
            <a:endParaRPr lang="en-US"/>
          </a:p>
        </p:txBody>
      </p:sp>
    </p:spTree>
    <p:extLst>
      <p:ext uri="{BB962C8B-B14F-4D97-AF65-F5344CB8AC3E}">
        <p14:creationId xmlns:p14="http://schemas.microsoft.com/office/powerpoint/2010/main" val="1027249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88976" y="1018348"/>
            <a:ext cx="10515600" cy="806851"/>
          </a:xfrm>
        </p:spPr>
        <p:txBody>
          <a:bodyPr>
            <a:noAutofit/>
          </a:bodyPr>
          <a:lstStyle/>
          <a:p>
            <a:pPr algn="ctr"/>
            <a:r>
              <a:rPr lang="en-US" sz="3200" dirty="0" smtClean="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ZOMBIE PROCESS</a:t>
            </a:r>
            <a:endParaRPr lang="en-US" sz="2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21346" y="1918952"/>
            <a:ext cx="9749307" cy="4708771"/>
          </a:xfrm>
        </p:spPr>
        <p:txBody>
          <a:bodyPr>
            <a:normAutofit/>
          </a:bodyPr>
          <a:lstStyle/>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Is </a:t>
            </a:r>
            <a:r>
              <a:rPr lang="en-US" sz="2000" dirty="0">
                <a:latin typeface="Times New Roman" panose="02020603050405020304" pitchFamily="18" charset="0"/>
                <a:cs typeface="Times New Roman" panose="02020603050405020304" pitchFamily="18" charset="0"/>
              </a:rPr>
              <a:t>a process that has completed </a:t>
            </a:r>
            <a:r>
              <a:rPr lang="en-US" sz="2000" dirty="0" smtClean="0">
                <a:latin typeface="Times New Roman" panose="02020603050405020304" pitchFamily="18" charset="0"/>
                <a:cs typeface="Times New Roman" panose="02020603050405020304" pitchFamily="18" charset="0"/>
              </a:rPr>
              <a:t>execution </a:t>
            </a:r>
            <a:r>
              <a:rPr lang="en-US" sz="2000" dirty="0">
                <a:latin typeface="Times New Roman" panose="02020603050405020304" pitchFamily="18" charset="0"/>
                <a:cs typeface="Times New Roman" panose="02020603050405020304" pitchFamily="18" charset="0"/>
              </a:rPr>
              <a:t>but still has an entry in the process </a:t>
            </a:r>
            <a:r>
              <a:rPr lang="en-US" sz="2000" dirty="0" smtClean="0">
                <a:latin typeface="Times New Roman" panose="02020603050405020304" pitchFamily="18" charset="0"/>
                <a:cs typeface="Times New Roman" panose="02020603050405020304" pitchFamily="18" charset="0"/>
              </a:rPr>
              <a:t>table, it </a:t>
            </a:r>
            <a:r>
              <a:rPr lang="en-US" sz="2000" dirty="0">
                <a:latin typeface="Times New Roman" panose="02020603050405020304" pitchFamily="18" charset="0"/>
                <a:cs typeface="Times New Roman" panose="02020603050405020304" pitchFamily="18" charset="0"/>
              </a:rPr>
              <a:t>is a process in the </a:t>
            </a:r>
            <a:r>
              <a:rPr lang="en-US" sz="2000" dirty="0" smtClean="0">
                <a:latin typeface="Times New Roman" panose="02020603050405020304" pitchFamily="18" charset="0"/>
                <a:cs typeface="Times New Roman" panose="02020603050405020304" pitchFamily="18" charset="0"/>
              </a:rPr>
              <a:t>Terminated state.</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 You can’t kill a zombie process because it’s already dead – like an actual zombie</a:t>
            </a:r>
            <a:r>
              <a:rPr lang="en-US" sz="2000" dirty="0" smtClean="0">
                <a:latin typeface="Times New Roman" panose="02020603050405020304" pitchFamily="18" charset="0"/>
                <a:cs typeface="Times New Roman" panose="02020603050405020304" pitchFamily="18" charset="0"/>
              </a:rPr>
              <a:t>.</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Zombies are basically the leftover bits of dead processes that haven’t been cleaned up properly. </a:t>
            </a:r>
            <a:endParaRPr lang="en-US" sz="20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One way </a:t>
            </a:r>
            <a:r>
              <a:rPr lang="en-US" sz="2000" dirty="0" smtClean="0">
                <a:latin typeface="Times New Roman" panose="02020603050405020304" pitchFamily="18" charset="0"/>
                <a:cs typeface="Times New Roman" panose="02020603050405020304" pitchFamily="18" charset="0"/>
              </a:rPr>
              <a:t>to kill Zombie is </a:t>
            </a:r>
            <a:r>
              <a:rPr lang="en-US" sz="2000" dirty="0">
                <a:latin typeface="Times New Roman" panose="02020603050405020304" pitchFamily="18" charset="0"/>
                <a:cs typeface="Times New Roman" panose="02020603050405020304" pitchFamily="18" charset="0"/>
              </a:rPr>
              <a:t>by sending the SIGCHLD signal to the parent process. This signal tells the parent process to execute the wait() system call and clean up its zombie children</a:t>
            </a:r>
            <a:r>
              <a:rPr lang="en-US" sz="2000" dirty="0" smtClean="0">
                <a:latin typeface="Times New Roman" panose="02020603050405020304" pitchFamily="18" charset="0"/>
                <a:cs typeface="Times New Roman" panose="02020603050405020304" pitchFamily="18" charset="0"/>
              </a:rPr>
              <a:t>.</a:t>
            </a:r>
          </a:p>
          <a:p>
            <a:pPr>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Send the signal with the </a:t>
            </a:r>
            <a:r>
              <a:rPr lang="en-US" sz="2000" b="1" dirty="0">
                <a:latin typeface="Times New Roman" panose="02020603050405020304" pitchFamily="18" charset="0"/>
                <a:cs typeface="Times New Roman" panose="02020603050405020304" pitchFamily="18" charset="0"/>
              </a:rPr>
              <a:t>kill</a:t>
            </a:r>
            <a:r>
              <a:rPr lang="en-US" sz="2000" dirty="0">
                <a:latin typeface="Times New Roman" panose="02020603050405020304" pitchFamily="18" charset="0"/>
                <a:cs typeface="Times New Roman" panose="02020603050405020304" pitchFamily="18" charset="0"/>
              </a:rPr>
              <a:t> command, replacing </a:t>
            </a:r>
            <a:r>
              <a:rPr lang="en-US" sz="2000" dirty="0" smtClean="0">
                <a:latin typeface="Times New Roman" panose="02020603050405020304" pitchFamily="18" charset="0"/>
                <a:cs typeface="Times New Roman" panose="02020603050405020304" pitchFamily="18" charset="0"/>
              </a:rPr>
              <a:t>PID</a:t>
            </a:r>
            <a:r>
              <a:rPr lang="en-US" sz="2000" dirty="0">
                <a:latin typeface="Times New Roman" panose="02020603050405020304" pitchFamily="18" charset="0"/>
                <a:cs typeface="Times New Roman" panose="02020603050405020304" pitchFamily="18" charset="0"/>
              </a:rPr>
              <a:t> in the command below with the parent </a:t>
            </a:r>
            <a:r>
              <a:rPr lang="en-US" sz="2000" dirty="0" smtClean="0">
                <a:latin typeface="Times New Roman" panose="02020603050405020304" pitchFamily="18" charset="0"/>
                <a:cs typeface="Times New Roman" panose="02020603050405020304" pitchFamily="18" charset="0"/>
              </a:rPr>
              <a:t>process id:</a:t>
            </a:r>
          </a:p>
          <a:p>
            <a:pPr marL="0" indent="0">
              <a:buNone/>
            </a:pP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kill -s SIGCHLD </a:t>
            </a:r>
            <a:r>
              <a:rPr lang="en-US" sz="2000" dirty="0" smtClean="0">
                <a:latin typeface="Times New Roman" panose="02020603050405020304" pitchFamily="18" charset="0"/>
                <a:cs typeface="Times New Roman" panose="02020603050405020304" pitchFamily="18" charset="0"/>
              </a:rPr>
              <a:t>pid.</a:t>
            </a:r>
            <a:endParaRPr lang="en-US" sz="20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401CF334-2D5C-4859-84A6-CA7E6E43FAEB}" type="slidenum">
              <a:rPr lang="en-US" smtClean="0"/>
              <a:t>16</a:t>
            </a:fld>
            <a:endParaRPr lang="en-US"/>
          </a:p>
        </p:txBody>
      </p:sp>
    </p:spTree>
    <p:extLst>
      <p:ext uri="{BB962C8B-B14F-4D97-AF65-F5344CB8AC3E}">
        <p14:creationId xmlns:p14="http://schemas.microsoft.com/office/powerpoint/2010/main" val="34397517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72952" y="774028"/>
            <a:ext cx="10515600" cy="1313645"/>
          </a:xfrm>
        </p:spPr>
        <p:txBody>
          <a:bodyPr>
            <a:normAutofit/>
          </a:bodyPr>
          <a:lstStyle/>
          <a:p>
            <a:pPr algn="ctr"/>
            <a:r>
              <a:rPr lang="en-US" sz="2800" dirty="0" smtClean="0">
                <a:latin typeface="Times New Roman" panose="02020603050405020304" pitchFamily="18" charset="0"/>
                <a:cs typeface="Times New Roman" panose="02020603050405020304" pitchFamily="18" charset="0"/>
              </a:rPr>
              <a:t>REDIRECTION PROCESS</a:t>
            </a:r>
            <a:endParaRPr lang="en-US" sz="2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455313"/>
            <a:ext cx="10515600" cy="5241701"/>
          </a:xfrm>
        </p:spPr>
        <p:txBody>
          <a:bodyPr>
            <a:noAutofit/>
          </a:bodyPr>
          <a:lstStyle/>
          <a:p>
            <a:pPr>
              <a:lnSpc>
                <a:spcPct val="15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 Redirection is a feature in Linux such that when executing a command, you can change the  standard                                </a:t>
            </a:r>
            <a:r>
              <a:rPr lang="en-US" sz="1800" dirty="0" smtClean="0">
                <a:latin typeface="Times New Roman" panose="02020603050405020304" pitchFamily="18" charset="0"/>
                <a:cs typeface="Times New Roman" panose="02020603050405020304" pitchFamily="18" charset="0"/>
              </a:rPr>
              <a:t>    input/output </a:t>
            </a:r>
            <a:r>
              <a:rPr lang="en-US" sz="1800" dirty="0">
                <a:latin typeface="Times New Roman" panose="02020603050405020304" pitchFamily="18" charset="0"/>
                <a:cs typeface="Times New Roman" panose="02020603050405020304" pitchFamily="18" charset="0"/>
              </a:rPr>
              <a:t>devices. </a:t>
            </a:r>
            <a:endParaRPr lang="en-US" sz="1800" dirty="0" smtClean="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Redirection is the switching of a standard stream of data so that it comes from a source other than </a:t>
            </a:r>
            <a:r>
              <a:rPr lang="en-US" sz="1800" dirty="0" smtClean="0">
                <a:latin typeface="Times New Roman" panose="02020603050405020304" pitchFamily="18" charset="0"/>
                <a:cs typeface="Times New Roman" panose="02020603050405020304" pitchFamily="18" charset="0"/>
              </a:rPr>
              <a:t>its </a:t>
            </a:r>
            <a:r>
              <a:rPr lang="en-US" sz="1800" dirty="0">
                <a:latin typeface="Times New Roman" panose="02020603050405020304" pitchFamily="18" charset="0"/>
                <a:cs typeface="Times New Roman" panose="02020603050405020304" pitchFamily="18" charset="0"/>
              </a:rPr>
              <a:t>default source or so that it goes to some destination other than its default destination</a:t>
            </a:r>
            <a:r>
              <a:rPr lang="en-US" sz="1800" dirty="0" smtClean="0">
                <a:latin typeface="Times New Roman" panose="02020603050405020304" pitchFamily="18" charset="0"/>
                <a:cs typeface="Times New Roman" panose="02020603050405020304" pitchFamily="18" charset="0"/>
              </a:rPr>
              <a:t>.</a:t>
            </a:r>
          </a:p>
          <a:p>
            <a:pPr>
              <a:lnSpc>
                <a:spcPct val="150000"/>
              </a:lnSpc>
              <a:buFont typeface="Wingdings" panose="05000000000000000000" pitchFamily="2" charset="2"/>
              <a:buChar char="Ø"/>
            </a:pPr>
            <a:r>
              <a:rPr lang="en-US" sz="1800" dirty="0"/>
              <a:t> </a:t>
            </a:r>
            <a:r>
              <a:rPr lang="en-US" sz="1800" dirty="0" smtClean="0">
                <a:latin typeface="Times New Roman" panose="02020603050405020304" pitchFamily="18" charset="0"/>
                <a:cs typeface="Times New Roman" panose="02020603050405020304" pitchFamily="18" charset="0"/>
              </a:rPr>
              <a:t>There are three</a:t>
            </a:r>
            <a:r>
              <a:rPr lang="en-US" sz="1800" dirty="0">
                <a:latin typeface="Times New Roman" panose="02020603050405020304" pitchFamily="18" charset="0"/>
                <a:cs typeface="Times New Roman" panose="02020603050405020304" pitchFamily="18" charset="0"/>
              </a:rPr>
              <a:t> data </a:t>
            </a:r>
            <a:r>
              <a:rPr lang="en-US" sz="1800" dirty="0" smtClean="0">
                <a:latin typeface="Times New Roman" panose="02020603050405020304" pitchFamily="18" charset="0"/>
                <a:cs typeface="Times New Roman" panose="02020603050405020304" pitchFamily="18" charset="0"/>
              </a:rPr>
              <a:t>streams</a:t>
            </a:r>
            <a:r>
              <a:rPr lang="en-US" sz="1800" dirty="0">
                <a:latin typeface="Times New Roman" panose="02020603050405020304" pitchFamily="18" charset="0"/>
                <a:cs typeface="Times New Roman" panose="02020603050405020304" pitchFamily="18" charset="0"/>
              </a:rPr>
              <a:t>,</a:t>
            </a:r>
            <a:r>
              <a:rPr lang="en-US" sz="1800" dirty="0" smtClean="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one input stream, called standard </a:t>
            </a:r>
            <a:r>
              <a:rPr lang="en-US" sz="1800" dirty="0" smtClean="0">
                <a:latin typeface="Times New Roman" panose="02020603050405020304" pitchFamily="18" charset="0"/>
                <a:cs typeface="Times New Roman" panose="02020603050405020304" pitchFamily="18" charset="0"/>
              </a:rPr>
              <a:t>input</a:t>
            </a:r>
            <a:r>
              <a:rPr lang="en-US" sz="1800" dirty="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and </a:t>
            </a:r>
            <a:r>
              <a:rPr lang="en-US" sz="1800" dirty="0">
                <a:latin typeface="Times New Roman" panose="02020603050405020304" pitchFamily="18" charset="0"/>
                <a:cs typeface="Times New Roman" panose="02020603050405020304" pitchFamily="18" charset="0"/>
              </a:rPr>
              <a:t>two output </a:t>
            </a:r>
            <a:r>
              <a:rPr lang="en-US" sz="1800" dirty="0" smtClean="0">
                <a:latin typeface="Times New Roman" panose="02020603050405020304" pitchFamily="18" charset="0"/>
                <a:cs typeface="Times New Roman" panose="02020603050405020304" pitchFamily="18" charset="0"/>
              </a:rPr>
              <a:t>streams called</a:t>
            </a:r>
            <a:r>
              <a:rPr lang="en-US" sz="1800" dirty="0">
                <a:latin typeface="Times New Roman" panose="02020603050405020304" pitchFamily="18" charset="0"/>
                <a:cs typeface="Times New Roman" panose="02020603050405020304" pitchFamily="18" charset="0"/>
              </a:rPr>
              <a:t> standard </a:t>
            </a:r>
            <a:r>
              <a:rPr lang="en-US" sz="1800" dirty="0" smtClean="0">
                <a:latin typeface="Times New Roman" panose="02020603050405020304" pitchFamily="18" charset="0"/>
                <a:cs typeface="Times New Roman" panose="02020603050405020304" pitchFamily="18" charset="0"/>
              </a:rPr>
              <a:t>output</a:t>
            </a:r>
            <a:r>
              <a:rPr lang="en-US" sz="1800" dirty="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and</a:t>
            </a:r>
            <a:r>
              <a:rPr lang="en-US" sz="1800" dirty="0">
                <a:latin typeface="Times New Roman" panose="02020603050405020304" pitchFamily="18" charset="0"/>
                <a:cs typeface="Times New Roman" panose="02020603050405020304" pitchFamily="18" charset="0"/>
              </a:rPr>
              <a:t> standard </a:t>
            </a:r>
            <a:r>
              <a:rPr lang="en-US" sz="1800" dirty="0" smtClean="0">
                <a:latin typeface="Times New Roman" panose="02020603050405020304" pitchFamily="18" charset="0"/>
                <a:cs typeface="Times New Roman" panose="02020603050405020304" pitchFamily="18" charset="0"/>
              </a:rPr>
              <a:t>error</a:t>
            </a:r>
            <a:endParaRPr lang="en-US" sz="1800" dirty="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Ø"/>
            </a:pPr>
            <a:r>
              <a:rPr lang="en-US" sz="1800" dirty="0" smtClean="0">
                <a:latin typeface="Times New Roman" panose="02020603050405020304" pitchFamily="18" charset="0"/>
                <a:cs typeface="Times New Roman" panose="02020603050405020304" pitchFamily="18" charset="0"/>
              </a:rPr>
              <a:t>The </a:t>
            </a:r>
            <a:r>
              <a:rPr lang="en-US" sz="1800" dirty="0">
                <a:latin typeface="Times New Roman" panose="02020603050405020304" pitchFamily="18" charset="0"/>
                <a:cs typeface="Times New Roman" panose="02020603050405020304" pitchFamily="18" charset="0"/>
              </a:rPr>
              <a:t>standard input (stdin) device is the keyboard.</a:t>
            </a:r>
          </a:p>
          <a:p>
            <a:pPr>
              <a:lnSpc>
                <a:spcPct val="150000"/>
              </a:lnSpc>
              <a:buFont typeface="Wingdings" panose="05000000000000000000" pitchFamily="2" charset="2"/>
              <a:buChar char="Ø"/>
            </a:pPr>
            <a:r>
              <a:rPr lang="en-US" sz="1800" dirty="0" smtClean="0">
                <a:latin typeface="Times New Roman" panose="02020603050405020304" pitchFamily="18" charset="0"/>
                <a:cs typeface="Times New Roman" panose="02020603050405020304" pitchFamily="18" charset="0"/>
              </a:rPr>
              <a:t>The </a:t>
            </a:r>
            <a:r>
              <a:rPr lang="en-US" sz="1800" dirty="0">
                <a:latin typeface="Times New Roman" panose="02020603050405020304" pitchFamily="18" charset="0"/>
                <a:cs typeface="Times New Roman" panose="02020603050405020304" pitchFamily="18" charset="0"/>
              </a:rPr>
              <a:t>standard output (stdout) device is the screen.   	</a:t>
            </a:r>
          </a:p>
          <a:p>
            <a:pPr>
              <a:lnSpc>
                <a:spcPct val="150000"/>
              </a:lnSpc>
              <a:buFont typeface="Wingdings" panose="05000000000000000000" pitchFamily="2" charset="2"/>
              <a:buChar char="Ø"/>
            </a:pPr>
            <a:r>
              <a:rPr lang="en-US" sz="1800" dirty="0" smtClean="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The </a:t>
            </a:r>
            <a:r>
              <a:rPr lang="en-US" sz="1800" b="1" dirty="0">
                <a:latin typeface="Times New Roman" panose="02020603050405020304" pitchFamily="18" charset="0"/>
                <a:cs typeface="Times New Roman" panose="02020603050405020304" pitchFamily="18" charset="0"/>
              </a:rPr>
              <a:t>'&gt;</a:t>
            </a:r>
            <a:r>
              <a:rPr lang="en-US" sz="1800" dirty="0">
                <a:latin typeface="Times New Roman" panose="02020603050405020304" pitchFamily="18" charset="0"/>
                <a:cs typeface="Times New Roman" panose="02020603050405020304" pitchFamily="18" charset="0"/>
              </a:rPr>
              <a:t>' symbol is used for output (STDOUT) redirection.</a:t>
            </a:r>
          </a:p>
          <a:p>
            <a:pPr>
              <a:lnSpc>
                <a:spcPct val="15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The</a:t>
            </a:r>
            <a:r>
              <a:rPr lang="en-US" sz="1800" dirty="0">
                <a:latin typeface="Times New Roman" panose="02020603050405020304" pitchFamily="18" charset="0"/>
                <a:cs typeface="Times New Roman" panose="02020603050405020304" pitchFamily="18" charset="0"/>
              </a:rPr>
              <a:t> </a:t>
            </a:r>
            <a:r>
              <a:rPr lang="en-US" sz="1800" b="1" dirty="0">
                <a:latin typeface="Times New Roman" panose="02020603050405020304" pitchFamily="18" charset="0"/>
                <a:cs typeface="Times New Roman" panose="02020603050405020304" pitchFamily="18" charset="0"/>
              </a:rPr>
              <a:t>'&lt;</a:t>
            </a:r>
            <a:r>
              <a:rPr lang="en-US" sz="1800" dirty="0">
                <a:latin typeface="Times New Roman" panose="02020603050405020304" pitchFamily="18" charset="0"/>
                <a:cs typeface="Times New Roman" panose="02020603050405020304" pitchFamily="18" charset="0"/>
              </a:rPr>
              <a:t>' symbol is used for input(STDIN) redirection</a:t>
            </a:r>
          </a:p>
          <a:p>
            <a:pPr>
              <a:lnSpc>
                <a:spcPct val="150000"/>
              </a:lnSpc>
            </a:pPr>
            <a:endParaRPr lang="en-US" sz="1800" dirty="0"/>
          </a:p>
        </p:txBody>
      </p:sp>
      <p:sp>
        <p:nvSpPr>
          <p:cNvPr id="4" name="Slide Number Placeholder 3"/>
          <p:cNvSpPr>
            <a:spLocks noGrp="1"/>
          </p:cNvSpPr>
          <p:nvPr>
            <p:ph type="sldNum" sz="quarter" idx="12"/>
          </p:nvPr>
        </p:nvSpPr>
        <p:spPr/>
        <p:txBody>
          <a:bodyPr/>
          <a:lstStyle/>
          <a:p>
            <a:fld id="{401CF334-2D5C-4859-84A6-CA7E6E43FAEB}" type="slidenum">
              <a:rPr lang="en-US" smtClean="0"/>
              <a:t>17</a:t>
            </a:fld>
            <a:endParaRPr lang="en-US"/>
          </a:p>
        </p:txBody>
      </p:sp>
    </p:spTree>
    <p:extLst>
      <p:ext uri="{BB962C8B-B14F-4D97-AF65-F5344CB8AC3E}">
        <p14:creationId xmlns:p14="http://schemas.microsoft.com/office/powerpoint/2010/main" val="15398252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5114" y="456981"/>
            <a:ext cx="10533845" cy="1325563"/>
          </a:xfrm>
        </p:spPr>
        <p:txBody>
          <a:bodyPr>
            <a:normAutofit/>
          </a:bodyPr>
          <a:lstStyle/>
          <a:p>
            <a:pPr algn="ctr"/>
            <a:r>
              <a:rPr lang="en-US" sz="3200" dirty="0" smtClean="0">
                <a:latin typeface="Times New Roman" panose="02020603050405020304" pitchFamily="18" charset="0"/>
                <a:cs typeface="Times New Roman" panose="02020603050405020304" pitchFamily="18" charset="0"/>
              </a:rPr>
              <a:t>     INTERACTIVE AND BATCH PROCESS </a:t>
            </a:r>
            <a:endParaRPr lang="en-US" sz="3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18886" y="1974427"/>
            <a:ext cx="11237754" cy="4790561"/>
          </a:xfrm>
        </p:spPr>
        <p:txBody>
          <a:bodyPr>
            <a:normAutofit/>
          </a:bodyPr>
          <a:lstStyle/>
          <a:p>
            <a:pPr marL="0" indent="0" algn="ctr">
              <a:buNone/>
            </a:pPr>
            <a:r>
              <a:rPr lang="en-US" sz="3600" dirty="0" smtClean="0">
                <a:latin typeface="Times New Roman" panose="02020603050405020304" pitchFamily="18" charset="0"/>
                <a:cs typeface="Times New Roman" panose="02020603050405020304" pitchFamily="18" charset="0"/>
              </a:rPr>
              <a:t> Interactive Process </a:t>
            </a:r>
            <a:endParaRPr lang="en-US" dirty="0" smtClean="0"/>
          </a:p>
          <a:p>
            <a:pPr>
              <a:lnSpc>
                <a:spcPct val="170000"/>
              </a:lnSpc>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Also known as a User process.</a:t>
            </a:r>
          </a:p>
          <a:p>
            <a:pPr>
              <a:lnSpc>
                <a:spcPct val="170000"/>
              </a:lnSpc>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Interactive processes are initialized and controlled through a terminal session.</a:t>
            </a:r>
          </a:p>
          <a:p>
            <a:pPr>
              <a:lnSpc>
                <a:spcPct val="170000"/>
              </a:lnSpc>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Interactive Processes are not started Automatically i.e they require a user to initiate.</a:t>
            </a:r>
          </a:p>
          <a:p>
            <a:pPr>
              <a:lnSpc>
                <a:spcPct val="170000"/>
              </a:lnSpc>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Example: A user typing some commands in the Linux Shell.</a:t>
            </a:r>
          </a:p>
          <a:p>
            <a:pPr>
              <a:lnSpc>
                <a:spcPct val="170000"/>
              </a:lnSpc>
              <a:buFont typeface="Wingdings" panose="05000000000000000000" pitchFamily="2" charset="2"/>
              <a:buChar char="Ø"/>
            </a:pPr>
            <a:endParaRPr lang="en-US" sz="5500" dirty="0" smtClean="0">
              <a:latin typeface="Times New Roman" panose="02020603050405020304" pitchFamily="18" charset="0"/>
              <a:cs typeface="Times New Roman" panose="02020603050405020304" pitchFamily="18" charset="0"/>
            </a:endParaRPr>
          </a:p>
          <a:p>
            <a:endParaRPr lang="en-US" dirty="0" smtClean="0"/>
          </a:p>
          <a:p>
            <a:endParaRPr lang="en-US" dirty="0" smtClean="0"/>
          </a:p>
          <a:p>
            <a:endParaRPr lang="en-US" dirty="0" smtClean="0"/>
          </a:p>
          <a:p>
            <a:endParaRPr lang="en-US" dirty="0" smtClean="0"/>
          </a:p>
          <a:p>
            <a:endParaRPr lang="en-US" dirty="0"/>
          </a:p>
        </p:txBody>
      </p:sp>
      <p:sp>
        <p:nvSpPr>
          <p:cNvPr id="4" name="Slide Number Placeholder 3"/>
          <p:cNvSpPr>
            <a:spLocks noGrp="1"/>
          </p:cNvSpPr>
          <p:nvPr>
            <p:ph type="sldNum" sz="quarter" idx="12"/>
          </p:nvPr>
        </p:nvSpPr>
        <p:spPr/>
        <p:txBody>
          <a:bodyPr/>
          <a:lstStyle/>
          <a:p>
            <a:fld id="{401CF334-2D5C-4859-84A6-CA7E6E43FAEB}" type="slidenum">
              <a:rPr lang="en-US" smtClean="0"/>
              <a:t>18</a:t>
            </a:fld>
            <a:endParaRPr lang="en-US"/>
          </a:p>
        </p:txBody>
      </p:sp>
      <p:sp>
        <p:nvSpPr>
          <p:cNvPr id="7" name="Slide Number Placeholder 3"/>
          <p:cNvSpPr txBox="1">
            <a:spLocks/>
          </p:cNvSpPr>
          <p:nvPr/>
        </p:nvSpPr>
        <p:spPr>
          <a:xfrm>
            <a:off x="10718800" y="6508751"/>
            <a:ext cx="1016000" cy="365125"/>
          </a:xfrm>
          <a:prstGeom prst="rect">
            <a:avLst/>
          </a:prstGeom>
        </p:spPr>
        <p:txBody>
          <a:bodyPr/>
          <a:ls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21475413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noGrp="1"/>
          </p:cNvSpPr>
          <p:nvPr>
            <p:ph idx="1"/>
          </p:nvPr>
        </p:nvSpPr>
        <p:spPr>
          <a:prstGeom prst="rect">
            <a:avLst/>
          </a:prstGeom>
        </p:spPr>
        <p:txBody>
          <a:bodyPr vert="horz" lIns="0" tIns="0" rIns="0" bIns="0" rtlCol="0">
            <a:normAutofit/>
          </a:bodyPr>
          <a:lstStyle>
            <a:lvl1pPr marL="0" indent="0" algn="l" defTabSz="914400" rtl="0" eaLnBrk="1" latinLnBrk="0" hangingPunct="1">
              <a:lnSpc>
                <a:spcPts val="22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1pPr>
            <a:lvl2pPr marL="233363" indent="-228600" algn="l" defTabSz="914400" rtl="0" eaLnBrk="1" latinLnBrk="0" hangingPunct="1">
              <a:lnSpc>
                <a:spcPts val="2000"/>
              </a:lnSpc>
              <a:spcBef>
                <a:spcPts val="0"/>
              </a:spcBef>
              <a:spcAft>
                <a:spcPts val="60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457200" indent="-223838" algn="l" defTabSz="914400" rtl="0" eaLnBrk="1" latinLnBrk="0" hangingPunct="1">
              <a:lnSpc>
                <a:spcPts val="1600"/>
              </a:lnSpc>
              <a:spcBef>
                <a:spcPts val="0"/>
              </a:spcBef>
              <a:spcAft>
                <a:spcPts val="600"/>
              </a:spcAft>
              <a:buClr>
                <a:schemeClr val="accent1"/>
              </a:buClr>
              <a:buFont typeface="Arial" panose="020B0604020202020204" pitchFamily="34" charset="0"/>
              <a:buChar char="•"/>
              <a:defRPr sz="1400" kern="1200">
                <a:solidFill>
                  <a:schemeClr val="tx1"/>
                </a:solidFill>
                <a:latin typeface="+mn-lt"/>
                <a:ea typeface="+mn-ea"/>
                <a:cs typeface="+mn-cs"/>
              </a:defRPr>
            </a:lvl3pPr>
            <a:lvl4pPr marL="690563" indent="-233363" algn="l" defTabSz="914400" rtl="0" eaLnBrk="1" latinLnBrk="0" hangingPunct="1">
              <a:lnSpc>
                <a:spcPct val="90000"/>
              </a:lnSpc>
              <a:spcBef>
                <a:spcPts val="0"/>
              </a:spcBef>
              <a:spcAft>
                <a:spcPts val="600"/>
              </a:spcAft>
              <a:buClr>
                <a:schemeClr val="accent1"/>
              </a:buClr>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Batch processing is the execution of a job or a series of jobs in a program on a computer without manual intervention (non-interactive). </a:t>
            </a:r>
          </a:p>
          <a:p>
            <a:pPr>
              <a:lnSpc>
                <a:spcPct val="150000"/>
              </a:lnSpc>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 All data and commands are preselected through scripts or command-line parameters and are made to run  without human contact.</a:t>
            </a:r>
          </a:p>
          <a:p>
            <a:pPr>
              <a:lnSpc>
                <a:spcPct val="150000"/>
              </a:lnSpc>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Also called as batch Job because the input data are collected into batches of files and are processed in batches by the program.</a:t>
            </a:r>
          </a:p>
          <a:p>
            <a:endParaRPr lang="en-US" dirty="0"/>
          </a:p>
        </p:txBody>
      </p:sp>
      <p:sp>
        <p:nvSpPr>
          <p:cNvPr id="5" name="Title 1"/>
          <p:cNvSpPr txBox="1">
            <a:spLocks noGrp="1"/>
          </p:cNvSpPr>
          <p:nvPr>
            <p:ph type="title"/>
          </p:nvPr>
        </p:nvSpPr>
        <p:spPr>
          <a:prstGeom prst="rect">
            <a:avLst/>
          </a:prstGeom>
        </p:spPr>
        <p:txBody>
          <a:bodyPr vert="horz" lIns="0" tIns="0" rIns="0" bIns="0" rtlCol="0" anchor="t">
            <a:normAutofit/>
          </a:bodyPr>
          <a:lstStyle>
            <a:lvl1pPr algn="l" defTabSz="914400" rtl="0" eaLnBrk="1" latinLnBrk="0" hangingPunct="1">
              <a:lnSpc>
                <a:spcPct val="90000"/>
              </a:lnSpc>
              <a:spcBef>
                <a:spcPct val="0"/>
              </a:spcBef>
              <a:buNone/>
              <a:defRPr lang="pt-PT" sz="26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a:lstStyle>
          <a:p>
            <a:pPr algn="ctr"/>
            <a:r>
              <a:rPr lang="en-US" sz="3600" dirty="0" smtClean="0">
                <a:solidFill>
                  <a:schemeClr val="tx1">
                    <a:lumMod val="95000"/>
                    <a:lumOff val="5000"/>
                  </a:schemeClr>
                </a:solidFill>
                <a:latin typeface="Times New Roman" panose="02020603050405020304" pitchFamily="18" charset="0"/>
                <a:cs typeface="Times New Roman" panose="02020603050405020304" pitchFamily="18" charset="0"/>
              </a:rPr>
              <a:t>Batch Process</a:t>
            </a:r>
            <a:endParaRPr lang="en-US" sz="36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523870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1"/>
          </p:nvPr>
        </p:nvSpPr>
        <p:spPr/>
        <p:txBody>
          <a:bodyPr>
            <a:normAutofit/>
          </a:bodyPr>
          <a:lstStyle/>
          <a:p>
            <a:r>
              <a:rPr lang="en-US" sz="4000" dirty="0" smtClean="0"/>
              <a:t>Process management</a:t>
            </a:r>
            <a:endParaRPr lang="en-US" sz="4000" dirty="0"/>
          </a:p>
        </p:txBody>
      </p:sp>
    </p:spTree>
    <p:extLst>
      <p:ext uri="{BB962C8B-B14F-4D97-AF65-F5344CB8AC3E}">
        <p14:creationId xmlns:p14="http://schemas.microsoft.com/office/powerpoint/2010/main" val="56520137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72268"/>
            <a:ext cx="10972800" cy="1143000"/>
          </a:xfrm>
        </p:spPr>
        <p:txBody>
          <a:bodyPr>
            <a:normAutofit/>
          </a:bodyPr>
          <a:lstStyle/>
          <a:p>
            <a:pPr algn="ctr"/>
            <a:r>
              <a:rPr lang="en-US" sz="2400" b="1" dirty="0" smtClean="0">
                <a:latin typeface="Times New Roman" panose="02020603050405020304" pitchFamily="18" charset="0"/>
                <a:cs typeface="Times New Roman" panose="02020603050405020304" pitchFamily="18" charset="0"/>
              </a:rPr>
              <a:t>         </a:t>
            </a:r>
            <a:r>
              <a:rPr lang="en-US" sz="3200" b="1" dirty="0" smtClean="0">
                <a:latin typeface="Times New Roman" panose="02020603050405020304" pitchFamily="18" charset="0"/>
                <a:cs typeface="Times New Roman" panose="02020603050405020304" pitchFamily="18" charset="0"/>
              </a:rPr>
              <a:t>Comparison Between Interactive And Batch Process</a:t>
            </a:r>
            <a:endParaRPr lang="en-US"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9416" y="1484784"/>
            <a:ext cx="5328592" cy="4486275"/>
          </a:xfrm>
        </p:spPr>
        <p:txBody>
          <a:bodyPr>
            <a:normAutofit/>
          </a:bodyPr>
          <a:lstStyle/>
          <a:p>
            <a:pPr>
              <a:lnSpc>
                <a:spcPct val="120000"/>
              </a:lnSpc>
            </a:pPr>
            <a:r>
              <a:rPr lang="en-US" sz="2000" dirty="0" smtClean="0">
                <a:latin typeface="Times New Roman" panose="02020603050405020304" pitchFamily="18" charset="0"/>
                <a:cs typeface="Times New Roman" panose="02020603050405020304" pitchFamily="18" charset="0"/>
              </a:rPr>
              <a:t> </a:t>
            </a:r>
            <a:r>
              <a:rPr lang="en-US" sz="2800" dirty="0" smtClean="0">
                <a:solidFill>
                  <a:srgbClr val="00B0F0"/>
                </a:solidFill>
                <a:latin typeface="Times New Roman" panose="02020603050405020304" pitchFamily="18" charset="0"/>
                <a:cs typeface="Times New Roman" panose="02020603050405020304" pitchFamily="18" charset="0"/>
              </a:rPr>
              <a:t>Interactive Process</a:t>
            </a:r>
            <a:endParaRPr lang="en-US" sz="2000" dirty="0" smtClean="0">
              <a:solidFill>
                <a:srgbClr val="00B0F0"/>
              </a:solidFill>
              <a:latin typeface="Times New Roman" panose="02020603050405020304" pitchFamily="18" charset="0"/>
              <a:cs typeface="Times New Roman" panose="02020603050405020304" pitchFamily="18" charset="0"/>
            </a:endParaRPr>
          </a:p>
          <a:p>
            <a:pPr>
              <a:lnSpc>
                <a:spcPct val="120000"/>
              </a:lnSpc>
            </a:pPr>
            <a:endParaRPr lang="en-US" sz="2000" dirty="0" smtClean="0">
              <a:latin typeface="Times New Roman" panose="02020603050405020304" pitchFamily="18" charset="0"/>
              <a:cs typeface="Times New Roman" panose="02020603050405020304" pitchFamily="18" charset="0"/>
            </a:endParaRPr>
          </a:p>
          <a:p>
            <a:pPr>
              <a:lnSpc>
                <a:spcPct val="120000"/>
              </a:lnSpc>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Interactive </a:t>
            </a:r>
            <a:r>
              <a:rPr lang="en-US" sz="2000" dirty="0" smtClean="0">
                <a:latin typeface="Times New Roman" panose="02020603050405020304" pitchFamily="18" charset="0"/>
                <a:cs typeface="Times New Roman" panose="02020603050405020304" pitchFamily="18" charset="0"/>
              </a:rPr>
              <a:t>session are usually used so that a person can become familiar with the computing environment and test their code before running.</a:t>
            </a:r>
          </a:p>
          <a:p>
            <a:pPr>
              <a:lnSpc>
                <a:spcPct val="120000"/>
              </a:lnSpc>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Short tasks, those which require frequent user interaction and those which are graphically intensive use interactive sessions.</a:t>
            </a:r>
          </a:p>
          <a:p>
            <a:pPr marL="0" indent="0">
              <a:buNone/>
            </a:pPr>
            <a:endParaRPr lang="en-US" sz="3800" dirty="0">
              <a:latin typeface="Times New Roman" panose="02020603050405020304" pitchFamily="18" charset="0"/>
              <a:cs typeface="Times New Roman" panose="02020603050405020304" pitchFamily="18" charset="0"/>
            </a:endParaRPr>
          </a:p>
          <a:p>
            <a:pPr marL="0" indent="0">
              <a:buNone/>
            </a:pPr>
            <a:r>
              <a:rPr lang="en-US" sz="2900" dirty="0">
                <a:latin typeface="Times New Roman" panose="02020603050405020304" pitchFamily="18" charset="0"/>
                <a:cs typeface="Times New Roman" panose="02020603050405020304" pitchFamily="18" charset="0"/>
              </a:rPr>
              <a:t> </a:t>
            </a:r>
          </a:p>
          <a:p>
            <a:endParaRPr lang="en-US" dirty="0"/>
          </a:p>
        </p:txBody>
      </p:sp>
      <p:sp>
        <p:nvSpPr>
          <p:cNvPr id="4" name="Slide Number Placeholder 3"/>
          <p:cNvSpPr>
            <a:spLocks noGrp="1"/>
          </p:cNvSpPr>
          <p:nvPr>
            <p:ph type="sldNum" sz="quarter" idx="12"/>
          </p:nvPr>
        </p:nvSpPr>
        <p:spPr/>
        <p:txBody>
          <a:bodyPr/>
          <a:lstStyle/>
          <a:p>
            <a:fld id="{401CF334-2D5C-4859-84A6-CA7E6E43FAEB}" type="slidenum">
              <a:rPr lang="en-US" smtClean="0"/>
              <a:t>20</a:t>
            </a:fld>
            <a:endParaRPr lang="en-US"/>
          </a:p>
        </p:txBody>
      </p:sp>
      <p:sp>
        <p:nvSpPr>
          <p:cNvPr id="5" name="TextBox 4"/>
          <p:cNvSpPr txBox="1"/>
          <p:nvPr/>
        </p:nvSpPr>
        <p:spPr>
          <a:xfrm>
            <a:off x="6744072" y="1484784"/>
            <a:ext cx="4680520" cy="5041380"/>
          </a:xfrm>
          <a:prstGeom prst="rect">
            <a:avLst/>
          </a:prstGeom>
          <a:noFill/>
        </p:spPr>
        <p:txBody>
          <a:bodyPr wrap="square" rtlCol="0">
            <a:spAutoFit/>
          </a:bodyPr>
          <a:lstStyle/>
          <a:p>
            <a:pPr>
              <a:lnSpc>
                <a:spcPct val="120000"/>
              </a:lnSpc>
            </a:pPr>
            <a:r>
              <a:rPr lang="en-US" sz="2800" dirty="0" smtClean="0">
                <a:solidFill>
                  <a:srgbClr val="00B0F0"/>
                </a:solidFill>
                <a:latin typeface="Times New Roman" panose="02020603050405020304" pitchFamily="18" charset="0"/>
                <a:cs typeface="Times New Roman" panose="02020603050405020304" pitchFamily="18" charset="0"/>
              </a:rPr>
              <a:t>Batch Process</a:t>
            </a:r>
            <a:endParaRPr lang="en-US" sz="2400" dirty="0" smtClean="0">
              <a:solidFill>
                <a:srgbClr val="00B0F0"/>
              </a:solidFill>
              <a:latin typeface="Times New Roman" panose="02020603050405020304" pitchFamily="18" charset="0"/>
              <a:cs typeface="Times New Roman" panose="02020603050405020304" pitchFamily="18" charset="0"/>
            </a:endParaRPr>
          </a:p>
          <a:p>
            <a:pPr>
              <a:lnSpc>
                <a:spcPct val="120000"/>
              </a:lnSpc>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a:lnSpc>
                <a:spcPct val="120000"/>
              </a:lnSpc>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Batch </a:t>
            </a:r>
            <a:r>
              <a:rPr lang="en-US" sz="2000" dirty="0">
                <a:latin typeface="Times New Roman" panose="02020603050405020304" pitchFamily="18" charset="0"/>
                <a:cs typeface="Times New Roman" panose="02020603050405020304" pitchFamily="18" charset="0"/>
              </a:rPr>
              <a:t>jobs are best for longer running processes, parallel processes or for running large numbers of short jobs simultaneously.</a:t>
            </a:r>
          </a:p>
          <a:p>
            <a:pPr>
              <a:lnSpc>
                <a:spcPct val="12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Running processes as batch jobs  has the benefit of allowing the user to log out of the system or PC. The user will be notified as soon as the batch job is done.</a:t>
            </a:r>
          </a:p>
          <a:p>
            <a:pPr>
              <a:lnSpc>
                <a:spcPct val="12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Batch processing avoids idling the computing resources with minute-by-minute manual intervention and supervision.</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803019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4285" y="4869160"/>
            <a:ext cx="10972800" cy="1143000"/>
          </a:xfrm>
        </p:spPr>
        <p:txBody>
          <a:bodyPr>
            <a:normAutofit/>
          </a:bodyPr>
          <a:lstStyle/>
          <a:p>
            <a:pPr algn="r"/>
            <a:r>
              <a:rPr lang="en-US" sz="5400" dirty="0" smtClean="0">
                <a:latin typeface="Times New Roman" panose="02020603050405020304" pitchFamily="18" charset="0"/>
                <a:cs typeface="Times New Roman" panose="02020603050405020304" pitchFamily="18" charset="0"/>
              </a:rPr>
              <a:t>THANK YOU</a:t>
            </a:r>
            <a:endParaRPr lang="en-US" sz="5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401CF334-2D5C-4859-84A6-CA7E6E43FAEB}" type="slidenum">
              <a:rPr lang="en-US" smtClean="0"/>
              <a:t>21</a:t>
            </a:fld>
            <a:endParaRPr lang="en-US"/>
          </a:p>
        </p:txBody>
      </p:sp>
      <p:pic>
        <p:nvPicPr>
          <p:cNvPr id="3" name="Picture 2"/>
          <p:cNvPicPr>
            <a:picLocks noChangeAspect="1"/>
          </p:cNvPicPr>
          <p:nvPr/>
        </p:nvPicPr>
        <p:blipFill>
          <a:blip r:embed="rId2"/>
          <a:stretch>
            <a:fillRect/>
          </a:stretch>
        </p:blipFill>
        <p:spPr>
          <a:xfrm>
            <a:off x="6086475" y="3424237"/>
            <a:ext cx="19050" cy="9525"/>
          </a:xfrm>
          <a:prstGeom prst="rect">
            <a:avLst/>
          </a:prstGeom>
        </p:spPr>
      </p:pic>
      <p:pic>
        <p:nvPicPr>
          <p:cNvPr id="6" name="Picture 5"/>
          <p:cNvPicPr>
            <a:picLocks noChangeAspect="1"/>
          </p:cNvPicPr>
          <p:nvPr/>
        </p:nvPicPr>
        <p:blipFill>
          <a:blip r:embed="rId3"/>
          <a:stretch>
            <a:fillRect/>
          </a:stretch>
        </p:blipFill>
        <p:spPr>
          <a:xfrm>
            <a:off x="407368" y="378298"/>
            <a:ext cx="6984776" cy="6091877"/>
          </a:xfrm>
          <a:prstGeom prst="rect">
            <a:avLst/>
          </a:prstGeom>
        </p:spPr>
      </p:pic>
    </p:spTree>
    <p:extLst>
      <p:ext uri="{BB962C8B-B14F-4D97-AF65-F5344CB8AC3E}">
        <p14:creationId xmlns:p14="http://schemas.microsoft.com/office/powerpoint/2010/main" val="40128009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8048" y="1614376"/>
            <a:ext cx="10515600" cy="1325563"/>
          </a:xfrm>
        </p:spPr>
        <p:txBody>
          <a:bodyPr>
            <a:normAutofit/>
          </a:bodyPr>
          <a:lstStyle/>
          <a:p>
            <a:r>
              <a:rPr lang="en-US" sz="4000" dirty="0" smtClean="0">
                <a:latin typeface="+mn-lt"/>
              </a:rPr>
              <a:t>Process Management :</a:t>
            </a:r>
            <a:endParaRPr lang="en-US" sz="4000" dirty="0">
              <a:latin typeface="+mn-lt"/>
            </a:endParaRPr>
          </a:p>
        </p:txBody>
      </p:sp>
      <p:sp>
        <p:nvSpPr>
          <p:cNvPr id="3" name="Content Placeholder 2"/>
          <p:cNvSpPr>
            <a:spLocks noGrp="1"/>
          </p:cNvSpPr>
          <p:nvPr>
            <p:ph idx="1"/>
          </p:nvPr>
        </p:nvSpPr>
        <p:spPr>
          <a:xfrm>
            <a:off x="838200" y="3190785"/>
            <a:ext cx="10515600" cy="4351338"/>
          </a:xfrm>
        </p:spPr>
        <p:txBody>
          <a:bodyPr>
            <a:normAutofit/>
          </a:bodyPr>
          <a:lstStyle/>
          <a:p>
            <a:pPr marL="0" indent="0">
              <a:buNone/>
            </a:pPr>
            <a:r>
              <a:rPr lang="en-US" sz="2000" dirty="0" smtClean="0"/>
              <a:t>A </a:t>
            </a:r>
            <a:r>
              <a:rPr lang="en-US" sz="2000" dirty="0"/>
              <a:t>program is a series of instructions that tell the computer what to do. When we run a program, those instructions are copied into memory and space is allocated for variables and other stuff required to manage its execution. This running instance of a program is called a process and it's processes which we manage.</a:t>
            </a:r>
          </a:p>
        </p:txBody>
      </p:sp>
      <p:sp>
        <p:nvSpPr>
          <p:cNvPr id="4" name="Slide Number Placeholder 3"/>
          <p:cNvSpPr>
            <a:spLocks noGrp="1"/>
          </p:cNvSpPr>
          <p:nvPr>
            <p:ph type="sldNum" sz="quarter" idx="12"/>
          </p:nvPr>
        </p:nvSpPr>
        <p:spPr/>
        <p:txBody>
          <a:bodyPr/>
          <a:lstStyle/>
          <a:p>
            <a:fld id="{401CF334-2D5C-4859-84A6-CA7E6E43FAEB}" type="slidenum">
              <a:rPr lang="en-US" smtClean="0"/>
              <a:t>3</a:t>
            </a:fld>
            <a:endParaRPr lang="en-US"/>
          </a:p>
        </p:txBody>
      </p:sp>
    </p:spTree>
    <p:extLst>
      <p:ext uri="{BB962C8B-B14F-4D97-AF65-F5344CB8AC3E}">
        <p14:creationId xmlns:p14="http://schemas.microsoft.com/office/powerpoint/2010/main" val="39863018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1267" y="944658"/>
            <a:ext cx="10972800" cy="1143000"/>
          </a:xfrm>
        </p:spPr>
        <p:txBody>
          <a:bodyPr>
            <a:normAutofit/>
          </a:bodyPr>
          <a:lstStyle/>
          <a:p>
            <a:r>
              <a:rPr lang="en-US" sz="4400" b="1" dirty="0">
                <a:latin typeface="+mn-lt"/>
              </a:rPr>
              <a:t>Scheduling</a:t>
            </a:r>
            <a:endParaRPr lang="en-US" sz="4400" dirty="0">
              <a:latin typeface="+mn-lt"/>
            </a:endParaRPr>
          </a:p>
        </p:txBody>
      </p:sp>
      <p:sp>
        <p:nvSpPr>
          <p:cNvPr id="3" name="Content Placeholder 2"/>
          <p:cNvSpPr>
            <a:spLocks noGrp="1"/>
          </p:cNvSpPr>
          <p:nvPr>
            <p:ph idx="1"/>
          </p:nvPr>
        </p:nvSpPr>
        <p:spPr>
          <a:xfrm>
            <a:off x="751267" y="2332356"/>
            <a:ext cx="10972800" cy="4389120"/>
          </a:xfrm>
        </p:spPr>
        <p:txBody>
          <a:bodyPr>
            <a:normAutofit/>
          </a:bodyPr>
          <a:lstStyle/>
          <a:p>
            <a:pPr marL="0" indent="0">
              <a:buNone/>
            </a:pPr>
            <a:r>
              <a:rPr lang="en-US" sz="2000" dirty="0"/>
              <a:t>Scheduling criteria is also called as scheduling methodology. Key to multiprogramming is </a:t>
            </a:r>
            <a:r>
              <a:rPr lang="en-US" sz="2000" dirty="0" smtClean="0"/>
              <a:t>scheduling. Different </a:t>
            </a:r>
            <a:r>
              <a:rPr lang="en-US" sz="2000" dirty="0"/>
              <a:t>CPU scheduling algorithm </a:t>
            </a:r>
            <a:r>
              <a:rPr lang="en-US" sz="2000" dirty="0" smtClean="0"/>
              <a:t>have </a:t>
            </a:r>
            <a:r>
              <a:rPr lang="en-US" sz="2000" dirty="0"/>
              <a:t>different </a:t>
            </a:r>
            <a:r>
              <a:rPr lang="en-US" sz="2000" dirty="0" smtClean="0"/>
              <a:t>properties.</a:t>
            </a:r>
          </a:p>
          <a:p>
            <a:pPr marL="0" indent="0">
              <a:buNone/>
            </a:pPr>
            <a:endParaRPr lang="en-US" sz="2000" dirty="0"/>
          </a:p>
          <a:p>
            <a:pPr marL="0" indent="0">
              <a:buNone/>
            </a:pPr>
            <a:r>
              <a:rPr lang="en-US" sz="2400" b="1" dirty="0" smtClean="0"/>
              <a:t>Functions of scheduling:</a:t>
            </a:r>
          </a:p>
          <a:p>
            <a:pPr lvl="1">
              <a:buFont typeface="Wingdings" panose="05000000000000000000" pitchFamily="2" charset="2"/>
              <a:buChar char="Ø"/>
            </a:pPr>
            <a:r>
              <a:rPr lang="en-US" sz="1800" dirty="0" smtClean="0"/>
              <a:t>CPU Utilization</a:t>
            </a:r>
          </a:p>
          <a:p>
            <a:pPr lvl="1">
              <a:buFont typeface="Wingdings" panose="05000000000000000000" pitchFamily="2" charset="2"/>
              <a:buChar char="Ø"/>
            </a:pPr>
            <a:r>
              <a:rPr lang="en-US" sz="1800" dirty="0" smtClean="0"/>
              <a:t>Throughput</a:t>
            </a:r>
          </a:p>
          <a:p>
            <a:pPr lvl="1">
              <a:buFont typeface="Wingdings" panose="05000000000000000000" pitchFamily="2" charset="2"/>
              <a:buChar char="Ø"/>
            </a:pPr>
            <a:r>
              <a:rPr lang="en-US" sz="1800" dirty="0" smtClean="0"/>
              <a:t>Turnaround</a:t>
            </a:r>
          </a:p>
          <a:p>
            <a:pPr lvl="1">
              <a:buFont typeface="Wingdings" panose="05000000000000000000" pitchFamily="2" charset="2"/>
              <a:buChar char="Ø"/>
            </a:pPr>
            <a:r>
              <a:rPr lang="en-US" sz="1800" dirty="0" smtClean="0"/>
              <a:t>Wait time</a:t>
            </a:r>
          </a:p>
          <a:p>
            <a:pPr lvl="1">
              <a:buFont typeface="Wingdings" panose="05000000000000000000" pitchFamily="2" charset="2"/>
              <a:buChar char="Ø"/>
            </a:pPr>
            <a:r>
              <a:rPr lang="en-US" sz="1800" dirty="0" smtClean="0"/>
              <a:t>Response time</a:t>
            </a:r>
          </a:p>
          <a:p>
            <a:pPr lvl="1">
              <a:buFont typeface="Wingdings" panose="05000000000000000000" pitchFamily="2" charset="2"/>
              <a:buChar char="Ø"/>
            </a:pPr>
            <a:r>
              <a:rPr lang="en-US" sz="1800" dirty="0" smtClean="0"/>
              <a:t>Fairness Types </a:t>
            </a:r>
            <a:endParaRPr lang="en-US" sz="1800" dirty="0"/>
          </a:p>
          <a:p>
            <a:pPr marL="0" indent="0">
              <a:buNone/>
            </a:pPr>
            <a:endParaRPr lang="en-US" sz="2000" dirty="0"/>
          </a:p>
        </p:txBody>
      </p:sp>
      <p:sp>
        <p:nvSpPr>
          <p:cNvPr id="4" name="Slide Number Placeholder 3"/>
          <p:cNvSpPr>
            <a:spLocks noGrp="1"/>
          </p:cNvSpPr>
          <p:nvPr>
            <p:ph type="sldNum" sz="quarter" idx="12"/>
          </p:nvPr>
        </p:nvSpPr>
        <p:spPr/>
        <p:txBody>
          <a:bodyPr/>
          <a:lstStyle/>
          <a:p>
            <a:fld id="{401CF334-2D5C-4859-84A6-CA7E6E43FAEB}" type="slidenum">
              <a:rPr lang="en-US" smtClean="0"/>
              <a:t>4</a:t>
            </a:fld>
            <a:endParaRPr lang="en-US"/>
          </a:p>
        </p:txBody>
      </p:sp>
    </p:spTree>
    <p:extLst>
      <p:ext uri="{BB962C8B-B14F-4D97-AF65-F5344CB8AC3E}">
        <p14:creationId xmlns:p14="http://schemas.microsoft.com/office/powerpoint/2010/main" val="22248264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09938" y="812166"/>
            <a:ext cx="10431888" cy="5909310"/>
          </a:xfrm>
          <a:prstGeom prst="rect">
            <a:avLst/>
          </a:prstGeom>
          <a:noFill/>
        </p:spPr>
        <p:txBody>
          <a:bodyPr wrap="square" rtlCol="0">
            <a:spAutoFit/>
          </a:bodyPr>
          <a:lstStyle/>
          <a:p>
            <a:r>
              <a:rPr lang="en-US" b="1" dirty="0"/>
              <a:t>CPU Utilization</a:t>
            </a:r>
            <a:r>
              <a:rPr lang="en-US" b="1" dirty="0" smtClean="0"/>
              <a:t>:</a:t>
            </a:r>
            <a:r>
              <a:rPr lang="en-US" dirty="0" smtClean="0"/>
              <a:t/>
            </a:r>
            <a:br>
              <a:rPr lang="en-US" dirty="0" smtClean="0"/>
            </a:br>
            <a:r>
              <a:rPr lang="en-US" dirty="0" smtClean="0"/>
              <a:t>	Keep </a:t>
            </a:r>
            <a:r>
              <a:rPr lang="en-US" dirty="0"/>
              <a:t>the CPU as busy as possible. It range from 0 to 100%. In practice, it range from 40 to 90</a:t>
            </a:r>
            <a:r>
              <a:rPr lang="en-US" dirty="0" smtClean="0"/>
              <a:t>%</a:t>
            </a:r>
          </a:p>
          <a:p>
            <a:endParaRPr lang="en-US" dirty="0"/>
          </a:p>
          <a:p>
            <a:r>
              <a:rPr lang="en-US" b="1" dirty="0"/>
              <a:t>Throughput:</a:t>
            </a:r>
            <a:r>
              <a:rPr lang="en-US" dirty="0" smtClean="0"/>
              <a:t/>
            </a:r>
            <a:br>
              <a:rPr lang="en-US" dirty="0" smtClean="0"/>
            </a:br>
            <a:r>
              <a:rPr lang="en-US" dirty="0" smtClean="0"/>
              <a:t>	Throughput </a:t>
            </a:r>
            <a:r>
              <a:rPr lang="en-US" dirty="0"/>
              <a:t>is the rate at which processes are completed per unit of </a:t>
            </a:r>
            <a:r>
              <a:rPr lang="en-US" dirty="0" smtClean="0"/>
              <a:t>time.</a:t>
            </a:r>
          </a:p>
          <a:p>
            <a:endParaRPr lang="en-US" dirty="0"/>
          </a:p>
          <a:p>
            <a:r>
              <a:rPr lang="en-US" b="1" dirty="0"/>
              <a:t>Turnaround time:</a:t>
            </a:r>
            <a:r>
              <a:rPr lang="en-US" dirty="0" smtClean="0"/>
              <a:t/>
            </a:r>
            <a:br>
              <a:rPr lang="en-US" dirty="0" smtClean="0"/>
            </a:br>
            <a:r>
              <a:rPr lang="en-US" dirty="0" smtClean="0"/>
              <a:t>	This </a:t>
            </a:r>
            <a:r>
              <a:rPr lang="en-US" dirty="0"/>
              <a:t>is the how long a process takes to execute a process. It is calculated as the time gap between the submission of a process and its </a:t>
            </a:r>
            <a:r>
              <a:rPr lang="en-US" dirty="0" smtClean="0"/>
              <a:t>completion.</a:t>
            </a:r>
          </a:p>
          <a:p>
            <a:endParaRPr lang="en-US" dirty="0"/>
          </a:p>
          <a:p>
            <a:r>
              <a:rPr lang="en-US" b="1" dirty="0"/>
              <a:t>Waiting time:</a:t>
            </a:r>
            <a:r>
              <a:rPr lang="en-US" dirty="0" smtClean="0"/>
              <a:t/>
            </a:r>
            <a:br>
              <a:rPr lang="en-US" dirty="0" smtClean="0"/>
            </a:br>
            <a:r>
              <a:rPr lang="en-US" dirty="0" smtClean="0"/>
              <a:t>	Waiting </a:t>
            </a:r>
            <a:r>
              <a:rPr lang="en-US" dirty="0"/>
              <a:t>time is the sum of the time periods spent in waiting in the ready queue</a:t>
            </a:r>
            <a:r>
              <a:rPr lang="en-US" dirty="0" smtClean="0"/>
              <a:t>.</a:t>
            </a:r>
          </a:p>
          <a:p>
            <a:endParaRPr lang="en-US" dirty="0"/>
          </a:p>
          <a:p>
            <a:r>
              <a:rPr lang="en-US" b="1" dirty="0"/>
              <a:t>Response time</a:t>
            </a:r>
            <a:r>
              <a:rPr lang="en-US" b="1" dirty="0" smtClean="0"/>
              <a:t>:</a:t>
            </a:r>
            <a:r>
              <a:rPr lang="en-US" dirty="0" smtClean="0"/>
              <a:t/>
            </a:r>
            <a:br>
              <a:rPr lang="en-US" dirty="0" smtClean="0"/>
            </a:br>
            <a:r>
              <a:rPr lang="en-US" dirty="0" smtClean="0"/>
              <a:t>	Response </a:t>
            </a:r>
            <a:r>
              <a:rPr lang="en-US" dirty="0"/>
              <a:t>time is the time it takes to start responding from submission </a:t>
            </a:r>
            <a:r>
              <a:rPr lang="en-US" dirty="0" smtClean="0"/>
              <a:t>time. It </a:t>
            </a:r>
            <a:r>
              <a:rPr lang="en-US" dirty="0"/>
              <a:t>is calculated as the amount of time it takes from when a request was submitted until the first response is produced</a:t>
            </a:r>
            <a:r>
              <a:rPr lang="en-US" dirty="0" smtClean="0"/>
              <a:t>.</a:t>
            </a:r>
          </a:p>
          <a:p>
            <a:endParaRPr lang="en-US" dirty="0"/>
          </a:p>
          <a:p>
            <a:r>
              <a:rPr lang="en-US" b="1" dirty="0"/>
              <a:t>Fairness:</a:t>
            </a:r>
            <a:r>
              <a:rPr lang="en-US" dirty="0" smtClean="0"/>
              <a:t/>
            </a:r>
            <a:br>
              <a:rPr lang="en-US" dirty="0" smtClean="0"/>
            </a:br>
            <a:r>
              <a:rPr lang="en-US" dirty="0" smtClean="0"/>
              <a:t>	Each </a:t>
            </a:r>
            <a:r>
              <a:rPr lang="en-US" dirty="0"/>
              <a:t>process should have a fair share of CPU.</a:t>
            </a:r>
          </a:p>
        </p:txBody>
      </p:sp>
      <p:sp>
        <p:nvSpPr>
          <p:cNvPr id="2" name="Slide Number Placeholder 1"/>
          <p:cNvSpPr>
            <a:spLocks noGrp="1"/>
          </p:cNvSpPr>
          <p:nvPr>
            <p:ph type="sldNum" sz="quarter" idx="12"/>
          </p:nvPr>
        </p:nvSpPr>
        <p:spPr/>
        <p:txBody>
          <a:bodyPr/>
          <a:lstStyle/>
          <a:p>
            <a:fld id="{401CF334-2D5C-4859-84A6-CA7E6E43FAEB}" type="slidenum">
              <a:rPr lang="en-US" smtClean="0"/>
              <a:t>5</a:t>
            </a:fld>
            <a:endParaRPr lang="en-US"/>
          </a:p>
        </p:txBody>
      </p:sp>
    </p:spTree>
    <p:extLst>
      <p:ext uri="{BB962C8B-B14F-4D97-AF65-F5344CB8AC3E}">
        <p14:creationId xmlns:p14="http://schemas.microsoft.com/office/powerpoint/2010/main" val="41253883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6988" y="1388703"/>
            <a:ext cx="10515600" cy="1325563"/>
          </a:xfrm>
        </p:spPr>
        <p:txBody>
          <a:bodyPr>
            <a:normAutofit/>
          </a:bodyPr>
          <a:lstStyle/>
          <a:p>
            <a:r>
              <a:rPr lang="en-US" sz="3200" dirty="0">
                <a:latin typeface="+mn-lt"/>
              </a:rPr>
              <a:t>Types of </a:t>
            </a:r>
            <a:r>
              <a:rPr lang="en-US" sz="3200" dirty="0" smtClean="0">
                <a:latin typeface="+mn-lt"/>
              </a:rPr>
              <a:t>scheduling : </a:t>
            </a:r>
            <a:endParaRPr lang="en-US" sz="3200" dirty="0"/>
          </a:p>
        </p:txBody>
      </p:sp>
      <p:sp>
        <p:nvSpPr>
          <p:cNvPr id="3" name="Content Placeholder 2"/>
          <p:cNvSpPr>
            <a:spLocks noGrp="1"/>
          </p:cNvSpPr>
          <p:nvPr>
            <p:ph idx="1"/>
          </p:nvPr>
        </p:nvSpPr>
        <p:spPr>
          <a:xfrm>
            <a:off x="1487488" y="1700808"/>
            <a:ext cx="10515600" cy="4351338"/>
          </a:xfrm>
        </p:spPr>
        <p:txBody>
          <a:bodyPr/>
          <a:lstStyle/>
          <a:p>
            <a:pPr marL="457200" lvl="1" indent="0">
              <a:lnSpc>
                <a:spcPct val="150000"/>
              </a:lnSpc>
              <a:buNone/>
            </a:pPr>
            <a:endParaRPr lang="en-US" sz="2800" dirty="0" smtClean="0"/>
          </a:p>
          <a:p>
            <a:pPr lvl="1">
              <a:lnSpc>
                <a:spcPct val="150000"/>
              </a:lnSpc>
              <a:buFont typeface="Wingdings" panose="05000000000000000000" pitchFamily="2" charset="2"/>
              <a:buChar char="Ø"/>
            </a:pPr>
            <a:r>
              <a:rPr lang="en-US" sz="2800" dirty="0" smtClean="0"/>
              <a:t>FIFO</a:t>
            </a:r>
          </a:p>
          <a:p>
            <a:pPr lvl="1">
              <a:lnSpc>
                <a:spcPct val="150000"/>
              </a:lnSpc>
              <a:buFont typeface="Wingdings" panose="05000000000000000000" pitchFamily="2" charset="2"/>
              <a:buChar char="Ø"/>
            </a:pPr>
            <a:r>
              <a:rPr lang="en-US" sz="2800" dirty="0" smtClean="0"/>
              <a:t>Round Robin</a:t>
            </a:r>
          </a:p>
          <a:p>
            <a:pPr lvl="1">
              <a:lnSpc>
                <a:spcPct val="150000"/>
              </a:lnSpc>
              <a:buFont typeface="Wingdings" panose="05000000000000000000" pitchFamily="2" charset="2"/>
              <a:buChar char="Ø"/>
            </a:pPr>
            <a:r>
              <a:rPr lang="en-US" sz="2800" dirty="0" smtClean="0"/>
              <a:t>SJF</a:t>
            </a:r>
          </a:p>
          <a:p>
            <a:pPr lvl="1">
              <a:lnSpc>
                <a:spcPct val="150000"/>
              </a:lnSpc>
              <a:buFont typeface="Wingdings" panose="05000000000000000000" pitchFamily="2" charset="2"/>
              <a:buChar char="Ø"/>
            </a:pPr>
            <a:r>
              <a:rPr lang="en-US" sz="2800" dirty="0" smtClean="0"/>
              <a:t>Priority Based</a:t>
            </a:r>
          </a:p>
          <a:p>
            <a:pPr marL="0" indent="0">
              <a:buNone/>
            </a:pPr>
            <a:endParaRPr lang="en-US" sz="3200" cap="all" dirty="0" smtClean="0"/>
          </a:p>
          <a:p>
            <a:pPr marL="0" indent="0">
              <a:buNone/>
            </a:pPr>
            <a:endParaRPr lang="en-US" dirty="0" smtClean="0"/>
          </a:p>
        </p:txBody>
      </p:sp>
      <p:sp>
        <p:nvSpPr>
          <p:cNvPr id="4" name="Slide Number Placeholder 3"/>
          <p:cNvSpPr>
            <a:spLocks noGrp="1"/>
          </p:cNvSpPr>
          <p:nvPr>
            <p:ph type="sldNum" sz="quarter" idx="12"/>
          </p:nvPr>
        </p:nvSpPr>
        <p:spPr/>
        <p:txBody>
          <a:bodyPr/>
          <a:lstStyle/>
          <a:p>
            <a:fld id="{401CF334-2D5C-4859-84A6-CA7E6E43FAEB}" type="slidenum">
              <a:rPr lang="en-US" smtClean="0"/>
              <a:t>6</a:t>
            </a:fld>
            <a:endParaRPr lang="en-US"/>
          </a:p>
        </p:txBody>
      </p:sp>
    </p:spTree>
    <p:extLst>
      <p:ext uri="{BB962C8B-B14F-4D97-AF65-F5344CB8AC3E}">
        <p14:creationId xmlns:p14="http://schemas.microsoft.com/office/powerpoint/2010/main" val="2022281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24247" y="901731"/>
            <a:ext cx="10998558" cy="1569660"/>
          </a:xfrm>
          <a:prstGeom prst="rect">
            <a:avLst/>
          </a:prstGeom>
          <a:noFill/>
        </p:spPr>
        <p:txBody>
          <a:bodyPr wrap="square" rtlCol="0">
            <a:spAutoFit/>
          </a:bodyPr>
          <a:lstStyle/>
          <a:p>
            <a:r>
              <a:rPr lang="en-US" sz="2400" b="1" dirty="0"/>
              <a:t>First-come First-served Scheduling (</a:t>
            </a:r>
            <a:r>
              <a:rPr lang="en-US" sz="2400" b="1" dirty="0" smtClean="0"/>
              <a:t>FCFS) :</a:t>
            </a:r>
          </a:p>
          <a:p>
            <a:r>
              <a:rPr lang="en-US" dirty="0" smtClean="0"/>
              <a:t>	</a:t>
            </a:r>
            <a:r>
              <a:rPr lang="en-US" dirty="0"/>
              <a:t>First-come First-served Scheduling follow first in first out method. As each process becomes ready, it joins the ready queue. When the current running process ceases to execute, the oldest process in the Ready queue is selected for running. That is first entered process among the available processes in the ready </a:t>
            </a:r>
            <a:r>
              <a:rPr lang="en-US" dirty="0" smtClean="0"/>
              <a:t>queue. The </a:t>
            </a:r>
            <a:r>
              <a:rPr lang="en-US" dirty="0"/>
              <a:t>average waiting time for FCFS is often quite long. It is non-preemptive</a:t>
            </a:r>
            <a:r>
              <a:rPr lang="en-US" dirty="0" smtClean="0"/>
              <a:t>.</a:t>
            </a:r>
            <a:endParaRPr lang="en-US" dirty="0"/>
          </a:p>
        </p:txBody>
      </p:sp>
      <p:pic>
        <p:nvPicPr>
          <p:cNvPr id="1032" name="Picture 8" descr="[​IM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22751" y="3071477"/>
            <a:ext cx="4543924" cy="631938"/>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983432" y="4045923"/>
            <a:ext cx="10998558" cy="2492990"/>
          </a:xfrm>
          <a:prstGeom prst="rect">
            <a:avLst/>
          </a:prstGeom>
          <a:noFill/>
        </p:spPr>
        <p:txBody>
          <a:bodyPr wrap="square" rtlCol="0">
            <a:spAutoFit/>
          </a:bodyPr>
          <a:lstStyle/>
          <a:p>
            <a:r>
              <a:rPr lang="en-US" sz="2400" b="1" dirty="0" smtClean="0"/>
              <a:t>Advantages</a:t>
            </a:r>
            <a:endParaRPr lang="en-US" sz="2400" dirty="0"/>
          </a:p>
          <a:p>
            <a:pPr marL="742950" lvl="1" indent="-285750">
              <a:buFont typeface="Wingdings" panose="05000000000000000000" pitchFamily="2" charset="2"/>
              <a:buChar char="Ø"/>
            </a:pPr>
            <a:r>
              <a:rPr lang="en-US" dirty="0" smtClean="0"/>
              <a:t>Better </a:t>
            </a:r>
            <a:r>
              <a:rPr lang="en-US" dirty="0"/>
              <a:t>for long processes</a:t>
            </a:r>
          </a:p>
          <a:p>
            <a:pPr marL="742950" lvl="1" indent="-285750">
              <a:buFont typeface="Wingdings" panose="05000000000000000000" pitchFamily="2" charset="2"/>
              <a:buChar char="Ø"/>
            </a:pPr>
            <a:r>
              <a:rPr lang="en-US" dirty="0"/>
              <a:t>Simple method (i.e., minimum overhead on processor)</a:t>
            </a:r>
          </a:p>
          <a:p>
            <a:pPr marL="742950" lvl="1" indent="-285750">
              <a:buFont typeface="Wingdings" panose="05000000000000000000" pitchFamily="2" charset="2"/>
              <a:buChar char="Ø"/>
            </a:pPr>
            <a:r>
              <a:rPr lang="en-US" dirty="0"/>
              <a:t>No starvation</a:t>
            </a:r>
          </a:p>
          <a:p>
            <a:r>
              <a:rPr lang="en-US" sz="2400" b="1" dirty="0"/>
              <a:t>Disadvantages </a:t>
            </a:r>
            <a:endParaRPr lang="en-US" sz="2400" dirty="0"/>
          </a:p>
          <a:p>
            <a:pPr marL="742950" lvl="1" indent="-285750">
              <a:buFont typeface="Wingdings" panose="05000000000000000000" pitchFamily="2" charset="2"/>
              <a:buChar char="Ø"/>
            </a:pPr>
            <a:r>
              <a:rPr lang="en-US" dirty="0" smtClean="0"/>
              <a:t>Convoy </a:t>
            </a:r>
            <a:r>
              <a:rPr lang="en-US" dirty="0"/>
              <a:t>effect occurs</a:t>
            </a:r>
            <a:r>
              <a:rPr lang="en-US" dirty="0" smtClean="0"/>
              <a:t>. Even </a:t>
            </a:r>
            <a:r>
              <a:rPr lang="en-US" dirty="0"/>
              <a:t>very small process should wait for its turn to come to utilize the </a:t>
            </a:r>
            <a:r>
              <a:rPr lang="en-US" dirty="0" smtClean="0"/>
              <a:t>CPU.</a:t>
            </a:r>
            <a:endParaRPr lang="en-US" dirty="0"/>
          </a:p>
          <a:p>
            <a:pPr marL="742950" lvl="1" indent="-285750">
              <a:buFont typeface="Wingdings" panose="05000000000000000000" pitchFamily="2" charset="2"/>
              <a:buChar char="Ø"/>
            </a:pPr>
            <a:r>
              <a:rPr lang="en-US" dirty="0"/>
              <a:t>Throughput is not emphasized.</a:t>
            </a:r>
          </a:p>
          <a:p>
            <a:endParaRPr lang="en-US" dirty="0"/>
          </a:p>
        </p:txBody>
      </p:sp>
      <p:sp>
        <p:nvSpPr>
          <p:cNvPr id="2" name="Slide Number Placeholder 1"/>
          <p:cNvSpPr>
            <a:spLocks noGrp="1"/>
          </p:cNvSpPr>
          <p:nvPr>
            <p:ph type="sldNum" sz="quarter" idx="12"/>
          </p:nvPr>
        </p:nvSpPr>
        <p:spPr/>
        <p:txBody>
          <a:bodyPr/>
          <a:lstStyle/>
          <a:p>
            <a:fld id="{401CF334-2D5C-4859-84A6-CA7E6E43FAEB}" type="slidenum">
              <a:rPr lang="en-US" smtClean="0"/>
              <a:t>7</a:t>
            </a:fld>
            <a:endParaRPr lang="en-US"/>
          </a:p>
        </p:txBody>
      </p:sp>
    </p:spTree>
    <p:extLst>
      <p:ext uri="{BB962C8B-B14F-4D97-AF65-F5344CB8AC3E}">
        <p14:creationId xmlns:p14="http://schemas.microsoft.com/office/powerpoint/2010/main" val="2203213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50006" y="1068946"/>
            <a:ext cx="10637949" cy="4985980"/>
          </a:xfrm>
          <a:prstGeom prst="rect">
            <a:avLst/>
          </a:prstGeom>
          <a:noFill/>
        </p:spPr>
        <p:txBody>
          <a:bodyPr wrap="square" rtlCol="0">
            <a:spAutoFit/>
          </a:bodyPr>
          <a:lstStyle/>
          <a:p>
            <a:r>
              <a:rPr lang="en-US" sz="2400" b="1" dirty="0"/>
              <a:t>Shortest Job First Scheduling (SJF</a:t>
            </a:r>
            <a:r>
              <a:rPr lang="en-US" sz="2400" b="1" dirty="0" smtClean="0"/>
              <a:t>) :</a:t>
            </a:r>
          </a:p>
          <a:p>
            <a:endParaRPr lang="en-US" sz="2400" dirty="0" smtClean="0"/>
          </a:p>
          <a:p>
            <a:pPr marL="742950" lvl="1" indent="-285750">
              <a:buFont typeface="Wingdings" panose="05000000000000000000" pitchFamily="2" charset="2"/>
              <a:buChar char="Ø"/>
            </a:pPr>
            <a:r>
              <a:rPr lang="en-US" dirty="0" smtClean="0"/>
              <a:t>Shortest-job-first </a:t>
            </a:r>
            <a:r>
              <a:rPr lang="en-US" dirty="0"/>
              <a:t>scheduling is also called as shortest process next (SPN). </a:t>
            </a:r>
            <a:endParaRPr lang="en-US" dirty="0" smtClean="0"/>
          </a:p>
          <a:p>
            <a:pPr marL="742950" lvl="1" indent="-285750">
              <a:buFont typeface="Wingdings" panose="05000000000000000000" pitchFamily="2" charset="2"/>
              <a:buChar char="Ø"/>
            </a:pPr>
            <a:r>
              <a:rPr lang="en-US" dirty="0" smtClean="0"/>
              <a:t>The </a:t>
            </a:r>
            <a:r>
              <a:rPr lang="en-US" dirty="0"/>
              <a:t>process with the shortest expected processing time is selected for execution, among the available processes in the ready queue. </a:t>
            </a:r>
            <a:endParaRPr lang="en-US" dirty="0" smtClean="0"/>
          </a:p>
          <a:p>
            <a:pPr marL="742950" lvl="1" indent="-285750">
              <a:buFont typeface="Wingdings" panose="05000000000000000000" pitchFamily="2" charset="2"/>
              <a:buChar char="Ø"/>
            </a:pPr>
            <a:r>
              <a:rPr lang="en-US" dirty="0" smtClean="0"/>
              <a:t>A </a:t>
            </a:r>
            <a:r>
              <a:rPr lang="en-US" dirty="0"/>
              <a:t>short process will jump to the head of the queue over long </a:t>
            </a:r>
            <a:r>
              <a:rPr lang="en-US" dirty="0" smtClean="0"/>
              <a:t>jobs.</a:t>
            </a:r>
          </a:p>
          <a:p>
            <a:pPr lvl="1"/>
            <a:endParaRPr lang="en-US" dirty="0"/>
          </a:p>
          <a:p>
            <a:pPr lvl="1"/>
            <a:endParaRPr lang="en-US" dirty="0" smtClean="0"/>
          </a:p>
          <a:p>
            <a:r>
              <a:rPr lang="en-US" b="1" dirty="0" smtClean="0"/>
              <a:t>Advantages</a:t>
            </a:r>
            <a:endParaRPr lang="en-US" dirty="0"/>
          </a:p>
          <a:p>
            <a:pPr marL="742950" lvl="1" indent="-285750">
              <a:buFont typeface="Wingdings" panose="05000000000000000000" pitchFamily="2" charset="2"/>
              <a:buChar char="Ø"/>
            </a:pPr>
            <a:r>
              <a:rPr lang="en-US" dirty="0" smtClean="0"/>
              <a:t>It </a:t>
            </a:r>
            <a:r>
              <a:rPr lang="en-US" dirty="0"/>
              <a:t>gives superior turnaround time performance to shortest process next because a short job is given immediate preference to a running longer job.</a:t>
            </a:r>
          </a:p>
          <a:p>
            <a:pPr marL="742950" lvl="1" indent="-285750">
              <a:buFont typeface="Wingdings" panose="05000000000000000000" pitchFamily="2" charset="2"/>
              <a:buChar char="Ø"/>
            </a:pPr>
            <a:r>
              <a:rPr lang="en-US" dirty="0"/>
              <a:t>Throughput is high</a:t>
            </a:r>
            <a:r>
              <a:rPr lang="en-US" dirty="0" smtClean="0"/>
              <a:t>.</a:t>
            </a:r>
          </a:p>
          <a:p>
            <a:pPr lvl="1"/>
            <a:endParaRPr lang="en-US" dirty="0"/>
          </a:p>
          <a:p>
            <a:r>
              <a:rPr lang="en-US" b="1" dirty="0" smtClean="0"/>
              <a:t>Disadvantages</a:t>
            </a:r>
            <a:endParaRPr lang="en-US" dirty="0"/>
          </a:p>
          <a:p>
            <a:pPr marL="742950" lvl="1" indent="-285750">
              <a:buFont typeface="Wingdings" panose="05000000000000000000" pitchFamily="2" charset="2"/>
              <a:buChar char="Ø"/>
            </a:pPr>
            <a:r>
              <a:rPr lang="en-US" dirty="0" smtClean="0"/>
              <a:t>Elapsed </a:t>
            </a:r>
            <a:r>
              <a:rPr lang="en-US" dirty="0"/>
              <a:t>time (i.e., execution-completed-time) must be recorded, it results an additional overhead on the processor.</a:t>
            </a:r>
          </a:p>
          <a:p>
            <a:pPr marL="742950" lvl="1" indent="-285750">
              <a:buFont typeface="Wingdings" panose="05000000000000000000" pitchFamily="2" charset="2"/>
              <a:buChar char="Ø"/>
            </a:pPr>
            <a:r>
              <a:rPr lang="en-US" dirty="0"/>
              <a:t>Starvation may be possible for the longer processes</a:t>
            </a:r>
            <a:r>
              <a:rPr lang="en-US" dirty="0" smtClean="0"/>
              <a:t>.</a:t>
            </a:r>
          </a:p>
        </p:txBody>
      </p:sp>
      <p:sp>
        <p:nvSpPr>
          <p:cNvPr id="2" name="Slide Number Placeholder 1"/>
          <p:cNvSpPr>
            <a:spLocks noGrp="1"/>
          </p:cNvSpPr>
          <p:nvPr>
            <p:ph type="sldNum" sz="quarter" idx="12"/>
          </p:nvPr>
        </p:nvSpPr>
        <p:spPr/>
        <p:txBody>
          <a:bodyPr/>
          <a:lstStyle/>
          <a:p>
            <a:fld id="{401CF334-2D5C-4859-84A6-CA7E6E43FAEB}" type="slidenum">
              <a:rPr lang="en-US" smtClean="0"/>
              <a:t>8</a:t>
            </a:fld>
            <a:endParaRPr lang="en-US"/>
          </a:p>
        </p:txBody>
      </p:sp>
    </p:spTree>
    <p:extLst>
      <p:ext uri="{BB962C8B-B14F-4D97-AF65-F5344CB8AC3E}">
        <p14:creationId xmlns:p14="http://schemas.microsoft.com/office/powerpoint/2010/main" val="7595720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94704" y="692696"/>
            <a:ext cx="10650828" cy="3046988"/>
          </a:xfrm>
          <a:prstGeom prst="rect">
            <a:avLst/>
          </a:prstGeom>
          <a:noFill/>
        </p:spPr>
        <p:txBody>
          <a:bodyPr wrap="square" rtlCol="0">
            <a:spAutoFit/>
          </a:bodyPr>
          <a:lstStyle/>
          <a:p>
            <a:r>
              <a:rPr lang="en-US" sz="2400" b="1" dirty="0"/>
              <a:t>Priority </a:t>
            </a:r>
            <a:r>
              <a:rPr lang="en-US" sz="2400" b="1" dirty="0" smtClean="0"/>
              <a:t>Scheduling :</a:t>
            </a:r>
          </a:p>
          <a:p>
            <a:r>
              <a:rPr lang="en-US" dirty="0" smtClean="0"/>
              <a:t>	</a:t>
            </a:r>
          </a:p>
          <a:p>
            <a:r>
              <a:rPr lang="en-US" dirty="0"/>
              <a:t>	</a:t>
            </a:r>
            <a:r>
              <a:rPr lang="en-US" dirty="0" smtClean="0"/>
              <a:t>A </a:t>
            </a:r>
            <a:r>
              <a:rPr lang="en-US" dirty="0"/>
              <a:t>Priority (an integer) is associated with each </a:t>
            </a:r>
            <a:r>
              <a:rPr lang="en-US" dirty="0" smtClean="0"/>
              <a:t>process. The </a:t>
            </a:r>
            <a:r>
              <a:rPr lang="en-US" dirty="0"/>
              <a:t>CPU is allocated to the process with the highest </a:t>
            </a:r>
            <a:r>
              <a:rPr lang="en-US" dirty="0" smtClean="0"/>
              <a:t>priority. Generally </a:t>
            </a:r>
            <a:r>
              <a:rPr lang="en-US" dirty="0"/>
              <a:t>smallest integer is considered as the highest </a:t>
            </a:r>
            <a:r>
              <a:rPr lang="en-US" dirty="0" smtClean="0"/>
              <a:t>priority. Equal </a:t>
            </a:r>
            <a:r>
              <a:rPr lang="en-US" dirty="0"/>
              <a:t>priority processes are scheduled in First Come First serve </a:t>
            </a:r>
            <a:r>
              <a:rPr lang="en-US" dirty="0" smtClean="0"/>
              <a:t>order. It </a:t>
            </a:r>
            <a:r>
              <a:rPr lang="en-US" dirty="0"/>
              <a:t>can be preemptive or Non-preemptive</a:t>
            </a:r>
            <a:r>
              <a:rPr lang="en-US" dirty="0" smtClean="0"/>
              <a:t>.</a:t>
            </a:r>
          </a:p>
          <a:p>
            <a:endParaRPr lang="en-US" dirty="0"/>
          </a:p>
          <a:p>
            <a:r>
              <a:rPr lang="en-US" sz="2400" b="1" dirty="0" smtClean="0">
                <a:solidFill>
                  <a:schemeClr val="tx1">
                    <a:lumMod val="95000"/>
                    <a:lumOff val="5000"/>
                  </a:schemeClr>
                </a:solidFill>
              </a:rPr>
              <a:t>Types of Priority Scheduling :</a:t>
            </a:r>
          </a:p>
          <a:p>
            <a:pPr marL="742950" lvl="1" indent="-285750">
              <a:buFont typeface="Wingdings" panose="05000000000000000000" pitchFamily="2" charset="2"/>
              <a:buChar char="Ø"/>
            </a:pPr>
            <a:r>
              <a:rPr lang="en-US" dirty="0" smtClean="0"/>
              <a:t>Non-preemptive </a:t>
            </a:r>
            <a:r>
              <a:rPr lang="en-US" dirty="0"/>
              <a:t>Priority </a:t>
            </a:r>
            <a:r>
              <a:rPr lang="en-US" dirty="0" smtClean="0"/>
              <a:t>Scheduling</a:t>
            </a:r>
          </a:p>
          <a:p>
            <a:pPr marL="742950" lvl="1" indent="-285750">
              <a:buFont typeface="Wingdings" panose="05000000000000000000" pitchFamily="2" charset="2"/>
              <a:buChar char="Ø"/>
            </a:pPr>
            <a:r>
              <a:rPr lang="en-US" dirty="0" smtClean="0"/>
              <a:t>Preemptive </a:t>
            </a:r>
            <a:r>
              <a:rPr lang="en-US" dirty="0"/>
              <a:t>Priority </a:t>
            </a:r>
            <a:r>
              <a:rPr lang="en-US" dirty="0" smtClean="0"/>
              <a:t>Scheduling</a:t>
            </a:r>
          </a:p>
        </p:txBody>
      </p:sp>
      <p:sp>
        <p:nvSpPr>
          <p:cNvPr id="5" name="TextBox 4"/>
          <p:cNvSpPr txBox="1"/>
          <p:nvPr/>
        </p:nvSpPr>
        <p:spPr>
          <a:xfrm>
            <a:off x="1094704" y="3825460"/>
            <a:ext cx="10097037" cy="2739211"/>
          </a:xfrm>
          <a:prstGeom prst="rect">
            <a:avLst/>
          </a:prstGeom>
          <a:noFill/>
        </p:spPr>
        <p:txBody>
          <a:bodyPr wrap="square" rtlCol="0">
            <a:spAutoFit/>
          </a:bodyPr>
          <a:lstStyle/>
          <a:p>
            <a:r>
              <a:rPr lang="en-US" sz="2400" b="1" dirty="0"/>
              <a:t>Non-preemptive Priority </a:t>
            </a:r>
            <a:r>
              <a:rPr lang="en-US" sz="2400" b="1" dirty="0" smtClean="0"/>
              <a:t>Scheduling:</a:t>
            </a:r>
            <a:r>
              <a:rPr lang="en-US" dirty="0" smtClean="0"/>
              <a:t/>
            </a:r>
            <a:br>
              <a:rPr lang="en-US" dirty="0" smtClean="0"/>
            </a:br>
            <a:r>
              <a:rPr lang="en-US" dirty="0" smtClean="0"/>
              <a:t>	In </a:t>
            </a:r>
            <a:r>
              <a:rPr lang="en-US" dirty="0"/>
              <a:t>this type of scheduling the CPU is allocated to the process with the highest priority after completing the present running process</a:t>
            </a:r>
            <a:r>
              <a:rPr lang="en-US" dirty="0" smtClean="0"/>
              <a:t>.</a:t>
            </a:r>
          </a:p>
          <a:p>
            <a:endParaRPr lang="en-US" dirty="0"/>
          </a:p>
          <a:p>
            <a:r>
              <a:rPr lang="en-US" sz="2000" dirty="0" smtClean="0"/>
              <a:t>    Advantage</a:t>
            </a:r>
            <a:endParaRPr lang="en-US" sz="2000" dirty="0"/>
          </a:p>
          <a:p>
            <a:pPr marL="742950" lvl="1" indent="-285750">
              <a:buFont typeface="Wingdings" panose="05000000000000000000" pitchFamily="2" charset="2"/>
              <a:buChar char="§"/>
            </a:pPr>
            <a:r>
              <a:rPr lang="en-US" dirty="0" smtClean="0"/>
              <a:t> Good </a:t>
            </a:r>
            <a:r>
              <a:rPr lang="en-US" dirty="0"/>
              <a:t>response for the highest priority processes.</a:t>
            </a:r>
          </a:p>
          <a:p>
            <a:r>
              <a:rPr lang="en-US" sz="2000" dirty="0" smtClean="0"/>
              <a:t>    Disadvantage</a:t>
            </a:r>
            <a:endParaRPr lang="en-US" sz="2000" dirty="0"/>
          </a:p>
          <a:p>
            <a:pPr marL="742950" lvl="1" indent="-285750">
              <a:buFont typeface="Wingdings" panose="05000000000000000000" pitchFamily="2" charset="2"/>
              <a:buChar char="§"/>
            </a:pPr>
            <a:r>
              <a:rPr lang="en-US" dirty="0" smtClean="0"/>
              <a:t>Starvation </a:t>
            </a:r>
            <a:r>
              <a:rPr lang="en-US" dirty="0"/>
              <a:t>may be possible for the lowest priority processes.</a:t>
            </a:r>
          </a:p>
          <a:p>
            <a:pPr marL="285750" indent="-285750">
              <a:buFont typeface="Wingdings" panose="05000000000000000000" pitchFamily="2" charset="2"/>
              <a:buChar char="§"/>
            </a:pPr>
            <a:endParaRPr lang="en-US" dirty="0"/>
          </a:p>
        </p:txBody>
      </p:sp>
      <p:sp>
        <p:nvSpPr>
          <p:cNvPr id="2" name="Slide Number Placeholder 1"/>
          <p:cNvSpPr>
            <a:spLocks noGrp="1"/>
          </p:cNvSpPr>
          <p:nvPr>
            <p:ph type="sldNum" sz="quarter" idx="12"/>
          </p:nvPr>
        </p:nvSpPr>
        <p:spPr/>
        <p:txBody>
          <a:bodyPr/>
          <a:lstStyle/>
          <a:p>
            <a:fld id="{401CF334-2D5C-4859-84A6-CA7E6E43FAEB}" type="slidenum">
              <a:rPr lang="en-US" smtClean="0"/>
              <a:t>9</a:t>
            </a:fld>
            <a:endParaRPr lang="en-US"/>
          </a:p>
        </p:txBody>
      </p:sp>
    </p:spTree>
    <p:extLst>
      <p:ext uri="{BB962C8B-B14F-4D97-AF65-F5344CB8AC3E}">
        <p14:creationId xmlns:p14="http://schemas.microsoft.com/office/powerpoint/2010/main" val="6298754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Capgemini_Template">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ésentation1" id="{F4EDDD86-B8A8-46E1-81BA-C40220CF151C}" vid="{D76BB8BF-901C-4709-A70B-B9D859909653}"/>
    </a:ext>
  </a:extLst>
</a:theme>
</file>

<file path=ppt/theme/theme2.xml><?xml version="1.0" encoding="utf-8"?>
<a:theme xmlns:a="http://schemas.openxmlformats.org/drawingml/2006/main" name="Section slide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ésentation1" id="{F4EDDD86-B8A8-46E1-81BA-C40220CF151C}" vid="{B504A320-BF0C-4A8E-8664-9644A9AF95DC}"/>
    </a:ext>
  </a:extLst>
</a:theme>
</file>

<file path=ppt/theme/theme3.xml><?xml version="1.0" encoding="utf-8"?>
<a:theme xmlns:a="http://schemas.openxmlformats.org/drawingml/2006/main" name="Content Layout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ésentation1" id="{F4EDDD86-B8A8-46E1-81BA-C40220CF151C}" vid="{14D83F11-89F6-4441-B5DC-94FD0DFB8031}"/>
    </a:ext>
  </a:extLst>
</a:theme>
</file>

<file path=ppt/theme/theme4.xml><?xml version="1.0" encoding="utf-8"?>
<a:theme xmlns:a="http://schemas.openxmlformats.org/drawingml/2006/main" name="Content and Image Layout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ésentation1" id="{F4EDDD86-B8A8-46E1-81BA-C40220CF151C}" vid="{B065CD12-128C-4DBC-873E-82FC4B88A761}"/>
    </a:ext>
  </a:extLst>
</a:theme>
</file>

<file path=ppt/theme/theme5.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Capgemini_Template</Template>
  <TotalTime>22182</TotalTime>
  <Words>507</Words>
  <Application>Microsoft Office PowerPoint</Application>
  <PresentationFormat>Widescreen</PresentationFormat>
  <Paragraphs>197</Paragraphs>
  <Slides>21</Slides>
  <Notes>0</Notes>
  <HiddenSlides>0</HiddenSlides>
  <MMClips>0</MMClips>
  <ScaleCrop>false</ScaleCrop>
  <HeadingPairs>
    <vt:vector size="6" baseType="variant">
      <vt:variant>
        <vt:lpstr>Fonts Used</vt:lpstr>
      </vt:variant>
      <vt:variant>
        <vt:i4>6</vt:i4>
      </vt:variant>
      <vt:variant>
        <vt:lpstr>Theme</vt:lpstr>
      </vt:variant>
      <vt:variant>
        <vt:i4>4</vt:i4>
      </vt:variant>
      <vt:variant>
        <vt:lpstr>Slide Titles</vt:lpstr>
      </vt:variant>
      <vt:variant>
        <vt:i4>21</vt:i4>
      </vt:variant>
    </vt:vector>
  </HeadingPairs>
  <TitlesOfParts>
    <vt:vector size="31" baseType="lpstr">
      <vt:lpstr>Algerian</vt:lpstr>
      <vt:lpstr>Arial</vt:lpstr>
      <vt:lpstr>Calibri</vt:lpstr>
      <vt:lpstr>Times New Roman</vt:lpstr>
      <vt:lpstr>Verdana</vt:lpstr>
      <vt:lpstr>Wingdings</vt:lpstr>
      <vt:lpstr>Capgemini_Template</vt:lpstr>
      <vt:lpstr>Section slides</vt:lpstr>
      <vt:lpstr>Content Layouts</vt:lpstr>
      <vt:lpstr>Content and Image Layouts</vt:lpstr>
      <vt:lpstr>PowerPoint Presentation</vt:lpstr>
      <vt:lpstr>PowerPoint Presentation</vt:lpstr>
      <vt:lpstr>Process Management :</vt:lpstr>
      <vt:lpstr>Scheduling</vt:lpstr>
      <vt:lpstr>PowerPoint Presentation</vt:lpstr>
      <vt:lpstr>Types of scheduling : </vt:lpstr>
      <vt:lpstr>PowerPoint Presentation</vt:lpstr>
      <vt:lpstr>PowerPoint Presentation</vt:lpstr>
      <vt:lpstr>PowerPoint Presentation</vt:lpstr>
      <vt:lpstr>PowerPoint Presentation</vt:lpstr>
      <vt:lpstr>PowerPoint Presentation</vt:lpstr>
      <vt:lpstr>PowerPoint Presentation</vt:lpstr>
      <vt:lpstr>INTER PROCESS MANAGEMENT </vt:lpstr>
      <vt:lpstr>                                                             ASSIGNING PRIORITY  </vt:lpstr>
      <vt:lpstr>    KILL PROCESS</vt:lpstr>
      <vt:lpstr>  ZOMBIE PROCESS</vt:lpstr>
      <vt:lpstr>REDIRECTION PROCESS</vt:lpstr>
      <vt:lpstr>     INTERACTIVE AND BATCH PROCESS </vt:lpstr>
      <vt:lpstr>Batch Process</vt:lpstr>
      <vt:lpstr>         Comparison Between Interactive And Batch Process</vt:lpstr>
      <vt:lpstr>THANK YOU</vt:lpstr>
    </vt:vector>
  </TitlesOfParts>
  <Company>Capgemini</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Click to insert title title</dc:title>
  <dc:creator>Tomasz Cwiklinski</dc:creator>
  <cp:lastModifiedBy>Mohammed Asik, K</cp:lastModifiedBy>
  <cp:revision>177</cp:revision>
  <dcterms:created xsi:type="dcterms:W3CDTF">2017-10-18T07:07:16Z</dcterms:created>
  <dcterms:modified xsi:type="dcterms:W3CDTF">2018-03-24T08:30:39Z</dcterms:modified>
</cp:coreProperties>
</file>