
<file path=[Content_Types].xml><?xml version="1.0" encoding="utf-8"?>
<Types xmlns="http://schemas.openxmlformats.org/package/2006/content-types">
  <Override PartName="/_rels/.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7559675"/>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27" name="PlaceHolder 2"/>
          <p:cNvSpPr>
            <a:spLocks noGrp="1"/>
          </p:cNvSpPr>
          <p:nvPr>
            <p:ph type="body"/>
          </p:nvPr>
        </p:nvSpPr>
        <p:spPr>
          <a:xfrm>
            <a:off x="773280" y="2179800"/>
            <a:ext cx="8569080" cy="2162880"/>
          </a:xfrm>
          <a:prstGeom prst="rect">
            <a:avLst/>
          </a:prstGeom>
        </p:spPr>
        <p:txBody>
          <a:bodyPr bIns="0" lIns="0" rIns="0" tIns="0" wrap="none"/>
          <a:p>
            <a:endParaRPr/>
          </a:p>
        </p:txBody>
      </p:sp>
      <p:sp>
        <p:nvSpPr>
          <p:cNvPr id="28" name="PlaceHolder 3"/>
          <p:cNvSpPr>
            <a:spLocks noGrp="1"/>
          </p:cNvSpPr>
          <p:nvPr>
            <p:ph type="body"/>
          </p:nvPr>
        </p:nvSpPr>
        <p:spPr>
          <a:xfrm>
            <a:off x="773280" y="4548240"/>
            <a:ext cx="8569080" cy="2162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30"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31" name="PlaceHolder 3"/>
          <p:cNvSpPr>
            <a:spLocks noGrp="1"/>
          </p:cNvSpPr>
          <p:nvPr>
            <p:ph type="body"/>
          </p:nvPr>
        </p:nvSpPr>
        <p:spPr>
          <a:xfrm>
            <a:off x="5163840" y="2179800"/>
            <a:ext cx="4181400" cy="2162880"/>
          </a:xfrm>
          <a:prstGeom prst="rect">
            <a:avLst/>
          </a:prstGeom>
        </p:spPr>
        <p:txBody>
          <a:bodyPr bIns="0" lIns="0" rIns="0" tIns="0" wrap="none"/>
          <a:p>
            <a:endParaRPr/>
          </a:p>
        </p:txBody>
      </p:sp>
      <p:sp>
        <p:nvSpPr>
          <p:cNvPr id="32" name="PlaceHolder 4"/>
          <p:cNvSpPr>
            <a:spLocks noGrp="1"/>
          </p:cNvSpPr>
          <p:nvPr>
            <p:ph type="body"/>
          </p:nvPr>
        </p:nvSpPr>
        <p:spPr>
          <a:xfrm>
            <a:off x="5163840" y="4548240"/>
            <a:ext cx="4181400" cy="2162880"/>
          </a:xfrm>
          <a:prstGeom prst="rect">
            <a:avLst/>
          </a:prstGeom>
        </p:spPr>
        <p:txBody>
          <a:bodyPr bIns="0" lIns="0" rIns="0" tIns="0" wrap="none"/>
          <a:p>
            <a:endParaRPr/>
          </a:p>
        </p:txBody>
      </p:sp>
      <p:sp>
        <p:nvSpPr>
          <p:cNvPr id="33" name="PlaceHolder 5"/>
          <p:cNvSpPr>
            <a:spLocks noGrp="1"/>
          </p:cNvSpPr>
          <p:nvPr>
            <p:ph type="body"/>
          </p:nvPr>
        </p:nvSpPr>
        <p:spPr>
          <a:xfrm>
            <a:off x="773280" y="4548240"/>
            <a:ext cx="4181400" cy="2162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35"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36" name="PlaceHolder 3"/>
          <p:cNvSpPr>
            <a:spLocks noGrp="1"/>
          </p:cNvSpPr>
          <p:nvPr>
            <p:ph type="body"/>
          </p:nvPr>
        </p:nvSpPr>
        <p:spPr>
          <a:xfrm>
            <a:off x="5163840" y="2179800"/>
            <a:ext cx="4181400" cy="21628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43" name="PlaceHolder 2"/>
          <p:cNvSpPr>
            <a:spLocks noGrp="1"/>
          </p:cNvSpPr>
          <p:nvPr>
            <p:ph type="subTitle"/>
          </p:nvPr>
        </p:nvSpPr>
        <p:spPr>
          <a:xfrm>
            <a:off x="773280" y="2179800"/>
            <a:ext cx="8569080" cy="4535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45" name="PlaceHolder 2"/>
          <p:cNvSpPr>
            <a:spLocks noGrp="1"/>
          </p:cNvSpPr>
          <p:nvPr>
            <p:ph type="body"/>
          </p:nvPr>
        </p:nvSpPr>
        <p:spPr>
          <a:xfrm>
            <a:off x="773280" y="2179800"/>
            <a:ext cx="8569080" cy="4535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47" name="PlaceHolder 2"/>
          <p:cNvSpPr>
            <a:spLocks noGrp="1"/>
          </p:cNvSpPr>
          <p:nvPr>
            <p:ph type="body"/>
          </p:nvPr>
        </p:nvSpPr>
        <p:spPr>
          <a:xfrm>
            <a:off x="773280" y="2179800"/>
            <a:ext cx="4181400" cy="4535280"/>
          </a:xfrm>
          <a:prstGeom prst="rect">
            <a:avLst/>
          </a:prstGeom>
        </p:spPr>
        <p:txBody>
          <a:bodyPr bIns="0" lIns="0" rIns="0" tIns="0" wrap="none"/>
          <a:p>
            <a:endParaRPr/>
          </a:p>
        </p:txBody>
      </p:sp>
      <p:sp>
        <p:nvSpPr>
          <p:cNvPr id="48" name="PlaceHolder 3"/>
          <p:cNvSpPr>
            <a:spLocks noGrp="1"/>
          </p:cNvSpPr>
          <p:nvPr>
            <p:ph type="body"/>
          </p:nvPr>
        </p:nvSpPr>
        <p:spPr>
          <a:xfrm>
            <a:off x="5163840" y="2179800"/>
            <a:ext cx="4181400" cy="4535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55640" y="671400"/>
            <a:ext cx="8569080" cy="60436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52"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53" name="PlaceHolder 3"/>
          <p:cNvSpPr>
            <a:spLocks noGrp="1"/>
          </p:cNvSpPr>
          <p:nvPr>
            <p:ph type="body"/>
          </p:nvPr>
        </p:nvSpPr>
        <p:spPr>
          <a:xfrm>
            <a:off x="773280" y="4548240"/>
            <a:ext cx="4181400" cy="2162880"/>
          </a:xfrm>
          <a:prstGeom prst="rect">
            <a:avLst/>
          </a:prstGeom>
        </p:spPr>
        <p:txBody>
          <a:bodyPr bIns="0" lIns="0" rIns="0" tIns="0" wrap="none"/>
          <a:p>
            <a:endParaRPr/>
          </a:p>
        </p:txBody>
      </p:sp>
      <p:sp>
        <p:nvSpPr>
          <p:cNvPr id="54" name="PlaceHolder 4"/>
          <p:cNvSpPr>
            <a:spLocks noGrp="1"/>
          </p:cNvSpPr>
          <p:nvPr>
            <p:ph type="body"/>
          </p:nvPr>
        </p:nvSpPr>
        <p:spPr>
          <a:xfrm>
            <a:off x="5163840" y="2179800"/>
            <a:ext cx="4181400" cy="4535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6" name="PlaceHolder 2"/>
          <p:cNvSpPr>
            <a:spLocks noGrp="1"/>
          </p:cNvSpPr>
          <p:nvPr>
            <p:ph type="subTitle"/>
          </p:nvPr>
        </p:nvSpPr>
        <p:spPr>
          <a:xfrm>
            <a:off x="773280" y="2179800"/>
            <a:ext cx="8569080" cy="4535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56" name="PlaceHolder 2"/>
          <p:cNvSpPr>
            <a:spLocks noGrp="1"/>
          </p:cNvSpPr>
          <p:nvPr>
            <p:ph type="body"/>
          </p:nvPr>
        </p:nvSpPr>
        <p:spPr>
          <a:xfrm>
            <a:off x="773280" y="2179800"/>
            <a:ext cx="4181400" cy="4535280"/>
          </a:xfrm>
          <a:prstGeom prst="rect">
            <a:avLst/>
          </a:prstGeom>
        </p:spPr>
        <p:txBody>
          <a:bodyPr bIns="0" lIns="0" rIns="0" tIns="0" wrap="none"/>
          <a:p>
            <a:endParaRPr/>
          </a:p>
        </p:txBody>
      </p:sp>
      <p:sp>
        <p:nvSpPr>
          <p:cNvPr id="57" name="PlaceHolder 3"/>
          <p:cNvSpPr>
            <a:spLocks noGrp="1"/>
          </p:cNvSpPr>
          <p:nvPr>
            <p:ph type="body"/>
          </p:nvPr>
        </p:nvSpPr>
        <p:spPr>
          <a:xfrm>
            <a:off x="5163840" y="2179800"/>
            <a:ext cx="4181400" cy="2162880"/>
          </a:xfrm>
          <a:prstGeom prst="rect">
            <a:avLst/>
          </a:prstGeom>
        </p:spPr>
        <p:txBody>
          <a:bodyPr bIns="0" lIns="0" rIns="0" tIns="0" wrap="none"/>
          <a:p>
            <a:endParaRPr/>
          </a:p>
        </p:txBody>
      </p:sp>
      <p:sp>
        <p:nvSpPr>
          <p:cNvPr id="58" name="PlaceHolder 4"/>
          <p:cNvSpPr>
            <a:spLocks noGrp="1"/>
          </p:cNvSpPr>
          <p:nvPr>
            <p:ph type="body"/>
          </p:nvPr>
        </p:nvSpPr>
        <p:spPr>
          <a:xfrm>
            <a:off x="5163840" y="4548240"/>
            <a:ext cx="4181400" cy="21628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60"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61" name="PlaceHolder 3"/>
          <p:cNvSpPr>
            <a:spLocks noGrp="1"/>
          </p:cNvSpPr>
          <p:nvPr>
            <p:ph type="body"/>
          </p:nvPr>
        </p:nvSpPr>
        <p:spPr>
          <a:xfrm>
            <a:off x="5163840" y="2179800"/>
            <a:ext cx="4181400" cy="2162880"/>
          </a:xfrm>
          <a:prstGeom prst="rect">
            <a:avLst/>
          </a:prstGeom>
        </p:spPr>
        <p:txBody>
          <a:bodyPr bIns="0" lIns="0" rIns="0" tIns="0" wrap="none"/>
          <a:p>
            <a:endParaRPr/>
          </a:p>
        </p:txBody>
      </p:sp>
      <p:sp>
        <p:nvSpPr>
          <p:cNvPr id="62" name="PlaceHolder 4"/>
          <p:cNvSpPr>
            <a:spLocks noGrp="1"/>
          </p:cNvSpPr>
          <p:nvPr>
            <p:ph type="body"/>
          </p:nvPr>
        </p:nvSpPr>
        <p:spPr>
          <a:xfrm>
            <a:off x="773280" y="4548240"/>
            <a:ext cx="8568720" cy="21628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64" name="PlaceHolder 2"/>
          <p:cNvSpPr>
            <a:spLocks noGrp="1"/>
          </p:cNvSpPr>
          <p:nvPr>
            <p:ph type="body"/>
          </p:nvPr>
        </p:nvSpPr>
        <p:spPr>
          <a:xfrm>
            <a:off x="773280" y="2179800"/>
            <a:ext cx="8569080" cy="2162880"/>
          </a:xfrm>
          <a:prstGeom prst="rect">
            <a:avLst/>
          </a:prstGeom>
        </p:spPr>
        <p:txBody>
          <a:bodyPr bIns="0" lIns="0" rIns="0" tIns="0" wrap="none"/>
          <a:p>
            <a:endParaRPr/>
          </a:p>
        </p:txBody>
      </p:sp>
      <p:sp>
        <p:nvSpPr>
          <p:cNvPr id="65" name="PlaceHolder 3"/>
          <p:cNvSpPr>
            <a:spLocks noGrp="1"/>
          </p:cNvSpPr>
          <p:nvPr>
            <p:ph type="body"/>
          </p:nvPr>
        </p:nvSpPr>
        <p:spPr>
          <a:xfrm>
            <a:off x="773280" y="4548240"/>
            <a:ext cx="8569080" cy="21628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67"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68" name="PlaceHolder 3"/>
          <p:cNvSpPr>
            <a:spLocks noGrp="1"/>
          </p:cNvSpPr>
          <p:nvPr>
            <p:ph type="body"/>
          </p:nvPr>
        </p:nvSpPr>
        <p:spPr>
          <a:xfrm>
            <a:off x="5163840" y="2179800"/>
            <a:ext cx="4181400" cy="2162880"/>
          </a:xfrm>
          <a:prstGeom prst="rect">
            <a:avLst/>
          </a:prstGeom>
        </p:spPr>
        <p:txBody>
          <a:bodyPr bIns="0" lIns="0" rIns="0" tIns="0" wrap="none"/>
          <a:p>
            <a:endParaRPr/>
          </a:p>
        </p:txBody>
      </p:sp>
      <p:sp>
        <p:nvSpPr>
          <p:cNvPr id="69" name="PlaceHolder 4"/>
          <p:cNvSpPr>
            <a:spLocks noGrp="1"/>
          </p:cNvSpPr>
          <p:nvPr>
            <p:ph type="body"/>
          </p:nvPr>
        </p:nvSpPr>
        <p:spPr>
          <a:xfrm>
            <a:off x="5163840" y="4548240"/>
            <a:ext cx="4181400" cy="2162880"/>
          </a:xfrm>
          <a:prstGeom prst="rect">
            <a:avLst/>
          </a:prstGeom>
        </p:spPr>
        <p:txBody>
          <a:bodyPr bIns="0" lIns="0" rIns="0" tIns="0" wrap="none"/>
          <a:p>
            <a:endParaRPr/>
          </a:p>
        </p:txBody>
      </p:sp>
      <p:sp>
        <p:nvSpPr>
          <p:cNvPr id="70" name="PlaceHolder 5"/>
          <p:cNvSpPr>
            <a:spLocks noGrp="1"/>
          </p:cNvSpPr>
          <p:nvPr>
            <p:ph type="body"/>
          </p:nvPr>
        </p:nvSpPr>
        <p:spPr>
          <a:xfrm>
            <a:off x="773280" y="4548240"/>
            <a:ext cx="4181400" cy="21628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72"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73" name="PlaceHolder 3"/>
          <p:cNvSpPr>
            <a:spLocks noGrp="1"/>
          </p:cNvSpPr>
          <p:nvPr>
            <p:ph type="body"/>
          </p:nvPr>
        </p:nvSpPr>
        <p:spPr>
          <a:xfrm>
            <a:off x="5163840" y="2179800"/>
            <a:ext cx="4181400" cy="21628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8" name="PlaceHolder 2"/>
          <p:cNvSpPr>
            <a:spLocks noGrp="1"/>
          </p:cNvSpPr>
          <p:nvPr>
            <p:ph type="body"/>
          </p:nvPr>
        </p:nvSpPr>
        <p:spPr>
          <a:xfrm>
            <a:off x="773280" y="2179800"/>
            <a:ext cx="8569080" cy="4535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10" name="PlaceHolder 2"/>
          <p:cNvSpPr>
            <a:spLocks noGrp="1"/>
          </p:cNvSpPr>
          <p:nvPr>
            <p:ph type="body"/>
          </p:nvPr>
        </p:nvSpPr>
        <p:spPr>
          <a:xfrm>
            <a:off x="773280" y="2179800"/>
            <a:ext cx="4181400" cy="4535280"/>
          </a:xfrm>
          <a:prstGeom prst="rect">
            <a:avLst/>
          </a:prstGeom>
        </p:spPr>
        <p:txBody>
          <a:bodyPr bIns="0" lIns="0" rIns="0" tIns="0" wrap="none"/>
          <a:p>
            <a:endParaRPr/>
          </a:p>
        </p:txBody>
      </p:sp>
      <p:sp>
        <p:nvSpPr>
          <p:cNvPr id="11" name="PlaceHolder 3"/>
          <p:cNvSpPr>
            <a:spLocks noGrp="1"/>
          </p:cNvSpPr>
          <p:nvPr>
            <p:ph type="body"/>
          </p:nvPr>
        </p:nvSpPr>
        <p:spPr>
          <a:xfrm>
            <a:off x="5163840" y="2179800"/>
            <a:ext cx="4181400" cy="4535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55640" y="671400"/>
            <a:ext cx="8569080" cy="60436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15"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16" name="PlaceHolder 3"/>
          <p:cNvSpPr>
            <a:spLocks noGrp="1"/>
          </p:cNvSpPr>
          <p:nvPr>
            <p:ph type="body"/>
          </p:nvPr>
        </p:nvSpPr>
        <p:spPr>
          <a:xfrm>
            <a:off x="773280" y="4548240"/>
            <a:ext cx="4181400" cy="2162880"/>
          </a:xfrm>
          <a:prstGeom prst="rect">
            <a:avLst/>
          </a:prstGeom>
        </p:spPr>
        <p:txBody>
          <a:bodyPr bIns="0" lIns="0" rIns="0" tIns="0" wrap="none"/>
          <a:p>
            <a:endParaRPr/>
          </a:p>
        </p:txBody>
      </p:sp>
      <p:sp>
        <p:nvSpPr>
          <p:cNvPr id="17" name="PlaceHolder 4"/>
          <p:cNvSpPr>
            <a:spLocks noGrp="1"/>
          </p:cNvSpPr>
          <p:nvPr>
            <p:ph type="body"/>
          </p:nvPr>
        </p:nvSpPr>
        <p:spPr>
          <a:xfrm>
            <a:off x="5163840" y="2179800"/>
            <a:ext cx="4181400" cy="4535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19" name="PlaceHolder 2"/>
          <p:cNvSpPr>
            <a:spLocks noGrp="1"/>
          </p:cNvSpPr>
          <p:nvPr>
            <p:ph type="body"/>
          </p:nvPr>
        </p:nvSpPr>
        <p:spPr>
          <a:xfrm>
            <a:off x="773280" y="2179800"/>
            <a:ext cx="4181400" cy="4535280"/>
          </a:xfrm>
          <a:prstGeom prst="rect">
            <a:avLst/>
          </a:prstGeom>
        </p:spPr>
        <p:txBody>
          <a:bodyPr bIns="0" lIns="0" rIns="0" tIns="0" wrap="none"/>
          <a:p>
            <a:endParaRPr/>
          </a:p>
        </p:txBody>
      </p:sp>
      <p:sp>
        <p:nvSpPr>
          <p:cNvPr id="20" name="PlaceHolder 3"/>
          <p:cNvSpPr>
            <a:spLocks noGrp="1"/>
          </p:cNvSpPr>
          <p:nvPr>
            <p:ph type="body"/>
          </p:nvPr>
        </p:nvSpPr>
        <p:spPr>
          <a:xfrm>
            <a:off x="5163840" y="2179800"/>
            <a:ext cx="4181400" cy="2162880"/>
          </a:xfrm>
          <a:prstGeom prst="rect">
            <a:avLst/>
          </a:prstGeom>
        </p:spPr>
        <p:txBody>
          <a:bodyPr bIns="0" lIns="0" rIns="0" tIns="0" wrap="none"/>
          <a:p>
            <a:endParaRPr/>
          </a:p>
        </p:txBody>
      </p:sp>
      <p:sp>
        <p:nvSpPr>
          <p:cNvPr id="21" name="PlaceHolder 4"/>
          <p:cNvSpPr>
            <a:spLocks noGrp="1"/>
          </p:cNvSpPr>
          <p:nvPr>
            <p:ph type="body"/>
          </p:nvPr>
        </p:nvSpPr>
        <p:spPr>
          <a:xfrm>
            <a:off x="5163840" y="4548240"/>
            <a:ext cx="4181400" cy="2162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55640" y="671400"/>
            <a:ext cx="8569080" cy="1260360"/>
          </a:xfrm>
          <a:prstGeom prst="rect">
            <a:avLst/>
          </a:prstGeom>
        </p:spPr>
        <p:txBody>
          <a:bodyPr anchor="ctr" bIns="0" lIns="0" rIns="0" tIns="0" wrap="none"/>
          <a:p>
            <a:endParaRPr/>
          </a:p>
        </p:txBody>
      </p:sp>
      <p:sp>
        <p:nvSpPr>
          <p:cNvPr id="23" name="PlaceHolder 2"/>
          <p:cNvSpPr>
            <a:spLocks noGrp="1"/>
          </p:cNvSpPr>
          <p:nvPr>
            <p:ph type="body"/>
          </p:nvPr>
        </p:nvSpPr>
        <p:spPr>
          <a:xfrm>
            <a:off x="773280" y="2179800"/>
            <a:ext cx="4181400" cy="2162880"/>
          </a:xfrm>
          <a:prstGeom prst="rect">
            <a:avLst/>
          </a:prstGeom>
        </p:spPr>
        <p:txBody>
          <a:bodyPr bIns="0" lIns="0" rIns="0" tIns="0" wrap="none"/>
          <a:p>
            <a:endParaRPr/>
          </a:p>
        </p:txBody>
      </p:sp>
      <p:sp>
        <p:nvSpPr>
          <p:cNvPr id="24" name="PlaceHolder 3"/>
          <p:cNvSpPr>
            <a:spLocks noGrp="1"/>
          </p:cNvSpPr>
          <p:nvPr>
            <p:ph type="body"/>
          </p:nvPr>
        </p:nvSpPr>
        <p:spPr>
          <a:xfrm>
            <a:off x="5163840" y="2179800"/>
            <a:ext cx="4181400" cy="2162880"/>
          </a:xfrm>
          <a:prstGeom prst="rect">
            <a:avLst/>
          </a:prstGeom>
        </p:spPr>
        <p:txBody>
          <a:bodyPr bIns="0" lIns="0" rIns="0" tIns="0" wrap="none"/>
          <a:p>
            <a:endParaRPr/>
          </a:p>
        </p:txBody>
      </p:sp>
      <p:sp>
        <p:nvSpPr>
          <p:cNvPr id="25" name="PlaceHolder 4"/>
          <p:cNvSpPr>
            <a:spLocks noGrp="1"/>
          </p:cNvSpPr>
          <p:nvPr>
            <p:ph type="body"/>
          </p:nvPr>
        </p:nvSpPr>
        <p:spPr>
          <a:xfrm>
            <a:off x="773280" y="4548240"/>
            <a:ext cx="8568720" cy="2162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0" name="Picture 6"/>
          <p:cNvPicPr/>
          <p:nvPr/>
        </p:nvPicPr>
        <p:blipFill>
          <a:blip r:embed="rId2"/>
          <a:stretch>
            <a:fillRect/>
          </a:stretch>
        </p:blipFill>
        <p:spPr>
          <a:xfrm>
            <a:off x="228600" y="7059600"/>
            <a:ext cx="1318680" cy="415440"/>
          </a:xfrm>
          <a:prstGeom prst="rect">
            <a:avLst/>
          </a:prstGeom>
        </p:spPr>
      </p:pic>
      <p:sp>
        <p:nvSpPr>
          <p:cNvPr id="1" name="PlaceHolder 1"/>
          <p:cNvSpPr>
            <a:spLocks noGrp="1"/>
          </p:cNvSpPr>
          <p:nvPr>
            <p:ph type="title"/>
          </p:nvPr>
        </p:nvSpPr>
        <p:spPr>
          <a:xfrm>
            <a:off x="755640" y="2347920"/>
            <a:ext cx="8569080" cy="1620360"/>
          </a:xfrm>
          <a:prstGeom prst="rect">
            <a:avLst/>
          </a:prstGeom>
        </p:spPr>
        <p:txBody>
          <a:bodyPr anchor="ctr" bIns="50400" lIns="100800" rIns="100800" tIns="50400"/>
          <a:p>
            <a:pPr algn="ctr">
              <a:lnSpc>
                <a:spcPct val="100000"/>
              </a:lnSpc>
            </a:pPr>
            <a:r>
              <a:rPr lang="en-GB" sz="4000">
                <a:solidFill>
                  <a:srgbClr val="cc0000"/>
                </a:solidFill>
                <a:latin typeface="Arial"/>
              </a:rPr>
              <a:t>Click to edit the title text formatClick to edit Master title style</a:t>
            </a:r>
            <a:endParaRPr/>
          </a:p>
        </p:txBody>
      </p:sp>
      <p:sp>
        <p:nvSpPr>
          <p:cNvPr id="2" name="PlaceHolder 2"/>
          <p:cNvSpPr>
            <a:spLocks noGrp="1"/>
          </p:cNvSpPr>
          <p:nvPr>
            <p:ph type="ftr"/>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3" name="PlaceHolder 3"/>
          <p:cNvSpPr>
            <a:spLocks noGrp="1"/>
          </p:cNvSpPr>
          <p:nvPr>
            <p:ph type="sldNum"/>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2.</a:t>
            </a:r>
            <a:fld id="{7854D393-822F-4256-93D4-7A75E9A9D327}" type="slidenum">
              <a:rPr lang="pt-BR" sz="1400">
                <a:solidFill>
                  <a:srgbClr val="000000"/>
                </a:solidFill>
                <a:latin typeface="Arial"/>
              </a:rPr>
              <a:t>&lt;number&gt;</a:t>
            </a:fld>
            <a:endParaRPr/>
          </a:p>
        </p:txBody>
      </p:sp>
      <p:sp>
        <p:nvSpPr>
          <p:cNvPr id="4" name="PlaceHolder 4"/>
          <p:cNvSpPr>
            <a:spLocks noGrp="1"/>
          </p:cNvSpPr>
          <p:nvPr>
            <p:ph type="body"/>
          </p:nvPr>
        </p:nvSpPr>
        <p:spPr>
          <a:xfrm>
            <a:off x="504000" y="1768680"/>
            <a:ext cx="9072000" cy="4384080"/>
          </a:xfrm>
          <a:prstGeom prst="rect">
            <a:avLst/>
          </a:prstGeom>
        </p:spPr>
        <p:txBody>
          <a:bodyPr bIns="0" lIns="0" rIns="0" tIns="0" wrap="non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7" name="Picture 6"/>
          <p:cNvPicPr/>
          <p:nvPr/>
        </p:nvPicPr>
        <p:blipFill>
          <a:blip r:embed="rId2"/>
          <a:stretch>
            <a:fillRect/>
          </a:stretch>
        </p:blipFill>
        <p:spPr>
          <a:xfrm>
            <a:off x="228600" y="7059600"/>
            <a:ext cx="1318680" cy="415440"/>
          </a:xfrm>
          <a:prstGeom prst="rect">
            <a:avLst/>
          </a:prstGeom>
        </p:spPr>
      </p:pic>
      <p:sp>
        <p:nvSpPr>
          <p:cNvPr id="38" name="PlaceHolder 1"/>
          <p:cNvSpPr>
            <a:spLocks noGrp="1"/>
          </p:cNvSpPr>
          <p:nvPr>
            <p:ph type="title"/>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Click to edit the title text formatClick to edit Master title style</a:t>
            </a:r>
            <a:endParaRPr/>
          </a:p>
        </p:txBody>
      </p:sp>
      <p:sp>
        <p:nvSpPr>
          <p:cNvPr id="39" name="PlaceHolder 2"/>
          <p:cNvSpPr>
            <a:spLocks noGrp="1"/>
          </p:cNvSpPr>
          <p:nvPr>
            <p:ph type="body"/>
          </p:nvPr>
        </p:nvSpPr>
        <p:spPr>
          <a:xfrm>
            <a:off x="773280" y="2179800"/>
            <a:ext cx="8569080" cy="4535280"/>
          </a:xfrm>
          <a:prstGeom prst="rect">
            <a:avLst/>
          </a:prstGeom>
        </p:spPr>
        <p:txBody>
          <a:bodyPr bIns="50400" lIns="100800" rIns="100800" tIns="50400"/>
          <a:p>
            <a:pPr>
              <a:buSzPct val="25000"/>
              <a:buFont typeface="StarSymbol"/>
              <a:buChar char=""/>
            </a:pPr>
            <a:r>
              <a:rPr lang="en-GB" sz="3100">
                <a:solidFill>
                  <a:srgbClr val="000000"/>
                </a:solidFill>
                <a:latin typeface="Arial"/>
              </a:rPr>
              <a:t>Click to edit the outline text format</a:t>
            </a:r>
            <a:endParaRPr/>
          </a:p>
          <a:p>
            <a:pPr lvl="1">
              <a:buSzPct val="25000"/>
              <a:buFont typeface="StarSymbol"/>
              <a:buChar char=""/>
            </a:pPr>
            <a:r>
              <a:rPr lang="en-GB" sz="3100">
                <a:solidFill>
                  <a:srgbClr val="000000"/>
                </a:solidFill>
                <a:latin typeface="Arial"/>
              </a:rPr>
              <a:t>Second Outline Level</a:t>
            </a:r>
            <a:endParaRPr/>
          </a:p>
          <a:p>
            <a:pPr lvl="2">
              <a:buSzPct val="25000"/>
              <a:buFont typeface="StarSymbol"/>
              <a:buChar char=""/>
            </a:pPr>
            <a:r>
              <a:rPr lang="en-GB" sz="3100">
                <a:solidFill>
                  <a:srgbClr val="000000"/>
                </a:solidFill>
                <a:latin typeface="Arial"/>
              </a:rPr>
              <a:t>Third Outline Level</a:t>
            </a:r>
            <a:endParaRPr/>
          </a:p>
          <a:p>
            <a:pPr lvl="3">
              <a:buSzPct val="25000"/>
              <a:buFont typeface="StarSymbol"/>
              <a:buChar char=""/>
            </a:pPr>
            <a:r>
              <a:rPr lang="en-GB" sz="3100">
                <a:solidFill>
                  <a:srgbClr val="000000"/>
                </a:solidFill>
                <a:latin typeface="Arial"/>
              </a:rPr>
              <a:t>Fourth Outline Level</a:t>
            </a:r>
            <a:endParaRPr/>
          </a:p>
          <a:p>
            <a:pPr lvl="4">
              <a:buSzPct val="25000"/>
              <a:buFont typeface="StarSymbol"/>
              <a:buChar char=""/>
            </a:pPr>
            <a:r>
              <a:rPr lang="en-GB" sz="3100">
                <a:solidFill>
                  <a:srgbClr val="000000"/>
                </a:solidFill>
                <a:latin typeface="Arial"/>
              </a:rPr>
              <a:t>Fifth Outline Level</a:t>
            </a:r>
            <a:endParaRPr/>
          </a:p>
          <a:p>
            <a:pPr lvl="5">
              <a:buSzPct val="25000"/>
              <a:buFont typeface="StarSymbol"/>
              <a:buChar char=""/>
            </a:pPr>
            <a:r>
              <a:rPr lang="en-GB" sz="3100">
                <a:solidFill>
                  <a:srgbClr val="000000"/>
                </a:solidFill>
                <a:latin typeface="Arial"/>
              </a:rPr>
              <a:t>Sixth Outline Level</a:t>
            </a:r>
            <a:endParaRPr/>
          </a:p>
          <a:p>
            <a:pPr>
              <a:lnSpc>
                <a:spcPct val="100000"/>
              </a:lnSpc>
              <a:buFont typeface="StarSymbol"/>
              <a:buChar char=""/>
            </a:pPr>
            <a:r>
              <a:rPr lang="en-GB" sz="3100">
                <a:solidFill>
                  <a:srgbClr val="000000"/>
                </a:solidFill>
                <a:latin typeface="Arial"/>
              </a:rPr>
              <a:t>Seventh Outline LevelClick to edit Master text styles</a:t>
            </a:r>
            <a:endParaRPr/>
          </a:p>
          <a:p>
            <a:pPr lvl="1">
              <a:lnSpc>
                <a:spcPct val="100000"/>
              </a:lnSpc>
              <a:buSzPct val="25000"/>
              <a:buFont typeface="StarSymbol"/>
              <a:buChar char=""/>
            </a:pPr>
            <a:r>
              <a:rPr lang="en-GB" sz="3100">
                <a:solidFill>
                  <a:srgbClr val="000000"/>
                </a:solidFill>
                <a:latin typeface="Arial"/>
              </a:rPr>
              <a:t>Second level</a:t>
            </a:r>
            <a:endParaRPr/>
          </a:p>
          <a:p>
            <a:pPr lvl="2">
              <a:lnSpc>
                <a:spcPct val="100000"/>
              </a:lnSpc>
              <a:buSzPct val="25000"/>
              <a:buFont typeface="StarSymbol"/>
              <a:buChar char=""/>
            </a:pPr>
            <a:r>
              <a:rPr lang="en-GB" sz="3100">
                <a:solidFill>
                  <a:srgbClr val="000000"/>
                </a:solidFill>
                <a:latin typeface="Arial"/>
              </a:rPr>
              <a:t>Third level</a:t>
            </a:r>
            <a:endParaRPr/>
          </a:p>
          <a:p>
            <a:pPr lvl="3">
              <a:lnSpc>
                <a:spcPct val="100000"/>
              </a:lnSpc>
              <a:buSzPct val="25000"/>
              <a:buFont typeface="StarSymbol"/>
              <a:buChar char=""/>
            </a:pPr>
            <a:r>
              <a:rPr lang="en-GB" sz="3100">
                <a:solidFill>
                  <a:srgbClr val="000000"/>
                </a:solidFill>
                <a:latin typeface="Arial"/>
              </a:rPr>
              <a:t>Fourth level</a:t>
            </a:r>
            <a:endParaRPr/>
          </a:p>
          <a:p>
            <a:pPr lvl="4">
              <a:lnSpc>
                <a:spcPct val="100000"/>
              </a:lnSpc>
              <a:buSzPct val="25000"/>
              <a:buFont typeface="StarSymbol"/>
              <a:buChar char=""/>
            </a:pPr>
            <a:r>
              <a:rPr lang="en-GB" sz="3100">
                <a:solidFill>
                  <a:srgbClr val="000000"/>
                </a:solidFill>
                <a:latin typeface="Arial"/>
              </a:rPr>
              <a:t>Fifth level</a:t>
            </a:r>
            <a:endParaRPr/>
          </a:p>
        </p:txBody>
      </p:sp>
      <p:sp>
        <p:nvSpPr>
          <p:cNvPr id="40" name="PlaceHolder 3"/>
          <p:cNvSpPr>
            <a:spLocks noGrp="1"/>
          </p:cNvSpPr>
          <p:nvPr>
            <p:ph type="ftr"/>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41" name="PlaceHolder 4"/>
          <p:cNvSpPr>
            <a:spLocks noGrp="1"/>
          </p:cNvSpPr>
          <p:nvPr>
            <p:ph type="sldNum"/>
          </p:nvPr>
        </p:nvSpPr>
        <p:spPr>
          <a:xfrm>
            <a:off x="7643880" y="7056360"/>
            <a:ext cx="2099880" cy="502920"/>
          </a:xfrm>
          <a:prstGeom prst="rect">
            <a:avLst/>
          </a:prstGeom>
        </p:spPr>
        <p:txBody>
          <a:bodyPr bIns="50400" lIns="100800" rIns="100800" tIns="50400"/>
          <a:p>
            <a:pPr>
              <a:lnSpc>
                <a:spcPct val="100000"/>
              </a:lnSpc>
            </a:pPr>
            <a:fld id="{BDEEFF4F-14FA-47B5-A085-A3A659EFCF06}" type="slidenum">
              <a:rPr lang="pt-BR" sz="1400">
                <a:solidFill>
                  <a:srgbClr val="000000"/>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849240" y="503280"/>
            <a:ext cx="8569080" cy="1523520"/>
          </a:xfrm>
          <a:prstGeom prst="rect">
            <a:avLst/>
          </a:prstGeom>
        </p:spPr>
        <p:txBody>
          <a:bodyPr anchor="ctr" bIns="50400" lIns="100800" rIns="100800" tIns="50400"/>
          <a:p>
            <a:pPr>
              <a:lnSpc>
                <a:spcPct val="100000"/>
              </a:lnSpc>
            </a:pPr>
            <a:r>
              <a:rPr b="1" lang="en-GB" sz="2400">
                <a:solidFill>
                  <a:srgbClr val="cc0000"/>
                </a:solidFill>
                <a:latin typeface="Arial"/>
              </a:rPr>
              <a:t>PROGRAMA DE PÓS-GRADUAÇÃO EM ENGENHARIA ELETRÔNICA E COMPUTAÇÃO   –   PG/EEC-I   –   ITA </a:t>
            </a:r>
            <a:r>
              <a:rPr b="1" lang="en-GB" sz="2400">
                <a:solidFill>
                  <a:srgbClr val="cc0000"/>
                </a:solidFill>
                <a:latin typeface="Arial"/>
              </a:rPr>
              <a:t>
</a:t>
            </a:r>
            <a:r>
              <a:rPr b="1" lang="en-GB" sz="2400">
                <a:solidFill>
                  <a:srgbClr val="cc0000"/>
                </a:solidFill>
                <a:latin typeface="Arial"/>
              </a:rPr>
              <a:t>2º SEMESTRE 2013</a:t>
            </a:r>
            <a:endParaRPr/>
          </a:p>
        </p:txBody>
      </p:sp>
      <p:sp>
        <p:nvSpPr>
          <p:cNvPr id="75" name="TextShape 2"/>
          <p:cNvSpPr txBox="1"/>
          <p:nvPr/>
        </p:nvSpPr>
        <p:spPr>
          <a:xfrm>
            <a:off x="1154160" y="3551400"/>
            <a:ext cx="7467120" cy="761760"/>
          </a:xfrm>
          <a:prstGeom prst="rect">
            <a:avLst/>
          </a:prstGeom>
        </p:spPr>
        <p:txBody>
          <a:bodyPr bIns="50400" lIns="100800" rIns="100800" tIns="50400"/>
          <a:p>
            <a:pPr algn="ctr">
              <a:lnSpc>
                <a:spcPct val="100000"/>
              </a:lnSpc>
            </a:pPr>
            <a:r>
              <a:rPr lang="pt-BR" sz="3100">
                <a:solidFill>
                  <a:srgbClr val="000000"/>
                </a:solidFill>
                <a:latin typeface="Arial"/>
              </a:rPr>
              <a:t> </a:t>
            </a:r>
            <a:r>
              <a:rPr lang="pt-BR" sz="3100">
                <a:solidFill>
                  <a:srgbClr val="000000"/>
                </a:solidFill>
                <a:latin typeface="Arial"/>
              </a:rPr>
              <a:t>CE - 229 Teste de Software  - Aula 01-2</a:t>
            </a:r>
            <a:endParaRPr/>
          </a:p>
        </p:txBody>
      </p:sp>
      <p:sp>
        <p:nvSpPr>
          <p:cNvPr id="76"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77" name="CustomShape 4"/>
          <p:cNvSpPr/>
          <p:nvPr/>
        </p:nvSpPr>
        <p:spPr>
          <a:xfrm>
            <a:off x="1535040" y="2332080"/>
            <a:ext cx="7467120" cy="649800"/>
          </a:xfrm>
          <a:prstGeom prst="rect">
            <a:avLst/>
          </a:prstGeom>
        </p:spPr>
        <p:txBody>
          <a:bodyPr bIns="50400" lIns="100800" rIns="100800" tIns="50400"/>
          <a:p>
            <a:pPr>
              <a:lnSpc>
                <a:spcPct val="100000"/>
              </a:lnSpc>
            </a:pPr>
            <a:r>
              <a:rPr b="1" lang="pt-BR" sz="3600">
                <a:solidFill>
                  <a:srgbClr val="c00000"/>
                </a:solidFill>
                <a:latin typeface="Arial"/>
              </a:rPr>
              <a:t>Introdução ao Teste de Software</a:t>
            </a:r>
            <a:endParaRPr/>
          </a:p>
        </p:txBody>
      </p:sp>
      <p:sp>
        <p:nvSpPr>
          <p:cNvPr id="78" name="CustomShape 5"/>
          <p:cNvSpPr/>
          <p:nvPr/>
        </p:nvSpPr>
        <p:spPr>
          <a:xfrm>
            <a:off x="2063160" y="4694400"/>
            <a:ext cx="5833440" cy="1797480"/>
          </a:xfrm>
          <a:prstGeom prst="rect">
            <a:avLst/>
          </a:prstGeom>
        </p:spPr>
        <p:txBody>
          <a:bodyPr bIns="45000" lIns="90000" rIns="90000" tIns="45000" wrap="none"/>
          <a:p>
            <a:pPr algn="ctr">
              <a:lnSpc>
                <a:spcPct val="100000"/>
              </a:lnSpc>
            </a:pPr>
            <a:r>
              <a:rPr lang="pt-BR" sz="2400">
                <a:solidFill>
                  <a:srgbClr val="000000"/>
                </a:solidFill>
                <a:latin typeface="Arial"/>
              </a:rPr>
              <a:t>Prof. Dr. Luiz Alberto </a:t>
            </a:r>
            <a:r>
              <a:rPr b="1" lang="pt-BR" sz="2400">
                <a:solidFill>
                  <a:srgbClr val="000000"/>
                </a:solidFill>
                <a:latin typeface="Arial"/>
              </a:rPr>
              <a:t>Vieira Dias</a:t>
            </a:r>
            <a:r>
              <a:rPr lang="pt-BR" sz="2400">
                <a:solidFill>
                  <a:srgbClr val="000000"/>
                </a:solidFill>
                <a:latin typeface="Arial"/>
              </a:rPr>
              <a:t> (ITA)</a:t>
            </a:r>
            <a:endParaRPr/>
          </a:p>
          <a:p>
            <a:pPr algn="ctr">
              <a:lnSpc>
                <a:spcPct val="100000"/>
              </a:lnSpc>
            </a:pPr>
            <a:r>
              <a:rPr lang="pt-BR" sz="2400">
                <a:solidFill>
                  <a:srgbClr val="000000"/>
                </a:solidFill>
                <a:latin typeface="Arial"/>
              </a:rPr>
              <a:t>Prof. Dr. Adilson Marques da </a:t>
            </a:r>
            <a:r>
              <a:rPr b="1" lang="pt-BR" sz="2400">
                <a:solidFill>
                  <a:srgbClr val="000000"/>
                </a:solidFill>
                <a:latin typeface="Arial"/>
              </a:rPr>
              <a:t>Cunha</a:t>
            </a:r>
            <a:r>
              <a:rPr lang="pt-BR" sz="2400">
                <a:solidFill>
                  <a:srgbClr val="000000"/>
                </a:solidFill>
                <a:latin typeface="Arial"/>
              </a:rPr>
              <a:t> (ITA)</a:t>
            </a:r>
            <a:endParaRPr/>
          </a:p>
          <a:p>
            <a:pPr algn="ctr">
              <a:lnSpc>
                <a:spcPct val="100000"/>
              </a:lnSpc>
            </a:pPr>
            <a:r>
              <a:rPr lang="pt-BR" sz="2400">
                <a:solidFill>
                  <a:srgbClr val="000000"/>
                </a:solidFill>
                <a:latin typeface="Arial"/>
              </a:rPr>
              <a:t>Prof. Dr. </a:t>
            </a:r>
            <a:r>
              <a:rPr b="1" lang="pt-BR" sz="2400">
                <a:solidFill>
                  <a:srgbClr val="000000"/>
                </a:solidFill>
                <a:latin typeface="Arial"/>
              </a:rPr>
              <a:t>Lineu</a:t>
            </a:r>
            <a:r>
              <a:rPr lang="pt-BR" sz="2400">
                <a:solidFill>
                  <a:srgbClr val="000000"/>
                </a:solidFill>
                <a:latin typeface="Arial"/>
              </a:rPr>
              <a:t> Mialaret (ITA/IFSP)</a:t>
            </a:r>
            <a:endParaRPr/>
          </a:p>
          <a:p>
            <a:pPr algn="ctr">
              <a:lnSpc>
                <a:spcPct val="100000"/>
              </a:lnSpc>
            </a:pPr>
            <a:r>
              <a:rPr lang="pt-BR" sz="2000">
                <a:solidFill>
                  <a:srgbClr val="000000"/>
                </a:solidFill>
                <a:latin typeface="Arial"/>
              </a:rPr>
              <a:t>Colaboração:</a:t>
            </a:r>
            <a:endParaRPr/>
          </a:p>
          <a:p>
            <a:pPr algn="ctr">
              <a:lnSpc>
                <a:spcPct val="100000"/>
              </a:lnSpc>
            </a:pPr>
            <a:r>
              <a:rPr b="1" lang="pt-BR" sz="2000">
                <a:solidFill>
                  <a:srgbClr val="000000"/>
                </a:solidFill>
                <a:latin typeface="Arial"/>
              </a:rPr>
              <a:t>Renan</a:t>
            </a:r>
            <a:r>
              <a:rPr lang="pt-BR" sz="2000">
                <a:solidFill>
                  <a:srgbClr val="000000"/>
                </a:solidFill>
                <a:latin typeface="Arial"/>
              </a:rPr>
              <a:t> Cavichi (Aluno MSc, ITA/IFSP)</a:t>
            </a:r>
            <a:endParaRPr/>
          </a:p>
        </p:txBody>
      </p:sp>
      <p:sp>
        <p:nvSpPr>
          <p:cNvPr id="79" name="TextShape 6"/>
          <p:cNvSpPr txBox="1"/>
          <p:nvPr/>
        </p:nvSpPr>
        <p:spPr>
          <a:xfrm>
            <a:off x="7643880" y="701028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3B27BDD7-6306-4639-9977-1136710F8898}" type="slidenum">
              <a:rPr lang="pt-BR" sz="1400">
                <a:solidFill>
                  <a:srgbClr val="000000"/>
                </a:solidFill>
                <a:latin typeface="Arial"/>
              </a:rPr>
              <a:t>&lt;number&gt;</a:t>
            </a:fld>
            <a:r>
              <a:rPr lang="pt-BR" sz="1400">
                <a:solidFill>
                  <a:srgbClr val="000000"/>
                </a:solidFill>
                <a:latin typeface="Arial"/>
              </a:rPr>
              <a:t>/19</a:t>
            </a:r>
            <a:endParaRPr/>
          </a:p>
        </p:txBody>
      </p:sp>
    </p:spTree>
  </p:cSld>
  <p:transition>
    <p:random/>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Nível 4</a:t>
            </a:r>
            <a:endParaRPr/>
          </a:p>
        </p:txBody>
      </p:sp>
      <p:sp>
        <p:nvSpPr>
          <p:cNvPr id="131" name="TextShape 2"/>
          <p:cNvSpPr txBox="1"/>
          <p:nvPr/>
        </p:nvSpPr>
        <p:spPr>
          <a:xfrm>
            <a:off x="468360" y="2408400"/>
            <a:ext cx="8873640" cy="4038120"/>
          </a:xfrm>
          <a:prstGeom prst="rect">
            <a:avLst/>
          </a:prstGeom>
        </p:spPr>
        <p:txBody>
          <a:bodyPr bIns="50400" lIns="100800" rIns="100800" tIns="50400"/>
          <a:p>
            <a:pPr algn="just">
              <a:lnSpc>
                <a:spcPct val="100000"/>
              </a:lnSpc>
              <a:buFont typeface="StarSymbol"/>
              <a:buChar char=""/>
            </a:pPr>
            <a:r>
              <a:rPr lang="en-GB" sz="3100">
                <a:solidFill>
                  <a:srgbClr val="000000"/>
                </a:solidFill>
                <a:latin typeface="Arial"/>
              </a:rPr>
              <a:t>Testar, neste nível, não é um simples ato</a:t>
            </a:r>
            <a:endParaRPr/>
          </a:p>
          <a:p>
            <a:pPr algn="just">
              <a:lnSpc>
                <a:spcPct val="100000"/>
              </a:lnSpc>
              <a:buFont typeface="StarSymbol"/>
              <a:buChar char=""/>
            </a:pPr>
            <a:r>
              <a:rPr lang="en-GB" sz="3100">
                <a:solidFill>
                  <a:srgbClr val="000000"/>
                </a:solidFill>
                <a:latin typeface="Arial"/>
              </a:rPr>
              <a:t>É uma </a:t>
            </a:r>
            <a:r>
              <a:rPr b="1" lang="en-GB" sz="3100">
                <a:solidFill>
                  <a:srgbClr val="800000"/>
                </a:solidFill>
                <a:latin typeface="Arial"/>
              </a:rPr>
              <a:t>disciplina mental </a:t>
            </a:r>
            <a:r>
              <a:rPr lang="en-GB" sz="3100">
                <a:solidFill>
                  <a:srgbClr val="000000"/>
                </a:solidFill>
                <a:latin typeface="Arial"/>
              </a:rPr>
              <a:t>que resulta em SW de </a:t>
            </a:r>
            <a:r>
              <a:rPr b="1" lang="en-GB" sz="3100">
                <a:solidFill>
                  <a:srgbClr val="800000"/>
                </a:solidFill>
                <a:latin typeface="Arial"/>
              </a:rPr>
              <a:t>baixo risco</a:t>
            </a:r>
            <a:r>
              <a:rPr lang="en-GB" sz="3100">
                <a:solidFill>
                  <a:srgbClr val="000000"/>
                </a:solidFill>
                <a:latin typeface="Arial"/>
              </a:rPr>
              <a:t>, com pouco esforço de teste</a:t>
            </a:r>
            <a:endParaRPr/>
          </a:p>
          <a:p>
            <a:pPr algn="just">
              <a:lnSpc>
                <a:spcPct val="100000"/>
              </a:lnSpc>
              <a:buFont typeface="StarSymbol"/>
              <a:buChar char=""/>
            </a:pPr>
            <a:r>
              <a:rPr lang="en-GB" sz="3100">
                <a:solidFill>
                  <a:srgbClr val="000000"/>
                </a:solidFill>
                <a:latin typeface="Arial"/>
              </a:rPr>
              <a:t>Neste nível de maturidade o SW é </a:t>
            </a:r>
            <a:r>
              <a:rPr b="1" lang="en-GB" sz="3100">
                <a:solidFill>
                  <a:srgbClr val="800000"/>
                </a:solidFill>
                <a:latin typeface="Arial"/>
              </a:rPr>
              <a:t>testado desde sua concepção </a:t>
            </a:r>
            <a:r>
              <a:rPr b="1" lang="en-GB" sz="3100">
                <a:solidFill>
                  <a:srgbClr val="800000"/>
                </a:solidFill>
                <a:latin typeface="Wingdings"/>
              </a:rPr>
              <a:t></a:t>
            </a:r>
            <a:r>
              <a:rPr b="1" lang="en-GB" sz="3100">
                <a:solidFill>
                  <a:srgbClr val="800000"/>
                </a:solidFill>
                <a:latin typeface="Arial"/>
              </a:rPr>
              <a:t> Ver aula de hoje!</a:t>
            </a:r>
            <a:endParaRPr/>
          </a:p>
          <a:p>
            <a:pPr algn="just">
              <a:lnSpc>
                <a:spcPct val="100000"/>
              </a:lnSpc>
              <a:buFont typeface="StarSymbol"/>
              <a:buChar char=""/>
            </a:pPr>
            <a:r>
              <a:rPr lang="en-GB" sz="3100">
                <a:solidFill>
                  <a:srgbClr val="000000"/>
                </a:solidFill>
                <a:latin typeface="Arial"/>
              </a:rPr>
              <a:t>A geração do código é feita de tal forma que facilite a tarefa de testar e de preparar o teste </a:t>
            </a:r>
            <a:endParaRPr/>
          </a:p>
        </p:txBody>
      </p:sp>
      <p:sp>
        <p:nvSpPr>
          <p:cNvPr id="132"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33"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7716E33D-66E3-48E3-82F0-E11C881F0227}"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Paradoxos do Teste</a:t>
            </a:r>
            <a:endParaRPr/>
          </a:p>
        </p:txBody>
      </p:sp>
      <p:sp>
        <p:nvSpPr>
          <p:cNvPr id="135" name="TextShape 2"/>
          <p:cNvSpPr txBox="1"/>
          <p:nvPr/>
        </p:nvSpPr>
        <p:spPr>
          <a:xfrm>
            <a:off x="468360" y="2179800"/>
            <a:ext cx="9372240" cy="4535280"/>
          </a:xfrm>
          <a:prstGeom prst="rect">
            <a:avLst/>
          </a:prstGeom>
        </p:spPr>
        <p:txBody>
          <a:bodyPr bIns="50400" lIns="100800" rIns="100800" tIns="50400"/>
          <a:p>
            <a:pPr algn="just">
              <a:lnSpc>
                <a:spcPct val="100000"/>
              </a:lnSpc>
              <a:buFont typeface="StarSymbol"/>
              <a:buChar char=""/>
            </a:pPr>
            <a:r>
              <a:rPr lang="en-GB" sz="3100">
                <a:solidFill>
                  <a:srgbClr val="000000"/>
                </a:solidFill>
                <a:latin typeface="Arial"/>
              </a:rPr>
              <a:t>Em geral, não é possível testar todas as possibilidades</a:t>
            </a:r>
            <a:endParaRPr/>
          </a:p>
          <a:p>
            <a:pPr algn="just">
              <a:lnSpc>
                <a:spcPct val="100000"/>
              </a:lnSpc>
            </a:pPr>
            <a:endParaRPr/>
          </a:p>
          <a:p>
            <a:pPr algn="just">
              <a:lnSpc>
                <a:spcPct val="100000"/>
              </a:lnSpc>
              <a:buFont typeface="StarSymbol"/>
              <a:buChar char=""/>
            </a:pPr>
            <a:r>
              <a:rPr lang="en-GB" sz="3100">
                <a:solidFill>
                  <a:srgbClr val="000000"/>
                </a:solidFill>
                <a:latin typeface="Arial"/>
              </a:rPr>
              <a:t>Deve-se testar o mínimo necessário e suficiente</a:t>
            </a:r>
            <a:endParaRPr/>
          </a:p>
          <a:p>
            <a:pPr algn="just">
              <a:lnSpc>
                <a:spcPct val="100000"/>
              </a:lnSpc>
            </a:pPr>
            <a:endParaRPr/>
          </a:p>
          <a:p>
            <a:pPr algn="just">
              <a:lnSpc>
                <a:spcPct val="100000"/>
              </a:lnSpc>
            </a:pPr>
            <a:r>
              <a:rPr lang="en-GB" sz="3100">
                <a:solidFill>
                  <a:srgbClr val="000000"/>
                </a:solidFill>
                <a:latin typeface="Arial"/>
              </a:rPr>
              <a:t>Apesar das assertivas acima, o resultado deve conduzir </a:t>
            </a:r>
            <a:r>
              <a:rPr b="1" lang="en-GB" sz="3100">
                <a:solidFill>
                  <a:srgbClr val="800000"/>
                </a:solidFill>
                <a:latin typeface="Arial"/>
              </a:rPr>
              <a:t>ao menor risco</a:t>
            </a:r>
            <a:r>
              <a:rPr lang="en-GB" sz="3100">
                <a:solidFill>
                  <a:srgbClr val="000000"/>
                </a:solidFill>
                <a:latin typeface="Arial"/>
              </a:rPr>
              <a:t>,</a:t>
            </a:r>
            <a:r>
              <a:rPr b="1" lang="en-GB" sz="3100">
                <a:solidFill>
                  <a:srgbClr val="800000"/>
                </a:solidFill>
                <a:latin typeface="Arial"/>
              </a:rPr>
              <a:t> </a:t>
            </a:r>
            <a:r>
              <a:rPr lang="en-GB" sz="3100">
                <a:solidFill>
                  <a:srgbClr val="000000"/>
                </a:solidFill>
                <a:latin typeface="Arial"/>
              </a:rPr>
              <a:t>possível de se ter </a:t>
            </a:r>
            <a:r>
              <a:rPr b="1" lang="en-GB" sz="3100">
                <a:solidFill>
                  <a:srgbClr val="000000"/>
                </a:solidFill>
                <a:latin typeface="Arial"/>
              </a:rPr>
              <a:t>d</a:t>
            </a:r>
            <a:r>
              <a:rPr lang="en-GB" sz="3100">
                <a:solidFill>
                  <a:srgbClr val="000000"/>
                </a:solidFill>
                <a:latin typeface="Arial"/>
              </a:rPr>
              <a:t>efeitos e/ou </a:t>
            </a:r>
            <a:r>
              <a:rPr b="1" lang="en-GB" sz="3100">
                <a:solidFill>
                  <a:srgbClr val="000000"/>
                </a:solidFill>
                <a:latin typeface="Arial"/>
              </a:rPr>
              <a:t>f</a:t>
            </a:r>
            <a:r>
              <a:rPr lang="en-GB" sz="3100">
                <a:solidFill>
                  <a:srgbClr val="000000"/>
                </a:solidFill>
                <a:latin typeface="Arial"/>
              </a:rPr>
              <a:t>alhas no SW </a:t>
            </a:r>
            <a:endParaRPr/>
          </a:p>
        </p:txBody>
      </p:sp>
      <p:sp>
        <p:nvSpPr>
          <p:cNvPr id="136"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37"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40A16181-E7A4-46C3-B281-B3B516196976}"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755640" y="27468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Desafios</a:t>
            </a:r>
            <a:endParaRPr/>
          </a:p>
        </p:txBody>
      </p:sp>
      <p:sp>
        <p:nvSpPr>
          <p:cNvPr id="139" name="TextShape 2"/>
          <p:cNvSpPr txBox="1"/>
          <p:nvPr/>
        </p:nvSpPr>
        <p:spPr>
          <a:xfrm>
            <a:off x="239760" y="2179800"/>
            <a:ext cx="9600840" cy="4535280"/>
          </a:xfrm>
          <a:prstGeom prst="rect">
            <a:avLst/>
          </a:prstGeom>
        </p:spPr>
        <p:txBody>
          <a:bodyPr bIns="50400" lIns="100800" rIns="100800" tIns="50400"/>
          <a:p>
            <a:pPr>
              <a:lnSpc>
                <a:spcPct val="100000"/>
              </a:lnSpc>
              <a:buFont typeface="StarSymbol"/>
              <a:buChar char=""/>
            </a:pPr>
            <a:r>
              <a:rPr lang="en-GB" sz="3100">
                <a:solidFill>
                  <a:srgbClr val="000000"/>
                </a:solidFill>
                <a:latin typeface="Arial"/>
              </a:rPr>
              <a:t>Pouco tempo para testar adequadamente</a:t>
            </a:r>
            <a:endParaRPr/>
          </a:p>
          <a:p>
            <a:pPr>
              <a:lnSpc>
                <a:spcPct val="100000"/>
              </a:lnSpc>
              <a:buFont typeface="StarSymbol"/>
              <a:buChar char=""/>
            </a:pPr>
            <a:r>
              <a:rPr lang="en-GB" sz="3100">
                <a:solidFill>
                  <a:srgbClr val="000000"/>
                </a:solidFill>
                <a:latin typeface="Arial"/>
              </a:rPr>
              <a:t>Muitas combinações de entrada</a:t>
            </a:r>
            <a:endParaRPr/>
          </a:p>
          <a:p>
            <a:pPr>
              <a:lnSpc>
                <a:spcPct val="100000"/>
              </a:lnSpc>
              <a:buFont typeface="StarSymbol"/>
              <a:buChar char=""/>
            </a:pPr>
            <a:r>
              <a:rPr lang="en-GB" sz="3100">
                <a:solidFill>
                  <a:srgbClr val="000000"/>
                </a:solidFill>
                <a:latin typeface="Arial"/>
              </a:rPr>
              <a:t>Dificuldade de determinar a saída correta (</a:t>
            </a:r>
            <a:r>
              <a:rPr b="1" lang="en-GB" sz="3100">
                <a:solidFill>
                  <a:srgbClr val="800000"/>
                </a:solidFill>
                <a:latin typeface="Arial"/>
              </a:rPr>
              <a:t>oráculo</a:t>
            </a:r>
            <a:r>
              <a:rPr lang="en-GB" sz="3100">
                <a:solidFill>
                  <a:srgbClr val="000000"/>
                </a:solidFill>
                <a:latin typeface="Arial"/>
              </a:rPr>
              <a:t>)</a:t>
            </a:r>
            <a:endParaRPr/>
          </a:p>
          <a:p>
            <a:pPr>
              <a:lnSpc>
                <a:spcPct val="100000"/>
              </a:lnSpc>
              <a:buFont typeface="StarSymbol"/>
              <a:buChar char=""/>
            </a:pPr>
            <a:r>
              <a:rPr lang="en-GB" sz="3100">
                <a:solidFill>
                  <a:srgbClr val="000000"/>
                </a:solidFill>
                <a:latin typeface="Arial"/>
              </a:rPr>
              <a:t>Requisitos não existentes ou variáveis</a:t>
            </a:r>
            <a:endParaRPr/>
          </a:p>
          <a:p>
            <a:pPr>
              <a:lnSpc>
                <a:spcPct val="100000"/>
              </a:lnSpc>
              <a:buFont typeface="StarSymbol"/>
              <a:buChar char=""/>
            </a:pPr>
            <a:r>
              <a:rPr lang="en-GB" sz="3100">
                <a:solidFill>
                  <a:srgbClr val="000000"/>
                </a:solidFill>
                <a:latin typeface="Arial"/>
              </a:rPr>
              <a:t>Falta de ferramenta de teste</a:t>
            </a:r>
            <a:endParaRPr/>
          </a:p>
          <a:p>
            <a:pPr>
              <a:lnSpc>
                <a:spcPct val="100000"/>
              </a:lnSpc>
              <a:buFont typeface="StarSymbol"/>
              <a:buChar char=""/>
            </a:pPr>
            <a:r>
              <a:rPr lang="en-GB" sz="3100">
                <a:solidFill>
                  <a:srgbClr val="000000"/>
                </a:solidFill>
                <a:latin typeface="Arial"/>
              </a:rPr>
              <a:t>Gerência que não entende ou (aparentemente) não se importa com a qualidade do SW </a:t>
            </a:r>
            <a:endParaRPr/>
          </a:p>
          <a:p>
            <a:pPr>
              <a:lnSpc>
                <a:spcPct val="100000"/>
              </a:lnSpc>
              <a:buFont typeface="StarSymbol"/>
              <a:buChar char=""/>
            </a:pPr>
            <a:r>
              <a:rPr lang="en-GB" sz="3100">
                <a:solidFill>
                  <a:srgbClr val="000000"/>
                </a:solidFill>
                <a:latin typeface="Arial"/>
              </a:rPr>
              <a:t>Falta de tempo para testar adequadamente</a:t>
            </a:r>
            <a:endParaRPr/>
          </a:p>
          <a:p>
            <a:pPr>
              <a:lnSpc>
                <a:spcPct val="100000"/>
              </a:lnSpc>
            </a:pPr>
            <a:endParaRPr/>
          </a:p>
        </p:txBody>
      </p:sp>
      <p:sp>
        <p:nvSpPr>
          <p:cNvPr id="140"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41"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5E76EF60-16AA-4D34-8B06-04AFFC499ABE}"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696960" y="19836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Casos de Teste</a:t>
            </a:r>
            <a:endParaRPr/>
          </a:p>
        </p:txBody>
      </p:sp>
      <p:sp>
        <p:nvSpPr>
          <p:cNvPr id="143" name="TextShape 2"/>
          <p:cNvSpPr txBox="1"/>
          <p:nvPr/>
        </p:nvSpPr>
        <p:spPr>
          <a:xfrm>
            <a:off x="468360" y="1646280"/>
            <a:ext cx="9295920" cy="4876560"/>
          </a:xfrm>
          <a:prstGeom prst="rect">
            <a:avLst/>
          </a:prstGeom>
        </p:spPr>
        <p:txBody>
          <a:bodyPr bIns="50400" lIns="100800" rIns="100800" tIns="50400"/>
          <a:p>
            <a:pPr algn="just">
              <a:lnSpc>
                <a:spcPct val="100000"/>
              </a:lnSpc>
              <a:buFont typeface="StarSymbol"/>
              <a:buChar char=""/>
            </a:pPr>
            <a:r>
              <a:rPr lang="en-GB" sz="3100">
                <a:solidFill>
                  <a:srgbClr val="000000"/>
                </a:solidFill>
                <a:latin typeface="Arial"/>
              </a:rPr>
              <a:t>Os mais </a:t>
            </a:r>
            <a:r>
              <a:rPr lang="en-GB" sz="3100">
                <a:solidFill>
                  <a:srgbClr val="3333cc"/>
                </a:solidFill>
                <a:latin typeface="Arial"/>
              </a:rPr>
              <a:t>efetivos</a:t>
            </a:r>
            <a:r>
              <a:rPr lang="en-GB" sz="3100">
                <a:solidFill>
                  <a:srgbClr val="000000"/>
                </a:solidFill>
                <a:latin typeface="Arial"/>
              </a:rPr>
              <a:t> e </a:t>
            </a:r>
            <a:r>
              <a:rPr lang="en-GB" sz="3100">
                <a:solidFill>
                  <a:srgbClr val="3333cc"/>
                </a:solidFill>
                <a:latin typeface="Arial"/>
              </a:rPr>
              <a:t>eficientes</a:t>
            </a:r>
            <a:r>
              <a:rPr lang="en-GB" sz="3100">
                <a:solidFill>
                  <a:srgbClr val="000000"/>
                </a:solidFill>
                <a:latin typeface="Arial"/>
              </a:rPr>
              <a:t> Casos de Teste devem ser projetados e não simplesmente agrupados</a:t>
            </a:r>
            <a:endParaRPr/>
          </a:p>
          <a:p>
            <a:pPr algn="just">
              <a:lnSpc>
                <a:spcPct val="100000"/>
              </a:lnSpc>
              <a:buFont typeface="StarSymbol"/>
              <a:buChar char=""/>
            </a:pPr>
            <a:r>
              <a:rPr lang="en-GB" sz="3100">
                <a:solidFill>
                  <a:srgbClr val="000000"/>
                </a:solidFill>
                <a:latin typeface="Arial"/>
              </a:rPr>
              <a:t>Segundo Pressman [1982]: “O Teste tem que ter a máxima probabilidade de se achar a maioria dos erros, com o mínimo esforço, no menor tempo possível”</a:t>
            </a:r>
            <a:endParaRPr/>
          </a:p>
          <a:p>
            <a:pPr>
              <a:lnSpc>
                <a:spcPct val="100000"/>
              </a:lnSpc>
            </a:pPr>
            <a:endParaRPr/>
          </a:p>
          <a:p>
            <a:pPr>
              <a:lnSpc>
                <a:spcPct val="100000"/>
              </a:lnSpc>
            </a:pPr>
            <a:r>
              <a:rPr lang="en-GB" sz="2400">
                <a:solidFill>
                  <a:srgbClr val="3333cc"/>
                </a:solidFill>
                <a:latin typeface="Arial"/>
              </a:rPr>
              <a:t>(*)PRESSMAN, R.S.  Software Engineering: A Practitioner’s Approach. 7th Ed. New York, NY: McGraw-Hill, 2009</a:t>
            </a:r>
            <a:endParaRPr/>
          </a:p>
          <a:p>
            <a:pPr>
              <a:lnSpc>
                <a:spcPct val="100000"/>
              </a:lnSpc>
              <a:buFont typeface="StarSymbol"/>
              <a:buChar char=""/>
            </a:pPr>
            <a:r>
              <a:rPr lang="en-GB" sz="3100">
                <a:solidFill>
                  <a:srgbClr val="000000"/>
                </a:solidFill>
                <a:latin typeface="Arial"/>
              </a:rPr>
              <a:t> </a:t>
            </a:r>
            <a:endParaRPr/>
          </a:p>
        </p:txBody>
      </p:sp>
      <p:sp>
        <p:nvSpPr>
          <p:cNvPr id="144"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45" name="TextShape 4"/>
          <p:cNvSpPr txBox="1"/>
          <p:nvPr/>
        </p:nvSpPr>
        <p:spPr>
          <a:xfrm>
            <a:off x="778356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CCEC5877-B425-40F2-A6FC-B903C338CA35}"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Casos de Teste (2)</a:t>
            </a:r>
            <a:endParaRPr/>
          </a:p>
        </p:txBody>
      </p:sp>
      <p:sp>
        <p:nvSpPr>
          <p:cNvPr id="147" name="TextShape 2"/>
          <p:cNvSpPr txBox="1"/>
          <p:nvPr/>
        </p:nvSpPr>
        <p:spPr>
          <a:xfrm>
            <a:off x="773280" y="2179800"/>
            <a:ext cx="8569080" cy="4535280"/>
          </a:xfrm>
          <a:prstGeom prst="rect">
            <a:avLst/>
          </a:prstGeom>
        </p:spPr>
        <p:txBody>
          <a:bodyPr bIns="50400" lIns="100800" rIns="100800" tIns="50400"/>
          <a:p>
            <a:pPr>
              <a:lnSpc>
                <a:spcPct val="100000"/>
              </a:lnSpc>
              <a:buFont typeface="StarSymbol"/>
              <a:buChar char=""/>
            </a:pPr>
            <a:r>
              <a:rPr lang="en-GB" sz="3100">
                <a:solidFill>
                  <a:srgbClr val="000000"/>
                </a:solidFill>
                <a:latin typeface="Arial"/>
              </a:rPr>
              <a:t>Um </a:t>
            </a:r>
            <a:r>
              <a:rPr b="1" lang="en-GB" sz="3100">
                <a:solidFill>
                  <a:srgbClr val="800000"/>
                </a:solidFill>
                <a:latin typeface="Arial"/>
              </a:rPr>
              <a:t>Caso de Teste </a:t>
            </a:r>
            <a:r>
              <a:rPr lang="en-GB" sz="3100">
                <a:solidFill>
                  <a:srgbClr val="000000"/>
                </a:solidFill>
                <a:latin typeface="Arial"/>
              </a:rPr>
              <a:t>bem projetado é composto de pelo menos 3 partes:</a:t>
            </a:r>
            <a:endParaRPr/>
          </a:p>
          <a:p>
            <a:pPr>
              <a:lnSpc>
                <a:spcPct val="100000"/>
              </a:lnSpc>
            </a:pPr>
            <a:endParaRPr/>
          </a:p>
          <a:p>
            <a:pPr>
              <a:lnSpc>
                <a:spcPct val="100000"/>
              </a:lnSpc>
              <a:buFont typeface="StarSymbol"/>
              <a:buChar char=""/>
            </a:pPr>
            <a:r>
              <a:rPr lang="en-GB" sz="3100">
                <a:solidFill>
                  <a:srgbClr val="000000"/>
                </a:solidFill>
                <a:latin typeface="Arial"/>
              </a:rPr>
              <a:t>Entradas</a:t>
            </a:r>
            <a:endParaRPr/>
          </a:p>
          <a:p>
            <a:pPr>
              <a:lnSpc>
                <a:spcPct val="100000"/>
              </a:lnSpc>
              <a:buFont typeface="StarSymbol"/>
              <a:buChar char=""/>
            </a:pPr>
            <a:r>
              <a:rPr lang="en-GB" sz="3100">
                <a:solidFill>
                  <a:srgbClr val="000000"/>
                </a:solidFill>
                <a:latin typeface="Arial"/>
              </a:rPr>
              <a:t>Saídas</a:t>
            </a:r>
            <a:endParaRPr/>
          </a:p>
          <a:p>
            <a:pPr>
              <a:lnSpc>
                <a:spcPct val="100000"/>
              </a:lnSpc>
              <a:buFont typeface="StarSymbol"/>
              <a:buChar char=""/>
            </a:pPr>
            <a:r>
              <a:rPr lang="en-GB" sz="3100">
                <a:solidFill>
                  <a:srgbClr val="000000"/>
                </a:solidFill>
                <a:latin typeface="Arial"/>
              </a:rPr>
              <a:t>Ordem de execução</a:t>
            </a:r>
            <a:endParaRPr/>
          </a:p>
        </p:txBody>
      </p:sp>
      <p:sp>
        <p:nvSpPr>
          <p:cNvPr id="148"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49"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D4FE7923-BCD3-4985-ADBA-E73AE8A85ED6}"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772560" y="274680"/>
            <a:ext cx="8569800" cy="671040"/>
          </a:xfrm>
          <a:prstGeom prst="rect">
            <a:avLst/>
          </a:prstGeom>
        </p:spPr>
        <p:txBody>
          <a:bodyPr anchor="ctr" bIns="50400" lIns="100800" rIns="100800" tIns="50400"/>
          <a:p>
            <a:pPr algn="ctr">
              <a:lnSpc>
                <a:spcPct val="100000"/>
              </a:lnSpc>
            </a:pPr>
            <a:r>
              <a:rPr lang="en-GB" sz="4000">
                <a:solidFill>
                  <a:srgbClr val="cc0000"/>
                </a:solidFill>
                <a:latin typeface="Arial"/>
              </a:rPr>
              <a:t> </a:t>
            </a:r>
            <a:r>
              <a:rPr lang="en-GB" sz="4000">
                <a:solidFill>
                  <a:srgbClr val="cc0000"/>
                </a:solidFill>
                <a:latin typeface="Arial"/>
              </a:rPr>
              <a:t>Oráculo</a:t>
            </a:r>
            <a:endParaRPr/>
          </a:p>
        </p:txBody>
      </p:sp>
      <p:sp>
        <p:nvSpPr>
          <p:cNvPr id="151" name="TextShape 2"/>
          <p:cNvSpPr txBox="1"/>
          <p:nvPr/>
        </p:nvSpPr>
        <p:spPr>
          <a:xfrm>
            <a:off x="0" y="1112760"/>
            <a:ext cx="10080360" cy="5638320"/>
          </a:xfrm>
          <a:prstGeom prst="rect">
            <a:avLst/>
          </a:prstGeom>
        </p:spPr>
        <p:txBody>
          <a:bodyPr bIns="50400" lIns="100800" rIns="100800" tIns="50400"/>
          <a:p>
            <a:pPr algn="just">
              <a:lnSpc>
                <a:spcPct val="100000"/>
              </a:lnSpc>
              <a:buFont typeface="StarSymbol"/>
              <a:buChar char=""/>
            </a:pPr>
            <a:r>
              <a:rPr lang="en-GB" sz="3100">
                <a:solidFill>
                  <a:srgbClr val="000000"/>
                </a:solidFill>
                <a:latin typeface="Arial"/>
              </a:rPr>
              <a:t>Em projetos de Casos de Teste, determinar as saídas esperadas é função do </a:t>
            </a:r>
            <a:r>
              <a:rPr b="1" lang="en-GB" sz="3100">
                <a:solidFill>
                  <a:srgbClr val="3333cc"/>
                </a:solidFill>
                <a:latin typeface="Arial"/>
              </a:rPr>
              <a:t>ORÁCULO</a:t>
            </a:r>
            <a:endParaRPr/>
          </a:p>
          <a:p>
            <a:pPr algn="just">
              <a:lnSpc>
                <a:spcPct val="100000"/>
              </a:lnSpc>
              <a:buFont typeface="StarSymbol"/>
              <a:buChar char=""/>
            </a:pPr>
            <a:r>
              <a:rPr lang="en-GB" sz="3100">
                <a:solidFill>
                  <a:srgbClr val="000000"/>
                </a:solidFill>
                <a:latin typeface="Arial"/>
              </a:rPr>
              <a:t>Um </a:t>
            </a:r>
            <a:r>
              <a:rPr lang="en-GB" sz="3100">
                <a:solidFill>
                  <a:srgbClr val="3333cc"/>
                </a:solidFill>
                <a:latin typeface="Arial"/>
              </a:rPr>
              <a:t>oráculo</a:t>
            </a:r>
            <a:r>
              <a:rPr lang="en-GB" sz="3100">
                <a:solidFill>
                  <a:srgbClr val="000000"/>
                </a:solidFill>
                <a:latin typeface="Arial"/>
              </a:rPr>
              <a:t> é qualquer programa, processo ou dados (tabela) que propicie ao testador a saída esperada resultante de um teste</a:t>
            </a:r>
            <a:endParaRPr/>
          </a:p>
          <a:p>
            <a:pPr algn="just">
              <a:lnSpc>
                <a:spcPct val="100000"/>
              </a:lnSpc>
              <a:buFont typeface="StarSymbol"/>
              <a:buChar char=""/>
            </a:pPr>
            <a:r>
              <a:rPr lang="en-GB" sz="3100">
                <a:solidFill>
                  <a:srgbClr val="000000"/>
                </a:solidFill>
                <a:latin typeface="Arial"/>
              </a:rPr>
              <a:t>Tipos de Oracúlos:</a:t>
            </a:r>
            <a:endParaRPr/>
          </a:p>
          <a:p>
            <a:pPr algn="just" lvl="1">
              <a:lnSpc>
                <a:spcPct val="100000"/>
              </a:lnSpc>
              <a:buSzPct val="25000"/>
              <a:buFont typeface="StarSymbol"/>
              <a:buChar char=""/>
            </a:pPr>
            <a:r>
              <a:rPr b="1" lang="en-GB" sz="2000">
                <a:solidFill>
                  <a:srgbClr val="3333cc"/>
                </a:solidFill>
                <a:latin typeface="Arial"/>
              </a:rPr>
              <a:t>Kiddie: </a:t>
            </a:r>
            <a:r>
              <a:rPr lang="en-GB" sz="2000">
                <a:solidFill>
                  <a:srgbClr val="000000"/>
                </a:solidFill>
                <a:latin typeface="Arial"/>
              </a:rPr>
              <a:t>roda e vê o que dá</a:t>
            </a:r>
            <a:endParaRPr/>
          </a:p>
          <a:p>
            <a:pPr algn="just" lvl="1">
              <a:lnSpc>
                <a:spcPct val="100000"/>
              </a:lnSpc>
              <a:buSzPct val="25000"/>
              <a:buFont typeface="StarSymbol"/>
              <a:buChar char=""/>
            </a:pPr>
            <a:r>
              <a:rPr b="1" lang="en-GB" sz="2000">
                <a:solidFill>
                  <a:srgbClr val="3333cc"/>
                </a:solidFill>
                <a:latin typeface="Arial"/>
              </a:rPr>
              <a:t>Teste de regressão: </a:t>
            </a:r>
            <a:r>
              <a:rPr lang="en-GB" sz="2000">
                <a:solidFill>
                  <a:srgbClr val="000000"/>
                </a:solidFill>
                <a:latin typeface="Arial"/>
              </a:rPr>
              <a:t>roda e compara com versão anterior (prog =)</a:t>
            </a:r>
            <a:endParaRPr/>
          </a:p>
          <a:p>
            <a:pPr algn="just" lvl="1">
              <a:lnSpc>
                <a:spcPct val="100000"/>
              </a:lnSpc>
              <a:buSzPct val="25000"/>
              <a:buFont typeface="StarSymbol"/>
              <a:buChar char=""/>
            </a:pPr>
            <a:r>
              <a:rPr b="1" lang="en-GB" sz="2000">
                <a:solidFill>
                  <a:srgbClr val="3333cc"/>
                </a:solidFill>
                <a:latin typeface="Arial"/>
              </a:rPr>
              <a:t>Dados validados: </a:t>
            </a:r>
            <a:r>
              <a:rPr lang="en-GB" sz="2000">
                <a:solidFill>
                  <a:srgbClr val="000000"/>
                </a:solidFill>
                <a:latin typeface="Arial"/>
              </a:rPr>
              <a:t>roda e compara com padrões (tabelas)</a:t>
            </a:r>
            <a:endParaRPr/>
          </a:p>
          <a:p>
            <a:pPr algn="just" lvl="1">
              <a:lnSpc>
                <a:spcPct val="100000"/>
              </a:lnSpc>
              <a:buSzPct val="25000"/>
              <a:buFont typeface="StarSymbol"/>
              <a:buChar char=""/>
            </a:pPr>
            <a:r>
              <a:rPr b="1" lang="en-GB" sz="2000">
                <a:solidFill>
                  <a:srgbClr val="3333cc"/>
                </a:solidFill>
                <a:latin typeface="Arial"/>
              </a:rPr>
              <a:t>Suites de Teste padrão:  </a:t>
            </a:r>
            <a:r>
              <a:rPr lang="en-GB" sz="2000">
                <a:solidFill>
                  <a:srgbClr val="000000"/>
                </a:solidFill>
                <a:latin typeface="Arial"/>
              </a:rPr>
              <a:t>checa contra resultados validados (em geral dados comprados de empresas especializadas em testes)</a:t>
            </a:r>
            <a:endParaRPr/>
          </a:p>
          <a:p>
            <a:pPr algn="just" lvl="1">
              <a:lnSpc>
                <a:spcPct val="100000"/>
              </a:lnSpc>
              <a:buSzPct val="25000"/>
              <a:buFont typeface="StarSymbol"/>
              <a:buChar char=""/>
            </a:pPr>
            <a:r>
              <a:rPr b="1" lang="en-GB" sz="2000">
                <a:solidFill>
                  <a:srgbClr val="3333cc"/>
                </a:solidFill>
                <a:latin typeface="Arial"/>
              </a:rPr>
              <a:t>Programa existente: </a:t>
            </a:r>
            <a:r>
              <a:rPr lang="en-GB" sz="2000">
                <a:solidFill>
                  <a:srgbClr val="000000"/>
                </a:solidFill>
                <a:latin typeface="Arial"/>
              </a:rPr>
              <a:t>roda e compara com outra versão (prog &lt; </a:t>
            </a:r>
            <a:r>
              <a:rPr lang="en-GB" sz="2400">
                <a:solidFill>
                  <a:srgbClr val="000000"/>
                </a:solidFill>
                <a:latin typeface="Arial"/>
              </a:rPr>
              <a:t>&gt;)</a:t>
            </a:r>
            <a:endParaRPr/>
          </a:p>
          <a:p>
            <a:pPr algn="just">
              <a:lnSpc>
                <a:spcPct val="100000"/>
              </a:lnSpc>
            </a:pPr>
            <a:endParaRPr/>
          </a:p>
        </p:txBody>
      </p:sp>
      <p:sp>
        <p:nvSpPr>
          <p:cNvPr id="152"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53"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E97D067B-85CB-49E3-8C8C-C5573B8DD4FE}"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Ordem de execução</a:t>
            </a:r>
            <a:endParaRPr/>
          </a:p>
        </p:txBody>
      </p:sp>
      <p:sp>
        <p:nvSpPr>
          <p:cNvPr id="155" name="TextShape 2"/>
          <p:cNvSpPr txBox="1"/>
          <p:nvPr/>
        </p:nvSpPr>
        <p:spPr>
          <a:xfrm>
            <a:off x="814320" y="2179800"/>
            <a:ext cx="8569080" cy="4190760"/>
          </a:xfrm>
          <a:prstGeom prst="rect">
            <a:avLst/>
          </a:prstGeom>
        </p:spPr>
        <p:txBody>
          <a:bodyPr bIns="50400" lIns="100800" rIns="100800" tIns="50400"/>
          <a:p>
            <a:pPr algn="just">
              <a:lnSpc>
                <a:spcPct val="100000"/>
              </a:lnSpc>
              <a:buFont typeface="StarSymbol"/>
              <a:buChar char=""/>
            </a:pPr>
            <a:r>
              <a:rPr lang="en-GB" sz="3100">
                <a:solidFill>
                  <a:srgbClr val="3333cc"/>
                </a:solidFill>
                <a:latin typeface="Arial"/>
              </a:rPr>
              <a:t>Cascata* – </a:t>
            </a:r>
            <a:r>
              <a:rPr lang="en-GB" sz="3100">
                <a:solidFill>
                  <a:srgbClr val="000000"/>
                </a:solidFill>
                <a:latin typeface="Arial"/>
              </a:rPr>
              <a:t>o resultado de um teste é a entrada do próximo</a:t>
            </a:r>
            <a:endParaRPr/>
          </a:p>
          <a:p>
            <a:pPr algn="just">
              <a:lnSpc>
                <a:spcPct val="100000"/>
              </a:lnSpc>
            </a:pPr>
            <a:endParaRPr/>
          </a:p>
          <a:p>
            <a:pPr algn="just">
              <a:lnSpc>
                <a:spcPct val="100000"/>
              </a:lnSpc>
              <a:buFont typeface="StarSymbol"/>
              <a:buChar char=""/>
            </a:pPr>
            <a:r>
              <a:rPr lang="en-GB" sz="3100">
                <a:solidFill>
                  <a:srgbClr val="3333cc"/>
                </a:solidFill>
                <a:latin typeface="Arial"/>
              </a:rPr>
              <a:t>Independente – </a:t>
            </a:r>
            <a:r>
              <a:rPr lang="en-GB" sz="3100">
                <a:solidFill>
                  <a:srgbClr val="000000"/>
                </a:solidFill>
                <a:latin typeface="Arial"/>
              </a:rPr>
              <a:t>os casos de teste podem rodar independentemente</a:t>
            </a:r>
            <a:endParaRPr/>
          </a:p>
          <a:p>
            <a:pPr algn="just">
              <a:lnSpc>
                <a:spcPct val="100000"/>
              </a:lnSpc>
            </a:pPr>
            <a:endParaRPr/>
          </a:p>
          <a:p>
            <a:pPr algn="just">
              <a:lnSpc>
                <a:spcPct val="100000"/>
              </a:lnSpc>
            </a:pPr>
            <a:r>
              <a:rPr lang="en-GB" sz="2800">
                <a:solidFill>
                  <a:srgbClr val="000000"/>
                </a:solidFill>
                <a:latin typeface="Arial"/>
              </a:rPr>
              <a:t>(*) Não confundir com a </a:t>
            </a:r>
            <a:r>
              <a:rPr lang="en-GB" sz="2800">
                <a:solidFill>
                  <a:srgbClr val="0000ff"/>
                </a:solidFill>
                <a:latin typeface="Arial"/>
              </a:rPr>
              <a:t>Metodologia Cascata </a:t>
            </a:r>
            <a:r>
              <a:rPr lang="en-GB" sz="2800">
                <a:solidFill>
                  <a:srgbClr val="000000"/>
                </a:solidFill>
                <a:latin typeface="Arial"/>
              </a:rPr>
              <a:t>de desenvolvimento de software </a:t>
            </a:r>
            <a:endParaRPr/>
          </a:p>
          <a:p>
            <a:pPr>
              <a:lnSpc>
                <a:spcPct val="100000"/>
              </a:lnSpc>
            </a:pPr>
            <a:endParaRPr/>
          </a:p>
          <a:p>
            <a:pPr>
              <a:lnSpc>
                <a:spcPct val="100000"/>
              </a:lnSpc>
            </a:pPr>
            <a:endParaRPr/>
          </a:p>
        </p:txBody>
      </p:sp>
      <p:sp>
        <p:nvSpPr>
          <p:cNvPr id="156"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57"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80E5B403-A685-4CA6-99B3-01BC6C97C59A}"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773280" y="27468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Tipos de Teste</a:t>
            </a:r>
            <a:endParaRPr/>
          </a:p>
        </p:txBody>
      </p:sp>
      <p:sp>
        <p:nvSpPr>
          <p:cNvPr id="159" name="TextShape 2"/>
          <p:cNvSpPr txBox="1"/>
          <p:nvPr/>
        </p:nvSpPr>
        <p:spPr>
          <a:xfrm>
            <a:off x="392040" y="1646280"/>
            <a:ext cx="9295920" cy="5105160"/>
          </a:xfrm>
          <a:prstGeom prst="rect">
            <a:avLst/>
          </a:prstGeom>
        </p:spPr>
        <p:txBody>
          <a:bodyPr bIns="50400" lIns="100800" rIns="100800" tIns="50400"/>
          <a:p>
            <a:pPr algn="just">
              <a:lnSpc>
                <a:spcPct val="100000"/>
              </a:lnSpc>
              <a:buFont typeface="StarSymbol"/>
              <a:buChar char=""/>
            </a:pPr>
            <a:r>
              <a:rPr lang="en-GB" sz="2800">
                <a:solidFill>
                  <a:srgbClr val="3333cc"/>
                </a:solidFill>
                <a:latin typeface="Arial"/>
              </a:rPr>
              <a:t>Caixa preta (Funcional) </a:t>
            </a:r>
            <a:r>
              <a:rPr lang="en-GB" sz="2800">
                <a:solidFill>
                  <a:srgbClr val="000000"/>
                </a:solidFill>
                <a:latin typeface="Arial"/>
              </a:rPr>
              <a:t>– Baseado nos requerimentos e especificações. Uma boa </a:t>
            </a:r>
            <a:r>
              <a:rPr lang="en-GB" sz="2800">
                <a:solidFill>
                  <a:srgbClr val="800000"/>
                </a:solidFill>
                <a:latin typeface="Arial"/>
              </a:rPr>
              <a:t>especificação </a:t>
            </a:r>
            <a:r>
              <a:rPr lang="en-GB" sz="2800">
                <a:solidFill>
                  <a:srgbClr val="000000"/>
                </a:solidFill>
                <a:latin typeface="Arial"/>
              </a:rPr>
              <a:t>é fundamental neste caso. Não requer grande habilidade de programação do testador (?)</a:t>
            </a:r>
            <a:endParaRPr/>
          </a:p>
          <a:p>
            <a:pPr algn="just">
              <a:lnSpc>
                <a:spcPct val="100000"/>
              </a:lnSpc>
            </a:pPr>
            <a:endParaRPr/>
          </a:p>
          <a:p>
            <a:pPr algn="just">
              <a:lnSpc>
                <a:spcPct val="100000"/>
              </a:lnSpc>
              <a:buFont typeface="StarSymbol"/>
              <a:buChar char=""/>
            </a:pPr>
            <a:r>
              <a:rPr lang="en-GB" sz="2800">
                <a:solidFill>
                  <a:srgbClr val="3333cc"/>
                </a:solidFill>
                <a:latin typeface="Arial"/>
              </a:rPr>
              <a:t>Caixa branca (Estrutural) </a:t>
            </a:r>
            <a:r>
              <a:rPr lang="en-GB" sz="2800">
                <a:solidFill>
                  <a:srgbClr val="000000"/>
                </a:solidFill>
                <a:latin typeface="Arial"/>
              </a:rPr>
              <a:t>– Baseado na estrutura interna do programa. O testador </a:t>
            </a:r>
            <a:r>
              <a:rPr lang="en-GB" sz="2800">
                <a:solidFill>
                  <a:srgbClr val="800000"/>
                </a:solidFill>
                <a:latin typeface="Arial"/>
              </a:rPr>
              <a:t>precisa </a:t>
            </a:r>
            <a:r>
              <a:rPr lang="en-GB" sz="2800">
                <a:solidFill>
                  <a:srgbClr val="000000"/>
                </a:solidFill>
                <a:latin typeface="Arial"/>
              </a:rPr>
              <a:t>ter grande habilidade em programação</a:t>
            </a:r>
            <a:endParaRPr/>
          </a:p>
          <a:p>
            <a:pPr algn="just">
              <a:lnSpc>
                <a:spcPct val="100000"/>
              </a:lnSpc>
            </a:pPr>
            <a:endParaRPr/>
          </a:p>
          <a:p>
            <a:pPr algn="just">
              <a:lnSpc>
                <a:spcPct val="100000"/>
              </a:lnSpc>
              <a:buFont typeface="StarSymbol"/>
              <a:buChar char=""/>
            </a:pPr>
            <a:r>
              <a:rPr lang="en-GB" sz="2800">
                <a:solidFill>
                  <a:srgbClr val="3333cc"/>
                </a:solidFill>
                <a:latin typeface="Arial"/>
              </a:rPr>
              <a:t>Caixa Cinza </a:t>
            </a:r>
            <a:r>
              <a:rPr lang="en-GB" sz="2800">
                <a:solidFill>
                  <a:srgbClr val="000000"/>
                </a:solidFill>
                <a:latin typeface="Arial"/>
              </a:rPr>
              <a:t>– combinação dos anteriores</a:t>
            </a:r>
            <a:endParaRPr/>
          </a:p>
        </p:txBody>
      </p:sp>
      <p:sp>
        <p:nvSpPr>
          <p:cNvPr id="160"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61"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AC5BE6B4-5283-4FC8-ABCD-2BE29EFEBBB2}"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Níveis de Teste</a:t>
            </a:r>
            <a:endParaRPr/>
          </a:p>
        </p:txBody>
      </p:sp>
      <p:sp>
        <p:nvSpPr>
          <p:cNvPr id="163" name="TextShape 2"/>
          <p:cNvSpPr txBox="1"/>
          <p:nvPr/>
        </p:nvSpPr>
        <p:spPr>
          <a:xfrm>
            <a:off x="773280" y="2179800"/>
            <a:ext cx="8569080" cy="4800240"/>
          </a:xfrm>
          <a:prstGeom prst="rect">
            <a:avLst/>
          </a:prstGeom>
        </p:spPr>
        <p:txBody>
          <a:bodyPr bIns="50400" lIns="100800" rIns="100800" tIns="50400"/>
          <a:p>
            <a:pPr>
              <a:lnSpc>
                <a:spcPct val="100000"/>
              </a:lnSpc>
              <a:buFont typeface="StarSymbol"/>
              <a:buChar char=""/>
            </a:pPr>
            <a:r>
              <a:rPr lang="en-GB" sz="3100">
                <a:solidFill>
                  <a:srgbClr val="000000"/>
                </a:solidFill>
                <a:latin typeface="Arial"/>
              </a:rPr>
              <a:t>Teste de </a:t>
            </a:r>
            <a:r>
              <a:rPr lang="en-GB" sz="3100">
                <a:solidFill>
                  <a:srgbClr val="0000ff"/>
                </a:solidFill>
                <a:latin typeface="Arial"/>
              </a:rPr>
              <a:t>Unidade</a:t>
            </a:r>
            <a:endParaRPr/>
          </a:p>
          <a:p>
            <a:pPr>
              <a:lnSpc>
                <a:spcPct val="100000"/>
              </a:lnSpc>
              <a:buFont typeface="StarSymbol"/>
              <a:buChar char=""/>
            </a:pPr>
            <a:r>
              <a:rPr lang="en-GB" sz="3100">
                <a:solidFill>
                  <a:srgbClr val="000000"/>
                </a:solidFill>
                <a:latin typeface="Arial"/>
              </a:rPr>
              <a:t>Teste de </a:t>
            </a:r>
            <a:r>
              <a:rPr lang="en-GB" sz="3100">
                <a:solidFill>
                  <a:srgbClr val="800000"/>
                </a:solidFill>
                <a:latin typeface="Arial"/>
              </a:rPr>
              <a:t>Integração</a:t>
            </a:r>
            <a:endParaRPr/>
          </a:p>
          <a:p>
            <a:pPr>
              <a:lnSpc>
                <a:spcPct val="100000"/>
              </a:lnSpc>
              <a:buFont typeface="StarSymbol"/>
              <a:buChar char=""/>
            </a:pPr>
            <a:r>
              <a:rPr lang="en-GB" sz="3100">
                <a:solidFill>
                  <a:srgbClr val="000000"/>
                </a:solidFill>
                <a:latin typeface="Arial"/>
              </a:rPr>
              <a:t>Teste de </a:t>
            </a:r>
            <a:r>
              <a:rPr lang="en-GB" sz="3100">
                <a:solidFill>
                  <a:srgbClr val="008000"/>
                </a:solidFill>
                <a:latin typeface="Arial"/>
              </a:rPr>
              <a:t>Sistema</a:t>
            </a:r>
            <a:endParaRPr/>
          </a:p>
          <a:p>
            <a:pPr>
              <a:lnSpc>
                <a:spcPct val="100000"/>
              </a:lnSpc>
              <a:buFont typeface="StarSymbol"/>
              <a:buChar char=""/>
            </a:pPr>
            <a:r>
              <a:rPr lang="en-GB" sz="3100">
                <a:solidFill>
                  <a:srgbClr val="000000"/>
                </a:solidFill>
                <a:latin typeface="Arial"/>
              </a:rPr>
              <a:t>Teste de </a:t>
            </a:r>
            <a:r>
              <a:rPr lang="en-GB" sz="3100">
                <a:solidFill>
                  <a:srgbClr val="660066"/>
                </a:solidFill>
                <a:latin typeface="Arial"/>
              </a:rPr>
              <a:t>Aceitação</a:t>
            </a:r>
            <a:r>
              <a:rPr lang="en-GB" sz="3100">
                <a:solidFill>
                  <a:srgbClr val="000000"/>
                </a:solidFill>
                <a:latin typeface="Arial"/>
              </a:rPr>
              <a:t>:</a:t>
            </a:r>
            <a:endParaRPr/>
          </a:p>
          <a:p>
            <a:pPr>
              <a:lnSpc>
                <a:spcPct val="100000"/>
              </a:lnSpc>
            </a:pPr>
            <a:endParaRPr/>
          </a:p>
          <a:p>
            <a:pPr lvl="1">
              <a:lnSpc>
                <a:spcPct val="100000"/>
              </a:lnSpc>
              <a:buSzPct val="25000"/>
              <a:buFont typeface="StarSymbol"/>
              <a:buChar char=""/>
            </a:pPr>
            <a:r>
              <a:rPr lang="en-GB" sz="2400">
                <a:solidFill>
                  <a:srgbClr val="000000"/>
                </a:solidFill>
                <a:latin typeface="Arial"/>
              </a:rPr>
              <a:t>Quem cria os casos de teste?</a:t>
            </a:r>
            <a:endParaRPr/>
          </a:p>
          <a:p>
            <a:r>
              <a:rPr lang="en-GB" sz="2400">
                <a:solidFill>
                  <a:srgbClr val="000000"/>
                </a:solidFill>
                <a:latin typeface="Arial"/>
              </a:rPr>
              <a:t>(   ) Testador  (  ) Desenvolvedor (   ) Cliente</a:t>
            </a:r>
            <a:endParaRPr/>
          </a:p>
          <a:p>
            <a:pPr lvl="1">
              <a:lnSpc>
                <a:spcPct val="100000"/>
              </a:lnSpc>
              <a:buSzPct val="25000"/>
              <a:buFont typeface="StarSymbol"/>
              <a:buChar char=""/>
            </a:pPr>
            <a:r>
              <a:rPr lang="en-GB" sz="2400">
                <a:solidFill>
                  <a:srgbClr val="000000"/>
                </a:solidFill>
                <a:latin typeface="Arial"/>
              </a:rPr>
              <a:t>Quem executa o teste</a:t>
            </a:r>
            <a:endParaRPr/>
          </a:p>
          <a:p>
            <a:r>
              <a:rPr lang="en-GB" sz="2400">
                <a:solidFill>
                  <a:srgbClr val="000000"/>
                </a:solidFill>
                <a:latin typeface="Arial"/>
              </a:rPr>
              <a:t> </a:t>
            </a:r>
            <a:r>
              <a:rPr lang="en-GB" sz="2400">
                <a:solidFill>
                  <a:srgbClr val="000000"/>
                </a:solidFill>
                <a:latin typeface="Arial"/>
              </a:rPr>
              <a:t>	</a:t>
            </a:r>
            <a:r>
              <a:rPr lang="en-GB" sz="2400">
                <a:solidFill>
                  <a:srgbClr val="000000"/>
                </a:solidFill>
                <a:latin typeface="Arial"/>
              </a:rPr>
              <a:t>(  )Testado (  ) Desenvolvedor (   ) Usuário</a:t>
            </a:r>
            <a:endParaRPr/>
          </a:p>
        </p:txBody>
      </p:sp>
      <p:sp>
        <p:nvSpPr>
          <p:cNvPr id="164"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65" name="TextShape 4"/>
          <p:cNvSpPr txBox="1"/>
          <p:nvPr/>
        </p:nvSpPr>
        <p:spPr>
          <a:xfrm>
            <a:off x="770724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C8CAD7DA-E178-436D-A3F7-6C83856392EC}"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Resumo</a:t>
            </a:r>
            <a:endParaRPr/>
          </a:p>
        </p:txBody>
      </p:sp>
      <p:sp>
        <p:nvSpPr>
          <p:cNvPr id="167" name="TextShape 2"/>
          <p:cNvSpPr txBox="1"/>
          <p:nvPr/>
        </p:nvSpPr>
        <p:spPr>
          <a:xfrm>
            <a:off x="773280" y="1874880"/>
            <a:ext cx="8569080" cy="4535280"/>
          </a:xfrm>
          <a:prstGeom prst="rect">
            <a:avLst/>
          </a:prstGeom>
        </p:spPr>
        <p:txBody>
          <a:bodyPr bIns="50400" lIns="100800" rIns="100800" tIns="50400"/>
          <a:p>
            <a:pPr>
              <a:lnSpc>
                <a:spcPct val="100000"/>
              </a:lnSpc>
              <a:buFont typeface="StarSymbol"/>
              <a:buChar char=""/>
            </a:pPr>
            <a:r>
              <a:rPr lang="en-GB" sz="3100">
                <a:solidFill>
                  <a:srgbClr val="000000"/>
                </a:solidFill>
                <a:latin typeface="Arial"/>
              </a:rPr>
              <a:t>Nível de Maturidade de Teste de Software:</a:t>
            </a:r>
            <a:endParaRPr/>
          </a:p>
          <a:p>
            <a:pPr lvl="2">
              <a:lnSpc>
                <a:spcPct val="100000"/>
              </a:lnSpc>
              <a:buSzPct val="25000"/>
              <a:buFont typeface="StarSymbol"/>
              <a:buChar char=""/>
            </a:pPr>
            <a:r>
              <a:rPr lang="en-GB" sz="3100">
                <a:solidFill>
                  <a:srgbClr val="000000"/>
                </a:solidFill>
                <a:latin typeface="Arial"/>
              </a:rPr>
              <a:t>1 a 5</a:t>
            </a:r>
            <a:endParaRPr/>
          </a:p>
          <a:p>
            <a:pPr>
              <a:lnSpc>
                <a:spcPct val="100000"/>
              </a:lnSpc>
              <a:buFont typeface="StarSymbol"/>
              <a:buChar char=""/>
            </a:pPr>
            <a:r>
              <a:rPr lang="en-GB" sz="3100">
                <a:solidFill>
                  <a:srgbClr val="000000"/>
                </a:solidFill>
                <a:latin typeface="Arial"/>
              </a:rPr>
              <a:t>Tipos de Teste:</a:t>
            </a:r>
            <a:endParaRPr/>
          </a:p>
          <a:p>
            <a:pPr lvl="2">
              <a:lnSpc>
                <a:spcPct val="100000"/>
              </a:lnSpc>
              <a:buSzPct val="25000"/>
              <a:buFont typeface="StarSymbol"/>
              <a:buChar char=""/>
            </a:pPr>
            <a:r>
              <a:rPr lang="en-GB" sz="3100">
                <a:solidFill>
                  <a:srgbClr val="000000"/>
                </a:solidFill>
                <a:latin typeface="Arial"/>
              </a:rPr>
              <a:t>Caixa Preta e Caixa Branca</a:t>
            </a:r>
            <a:endParaRPr/>
          </a:p>
          <a:p>
            <a:pPr>
              <a:lnSpc>
                <a:spcPct val="100000"/>
              </a:lnSpc>
              <a:buFont typeface="StarSymbol"/>
              <a:buChar char=""/>
            </a:pPr>
            <a:r>
              <a:rPr lang="en-GB" sz="3100">
                <a:solidFill>
                  <a:srgbClr val="000000"/>
                </a:solidFill>
                <a:latin typeface="Arial"/>
              </a:rPr>
              <a:t>Níveis de Teste:</a:t>
            </a:r>
            <a:endParaRPr/>
          </a:p>
          <a:p>
            <a:pPr lvl="2">
              <a:lnSpc>
                <a:spcPct val="100000"/>
              </a:lnSpc>
              <a:buSzPct val="25000"/>
              <a:buFont typeface="StarSymbol"/>
              <a:buChar char=""/>
            </a:pPr>
            <a:r>
              <a:rPr lang="en-GB" sz="3100">
                <a:solidFill>
                  <a:srgbClr val="000000"/>
                </a:solidFill>
                <a:latin typeface="Arial"/>
              </a:rPr>
              <a:t>Unidade</a:t>
            </a:r>
            <a:endParaRPr/>
          </a:p>
          <a:p>
            <a:pPr lvl="2">
              <a:lnSpc>
                <a:spcPct val="100000"/>
              </a:lnSpc>
              <a:buSzPct val="25000"/>
              <a:buFont typeface="StarSymbol"/>
              <a:buChar char=""/>
            </a:pPr>
            <a:r>
              <a:rPr lang="en-GB" sz="3100">
                <a:solidFill>
                  <a:srgbClr val="000000"/>
                </a:solidFill>
                <a:latin typeface="Arial"/>
              </a:rPr>
              <a:t>Integração</a:t>
            </a:r>
            <a:endParaRPr/>
          </a:p>
          <a:p>
            <a:pPr lvl="2">
              <a:lnSpc>
                <a:spcPct val="100000"/>
              </a:lnSpc>
              <a:buSzPct val="25000"/>
              <a:buFont typeface="StarSymbol"/>
              <a:buChar char=""/>
            </a:pPr>
            <a:r>
              <a:rPr lang="en-GB" sz="3100">
                <a:solidFill>
                  <a:srgbClr val="000000"/>
                </a:solidFill>
                <a:latin typeface="Arial"/>
              </a:rPr>
              <a:t>Sistema</a:t>
            </a:r>
            <a:endParaRPr/>
          </a:p>
          <a:p>
            <a:pPr lvl="2">
              <a:lnSpc>
                <a:spcPct val="100000"/>
              </a:lnSpc>
              <a:buSzPct val="25000"/>
              <a:buFont typeface="StarSymbol"/>
              <a:buChar char=""/>
            </a:pPr>
            <a:r>
              <a:rPr lang="en-GB" sz="3100">
                <a:solidFill>
                  <a:srgbClr val="000000"/>
                </a:solidFill>
                <a:latin typeface="Arial"/>
              </a:rPr>
              <a:t> </a:t>
            </a:r>
            <a:r>
              <a:rPr lang="en-GB" sz="3100">
                <a:solidFill>
                  <a:srgbClr val="000000"/>
                </a:solidFill>
                <a:latin typeface="Arial"/>
              </a:rPr>
              <a:t>Aceitação</a:t>
            </a:r>
            <a:endParaRPr/>
          </a:p>
          <a:p>
            <a:pPr>
              <a:lnSpc>
                <a:spcPct val="100000"/>
              </a:lnSpc>
            </a:pPr>
            <a:endParaRPr/>
          </a:p>
        </p:txBody>
      </p:sp>
      <p:sp>
        <p:nvSpPr>
          <p:cNvPr id="168"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69"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3D08D48C-4CB1-4B81-9908-683DD6D83042}" type="slidenum">
              <a:rPr lang="pt-BR" sz="1400">
                <a:solidFill>
                  <a:srgbClr val="000000"/>
                </a:solidFill>
                <a:latin typeface="Arial"/>
              </a:rPr>
              <a:t>&lt;number&gt;</a:t>
            </a:fld>
            <a:r>
              <a:rPr lang="pt-BR" sz="1400">
                <a:solidFill>
                  <a:srgbClr val="000000"/>
                </a:solidFill>
                <a:latin typeface="Arial"/>
              </a:rPr>
              <a:t>/19</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755640" y="42696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Qualidade, Confiabilidade e Segurança (Safety) [Cunha, 2012]</a:t>
            </a:r>
            <a:endParaRPr/>
          </a:p>
        </p:txBody>
      </p:sp>
      <p:sp>
        <p:nvSpPr>
          <p:cNvPr id="81" name="TextShape 2"/>
          <p:cNvSpPr txBox="1"/>
          <p:nvPr/>
        </p:nvSpPr>
        <p:spPr>
          <a:xfrm>
            <a:off x="773280" y="2560680"/>
            <a:ext cx="8569080" cy="3504960"/>
          </a:xfrm>
          <a:prstGeom prst="rect">
            <a:avLst/>
          </a:prstGeom>
        </p:spPr>
        <p:txBody>
          <a:bodyPr bIns="50400" lIns="100800" rIns="100800" tIns="50400"/>
          <a:p>
            <a:pPr>
              <a:lnSpc>
                <a:spcPct val="100000"/>
              </a:lnSpc>
              <a:buFont typeface="StarSymbol"/>
              <a:buChar char=""/>
            </a:pPr>
            <a:r>
              <a:rPr lang="en-GB" sz="3100">
                <a:solidFill>
                  <a:srgbClr val="000000"/>
                </a:solidFill>
                <a:latin typeface="Arial"/>
              </a:rPr>
              <a:t>Qualidade – Conformidade com requisitos</a:t>
            </a:r>
            <a:endParaRPr/>
          </a:p>
          <a:p>
            <a:pPr>
              <a:lnSpc>
                <a:spcPct val="100000"/>
              </a:lnSpc>
            </a:pPr>
            <a:endParaRPr/>
          </a:p>
          <a:p>
            <a:pPr>
              <a:lnSpc>
                <a:spcPct val="100000"/>
              </a:lnSpc>
              <a:buFont typeface="StarSymbol"/>
              <a:buChar char=""/>
            </a:pPr>
            <a:r>
              <a:rPr lang="en-GB" sz="3100">
                <a:solidFill>
                  <a:srgbClr val="000000"/>
                </a:solidFill>
                <a:latin typeface="Arial"/>
              </a:rPr>
              <a:t>Confiabilidade – Qualidade no tempo</a:t>
            </a:r>
            <a:endParaRPr/>
          </a:p>
          <a:p>
            <a:pPr>
              <a:lnSpc>
                <a:spcPct val="100000"/>
              </a:lnSpc>
            </a:pPr>
            <a:endParaRPr/>
          </a:p>
          <a:p>
            <a:pPr>
              <a:lnSpc>
                <a:spcPct val="100000"/>
              </a:lnSpc>
              <a:buFont typeface="StarSymbol"/>
              <a:buChar char=""/>
            </a:pPr>
            <a:r>
              <a:rPr lang="en-GB" sz="3100">
                <a:solidFill>
                  <a:srgbClr val="000000"/>
                </a:solidFill>
                <a:latin typeface="Arial"/>
              </a:rPr>
              <a:t>Safety – Confiabilidade no uso </a:t>
            </a:r>
            <a:endParaRPr/>
          </a:p>
        </p:txBody>
      </p:sp>
      <p:sp>
        <p:nvSpPr>
          <p:cNvPr id="82"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83"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5BE276D8-788F-490B-B9B2-A0DEF2B4059D}" type="slidenum">
              <a:rPr lang="pt-BR" sz="1400">
                <a:solidFill>
                  <a:srgbClr val="000000"/>
                </a:solidFill>
                <a:latin typeface="Arial"/>
              </a:rPr>
              <a:t>&lt;number&gt;</a:t>
            </a:fld>
            <a:r>
              <a:rPr lang="pt-BR" sz="1400">
                <a:solidFill>
                  <a:srgbClr val="000000"/>
                </a:solidFill>
                <a:latin typeface="Arial"/>
              </a:rPr>
              <a:t>/19</a:t>
            </a: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773280" y="198360"/>
            <a:ext cx="8569080" cy="1507680"/>
          </a:xfrm>
          <a:prstGeom prst="rect">
            <a:avLst/>
          </a:prstGeom>
        </p:spPr>
        <p:txBody>
          <a:bodyPr anchor="ctr" bIns="50400" lIns="100800" rIns="100800" tIns="50400"/>
          <a:p>
            <a:pPr algn="ctr">
              <a:lnSpc>
                <a:spcPct val="100000"/>
              </a:lnSpc>
            </a:pPr>
            <a:r>
              <a:rPr lang="en-GB" sz="4000">
                <a:solidFill>
                  <a:srgbClr val="cc0000"/>
                </a:solidFill>
                <a:latin typeface="Arial"/>
              </a:rPr>
              <a:t>Defeitos, </a:t>
            </a:r>
            <a:r>
              <a:rPr lang="en-GB" sz="4000">
                <a:solidFill>
                  <a:srgbClr val="a6a6a6"/>
                </a:solidFill>
                <a:latin typeface="Arial"/>
              </a:rPr>
              <a:t>Erros</a:t>
            </a:r>
            <a:r>
              <a:rPr lang="en-GB" sz="4000">
                <a:solidFill>
                  <a:srgbClr val="cc0000"/>
                </a:solidFill>
                <a:latin typeface="Arial"/>
              </a:rPr>
              <a:t>, Falhas em Software [Cunha,2012]      (</a:t>
            </a:r>
            <a:r>
              <a:rPr b="1" lang="en-GB" sz="4000">
                <a:solidFill>
                  <a:srgbClr val="cc0000"/>
                </a:solidFill>
                <a:latin typeface="Arial"/>
              </a:rPr>
              <a:t>D</a:t>
            </a:r>
            <a:r>
              <a:rPr b="1" lang="en-GB" sz="4000">
                <a:solidFill>
                  <a:srgbClr val="a6a6a6"/>
                </a:solidFill>
                <a:latin typeface="Arial"/>
              </a:rPr>
              <a:t>E</a:t>
            </a:r>
            <a:r>
              <a:rPr b="1" lang="en-GB" sz="4000">
                <a:solidFill>
                  <a:srgbClr val="cc0000"/>
                </a:solidFill>
                <a:latin typeface="Arial"/>
              </a:rPr>
              <a:t>F</a:t>
            </a:r>
            <a:r>
              <a:rPr lang="en-GB" sz="4000">
                <a:solidFill>
                  <a:srgbClr val="cc0000"/>
                </a:solidFill>
                <a:latin typeface="Arial"/>
              </a:rPr>
              <a:t>)</a:t>
            </a:r>
            <a:endParaRPr/>
          </a:p>
        </p:txBody>
      </p:sp>
      <p:sp>
        <p:nvSpPr>
          <p:cNvPr id="85" name="TextShape 2"/>
          <p:cNvSpPr txBox="1"/>
          <p:nvPr/>
        </p:nvSpPr>
        <p:spPr>
          <a:xfrm>
            <a:off x="468360" y="1722600"/>
            <a:ext cx="9295920" cy="5257440"/>
          </a:xfrm>
          <a:prstGeom prst="rect">
            <a:avLst/>
          </a:prstGeom>
        </p:spPr>
        <p:txBody>
          <a:bodyPr bIns="50400" lIns="100800" rIns="100800" tIns="50400"/>
          <a:p>
            <a:pPr>
              <a:lnSpc>
                <a:spcPct val="100000"/>
              </a:lnSpc>
              <a:buFont typeface="StarSymbol"/>
              <a:buChar char=""/>
            </a:pPr>
            <a:r>
              <a:rPr lang="en-GB" sz="2800">
                <a:solidFill>
                  <a:srgbClr val="a6a6a6"/>
                </a:solidFill>
                <a:latin typeface="Arial"/>
              </a:rPr>
              <a:t>Engano* – Ação humana que produz o defeito</a:t>
            </a:r>
            <a:endParaRPr/>
          </a:p>
          <a:p>
            <a:pPr>
              <a:lnSpc>
                <a:spcPct val="100000"/>
              </a:lnSpc>
            </a:pPr>
            <a:r>
              <a:rPr lang="en-GB" sz="2800">
                <a:solidFill>
                  <a:srgbClr val="000000"/>
                </a:solidFill>
                <a:latin typeface="Arial"/>
              </a:rPr>
              <a:t> </a:t>
            </a:r>
            <a:endParaRPr/>
          </a:p>
          <a:p>
            <a:pPr>
              <a:lnSpc>
                <a:spcPct val="100000"/>
              </a:lnSpc>
              <a:buFont typeface="StarSymbol"/>
              <a:buChar char=""/>
            </a:pPr>
            <a:r>
              <a:rPr b="1" lang="en-GB" sz="2800">
                <a:solidFill>
                  <a:srgbClr val="800000"/>
                </a:solidFill>
                <a:latin typeface="Arial"/>
              </a:rPr>
              <a:t>Defeito</a:t>
            </a:r>
            <a:r>
              <a:rPr lang="en-GB" sz="2800">
                <a:solidFill>
                  <a:srgbClr val="800000"/>
                </a:solidFill>
                <a:latin typeface="Arial"/>
              </a:rPr>
              <a:t> </a:t>
            </a:r>
            <a:r>
              <a:rPr lang="en-GB" sz="2800">
                <a:solidFill>
                  <a:srgbClr val="000000"/>
                </a:solidFill>
                <a:latin typeface="Arial"/>
              </a:rPr>
              <a:t>– Imperfeição ou anomalia que </a:t>
            </a:r>
            <a:r>
              <a:rPr lang="en-GB" sz="2800">
                <a:solidFill>
                  <a:srgbClr val="c00000"/>
                </a:solidFill>
                <a:latin typeface="Arial"/>
              </a:rPr>
              <a:t>pode causar</a:t>
            </a:r>
            <a:r>
              <a:rPr lang="en-GB" sz="2800">
                <a:solidFill>
                  <a:srgbClr val="000000"/>
                </a:solidFill>
                <a:latin typeface="Arial"/>
              </a:rPr>
              <a:t> uma inadequação ou falha no SW</a:t>
            </a:r>
            <a:endParaRPr/>
          </a:p>
          <a:p>
            <a:pPr>
              <a:lnSpc>
                <a:spcPct val="100000"/>
              </a:lnSpc>
            </a:pPr>
            <a:endParaRPr/>
          </a:p>
          <a:p>
            <a:pPr>
              <a:lnSpc>
                <a:spcPct val="100000"/>
              </a:lnSpc>
              <a:buFont typeface="StarSymbol"/>
              <a:buChar char=""/>
            </a:pPr>
            <a:r>
              <a:rPr b="1" lang="en-GB" sz="2800">
                <a:solidFill>
                  <a:srgbClr val="a6a6a6"/>
                </a:solidFill>
                <a:latin typeface="Arial"/>
              </a:rPr>
              <a:t>E</a:t>
            </a:r>
            <a:r>
              <a:rPr lang="en-GB" sz="2800">
                <a:solidFill>
                  <a:srgbClr val="a6a6a6"/>
                </a:solidFill>
                <a:latin typeface="Arial"/>
              </a:rPr>
              <a:t>rro – Manifestação de um Defeito</a:t>
            </a:r>
            <a:endParaRPr/>
          </a:p>
          <a:p>
            <a:pPr>
              <a:lnSpc>
                <a:spcPct val="100000"/>
              </a:lnSpc>
            </a:pPr>
            <a:endParaRPr/>
          </a:p>
          <a:p>
            <a:pPr>
              <a:lnSpc>
                <a:spcPct val="100000"/>
              </a:lnSpc>
              <a:buFont typeface="StarSymbol"/>
              <a:buChar char=""/>
            </a:pPr>
            <a:r>
              <a:rPr b="1" lang="en-GB" sz="2800">
                <a:solidFill>
                  <a:srgbClr val="800000"/>
                </a:solidFill>
                <a:latin typeface="Arial"/>
              </a:rPr>
              <a:t>Falha</a:t>
            </a:r>
            <a:r>
              <a:rPr lang="en-GB" sz="2800">
                <a:solidFill>
                  <a:srgbClr val="800000"/>
                </a:solidFill>
                <a:latin typeface="Arial"/>
              </a:rPr>
              <a:t> </a:t>
            </a:r>
            <a:r>
              <a:rPr lang="en-GB" sz="2800">
                <a:solidFill>
                  <a:srgbClr val="000000"/>
                </a:solidFill>
                <a:latin typeface="Arial"/>
              </a:rPr>
              <a:t>– Manifestação de um Defeito, que </a:t>
            </a:r>
            <a:r>
              <a:rPr lang="en-GB" sz="2800">
                <a:solidFill>
                  <a:srgbClr val="c00000"/>
                </a:solidFill>
                <a:latin typeface="Arial"/>
              </a:rPr>
              <a:t>causa</a:t>
            </a:r>
            <a:r>
              <a:rPr lang="en-GB" sz="2800">
                <a:solidFill>
                  <a:srgbClr val="000000"/>
                </a:solidFill>
                <a:latin typeface="Arial"/>
              </a:rPr>
              <a:t> uma operação defeituosa no SW</a:t>
            </a:r>
            <a:endParaRPr/>
          </a:p>
          <a:p>
            <a:pPr>
              <a:lnSpc>
                <a:spcPct val="100000"/>
              </a:lnSpc>
            </a:pPr>
            <a:endParaRPr/>
          </a:p>
          <a:p>
            <a:pPr>
              <a:lnSpc>
                <a:spcPct val="100000"/>
              </a:lnSpc>
            </a:pPr>
            <a:r>
              <a:rPr lang="en-GB" sz="2000">
                <a:solidFill>
                  <a:srgbClr val="000000"/>
                </a:solidFill>
                <a:latin typeface="Arial"/>
              </a:rPr>
              <a:t>      </a:t>
            </a:r>
            <a:r>
              <a:rPr lang="en-GB" sz="2000">
                <a:solidFill>
                  <a:srgbClr val="000000"/>
                </a:solidFill>
                <a:latin typeface="Arial"/>
              </a:rPr>
              <a:t>(*) Pouco utilizado</a:t>
            </a:r>
            <a:endParaRPr/>
          </a:p>
          <a:p>
            <a:pPr>
              <a:lnSpc>
                <a:spcPct val="100000"/>
              </a:lnSpc>
            </a:pPr>
            <a:endParaRPr/>
          </a:p>
        </p:txBody>
      </p:sp>
      <p:sp>
        <p:nvSpPr>
          <p:cNvPr id="86"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87"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777DA964-791E-43CF-9DC6-15C3F20E1F77}" type="slidenum">
              <a:rPr lang="pt-BR" sz="1400">
                <a:solidFill>
                  <a:srgbClr val="000000"/>
                </a:solidFill>
                <a:latin typeface="Arial"/>
              </a:rPr>
              <a:t>&lt;number&gt;</a:t>
            </a:fld>
            <a:r>
              <a:rPr lang="pt-BR" sz="1400">
                <a:solidFill>
                  <a:srgbClr val="000000"/>
                </a:solidFill>
                <a:latin typeface="Arial"/>
              </a:rPr>
              <a:t>/19</a:t>
            </a:r>
            <a:endParaRPr/>
          </a:p>
          <a:p>
            <a:pPr>
              <a:lnSpc>
                <a:spcPct val="100000"/>
              </a:lnSpc>
            </a:pP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773280" y="3510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O Processo de Teste</a:t>
            </a:r>
            <a:endParaRPr/>
          </a:p>
        </p:txBody>
      </p:sp>
      <p:sp>
        <p:nvSpPr>
          <p:cNvPr id="89" name="TextShape 2"/>
          <p:cNvSpPr txBox="1"/>
          <p:nvPr/>
        </p:nvSpPr>
        <p:spPr>
          <a:xfrm>
            <a:off x="773280" y="1569960"/>
            <a:ext cx="8569080" cy="5333760"/>
          </a:xfrm>
          <a:prstGeom prst="rect">
            <a:avLst/>
          </a:prstGeom>
        </p:spPr>
        <p:txBody>
          <a:bodyPr bIns="50400" lIns="100800" rIns="100800" tIns="50400"/>
          <a:p>
            <a:pPr>
              <a:lnSpc>
                <a:spcPct val="100000"/>
              </a:lnSpc>
              <a:buFont typeface="StarSymbol"/>
              <a:buChar char=""/>
            </a:pPr>
            <a:r>
              <a:rPr lang="en-GB" sz="3100">
                <a:solidFill>
                  <a:srgbClr val="000000"/>
                </a:solidFill>
                <a:latin typeface="Arial"/>
              </a:rPr>
              <a:t>“</a:t>
            </a:r>
            <a:r>
              <a:rPr lang="en-GB" sz="3100">
                <a:solidFill>
                  <a:srgbClr val="000000"/>
                </a:solidFill>
                <a:latin typeface="Arial"/>
              </a:rPr>
              <a:t>Testar é o processo de comparar </a:t>
            </a:r>
            <a:r>
              <a:rPr lang="en-GB" sz="3100">
                <a:solidFill>
                  <a:srgbClr val="c00000"/>
                </a:solidFill>
                <a:latin typeface="Arial"/>
              </a:rPr>
              <a:t>“o que é” </a:t>
            </a:r>
            <a:r>
              <a:rPr lang="en-GB" sz="3100">
                <a:solidFill>
                  <a:srgbClr val="000000"/>
                </a:solidFill>
                <a:latin typeface="Arial"/>
              </a:rPr>
              <a:t>com </a:t>
            </a:r>
            <a:r>
              <a:rPr lang="en-GB" sz="3100">
                <a:solidFill>
                  <a:srgbClr val="c00000"/>
                </a:solidFill>
                <a:latin typeface="Arial"/>
              </a:rPr>
              <a:t>“o que deveria ser”</a:t>
            </a:r>
            <a:endParaRPr/>
          </a:p>
          <a:p>
            <a:pPr>
              <a:lnSpc>
                <a:spcPct val="100000"/>
              </a:lnSpc>
              <a:buFont typeface="StarSymbol"/>
              <a:buChar char=""/>
            </a:pPr>
            <a:r>
              <a:rPr lang="en-GB" sz="3100">
                <a:solidFill>
                  <a:srgbClr val="000000"/>
                </a:solidFill>
                <a:latin typeface="Arial"/>
              </a:rPr>
              <a:t>De acordo com o </a:t>
            </a:r>
            <a:r>
              <a:rPr i="1" lang="en-GB" sz="3100">
                <a:solidFill>
                  <a:srgbClr val="000000"/>
                </a:solidFill>
                <a:latin typeface="Arial"/>
              </a:rPr>
              <a:t>IEEE Standard Glossary of Software Engineering Terminology, (610.12 -1990) </a:t>
            </a:r>
            <a:r>
              <a:rPr lang="en-GB" sz="3100">
                <a:solidFill>
                  <a:srgbClr val="000000"/>
                </a:solidFill>
                <a:latin typeface="Arial"/>
              </a:rPr>
              <a:t>Testar é:</a:t>
            </a:r>
            <a:endParaRPr/>
          </a:p>
          <a:p>
            <a:pPr algn="just">
              <a:lnSpc>
                <a:spcPct val="100000"/>
              </a:lnSpc>
            </a:pPr>
            <a:r>
              <a:rPr lang="en-GB" sz="3100">
                <a:solidFill>
                  <a:srgbClr val="c00000"/>
                </a:solidFill>
                <a:latin typeface="Arial"/>
              </a:rPr>
              <a:t>   “ </a:t>
            </a:r>
            <a:r>
              <a:rPr lang="en-GB" sz="3100">
                <a:solidFill>
                  <a:srgbClr val="c00000"/>
                </a:solidFill>
                <a:latin typeface="Arial"/>
              </a:rPr>
              <a:t>O processo de operar um sistema ou componente sob condições especificadas, observando (e/)ou registrando os resultados, enquanto avalia o sistema ou componente sob algum aspecto”. </a:t>
            </a:r>
            <a:endParaRPr/>
          </a:p>
        </p:txBody>
      </p:sp>
      <p:sp>
        <p:nvSpPr>
          <p:cNvPr id="90"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91"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F9F80A90-086E-436F-AF87-1BA068305464}" type="slidenum">
              <a:rPr lang="pt-BR" sz="1400">
                <a:solidFill>
                  <a:srgbClr val="000000"/>
                </a:solidFill>
                <a:latin typeface="Arial"/>
              </a:rPr>
              <a:t>&lt;number&gt;</a:t>
            </a:fld>
            <a:r>
              <a:rPr lang="pt-BR" sz="1400">
                <a:solidFill>
                  <a:srgbClr val="000000"/>
                </a:solidFill>
                <a:latin typeface="Arial"/>
              </a:rPr>
              <a:t>/19</a:t>
            </a: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O Processo de Teste</a:t>
            </a:r>
            <a:endParaRPr/>
          </a:p>
        </p:txBody>
      </p:sp>
      <p:sp>
        <p:nvSpPr>
          <p:cNvPr id="93" name="TextShape 2"/>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94" name="TextShape 3"/>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E59E6A65-CF7C-4A3E-BE0E-552D3FCF3D21}" type="slidenum">
              <a:rPr lang="pt-BR" sz="1400">
                <a:solidFill>
                  <a:srgbClr val="000000"/>
                </a:solidFill>
                <a:latin typeface="Arial"/>
              </a:rPr>
              <a:t>&lt;number&gt;</a:t>
            </a:fld>
            <a:r>
              <a:rPr lang="pt-BR" sz="1400">
                <a:solidFill>
                  <a:srgbClr val="000000"/>
                </a:solidFill>
                <a:latin typeface="Arial"/>
              </a:rPr>
              <a:t>/19</a:t>
            </a:r>
            <a:endParaRPr/>
          </a:p>
        </p:txBody>
      </p:sp>
      <p:sp>
        <p:nvSpPr>
          <p:cNvPr id="95" name="TextShape 4"/>
          <p:cNvSpPr txBox="1"/>
          <p:nvPr/>
        </p:nvSpPr>
        <p:spPr>
          <a:xfrm>
            <a:off x="773280" y="2179800"/>
            <a:ext cx="8569080" cy="4535280"/>
          </a:xfrm>
          <a:prstGeom prst="rect">
            <a:avLst/>
          </a:prstGeom>
        </p:spPr>
        <p:txBody>
          <a:bodyPr bIns="50400" lIns="100800" rIns="100800" tIns="50400"/>
          <a:p>
            <a:pPr>
              <a:lnSpc>
                <a:spcPct val="100000"/>
              </a:lnSpc>
            </a:pPr>
            <a:r>
              <a:rPr lang="en-GB" sz="3100">
                <a:solidFill>
                  <a:srgbClr val="000000"/>
                </a:solidFill>
                <a:latin typeface="Arial"/>
              </a:rPr>
              <a:t> </a:t>
            </a:r>
            <a:endParaRPr/>
          </a:p>
        </p:txBody>
      </p:sp>
      <p:sp>
        <p:nvSpPr>
          <p:cNvPr id="96" name="CustomShape 5"/>
          <p:cNvSpPr/>
          <p:nvPr/>
        </p:nvSpPr>
        <p:spPr>
          <a:xfrm>
            <a:off x="1077840" y="4846680"/>
            <a:ext cx="1676160" cy="990360"/>
          </a:xfrm>
          <a:prstGeom prst="roundRect">
            <a:avLst>
              <a:gd fmla="val 16667" name="adj"/>
            </a:avLst>
          </a:prstGeom>
          <a:solidFill>
            <a:srgbClr val="00cc99"/>
          </a:solidFill>
          <a:ln w="25560">
            <a:solidFill>
              <a:srgbClr val="009671"/>
            </a:solidFill>
            <a:round/>
          </a:ln>
        </p:spPr>
      </p:sp>
      <p:sp>
        <p:nvSpPr>
          <p:cNvPr id="97" name="CustomShape 6"/>
          <p:cNvSpPr/>
          <p:nvPr/>
        </p:nvSpPr>
        <p:spPr>
          <a:xfrm>
            <a:off x="1154160" y="5075280"/>
            <a:ext cx="1523520" cy="456120"/>
          </a:xfrm>
          <a:prstGeom prst="rect">
            <a:avLst/>
          </a:prstGeom>
        </p:spPr>
        <p:txBody>
          <a:bodyPr bIns="45000" lIns="90000" rIns="90000" tIns="45000"/>
          <a:p>
            <a:pPr>
              <a:lnSpc>
                <a:spcPct val="100000"/>
              </a:lnSpc>
            </a:pPr>
            <a:r>
              <a:rPr lang="pt-BR" sz="2400">
                <a:solidFill>
                  <a:srgbClr val="000000"/>
                </a:solidFill>
                <a:latin typeface="Arial"/>
              </a:rPr>
              <a:t>Entradas</a:t>
            </a:r>
            <a:endParaRPr/>
          </a:p>
        </p:txBody>
      </p:sp>
      <p:sp>
        <p:nvSpPr>
          <p:cNvPr id="98" name="CustomShape 7"/>
          <p:cNvSpPr/>
          <p:nvPr/>
        </p:nvSpPr>
        <p:spPr>
          <a:xfrm>
            <a:off x="4125960" y="2637000"/>
            <a:ext cx="1676160" cy="990360"/>
          </a:xfrm>
          <a:prstGeom prst="roundRect">
            <a:avLst>
              <a:gd fmla="val 16667" name="adj"/>
            </a:avLst>
          </a:prstGeom>
          <a:solidFill>
            <a:srgbClr val="00cc99"/>
          </a:solidFill>
          <a:ln w="25560">
            <a:solidFill>
              <a:srgbClr val="009671"/>
            </a:solidFill>
            <a:round/>
          </a:ln>
        </p:spPr>
      </p:sp>
      <p:sp>
        <p:nvSpPr>
          <p:cNvPr id="99" name="CustomShape 8"/>
          <p:cNvSpPr/>
          <p:nvPr/>
        </p:nvSpPr>
        <p:spPr>
          <a:xfrm>
            <a:off x="3668760" y="4846680"/>
            <a:ext cx="2590560" cy="990360"/>
          </a:xfrm>
          <a:prstGeom prst="roundRect">
            <a:avLst>
              <a:gd fmla="val 16667" name="adj"/>
            </a:avLst>
          </a:prstGeom>
          <a:solidFill>
            <a:srgbClr val="00cc99"/>
          </a:solidFill>
          <a:ln w="25560">
            <a:solidFill>
              <a:srgbClr val="009671"/>
            </a:solidFill>
            <a:round/>
          </a:ln>
        </p:spPr>
      </p:sp>
      <p:sp>
        <p:nvSpPr>
          <p:cNvPr id="100" name="CustomShape 9"/>
          <p:cNvSpPr/>
          <p:nvPr/>
        </p:nvSpPr>
        <p:spPr>
          <a:xfrm>
            <a:off x="7174080" y="2560680"/>
            <a:ext cx="1676160" cy="990360"/>
          </a:xfrm>
          <a:prstGeom prst="roundRect">
            <a:avLst>
              <a:gd fmla="val 16667" name="adj"/>
            </a:avLst>
          </a:prstGeom>
          <a:solidFill>
            <a:srgbClr val="00cc99"/>
          </a:solidFill>
          <a:ln w="25560">
            <a:solidFill>
              <a:srgbClr val="009671"/>
            </a:solidFill>
            <a:round/>
          </a:ln>
        </p:spPr>
      </p:sp>
      <p:sp>
        <p:nvSpPr>
          <p:cNvPr id="101" name="CustomShape 10"/>
          <p:cNvSpPr/>
          <p:nvPr/>
        </p:nvSpPr>
        <p:spPr>
          <a:xfrm>
            <a:off x="3745080" y="5075280"/>
            <a:ext cx="2437920" cy="456120"/>
          </a:xfrm>
          <a:prstGeom prst="rect">
            <a:avLst/>
          </a:prstGeom>
        </p:spPr>
        <p:txBody>
          <a:bodyPr bIns="45000" lIns="90000" rIns="90000" tIns="45000"/>
          <a:p>
            <a:pPr>
              <a:lnSpc>
                <a:spcPct val="100000"/>
              </a:lnSpc>
            </a:pPr>
            <a:r>
              <a:rPr lang="pt-BR" sz="2400">
                <a:solidFill>
                  <a:srgbClr val="000000"/>
                </a:solidFill>
                <a:latin typeface="Arial"/>
              </a:rPr>
              <a:t>Processamento</a:t>
            </a:r>
            <a:endParaRPr/>
          </a:p>
        </p:txBody>
      </p:sp>
      <p:sp>
        <p:nvSpPr>
          <p:cNvPr id="102" name="CustomShape 11"/>
          <p:cNvSpPr/>
          <p:nvPr/>
        </p:nvSpPr>
        <p:spPr>
          <a:xfrm>
            <a:off x="2830680" y="5227560"/>
            <a:ext cx="761760" cy="228240"/>
          </a:xfrm>
          <a:prstGeom prst="rightArrow">
            <a:avLst>
              <a:gd fmla="val 50000" name="adj1"/>
              <a:gd fmla="val 50000" name="adj2"/>
            </a:avLst>
          </a:prstGeom>
          <a:solidFill>
            <a:srgbClr val="00cc99"/>
          </a:solidFill>
          <a:ln w="25560">
            <a:solidFill>
              <a:srgbClr val="009671"/>
            </a:solidFill>
            <a:round/>
          </a:ln>
        </p:spPr>
      </p:sp>
      <p:sp>
        <p:nvSpPr>
          <p:cNvPr id="103" name="CustomShape 12"/>
          <p:cNvSpPr/>
          <p:nvPr/>
        </p:nvSpPr>
        <p:spPr>
          <a:xfrm>
            <a:off x="4278240" y="2865600"/>
            <a:ext cx="1447560" cy="456120"/>
          </a:xfrm>
          <a:prstGeom prst="rect">
            <a:avLst/>
          </a:prstGeom>
        </p:spPr>
        <p:txBody>
          <a:bodyPr bIns="45000" lIns="90000" rIns="90000" tIns="45000"/>
          <a:p>
            <a:pPr>
              <a:lnSpc>
                <a:spcPct val="100000"/>
              </a:lnSpc>
            </a:pPr>
            <a:r>
              <a:rPr lang="pt-BR" sz="2400">
                <a:solidFill>
                  <a:srgbClr val="000000"/>
                </a:solidFill>
                <a:latin typeface="Arial"/>
              </a:rPr>
              <a:t>Oráculo</a:t>
            </a:r>
            <a:endParaRPr/>
          </a:p>
        </p:txBody>
      </p:sp>
      <p:sp>
        <p:nvSpPr>
          <p:cNvPr id="104" name="CustomShape 13"/>
          <p:cNvSpPr/>
          <p:nvPr/>
        </p:nvSpPr>
        <p:spPr>
          <a:xfrm>
            <a:off x="4888080" y="3703680"/>
            <a:ext cx="304560" cy="1066320"/>
          </a:xfrm>
          <a:prstGeom prst="rect">
            <a:avLst/>
          </a:prstGeom>
          <a:solidFill>
            <a:srgbClr val="00cc99"/>
          </a:solidFill>
          <a:ln w="25560">
            <a:solidFill>
              <a:srgbClr val="009671"/>
            </a:solidFill>
            <a:round/>
          </a:ln>
        </p:spPr>
      </p:sp>
      <p:sp>
        <p:nvSpPr>
          <p:cNvPr id="105" name="CustomShape 14"/>
          <p:cNvSpPr/>
          <p:nvPr/>
        </p:nvSpPr>
        <p:spPr>
          <a:xfrm>
            <a:off x="5878440" y="2941560"/>
            <a:ext cx="1218960" cy="304560"/>
          </a:xfrm>
          <a:prstGeom prst="rightArrow">
            <a:avLst>
              <a:gd fmla="val 50000" name="adj1"/>
              <a:gd fmla="val 50000" name="adj2"/>
            </a:avLst>
          </a:prstGeom>
          <a:solidFill>
            <a:srgbClr val="00cc99"/>
          </a:solidFill>
          <a:ln w="25560">
            <a:solidFill>
              <a:srgbClr val="009671"/>
            </a:solidFill>
            <a:round/>
          </a:ln>
        </p:spPr>
      </p:sp>
      <p:sp>
        <p:nvSpPr>
          <p:cNvPr id="106" name="CustomShape 15"/>
          <p:cNvSpPr/>
          <p:nvPr/>
        </p:nvSpPr>
        <p:spPr>
          <a:xfrm>
            <a:off x="7250040" y="2637000"/>
            <a:ext cx="1523520" cy="821880"/>
          </a:xfrm>
          <a:prstGeom prst="rect">
            <a:avLst/>
          </a:prstGeom>
        </p:spPr>
        <p:txBody>
          <a:bodyPr bIns="45000" lIns="90000" rIns="90000" tIns="45000"/>
          <a:p>
            <a:pPr>
              <a:lnSpc>
                <a:spcPct val="100000"/>
              </a:lnSpc>
            </a:pPr>
            <a:r>
              <a:rPr lang="pt-BR" sz="2400">
                <a:solidFill>
                  <a:srgbClr val="000000"/>
                </a:solidFill>
                <a:latin typeface="Arial"/>
              </a:rPr>
              <a:t>Sucesso ou Falha</a:t>
            </a:r>
            <a:endParaRPr/>
          </a:p>
        </p:txBody>
      </p:sp>
      <p:sp>
        <p:nvSpPr>
          <p:cNvPr id="107" name="CustomShape 16"/>
          <p:cNvSpPr/>
          <p:nvPr/>
        </p:nvSpPr>
        <p:spPr>
          <a:xfrm>
            <a:off x="849240" y="2712960"/>
            <a:ext cx="2590560" cy="914040"/>
          </a:xfrm>
          <a:prstGeom prst="roundRect">
            <a:avLst>
              <a:gd fmla="val 16667" name="adj"/>
            </a:avLst>
          </a:prstGeom>
          <a:solidFill>
            <a:srgbClr val="00cc99"/>
          </a:solidFill>
          <a:ln w="25560">
            <a:solidFill>
              <a:srgbClr val="009671"/>
            </a:solidFill>
            <a:round/>
          </a:ln>
        </p:spPr>
      </p:sp>
      <p:sp>
        <p:nvSpPr>
          <p:cNvPr id="108" name="CustomShape 17"/>
          <p:cNvSpPr/>
          <p:nvPr/>
        </p:nvSpPr>
        <p:spPr>
          <a:xfrm>
            <a:off x="1077840" y="2789280"/>
            <a:ext cx="2057040" cy="700200"/>
          </a:xfrm>
          <a:prstGeom prst="rect">
            <a:avLst/>
          </a:prstGeom>
        </p:spPr>
        <p:txBody>
          <a:bodyPr bIns="45000" lIns="90000" rIns="90000" tIns="45000"/>
          <a:p>
            <a:pPr>
              <a:lnSpc>
                <a:spcPct val="100000"/>
              </a:lnSpc>
            </a:pPr>
            <a:r>
              <a:rPr lang="pt-BR" sz="2000">
                <a:solidFill>
                  <a:srgbClr val="000000"/>
                </a:solidFill>
                <a:latin typeface="Arial"/>
              </a:rPr>
              <a:t>Especificação do programa</a:t>
            </a:r>
            <a:endParaRPr/>
          </a:p>
        </p:txBody>
      </p:sp>
      <p:sp>
        <p:nvSpPr>
          <p:cNvPr id="109" name="CustomShape 18"/>
          <p:cNvSpPr/>
          <p:nvPr/>
        </p:nvSpPr>
        <p:spPr>
          <a:xfrm>
            <a:off x="3516480" y="3017880"/>
            <a:ext cx="533160" cy="228240"/>
          </a:xfrm>
          <a:prstGeom prst="rightArrow">
            <a:avLst>
              <a:gd fmla="val 50000" name="adj1"/>
              <a:gd fmla="val 50000" name="adj2"/>
            </a:avLst>
          </a:prstGeom>
          <a:solidFill>
            <a:srgbClr val="00cc99"/>
          </a:solidFill>
          <a:ln w="25560">
            <a:solidFill>
              <a:srgbClr val="009671"/>
            </a:solidFill>
            <a:round/>
          </a:ln>
        </p:spPr>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68360" y="274680"/>
            <a:ext cx="9295920" cy="1260000"/>
          </a:xfrm>
          <a:prstGeom prst="rect">
            <a:avLst/>
          </a:prstGeom>
        </p:spPr>
        <p:txBody>
          <a:bodyPr anchor="ctr" bIns="50400" lIns="100800" rIns="100800" tIns="50400"/>
          <a:p>
            <a:pPr algn="ctr">
              <a:lnSpc>
                <a:spcPct val="100000"/>
              </a:lnSpc>
            </a:pPr>
            <a:r>
              <a:rPr lang="en-GB" sz="4000">
                <a:solidFill>
                  <a:srgbClr val="cc0000"/>
                </a:solidFill>
                <a:latin typeface="Arial"/>
              </a:rPr>
              <a:t>Níveis de Maturidade de Teste – Nível 0</a:t>
            </a:r>
            <a:endParaRPr/>
          </a:p>
        </p:txBody>
      </p:sp>
      <p:sp>
        <p:nvSpPr>
          <p:cNvPr id="111" name="TextShape 2"/>
          <p:cNvSpPr txBox="1"/>
          <p:nvPr/>
        </p:nvSpPr>
        <p:spPr>
          <a:xfrm>
            <a:off x="316080" y="5532480"/>
            <a:ext cx="9295920" cy="1294920"/>
          </a:xfrm>
          <a:prstGeom prst="rect">
            <a:avLst/>
          </a:prstGeom>
        </p:spPr>
        <p:txBody>
          <a:bodyPr bIns="50400" lIns="100800" rIns="100800" tIns="50400"/>
          <a:p>
            <a:pPr algn="just">
              <a:lnSpc>
                <a:spcPct val="100000"/>
              </a:lnSpc>
              <a:buFont typeface="StarSymbol"/>
              <a:buChar char=""/>
            </a:pPr>
            <a:r>
              <a:rPr lang="en-GB" sz="1600">
                <a:solidFill>
                  <a:srgbClr val="000000"/>
                </a:solidFill>
                <a:latin typeface="Arial"/>
              </a:rPr>
              <a:t>“</a:t>
            </a:r>
            <a:r>
              <a:rPr lang="en-GB" sz="1600">
                <a:solidFill>
                  <a:srgbClr val="000000"/>
                </a:solidFill>
                <a:latin typeface="Arial"/>
              </a:rPr>
              <a:t>In 1946, when </a:t>
            </a:r>
            <a:r>
              <a:rPr b="1" lang="en-GB" sz="1600">
                <a:solidFill>
                  <a:srgbClr val="000000"/>
                </a:solidFill>
                <a:latin typeface="Arial"/>
              </a:rPr>
              <a:t>Rear</a:t>
            </a:r>
            <a:r>
              <a:rPr lang="en-GB" sz="1600">
                <a:solidFill>
                  <a:srgbClr val="000000"/>
                </a:solidFill>
                <a:latin typeface="Arial"/>
              </a:rPr>
              <a:t> </a:t>
            </a:r>
            <a:r>
              <a:rPr b="1" lang="en-GB" sz="1600">
                <a:solidFill>
                  <a:srgbClr val="000000"/>
                </a:solidFill>
                <a:latin typeface="Arial"/>
              </a:rPr>
              <a:t>Admiral</a:t>
            </a:r>
            <a:r>
              <a:rPr lang="en-GB" sz="1600">
                <a:solidFill>
                  <a:srgbClr val="000000"/>
                </a:solidFill>
                <a:latin typeface="Arial"/>
              </a:rPr>
              <a:t> </a:t>
            </a:r>
            <a:r>
              <a:rPr b="1" lang="en-GB" sz="1600">
                <a:solidFill>
                  <a:srgbClr val="000000"/>
                </a:solidFill>
                <a:latin typeface="Arial"/>
              </a:rPr>
              <a:t>Grace Hopper </a:t>
            </a:r>
            <a:r>
              <a:rPr lang="en-GB" sz="1600">
                <a:solidFill>
                  <a:srgbClr val="000000"/>
                </a:solidFill>
                <a:latin typeface="Arial"/>
              </a:rPr>
              <a:t>was released from active duty, she joined the Harvard Faculty at the Computation Laboratory, where she continued her work on the Mark II and Mark III. Operators traced an error in the Mark II to a </a:t>
            </a:r>
            <a:r>
              <a:rPr b="1" lang="en-GB" sz="1600">
                <a:solidFill>
                  <a:srgbClr val="000000"/>
                </a:solidFill>
                <a:latin typeface="Arial"/>
              </a:rPr>
              <a:t>moth</a:t>
            </a:r>
            <a:r>
              <a:rPr lang="en-GB" sz="1600">
                <a:solidFill>
                  <a:srgbClr val="000000"/>
                </a:solidFill>
                <a:latin typeface="Arial"/>
              </a:rPr>
              <a:t> trapped in a relay, coining the term </a:t>
            </a:r>
            <a:r>
              <a:rPr b="1" i="1" lang="en-GB" sz="1600">
                <a:solidFill>
                  <a:srgbClr val="000000"/>
                </a:solidFill>
                <a:latin typeface="Arial"/>
              </a:rPr>
              <a:t>bug</a:t>
            </a:r>
            <a:r>
              <a:rPr lang="en-GB" sz="1600">
                <a:solidFill>
                  <a:srgbClr val="000000"/>
                </a:solidFill>
                <a:latin typeface="Arial"/>
              </a:rPr>
              <a:t>. This bug was carefully removed and taped to the log book”    (www.wikipedia.com)</a:t>
            </a:r>
            <a:endParaRPr/>
          </a:p>
        </p:txBody>
      </p:sp>
      <p:sp>
        <p:nvSpPr>
          <p:cNvPr id="112"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13"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CB5AD1DE-0CDB-4F6C-8601-011ECC2A745E}" type="slidenum">
              <a:rPr lang="pt-BR" sz="1400">
                <a:solidFill>
                  <a:srgbClr val="000000"/>
                </a:solidFill>
                <a:latin typeface="Arial"/>
              </a:rPr>
              <a:t>&lt;number&gt;</a:t>
            </a:fld>
            <a:r>
              <a:rPr lang="pt-BR" sz="1400">
                <a:solidFill>
                  <a:srgbClr val="000000"/>
                </a:solidFill>
                <a:latin typeface="Arial"/>
              </a:rPr>
              <a:t>/19</a:t>
            </a:r>
            <a:endParaRPr/>
          </a:p>
        </p:txBody>
      </p:sp>
      <p:sp>
        <p:nvSpPr>
          <p:cNvPr id="114" name="CustomShape 5"/>
          <p:cNvSpPr/>
          <p:nvPr/>
        </p:nvSpPr>
        <p:spPr>
          <a:xfrm>
            <a:off x="1001880" y="3703680"/>
            <a:ext cx="3580920" cy="821880"/>
          </a:xfrm>
          <a:prstGeom prst="rect">
            <a:avLst/>
          </a:prstGeom>
        </p:spPr>
        <p:txBody>
          <a:bodyPr bIns="45000" lIns="90000" rIns="90000" tIns="45000"/>
          <a:p>
            <a:pPr>
              <a:lnSpc>
                <a:spcPct val="100000"/>
              </a:lnSpc>
            </a:pPr>
            <a:r>
              <a:rPr lang="pt-BR" sz="2400">
                <a:solidFill>
                  <a:srgbClr val="000000"/>
                </a:solidFill>
                <a:latin typeface="Arial"/>
              </a:rPr>
              <a:t>Registro do primeiro “bug”de computador</a:t>
            </a:r>
            <a:endParaRPr/>
          </a:p>
        </p:txBody>
      </p:sp>
      <p:sp>
        <p:nvSpPr>
          <p:cNvPr id="115" name="CustomShape 6"/>
          <p:cNvSpPr/>
          <p:nvPr/>
        </p:nvSpPr>
        <p:spPr>
          <a:xfrm>
            <a:off x="4278240" y="3932280"/>
            <a:ext cx="1676160" cy="304560"/>
          </a:xfrm>
          <a:prstGeom prst="rightArrow">
            <a:avLst>
              <a:gd fmla="val 50000" name="adj1"/>
              <a:gd fmla="val 50000" name="adj2"/>
            </a:avLst>
          </a:prstGeom>
          <a:solidFill>
            <a:srgbClr val="00cc99"/>
          </a:solidFill>
          <a:ln w="25560">
            <a:solidFill>
              <a:srgbClr val="009671"/>
            </a:solidFill>
            <a:round/>
          </a:ln>
        </p:spPr>
      </p:sp>
      <p:sp>
        <p:nvSpPr>
          <p:cNvPr id="116" name="CustomShape 7"/>
          <p:cNvSpPr/>
          <p:nvPr/>
        </p:nvSpPr>
        <p:spPr>
          <a:xfrm>
            <a:off x="544680" y="1646280"/>
            <a:ext cx="9295920" cy="1551960"/>
          </a:xfrm>
          <a:prstGeom prst="rect">
            <a:avLst/>
          </a:prstGeom>
        </p:spPr>
        <p:txBody>
          <a:bodyPr bIns="45000" lIns="90000" rIns="90000" tIns="45000"/>
          <a:p>
            <a:pPr algn="just">
              <a:lnSpc>
                <a:spcPct val="100000"/>
              </a:lnSpc>
            </a:pPr>
            <a:r>
              <a:rPr lang="pt-BR" sz="3200">
                <a:solidFill>
                  <a:srgbClr val="000000"/>
                </a:solidFill>
                <a:latin typeface="Arial"/>
              </a:rPr>
              <a:t>Neste nível, não há diferença entre testar e debugar. O “teste” não tem propósito determinado</a:t>
            </a:r>
            <a:r>
              <a:rPr lang="pt-BR" sz="2400">
                <a:solidFill>
                  <a:srgbClr val="000000"/>
                </a:solidFill>
                <a:latin typeface="Arial"/>
              </a:rPr>
              <a:t>.</a:t>
            </a:r>
            <a:endParaRPr/>
          </a:p>
        </p:txBody>
      </p:sp>
      <p:pic>
        <p:nvPicPr>
          <p:cNvPr descr="" id="117" name=""/>
          <p:cNvPicPr/>
          <p:nvPr/>
        </p:nvPicPr>
        <p:blipFill>
          <a:blip r:embed="rId1"/>
          <a:stretch>
            <a:fillRect/>
          </a:stretch>
        </p:blipFill>
        <p:spPr>
          <a:xfrm>
            <a:off x="6324480" y="3162240"/>
            <a:ext cx="2374920" cy="186696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Nível 1</a:t>
            </a:r>
            <a:endParaRPr/>
          </a:p>
        </p:txBody>
      </p:sp>
      <p:sp>
        <p:nvSpPr>
          <p:cNvPr id="119" name="TextShape 2"/>
          <p:cNvSpPr txBox="1"/>
          <p:nvPr/>
        </p:nvSpPr>
        <p:spPr>
          <a:xfrm>
            <a:off x="773280" y="1874880"/>
            <a:ext cx="8569080" cy="4343040"/>
          </a:xfrm>
          <a:prstGeom prst="rect">
            <a:avLst/>
          </a:prstGeom>
        </p:spPr>
        <p:txBody>
          <a:bodyPr bIns="50400" lIns="100800" rIns="100800" tIns="50400"/>
          <a:p>
            <a:pPr algn="just">
              <a:lnSpc>
                <a:spcPct val="100000"/>
              </a:lnSpc>
              <a:buFont typeface="StarSymbol"/>
              <a:buChar char=""/>
            </a:pPr>
            <a:r>
              <a:rPr lang="en-GB" sz="3100">
                <a:solidFill>
                  <a:srgbClr val="000000"/>
                </a:solidFill>
                <a:latin typeface="Arial"/>
              </a:rPr>
              <a:t>O propósito do Teste é mostrar que o SW </a:t>
            </a:r>
            <a:r>
              <a:rPr b="1" lang="en-GB" sz="3100">
                <a:solidFill>
                  <a:srgbClr val="800000"/>
                </a:solidFill>
                <a:latin typeface="Arial"/>
              </a:rPr>
              <a:t>funciona</a:t>
            </a:r>
            <a:r>
              <a:rPr lang="en-GB" sz="3100">
                <a:solidFill>
                  <a:srgbClr val="800000"/>
                </a:solidFill>
                <a:latin typeface="Arial"/>
              </a:rPr>
              <a:t> </a:t>
            </a:r>
            <a:r>
              <a:rPr lang="en-GB" sz="3100">
                <a:solidFill>
                  <a:srgbClr val="000000"/>
                </a:solidFill>
                <a:latin typeface="Arial"/>
              </a:rPr>
              <a:t>(não falha)</a:t>
            </a:r>
            <a:endParaRPr/>
          </a:p>
          <a:p>
            <a:pPr algn="just">
              <a:lnSpc>
                <a:spcPct val="100000"/>
              </a:lnSpc>
              <a:buFont typeface="StarSymbol"/>
              <a:buChar char=""/>
            </a:pPr>
            <a:r>
              <a:rPr lang="en-GB" sz="3100">
                <a:solidFill>
                  <a:srgbClr val="000000"/>
                </a:solidFill>
                <a:latin typeface="Arial"/>
              </a:rPr>
              <a:t> </a:t>
            </a:r>
            <a:r>
              <a:rPr lang="en-GB" sz="3100">
                <a:solidFill>
                  <a:srgbClr val="000000"/>
                </a:solidFill>
                <a:latin typeface="Arial"/>
              </a:rPr>
              <a:t>O conjunto de dados de teste pode ser escolhido de tal forma que o SW funciona para ele, mas pode </a:t>
            </a:r>
            <a:r>
              <a:rPr lang="en-GB" sz="3100">
                <a:solidFill>
                  <a:srgbClr val="800000"/>
                </a:solidFill>
                <a:latin typeface="Arial"/>
              </a:rPr>
              <a:t>falhar </a:t>
            </a:r>
            <a:r>
              <a:rPr lang="en-GB" sz="3100">
                <a:solidFill>
                  <a:srgbClr val="000000"/>
                </a:solidFill>
                <a:latin typeface="Arial"/>
              </a:rPr>
              <a:t>para outro conjunto</a:t>
            </a:r>
            <a:endParaRPr/>
          </a:p>
          <a:p>
            <a:pPr algn="just">
              <a:lnSpc>
                <a:spcPct val="100000"/>
              </a:lnSpc>
              <a:buFont typeface="StarSymbol"/>
              <a:buChar char=""/>
            </a:pPr>
            <a:r>
              <a:rPr lang="en-GB" sz="3100">
                <a:solidFill>
                  <a:srgbClr val="000000"/>
                </a:solidFill>
                <a:latin typeface="Arial"/>
              </a:rPr>
              <a:t> </a:t>
            </a:r>
            <a:r>
              <a:rPr lang="en-GB" sz="3100">
                <a:solidFill>
                  <a:srgbClr val="000000"/>
                </a:solidFill>
                <a:latin typeface="Arial"/>
              </a:rPr>
              <a:t>Este tipo de teste (muito comum quando se quer vender algo!) pode  não propiciar a descoberta de Defeitos (D)</a:t>
            </a:r>
            <a:endParaRPr/>
          </a:p>
        </p:txBody>
      </p:sp>
      <p:sp>
        <p:nvSpPr>
          <p:cNvPr id="120"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21"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7B19E4FA-7855-4122-B806-909841E8F333}" type="slidenum">
              <a:rPr lang="pt-BR" sz="1400">
                <a:solidFill>
                  <a:srgbClr val="000000"/>
                </a:solidFill>
                <a:latin typeface="Arial"/>
              </a:rPr>
              <a:t>&lt;number&gt;</a:t>
            </a:fld>
            <a:r>
              <a:rPr lang="pt-BR" sz="1400">
                <a:solidFill>
                  <a:srgbClr val="000000"/>
                </a:solidFill>
                <a:latin typeface="Arial"/>
              </a:rPr>
              <a:t>/19</a:t>
            </a: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Nível 2</a:t>
            </a:r>
            <a:endParaRPr/>
          </a:p>
        </p:txBody>
      </p:sp>
      <p:sp>
        <p:nvSpPr>
          <p:cNvPr id="123" name="TextShape 2"/>
          <p:cNvSpPr txBox="1"/>
          <p:nvPr/>
        </p:nvSpPr>
        <p:spPr>
          <a:xfrm>
            <a:off x="849240" y="2103480"/>
            <a:ext cx="8569080" cy="3733560"/>
          </a:xfrm>
          <a:prstGeom prst="rect">
            <a:avLst/>
          </a:prstGeom>
        </p:spPr>
        <p:txBody>
          <a:bodyPr bIns="50400" lIns="100800" rIns="100800" tIns="50400"/>
          <a:p>
            <a:pPr algn="just">
              <a:lnSpc>
                <a:spcPct val="100000"/>
              </a:lnSpc>
              <a:buFont typeface="StarSymbol"/>
              <a:buChar char=""/>
            </a:pPr>
            <a:r>
              <a:rPr lang="en-GB" sz="3100">
                <a:solidFill>
                  <a:srgbClr val="000000"/>
                </a:solidFill>
                <a:latin typeface="Arial"/>
              </a:rPr>
              <a:t>O propósito é mostrar que o SW </a:t>
            </a:r>
            <a:r>
              <a:rPr b="1" lang="en-GB" sz="3100">
                <a:solidFill>
                  <a:srgbClr val="800000"/>
                </a:solidFill>
                <a:latin typeface="Arial"/>
              </a:rPr>
              <a:t>não</a:t>
            </a:r>
            <a:r>
              <a:rPr lang="en-GB" sz="3100">
                <a:solidFill>
                  <a:srgbClr val="800000"/>
                </a:solidFill>
                <a:latin typeface="Arial"/>
              </a:rPr>
              <a:t> </a:t>
            </a:r>
            <a:r>
              <a:rPr b="1" lang="en-GB" sz="3100">
                <a:solidFill>
                  <a:srgbClr val="800000"/>
                </a:solidFill>
                <a:latin typeface="Arial"/>
              </a:rPr>
              <a:t>funciona</a:t>
            </a:r>
            <a:r>
              <a:rPr lang="en-GB" sz="3100">
                <a:solidFill>
                  <a:srgbClr val="000000"/>
                </a:solidFill>
                <a:latin typeface="Arial"/>
              </a:rPr>
              <a:t>, para algum conjunto de dados</a:t>
            </a:r>
            <a:endParaRPr/>
          </a:p>
          <a:p>
            <a:pPr algn="just">
              <a:lnSpc>
                <a:spcPct val="100000"/>
              </a:lnSpc>
              <a:buFont typeface="StarSymbol"/>
              <a:buChar char=""/>
            </a:pPr>
            <a:r>
              <a:rPr lang="en-GB" sz="3100">
                <a:solidFill>
                  <a:srgbClr val="000000"/>
                </a:solidFill>
                <a:latin typeface="Arial"/>
              </a:rPr>
              <a:t>Normalmente o conjunto de </a:t>
            </a:r>
            <a:r>
              <a:rPr b="1" lang="en-GB" sz="3100">
                <a:solidFill>
                  <a:srgbClr val="800000"/>
                </a:solidFill>
                <a:latin typeface="Arial"/>
              </a:rPr>
              <a:t>dados de teste </a:t>
            </a:r>
            <a:r>
              <a:rPr lang="en-GB" sz="3100">
                <a:solidFill>
                  <a:srgbClr val="000000"/>
                </a:solidFill>
                <a:latin typeface="Arial"/>
              </a:rPr>
              <a:t>escolhido procura checar o </a:t>
            </a:r>
            <a:r>
              <a:rPr b="1" lang="en-GB" sz="3100">
                <a:solidFill>
                  <a:srgbClr val="800000"/>
                </a:solidFill>
                <a:latin typeface="Arial"/>
              </a:rPr>
              <a:t>envelope</a:t>
            </a:r>
            <a:r>
              <a:rPr lang="en-GB" sz="3100">
                <a:solidFill>
                  <a:srgbClr val="000000"/>
                </a:solidFill>
                <a:latin typeface="Arial"/>
              </a:rPr>
              <a:t> (fronteira) do sistema</a:t>
            </a:r>
            <a:endParaRPr/>
          </a:p>
          <a:p>
            <a:pPr algn="just">
              <a:lnSpc>
                <a:spcPct val="100000"/>
              </a:lnSpc>
              <a:buFont typeface="StarSymbol"/>
              <a:buChar char=""/>
            </a:pPr>
            <a:r>
              <a:rPr lang="en-GB" sz="3100">
                <a:solidFill>
                  <a:srgbClr val="000000"/>
                </a:solidFill>
                <a:latin typeface="Arial"/>
              </a:rPr>
              <a:t>O sistema pode funcionar para algum conjunto </a:t>
            </a:r>
            <a:r>
              <a:rPr b="1" lang="en-GB" sz="3100">
                <a:solidFill>
                  <a:srgbClr val="800000"/>
                </a:solidFill>
                <a:latin typeface="Arial"/>
              </a:rPr>
              <a:t>menos</a:t>
            </a:r>
            <a:r>
              <a:rPr lang="en-GB" sz="3100">
                <a:solidFill>
                  <a:srgbClr val="800000"/>
                </a:solidFill>
                <a:latin typeface="Arial"/>
              </a:rPr>
              <a:t> </a:t>
            </a:r>
            <a:r>
              <a:rPr lang="en-GB" sz="3100">
                <a:solidFill>
                  <a:srgbClr val="000000"/>
                </a:solidFill>
                <a:latin typeface="Arial"/>
              </a:rPr>
              <a:t>exigente de dados</a:t>
            </a:r>
            <a:endParaRPr/>
          </a:p>
        </p:txBody>
      </p:sp>
      <p:sp>
        <p:nvSpPr>
          <p:cNvPr id="124"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25"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24B071E7-E84A-441B-95BB-725A0580508E}"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755640" y="671400"/>
            <a:ext cx="8569080" cy="1260000"/>
          </a:xfrm>
          <a:prstGeom prst="rect">
            <a:avLst/>
          </a:prstGeom>
        </p:spPr>
        <p:txBody>
          <a:bodyPr anchor="ctr" bIns="50400" lIns="100800" rIns="100800" tIns="50400"/>
          <a:p>
            <a:pPr algn="ctr">
              <a:lnSpc>
                <a:spcPct val="100000"/>
              </a:lnSpc>
            </a:pPr>
            <a:r>
              <a:rPr lang="en-GB" sz="4000">
                <a:solidFill>
                  <a:srgbClr val="cc0000"/>
                </a:solidFill>
                <a:latin typeface="Arial"/>
              </a:rPr>
              <a:t>Nível 3</a:t>
            </a:r>
            <a:endParaRPr/>
          </a:p>
        </p:txBody>
      </p:sp>
      <p:sp>
        <p:nvSpPr>
          <p:cNvPr id="127" name="TextShape 2"/>
          <p:cNvSpPr txBox="1"/>
          <p:nvPr/>
        </p:nvSpPr>
        <p:spPr>
          <a:xfrm>
            <a:off x="773280" y="1966320"/>
            <a:ext cx="8569080" cy="4693680"/>
          </a:xfrm>
          <a:prstGeom prst="rect">
            <a:avLst/>
          </a:prstGeom>
        </p:spPr>
        <p:txBody>
          <a:bodyPr bIns="50400" lIns="100800" rIns="100800" tIns="50400"/>
          <a:p>
            <a:pPr algn="just">
              <a:lnSpc>
                <a:spcPct val="100000"/>
              </a:lnSpc>
              <a:buFont typeface="StarSymbol"/>
              <a:buChar char=""/>
            </a:pPr>
            <a:r>
              <a:rPr lang="en-GB" sz="3100">
                <a:solidFill>
                  <a:srgbClr val="000000"/>
                </a:solidFill>
                <a:latin typeface="Arial"/>
              </a:rPr>
              <a:t>O propósito do Teste </a:t>
            </a:r>
            <a:r>
              <a:rPr lang="en-GB" sz="3100">
                <a:solidFill>
                  <a:srgbClr val="800000"/>
                </a:solidFill>
                <a:latin typeface="Arial"/>
              </a:rPr>
              <a:t>não </a:t>
            </a:r>
            <a:r>
              <a:rPr lang="en-GB" sz="3100">
                <a:solidFill>
                  <a:srgbClr val="000000"/>
                </a:solidFill>
                <a:latin typeface="Arial"/>
              </a:rPr>
              <a:t>é mostrar que o SW</a:t>
            </a:r>
            <a:r>
              <a:rPr lang="en-GB" sz="3100">
                <a:solidFill>
                  <a:srgbClr val="800000"/>
                </a:solidFill>
                <a:latin typeface="Arial"/>
              </a:rPr>
              <a:t> funciona </a:t>
            </a:r>
            <a:r>
              <a:rPr lang="en-GB" sz="3100">
                <a:solidFill>
                  <a:srgbClr val="000000"/>
                </a:solidFill>
                <a:latin typeface="Arial"/>
              </a:rPr>
              <a:t>ou </a:t>
            </a:r>
            <a:r>
              <a:rPr lang="en-GB" sz="3100">
                <a:solidFill>
                  <a:srgbClr val="800000"/>
                </a:solidFill>
                <a:latin typeface="Arial"/>
              </a:rPr>
              <a:t>não funciona</a:t>
            </a:r>
            <a:r>
              <a:rPr lang="en-GB" sz="3100">
                <a:solidFill>
                  <a:srgbClr val="000000"/>
                </a:solidFill>
                <a:latin typeface="Arial"/>
              </a:rPr>
              <a:t>, mas reduzir o risco percebido, caso ele não funcione para algum conjunto de valores</a:t>
            </a:r>
            <a:endParaRPr/>
          </a:p>
          <a:p>
            <a:pPr algn="just">
              <a:lnSpc>
                <a:spcPct val="100000"/>
              </a:lnSpc>
              <a:buFont typeface="StarSymbol"/>
              <a:buChar char=""/>
            </a:pPr>
            <a:r>
              <a:rPr lang="en-GB" sz="3100">
                <a:solidFill>
                  <a:srgbClr val="000000"/>
                </a:solidFill>
                <a:latin typeface="Arial"/>
              </a:rPr>
              <a:t>Deve ser notado que embora o caso ideal seja testar </a:t>
            </a:r>
            <a:r>
              <a:rPr b="1" lang="en-GB" sz="3100">
                <a:solidFill>
                  <a:srgbClr val="800000"/>
                </a:solidFill>
                <a:latin typeface="Arial"/>
              </a:rPr>
              <a:t>todas</a:t>
            </a:r>
            <a:r>
              <a:rPr lang="en-GB" sz="3100">
                <a:solidFill>
                  <a:srgbClr val="800000"/>
                </a:solidFill>
                <a:latin typeface="Arial"/>
              </a:rPr>
              <a:t> </a:t>
            </a:r>
            <a:r>
              <a:rPr lang="en-GB" sz="3100">
                <a:solidFill>
                  <a:srgbClr val="000000"/>
                </a:solidFill>
                <a:latin typeface="Arial"/>
              </a:rPr>
              <a:t>as possibilidades, isto não é fisicamente possível</a:t>
            </a:r>
            <a:endParaRPr/>
          </a:p>
          <a:p>
            <a:pPr algn="just">
              <a:lnSpc>
                <a:spcPct val="100000"/>
              </a:lnSpc>
              <a:buFont typeface="StarSymbol"/>
              <a:buChar char=""/>
            </a:pPr>
            <a:r>
              <a:rPr lang="en-GB" sz="3100">
                <a:solidFill>
                  <a:srgbClr val="000000"/>
                </a:solidFill>
                <a:latin typeface="Arial"/>
              </a:rPr>
              <a:t>Paradoxo do Teste de SW: “Em geral, </a:t>
            </a:r>
            <a:r>
              <a:rPr b="1" lang="en-GB" sz="3100">
                <a:solidFill>
                  <a:srgbClr val="800000"/>
                </a:solidFill>
                <a:latin typeface="Arial"/>
              </a:rPr>
              <a:t>não</a:t>
            </a:r>
            <a:r>
              <a:rPr lang="en-GB" sz="3100">
                <a:solidFill>
                  <a:srgbClr val="000000"/>
                </a:solidFill>
                <a:latin typeface="Arial"/>
              </a:rPr>
              <a:t> é possível testar todas as possibilidades” </a:t>
            </a:r>
            <a:endParaRPr/>
          </a:p>
        </p:txBody>
      </p:sp>
      <p:sp>
        <p:nvSpPr>
          <p:cNvPr id="128" name="TextShape 3"/>
          <p:cNvSpPr txBox="1"/>
          <p:nvPr/>
        </p:nvSpPr>
        <p:spPr>
          <a:xfrm>
            <a:off x="2352600" y="7056360"/>
            <a:ext cx="4451040" cy="502920"/>
          </a:xfrm>
          <a:prstGeom prst="rect">
            <a:avLst/>
          </a:prstGeom>
        </p:spPr>
        <p:txBody>
          <a:bodyPr bIns="50400" lIns="100800" rIns="100800" tIns="50400"/>
          <a:p>
            <a:pPr>
              <a:lnSpc>
                <a:spcPct val="100000"/>
              </a:lnSpc>
            </a:pPr>
            <a:r>
              <a:rPr lang="pt-BR" sz="1400">
                <a:solidFill>
                  <a:srgbClr val="000000"/>
                </a:solidFill>
                <a:latin typeface="Arial"/>
              </a:rPr>
              <a:t>CE-229 - Profs. Vieira Dias, Cunha e Lineu (c)</a:t>
            </a:r>
            <a:endParaRPr/>
          </a:p>
        </p:txBody>
      </p:sp>
      <p:sp>
        <p:nvSpPr>
          <p:cNvPr id="129" name="TextShape 4"/>
          <p:cNvSpPr txBox="1"/>
          <p:nvPr/>
        </p:nvSpPr>
        <p:spPr>
          <a:xfrm>
            <a:off x="7643880" y="7056360"/>
            <a:ext cx="2099880" cy="502920"/>
          </a:xfrm>
          <a:prstGeom prst="rect">
            <a:avLst/>
          </a:prstGeom>
        </p:spPr>
        <p:txBody>
          <a:bodyPr bIns="50400" lIns="100800" rIns="100800" tIns="50400"/>
          <a:p>
            <a:pPr>
              <a:lnSpc>
                <a:spcPct val="100000"/>
              </a:lnSpc>
            </a:pPr>
            <a:r>
              <a:rPr lang="pt-BR" sz="1400">
                <a:solidFill>
                  <a:srgbClr val="000000"/>
                </a:solidFill>
                <a:latin typeface="Arial"/>
              </a:rPr>
              <a:t>1.1b.</a:t>
            </a:r>
            <a:fld id="{6264B6A6-8037-4B4C-9030-C0E0BA1ABD91}" type="slidenum">
              <a:rPr lang="pt-BR" sz="1400">
                <a:solidFill>
                  <a:srgbClr val="000000"/>
                </a:solidFill>
                <a:latin typeface="Arial"/>
              </a:rPr>
              <a:t>&lt;number&gt;</a:t>
            </a:fld>
            <a:r>
              <a:rPr lang="pt-BR" sz="1400">
                <a:solidFill>
                  <a:srgbClr val="000000"/>
                </a:solidFill>
                <a:latin typeface="Arial"/>
              </a:rPr>
              <a:t>/19</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