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Bahnschrift SemiBold" panose="020B0502040204020203" pitchFamily="34" charset="0"/>
              </a:rPr>
              <a:t>Apple Inc. Financial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2009 – 2024</a:t>
            </a:r>
          </a:p>
          <a:p>
            <a:r>
              <a:rPr lang="en-US" dirty="0" err="1">
                <a:solidFill>
                  <a:srgbClr val="FF0000"/>
                </a:solidFill>
              </a:rPr>
              <a:t>ElevateLabs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Internship Task: </a:t>
            </a:r>
            <a:r>
              <a:rPr lang="en-US" dirty="0">
                <a:solidFill>
                  <a:srgbClr val="FF0000"/>
                </a:solidFill>
              </a:rPr>
              <a:t>3</a:t>
            </a:r>
            <a:br>
              <a:rPr lang="en-US"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Dashboard in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hnschrift SemiBold" panose="020B0502040204020203" pitchFamily="34" charset="0"/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AD06-39E5-7998-4381-4541C021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0658"/>
            <a:ext cx="7818120" cy="45280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hnschrift SemiBold" panose="020B0502040204020203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Revenue peaked at $391B in 2024 (+2% YoY).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Net Income declined slightly by -3% YoY.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EBITDA reached $135B in 2024, the highest in history.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Gross Margin remained strong at 46.2%.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Revenue growth has slowed in recent years compared to 2020 surge.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hnschrift SemiBold" panose="020B0502040204020203" pitchFamily="34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Focus on maintaining profitability as revenue growth slows.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Control costs to sustain high Gross Margins.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Monitor Net Income trends to avoid long-term decline.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Leverage strong EBITDA for future investments.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Keep Debt-to-Assets ratio in check for financial stability.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SemiBold</vt:lpstr>
      <vt:lpstr>Calibri</vt:lpstr>
      <vt:lpstr>Office Theme</vt:lpstr>
      <vt:lpstr>Apple Inc. Financial Performance Dashboard</vt:lpstr>
      <vt:lpstr>Dashboard Overview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ADNAN</dc:creator>
  <cp:keywords/>
  <dc:description>generated using python-pptx</dc:description>
  <cp:lastModifiedBy>gripcave121@gmail.com</cp:lastModifiedBy>
  <cp:revision>2</cp:revision>
  <dcterms:created xsi:type="dcterms:W3CDTF">2013-01-27T09:14:16Z</dcterms:created>
  <dcterms:modified xsi:type="dcterms:W3CDTF">2025-09-25T15:14:33Z</dcterms:modified>
  <cp:category/>
</cp:coreProperties>
</file>