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6868" y="2130425"/>
            <a:ext cx="9317736" cy="1470025"/>
          </a:xfrm>
        </p:spPr>
        <p:txBody>
          <a:bodyPr>
            <a:noAutofit/>
          </a:bodyPr>
          <a:lstStyle/>
          <a:p>
            <a:r>
              <a:rPr lang="en-IN" sz="5000" b="1" dirty="0"/>
              <a:t>Simple Sales Dashboard Design</a:t>
            </a:r>
            <a:endParaRPr sz="5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Create a basic interactive dashboard that shows sales performance by product, region, and month. 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Key Insights</a:t>
            </a:r>
            <a:r>
              <a:rPr lang="en-US" dirty="0"/>
              <a:t>-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Sales showed a steady upward trend with peaks in Q3 (Jul–Sep).</a:t>
            </a:r>
          </a:p>
          <a:p>
            <a:endParaRPr/>
          </a:p>
          <a:p>
            <a:r>
              <a:t>2. The West region recorded the highest total sales, outperforming others by ~20%.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DE45F6-84DB-DE83-005C-6C53848C1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4305108"/>
            <a:ext cx="4343400" cy="24431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Key Insights</a:t>
            </a:r>
            <a:r>
              <a:rPr lang="en-US" dirty="0"/>
              <a:t>-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3. Technology category contributed the largest share of sales (~40%).</a:t>
            </a:r>
          </a:p>
          <a:p>
            <a:endParaRPr dirty="0"/>
          </a:p>
          <a:p>
            <a:r>
              <a:rPr dirty="0"/>
              <a:t>4. Sales dipped in February across all regions, suggesting an opportunity for targeted promotions.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C24417-9544-365D-59E5-AF6FE4D3B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124" y="4305108"/>
            <a:ext cx="4343400" cy="24431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• Sales growth is driven mainly by the West region and Technology products.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• Strategic focus on seasonal lows and underperforming categories could further improve results.</a:t>
            </a:r>
            <a:br>
              <a:rPr lang="en-US" dirty="0"/>
            </a:br>
            <a:br>
              <a:rPr lang="en-US" dirty="0"/>
            </a:br>
            <a:r>
              <a:rPr lang="en-US" sz="2500" b="1" dirty="0" err="1"/>
              <a:t>Github_Repo</a:t>
            </a:r>
            <a:r>
              <a:rPr lang="en-US" sz="2500" b="1" dirty="0"/>
              <a:t> </a:t>
            </a:r>
            <a:r>
              <a:rPr lang="en-US" sz="2500" dirty="0"/>
              <a:t>:- </a:t>
            </a:r>
            <a:r>
              <a:rPr lang="en-US" sz="1600" dirty="0">
                <a:solidFill>
                  <a:schemeClr val="tx2"/>
                </a:solidFill>
              </a:rPr>
              <a:t>https://github.com/MohammedAdnanQureshi/elevatelabs_Task_8</a:t>
            </a:r>
            <a:endParaRPr sz="16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139</Words>
  <Application>Microsoft Office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Simple Sales Dashboard Design</vt:lpstr>
      <vt:lpstr>Key Insights-</vt:lpstr>
      <vt:lpstr>Key Insights-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ADNAN</dc:creator>
  <cp:keywords/>
  <dc:description>generated using python-pptx</dc:description>
  <cp:lastModifiedBy>gripcave121@gmail.com</cp:lastModifiedBy>
  <cp:revision>2</cp:revision>
  <dcterms:created xsi:type="dcterms:W3CDTF">2013-01-27T09:14:16Z</dcterms:created>
  <dcterms:modified xsi:type="dcterms:W3CDTF">2025-10-06T11:20:58Z</dcterms:modified>
  <cp:category/>
</cp:coreProperties>
</file>