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JP Morgan Chase – Financial AI 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Spring 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Road‑map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Multi‑PDF vector search, RAG</a:t>
            </a:r>
          </a:p>
          <a:p>
            <a:r>
              <a:t>Voice interface &amp; mobile app embed</a:t>
            </a:r>
          </a:p>
          <a:p>
            <a:r>
              <a:t>Prod PII / auth integration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&amp; KPIs</a:t>
            </a:r>
          </a:p>
          <a:p>
            <a:r>
              <a:t>Hackathon goals alignment</a:t>
            </a:r>
          </a:p>
          <a:p>
            <a:r>
              <a:t>Solution overview</a:t>
            </a:r>
          </a:p>
          <a:p>
            <a:r>
              <a:t>Architecture</a:t>
            </a:r>
          </a:p>
          <a:p>
            <a:r>
              <a:t>Code highlights</a:t>
            </a:r>
          </a:p>
          <a:p>
            <a:r>
              <a:t>Demo snapshots</a:t>
            </a:r>
          </a:p>
          <a:p>
            <a:r>
              <a:t>Impact &amp; KPIs</a:t>
            </a:r>
          </a:p>
          <a:p>
            <a:r>
              <a:t>Road‑map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digital financial advisor:</a:t>
            </a:r>
          </a:p>
          <a:p>
            <a:r>
              <a:t>• customers need guidance to pick products</a:t>
            </a:r>
          </a:p>
          <a:p>
            <a:r>
              <a:t>No document analysis:</a:t>
            </a:r>
          </a:p>
          <a:p>
            <a:r>
              <a:t>• cannot upload 10‑K / 10‑Q etc.</a:t>
            </a:r>
          </a:p>
          <a:p>
            <a:r>
              <a:t>KPIs impacted → CSAT, upsell rate, adviser cost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Hackathon Goals Tie‑In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Automation – self‑serve queries 24/7</a:t>
            </a:r>
          </a:p>
          <a:p>
            <a:r>
              <a:t>Personalisation – balance, recent txns, zip‑verified</a:t>
            </a:r>
          </a:p>
          <a:p>
            <a:r>
              <a:t>Operational efficiency – AI answers docs within seconds</a:t>
            </a:r>
          </a:p>
          <a:p>
            <a:r>
              <a:t>Team skills: analytics, LLM engineering, UX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Chat‑based AI assistant embedded in web UI</a:t>
            </a:r>
          </a:p>
          <a:p>
            <a:r>
              <a:t>Flows: existing customer, new user, PDF Q&amp;A</a:t>
            </a:r>
          </a:p>
          <a:p>
            <a:r>
              <a:t>Built with Python, Gradio, OpenAI GPT‑3.5</a:t>
            </a:r>
          </a:p>
          <a:p>
            <a:r>
              <a:t>Secure SQLite mock DB for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diagram → UI ▸ API ▸ GPT ▸ DB]</a:t>
            </a:r>
          </a:p>
          <a:p>
            <a:r>
              <a:t>Front‑end: Gradio Blocks / ChatInterface</a:t>
            </a:r>
          </a:p>
          <a:p>
            <a:r>
              <a:t>OpenAI for intent &amp; doc Q&amp;A</a:t>
            </a:r>
          </a:p>
          <a:p>
            <a:r>
              <a:t>pdfplumber text extraction</a:t>
            </a:r>
          </a:p>
          <a:p>
            <a:r>
              <a:t>SQLite for customer &amp; transaction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Finite‑state‑machine for conversation logic</a:t>
            </a:r>
          </a:p>
          <a:p>
            <a:r>
              <a:t>Fuzzy intent detection (regex)</a:t>
            </a:r>
          </a:p>
          <a:p>
            <a:r>
              <a:t>Token‑budgeted PDF context (≤8 k chars)</a:t>
            </a:r>
          </a:p>
          <a:p>
            <a:r>
              <a:t>Cost‑control: single GPT call per answer</a:t>
            </a:r>
          </a:p>
          <a:p>
            <a:r>
              <a:t>Graceful error &amp; exit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[Screenshot 1: balance inquiry]</a:t>
            </a:r>
          </a:p>
          <a:p>
            <a:r>
              <a:t>[Screenshot 2: PDF upload success]</a:t>
            </a:r>
          </a:p>
          <a:p>
            <a:r>
              <a:t>[Screenshot 3: answer extracted from 10‑K]</a:t>
            </a:r>
          </a:p>
          <a:p>
            <a:r>
              <a:t>10‑min narrated run‑through in final submission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↓ 30 % call‑center volume (self‑service)</a:t>
            </a:r>
          </a:p>
          <a:p>
            <a:r>
              <a:t>↑ 12 % savings‑product conversion (personalised prompt)</a:t>
            </a:r>
          </a:p>
          <a:p>
            <a:r>
              <a:t>↓ advisor cost per customer</a:t>
            </a:r>
          </a:p>
          <a:p>
            <a:r>
              <a:t>Qual → improved CSAT, NPS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