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59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RentU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online website for rent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ing!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4EC-24A1-B366-CD76-FFB5894F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5936-93BD-A1F9-E492-47FC2385A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RentU is an E-Commerce third-party website that provide a place to trade product for renting. So if the user have a product that they didn’t use for a long time, they can get the benefit of renting it to people that need it for a short time.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 algn="ctr">
              <a:buNone/>
            </a:pPr>
            <a:r>
              <a:rPr lang="en-US" sz="2800" dirty="0"/>
              <a:t>It’s a win-win situation.</a:t>
            </a:r>
            <a:endParaRPr lang="en-US" sz="26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03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BB54-F8AE-34CD-6262-E7A29AF1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8082-8988-2475-580F-B4FB057F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problem that need a solation.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Problem:</a:t>
            </a:r>
          </a:p>
          <a:p>
            <a:r>
              <a:rPr lang="en-US" dirty="0">
                <a:solidFill>
                  <a:schemeClr val="tx1"/>
                </a:solidFill>
              </a:rPr>
              <a:t>I have a woodworking hobby, one time when I was planning to do one of my projects, I needed a lot of tools to speed up the process and to reduce the effort in the project. The only solution was to buy the tools.</a:t>
            </a:r>
          </a:p>
          <a:p>
            <a:r>
              <a:rPr lang="en-US" dirty="0">
                <a:solidFill>
                  <a:srgbClr val="00B050"/>
                </a:solidFill>
              </a:rPr>
              <a:t>Solutions: </a:t>
            </a:r>
          </a:p>
          <a:p>
            <a:r>
              <a:rPr lang="en-US" dirty="0">
                <a:solidFill>
                  <a:schemeClr val="tx1"/>
                </a:solidFill>
              </a:rPr>
              <a:t>Since I needed the tools for a short time the idea of renting came to my mind, buy unfortunately there is no rent shops/websites for renting. Why don’t I make one? 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8353A8-28B4-9291-B7EC-9C0B5E4F0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4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49B-6E8B-428E-A7A2-6CE68D96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9192-E5A9-AF07-6F91-05DE1A3F2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Key Partners: </a:t>
            </a:r>
            <a:r>
              <a:rPr lang="en-US" sz="3200" dirty="0"/>
              <a:t>Google Ads</a:t>
            </a:r>
          </a:p>
          <a:p>
            <a:endParaRPr lang="en-US" sz="3200" dirty="0"/>
          </a:p>
          <a:p>
            <a:r>
              <a:rPr lang="en-US" sz="3200" b="1" dirty="0"/>
              <a:t>Key Activates: </a:t>
            </a:r>
            <a:r>
              <a:rPr lang="en-US" sz="3200" dirty="0"/>
              <a:t>Creation, Promotion, reach customers.</a:t>
            </a:r>
          </a:p>
          <a:p>
            <a:endParaRPr lang="en-US" sz="3200" dirty="0"/>
          </a:p>
          <a:p>
            <a:r>
              <a:rPr lang="en-US" sz="3200" b="1" dirty="0"/>
              <a:t>Key Resources: </a:t>
            </a:r>
            <a:r>
              <a:rPr lang="en-US" sz="3200" dirty="0"/>
              <a:t>Digital marketing tools</a:t>
            </a:r>
            <a:r>
              <a:rPr lang="en-US" sz="3200" b="1" dirty="0"/>
              <a:t>, </a:t>
            </a:r>
            <a:r>
              <a:rPr lang="en-US" sz="3200" dirty="0"/>
              <a:t>Employees.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108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3CE5-1CD2-961C-4B7A-D3101A3A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91C2-0526-C934-2779-00E4C50AD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Value Propositions: </a:t>
            </a:r>
            <a:r>
              <a:rPr lang="en-US" sz="3200" dirty="0"/>
              <a:t>Social Media Marketing, Email Marketing, Search Engine, User Experience, E-shop/Website Development</a:t>
            </a:r>
          </a:p>
          <a:p>
            <a:endParaRPr lang="en-US" sz="3200" b="1" dirty="0"/>
          </a:p>
          <a:p>
            <a:r>
              <a:rPr lang="en-US" sz="3200" b="1" dirty="0"/>
              <a:t>Customer Relationships: </a:t>
            </a:r>
            <a:r>
              <a:rPr lang="en-US" sz="3200" dirty="0"/>
              <a:t>The goal is to provide for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5867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3FBB-5179-9B1A-A3BC-4729DF7A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F967-1A81-5B16-9218-19F051AB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Cost Structure: Staff Costs, Operating expenses.</a:t>
            </a:r>
          </a:p>
          <a:p>
            <a:endParaRPr lang="en-US" sz="3200" dirty="0"/>
          </a:p>
          <a:p>
            <a:r>
              <a:rPr lang="en-US" sz="3200" dirty="0"/>
              <a:t>Revenue Streams: Google ADS, customer payment to highlight their AD.</a:t>
            </a:r>
          </a:p>
        </p:txBody>
      </p:sp>
    </p:spTree>
    <p:extLst>
      <p:ext uri="{BB962C8B-B14F-4D97-AF65-F5344CB8AC3E}">
        <p14:creationId xmlns:p14="http://schemas.microsoft.com/office/powerpoint/2010/main" val="9792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67C3-D9A6-8880-A0F1-D44B445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90376-1F74-0259-9647-3EBD8131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give what we don’t have.</a:t>
            </a:r>
          </a:p>
          <a:p>
            <a:endParaRPr lang="en-US" dirty="0"/>
          </a:p>
          <a:p>
            <a:r>
              <a:rPr lang="en-US" dirty="0"/>
              <a:t>Our business is to provide for the customer a perfect environment to trade rent and use what people can offer.</a:t>
            </a:r>
          </a:p>
        </p:txBody>
      </p:sp>
    </p:spTree>
    <p:extLst>
      <p:ext uri="{BB962C8B-B14F-4D97-AF65-F5344CB8AC3E}">
        <p14:creationId xmlns:p14="http://schemas.microsoft.com/office/powerpoint/2010/main" val="34185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DFF8-88F5-8EB4-5130-B755C68D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in a nutshell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288A-6589-E9C1-DA39-778EAD47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user have anything at home that they don’t use, they can make money of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other side if another customer needed something only for once they could rent it for a small price.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F83069-1F3C-223E-C962-CEEFABAD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12648"/>
            <a:ext cx="3703321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8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 thousand miles begin with a single step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{6C261AD7-0AE7-4C29-B3C9-C4B1D7212284}tf56160789_win32</Template>
  <TotalTime>211</TotalTime>
  <Words>342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RentU</vt:lpstr>
      <vt:lpstr>Project Brief</vt:lpstr>
      <vt:lpstr>The idea origin</vt:lpstr>
      <vt:lpstr>Business Model  </vt:lpstr>
      <vt:lpstr>Business Model  </vt:lpstr>
      <vt:lpstr>Business Model  </vt:lpstr>
      <vt:lpstr>The Idea is simple</vt:lpstr>
      <vt:lpstr>The process in a nutshell </vt:lpstr>
      <vt:lpstr>A thousand miles begin with a single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RentU</dc:title>
  <dc:creator>Mohammed</dc:creator>
  <cp:lastModifiedBy>Mohammed</cp:lastModifiedBy>
  <cp:revision>4</cp:revision>
  <dcterms:created xsi:type="dcterms:W3CDTF">2022-08-28T17:32:08Z</dcterms:created>
  <dcterms:modified xsi:type="dcterms:W3CDTF">2022-09-24T13:55:17Z</dcterms:modified>
</cp:coreProperties>
</file>