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C52C-4D71-41C9-BB64-ACC833431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7C053-2994-4F6C-96E9-AC7348AFD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72CF4-E514-4C94-9417-65E3FAC9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E29AE-44AF-470C-87BF-555250AD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82AC-E8AD-4C53-8683-A1771325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0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E131-0DE1-41A2-922F-30A5748C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56F7-255A-479B-BB24-A30035317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E155-4A24-403A-8FA8-AAA313CE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C5F5-4DF5-44A3-A0F4-73D846A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D66F-14F0-4067-A958-0608FB21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3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67690-1249-4766-8D5C-9BBFE3E7D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C4C61-6D77-46AC-8E4F-5791DB16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0D63-0427-42CE-9905-39AD5540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E9BC-0D39-4337-BAA4-3D3B76C0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6F79-0EE0-4A30-B903-95AE684C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84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697A-C813-4FDA-97B7-899B19B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AF58-D23C-4047-9FD0-C7A878CA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2D5C-DED7-406B-9CC6-0973BF51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9FDC-3D2D-464C-9558-B230D1F5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F047-D44B-48EF-AC58-AA6E8711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3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50E-7CBB-4D03-A110-6C269605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11C4C-9697-4F6D-BC52-E86E8066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ACE8-E422-45BA-AD66-7436988E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B9E2D-9F1B-4C05-80A6-BF22D457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2B81-D48B-4F23-95E3-F060C33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B268-7F37-4D96-9F95-486E1835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2FED-D06B-4780-A349-F8C61B714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65E7A-F39F-49F9-B7FE-A6EA97FF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EF1CA-B5E1-44AF-9A82-2DE499C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11E78-323E-40C6-8554-44DEA3CD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3B68B-B55F-46D4-BEFA-62CB35DA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0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2536-BB1C-4AFE-87BD-8C50BA81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5D71-7F3E-4C2A-AC66-6971AACF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81A88-0302-4A84-9D5F-10D4F4E71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ACDD0-61FC-4B3B-A94E-B4DB1DA2F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D6CCC-1573-4AAB-B6C8-0C0EC870F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BC71B-C1EF-492E-848A-5A782B4D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7D284-729F-46A6-93D3-8E0BDA55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0DAE0-26B8-45D9-8ED5-51DB3AA2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4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8E3E-C81B-49A5-87A7-0EF46BD9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5F874-087F-4184-A809-BB015735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82201-4367-4FAD-886C-103B8162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632F6-6961-4E25-A10E-A12A1D58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74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904EC-453F-4288-A71A-EC76DB7F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DE25B-91F5-4827-8935-DA86E220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82DA8-B7C9-46A9-A195-80D014F8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D975-E079-42A7-AFA6-C697B5DF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BF73-1B56-4174-9525-44AC2EB37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052C0-D63C-48FA-8925-F059846DE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C2078-58D9-469E-A844-172BABED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CF687-F0CF-451E-BFC9-CA50B58B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1E73-8142-4772-A450-5480DC00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89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21C3-5EBE-4914-994A-28D3B657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D4A3F-4419-4F9A-89A0-062140529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CF2C-7EA2-4C9A-861E-959DA40E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0AAC-C386-41DA-8955-06D83C6B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F34FE-1E4D-42FC-BF87-6E4FB017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25E2F-5041-4101-9B6A-C2AF94CA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47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F3614-5AD2-4383-AC46-4339BC2F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9048-D595-47FE-B19A-5E00378F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90E1-7C6E-4169-ABBB-DBE17D7C4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8E61-A5F6-4D13-821C-00F631721C71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E82EE-2635-4787-A722-7652C8100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4DC6-78B7-45AB-87BE-C3493C20D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1B3B-8484-4BB8-9731-638B9397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70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>
            <a:extLst>
              <a:ext uri="{FF2B5EF4-FFF2-40B4-BE49-F238E27FC236}">
                <a16:creationId xmlns:a16="http://schemas.microsoft.com/office/drawing/2014/main" id="{1F81BCDD-FABA-44A0-B061-08A58C01E83F}"/>
              </a:ext>
            </a:extLst>
          </p:cNvPr>
          <p:cNvSpPr/>
          <p:nvPr/>
        </p:nvSpPr>
        <p:spPr>
          <a:xfrm>
            <a:off x="2160104" y="2067339"/>
            <a:ext cx="410818" cy="37106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46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Rosanna Nichols</dc:creator>
  <cp:lastModifiedBy>Rosanna Nichols</cp:lastModifiedBy>
  <cp:revision>2</cp:revision>
  <dcterms:created xsi:type="dcterms:W3CDTF">2017-10-21T21:51:04Z</dcterms:created>
  <dcterms:modified xsi:type="dcterms:W3CDTF">2017-10-21T23:35:22Z</dcterms:modified>
</cp:coreProperties>
</file>