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72DF"/>
    <a:srgbClr val="4FB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82" y="-1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814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614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990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9430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092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217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8689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288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192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374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7299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D01C1-04BE-4996-AB3B-C87F51C2A1D7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20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17146449"/>
              </p:ext>
            </p:extLst>
          </p:nvPr>
        </p:nvGraphicFramePr>
        <p:xfrm>
          <a:off x="0" y="-48822"/>
          <a:ext cx="9144000" cy="13038853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74320"/>
                <a:gridCol w="1630680"/>
                <a:gridCol w="1371600"/>
                <a:gridCol w="731520"/>
                <a:gridCol w="883920"/>
                <a:gridCol w="1051560"/>
                <a:gridCol w="990600"/>
                <a:gridCol w="2209800"/>
              </a:tblGrid>
              <a:tr h="370296">
                <a:tc gridSpan="8"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Reckless </a:t>
                      </a:r>
                      <a:r>
                        <a:rPr lang="en-US" sz="1600" dirty="0" err="1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Dinos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: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 Game Dev Tasks.</a:t>
                      </a:r>
                      <a:endParaRPr lang="en-US" sz="160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288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100000">
                          <a:srgbClr val="0068A7"/>
                        </a:gs>
                        <a:gs pos="0">
                          <a:srgbClr val="062E5A"/>
                        </a:gs>
                      </a:gsLst>
                      <a:lin ang="162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100000">
                          <a:srgbClr val="0068A7"/>
                        </a:gs>
                        <a:gs pos="0">
                          <a:srgbClr val="062E5A"/>
                        </a:gs>
                      </a:gsLst>
                      <a:lin ang="162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2752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Project</a:t>
                      </a:r>
                      <a:r>
                        <a:rPr lang="en-US" sz="1400" b="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Start date: 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??</a:t>
                      </a:r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/??/2022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288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100000">
                          <a:srgbClr val="EEF4FF"/>
                        </a:gs>
                        <a:gs pos="0">
                          <a:srgbClr val="E1EBFF"/>
                        </a:gs>
                      </a:gsLst>
                      <a:lin ang="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sz="1400" b="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Project</a:t>
                      </a:r>
                      <a:r>
                        <a:rPr lang="en-US" sz="1400" b="0" kern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completion date: </a:t>
                      </a:r>
                      <a:r>
                        <a:rPr lang="en-US" sz="14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??/??/2022</a:t>
                      </a:r>
                      <a:endParaRPr lang="en-US" sz="14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2752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Project Manager: </a:t>
                      </a:r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Mohammed </a:t>
                      </a:r>
                      <a:r>
                        <a:rPr lang="en-US" sz="14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Alawna</a:t>
                      </a:r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sz="1400" b="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Supervisors: </a:t>
                      </a:r>
                      <a:r>
                        <a:rPr lang="en-US" sz="14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MUA.</a:t>
                      </a:r>
                      <a:endParaRPr lang="en-US" sz="14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1477">
                <a:tc>
                  <a:txBody>
                    <a:bodyPr/>
                    <a:lstStyle/>
                    <a:p>
                      <a:pPr algn="l"/>
                      <a:endParaRPr lang="en-US" sz="1200" b="1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Task</a:t>
                      </a:r>
                      <a:endParaRPr lang="en-US" sz="1200" b="1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rgbClr val="002060"/>
                          </a:solidFill>
                        </a:rPr>
                        <a:t>Start Date</a:t>
                      </a:r>
                      <a:endParaRPr 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rgbClr val="002060"/>
                          </a:solidFill>
                        </a:rPr>
                        <a:t>End Date</a:t>
                      </a:r>
                      <a:endParaRPr 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Assigned to</a:t>
                      </a:r>
                      <a:endParaRPr lang="en-US" sz="1200" b="1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Status</a:t>
                      </a:r>
                      <a:endParaRPr lang="en-US" sz="1200" b="1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Comments</a:t>
                      </a:r>
                      <a:endParaRPr lang="en-US" sz="1200" b="1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1477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01</a:t>
                      </a:r>
                      <a:endParaRPr 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Player Controller – Basic Movement.</a:t>
                      </a:r>
                      <a:endParaRPr 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08/20/2022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08/23/2022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Mohammed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Ongoing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Fix</a:t>
                      </a:r>
                      <a:r>
                        <a:rPr lang="en-US" sz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Basic movement for the player (physics)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81477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02</a:t>
                      </a:r>
                      <a:endParaRPr 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Player Controller – Jumping.</a:t>
                      </a:r>
                      <a:endParaRPr 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08/24/2022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08/27/2022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Mohammed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Ongoing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Fix Player Jumping</a:t>
                      </a:r>
                      <a:r>
                        <a:rPr lang="en-US" sz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. (Physics)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81477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02</a:t>
                      </a:r>
                      <a:endParaRPr lang="en-US" sz="1200" b="1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Player Controller – Sprint.</a:t>
                      </a:r>
                      <a:endParaRPr lang="en-US" sz="1200" b="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100000">
                          <a:srgbClr val="EEF4FF"/>
                        </a:gs>
                        <a:gs pos="0">
                          <a:srgbClr val="E1EBFF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08/28/2022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100000">
                          <a:srgbClr val="EEF4FF"/>
                        </a:gs>
                        <a:gs pos="0">
                          <a:srgbClr val="E1EBFF"/>
                        </a:gs>
                      </a:gsLst>
                      <a:lin ang="0" scaled="1"/>
                    </a:gra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08/30/2022</a:t>
                      </a:r>
                      <a:endParaRPr lang="en-US" sz="12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Mohammed</a:t>
                      </a:r>
                      <a:endParaRPr lang="en-US" sz="12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Ongoing</a:t>
                      </a:r>
                      <a:endParaRPr lang="en-US" sz="12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Add Player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 Higher Speed.</a:t>
                      </a:r>
                      <a:endParaRPr lang="en-US" sz="12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81477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03</a:t>
                      </a:r>
                      <a:endParaRPr lang="en-US" sz="1200" b="1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Design Enemies</a:t>
                      </a:r>
                      <a:r>
                        <a:rPr lang="en-US" sz="1200" b="0" baseline="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 – Strength &amp; Abilities.</a:t>
                      </a:r>
                      <a:endParaRPr lang="en-US" sz="1200" b="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100000">
                          <a:srgbClr val="EEF4FF"/>
                        </a:gs>
                        <a:gs pos="0">
                          <a:srgbClr val="E1EBFF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08/31/2022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100000">
                          <a:srgbClr val="EEF4FF"/>
                        </a:gs>
                        <a:gs pos="0">
                          <a:srgbClr val="E1EBFF"/>
                        </a:gs>
                      </a:gsLst>
                      <a:lin ang="0" scaled="1"/>
                    </a:gra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09/01/2022</a:t>
                      </a:r>
                      <a:endParaRPr lang="en-US" sz="12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Mohammed</a:t>
                      </a:r>
                      <a:endParaRPr lang="en-US" sz="12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Ongoing</a:t>
                      </a:r>
                      <a:endParaRPr lang="en-US" sz="12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Design a sheet for enemies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 and their properties.</a:t>
                      </a:r>
                      <a:endParaRPr lang="en-US" sz="12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81477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04</a:t>
                      </a:r>
                      <a:endParaRPr lang="en-US" sz="1200" b="1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Enemies – Code 3-levels enemies</a:t>
                      </a:r>
                      <a:r>
                        <a:rPr lang="en-US" sz="1200" b="0" baseline="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 (1)</a:t>
                      </a:r>
                      <a:endParaRPr lang="en-US" sz="1200" b="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100000">
                          <a:srgbClr val="EEF4FF"/>
                        </a:gs>
                        <a:gs pos="0">
                          <a:srgbClr val="E1EBFF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09/02/2022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100000">
                          <a:srgbClr val="EEF4FF"/>
                        </a:gs>
                        <a:gs pos="0">
                          <a:srgbClr val="E1EBFF"/>
                        </a:gs>
                      </a:gsLst>
                      <a:lin ang="0" scaled="1"/>
                    </a:gra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09/04/2022</a:t>
                      </a:r>
                      <a:endParaRPr lang="en-US" sz="12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Mohammed</a:t>
                      </a:r>
                      <a:endParaRPr lang="en-US" sz="12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Ongoing</a:t>
                      </a:r>
                      <a:endParaRPr lang="en-US" sz="12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Fully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 code and develop the first enemy. </a:t>
                      </a:r>
                      <a:endParaRPr lang="en-US" sz="12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81477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05</a:t>
                      </a:r>
                      <a:endParaRPr lang="en-US" sz="1200" b="1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Enemies – Code 3-levels enemies</a:t>
                      </a:r>
                      <a:r>
                        <a:rPr lang="en-US" sz="1200" b="0" baseline="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 (2)</a:t>
                      </a:r>
                      <a:endParaRPr lang="en-US" sz="1200" b="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100000">
                          <a:srgbClr val="EEF4FF"/>
                        </a:gs>
                        <a:gs pos="0">
                          <a:srgbClr val="E1EBFF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09/05/2022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100000">
                          <a:srgbClr val="EEF4FF"/>
                        </a:gs>
                        <a:gs pos="0">
                          <a:srgbClr val="E1EBFF"/>
                        </a:gs>
                      </a:gsLst>
                      <a:lin ang="0" scaled="1"/>
                    </a:gra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09/07/2022</a:t>
                      </a:r>
                      <a:endParaRPr lang="en-US" sz="12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Mohammed</a:t>
                      </a:r>
                      <a:endParaRPr lang="en-US" sz="12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Ongoing</a:t>
                      </a:r>
                      <a:endParaRPr lang="en-US" sz="12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Fully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 code and develop the second enemy. </a:t>
                      </a:r>
                      <a:endParaRPr lang="en-US" sz="1200" dirty="0" smtClean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l"/>
                      <a:endParaRPr lang="en-US" sz="12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81477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06</a:t>
                      </a:r>
                      <a:endParaRPr lang="en-US" sz="1200" b="1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Enemies – Code 3-levels enemies</a:t>
                      </a:r>
                      <a:r>
                        <a:rPr lang="en-US" sz="1200" b="0" baseline="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 (3)</a:t>
                      </a:r>
                      <a:endParaRPr lang="en-US" sz="1200" b="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100000">
                          <a:srgbClr val="EEF4FF"/>
                        </a:gs>
                        <a:gs pos="0">
                          <a:srgbClr val="E1EBFF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09/08/2022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100000">
                          <a:srgbClr val="EEF4FF"/>
                        </a:gs>
                        <a:gs pos="0">
                          <a:srgbClr val="E1EBFF"/>
                        </a:gs>
                      </a:gsLst>
                      <a:lin ang="0" scaled="1"/>
                    </a:gra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r>
                        <a:rPr lang="ar-SA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/10/2022</a:t>
                      </a:r>
                      <a:endParaRPr lang="en-US" sz="12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Mohammed</a:t>
                      </a:r>
                      <a:endParaRPr lang="en-US" sz="12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Ongoing</a:t>
                      </a:r>
                      <a:endParaRPr lang="en-US" sz="12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Fully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 code and develop the third enemy. </a:t>
                      </a:r>
                      <a:endParaRPr lang="en-US" sz="1200" dirty="0" smtClean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l"/>
                      <a:endParaRPr lang="en-US" sz="12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81477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07</a:t>
                      </a:r>
                      <a:endParaRPr 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Design – 7-Levels &amp; Difficulties.</a:t>
                      </a:r>
                      <a:endParaRPr 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r>
                        <a:rPr lang="ar-SA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/11/2022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r>
                        <a:rPr lang="ar-SA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/12/2022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Mohammed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Ongoing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Design</a:t>
                      </a:r>
                      <a:r>
                        <a:rPr lang="en-US" sz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a sheet for levels and their </a:t>
                      </a:r>
                      <a:r>
                        <a:rPr lang="en-US" sz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diffculties</a:t>
                      </a:r>
                      <a:r>
                        <a:rPr lang="en-US" sz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81477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08</a:t>
                      </a:r>
                      <a:endParaRPr 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Levels – Code 1,2,3-Levels.</a:t>
                      </a:r>
                      <a:endParaRPr 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r>
                        <a:rPr lang="ar-SA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/13/2022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r>
                        <a:rPr lang="ar-SA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/18/2022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Mohammed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Ongoing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Fully</a:t>
                      </a:r>
                      <a:r>
                        <a:rPr lang="en-US" sz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code and develop levels (1,2 and 3).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81477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08</a:t>
                      </a:r>
                      <a:endParaRPr lang="en-US" sz="1200" b="1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Levels – Code 4,5-Levels.</a:t>
                      </a:r>
                      <a:endParaRPr 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100000">
                          <a:srgbClr val="EEF4FF"/>
                        </a:gs>
                        <a:gs pos="0">
                          <a:srgbClr val="E1EBFF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r>
                        <a:rPr lang="ar-SA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/19/2022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100000">
                          <a:srgbClr val="EEF4FF"/>
                        </a:gs>
                        <a:gs pos="0">
                          <a:srgbClr val="E1EBFF"/>
                        </a:gs>
                      </a:gsLst>
                      <a:lin ang="0" scaled="1"/>
                    </a:gra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r>
                        <a:rPr lang="ar-SA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/24/2022</a:t>
                      </a:r>
                      <a:endParaRPr lang="en-US" sz="12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Mohammed</a:t>
                      </a:r>
                      <a:endParaRPr lang="en-US" sz="12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Ongoing</a:t>
                      </a:r>
                      <a:endParaRPr lang="en-US" sz="12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Fully</a:t>
                      </a:r>
                      <a:r>
                        <a:rPr lang="en-US" sz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code and develop levels (4 and 5).</a:t>
                      </a:r>
                      <a:endParaRPr lang="en-US" sz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l"/>
                      <a:endParaRPr lang="en-US" sz="12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81477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09</a:t>
                      </a:r>
                      <a:endParaRPr lang="en-US" sz="1200" b="1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Levels – Code 6,7-Levels.</a:t>
                      </a:r>
                      <a:endParaRPr 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100000">
                          <a:srgbClr val="EEF4FF"/>
                        </a:gs>
                        <a:gs pos="0">
                          <a:srgbClr val="E1EBFF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r>
                        <a:rPr lang="ar-SA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/25/2022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100000">
                          <a:srgbClr val="EEF4FF"/>
                        </a:gs>
                        <a:gs pos="0">
                          <a:srgbClr val="E1EBFF"/>
                        </a:gs>
                      </a:gsLst>
                      <a:lin ang="0" scaled="1"/>
                    </a:gra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r>
                        <a:rPr lang="ar-SA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/29/2022</a:t>
                      </a:r>
                      <a:endParaRPr lang="en-US" sz="12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Mohammed</a:t>
                      </a:r>
                      <a:endParaRPr lang="en-US" sz="12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Ongoing</a:t>
                      </a:r>
                      <a:endParaRPr lang="en-US" sz="12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Fully</a:t>
                      </a:r>
                      <a:r>
                        <a:rPr lang="en-US" sz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code and develop levels (4 and 5).</a:t>
                      </a:r>
                      <a:endParaRPr lang="en-US" sz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l"/>
                      <a:endParaRPr lang="en-US" sz="12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81477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1200" b="1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Connect</a:t>
                      </a:r>
                      <a:r>
                        <a:rPr lang="en-US" sz="1200" b="0" baseline="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 levels, scenes, test game.</a:t>
                      </a:r>
                      <a:endParaRPr lang="en-US" sz="1200" b="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100000">
                          <a:srgbClr val="EEF4FF"/>
                        </a:gs>
                        <a:gs pos="0">
                          <a:srgbClr val="E1EBFF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10/30/2022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100000">
                          <a:srgbClr val="EEF4FF"/>
                        </a:gs>
                        <a:gs pos="0">
                          <a:srgbClr val="E1EBFF"/>
                        </a:gs>
                      </a:gsLst>
                      <a:lin ang="0" scaled="1"/>
                    </a:gra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10/4/2022</a:t>
                      </a:r>
                      <a:endParaRPr lang="en-US" sz="12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Mohammed</a:t>
                      </a:r>
                      <a:endParaRPr lang="en-US" sz="12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Ongoing</a:t>
                      </a:r>
                      <a:endParaRPr lang="en-US" sz="12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Connect your scenes, levels and test them on PC,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 android device, virtual android device.</a:t>
                      </a:r>
                      <a:endParaRPr lang="en-US" sz="12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81477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lang="en-US" sz="1200" b="1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Create &amp; design ad campaign (photo + video promo), then publish to Google Play.</a:t>
                      </a:r>
                      <a:endParaRPr lang="en-US" sz="1200" b="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100000">
                          <a:srgbClr val="EEF4FF"/>
                        </a:gs>
                        <a:gs pos="0">
                          <a:srgbClr val="E1EBFF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10/5/2022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100000">
                          <a:srgbClr val="EEF4FF"/>
                        </a:gs>
                        <a:gs pos="0">
                          <a:srgbClr val="E1EBFF"/>
                        </a:gs>
                      </a:gsLst>
                      <a:lin ang="0" scaled="1"/>
                    </a:gra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10/11/2022</a:t>
                      </a:r>
                      <a:endParaRPr lang="en-US" sz="12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Mohammed</a:t>
                      </a:r>
                      <a:endParaRPr lang="en-US" sz="12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Ongoing</a:t>
                      </a:r>
                      <a:endParaRPr lang="en-US" sz="12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Fully create and design your ad campaign </a:t>
                      </a:r>
                      <a:r>
                        <a:rPr lang="en-US" sz="1200" dirty="0" err="1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gfx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 and idea. Create </a:t>
                      </a:r>
                      <a:r>
                        <a:rPr lang="en-US" sz="1200" dirty="0" err="1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yout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 social media company,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 channel, sites, publish on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google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 play console,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youtube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 campaign, video,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facebook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gfx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 ad, video and the promo as well if possible. (Check insights, ad campaign started and boosted when app approved on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google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 play.</a:t>
                      </a:r>
                      <a:endParaRPr lang="en-US" sz="12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81477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endParaRPr lang="en-US" sz="1200" b="1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First Release Published – Waiting Approval from console, Evaluate &amp; Get Feedback.</a:t>
                      </a:r>
                      <a:endParaRPr lang="en-US" sz="1200" b="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100000">
                          <a:srgbClr val="EEF4FF"/>
                        </a:gs>
                        <a:gs pos="0">
                          <a:srgbClr val="E1EBFF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10/12/2022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100000">
                          <a:srgbClr val="EEF4FF"/>
                        </a:gs>
                        <a:gs pos="0">
                          <a:srgbClr val="E1EBFF"/>
                        </a:gs>
                      </a:gsLst>
                      <a:lin ang="0" scaled="1"/>
                    </a:gra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10/25/2022</a:t>
                      </a:r>
                      <a:endParaRPr lang="en-US" sz="12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Mohammed</a:t>
                      </a:r>
                      <a:endParaRPr lang="en-US" sz="12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Ongoing</a:t>
                      </a:r>
                      <a:endParaRPr lang="en-US" sz="12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Evaluate install, uninstalls,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 feedback from users. Check your  app reviews, try to tackle issues and make it better.</a:t>
                      </a:r>
                      <a:endParaRPr lang="en-US" sz="12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81477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lang="en-US" sz="1200" b="1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en-US" sz="1200" b="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100000">
                          <a:srgbClr val="EEF4FF"/>
                        </a:gs>
                        <a:gs pos="0">
                          <a:srgbClr val="E1EBFF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10/2</a:t>
                      </a:r>
                      <a:r>
                        <a:rPr lang="ar-SA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/2022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100000">
                          <a:srgbClr val="EEF4FF"/>
                        </a:gs>
                        <a:gs pos="0">
                          <a:srgbClr val="E1EBFF"/>
                        </a:gs>
                      </a:gsLst>
                      <a:lin ang="0" scaled="1"/>
                    </a:gra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10/2</a:t>
                      </a:r>
                      <a:r>
                        <a:rPr lang="ar-SA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/2022</a:t>
                      </a:r>
                      <a:endParaRPr lang="en-US" sz="12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Mohammed</a:t>
                      </a:r>
                      <a:endParaRPr lang="en-US" sz="12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Ongoing</a:t>
                      </a:r>
                      <a:endParaRPr lang="en-US" sz="12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81477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  <a:endParaRPr lang="en-US" sz="1200" b="1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en-US" sz="1200" b="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100000">
                          <a:srgbClr val="EEF4FF"/>
                        </a:gs>
                        <a:gs pos="0">
                          <a:srgbClr val="E1EBFF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10/2</a:t>
                      </a:r>
                      <a:r>
                        <a:rPr lang="ar-SA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/2022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100000">
                          <a:srgbClr val="EEF4FF"/>
                        </a:gs>
                        <a:gs pos="0">
                          <a:srgbClr val="E1EBFF"/>
                        </a:gs>
                      </a:gsLst>
                      <a:lin ang="0" scaled="1"/>
                    </a:gra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10/2</a:t>
                      </a:r>
                      <a:r>
                        <a:rPr lang="ar-SA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/2022</a:t>
                      </a:r>
                      <a:endParaRPr lang="en-US" sz="12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Mohammed</a:t>
                      </a:r>
                      <a:endParaRPr lang="en-US" sz="12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Ongoing</a:t>
                      </a:r>
                      <a:endParaRPr lang="en-US" sz="12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81477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lang="en-US" sz="1200" b="1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en-US" sz="1200" b="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100000">
                          <a:srgbClr val="EEF4FF"/>
                        </a:gs>
                        <a:gs pos="0">
                          <a:srgbClr val="E1EBFF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10/2</a:t>
                      </a:r>
                      <a:r>
                        <a:rPr lang="ar-SA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/2022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100000">
                          <a:srgbClr val="EEF4FF"/>
                        </a:gs>
                        <a:gs pos="0">
                          <a:srgbClr val="E1EBFF"/>
                        </a:gs>
                      </a:gsLst>
                      <a:lin ang="0" scaled="1"/>
                    </a:gra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10/2</a:t>
                      </a:r>
                      <a:r>
                        <a:rPr lang="ar-SA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/2022</a:t>
                      </a:r>
                      <a:endParaRPr lang="en-US" sz="12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Mohammed</a:t>
                      </a:r>
                      <a:endParaRPr lang="en-US" sz="12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Ongoing</a:t>
                      </a:r>
                      <a:endParaRPr lang="en-US" sz="12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81477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  <a:endParaRPr 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10/</a:t>
                      </a:r>
                      <a:r>
                        <a:rPr lang="ar-SA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0/2022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ar-SA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/</a:t>
                      </a:r>
                      <a:r>
                        <a:rPr lang="ar-SA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03</a:t>
                      </a:r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/2022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Mohammed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Ongoing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81477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17</a:t>
                      </a:r>
                      <a:endParaRPr lang="en-US" sz="1200" b="1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en-US" sz="1200" b="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100000">
                          <a:srgbClr val="EEF4FF"/>
                        </a:gs>
                        <a:gs pos="0">
                          <a:srgbClr val="E1EBFF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r>
                        <a:rPr lang="ar-SA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/20/2022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100000">
                          <a:srgbClr val="EEF4FF"/>
                        </a:gs>
                        <a:gs pos="0">
                          <a:srgbClr val="E1EBFF"/>
                        </a:gs>
                      </a:gsLst>
                      <a:lin ang="0" scaled="1"/>
                    </a:gra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r>
                        <a:rPr lang="ar-SA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/20/2022</a:t>
                      </a:r>
                      <a:endParaRPr lang="en-US" sz="12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Mohammed</a:t>
                      </a:r>
                      <a:endParaRPr lang="en-US" sz="12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Ongoing</a:t>
                      </a:r>
                      <a:endParaRPr lang="en-US" sz="12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81477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  <a:endParaRPr lang="en-US" sz="1200" b="1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en-US" sz="1200" b="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100000">
                          <a:srgbClr val="EEF4FF"/>
                        </a:gs>
                        <a:gs pos="0">
                          <a:srgbClr val="E1EBFF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r>
                        <a:rPr lang="ar-SA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/20/2022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100000">
                          <a:srgbClr val="EEF4FF"/>
                        </a:gs>
                        <a:gs pos="0">
                          <a:srgbClr val="E1EBFF"/>
                        </a:gs>
                      </a:gsLst>
                      <a:lin ang="0" scaled="1"/>
                    </a:gra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r>
                        <a:rPr lang="ar-SA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/20/2022</a:t>
                      </a:r>
                      <a:endParaRPr lang="en-US" sz="12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Mohammed</a:t>
                      </a:r>
                      <a:endParaRPr lang="en-US" sz="12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Ongoing</a:t>
                      </a:r>
                      <a:endParaRPr lang="en-US" sz="12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81477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19</a:t>
                      </a:r>
                      <a:endParaRPr lang="en-US" sz="1200" b="1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en-US" sz="1200" b="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100000">
                          <a:srgbClr val="EEF4FF"/>
                        </a:gs>
                        <a:gs pos="0">
                          <a:srgbClr val="E1EBFF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r>
                        <a:rPr lang="ar-SA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/20/2022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100000">
                          <a:srgbClr val="EEF4FF"/>
                        </a:gs>
                        <a:gs pos="0">
                          <a:srgbClr val="E1EBFF"/>
                        </a:gs>
                      </a:gsLst>
                      <a:lin ang="0" scaled="1"/>
                    </a:gra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r>
                        <a:rPr lang="ar-SA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/20/2022</a:t>
                      </a:r>
                      <a:endParaRPr lang="en-US" sz="12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Mohammed</a:t>
                      </a:r>
                      <a:endParaRPr lang="en-US" sz="12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Ongoing</a:t>
                      </a:r>
                      <a:endParaRPr lang="en-US" sz="12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81477">
                <a:tc gridSpan="8"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This</a:t>
                      </a:r>
                      <a:r>
                        <a:rPr lang="en-US" sz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is a sample text, insert appropriate text here*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مربع نص 3"/>
          <p:cNvSpPr txBox="1"/>
          <p:nvPr/>
        </p:nvSpPr>
        <p:spPr>
          <a:xfrm>
            <a:off x="5181600" y="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FFC000"/>
                </a:solidFill>
              </a:rPr>
              <a:t>Note:</a:t>
            </a:r>
            <a:r>
              <a:rPr lang="en-US" dirty="0" smtClean="0">
                <a:solidFill>
                  <a:schemeClr val="bg1"/>
                </a:solidFill>
              </a:rPr>
              <a:t> Project delayed to 15/10/2022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8968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_radial_light_gre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SH_radial_light_grey</Template>
  <TotalTime>277</TotalTime>
  <Words>517</Words>
  <Application>Microsoft Office PowerPoint</Application>
  <PresentationFormat>عرض على الشاشة (3:4)‏</PresentationFormat>
  <Paragraphs>153</Paragraphs>
  <Slides>1</Slides>
  <Notes>0</Notes>
  <HiddenSlides>0</HiddenSlides>
  <MMClips>0</MMClips>
  <ScaleCrop>false</ScaleCrop>
  <HeadingPairs>
    <vt:vector size="4" baseType="variant">
      <vt:variant>
        <vt:lpstr>سمة</vt:lpstr>
      </vt:variant>
      <vt:variant>
        <vt:i4>1</vt:i4>
      </vt:variant>
      <vt:variant>
        <vt:lpstr>عناوين الشرائح</vt:lpstr>
      </vt:variant>
      <vt:variant>
        <vt:i4>1</vt:i4>
      </vt:variant>
    </vt:vector>
  </HeadingPairs>
  <TitlesOfParts>
    <vt:vector size="2" baseType="lpstr">
      <vt:lpstr>SH_radial_light_grey</vt:lpstr>
      <vt:lpstr>الشريحة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SlideHunter</dc:creator>
  <cp:lastModifiedBy>User</cp:lastModifiedBy>
  <cp:revision>77</cp:revision>
  <dcterms:created xsi:type="dcterms:W3CDTF">2014-01-24T19:28:44Z</dcterms:created>
  <dcterms:modified xsi:type="dcterms:W3CDTF">2022-08-17T02:31:29Z</dcterms:modified>
</cp:coreProperties>
</file>