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303" r:id="rId3"/>
    <p:sldId id="258" r:id="rId4"/>
    <p:sldId id="260" r:id="rId5"/>
    <p:sldId id="259" r:id="rId6"/>
    <p:sldId id="297" r:id="rId7"/>
    <p:sldId id="261" r:id="rId8"/>
    <p:sldId id="298" r:id="rId9"/>
    <p:sldId id="296" r:id="rId10"/>
    <p:sldId id="299" r:id="rId11"/>
    <p:sldId id="300" r:id="rId12"/>
    <p:sldId id="301" r:id="rId13"/>
    <p:sldId id="302" r:id="rId14"/>
    <p:sldId id="262" r:id="rId15"/>
  </p:sldIdLst>
  <p:sldSz cx="9144000" cy="5143500" type="screen16x9"/>
  <p:notesSz cx="6858000" cy="9144000"/>
  <p:embeddedFontLst>
    <p:embeddedFont>
      <p:font typeface="Fira Sans" panose="020B0503050000020004" pitchFamily="34" charset="0"/>
      <p:regular r:id="rId17"/>
      <p:bold r:id="rId18"/>
      <p:italic r:id="rId19"/>
      <p:boldItalic r:id="rId20"/>
    </p:embeddedFont>
    <p:embeddedFont>
      <p:font typeface="Nunito Light" pitchFamily="2" charset="0"/>
      <p:regular r:id="rId21"/>
      <p:italic r:id="rId22"/>
    </p:embeddedFont>
    <p:embeddedFont>
      <p:font typeface="Rajdhani"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5FD8A5-2A0B-4947-AECE-9F35B903A5FC}">
  <a:tblStyle styleId="{545FD8A5-2A0B-4947-AECE-9F35B903A5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358DA6E-48FF-4C9B-B0F7-59B36ECB746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92" autoAdjust="0"/>
  </p:normalViewPr>
  <p:slideViewPr>
    <p:cSldViewPr snapToGrid="0">
      <p:cViewPr varScale="1">
        <p:scale>
          <a:sx n="194" d="100"/>
          <a:sy n="194" d="100"/>
        </p:scale>
        <p:origin x="83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 ALBADRI" userId="1025444f359fc543" providerId="LiveId" clId="{7AC54252-AA52-482D-87F0-1CAFA25FBB44}"/>
    <pc:docChg chg="undo redo custSel modSld">
      <pc:chgData name="mo. ALBADRI" userId="1025444f359fc543" providerId="LiveId" clId="{7AC54252-AA52-482D-87F0-1CAFA25FBB44}" dt="2024-12-01T12:38:29.799" v="271" actId="20577"/>
      <pc:docMkLst>
        <pc:docMk/>
      </pc:docMkLst>
      <pc:sldChg chg="modSp mod">
        <pc:chgData name="mo. ALBADRI" userId="1025444f359fc543" providerId="LiveId" clId="{7AC54252-AA52-482D-87F0-1CAFA25FBB44}" dt="2024-12-01T11:37:05.691" v="24" actId="20577"/>
        <pc:sldMkLst>
          <pc:docMk/>
          <pc:sldMk cId="0" sldId="261"/>
        </pc:sldMkLst>
        <pc:spChg chg="mod">
          <ac:chgData name="mo. ALBADRI" userId="1025444f359fc543" providerId="LiveId" clId="{7AC54252-AA52-482D-87F0-1CAFA25FBB44}" dt="2024-12-01T11:37:05.691" v="24" actId="20577"/>
          <ac:spMkLst>
            <pc:docMk/>
            <pc:sldMk cId="0" sldId="261"/>
            <ac:spMk id="5" creationId="{B0564C81-B6DA-1A7F-B800-A2460C88C47E}"/>
          </ac:spMkLst>
        </pc:spChg>
      </pc:sldChg>
      <pc:sldChg chg="modSp mod">
        <pc:chgData name="mo. ALBADRI" userId="1025444f359fc543" providerId="LiveId" clId="{7AC54252-AA52-482D-87F0-1CAFA25FBB44}" dt="2024-12-01T11:39:03.500" v="49" actId="20577"/>
        <pc:sldMkLst>
          <pc:docMk/>
          <pc:sldMk cId="1098041995" sldId="299"/>
        </pc:sldMkLst>
        <pc:spChg chg="mod">
          <ac:chgData name="mo. ALBADRI" userId="1025444f359fc543" providerId="LiveId" clId="{7AC54252-AA52-482D-87F0-1CAFA25FBB44}" dt="2024-12-01T11:37:44.231" v="25" actId="207"/>
          <ac:spMkLst>
            <pc:docMk/>
            <pc:sldMk cId="1098041995" sldId="299"/>
            <ac:spMk id="1358" creationId="{B1FD6233-496D-F0A7-179E-B8B47CB5C731}"/>
          </ac:spMkLst>
        </pc:spChg>
        <pc:spChg chg="mod">
          <ac:chgData name="mo. ALBADRI" userId="1025444f359fc543" providerId="LiveId" clId="{7AC54252-AA52-482D-87F0-1CAFA25FBB44}" dt="2024-12-01T11:39:03.500" v="49" actId="20577"/>
          <ac:spMkLst>
            <pc:docMk/>
            <pc:sldMk cId="1098041995" sldId="299"/>
            <ac:spMk id="1364" creationId="{982360BC-3702-D48A-7AAE-A4EB7AF21FEE}"/>
          </ac:spMkLst>
        </pc:spChg>
      </pc:sldChg>
      <pc:sldChg chg="modSp mod">
        <pc:chgData name="mo. ALBADRI" userId="1025444f359fc543" providerId="LiveId" clId="{7AC54252-AA52-482D-87F0-1CAFA25FBB44}" dt="2024-12-01T11:41:04.187" v="93" actId="27107"/>
        <pc:sldMkLst>
          <pc:docMk/>
          <pc:sldMk cId="2794966241" sldId="300"/>
        </pc:sldMkLst>
        <pc:spChg chg="mod">
          <ac:chgData name="mo. ALBADRI" userId="1025444f359fc543" providerId="LiveId" clId="{7AC54252-AA52-482D-87F0-1CAFA25FBB44}" dt="2024-12-01T11:41:04.187" v="93" actId="27107"/>
          <ac:spMkLst>
            <pc:docMk/>
            <pc:sldMk cId="2794966241" sldId="300"/>
            <ac:spMk id="1569" creationId="{4ED9BF56-4820-5CCC-BA95-3817A095CC3E}"/>
          </ac:spMkLst>
        </pc:spChg>
      </pc:sldChg>
      <pc:sldChg chg="modSp mod">
        <pc:chgData name="mo. ALBADRI" userId="1025444f359fc543" providerId="LiveId" clId="{7AC54252-AA52-482D-87F0-1CAFA25FBB44}" dt="2024-12-01T11:43:59.642" v="95" actId="20577"/>
        <pc:sldMkLst>
          <pc:docMk/>
          <pc:sldMk cId="1480280882" sldId="302"/>
        </pc:sldMkLst>
        <pc:spChg chg="mod">
          <ac:chgData name="mo. ALBADRI" userId="1025444f359fc543" providerId="LiveId" clId="{7AC54252-AA52-482D-87F0-1CAFA25FBB44}" dt="2024-12-01T11:43:59.642" v="95" actId="20577"/>
          <ac:spMkLst>
            <pc:docMk/>
            <pc:sldMk cId="1480280882" sldId="302"/>
            <ac:spMk id="3" creationId="{1052D3CF-443B-6CA7-7138-5ACE81C3790C}"/>
          </ac:spMkLst>
        </pc:spChg>
      </pc:sldChg>
      <pc:sldChg chg="modSp mod">
        <pc:chgData name="mo. ALBADRI" userId="1025444f359fc543" providerId="LiveId" clId="{7AC54252-AA52-482D-87F0-1CAFA25FBB44}" dt="2024-12-01T12:38:29.799" v="271" actId="20577"/>
        <pc:sldMkLst>
          <pc:docMk/>
          <pc:sldMk cId="3272166535" sldId="303"/>
        </pc:sldMkLst>
        <pc:spChg chg="mod">
          <ac:chgData name="mo. ALBADRI" userId="1025444f359fc543" providerId="LiveId" clId="{7AC54252-AA52-482D-87F0-1CAFA25FBB44}" dt="2024-12-01T11:34:55.916" v="2" actId="1076"/>
          <ac:spMkLst>
            <pc:docMk/>
            <pc:sldMk cId="3272166535" sldId="303"/>
            <ac:spMk id="11" creationId="{C75A40B9-344F-CD60-B0AB-3E7A6808F103}"/>
          </ac:spMkLst>
        </pc:spChg>
        <pc:spChg chg="mod">
          <ac:chgData name="mo. ALBADRI" userId="1025444f359fc543" providerId="LiveId" clId="{7AC54252-AA52-482D-87F0-1CAFA25FBB44}" dt="2024-12-01T11:35:13.996" v="4" actId="1076"/>
          <ac:spMkLst>
            <pc:docMk/>
            <pc:sldMk cId="3272166535" sldId="303"/>
            <ac:spMk id="12" creationId="{3BE56F7C-671D-E696-840E-FD00651338D1}"/>
          </ac:spMkLst>
        </pc:spChg>
        <pc:spChg chg="mod">
          <ac:chgData name="mo. ALBADRI" userId="1025444f359fc543" providerId="LiveId" clId="{7AC54252-AA52-482D-87F0-1CAFA25FBB44}" dt="2024-12-01T11:54:40.328" v="210" actId="20577"/>
          <ac:spMkLst>
            <pc:docMk/>
            <pc:sldMk cId="3272166535" sldId="303"/>
            <ac:spMk id="13" creationId="{1A396BF9-7A9E-5DA0-0457-7C5F938830EE}"/>
          </ac:spMkLst>
        </pc:spChg>
        <pc:spChg chg="mod">
          <ac:chgData name="mo. ALBADRI" userId="1025444f359fc543" providerId="LiveId" clId="{7AC54252-AA52-482D-87F0-1CAFA25FBB44}" dt="2024-12-01T12:38:29.799" v="271" actId="20577"/>
          <ac:spMkLst>
            <pc:docMk/>
            <pc:sldMk cId="3272166535" sldId="303"/>
            <ac:spMk id="22" creationId="{9DF64C26-4B88-989F-EC62-90958C357A4C}"/>
          </ac:spMkLst>
        </pc:spChg>
        <pc:picChg chg="mod">
          <ac:chgData name="mo. ALBADRI" userId="1025444f359fc543" providerId="LiveId" clId="{7AC54252-AA52-482D-87F0-1CAFA25FBB44}" dt="2024-12-01T11:34:55.916" v="2" actId="1076"/>
          <ac:picMkLst>
            <pc:docMk/>
            <pc:sldMk cId="3272166535" sldId="303"/>
            <ac:picMk id="7" creationId="{89F9F031-4990-B360-2394-EB5BB54CD28F}"/>
          </ac:picMkLst>
        </pc:picChg>
        <pc:picChg chg="mod">
          <ac:chgData name="mo. ALBADRI" userId="1025444f359fc543" providerId="LiveId" clId="{7AC54252-AA52-482D-87F0-1CAFA25FBB44}" dt="2024-12-01T11:35:05.029" v="3" actId="1076"/>
          <ac:picMkLst>
            <pc:docMk/>
            <pc:sldMk cId="3272166535" sldId="303"/>
            <ac:picMk id="10" creationId="{2057CD64-0FFD-559C-AAC3-C012BF8F8CCC}"/>
          </ac:picMkLst>
        </pc:picChg>
        <pc:picChg chg="mod">
          <ac:chgData name="mo. ALBADRI" userId="1025444f359fc543" providerId="LiveId" clId="{7AC54252-AA52-482D-87F0-1CAFA25FBB44}" dt="2024-12-01T12:37:39.460" v="254" actId="14100"/>
          <ac:picMkLst>
            <pc:docMk/>
            <pc:sldMk cId="3272166535" sldId="303"/>
            <ac:picMk id="21" creationId="{AED85D98-BD9A-408E-F219-938A7D91139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a:extLst>
            <a:ext uri="{FF2B5EF4-FFF2-40B4-BE49-F238E27FC236}">
              <a16:creationId xmlns:a16="http://schemas.microsoft.com/office/drawing/2014/main" id="{F89474FF-77D0-A212-7A1C-CCC1F65E11DD}"/>
            </a:ext>
          </a:extLst>
        </p:cNvPr>
        <p:cNvGrpSpPr/>
        <p:nvPr/>
      </p:nvGrpSpPr>
      <p:grpSpPr>
        <a:xfrm>
          <a:off x="0" y="0"/>
          <a:ext cx="0" cy="0"/>
          <a:chOff x="0" y="0"/>
          <a:chExt cx="0" cy="0"/>
        </a:xfrm>
      </p:grpSpPr>
      <p:sp>
        <p:nvSpPr>
          <p:cNvPr id="1354" name="Google Shape;1354;g20173fbd902_0_11:notes">
            <a:extLst>
              <a:ext uri="{FF2B5EF4-FFF2-40B4-BE49-F238E27FC236}">
                <a16:creationId xmlns:a16="http://schemas.microsoft.com/office/drawing/2014/main" id="{B89D7AE3-2292-0461-24FE-E475138E01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0173fbd902_0_11:notes">
            <a:extLst>
              <a:ext uri="{FF2B5EF4-FFF2-40B4-BE49-F238E27FC236}">
                <a16:creationId xmlns:a16="http://schemas.microsoft.com/office/drawing/2014/main" id="{116B2DDA-B3B2-7792-F04C-A8293A4ECD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875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a:extLst>
            <a:ext uri="{FF2B5EF4-FFF2-40B4-BE49-F238E27FC236}">
              <a16:creationId xmlns:a16="http://schemas.microsoft.com/office/drawing/2014/main" id="{15AF16F8-3E08-21F0-4591-F81FD83C7EEE}"/>
            </a:ext>
          </a:extLst>
        </p:cNvPr>
        <p:cNvGrpSpPr/>
        <p:nvPr/>
      </p:nvGrpSpPr>
      <p:grpSpPr>
        <a:xfrm>
          <a:off x="0" y="0"/>
          <a:ext cx="0" cy="0"/>
          <a:chOff x="0" y="0"/>
          <a:chExt cx="0" cy="0"/>
        </a:xfrm>
      </p:grpSpPr>
      <p:sp>
        <p:nvSpPr>
          <p:cNvPr id="1559" name="Google Shape;1559;g20173fbd902_0_25:notes">
            <a:extLst>
              <a:ext uri="{FF2B5EF4-FFF2-40B4-BE49-F238E27FC236}">
                <a16:creationId xmlns:a16="http://schemas.microsoft.com/office/drawing/2014/main" id="{2781975A-384D-5630-1BBA-5833F9F44C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20173fbd902_0_25:notes">
            <a:extLst>
              <a:ext uri="{FF2B5EF4-FFF2-40B4-BE49-F238E27FC236}">
                <a16:creationId xmlns:a16="http://schemas.microsoft.com/office/drawing/2014/main" id="{343C4A4B-9C11-7F4B-500C-04143B7C87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643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a:extLst>
            <a:ext uri="{FF2B5EF4-FFF2-40B4-BE49-F238E27FC236}">
              <a16:creationId xmlns:a16="http://schemas.microsoft.com/office/drawing/2014/main" id="{E6845123-4701-F62D-5613-C9D5C22FAB71}"/>
            </a:ext>
          </a:extLst>
        </p:cNvPr>
        <p:cNvGrpSpPr/>
        <p:nvPr/>
      </p:nvGrpSpPr>
      <p:grpSpPr>
        <a:xfrm>
          <a:off x="0" y="0"/>
          <a:ext cx="0" cy="0"/>
          <a:chOff x="0" y="0"/>
          <a:chExt cx="0" cy="0"/>
        </a:xfrm>
      </p:grpSpPr>
      <p:sp>
        <p:nvSpPr>
          <p:cNvPr id="957" name="Google Shape;957;g1224a59d8d2_0_20:notes">
            <a:extLst>
              <a:ext uri="{FF2B5EF4-FFF2-40B4-BE49-F238E27FC236}">
                <a16:creationId xmlns:a16="http://schemas.microsoft.com/office/drawing/2014/main" id="{248C1D97-C430-0BC4-257E-6AEE0E092D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224a59d8d2_0_20:notes">
            <a:extLst>
              <a:ext uri="{FF2B5EF4-FFF2-40B4-BE49-F238E27FC236}">
                <a16:creationId xmlns:a16="http://schemas.microsoft.com/office/drawing/2014/main" id="{888957D9-563D-C235-ADBB-8F8EA3E049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9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a:extLst>
            <a:ext uri="{FF2B5EF4-FFF2-40B4-BE49-F238E27FC236}">
              <a16:creationId xmlns:a16="http://schemas.microsoft.com/office/drawing/2014/main" id="{F6B4AC71-5A07-C193-F22B-30CC3AF9D63C}"/>
            </a:ext>
          </a:extLst>
        </p:cNvPr>
        <p:cNvGrpSpPr/>
        <p:nvPr/>
      </p:nvGrpSpPr>
      <p:grpSpPr>
        <a:xfrm>
          <a:off x="0" y="0"/>
          <a:ext cx="0" cy="0"/>
          <a:chOff x="0" y="0"/>
          <a:chExt cx="0" cy="0"/>
        </a:xfrm>
      </p:grpSpPr>
      <p:sp>
        <p:nvSpPr>
          <p:cNvPr id="842" name="Google Shape;842;g1224a59d8d2_0_26:notes">
            <a:extLst>
              <a:ext uri="{FF2B5EF4-FFF2-40B4-BE49-F238E27FC236}">
                <a16:creationId xmlns:a16="http://schemas.microsoft.com/office/drawing/2014/main" id="{51ED27BE-1629-255E-9433-E179E363B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224a59d8d2_0_26:notes">
            <a:extLst>
              <a:ext uri="{FF2B5EF4-FFF2-40B4-BE49-F238E27FC236}">
                <a16:creationId xmlns:a16="http://schemas.microsoft.com/office/drawing/2014/main" id="{55BA03BD-CD30-D574-5DB9-9D9B934260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717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20173fbd9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20173fbd9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a:extLst>
            <a:ext uri="{FF2B5EF4-FFF2-40B4-BE49-F238E27FC236}">
              <a16:creationId xmlns:a16="http://schemas.microsoft.com/office/drawing/2014/main" id="{9101844F-F68B-AA9B-97A3-251EC42730FC}"/>
            </a:ext>
          </a:extLst>
        </p:cNvPr>
        <p:cNvGrpSpPr/>
        <p:nvPr/>
      </p:nvGrpSpPr>
      <p:grpSpPr>
        <a:xfrm>
          <a:off x="0" y="0"/>
          <a:ext cx="0" cy="0"/>
          <a:chOff x="0" y="0"/>
          <a:chExt cx="0" cy="0"/>
        </a:xfrm>
      </p:grpSpPr>
      <p:sp>
        <p:nvSpPr>
          <p:cNvPr id="1201" name="Google Shape;1201;g20173fbd902_0_0:notes">
            <a:extLst>
              <a:ext uri="{FF2B5EF4-FFF2-40B4-BE49-F238E27FC236}">
                <a16:creationId xmlns:a16="http://schemas.microsoft.com/office/drawing/2014/main" id="{CA32AF76-2B71-A3DC-0916-9E2B671EEC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20173fbd902_0_0:notes">
            <a:extLst>
              <a:ext uri="{FF2B5EF4-FFF2-40B4-BE49-F238E27FC236}">
                <a16:creationId xmlns:a16="http://schemas.microsoft.com/office/drawing/2014/main" id="{5AC71525-0277-4DDE-5835-5C95536AC4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15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224a59d8d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224a59d8d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a:extLst>
            <a:ext uri="{FF2B5EF4-FFF2-40B4-BE49-F238E27FC236}">
              <a16:creationId xmlns:a16="http://schemas.microsoft.com/office/drawing/2014/main" id="{34C22021-FB59-4107-EE22-7A82CE2731DB}"/>
            </a:ext>
          </a:extLst>
        </p:cNvPr>
        <p:cNvGrpSpPr/>
        <p:nvPr/>
      </p:nvGrpSpPr>
      <p:grpSpPr>
        <a:xfrm>
          <a:off x="0" y="0"/>
          <a:ext cx="0" cy="0"/>
          <a:chOff x="0" y="0"/>
          <a:chExt cx="0" cy="0"/>
        </a:xfrm>
      </p:grpSpPr>
      <p:sp>
        <p:nvSpPr>
          <p:cNvPr id="957" name="Google Shape;957;g1224a59d8d2_0_20:notes">
            <a:extLst>
              <a:ext uri="{FF2B5EF4-FFF2-40B4-BE49-F238E27FC236}">
                <a16:creationId xmlns:a16="http://schemas.microsoft.com/office/drawing/2014/main" id="{9F8E5D79-DA3F-3867-01E9-D9A642D743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224a59d8d2_0_20:notes">
            <a:extLst>
              <a:ext uri="{FF2B5EF4-FFF2-40B4-BE49-F238E27FC236}">
                <a16:creationId xmlns:a16="http://schemas.microsoft.com/office/drawing/2014/main" id="{229B999C-3A62-A952-526E-672241B452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99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11c6b7313e0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11c6b7313e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a:extLst>
            <a:ext uri="{FF2B5EF4-FFF2-40B4-BE49-F238E27FC236}">
              <a16:creationId xmlns:a16="http://schemas.microsoft.com/office/drawing/2014/main" id="{D9EED4EC-F50B-AB8F-2567-A20FA612C574}"/>
            </a:ext>
          </a:extLst>
        </p:cNvPr>
        <p:cNvGrpSpPr/>
        <p:nvPr/>
      </p:nvGrpSpPr>
      <p:grpSpPr>
        <a:xfrm>
          <a:off x="0" y="0"/>
          <a:ext cx="0" cy="0"/>
          <a:chOff x="0" y="0"/>
          <a:chExt cx="0" cy="0"/>
        </a:xfrm>
      </p:grpSpPr>
      <p:sp>
        <p:nvSpPr>
          <p:cNvPr id="957" name="Google Shape;957;g1224a59d8d2_0_20:notes">
            <a:extLst>
              <a:ext uri="{FF2B5EF4-FFF2-40B4-BE49-F238E27FC236}">
                <a16:creationId xmlns:a16="http://schemas.microsoft.com/office/drawing/2014/main" id="{B7FE9542-50C0-91F4-09AB-08A71D760D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1224a59d8d2_0_20:notes">
            <a:extLst>
              <a:ext uri="{FF2B5EF4-FFF2-40B4-BE49-F238E27FC236}">
                <a16:creationId xmlns:a16="http://schemas.microsoft.com/office/drawing/2014/main" id="{CB33F1D4-5C1C-B1B3-F9E6-6FA9F3C4F6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50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a:extLst>
            <a:ext uri="{FF2B5EF4-FFF2-40B4-BE49-F238E27FC236}">
              <a16:creationId xmlns:a16="http://schemas.microsoft.com/office/drawing/2014/main" id="{E04EEE07-4604-3508-E8EB-31944B835FF9}"/>
            </a:ext>
          </a:extLst>
        </p:cNvPr>
        <p:cNvGrpSpPr/>
        <p:nvPr/>
      </p:nvGrpSpPr>
      <p:grpSpPr>
        <a:xfrm>
          <a:off x="0" y="0"/>
          <a:ext cx="0" cy="0"/>
          <a:chOff x="0" y="0"/>
          <a:chExt cx="0" cy="0"/>
        </a:xfrm>
      </p:grpSpPr>
      <p:sp>
        <p:nvSpPr>
          <p:cNvPr id="1201" name="Google Shape;1201;g20173fbd902_0_0:notes">
            <a:extLst>
              <a:ext uri="{FF2B5EF4-FFF2-40B4-BE49-F238E27FC236}">
                <a16:creationId xmlns:a16="http://schemas.microsoft.com/office/drawing/2014/main" id="{C44480E4-DA09-0E0D-711B-433267F9F5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20173fbd902_0_0:notes">
            <a:extLst>
              <a:ext uri="{FF2B5EF4-FFF2-40B4-BE49-F238E27FC236}">
                <a16:creationId xmlns:a16="http://schemas.microsoft.com/office/drawing/2014/main" id="{6BD54F2E-7D10-E4AB-790E-5F9264263C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52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4067" y="1276788"/>
            <a:ext cx="4350000" cy="1896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000">
                <a:latin typeface="Rajdhani"/>
                <a:ea typeface="Rajdhani"/>
                <a:cs typeface="Rajdhani"/>
                <a:sym typeface="Rajdhani"/>
              </a:defRPr>
            </a:lvl1pPr>
            <a:lvl2pPr lvl="1" algn="ctr">
              <a:lnSpc>
                <a:spcPct val="115000"/>
              </a:lnSpc>
              <a:spcBef>
                <a:spcPts val="0"/>
              </a:spcBef>
              <a:spcAft>
                <a:spcPts val="0"/>
              </a:spcAft>
              <a:buSzPts val="5200"/>
              <a:buNone/>
              <a:defRPr sz="5200"/>
            </a:lvl2pPr>
            <a:lvl3pPr lvl="2" algn="ctr">
              <a:lnSpc>
                <a:spcPct val="115000"/>
              </a:lnSpc>
              <a:spcBef>
                <a:spcPts val="0"/>
              </a:spcBef>
              <a:spcAft>
                <a:spcPts val="0"/>
              </a:spcAft>
              <a:buSzPts val="5200"/>
              <a:buNone/>
              <a:defRPr sz="5200"/>
            </a:lvl3pPr>
            <a:lvl4pPr lvl="3" algn="ctr">
              <a:lnSpc>
                <a:spcPct val="115000"/>
              </a:lnSpc>
              <a:spcBef>
                <a:spcPts val="0"/>
              </a:spcBef>
              <a:spcAft>
                <a:spcPts val="0"/>
              </a:spcAft>
              <a:buSzPts val="5200"/>
              <a:buNone/>
              <a:defRPr sz="5200"/>
            </a:lvl4pPr>
            <a:lvl5pPr lvl="4" algn="ctr">
              <a:lnSpc>
                <a:spcPct val="115000"/>
              </a:lnSpc>
              <a:spcBef>
                <a:spcPts val="0"/>
              </a:spcBef>
              <a:spcAft>
                <a:spcPts val="0"/>
              </a:spcAft>
              <a:buSzPts val="5200"/>
              <a:buNone/>
              <a:defRPr sz="5200"/>
            </a:lvl5pPr>
            <a:lvl6pPr lvl="5" algn="ctr">
              <a:lnSpc>
                <a:spcPct val="115000"/>
              </a:lnSpc>
              <a:spcBef>
                <a:spcPts val="0"/>
              </a:spcBef>
              <a:spcAft>
                <a:spcPts val="0"/>
              </a:spcAft>
              <a:buSzPts val="5200"/>
              <a:buNone/>
              <a:defRPr sz="5200"/>
            </a:lvl6pPr>
            <a:lvl7pPr lvl="6" algn="ctr">
              <a:lnSpc>
                <a:spcPct val="115000"/>
              </a:lnSpc>
              <a:spcBef>
                <a:spcPts val="0"/>
              </a:spcBef>
              <a:spcAft>
                <a:spcPts val="0"/>
              </a:spcAft>
              <a:buSzPts val="5200"/>
              <a:buNone/>
              <a:defRPr sz="5200"/>
            </a:lvl7pPr>
            <a:lvl8pPr lvl="7" algn="ctr">
              <a:lnSpc>
                <a:spcPct val="115000"/>
              </a:lnSpc>
              <a:spcBef>
                <a:spcPts val="0"/>
              </a:spcBef>
              <a:spcAft>
                <a:spcPts val="0"/>
              </a:spcAft>
              <a:buSzPts val="5200"/>
              <a:buNone/>
              <a:defRPr sz="5200"/>
            </a:lvl8pPr>
            <a:lvl9pPr lvl="8" algn="ctr">
              <a:lnSpc>
                <a:spcPct val="115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79625" y="3348926"/>
            <a:ext cx="4350000" cy="450000"/>
          </a:xfrm>
          <a:prstGeom prst="rect">
            <a:avLst/>
          </a:prstGeom>
          <a:solidFill>
            <a:schemeClr val="accent5"/>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atin typeface="Fira Sans"/>
                <a:ea typeface="Fira Sans"/>
                <a:cs typeface="Fira Sans"/>
                <a:sym typeface="Fira Sans"/>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
        <p:nvSpPr>
          <p:cNvPr id="11" name="Google Shape;11;p2"/>
          <p:cNvSpPr/>
          <p:nvPr/>
        </p:nvSpPr>
        <p:spPr>
          <a:xfrm>
            <a:off x="102928" y="3347336"/>
            <a:ext cx="352095"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19729" y="46613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391622">
            <a:off x="5525527" y="33722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644555">
            <a:off x="7092631" y="4388929"/>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7413790">
            <a:off x="8640067" y="1355868"/>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_2">
    <p:bg>
      <p:bgPr>
        <a:solidFill>
          <a:schemeClr val="dk2"/>
        </a:solidFill>
        <a:effectLst/>
      </p:bgPr>
    </p:bg>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a:endParaRPr/>
          </a:p>
        </p:txBody>
      </p:sp>
      <p:sp>
        <p:nvSpPr>
          <p:cNvPr id="180" name="Google Shape;180;p18"/>
          <p:cNvSpPr txBox="1">
            <a:spLocks noGrp="1"/>
          </p:cNvSpPr>
          <p:nvPr>
            <p:ph type="subTitle" idx="1"/>
          </p:nvPr>
        </p:nvSpPr>
        <p:spPr>
          <a:xfrm>
            <a:off x="5440525" y="186022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1" name="Google Shape;181;p18"/>
          <p:cNvSpPr txBox="1">
            <a:spLocks noGrp="1"/>
          </p:cNvSpPr>
          <p:nvPr>
            <p:ph type="subTitle" idx="2"/>
          </p:nvPr>
        </p:nvSpPr>
        <p:spPr>
          <a:xfrm>
            <a:off x="5440547" y="1438800"/>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2" name="Google Shape;182;p18"/>
          <p:cNvSpPr txBox="1">
            <a:spLocks noGrp="1"/>
          </p:cNvSpPr>
          <p:nvPr>
            <p:ph type="subTitle" idx="3"/>
          </p:nvPr>
        </p:nvSpPr>
        <p:spPr>
          <a:xfrm>
            <a:off x="2152450" y="186022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3" name="Google Shape;183;p18"/>
          <p:cNvSpPr txBox="1">
            <a:spLocks noGrp="1"/>
          </p:cNvSpPr>
          <p:nvPr>
            <p:ph type="subTitle" idx="4"/>
          </p:nvPr>
        </p:nvSpPr>
        <p:spPr>
          <a:xfrm>
            <a:off x="2152451" y="1438800"/>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4" name="Google Shape;184;p18"/>
          <p:cNvSpPr txBox="1">
            <a:spLocks noGrp="1"/>
          </p:cNvSpPr>
          <p:nvPr>
            <p:ph type="subTitle" idx="5"/>
          </p:nvPr>
        </p:nvSpPr>
        <p:spPr>
          <a:xfrm>
            <a:off x="2152450" y="363337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5" name="Google Shape;185;p18"/>
          <p:cNvSpPr txBox="1">
            <a:spLocks noGrp="1"/>
          </p:cNvSpPr>
          <p:nvPr>
            <p:ph type="subTitle" idx="6"/>
          </p:nvPr>
        </p:nvSpPr>
        <p:spPr>
          <a:xfrm>
            <a:off x="2152451" y="3207225"/>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6" name="Google Shape;186;p18"/>
          <p:cNvSpPr txBox="1">
            <a:spLocks noGrp="1"/>
          </p:cNvSpPr>
          <p:nvPr>
            <p:ph type="subTitle" idx="7"/>
          </p:nvPr>
        </p:nvSpPr>
        <p:spPr>
          <a:xfrm>
            <a:off x="5440525" y="3633375"/>
            <a:ext cx="1922400" cy="708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200"/>
              <a:buNone/>
              <a:defRPr>
                <a:solidFill>
                  <a:schemeClr val="dk1"/>
                </a:solidFill>
              </a:defRPr>
            </a:lvl2pPr>
            <a:lvl3pPr lvl="2" rtl="0">
              <a:lnSpc>
                <a:spcPct val="115000"/>
              </a:lnSpc>
              <a:spcBef>
                <a:spcPts val="1600"/>
              </a:spcBef>
              <a:spcAft>
                <a:spcPts val="0"/>
              </a:spcAft>
              <a:buClr>
                <a:schemeClr val="dk1"/>
              </a:buClr>
              <a:buSzPts val="1200"/>
              <a:buNone/>
              <a:defRPr>
                <a:solidFill>
                  <a:schemeClr val="dk1"/>
                </a:solidFill>
              </a:defRPr>
            </a:lvl3pPr>
            <a:lvl4pPr lvl="3" rtl="0">
              <a:lnSpc>
                <a:spcPct val="115000"/>
              </a:lnSpc>
              <a:spcBef>
                <a:spcPts val="1600"/>
              </a:spcBef>
              <a:spcAft>
                <a:spcPts val="0"/>
              </a:spcAft>
              <a:buClr>
                <a:schemeClr val="dk1"/>
              </a:buClr>
              <a:buSzPts val="1200"/>
              <a:buNone/>
              <a:defRPr>
                <a:solidFill>
                  <a:schemeClr val="dk1"/>
                </a:solidFill>
              </a:defRPr>
            </a:lvl4pPr>
            <a:lvl5pPr lvl="4" rtl="0">
              <a:lnSpc>
                <a:spcPct val="115000"/>
              </a:lnSpc>
              <a:spcBef>
                <a:spcPts val="1600"/>
              </a:spcBef>
              <a:spcAft>
                <a:spcPts val="0"/>
              </a:spcAft>
              <a:buClr>
                <a:schemeClr val="dk1"/>
              </a:buClr>
              <a:buSzPts val="1200"/>
              <a:buNone/>
              <a:defRPr>
                <a:solidFill>
                  <a:schemeClr val="dk1"/>
                </a:solidFill>
              </a:defRPr>
            </a:lvl5pPr>
            <a:lvl6pPr lvl="5" rtl="0">
              <a:lnSpc>
                <a:spcPct val="115000"/>
              </a:lnSpc>
              <a:spcBef>
                <a:spcPts val="1600"/>
              </a:spcBef>
              <a:spcAft>
                <a:spcPts val="0"/>
              </a:spcAft>
              <a:buClr>
                <a:schemeClr val="dk1"/>
              </a:buClr>
              <a:buSzPts val="1200"/>
              <a:buNone/>
              <a:defRPr>
                <a:solidFill>
                  <a:schemeClr val="dk1"/>
                </a:solidFill>
              </a:defRPr>
            </a:lvl6pPr>
            <a:lvl7pPr lvl="6" rtl="0">
              <a:lnSpc>
                <a:spcPct val="115000"/>
              </a:lnSpc>
              <a:spcBef>
                <a:spcPts val="1600"/>
              </a:spcBef>
              <a:spcAft>
                <a:spcPts val="0"/>
              </a:spcAft>
              <a:buClr>
                <a:schemeClr val="dk1"/>
              </a:buClr>
              <a:buSzPts val="1200"/>
              <a:buNone/>
              <a:defRPr>
                <a:solidFill>
                  <a:schemeClr val="dk1"/>
                </a:solidFill>
              </a:defRPr>
            </a:lvl7pPr>
            <a:lvl8pPr lvl="7" rtl="0">
              <a:lnSpc>
                <a:spcPct val="115000"/>
              </a:lnSpc>
              <a:spcBef>
                <a:spcPts val="1600"/>
              </a:spcBef>
              <a:spcAft>
                <a:spcPts val="0"/>
              </a:spcAft>
              <a:buClr>
                <a:schemeClr val="dk1"/>
              </a:buClr>
              <a:buSzPts val="1200"/>
              <a:buNone/>
              <a:defRPr>
                <a:solidFill>
                  <a:schemeClr val="dk1"/>
                </a:solidFill>
              </a:defRPr>
            </a:lvl8pPr>
            <a:lvl9pPr lvl="8" rtl="0">
              <a:lnSpc>
                <a:spcPct val="115000"/>
              </a:lnSpc>
              <a:spcBef>
                <a:spcPts val="1600"/>
              </a:spcBef>
              <a:spcAft>
                <a:spcPts val="1600"/>
              </a:spcAft>
              <a:buClr>
                <a:schemeClr val="dk1"/>
              </a:buClr>
              <a:buSzPts val="1200"/>
              <a:buNone/>
              <a:defRPr>
                <a:solidFill>
                  <a:schemeClr val="dk1"/>
                </a:solidFill>
              </a:defRPr>
            </a:lvl9pPr>
          </a:lstStyle>
          <a:p>
            <a:endParaRPr/>
          </a:p>
        </p:txBody>
      </p:sp>
      <p:sp>
        <p:nvSpPr>
          <p:cNvPr id="187" name="Google Shape;187;p18"/>
          <p:cNvSpPr txBox="1">
            <a:spLocks noGrp="1"/>
          </p:cNvSpPr>
          <p:nvPr>
            <p:ph type="subTitle" idx="8"/>
          </p:nvPr>
        </p:nvSpPr>
        <p:spPr>
          <a:xfrm>
            <a:off x="5440526" y="3187847"/>
            <a:ext cx="1922400" cy="491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188" name="Google Shape;188;p18"/>
          <p:cNvSpPr/>
          <p:nvPr/>
        </p:nvSpPr>
        <p:spPr>
          <a:xfrm rot="3200375">
            <a:off x="257056" y="443836"/>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582251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5657454" y="256189"/>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rot="3391622">
            <a:off x="8438402" y="34555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rot="-4176861">
            <a:off x="2167680" y="4582003"/>
            <a:ext cx="352094"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rot="3391622">
            <a:off x="309764" y="266307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rot="2700000">
            <a:off x="8650597" y="2073025"/>
            <a:ext cx="352092" cy="29148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subTitle" idx="1"/>
          </p:nvPr>
        </p:nvSpPr>
        <p:spPr>
          <a:xfrm>
            <a:off x="1007375" y="2983599"/>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98" name="Google Shape;198;p19"/>
          <p:cNvSpPr txBox="1">
            <a:spLocks noGrp="1"/>
          </p:cNvSpPr>
          <p:nvPr>
            <p:ph type="subTitle" idx="2"/>
          </p:nvPr>
        </p:nvSpPr>
        <p:spPr>
          <a:xfrm>
            <a:off x="1007375" y="3445250"/>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99" name="Google Shape;199;p19"/>
          <p:cNvSpPr txBox="1">
            <a:spLocks noGrp="1"/>
          </p:cNvSpPr>
          <p:nvPr>
            <p:ph type="subTitle" idx="3"/>
          </p:nvPr>
        </p:nvSpPr>
        <p:spPr>
          <a:xfrm>
            <a:off x="3547500" y="3445250"/>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200" name="Google Shape;200;p19"/>
          <p:cNvSpPr txBox="1">
            <a:spLocks noGrp="1"/>
          </p:cNvSpPr>
          <p:nvPr>
            <p:ph type="subTitle" idx="4"/>
          </p:nvPr>
        </p:nvSpPr>
        <p:spPr>
          <a:xfrm>
            <a:off x="6087600" y="3445250"/>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201" name="Google Shape;201;p19"/>
          <p:cNvSpPr txBox="1">
            <a:spLocks noGrp="1"/>
          </p:cNvSpPr>
          <p:nvPr>
            <p:ph type="subTitle" idx="5"/>
          </p:nvPr>
        </p:nvSpPr>
        <p:spPr>
          <a:xfrm>
            <a:off x="3547500" y="2983599"/>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2" name="Google Shape;202;p19"/>
          <p:cNvSpPr txBox="1">
            <a:spLocks noGrp="1"/>
          </p:cNvSpPr>
          <p:nvPr>
            <p:ph type="subTitle" idx="6"/>
          </p:nvPr>
        </p:nvSpPr>
        <p:spPr>
          <a:xfrm>
            <a:off x="6087600" y="2983599"/>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3" name="Google Shape;203;p19"/>
          <p:cNvSpPr txBox="1">
            <a:spLocks noGrp="1"/>
          </p:cNvSpPr>
          <p:nvPr>
            <p:ph type="subTitle" idx="7"/>
          </p:nvPr>
        </p:nvSpPr>
        <p:spPr>
          <a:xfrm>
            <a:off x="1007375" y="1507200"/>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4" name="Google Shape;204;p19"/>
          <p:cNvSpPr txBox="1">
            <a:spLocks noGrp="1"/>
          </p:cNvSpPr>
          <p:nvPr>
            <p:ph type="subTitle" idx="8"/>
          </p:nvPr>
        </p:nvSpPr>
        <p:spPr>
          <a:xfrm>
            <a:off x="1007375" y="1968951"/>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205" name="Google Shape;205;p19"/>
          <p:cNvSpPr txBox="1">
            <a:spLocks noGrp="1"/>
          </p:cNvSpPr>
          <p:nvPr>
            <p:ph type="subTitle" idx="9"/>
          </p:nvPr>
        </p:nvSpPr>
        <p:spPr>
          <a:xfrm>
            <a:off x="3547500" y="1968951"/>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206" name="Google Shape;206;p19"/>
          <p:cNvSpPr txBox="1">
            <a:spLocks noGrp="1"/>
          </p:cNvSpPr>
          <p:nvPr>
            <p:ph type="subTitle" idx="13"/>
          </p:nvPr>
        </p:nvSpPr>
        <p:spPr>
          <a:xfrm>
            <a:off x="6087600" y="1968951"/>
            <a:ext cx="2049000" cy="6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207" name="Google Shape;207;p19"/>
          <p:cNvSpPr txBox="1">
            <a:spLocks noGrp="1"/>
          </p:cNvSpPr>
          <p:nvPr>
            <p:ph type="subTitle" idx="14"/>
          </p:nvPr>
        </p:nvSpPr>
        <p:spPr>
          <a:xfrm>
            <a:off x="3547500" y="1507200"/>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8" name="Google Shape;208;p19"/>
          <p:cNvSpPr txBox="1">
            <a:spLocks noGrp="1"/>
          </p:cNvSpPr>
          <p:nvPr>
            <p:ph type="subTitle" idx="15"/>
          </p:nvPr>
        </p:nvSpPr>
        <p:spPr>
          <a:xfrm>
            <a:off x="6087600" y="1507200"/>
            <a:ext cx="2049000" cy="535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Clr>
                <a:schemeClr val="dk1"/>
              </a:buClr>
              <a:buSzPts val="2400"/>
              <a:buNone/>
              <a:defRPr sz="2400">
                <a:solidFill>
                  <a:schemeClr val="dk1"/>
                </a:solidFill>
              </a:defRPr>
            </a:lvl2pPr>
            <a:lvl3pPr lvl="2" algn="ctr" rtl="0">
              <a:lnSpc>
                <a:spcPct val="115000"/>
              </a:lnSpc>
              <a:spcBef>
                <a:spcPts val="0"/>
              </a:spcBef>
              <a:spcAft>
                <a:spcPts val="0"/>
              </a:spcAft>
              <a:buClr>
                <a:schemeClr val="dk1"/>
              </a:buClr>
              <a:buSzPts val="2400"/>
              <a:buNone/>
              <a:defRPr sz="2400">
                <a:solidFill>
                  <a:schemeClr val="dk1"/>
                </a:solidFill>
              </a:defRPr>
            </a:lvl3pPr>
            <a:lvl4pPr lvl="3" algn="ctr" rtl="0">
              <a:lnSpc>
                <a:spcPct val="115000"/>
              </a:lnSpc>
              <a:spcBef>
                <a:spcPts val="0"/>
              </a:spcBef>
              <a:spcAft>
                <a:spcPts val="0"/>
              </a:spcAft>
              <a:buClr>
                <a:schemeClr val="dk1"/>
              </a:buClr>
              <a:buSzPts val="2400"/>
              <a:buNone/>
              <a:defRPr sz="2400">
                <a:solidFill>
                  <a:schemeClr val="dk1"/>
                </a:solidFill>
              </a:defRPr>
            </a:lvl4pPr>
            <a:lvl5pPr lvl="4" algn="ctr" rtl="0">
              <a:lnSpc>
                <a:spcPct val="115000"/>
              </a:lnSpc>
              <a:spcBef>
                <a:spcPts val="0"/>
              </a:spcBef>
              <a:spcAft>
                <a:spcPts val="0"/>
              </a:spcAft>
              <a:buClr>
                <a:schemeClr val="dk1"/>
              </a:buClr>
              <a:buSzPts val="2400"/>
              <a:buNone/>
              <a:defRPr sz="2400">
                <a:solidFill>
                  <a:schemeClr val="dk1"/>
                </a:solidFill>
              </a:defRPr>
            </a:lvl5pPr>
            <a:lvl6pPr lvl="5" algn="ctr" rtl="0">
              <a:lnSpc>
                <a:spcPct val="115000"/>
              </a:lnSpc>
              <a:spcBef>
                <a:spcPts val="0"/>
              </a:spcBef>
              <a:spcAft>
                <a:spcPts val="0"/>
              </a:spcAft>
              <a:buClr>
                <a:schemeClr val="dk1"/>
              </a:buClr>
              <a:buSzPts val="2400"/>
              <a:buNone/>
              <a:defRPr sz="2400">
                <a:solidFill>
                  <a:schemeClr val="dk1"/>
                </a:solidFill>
              </a:defRPr>
            </a:lvl6pPr>
            <a:lvl7pPr lvl="6" algn="ctr" rtl="0">
              <a:lnSpc>
                <a:spcPct val="115000"/>
              </a:lnSpc>
              <a:spcBef>
                <a:spcPts val="0"/>
              </a:spcBef>
              <a:spcAft>
                <a:spcPts val="0"/>
              </a:spcAft>
              <a:buClr>
                <a:schemeClr val="dk1"/>
              </a:buClr>
              <a:buSzPts val="2400"/>
              <a:buNone/>
              <a:defRPr sz="2400">
                <a:solidFill>
                  <a:schemeClr val="dk1"/>
                </a:solidFill>
              </a:defRPr>
            </a:lvl7pPr>
            <a:lvl8pPr lvl="7" algn="ctr" rtl="0">
              <a:lnSpc>
                <a:spcPct val="115000"/>
              </a:lnSpc>
              <a:spcBef>
                <a:spcPts val="0"/>
              </a:spcBef>
              <a:spcAft>
                <a:spcPts val="0"/>
              </a:spcAft>
              <a:buClr>
                <a:schemeClr val="dk1"/>
              </a:buClr>
              <a:buSzPts val="2400"/>
              <a:buNone/>
              <a:defRPr sz="2400">
                <a:solidFill>
                  <a:schemeClr val="dk1"/>
                </a:solidFill>
              </a:defRPr>
            </a:lvl8pPr>
            <a:lvl9pPr lvl="8" algn="ctr"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209" name="Google Shape;20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a:endParaRPr/>
          </a:p>
        </p:txBody>
      </p:sp>
      <p:sp>
        <p:nvSpPr>
          <p:cNvPr id="210" name="Google Shape;210;p19"/>
          <p:cNvSpPr/>
          <p:nvPr/>
        </p:nvSpPr>
        <p:spPr>
          <a:xfrm rot="3200375">
            <a:off x="110831" y="3354611"/>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3098569" y="466581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rot="8861856">
            <a:off x="2340331" y="139113"/>
            <a:ext cx="257507" cy="137731"/>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rot="10565451">
            <a:off x="8672462" y="233085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rot="-4176861">
            <a:off x="5902255" y="4683178"/>
            <a:ext cx="352094" cy="45319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rot="-3007948">
            <a:off x="5235058" y="134757"/>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rot="3391622">
            <a:off x="348789" y="19386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rot="1963446">
            <a:off x="8525722" y="3519400"/>
            <a:ext cx="352091" cy="291464"/>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265369" y="3912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2"/>
        </a:solidFill>
        <a:effectLst/>
      </p:bgPr>
    </p:bg>
    <p:spTree>
      <p:nvGrpSpPr>
        <p:cNvPr id="1" name="Shape 249"/>
        <p:cNvGrpSpPr/>
        <p:nvPr/>
      </p:nvGrpSpPr>
      <p:grpSpPr>
        <a:xfrm>
          <a:off x="0" y="0"/>
          <a:ext cx="0" cy="0"/>
          <a:chOff x="0" y="0"/>
          <a:chExt cx="0" cy="0"/>
        </a:xfrm>
      </p:grpSpPr>
      <p:sp>
        <p:nvSpPr>
          <p:cNvPr id="250" name="Google Shape;250;p22"/>
          <p:cNvSpPr/>
          <p:nvPr/>
        </p:nvSpPr>
        <p:spPr>
          <a:xfrm rot="3200375">
            <a:off x="157631" y="2168511"/>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5657454" y="365464"/>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rot="3391622">
            <a:off x="8663152" y="15470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644555">
            <a:off x="6109206" y="4573604"/>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rot="3391622">
            <a:off x="210327" y="3996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8719475" y="3259377"/>
            <a:ext cx="352095" cy="2914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2"/>
          <p:cNvGrpSpPr/>
          <p:nvPr/>
        </p:nvGrpSpPr>
        <p:grpSpPr>
          <a:xfrm flipH="1">
            <a:off x="180000" y="3672195"/>
            <a:ext cx="1400298" cy="1319728"/>
            <a:chOff x="5547025" y="1155975"/>
            <a:chExt cx="2881864" cy="2716048"/>
          </a:xfrm>
        </p:grpSpPr>
        <p:sp>
          <p:nvSpPr>
            <p:cNvPr id="259" name="Google Shape;259;p22"/>
            <p:cNvSpPr/>
            <p:nvPr/>
          </p:nvSpPr>
          <p:spPr>
            <a:xfrm>
              <a:off x="5547025" y="1155975"/>
              <a:ext cx="2881864" cy="2716048"/>
            </a:xfrm>
            <a:custGeom>
              <a:avLst/>
              <a:gdLst/>
              <a:ahLst/>
              <a:cxnLst/>
              <a:rect l="l" t="t" r="r" b="b"/>
              <a:pathLst>
                <a:path w="58970" h="55577" extrusionOk="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6396291" y="1282939"/>
              <a:ext cx="1954751" cy="2252125"/>
            </a:xfrm>
            <a:custGeom>
              <a:avLst/>
              <a:gdLst/>
              <a:ahLst/>
              <a:cxnLst/>
              <a:rect l="l" t="t" r="r" b="b"/>
              <a:pathLst>
                <a:path w="39999" h="46084" extrusionOk="0">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5618180" y="2603945"/>
              <a:ext cx="1155433" cy="1118243"/>
            </a:xfrm>
            <a:custGeom>
              <a:avLst/>
              <a:gdLst/>
              <a:ahLst/>
              <a:cxnLst/>
              <a:rect l="l" t="t" r="r" b="b"/>
              <a:pathLst>
                <a:path w="23643" h="22882" extrusionOk="0">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7502712" y="1628939"/>
              <a:ext cx="450386" cy="450386"/>
            </a:xfrm>
            <a:custGeom>
              <a:avLst/>
              <a:gdLst/>
              <a:ahLst/>
              <a:cxnLst/>
              <a:rect l="l" t="t" r="r" b="b"/>
              <a:pathLst>
                <a:path w="9216" h="9216" extrusionOk="0">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5696519" y="2520475"/>
              <a:ext cx="450386" cy="449897"/>
            </a:xfrm>
            <a:custGeom>
              <a:avLst/>
              <a:gdLst/>
              <a:ahLst/>
              <a:cxnLst/>
              <a:rect l="l" t="t" r="r" b="b"/>
              <a:pathLst>
                <a:path w="9216" h="9206" extrusionOk="0">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7796373" y="2970813"/>
              <a:ext cx="450386" cy="450386"/>
            </a:xfrm>
            <a:custGeom>
              <a:avLst/>
              <a:gdLst/>
              <a:ahLst/>
              <a:cxnLst/>
              <a:rect l="l" t="t" r="r" b="b"/>
              <a:pathLst>
                <a:path w="9216" h="9216" extrusionOk="0">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6033919" y="2214793"/>
              <a:ext cx="294197" cy="598413"/>
            </a:xfrm>
            <a:custGeom>
              <a:avLst/>
              <a:gdLst/>
              <a:ahLst/>
              <a:cxnLst/>
              <a:rect l="l" t="t" r="r" b="b"/>
              <a:pathLst>
                <a:path w="6020" h="12245" extrusionOk="0">
                  <a:moveTo>
                    <a:pt x="1869" y="1"/>
                  </a:moveTo>
                  <a:lnTo>
                    <a:pt x="0" y="10652"/>
                  </a:lnTo>
                  <a:lnTo>
                    <a:pt x="5380" y="12245"/>
                  </a:lnTo>
                  <a:lnTo>
                    <a:pt x="6019" y="40"/>
                  </a:lnTo>
                  <a:lnTo>
                    <a:pt x="186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7165312" y="2142221"/>
              <a:ext cx="362420" cy="236042"/>
            </a:xfrm>
            <a:custGeom>
              <a:avLst/>
              <a:gdLst/>
              <a:ahLst/>
              <a:cxnLst/>
              <a:rect l="l" t="t" r="r" b="b"/>
              <a:pathLst>
                <a:path w="7416" h="4830" extrusionOk="0">
                  <a:moveTo>
                    <a:pt x="7416" y="1"/>
                  </a:moveTo>
                  <a:lnTo>
                    <a:pt x="915" y="1781"/>
                  </a:lnTo>
                  <a:lnTo>
                    <a:pt x="0" y="2027"/>
                  </a:lnTo>
                  <a:lnTo>
                    <a:pt x="0" y="4829"/>
                  </a:lnTo>
                  <a:lnTo>
                    <a:pt x="7416" y="3669"/>
                  </a:lnTo>
                  <a:lnTo>
                    <a:pt x="7416"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7164824" y="2214207"/>
              <a:ext cx="290337" cy="129652"/>
            </a:xfrm>
            <a:custGeom>
              <a:avLst/>
              <a:gdLst/>
              <a:ahLst/>
              <a:cxnLst/>
              <a:rect l="l" t="t" r="r" b="b"/>
              <a:pathLst>
                <a:path w="5941" h="2653" extrusionOk="0">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6932202" y="1473679"/>
              <a:ext cx="690240" cy="798145"/>
            </a:xfrm>
            <a:custGeom>
              <a:avLst/>
              <a:gdLst/>
              <a:ahLst/>
              <a:cxnLst/>
              <a:rect l="l" t="t" r="r" b="b"/>
              <a:pathLst>
                <a:path w="14124" h="16332" extrusionOk="0">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293157" y="1505396"/>
              <a:ext cx="446525" cy="761834"/>
            </a:xfrm>
            <a:custGeom>
              <a:avLst/>
              <a:gdLst/>
              <a:ahLst/>
              <a:cxnLst/>
              <a:rect l="l" t="t" r="r" b="b"/>
              <a:pathLst>
                <a:path w="9137" h="15589" extrusionOk="0">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6966313" y="1895672"/>
              <a:ext cx="75504" cy="31765"/>
            </a:xfrm>
            <a:custGeom>
              <a:avLst/>
              <a:gdLst/>
              <a:ahLst/>
              <a:cxnLst/>
              <a:rect l="l" t="t" r="r" b="b"/>
              <a:pathLst>
                <a:path w="1545" h="650" fill="none" extrusionOk="0">
                  <a:moveTo>
                    <a:pt x="1" y="286"/>
                  </a:moveTo>
                  <a:cubicBezTo>
                    <a:pt x="532" y="0"/>
                    <a:pt x="1191" y="158"/>
                    <a:pt x="1545" y="649"/>
                  </a:cubicBezTo>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7219607" y="1897920"/>
              <a:ext cx="69591" cy="58839"/>
            </a:xfrm>
            <a:custGeom>
              <a:avLst/>
              <a:gdLst/>
              <a:ahLst/>
              <a:cxnLst/>
              <a:rect l="l" t="t" r="r" b="b"/>
              <a:pathLst>
                <a:path w="1424" h="1204" extrusionOk="0">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7054768" y="1864493"/>
              <a:ext cx="55810" cy="151839"/>
            </a:xfrm>
            <a:custGeom>
              <a:avLst/>
              <a:gdLst/>
              <a:ahLst/>
              <a:cxnLst/>
              <a:rect l="l" t="t" r="r" b="b"/>
              <a:pathLst>
                <a:path w="1142" h="3107" extrusionOk="0">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7084090" y="2017749"/>
              <a:ext cx="89481" cy="53415"/>
            </a:xfrm>
            <a:custGeom>
              <a:avLst/>
              <a:gdLst/>
              <a:ahLst/>
              <a:cxnLst/>
              <a:rect l="l" t="t" r="r" b="b"/>
              <a:pathLst>
                <a:path w="1831" h="1093" extrusionOk="0">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7204702" y="1785763"/>
              <a:ext cx="110495" cy="66561"/>
            </a:xfrm>
            <a:custGeom>
              <a:avLst/>
              <a:gdLst/>
              <a:ahLst/>
              <a:cxnLst/>
              <a:rect l="l" t="t" r="r" b="b"/>
              <a:pathLst>
                <a:path w="2261" h="1362" extrusionOk="0">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6955268" y="1800571"/>
              <a:ext cx="118754" cy="65339"/>
            </a:xfrm>
            <a:custGeom>
              <a:avLst/>
              <a:gdLst/>
              <a:ahLst/>
              <a:cxnLst/>
              <a:rect l="l" t="t" r="r" b="b"/>
              <a:pathLst>
                <a:path w="2430" h="1337" extrusionOk="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7435907" y="1927389"/>
              <a:ext cx="238437" cy="218693"/>
            </a:xfrm>
            <a:custGeom>
              <a:avLst/>
              <a:gdLst/>
              <a:ahLst/>
              <a:cxnLst/>
              <a:rect l="l" t="t" r="r" b="b"/>
              <a:pathLst>
                <a:path w="4879" h="4475" extrusionOk="0">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7512779" y="1961011"/>
              <a:ext cx="99548" cy="144264"/>
            </a:xfrm>
            <a:custGeom>
              <a:avLst/>
              <a:gdLst/>
              <a:ahLst/>
              <a:cxnLst/>
              <a:rect l="l" t="t" r="r" b="b"/>
              <a:pathLst>
                <a:path w="2037" h="2952" extrusionOk="0">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6899996" y="1438102"/>
              <a:ext cx="717167" cy="234723"/>
            </a:xfrm>
            <a:custGeom>
              <a:avLst/>
              <a:gdLst/>
              <a:ahLst/>
              <a:cxnLst/>
              <a:rect l="l" t="t" r="r" b="b"/>
              <a:pathLst>
                <a:path w="14675" h="4803" extrusionOk="0">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6254519" y="2283553"/>
              <a:ext cx="1638025" cy="1513504"/>
            </a:xfrm>
            <a:custGeom>
              <a:avLst/>
              <a:gdLst/>
              <a:ahLst/>
              <a:cxnLst/>
              <a:rect l="l" t="t" r="r" b="b"/>
              <a:pathLst>
                <a:path w="33518" h="30970" extrusionOk="0">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5891658" y="2466181"/>
              <a:ext cx="1083839" cy="916117"/>
            </a:xfrm>
            <a:custGeom>
              <a:avLst/>
              <a:gdLst/>
              <a:ahLst/>
              <a:cxnLst/>
              <a:rect l="l" t="t" r="r" b="b"/>
              <a:pathLst>
                <a:path w="22178" h="18746" extrusionOk="0">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6784174" y="2599889"/>
              <a:ext cx="72034" cy="254173"/>
            </a:xfrm>
            <a:custGeom>
              <a:avLst/>
              <a:gdLst/>
              <a:ahLst/>
              <a:cxnLst/>
              <a:rect l="l" t="t" r="r" b="b"/>
              <a:pathLst>
                <a:path w="1474" h="5201" extrusionOk="0">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6028641" y="1237686"/>
              <a:ext cx="882446" cy="454344"/>
            </a:xfrm>
            <a:custGeom>
              <a:avLst/>
              <a:gdLst/>
              <a:ahLst/>
              <a:cxnLst/>
              <a:rect l="l" t="t" r="r" b="b"/>
              <a:pathLst>
                <a:path w="18057" h="9297" extrusionOk="0">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6095446" y="1237686"/>
              <a:ext cx="882446" cy="454344"/>
            </a:xfrm>
            <a:custGeom>
              <a:avLst/>
              <a:gdLst/>
              <a:ahLst/>
              <a:cxnLst/>
              <a:rect l="l" t="t" r="r" b="b"/>
              <a:pathLst>
                <a:path w="18057" h="9297" extrusionOk="0">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6215569" y="1349207"/>
              <a:ext cx="246598" cy="246598"/>
            </a:xfrm>
            <a:custGeom>
              <a:avLst/>
              <a:gdLst/>
              <a:ahLst/>
              <a:cxnLst/>
              <a:rect l="l" t="t" r="r" b="b"/>
              <a:pathLst>
                <a:path w="5046" h="5046" fill="none" extrusionOk="0">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6613079" y="1341486"/>
              <a:ext cx="261992" cy="261552"/>
            </a:xfrm>
            <a:custGeom>
              <a:avLst/>
              <a:gdLst/>
              <a:ahLst/>
              <a:cxnLst/>
              <a:rect l="l" t="t" r="r" b="b"/>
              <a:pathLst>
                <a:path w="5361" h="5352" fill="none" extrusionOk="0">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6821169" y="1897089"/>
              <a:ext cx="141821" cy="82737"/>
            </a:xfrm>
            <a:custGeom>
              <a:avLst/>
              <a:gdLst/>
              <a:ahLst/>
              <a:cxnLst/>
              <a:rect l="l" t="t" r="r" b="b"/>
              <a:pathLst>
                <a:path w="2902" h="1693" extrusionOk="0">
                  <a:moveTo>
                    <a:pt x="1" y="1"/>
                  </a:moveTo>
                  <a:lnTo>
                    <a:pt x="1" y="1692"/>
                  </a:lnTo>
                  <a:lnTo>
                    <a:pt x="2902" y="1692"/>
                  </a:lnTo>
                  <a:lnTo>
                    <a:pt x="2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6908157" y="1847144"/>
              <a:ext cx="57276" cy="175443"/>
            </a:xfrm>
            <a:custGeom>
              <a:avLst/>
              <a:gdLst/>
              <a:ahLst/>
              <a:cxnLst/>
              <a:rect l="l" t="t" r="r" b="b"/>
              <a:pathLst>
                <a:path w="1172" h="3590" extrusionOk="0">
                  <a:moveTo>
                    <a:pt x="1171" y="0"/>
                  </a:moveTo>
                  <a:lnTo>
                    <a:pt x="1" y="1938"/>
                  </a:lnTo>
                  <a:lnTo>
                    <a:pt x="1171" y="3590"/>
                  </a:lnTo>
                  <a:lnTo>
                    <a:pt x="1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5986808" y="1694278"/>
              <a:ext cx="869006" cy="589177"/>
            </a:xfrm>
            <a:custGeom>
              <a:avLst/>
              <a:gdLst/>
              <a:ahLst/>
              <a:cxnLst/>
              <a:rect l="l" t="t" r="r" b="b"/>
              <a:pathLst>
                <a:path w="17782" h="12056" extrusionOk="0">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5991108" y="1701023"/>
              <a:ext cx="256225" cy="582091"/>
            </a:xfrm>
            <a:custGeom>
              <a:avLst/>
              <a:gdLst/>
              <a:ahLst/>
              <a:cxnLst/>
              <a:rect l="l" t="t" r="r" b="b"/>
              <a:pathLst>
                <a:path w="5243" h="11911" extrusionOk="0">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5864730" y="1715928"/>
              <a:ext cx="316287" cy="516703"/>
            </a:xfrm>
            <a:custGeom>
              <a:avLst/>
              <a:gdLst/>
              <a:ahLst/>
              <a:cxnLst/>
              <a:rect l="l" t="t" r="r" b="b"/>
              <a:pathLst>
                <a:path w="6472" h="10573" extrusionOk="0">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6306419" y="1698139"/>
              <a:ext cx="91387" cy="574369"/>
            </a:xfrm>
            <a:custGeom>
              <a:avLst/>
              <a:gdLst/>
              <a:ahLst/>
              <a:cxnLst/>
              <a:rect l="l" t="t" r="r" b="b"/>
              <a:pathLst>
                <a:path w="1870" h="11753" extrusionOk="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6389107" y="1697162"/>
              <a:ext cx="91827" cy="571046"/>
            </a:xfrm>
            <a:custGeom>
              <a:avLst/>
              <a:gdLst/>
              <a:ahLst/>
              <a:cxnLst/>
              <a:rect l="l" t="t" r="r" b="b"/>
              <a:pathLst>
                <a:path w="1879" h="11685" extrusionOk="0">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6565480" y="1913949"/>
              <a:ext cx="206231" cy="90849"/>
            </a:xfrm>
            <a:custGeom>
              <a:avLst/>
              <a:gdLst/>
              <a:ahLst/>
              <a:cxnLst/>
              <a:rect l="l" t="t" r="r" b="b"/>
              <a:pathLst>
                <a:path w="4220" h="1859" extrusionOk="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5651314" y="1715928"/>
              <a:ext cx="247087" cy="525353"/>
            </a:xfrm>
            <a:custGeom>
              <a:avLst/>
              <a:gdLst/>
              <a:ahLst/>
              <a:cxnLst/>
              <a:rect l="l" t="t" r="r" b="b"/>
              <a:pathLst>
                <a:path w="5056" h="10750" extrusionOk="0">
                  <a:moveTo>
                    <a:pt x="4692" y="0"/>
                  </a:moveTo>
                  <a:lnTo>
                    <a:pt x="30" y="295"/>
                  </a:lnTo>
                  <a:lnTo>
                    <a:pt x="1" y="10750"/>
                  </a:lnTo>
                  <a:lnTo>
                    <a:pt x="5056" y="10573"/>
                  </a:lnTo>
                  <a:lnTo>
                    <a:pt x="4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6263657" y="2170517"/>
              <a:ext cx="513819" cy="787833"/>
            </a:xfrm>
            <a:custGeom>
              <a:avLst/>
              <a:gdLst/>
              <a:ahLst/>
              <a:cxnLst/>
              <a:rect l="l" t="t" r="r" b="b"/>
              <a:pathLst>
                <a:path w="10514" h="16121" extrusionOk="0">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6258379" y="2229112"/>
              <a:ext cx="211021" cy="426928"/>
            </a:xfrm>
            <a:custGeom>
              <a:avLst/>
              <a:gdLst/>
              <a:ahLst/>
              <a:cxnLst/>
              <a:rect l="l" t="t" r="r" b="b"/>
              <a:pathLst>
                <a:path w="4318" h="8736" extrusionOk="0">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6439248" y="2253401"/>
              <a:ext cx="169530" cy="134490"/>
            </a:xfrm>
            <a:custGeom>
              <a:avLst/>
              <a:gdLst/>
              <a:ahLst/>
              <a:cxnLst/>
              <a:rect l="l" t="t" r="r" b="b"/>
              <a:pathLst>
                <a:path w="3469" h="2752" extrusionOk="0">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6392430" y="2565191"/>
              <a:ext cx="1275165" cy="1094932"/>
            </a:xfrm>
            <a:custGeom>
              <a:avLst/>
              <a:gdLst/>
              <a:ahLst/>
              <a:cxnLst/>
              <a:rect l="l" t="t" r="r" b="b"/>
              <a:pathLst>
                <a:path w="26093" h="22405" extrusionOk="0">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6398197" y="2540707"/>
              <a:ext cx="1032916" cy="1113601"/>
            </a:xfrm>
            <a:custGeom>
              <a:avLst/>
              <a:gdLst/>
              <a:ahLst/>
              <a:cxnLst/>
              <a:rect l="l" t="t" r="r" b="b"/>
              <a:pathLst>
                <a:path w="21136" h="22787" extrusionOk="0">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7829116" y="2201745"/>
              <a:ext cx="384460" cy="573050"/>
            </a:xfrm>
            <a:custGeom>
              <a:avLst/>
              <a:gdLst/>
              <a:ahLst/>
              <a:cxnLst/>
              <a:rect l="l" t="t" r="r" b="b"/>
              <a:pathLst>
                <a:path w="7867" h="11726" extrusionOk="0">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5715725" y="2878742"/>
              <a:ext cx="156237" cy="404057"/>
            </a:xfrm>
            <a:custGeom>
              <a:avLst/>
              <a:gdLst/>
              <a:ahLst/>
              <a:cxnLst/>
              <a:rect l="l" t="t" r="r" b="b"/>
              <a:pathLst>
                <a:path w="3197" h="8268" extrusionOk="0">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7441136" y="3226550"/>
              <a:ext cx="485426" cy="173537"/>
            </a:xfrm>
            <a:custGeom>
              <a:avLst/>
              <a:gdLst/>
              <a:ahLst/>
              <a:cxnLst/>
              <a:rect l="l" t="t" r="r" b="b"/>
              <a:pathLst>
                <a:path w="9933" h="3551" extrusionOk="0">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2"/>
          <p:cNvGrpSpPr/>
          <p:nvPr/>
        </p:nvGrpSpPr>
        <p:grpSpPr>
          <a:xfrm>
            <a:off x="766835" y="287350"/>
            <a:ext cx="959783" cy="901561"/>
            <a:chOff x="220838" y="-10150"/>
            <a:chExt cx="1417700" cy="1331700"/>
          </a:xfrm>
        </p:grpSpPr>
        <p:sp>
          <p:nvSpPr>
            <p:cNvPr id="304" name="Google Shape;304;p22"/>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2"/>
          <p:cNvGrpSpPr/>
          <p:nvPr/>
        </p:nvGrpSpPr>
        <p:grpSpPr>
          <a:xfrm rot="1249007">
            <a:off x="7541814" y="292166"/>
            <a:ext cx="1312682" cy="771100"/>
            <a:chOff x="3285175" y="1554625"/>
            <a:chExt cx="1458275" cy="856625"/>
          </a:xfrm>
        </p:grpSpPr>
        <p:sp>
          <p:nvSpPr>
            <p:cNvPr id="351" name="Google Shape;351;p22"/>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2"/>
          <p:cNvGrpSpPr/>
          <p:nvPr/>
        </p:nvGrpSpPr>
        <p:grpSpPr>
          <a:xfrm>
            <a:off x="7753800" y="3907776"/>
            <a:ext cx="1111320" cy="943527"/>
            <a:chOff x="8039217" y="153473"/>
            <a:chExt cx="898762" cy="763062"/>
          </a:xfrm>
        </p:grpSpPr>
        <p:sp>
          <p:nvSpPr>
            <p:cNvPr id="367" name="Google Shape;367;p22"/>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380"/>
        <p:cNvGrpSpPr/>
        <p:nvPr/>
      </p:nvGrpSpPr>
      <p:grpSpPr>
        <a:xfrm>
          <a:off x="0" y="0"/>
          <a:ext cx="0" cy="0"/>
          <a:chOff x="0" y="0"/>
          <a:chExt cx="0" cy="0"/>
        </a:xfrm>
      </p:grpSpPr>
      <p:sp>
        <p:nvSpPr>
          <p:cNvPr id="381" name="Google Shape;381;p23"/>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rot="2542404">
            <a:off x="8595688" y="34065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3"/>
          <p:cNvGrpSpPr/>
          <p:nvPr/>
        </p:nvGrpSpPr>
        <p:grpSpPr>
          <a:xfrm rot="-271076">
            <a:off x="7085188" y="188411"/>
            <a:ext cx="1578524" cy="1846898"/>
            <a:chOff x="1216125" y="955275"/>
            <a:chExt cx="2763158" cy="3232940"/>
          </a:xfrm>
        </p:grpSpPr>
        <p:sp>
          <p:nvSpPr>
            <p:cNvPr id="390" name="Google Shape;390;p23"/>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w="28575"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3"/>
          <p:cNvGrpSpPr/>
          <p:nvPr/>
        </p:nvGrpSpPr>
        <p:grpSpPr>
          <a:xfrm>
            <a:off x="283424" y="3959014"/>
            <a:ext cx="1578583" cy="927297"/>
            <a:chOff x="3285175" y="1554625"/>
            <a:chExt cx="1458275" cy="856625"/>
          </a:xfrm>
        </p:grpSpPr>
        <p:sp>
          <p:nvSpPr>
            <p:cNvPr id="454" name="Google Shape;454;p23"/>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23"/>
          <p:cNvGrpSpPr/>
          <p:nvPr/>
        </p:nvGrpSpPr>
        <p:grpSpPr>
          <a:xfrm rot="-610932">
            <a:off x="690439" y="333461"/>
            <a:ext cx="1029443" cy="816844"/>
            <a:chOff x="1291550" y="1421925"/>
            <a:chExt cx="1399875" cy="1110775"/>
          </a:xfrm>
        </p:grpSpPr>
        <p:sp>
          <p:nvSpPr>
            <p:cNvPr id="470" name="Google Shape;470;p23"/>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23"/>
          <p:cNvGrpSpPr/>
          <p:nvPr/>
        </p:nvGrpSpPr>
        <p:grpSpPr>
          <a:xfrm rot="213527">
            <a:off x="7856348" y="4065234"/>
            <a:ext cx="933838" cy="792842"/>
            <a:chOff x="3502275" y="3218775"/>
            <a:chExt cx="1175775" cy="998250"/>
          </a:xfrm>
        </p:grpSpPr>
        <p:sp>
          <p:nvSpPr>
            <p:cNvPr id="489" name="Google Shape;489;p23"/>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891063" y="2567988"/>
            <a:ext cx="2796900" cy="9225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SzPts val="3600"/>
              <a:buNone/>
              <a:defRPr/>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4891063" y="1333488"/>
            <a:ext cx="2796900" cy="1234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6000"/>
              <a:buNone/>
              <a:defRPr sz="8500">
                <a:solidFill>
                  <a:schemeClr val="lt1"/>
                </a:solidFill>
              </a:defRPr>
            </a:lvl1pPr>
            <a:lvl2pPr lvl="1" algn="ctr" rtl="0">
              <a:lnSpc>
                <a:spcPct val="115000"/>
              </a:lnSpc>
              <a:spcBef>
                <a:spcPts val="0"/>
              </a:spcBef>
              <a:spcAft>
                <a:spcPts val="0"/>
              </a:spcAft>
              <a:buSzPts val="6000"/>
              <a:buNone/>
              <a:defRPr sz="6000"/>
            </a:lvl2pPr>
            <a:lvl3pPr lvl="2" algn="ctr" rtl="0">
              <a:lnSpc>
                <a:spcPct val="115000"/>
              </a:lnSpc>
              <a:spcBef>
                <a:spcPts val="0"/>
              </a:spcBef>
              <a:spcAft>
                <a:spcPts val="0"/>
              </a:spcAft>
              <a:buSzPts val="6000"/>
              <a:buNone/>
              <a:defRPr sz="6000"/>
            </a:lvl3pPr>
            <a:lvl4pPr lvl="3" algn="ctr" rtl="0">
              <a:lnSpc>
                <a:spcPct val="115000"/>
              </a:lnSpc>
              <a:spcBef>
                <a:spcPts val="0"/>
              </a:spcBef>
              <a:spcAft>
                <a:spcPts val="0"/>
              </a:spcAft>
              <a:buSzPts val="6000"/>
              <a:buNone/>
              <a:defRPr sz="6000"/>
            </a:lvl4pPr>
            <a:lvl5pPr lvl="4" algn="ctr" rtl="0">
              <a:lnSpc>
                <a:spcPct val="115000"/>
              </a:lnSpc>
              <a:spcBef>
                <a:spcPts val="0"/>
              </a:spcBef>
              <a:spcAft>
                <a:spcPts val="0"/>
              </a:spcAft>
              <a:buSzPts val="6000"/>
              <a:buNone/>
              <a:defRPr sz="6000"/>
            </a:lvl5pPr>
            <a:lvl6pPr lvl="5" algn="ctr" rtl="0">
              <a:lnSpc>
                <a:spcPct val="115000"/>
              </a:lnSpc>
              <a:spcBef>
                <a:spcPts val="0"/>
              </a:spcBef>
              <a:spcAft>
                <a:spcPts val="0"/>
              </a:spcAft>
              <a:buSzPts val="6000"/>
              <a:buNone/>
              <a:defRPr sz="6000"/>
            </a:lvl6pPr>
            <a:lvl7pPr lvl="6" algn="ctr" rtl="0">
              <a:lnSpc>
                <a:spcPct val="115000"/>
              </a:lnSpc>
              <a:spcBef>
                <a:spcPts val="0"/>
              </a:spcBef>
              <a:spcAft>
                <a:spcPts val="0"/>
              </a:spcAft>
              <a:buSzPts val="6000"/>
              <a:buNone/>
              <a:defRPr sz="6000"/>
            </a:lvl7pPr>
            <a:lvl8pPr lvl="7" algn="ctr" rtl="0">
              <a:lnSpc>
                <a:spcPct val="115000"/>
              </a:lnSpc>
              <a:spcBef>
                <a:spcPts val="0"/>
              </a:spcBef>
              <a:spcAft>
                <a:spcPts val="0"/>
              </a:spcAft>
              <a:buSzPts val="6000"/>
              <a:buNone/>
              <a:defRPr sz="6000"/>
            </a:lvl8pPr>
            <a:lvl9pPr lvl="8" algn="ctr" rtl="0">
              <a:lnSpc>
                <a:spcPct val="115000"/>
              </a:lnSpc>
              <a:spcBef>
                <a:spcPts val="0"/>
              </a:spcBef>
              <a:spcAft>
                <a:spcPts val="0"/>
              </a:spcAft>
              <a:buSzPts val="6000"/>
              <a:buNone/>
              <a:defRPr sz="6000"/>
            </a:lvl9pPr>
          </a:lstStyle>
          <a:p>
            <a:r>
              <a:t>xx%</a:t>
            </a:r>
          </a:p>
        </p:txBody>
      </p:sp>
      <p:sp>
        <p:nvSpPr>
          <p:cNvPr id="20" name="Google Shape;20;p3"/>
          <p:cNvSpPr/>
          <p:nvPr/>
        </p:nvSpPr>
        <p:spPr>
          <a:xfrm rot="7845159">
            <a:off x="6315187" y="4701552"/>
            <a:ext cx="352089" cy="453190"/>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8828498">
            <a:off x="2396778" y="4772538"/>
            <a:ext cx="246677" cy="155423"/>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4430405">
            <a:off x="281489" y="4427005"/>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7413790">
            <a:off x="8767417" y="24621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2542404">
            <a:off x="4336213" y="4709704"/>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subTitle" idx="1"/>
          </p:nvPr>
        </p:nvSpPr>
        <p:spPr>
          <a:xfrm>
            <a:off x="5032681" y="2962100"/>
            <a:ext cx="1961100" cy="72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44" name="Google Shape;44;p5"/>
          <p:cNvSpPr txBox="1">
            <a:spLocks noGrp="1"/>
          </p:cNvSpPr>
          <p:nvPr>
            <p:ph type="subTitle" idx="2"/>
          </p:nvPr>
        </p:nvSpPr>
        <p:spPr>
          <a:xfrm>
            <a:off x="5032681" y="2575625"/>
            <a:ext cx="19611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6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5" name="Google Shape;45;p5"/>
          <p:cNvSpPr txBox="1">
            <a:spLocks noGrp="1"/>
          </p:cNvSpPr>
          <p:nvPr>
            <p:ph type="subTitle" idx="3"/>
          </p:nvPr>
        </p:nvSpPr>
        <p:spPr>
          <a:xfrm>
            <a:off x="1921306" y="2962100"/>
            <a:ext cx="2190000" cy="723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1400"/>
              <a:buNone/>
              <a:defRPr>
                <a:latin typeface="Fira Sans"/>
                <a:ea typeface="Fira Sans"/>
                <a:cs typeface="Fira Sans"/>
                <a:sym typeface="Fira Sans"/>
              </a:defRPr>
            </a:lvl1pPr>
            <a:lvl2pPr lvl="1" rtl="0">
              <a:lnSpc>
                <a:spcPct val="115000"/>
              </a:lnSpc>
              <a:spcBef>
                <a:spcPts val="0"/>
              </a:spcBef>
              <a:spcAft>
                <a:spcPts val="0"/>
              </a:spcAft>
              <a:buClr>
                <a:schemeClr val="dk1"/>
              </a:buClr>
              <a:buSzPts val="1400"/>
              <a:buNone/>
              <a:defRPr sz="1400">
                <a:solidFill>
                  <a:schemeClr val="dk1"/>
                </a:solidFill>
              </a:defRPr>
            </a:lvl2pPr>
            <a:lvl3pPr lvl="2" rtl="0">
              <a:lnSpc>
                <a:spcPct val="115000"/>
              </a:lnSpc>
              <a:spcBef>
                <a:spcPts val="1600"/>
              </a:spcBef>
              <a:spcAft>
                <a:spcPts val="0"/>
              </a:spcAft>
              <a:buClr>
                <a:schemeClr val="dk1"/>
              </a:buClr>
              <a:buSzPts val="1400"/>
              <a:buNone/>
              <a:defRPr sz="1400">
                <a:solidFill>
                  <a:schemeClr val="dk1"/>
                </a:solidFill>
              </a:defRPr>
            </a:lvl3pPr>
            <a:lvl4pPr lvl="3" rtl="0">
              <a:lnSpc>
                <a:spcPct val="115000"/>
              </a:lnSpc>
              <a:spcBef>
                <a:spcPts val="1600"/>
              </a:spcBef>
              <a:spcAft>
                <a:spcPts val="0"/>
              </a:spcAft>
              <a:buClr>
                <a:schemeClr val="dk1"/>
              </a:buClr>
              <a:buSzPts val="1400"/>
              <a:buNone/>
              <a:defRPr sz="1400">
                <a:solidFill>
                  <a:schemeClr val="dk1"/>
                </a:solidFill>
              </a:defRPr>
            </a:lvl4pPr>
            <a:lvl5pPr lvl="4" rtl="0">
              <a:lnSpc>
                <a:spcPct val="115000"/>
              </a:lnSpc>
              <a:spcBef>
                <a:spcPts val="1600"/>
              </a:spcBef>
              <a:spcAft>
                <a:spcPts val="0"/>
              </a:spcAft>
              <a:buClr>
                <a:schemeClr val="dk1"/>
              </a:buClr>
              <a:buSzPts val="1400"/>
              <a:buNone/>
              <a:defRPr sz="1400">
                <a:solidFill>
                  <a:schemeClr val="dk1"/>
                </a:solidFill>
              </a:defRPr>
            </a:lvl5pPr>
            <a:lvl6pPr lvl="5" rtl="0">
              <a:lnSpc>
                <a:spcPct val="115000"/>
              </a:lnSpc>
              <a:spcBef>
                <a:spcPts val="1600"/>
              </a:spcBef>
              <a:spcAft>
                <a:spcPts val="0"/>
              </a:spcAft>
              <a:buClr>
                <a:schemeClr val="dk1"/>
              </a:buClr>
              <a:buSzPts val="1400"/>
              <a:buNone/>
              <a:defRPr sz="1400">
                <a:solidFill>
                  <a:schemeClr val="dk1"/>
                </a:solidFill>
              </a:defRPr>
            </a:lvl6pPr>
            <a:lvl7pPr lvl="6" rtl="0">
              <a:lnSpc>
                <a:spcPct val="115000"/>
              </a:lnSpc>
              <a:spcBef>
                <a:spcPts val="1600"/>
              </a:spcBef>
              <a:spcAft>
                <a:spcPts val="0"/>
              </a:spcAft>
              <a:buClr>
                <a:schemeClr val="dk1"/>
              </a:buClr>
              <a:buSzPts val="1400"/>
              <a:buNone/>
              <a:defRPr sz="1400">
                <a:solidFill>
                  <a:schemeClr val="dk1"/>
                </a:solidFill>
              </a:defRPr>
            </a:lvl7pPr>
            <a:lvl8pPr lvl="7" rtl="0">
              <a:lnSpc>
                <a:spcPct val="115000"/>
              </a:lnSpc>
              <a:spcBef>
                <a:spcPts val="1600"/>
              </a:spcBef>
              <a:spcAft>
                <a:spcPts val="0"/>
              </a:spcAft>
              <a:buClr>
                <a:schemeClr val="dk1"/>
              </a:buClr>
              <a:buSzPts val="1400"/>
              <a:buNone/>
              <a:defRPr sz="1400">
                <a:solidFill>
                  <a:schemeClr val="dk1"/>
                </a:solidFill>
              </a:defRPr>
            </a:lvl8pPr>
            <a:lvl9pPr lvl="8" rtl="0">
              <a:lnSpc>
                <a:spcPct val="115000"/>
              </a:lnSpc>
              <a:spcBef>
                <a:spcPts val="1600"/>
              </a:spcBef>
              <a:spcAft>
                <a:spcPts val="1600"/>
              </a:spcAft>
              <a:buClr>
                <a:schemeClr val="dk1"/>
              </a:buClr>
              <a:buSzPts val="1400"/>
              <a:buNone/>
              <a:defRPr sz="1400">
                <a:solidFill>
                  <a:schemeClr val="dk1"/>
                </a:solidFill>
              </a:defRPr>
            </a:lvl9pPr>
          </a:lstStyle>
          <a:p>
            <a:endParaRPr/>
          </a:p>
        </p:txBody>
      </p:sp>
      <p:sp>
        <p:nvSpPr>
          <p:cNvPr id="46" name="Google Shape;46;p5"/>
          <p:cNvSpPr txBox="1">
            <a:spLocks noGrp="1"/>
          </p:cNvSpPr>
          <p:nvPr>
            <p:ph type="subTitle" idx="4"/>
          </p:nvPr>
        </p:nvSpPr>
        <p:spPr>
          <a:xfrm>
            <a:off x="1921306" y="2575625"/>
            <a:ext cx="2190000" cy="522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1"/>
              </a:buClr>
              <a:buSzPts val="2500"/>
              <a:buNone/>
              <a:defRPr sz="26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500"/>
              <a:buNone/>
              <a:defRPr sz="2500">
                <a:solidFill>
                  <a:schemeClr val="dk1"/>
                </a:solidFill>
              </a:defRPr>
            </a:lvl2pPr>
            <a:lvl3pPr lvl="2" rtl="0">
              <a:lnSpc>
                <a:spcPct val="115000"/>
              </a:lnSpc>
              <a:spcBef>
                <a:spcPts val="1600"/>
              </a:spcBef>
              <a:spcAft>
                <a:spcPts val="0"/>
              </a:spcAft>
              <a:buClr>
                <a:schemeClr val="dk1"/>
              </a:buClr>
              <a:buSzPts val="2500"/>
              <a:buNone/>
              <a:defRPr sz="2500">
                <a:solidFill>
                  <a:schemeClr val="dk1"/>
                </a:solidFill>
              </a:defRPr>
            </a:lvl3pPr>
            <a:lvl4pPr lvl="3" rtl="0">
              <a:lnSpc>
                <a:spcPct val="115000"/>
              </a:lnSpc>
              <a:spcBef>
                <a:spcPts val="1600"/>
              </a:spcBef>
              <a:spcAft>
                <a:spcPts val="0"/>
              </a:spcAft>
              <a:buClr>
                <a:schemeClr val="dk1"/>
              </a:buClr>
              <a:buSzPts val="2500"/>
              <a:buNone/>
              <a:defRPr sz="2500">
                <a:solidFill>
                  <a:schemeClr val="dk1"/>
                </a:solidFill>
              </a:defRPr>
            </a:lvl4pPr>
            <a:lvl5pPr lvl="4" rtl="0">
              <a:lnSpc>
                <a:spcPct val="115000"/>
              </a:lnSpc>
              <a:spcBef>
                <a:spcPts val="1600"/>
              </a:spcBef>
              <a:spcAft>
                <a:spcPts val="0"/>
              </a:spcAft>
              <a:buClr>
                <a:schemeClr val="dk1"/>
              </a:buClr>
              <a:buSzPts val="2500"/>
              <a:buNone/>
              <a:defRPr sz="2500">
                <a:solidFill>
                  <a:schemeClr val="dk1"/>
                </a:solidFill>
              </a:defRPr>
            </a:lvl5pPr>
            <a:lvl6pPr lvl="5" rtl="0">
              <a:lnSpc>
                <a:spcPct val="115000"/>
              </a:lnSpc>
              <a:spcBef>
                <a:spcPts val="1600"/>
              </a:spcBef>
              <a:spcAft>
                <a:spcPts val="0"/>
              </a:spcAft>
              <a:buClr>
                <a:schemeClr val="dk1"/>
              </a:buClr>
              <a:buSzPts val="2500"/>
              <a:buNone/>
              <a:defRPr sz="2500">
                <a:solidFill>
                  <a:schemeClr val="dk1"/>
                </a:solidFill>
              </a:defRPr>
            </a:lvl6pPr>
            <a:lvl7pPr lvl="6" rtl="0">
              <a:lnSpc>
                <a:spcPct val="115000"/>
              </a:lnSpc>
              <a:spcBef>
                <a:spcPts val="1600"/>
              </a:spcBef>
              <a:spcAft>
                <a:spcPts val="0"/>
              </a:spcAft>
              <a:buClr>
                <a:schemeClr val="dk1"/>
              </a:buClr>
              <a:buSzPts val="2500"/>
              <a:buNone/>
              <a:defRPr sz="2500">
                <a:solidFill>
                  <a:schemeClr val="dk1"/>
                </a:solidFill>
              </a:defRPr>
            </a:lvl7pPr>
            <a:lvl8pPr lvl="7" rtl="0">
              <a:lnSpc>
                <a:spcPct val="115000"/>
              </a:lnSpc>
              <a:spcBef>
                <a:spcPts val="1600"/>
              </a:spcBef>
              <a:spcAft>
                <a:spcPts val="0"/>
              </a:spcAft>
              <a:buClr>
                <a:schemeClr val="dk1"/>
              </a:buClr>
              <a:buSzPts val="2500"/>
              <a:buNone/>
              <a:defRPr sz="2500">
                <a:solidFill>
                  <a:schemeClr val="dk1"/>
                </a:solidFill>
              </a:defRPr>
            </a:lvl8pPr>
            <a:lvl9pPr lvl="8" rtl="0">
              <a:lnSpc>
                <a:spcPct val="115000"/>
              </a:lnSpc>
              <a:spcBef>
                <a:spcPts val="1600"/>
              </a:spcBef>
              <a:spcAft>
                <a:spcPts val="1600"/>
              </a:spcAft>
              <a:buClr>
                <a:schemeClr val="dk1"/>
              </a:buClr>
              <a:buSzPts val="2500"/>
              <a:buNone/>
              <a:defRPr sz="2500">
                <a:solidFill>
                  <a:schemeClr val="dk1"/>
                </a:solidFill>
              </a:defRPr>
            </a:lvl9pPr>
          </a:lstStyle>
          <a:p>
            <a:endParaRPr/>
          </a:p>
        </p:txBody>
      </p:sp>
      <p:sp>
        <p:nvSpPr>
          <p:cNvPr id="47" name="Google Shape;4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8" name="Google Shape;48;p5"/>
          <p:cNvSpPr/>
          <p:nvPr/>
        </p:nvSpPr>
        <p:spPr>
          <a:xfrm rot="-7022417" flipH="1">
            <a:off x="3057592" y="43230"/>
            <a:ext cx="352077" cy="4531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flipH="1">
            <a:off x="6430498" y="45307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6645472" flipH="1">
            <a:off x="6170406" y="200959"/>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3391622" flipH="1">
            <a:off x="8774003" y="1921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4430405" flipH="1">
            <a:off x="8519492" y="2651080"/>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7413790" flipH="1">
            <a:off x="153421" y="34382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3391622" flipH="1">
            <a:off x="346615" y="329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2542404" flipH="1">
            <a:off x="1557976" y="485117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6724432" flipH="1">
            <a:off x="3953540" y="4594536"/>
            <a:ext cx="352086" cy="45318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830623" flipH="1">
            <a:off x="380398" y="1877591"/>
            <a:ext cx="352080" cy="453178"/>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1388100" y="1098900"/>
            <a:ext cx="6367800" cy="294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82"/>
        <p:cNvGrpSpPr/>
        <p:nvPr/>
      </p:nvGrpSpPr>
      <p:grpSpPr>
        <a:xfrm>
          <a:off x="0" y="0"/>
          <a:ext cx="0" cy="0"/>
          <a:chOff x="0" y="0"/>
          <a:chExt cx="0" cy="0"/>
        </a:xfrm>
      </p:grpSpPr>
      <p:sp>
        <p:nvSpPr>
          <p:cNvPr id="83" name="Google Shape;83;p9"/>
          <p:cNvSpPr txBox="1">
            <a:spLocks noGrp="1"/>
          </p:cNvSpPr>
          <p:nvPr>
            <p:ph type="body" idx="1"/>
          </p:nvPr>
        </p:nvSpPr>
        <p:spPr>
          <a:xfrm>
            <a:off x="1116650" y="1785925"/>
            <a:ext cx="3512400" cy="2079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Nunito Light"/>
              <a:buChar char="●"/>
              <a:defRPr sz="1200">
                <a:latin typeface="Fira Sans"/>
                <a:ea typeface="Fira Sans"/>
                <a:cs typeface="Fira Sans"/>
                <a:sym typeface="Fira Sans"/>
              </a:defRPr>
            </a:lvl1pPr>
            <a:lvl2pPr marL="914400" lvl="1" indent="-304800" rtl="0">
              <a:lnSpc>
                <a:spcPct val="115000"/>
              </a:lnSpc>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0"/>
              </a:spcBef>
              <a:spcAft>
                <a:spcPts val="0"/>
              </a:spcAft>
              <a:buSzPts val="1200"/>
              <a:buFont typeface="Nunito Light"/>
              <a:buChar char="●"/>
              <a:defRPr/>
            </a:lvl4pPr>
            <a:lvl5pPr marL="2286000" lvl="4" indent="-304800" rtl="0">
              <a:lnSpc>
                <a:spcPct val="115000"/>
              </a:lnSpc>
              <a:spcBef>
                <a:spcPts val="0"/>
              </a:spcBef>
              <a:spcAft>
                <a:spcPts val="0"/>
              </a:spcAft>
              <a:buSzPts val="1200"/>
              <a:buFont typeface="Nunito Light"/>
              <a:buChar char="○"/>
              <a:defRPr/>
            </a:lvl5pPr>
            <a:lvl6pPr marL="2743200" lvl="5" indent="-304800" rtl="0">
              <a:lnSpc>
                <a:spcPct val="115000"/>
              </a:lnSpc>
              <a:spcBef>
                <a:spcPts val="0"/>
              </a:spcBef>
              <a:spcAft>
                <a:spcPts val="0"/>
              </a:spcAft>
              <a:buSzPts val="1200"/>
              <a:buFont typeface="Nunito Light"/>
              <a:buChar char="■"/>
              <a:defRPr/>
            </a:lvl6pPr>
            <a:lvl7pPr marL="3200400" lvl="6" indent="-304800" rtl="0">
              <a:lnSpc>
                <a:spcPct val="115000"/>
              </a:lnSpc>
              <a:spcBef>
                <a:spcPts val="0"/>
              </a:spcBef>
              <a:spcAft>
                <a:spcPts val="0"/>
              </a:spcAft>
              <a:buSzPts val="1200"/>
              <a:buFont typeface="Nunito Light"/>
              <a:buChar char="●"/>
              <a:defRPr/>
            </a:lvl7pPr>
            <a:lvl8pPr marL="3657600" lvl="7" indent="-304800" rtl="0">
              <a:lnSpc>
                <a:spcPct val="115000"/>
              </a:lnSpc>
              <a:spcBef>
                <a:spcPts val="0"/>
              </a:spcBef>
              <a:spcAft>
                <a:spcPts val="0"/>
              </a:spcAft>
              <a:buSzPts val="1200"/>
              <a:buFont typeface="Nunito Light"/>
              <a:buChar char="○"/>
              <a:defRPr/>
            </a:lvl8pPr>
            <a:lvl9pPr marL="4114800" lvl="8" indent="-304800" rtl="0">
              <a:lnSpc>
                <a:spcPct val="115000"/>
              </a:lnSpc>
              <a:spcBef>
                <a:spcPts val="0"/>
              </a:spcBef>
              <a:spcAft>
                <a:spcPts val="0"/>
              </a:spcAft>
              <a:buSzPts val="1200"/>
              <a:buFont typeface="Nunito Light"/>
              <a:buChar char="■"/>
              <a:defRPr/>
            </a:lvl9pPr>
          </a:lstStyle>
          <a:p>
            <a:endParaRPr/>
          </a:p>
        </p:txBody>
      </p:sp>
      <p:sp>
        <p:nvSpPr>
          <p:cNvPr id="84" name="Google Shape;84;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85" name="Google Shape;85;p9"/>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2555057" y="468653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4430405">
            <a:off x="6561876" y="4381905"/>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rot="7413790">
            <a:off x="8767417" y="2462105"/>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rot="2542404">
            <a:off x="4412213" y="4468304"/>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rot="3391622">
            <a:off x="8514852" y="4489477"/>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94"/>
        <p:cNvGrpSpPr/>
        <p:nvPr/>
      </p:nvGrpSpPr>
      <p:grpSpPr>
        <a:xfrm>
          <a:off x="0" y="0"/>
          <a:ext cx="0" cy="0"/>
          <a:chOff x="0" y="0"/>
          <a:chExt cx="0" cy="0"/>
        </a:xfrm>
      </p:grpSpPr>
      <p:sp>
        <p:nvSpPr>
          <p:cNvPr id="95" name="Google Shape;95;p10"/>
          <p:cNvSpPr txBox="1">
            <a:spLocks noGrp="1"/>
          </p:cNvSpPr>
          <p:nvPr>
            <p:ph type="title"/>
          </p:nvPr>
        </p:nvSpPr>
        <p:spPr>
          <a:xfrm>
            <a:off x="759000" y="449150"/>
            <a:ext cx="3885000" cy="12744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2_1">
    <p:bg>
      <p:bgPr>
        <a:solidFill>
          <a:schemeClr val="dk2"/>
        </a:solidFill>
        <a:effectLst/>
      </p:bgPr>
    </p:bg>
    <p:spTree>
      <p:nvGrpSpPr>
        <p:cNvPr id="1" name="Shape 106"/>
        <p:cNvGrpSpPr/>
        <p:nvPr/>
      </p:nvGrpSpPr>
      <p:grpSpPr>
        <a:xfrm>
          <a:off x="0" y="0"/>
          <a:ext cx="0" cy="0"/>
          <a:chOff x="0" y="0"/>
          <a:chExt cx="0" cy="0"/>
        </a:xfrm>
      </p:grpSpPr>
      <p:sp>
        <p:nvSpPr>
          <p:cNvPr id="107" name="Google Shape;107;p13"/>
          <p:cNvSpPr txBox="1">
            <a:spLocks noGrp="1"/>
          </p:cNvSpPr>
          <p:nvPr>
            <p:ph type="title" hasCustomPrompt="1"/>
          </p:nvPr>
        </p:nvSpPr>
        <p:spPr>
          <a:xfrm>
            <a:off x="1713225"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8" name="Google Shape;108;p13"/>
          <p:cNvSpPr txBox="1">
            <a:spLocks noGrp="1"/>
          </p:cNvSpPr>
          <p:nvPr>
            <p:ph type="title" idx="2" hasCustomPrompt="1"/>
          </p:nvPr>
        </p:nvSpPr>
        <p:spPr>
          <a:xfrm>
            <a:off x="3934350"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09" name="Google Shape;109;p13"/>
          <p:cNvSpPr txBox="1">
            <a:spLocks noGrp="1"/>
          </p:cNvSpPr>
          <p:nvPr>
            <p:ph type="title" idx="3" hasCustomPrompt="1"/>
          </p:nvPr>
        </p:nvSpPr>
        <p:spPr>
          <a:xfrm>
            <a:off x="6155475" y="158225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1381125"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11" name="Google Shape;111;p13"/>
          <p:cNvSpPr txBox="1">
            <a:spLocks noGrp="1"/>
          </p:cNvSpPr>
          <p:nvPr>
            <p:ph type="subTitle" idx="4"/>
          </p:nvPr>
        </p:nvSpPr>
        <p:spPr>
          <a:xfrm>
            <a:off x="3602250"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12" name="Google Shape;112;p13"/>
          <p:cNvSpPr txBox="1">
            <a:spLocks noGrp="1"/>
          </p:cNvSpPr>
          <p:nvPr>
            <p:ph type="subTitle" idx="5"/>
          </p:nvPr>
        </p:nvSpPr>
        <p:spPr>
          <a:xfrm>
            <a:off x="5823375" y="220377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13" name="Google Shape;113;p13"/>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a:endParaRPr/>
          </a:p>
        </p:txBody>
      </p:sp>
      <p:sp>
        <p:nvSpPr>
          <p:cNvPr id="114" name="Google Shape;114;p13"/>
          <p:cNvSpPr/>
          <p:nvPr/>
        </p:nvSpPr>
        <p:spPr>
          <a:xfrm rot="4559421">
            <a:off x="281490" y="247964"/>
            <a:ext cx="352087" cy="453187"/>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6645472">
            <a:off x="2833286" y="188334"/>
            <a:ext cx="257500" cy="137727"/>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rot="3391622">
            <a:off x="5798702" y="256364"/>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rot="-4430405">
            <a:off x="5945276" y="4573617"/>
            <a:ext cx="352087" cy="45318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rot="7413790">
            <a:off x="8790817" y="2017230"/>
            <a:ext cx="246678"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rot="3391622">
            <a:off x="179102" y="30455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rot="2542404">
            <a:off x="8595688" y="3406529"/>
            <a:ext cx="246679" cy="155424"/>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txBox="1">
            <a:spLocks noGrp="1"/>
          </p:cNvSpPr>
          <p:nvPr>
            <p:ph type="title" idx="7" hasCustomPrompt="1"/>
          </p:nvPr>
        </p:nvSpPr>
        <p:spPr>
          <a:xfrm>
            <a:off x="1713225"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3" name="Google Shape;123;p13"/>
          <p:cNvSpPr txBox="1">
            <a:spLocks noGrp="1"/>
          </p:cNvSpPr>
          <p:nvPr>
            <p:ph type="title" idx="8" hasCustomPrompt="1"/>
          </p:nvPr>
        </p:nvSpPr>
        <p:spPr>
          <a:xfrm>
            <a:off x="3934350"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4" name="Google Shape;124;p13"/>
          <p:cNvSpPr txBox="1">
            <a:spLocks noGrp="1"/>
          </p:cNvSpPr>
          <p:nvPr>
            <p:ph type="title" idx="9" hasCustomPrompt="1"/>
          </p:nvPr>
        </p:nvSpPr>
        <p:spPr>
          <a:xfrm>
            <a:off x="6155475" y="3083500"/>
            <a:ext cx="1275300" cy="83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6000">
                <a:solidFill>
                  <a:schemeClr val="lt1"/>
                </a:solidFill>
              </a:defRPr>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125" name="Google Shape;125;p13"/>
          <p:cNvSpPr txBox="1">
            <a:spLocks noGrp="1"/>
          </p:cNvSpPr>
          <p:nvPr>
            <p:ph type="subTitle" idx="13"/>
          </p:nvPr>
        </p:nvSpPr>
        <p:spPr>
          <a:xfrm>
            <a:off x="1381125"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26" name="Google Shape;126;p13"/>
          <p:cNvSpPr txBox="1">
            <a:spLocks noGrp="1"/>
          </p:cNvSpPr>
          <p:nvPr>
            <p:ph type="subTitle" idx="14"/>
          </p:nvPr>
        </p:nvSpPr>
        <p:spPr>
          <a:xfrm>
            <a:off x="3602250"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
        <p:nvSpPr>
          <p:cNvPr id="127" name="Google Shape;127;p13"/>
          <p:cNvSpPr txBox="1">
            <a:spLocks noGrp="1"/>
          </p:cNvSpPr>
          <p:nvPr>
            <p:ph type="subTitle" idx="15"/>
          </p:nvPr>
        </p:nvSpPr>
        <p:spPr>
          <a:xfrm>
            <a:off x="5823375" y="3705025"/>
            <a:ext cx="1939500" cy="449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2400"/>
              <a:buNone/>
              <a:defRPr sz="2400">
                <a:solidFill>
                  <a:schemeClr val="dk1"/>
                </a:solidFill>
              </a:defRPr>
            </a:lvl2pPr>
            <a:lvl3pPr lvl="2" rtl="0">
              <a:lnSpc>
                <a:spcPct val="115000"/>
              </a:lnSpc>
              <a:spcBef>
                <a:spcPts val="0"/>
              </a:spcBef>
              <a:spcAft>
                <a:spcPts val="0"/>
              </a:spcAft>
              <a:buClr>
                <a:schemeClr val="dk1"/>
              </a:buClr>
              <a:buSzPts val="2400"/>
              <a:buNone/>
              <a:defRPr sz="2400">
                <a:solidFill>
                  <a:schemeClr val="dk1"/>
                </a:solidFill>
              </a:defRPr>
            </a:lvl3pPr>
            <a:lvl4pPr lvl="3" rtl="0">
              <a:lnSpc>
                <a:spcPct val="115000"/>
              </a:lnSpc>
              <a:spcBef>
                <a:spcPts val="0"/>
              </a:spcBef>
              <a:spcAft>
                <a:spcPts val="0"/>
              </a:spcAft>
              <a:buClr>
                <a:schemeClr val="dk1"/>
              </a:buClr>
              <a:buSzPts val="2400"/>
              <a:buNone/>
              <a:defRPr sz="2400">
                <a:solidFill>
                  <a:schemeClr val="dk1"/>
                </a:solidFill>
              </a:defRPr>
            </a:lvl4pPr>
            <a:lvl5pPr lvl="4" rtl="0">
              <a:lnSpc>
                <a:spcPct val="115000"/>
              </a:lnSpc>
              <a:spcBef>
                <a:spcPts val="0"/>
              </a:spcBef>
              <a:spcAft>
                <a:spcPts val="0"/>
              </a:spcAft>
              <a:buClr>
                <a:schemeClr val="dk1"/>
              </a:buClr>
              <a:buSzPts val="2400"/>
              <a:buNone/>
              <a:defRPr sz="2400">
                <a:solidFill>
                  <a:schemeClr val="dk1"/>
                </a:solidFill>
              </a:defRPr>
            </a:lvl5pPr>
            <a:lvl6pPr lvl="5" rtl="0">
              <a:lnSpc>
                <a:spcPct val="115000"/>
              </a:lnSpc>
              <a:spcBef>
                <a:spcPts val="0"/>
              </a:spcBef>
              <a:spcAft>
                <a:spcPts val="0"/>
              </a:spcAft>
              <a:buClr>
                <a:schemeClr val="dk1"/>
              </a:buClr>
              <a:buSzPts val="2400"/>
              <a:buNone/>
              <a:defRPr sz="2400">
                <a:solidFill>
                  <a:schemeClr val="dk1"/>
                </a:solidFill>
              </a:defRPr>
            </a:lvl6pPr>
            <a:lvl7pPr lvl="6" rtl="0">
              <a:lnSpc>
                <a:spcPct val="115000"/>
              </a:lnSpc>
              <a:spcBef>
                <a:spcPts val="0"/>
              </a:spcBef>
              <a:spcAft>
                <a:spcPts val="0"/>
              </a:spcAft>
              <a:buClr>
                <a:schemeClr val="dk1"/>
              </a:buClr>
              <a:buSzPts val="2400"/>
              <a:buNone/>
              <a:defRPr sz="2400">
                <a:solidFill>
                  <a:schemeClr val="dk1"/>
                </a:solidFill>
              </a:defRPr>
            </a:lvl7pPr>
            <a:lvl8pPr lvl="7" rtl="0">
              <a:lnSpc>
                <a:spcPct val="115000"/>
              </a:lnSpc>
              <a:spcBef>
                <a:spcPts val="0"/>
              </a:spcBef>
              <a:spcAft>
                <a:spcPts val="0"/>
              </a:spcAft>
              <a:buClr>
                <a:schemeClr val="dk1"/>
              </a:buClr>
              <a:buSzPts val="2400"/>
              <a:buNone/>
              <a:defRPr sz="2400">
                <a:solidFill>
                  <a:schemeClr val="dk1"/>
                </a:solidFill>
              </a:defRPr>
            </a:lvl8pPr>
            <a:lvl9pPr lvl="8" rtl="0">
              <a:lnSpc>
                <a:spcPct val="115000"/>
              </a:lnSpc>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2"/>
        </a:solidFill>
        <a:effectLst/>
      </p:bgPr>
    </p:bg>
    <p:spTree>
      <p:nvGrpSpPr>
        <p:cNvPr id="1" name="Shape 162"/>
        <p:cNvGrpSpPr/>
        <p:nvPr/>
      </p:nvGrpSpPr>
      <p:grpSpPr>
        <a:xfrm>
          <a:off x="0" y="0"/>
          <a:ext cx="0" cy="0"/>
          <a:chOff x="0" y="0"/>
          <a:chExt cx="0" cy="0"/>
        </a:xfrm>
      </p:grpSpPr>
      <p:sp>
        <p:nvSpPr>
          <p:cNvPr id="163" name="Google Shape;163;p17"/>
          <p:cNvSpPr txBox="1">
            <a:spLocks noGrp="1"/>
          </p:cNvSpPr>
          <p:nvPr>
            <p:ph type="subTitle" idx="1"/>
          </p:nvPr>
        </p:nvSpPr>
        <p:spPr>
          <a:xfrm>
            <a:off x="720000" y="2353800"/>
            <a:ext cx="2336400" cy="5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164" name="Google Shape;164;p17"/>
          <p:cNvSpPr txBox="1">
            <a:spLocks noGrp="1"/>
          </p:cNvSpPr>
          <p:nvPr>
            <p:ph type="subTitle" idx="2"/>
          </p:nvPr>
        </p:nvSpPr>
        <p:spPr>
          <a:xfrm>
            <a:off x="720000" y="2781250"/>
            <a:ext cx="2336400" cy="6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65" name="Google Shape;165;p17"/>
          <p:cNvSpPr txBox="1">
            <a:spLocks noGrp="1"/>
          </p:cNvSpPr>
          <p:nvPr>
            <p:ph type="subTitle" idx="3"/>
          </p:nvPr>
        </p:nvSpPr>
        <p:spPr>
          <a:xfrm>
            <a:off x="3403800" y="2781250"/>
            <a:ext cx="2336400" cy="6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66" name="Google Shape;166;p17"/>
          <p:cNvSpPr txBox="1">
            <a:spLocks noGrp="1"/>
          </p:cNvSpPr>
          <p:nvPr>
            <p:ph type="subTitle" idx="4"/>
          </p:nvPr>
        </p:nvSpPr>
        <p:spPr>
          <a:xfrm>
            <a:off x="6087600" y="2781250"/>
            <a:ext cx="2336400" cy="6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Fira Sans"/>
                <a:ea typeface="Fira Sans"/>
                <a:cs typeface="Fira Sans"/>
                <a:sym typeface="Fira Sans"/>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a:endParaRPr/>
          </a:p>
        </p:txBody>
      </p:sp>
      <p:sp>
        <p:nvSpPr>
          <p:cNvPr id="167" name="Google Shape;167;p17"/>
          <p:cNvSpPr txBox="1">
            <a:spLocks noGrp="1"/>
          </p:cNvSpPr>
          <p:nvPr>
            <p:ph type="subTitle" idx="5"/>
          </p:nvPr>
        </p:nvSpPr>
        <p:spPr>
          <a:xfrm>
            <a:off x="3403800" y="2353800"/>
            <a:ext cx="2336400" cy="5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168" name="Google Shape;168;p17"/>
          <p:cNvSpPr txBox="1">
            <a:spLocks noGrp="1"/>
          </p:cNvSpPr>
          <p:nvPr>
            <p:ph type="subTitle" idx="6"/>
          </p:nvPr>
        </p:nvSpPr>
        <p:spPr>
          <a:xfrm>
            <a:off x="6087600" y="2353800"/>
            <a:ext cx="2336400" cy="501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None/>
              <a:defRPr sz="2400" b="1">
                <a:solidFill>
                  <a:schemeClr val="dk1"/>
                </a:solidFill>
                <a:latin typeface="Rajdhani"/>
                <a:ea typeface="Rajdhani"/>
                <a:cs typeface="Rajdhani"/>
                <a:sym typeface="Rajdhani"/>
              </a:defRPr>
            </a:lvl1pPr>
            <a:lvl2pPr lvl="1" algn="ctr" rtl="0">
              <a:lnSpc>
                <a:spcPct val="115000"/>
              </a:lnSpc>
              <a:spcBef>
                <a:spcPts val="0"/>
              </a:spcBef>
              <a:spcAft>
                <a:spcPts val="0"/>
              </a:spcAft>
              <a:buSzPts val="2400"/>
              <a:buNone/>
              <a:defRPr sz="2400"/>
            </a:lvl2pPr>
            <a:lvl3pPr lvl="2" algn="ctr" rtl="0">
              <a:lnSpc>
                <a:spcPct val="115000"/>
              </a:lnSpc>
              <a:spcBef>
                <a:spcPts val="0"/>
              </a:spcBef>
              <a:spcAft>
                <a:spcPts val="0"/>
              </a:spcAft>
              <a:buSzPts val="2400"/>
              <a:buNone/>
              <a:defRPr sz="2400"/>
            </a:lvl3pPr>
            <a:lvl4pPr lvl="3" algn="ctr" rtl="0">
              <a:lnSpc>
                <a:spcPct val="115000"/>
              </a:lnSpc>
              <a:spcBef>
                <a:spcPts val="0"/>
              </a:spcBef>
              <a:spcAft>
                <a:spcPts val="0"/>
              </a:spcAft>
              <a:buSzPts val="2400"/>
              <a:buNone/>
              <a:defRPr sz="2400"/>
            </a:lvl4pPr>
            <a:lvl5pPr lvl="4" algn="ctr" rtl="0">
              <a:lnSpc>
                <a:spcPct val="115000"/>
              </a:lnSpc>
              <a:spcBef>
                <a:spcPts val="0"/>
              </a:spcBef>
              <a:spcAft>
                <a:spcPts val="0"/>
              </a:spcAft>
              <a:buSzPts val="2400"/>
              <a:buNone/>
              <a:defRPr sz="2400"/>
            </a:lvl5pPr>
            <a:lvl6pPr lvl="5" algn="ctr" rtl="0">
              <a:lnSpc>
                <a:spcPct val="115000"/>
              </a:lnSpc>
              <a:spcBef>
                <a:spcPts val="0"/>
              </a:spcBef>
              <a:spcAft>
                <a:spcPts val="0"/>
              </a:spcAft>
              <a:buSzPts val="2400"/>
              <a:buNone/>
              <a:defRPr sz="2400"/>
            </a:lvl6pPr>
            <a:lvl7pPr lvl="6" algn="ctr" rtl="0">
              <a:lnSpc>
                <a:spcPct val="115000"/>
              </a:lnSpc>
              <a:spcBef>
                <a:spcPts val="0"/>
              </a:spcBef>
              <a:spcAft>
                <a:spcPts val="0"/>
              </a:spcAft>
              <a:buSzPts val="2400"/>
              <a:buNone/>
              <a:defRPr sz="2400"/>
            </a:lvl7pPr>
            <a:lvl8pPr lvl="7" algn="ctr" rtl="0">
              <a:lnSpc>
                <a:spcPct val="115000"/>
              </a:lnSpc>
              <a:spcBef>
                <a:spcPts val="0"/>
              </a:spcBef>
              <a:spcAft>
                <a:spcPts val="0"/>
              </a:spcAft>
              <a:buSzPts val="2400"/>
              <a:buNone/>
              <a:defRPr sz="2400"/>
            </a:lvl8pPr>
            <a:lvl9pPr lvl="8" algn="ctr" rtl="0">
              <a:lnSpc>
                <a:spcPct val="115000"/>
              </a:lnSpc>
              <a:spcBef>
                <a:spcPts val="0"/>
              </a:spcBef>
              <a:spcAft>
                <a:spcPts val="0"/>
              </a:spcAft>
              <a:buSzPts val="2400"/>
              <a:buNone/>
              <a:defRPr sz="2400"/>
            </a:lvl9pPr>
          </a:lstStyle>
          <a:p>
            <a:endParaRPr/>
          </a:p>
        </p:txBody>
      </p:sp>
      <p:sp>
        <p:nvSpPr>
          <p:cNvPr id="169" name="Google Shape;16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4000"/>
              <a:buNone/>
              <a:defRPr/>
            </a:lvl1pPr>
            <a:lvl2pPr lvl="1" rtl="0">
              <a:lnSpc>
                <a:spcPct val="115000"/>
              </a:lnSpc>
              <a:spcBef>
                <a:spcPts val="0"/>
              </a:spcBef>
              <a:spcAft>
                <a:spcPts val="0"/>
              </a:spcAft>
              <a:buSzPts val="4000"/>
              <a:buNone/>
              <a:defRPr/>
            </a:lvl2pPr>
            <a:lvl3pPr lvl="2" rtl="0">
              <a:lnSpc>
                <a:spcPct val="115000"/>
              </a:lnSpc>
              <a:spcBef>
                <a:spcPts val="0"/>
              </a:spcBef>
              <a:spcAft>
                <a:spcPts val="0"/>
              </a:spcAft>
              <a:buSzPts val="4000"/>
              <a:buNone/>
              <a:defRPr/>
            </a:lvl3pPr>
            <a:lvl4pPr lvl="3" rtl="0">
              <a:lnSpc>
                <a:spcPct val="115000"/>
              </a:lnSpc>
              <a:spcBef>
                <a:spcPts val="0"/>
              </a:spcBef>
              <a:spcAft>
                <a:spcPts val="0"/>
              </a:spcAft>
              <a:buSzPts val="4000"/>
              <a:buNone/>
              <a:defRPr/>
            </a:lvl4pPr>
            <a:lvl5pPr lvl="4" rtl="0">
              <a:lnSpc>
                <a:spcPct val="115000"/>
              </a:lnSpc>
              <a:spcBef>
                <a:spcPts val="0"/>
              </a:spcBef>
              <a:spcAft>
                <a:spcPts val="0"/>
              </a:spcAft>
              <a:buSzPts val="4000"/>
              <a:buNone/>
              <a:defRPr/>
            </a:lvl5pPr>
            <a:lvl6pPr lvl="5" rtl="0">
              <a:lnSpc>
                <a:spcPct val="115000"/>
              </a:lnSpc>
              <a:spcBef>
                <a:spcPts val="0"/>
              </a:spcBef>
              <a:spcAft>
                <a:spcPts val="0"/>
              </a:spcAft>
              <a:buSzPts val="4000"/>
              <a:buNone/>
              <a:defRPr/>
            </a:lvl6pPr>
            <a:lvl7pPr lvl="6" rtl="0">
              <a:lnSpc>
                <a:spcPct val="115000"/>
              </a:lnSpc>
              <a:spcBef>
                <a:spcPts val="0"/>
              </a:spcBef>
              <a:spcAft>
                <a:spcPts val="0"/>
              </a:spcAft>
              <a:buSzPts val="4000"/>
              <a:buNone/>
              <a:defRPr/>
            </a:lvl7pPr>
            <a:lvl8pPr lvl="7" rtl="0">
              <a:lnSpc>
                <a:spcPct val="115000"/>
              </a:lnSpc>
              <a:spcBef>
                <a:spcPts val="0"/>
              </a:spcBef>
              <a:spcAft>
                <a:spcPts val="0"/>
              </a:spcAft>
              <a:buSzPts val="4000"/>
              <a:buNone/>
              <a:defRPr/>
            </a:lvl8pPr>
            <a:lvl9pPr lvl="8" rtl="0">
              <a:lnSpc>
                <a:spcPct val="115000"/>
              </a:lnSpc>
              <a:spcBef>
                <a:spcPts val="0"/>
              </a:spcBef>
              <a:spcAft>
                <a:spcPts val="0"/>
              </a:spcAft>
              <a:buSzPts val="4000"/>
              <a:buNone/>
              <a:defRPr/>
            </a:lvl9pPr>
          </a:lstStyle>
          <a:p>
            <a:endParaRPr/>
          </a:p>
        </p:txBody>
      </p:sp>
      <p:sp>
        <p:nvSpPr>
          <p:cNvPr id="170" name="Google Shape;170;p17"/>
          <p:cNvSpPr/>
          <p:nvPr/>
        </p:nvSpPr>
        <p:spPr>
          <a:xfrm rot="3200375">
            <a:off x="157631" y="2168511"/>
            <a:ext cx="352102" cy="453205"/>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3090769" y="4730889"/>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5657454" y="365464"/>
            <a:ext cx="257508" cy="137732"/>
          </a:xfrm>
          <a:custGeom>
            <a:avLst/>
            <a:gdLst/>
            <a:ahLst/>
            <a:cxnLst/>
            <a:rect l="l" t="t" r="r" b="b"/>
            <a:pathLst>
              <a:path w="6798" h="3636" extrusionOk="0">
                <a:moveTo>
                  <a:pt x="3296" y="1118"/>
                </a:moveTo>
                <a:cubicBezTo>
                  <a:pt x="3503" y="1511"/>
                  <a:pt x="3562" y="1964"/>
                  <a:pt x="3473" y="2397"/>
                </a:cubicBezTo>
                <a:cubicBezTo>
                  <a:pt x="3385" y="2810"/>
                  <a:pt x="3089" y="3272"/>
                  <a:pt x="2647" y="3370"/>
                </a:cubicBezTo>
                <a:cubicBezTo>
                  <a:pt x="2617" y="3377"/>
                  <a:pt x="2587" y="3380"/>
                  <a:pt x="2556" y="3380"/>
                </a:cubicBezTo>
                <a:cubicBezTo>
                  <a:pt x="2495" y="3380"/>
                  <a:pt x="2434" y="3367"/>
                  <a:pt x="2381" y="3341"/>
                </a:cubicBezTo>
                <a:cubicBezTo>
                  <a:pt x="2254" y="3262"/>
                  <a:pt x="2234" y="3065"/>
                  <a:pt x="2234" y="2947"/>
                </a:cubicBezTo>
                <a:cubicBezTo>
                  <a:pt x="2224" y="2328"/>
                  <a:pt x="2578" y="1679"/>
                  <a:pt x="3178" y="1216"/>
                </a:cubicBezTo>
                <a:cubicBezTo>
                  <a:pt x="3217" y="1187"/>
                  <a:pt x="3257" y="1157"/>
                  <a:pt x="3296" y="1118"/>
                </a:cubicBezTo>
                <a:close/>
                <a:moveTo>
                  <a:pt x="2120" y="0"/>
                </a:moveTo>
                <a:cubicBezTo>
                  <a:pt x="1852" y="0"/>
                  <a:pt x="1582" y="70"/>
                  <a:pt x="1349" y="203"/>
                </a:cubicBezTo>
                <a:cubicBezTo>
                  <a:pt x="601" y="597"/>
                  <a:pt x="110" y="1334"/>
                  <a:pt x="11" y="2161"/>
                </a:cubicBezTo>
                <a:cubicBezTo>
                  <a:pt x="1" y="2256"/>
                  <a:pt x="71" y="2309"/>
                  <a:pt x="140" y="2309"/>
                </a:cubicBezTo>
                <a:cubicBezTo>
                  <a:pt x="199" y="2309"/>
                  <a:pt x="258" y="2271"/>
                  <a:pt x="267" y="2190"/>
                </a:cubicBezTo>
                <a:cubicBezTo>
                  <a:pt x="355" y="1443"/>
                  <a:pt x="808" y="794"/>
                  <a:pt x="1467" y="430"/>
                </a:cubicBezTo>
                <a:cubicBezTo>
                  <a:pt x="1673" y="318"/>
                  <a:pt x="1902" y="259"/>
                  <a:pt x="2134" y="259"/>
                </a:cubicBezTo>
                <a:cubicBezTo>
                  <a:pt x="2167" y="259"/>
                  <a:pt x="2200" y="260"/>
                  <a:pt x="2234" y="262"/>
                </a:cubicBezTo>
                <a:cubicBezTo>
                  <a:pt x="2529" y="312"/>
                  <a:pt x="2785" y="459"/>
                  <a:pt x="2981" y="676"/>
                </a:cubicBezTo>
                <a:cubicBezTo>
                  <a:pt x="3050" y="744"/>
                  <a:pt x="3109" y="823"/>
                  <a:pt x="3168" y="902"/>
                </a:cubicBezTo>
                <a:cubicBezTo>
                  <a:pt x="3119" y="941"/>
                  <a:pt x="3070" y="971"/>
                  <a:pt x="3021" y="1010"/>
                </a:cubicBezTo>
                <a:cubicBezTo>
                  <a:pt x="2362" y="1521"/>
                  <a:pt x="1968" y="2249"/>
                  <a:pt x="1968" y="2947"/>
                </a:cubicBezTo>
                <a:cubicBezTo>
                  <a:pt x="1978" y="3242"/>
                  <a:pt x="2077" y="3459"/>
                  <a:pt x="2254" y="3567"/>
                </a:cubicBezTo>
                <a:cubicBezTo>
                  <a:pt x="2332" y="3616"/>
                  <a:pt x="2431" y="3636"/>
                  <a:pt x="2529" y="3636"/>
                </a:cubicBezTo>
                <a:cubicBezTo>
                  <a:pt x="2588" y="3636"/>
                  <a:pt x="2637" y="3636"/>
                  <a:pt x="2696" y="3626"/>
                </a:cubicBezTo>
                <a:cubicBezTo>
                  <a:pt x="3296" y="3498"/>
                  <a:pt x="3621" y="2918"/>
                  <a:pt x="3719" y="2456"/>
                </a:cubicBezTo>
                <a:cubicBezTo>
                  <a:pt x="3827" y="1964"/>
                  <a:pt x="3748" y="1443"/>
                  <a:pt x="3512" y="990"/>
                </a:cubicBezTo>
                <a:cubicBezTo>
                  <a:pt x="3793" y="820"/>
                  <a:pt x="4110" y="738"/>
                  <a:pt x="4439" y="738"/>
                </a:cubicBezTo>
                <a:cubicBezTo>
                  <a:pt x="4490" y="738"/>
                  <a:pt x="4542" y="740"/>
                  <a:pt x="4594" y="744"/>
                </a:cubicBezTo>
                <a:cubicBezTo>
                  <a:pt x="4909" y="794"/>
                  <a:pt x="5204" y="921"/>
                  <a:pt x="5450" y="1128"/>
                </a:cubicBezTo>
                <a:cubicBezTo>
                  <a:pt x="6178" y="1688"/>
                  <a:pt x="6512" y="2672"/>
                  <a:pt x="6246" y="3469"/>
                </a:cubicBezTo>
                <a:cubicBezTo>
                  <a:pt x="6217" y="3528"/>
                  <a:pt x="6256" y="3606"/>
                  <a:pt x="6325" y="3626"/>
                </a:cubicBezTo>
                <a:cubicBezTo>
                  <a:pt x="6341" y="3633"/>
                  <a:pt x="6357" y="3636"/>
                  <a:pt x="6373" y="3636"/>
                </a:cubicBezTo>
                <a:cubicBezTo>
                  <a:pt x="6427" y="3636"/>
                  <a:pt x="6477" y="3600"/>
                  <a:pt x="6492" y="3547"/>
                </a:cubicBezTo>
                <a:cubicBezTo>
                  <a:pt x="6797" y="2652"/>
                  <a:pt x="6423" y="1551"/>
                  <a:pt x="5607" y="921"/>
                </a:cubicBezTo>
                <a:cubicBezTo>
                  <a:pt x="5322" y="685"/>
                  <a:pt x="4988" y="538"/>
                  <a:pt x="4624" y="489"/>
                </a:cubicBezTo>
                <a:cubicBezTo>
                  <a:pt x="4551" y="480"/>
                  <a:pt x="4478" y="476"/>
                  <a:pt x="4405" y="476"/>
                </a:cubicBezTo>
                <a:cubicBezTo>
                  <a:pt x="4047" y="476"/>
                  <a:pt x="3695" y="576"/>
                  <a:pt x="3385" y="764"/>
                </a:cubicBezTo>
                <a:cubicBezTo>
                  <a:pt x="3326" y="666"/>
                  <a:pt x="3247" y="577"/>
                  <a:pt x="3168" y="498"/>
                </a:cubicBezTo>
                <a:cubicBezTo>
                  <a:pt x="2932" y="233"/>
                  <a:pt x="2617" y="56"/>
                  <a:pt x="2263" y="7"/>
                </a:cubicBezTo>
                <a:cubicBezTo>
                  <a:pt x="2216" y="2"/>
                  <a:pt x="2168" y="0"/>
                  <a:pt x="2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rot="3391622">
            <a:off x="8663152" y="154700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rot="-5644555">
            <a:off x="6109206" y="4573604"/>
            <a:ext cx="352102" cy="453206"/>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rot="-3007948">
            <a:off x="2308158" y="-3793"/>
            <a:ext cx="352107" cy="453212"/>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rot="3391622">
            <a:off x="210327" y="3996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8719475" y="3259377"/>
            <a:ext cx="352095" cy="291473"/>
          </a:xfrm>
          <a:custGeom>
            <a:avLst/>
            <a:gdLst/>
            <a:ahLst/>
            <a:cxnLst/>
            <a:rect l="l" t="t" r="r" b="b"/>
            <a:pathLst>
              <a:path w="9295" h="11964" extrusionOk="0">
                <a:moveTo>
                  <a:pt x="3948" y="3571"/>
                </a:moveTo>
                <a:cubicBezTo>
                  <a:pt x="4211" y="3571"/>
                  <a:pt x="4449" y="3775"/>
                  <a:pt x="4466" y="4056"/>
                </a:cubicBezTo>
                <a:cubicBezTo>
                  <a:pt x="4486" y="4381"/>
                  <a:pt x="4368" y="4705"/>
                  <a:pt x="4132" y="4941"/>
                </a:cubicBezTo>
                <a:cubicBezTo>
                  <a:pt x="3755" y="5317"/>
                  <a:pt x="3235" y="5523"/>
                  <a:pt x="2700" y="5523"/>
                </a:cubicBezTo>
                <a:cubicBezTo>
                  <a:pt x="2676" y="5523"/>
                  <a:pt x="2651" y="5522"/>
                  <a:pt x="2627" y="5521"/>
                </a:cubicBezTo>
                <a:cubicBezTo>
                  <a:pt x="2666" y="5099"/>
                  <a:pt x="2784" y="4686"/>
                  <a:pt x="2991" y="4312"/>
                </a:cubicBezTo>
                <a:cubicBezTo>
                  <a:pt x="3178" y="3958"/>
                  <a:pt x="3502" y="3673"/>
                  <a:pt x="3797" y="3594"/>
                </a:cubicBezTo>
                <a:cubicBezTo>
                  <a:pt x="3847" y="3578"/>
                  <a:pt x="3898" y="3571"/>
                  <a:pt x="3948" y="3571"/>
                </a:cubicBezTo>
                <a:close/>
                <a:moveTo>
                  <a:pt x="6307" y="6317"/>
                </a:moveTo>
                <a:cubicBezTo>
                  <a:pt x="6461" y="6317"/>
                  <a:pt x="6596" y="6386"/>
                  <a:pt x="6679" y="6515"/>
                </a:cubicBezTo>
                <a:cubicBezTo>
                  <a:pt x="6757" y="6682"/>
                  <a:pt x="6767" y="6869"/>
                  <a:pt x="6698" y="7046"/>
                </a:cubicBezTo>
                <a:cubicBezTo>
                  <a:pt x="6492" y="7695"/>
                  <a:pt x="5872" y="8187"/>
                  <a:pt x="5164" y="8295"/>
                </a:cubicBezTo>
                <a:cubicBezTo>
                  <a:pt x="5184" y="7852"/>
                  <a:pt x="5282" y="7410"/>
                  <a:pt x="5479" y="7007"/>
                </a:cubicBezTo>
                <a:cubicBezTo>
                  <a:pt x="5636" y="6682"/>
                  <a:pt x="5813" y="6475"/>
                  <a:pt x="6020" y="6377"/>
                </a:cubicBezTo>
                <a:cubicBezTo>
                  <a:pt x="6098" y="6338"/>
                  <a:pt x="6197" y="6318"/>
                  <a:pt x="6285" y="6318"/>
                </a:cubicBezTo>
                <a:lnTo>
                  <a:pt x="6275" y="6318"/>
                </a:lnTo>
                <a:cubicBezTo>
                  <a:pt x="6286" y="6317"/>
                  <a:pt x="6296" y="6317"/>
                  <a:pt x="6307" y="6317"/>
                </a:cubicBezTo>
                <a:close/>
                <a:moveTo>
                  <a:pt x="1350" y="1"/>
                </a:moveTo>
                <a:cubicBezTo>
                  <a:pt x="1320" y="1"/>
                  <a:pt x="1288" y="13"/>
                  <a:pt x="1260" y="44"/>
                </a:cubicBezTo>
                <a:cubicBezTo>
                  <a:pt x="483" y="830"/>
                  <a:pt x="40" y="1824"/>
                  <a:pt x="21" y="2797"/>
                </a:cubicBezTo>
                <a:cubicBezTo>
                  <a:pt x="1" y="3879"/>
                  <a:pt x="542" y="4922"/>
                  <a:pt x="1397" y="5443"/>
                </a:cubicBezTo>
                <a:cubicBezTo>
                  <a:pt x="1692" y="5610"/>
                  <a:pt x="2017" y="5728"/>
                  <a:pt x="2351" y="5767"/>
                </a:cubicBezTo>
                <a:cubicBezTo>
                  <a:pt x="2342" y="6161"/>
                  <a:pt x="2410" y="6554"/>
                  <a:pt x="2558" y="6918"/>
                </a:cubicBezTo>
                <a:cubicBezTo>
                  <a:pt x="2922" y="7833"/>
                  <a:pt x="3787" y="8501"/>
                  <a:pt x="4702" y="8570"/>
                </a:cubicBezTo>
                <a:cubicBezTo>
                  <a:pt x="4771" y="8580"/>
                  <a:pt x="4840" y="8580"/>
                  <a:pt x="4908" y="8580"/>
                </a:cubicBezTo>
                <a:cubicBezTo>
                  <a:pt x="4938" y="9318"/>
                  <a:pt x="5203" y="10036"/>
                  <a:pt x="5656" y="10626"/>
                </a:cubicBezTo>
                <a:cubicBezTo>
                  <a:pt x="6344" y="11472"/>
                  <a:pt x="7377" y="11963"/>
                  <a:pt x="8478" y="11963"/>
                </a:cubicBezTo>
                <a:cubicBezTo>
                  <a:pt x="8715" y="11963"/>
                  <a:pt x="8951" y="11944"/>
                  <a:pt x="9187" y="11894"/>
                </a:cubicBezTo>
                <a:cubicBezTo>
                  <a:pt x="9255" y="11875"/>
                  <a:pt x="9295" y="11806"/>
                  <a:pt x="9285" y="11737"/>
                </a:cubicBezTo>
                <a:cubicBezTo>
                  <a:pt x="9268" y="11679"/>
                  <a:pt x="9216" y="11634"/>
                  <a:pt x="9159" y="11634"/>
                </a:cubicBezTo>
                <a:cubicBezTo>
                  <a:pt x="9148" y="11634"/>
                  <a:pt x="9138" y="11636"/>
                  <a:pt x="9128" y="11639"/>
                </a:cubicBezTo>
                <a:cubicBezTo>
                  <a:pt x="8906" y="11683"/>
                  <a:pt x="8683" y="11705"/>
                  <a:pt x="8462" y="11705"/>
                </a:cubicBezTo>
                <a:cubicBezTo>
                  <a:pt x="7459" y="11705"/>
                  <a:pt x="6497" y="11258"/>
                  <a:pt x="5853" y="10468"/>
                </a:cubicBezTo>
                <a:cubicBezTo>
                  <a:pt x="5430" y="9918"/>
                  <a:pt x="5184" y="9249"/>
                  <a:pt x="5164" y="8560"/>
                </a:cubicBezTo>
                <a:cubicBezTo>
                  <a:pt x="5971" y="8442"/>
                  <a:pt x="6698" y="7872"/>
                  <a:pt x="6934" y="7125"/>
                </a:cubicBezTo>
                <a:cubicBezTo>
                  <a:pt x="7023" y="6879"/>
                  <a:pt x="7013" y="6613"/>
                  <a:pt x="6895" y="6377"/>
                </a:cubicBezTo>
                <a:cubicBezTo>
                  <a:pt x="6762" y="6162"/>
                  <a:pt x="6519" y="6065"/>
                  <a:pt x="6279" y="6065"/>
                </a:cubicBezTo>
                <a:cubicBezTo>
                  <a:pt x="6146" y="6065"/>
                  <a:pt x="6014" y="6095"/>
                  <a:pt x="5902" y="6151"/>
                </a:cubicBezTo>
                <a:cubicBezTo>
                  <a:pt x="5636" y="6279"/>
                  <a:pt x="5420" y="6515"/>
                  <a:pt x="5233" y="6898"/>
                </a:cubicBezTo>
                <a:cubicBezTo>
                  <a:pt x="5026" y="7341"/>
                  <a:pt x="4908" y="7833"/>
                  <a:pt x="4899" y="8324"/>
                </a:cubicBezTo>
                <a:cubicBezTo>
                  <a:pt x="4840" y="8324"/>
                  <a:pt x="4781" y="8324"/>
                  <a:pt x="4712" y="8315"/>
                </a:cubicBezTo>
                <a:cubicBezTo>
                  <a:pt x="3895" y="8246"/>
                  <a:pt x="3119" y="7646"/>
                  <a:pt x="2794" y="6830"/>
                </a:cubicBezTo>
                <a:cubicBezTo>
                  <a:pt x="2666" y="6495"/>
                  <a:pt x="2597" y="6141"/>
                  <a:pt x="2607" y="5787"/>
                </a:cubicBezTo>
                <a:lnTo>
                  <a:pt x="2607" y="5787"/>
                </a:lnTo>
                <a:cubicBezTo>
                  <a:pt x="2642" y="5789"/>
                  <a:pt x="2677" y="5790"/>
                  <a:pt x="2712" y="5790"/>
                </a:cubicBezTo>
                <a:cubicBezTo>
                  <a:pt x="3305" y="5790"/>
                  <a:pt x="3882" y="5555"/>
                  <a:pt x="4318" y="5128"/>
                </a:cubicBezTo>
                <a:cubicBezTo>
                  <a:pt x="4594" y="4833"/>
                  <a:pt x="4741" y="4440"/>
                  <a:pt x="4712" y="4027"/>
                </a:cubicBezTo>
                <a:cubicBezTo>
                  <a:pt x="4678" y="3619"/>
                  <a:pt x="4335" y="3317"/>
                  <a:pt x="3945" y="3317"/>
                </a:cubicBezTo>
                <a:cubicBezTo>
                  <a:pt x="3874" y="3317"/>
                  <a:pt x="3801" y="3327"/>
                  <a:pt x="3728" y="3348"/>
                </a:cubicBezTo>
                <a:cubicBezTo>
                  <a:pt x="3364" y="3446"/>
                  <a:pt x="2981" y="3781"/>
                  <a:pt x="2755" y="4194"/>
                </a:cubicBezTo>
                <a:cubicBezTo>
                  <a:pt x="2538" y="4607"/>
                  <a:pt x="2410" y="5049"/>
                  <a:pt x="2361" y="5502"/>
                </a:cubicBezTo>
                <a:cubicBezTo>
                  <a:pt x="2076" y="5462"/>
                  <a:pt x="1791" y="5374"/>
                  <a:pt x="1535" y="5217"/>
                </a:cubicBezTo>
                <a:cubicBezTo>
                  <a:pt x="748" y="4745"/>
                  <a:pt x="257" y="3800"/>
                  <a:pt x="276" y="2797"/>
                </a:cubicBezTo>
                <a:cubicBezTo>
                  <a:pt x="296" y="1892"/>
                  <a:pt x="719" y="958"/>
                  <a:pt x="1437" y="221"/>
                </a:cubicBezTo>
                <a:cubicBezTo>
                  <a:pt x="1534" y="131"/>
                  <a:pt x="1449" y="1"/>
                  <a:pt x="13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1pPr>
            <a:lvl2pPr lvl="1"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2pPr>
            <a:lvl3pPr lvl="2"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3pPr>
            <a:lvl4pPr lvl="3"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4pPr>
            <a:lvl5pPr lvl="4"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5pPr>
            <a:lvl6pPr lvl="5"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6pPr>
            <a:lvl7pPr lvl="6"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7pPr>
            <a:lvl8pPr lvl="7"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8pPr>
            <a:lvl9pPr lvl="8" rtl="0">
              <a:lnSpc>
                <a:spcPct val="115000"/>
              </a:lnSpc>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Char char="●"/>
              <a:defRPr sz="1200">
                <a:solidFill>
                  <a:schemeClr val="lt2"/>
                </a:solidFill>
              </a:defRPr>
            </a:lvl1pPr>
            <a:lvl2pPr marL="914400" lvl="1" indent="-304800">
              <a:lnSpc>
                <a:spcPct val="100000"/>
              </a:lnSpc>
              <a:spcBef>
                <a:spcPts val="1600"/>
              </a:spcBef>
              <a:spcAft>
                <a:spcPts val="0"/>
              </a:spcAft>
              <a:buClr>
                <a:schemeClr val="lt2"/>
              </a:buClr>
              <a:buSzPts val="1200"/>
              <a:buFont typeface="Fira Sans"/>
              <a:buChar char="○"/>
              <a:defRPr sz="1200">
                <a:solidFill>
                  <a:schemeClr val="lt2"/>
                </a:solidFill>
                <a:latin typeface="Fira Sans"/>
                <a:ea typeface="Fira Sans"/>
                <a:cs typeface="Fira Sans"/>
                <a:sym typeface="Fira Sans"/>
              </a:defRPr>
            </a:lvl2pPr>
            <a:lvl3pPr marL="1371600" lvl="2" indent="-304800">
              <a:lnSpc>
                <a:spcPct val="100000"/>
              </a:lnSpc>
              <a:spcBef>
                <a:spcPts val="1600"/>
              </a:spcBef>
              <a:spcAft>
                <a:spcPts val="0"/>
              </a:spcAft>
              <a:buClr>
                <a:schemeClr val="lt2"/>
              </a:buClr>
              <a:buSzPts val="1200"/>
              <a:buChar char="■"/>
              <a:defRPr sz="1200">
                <a:solidFill>
                  <a:schemeClr val="lt2"/>
                </a:solidFill>
              </a:defRPr>
            </a:lvl3pPr>
            <a:lvl4pPr marL="1828800" lvl="3" indent="-304800">
              <a:lnSpc>
                <a:spcPct val="100000"/>
              </a:lnSpc>
              <a:spcBef>
                <a:spcPts val="1600"/>
              </a:spcBef>
              <a:spcAft>
                <a:spcPts val="0"/>
              </a:spcAft>
              <a:buClr>
                <a:schemeClr val="lt2"/>
              </a:buClr>
              <a:buSzPts val="1200"/>
              <a:buChar char="●"/>
              <a:defRPr sz="1200">
                <a:solidFill>
                  <a:schemeClr val="lt2"/>
                </a:solidFill>
              </a:defRPr>
            </a:lvl4pPr>
            <a:lvl5pPr marL="2286000" lvl="4" indent="-304800">
              <a:lnSpc>
                <a:spcPct val="100000"/>
              </a:lnSpc>
              <a:spcBef>
                <a:spcPts val="1600"/>
              </a:spcBef>
              <a:spcAft>
                <a:spcPts val="0"/>
              </a:spcAft>
              <a:buClr>
                <a:schemeClr val="lt2"/>
              </a:buClr>
              <a:buSzPts val="1200"/>
              <a:buChar char="○"/>
              <a:defRPr sz="1200">
                <a:solidFill>
                  <a:schemeClr val="lt2"/>
                </a:solidFill>
              </a:defRPr>
            </a:lvl5pPr>
            <a:lvl6pPr marL="2743200" lvl="5" indent="-304800">
              <a:lnSpc>
                <a:spcPct val="100000"/>
              </a:lnSpc>
              <a:spcBef>
                <a:spcPts val="1600"/>
              </a:spcBef>
              <a:spcAft>
                <a:spcPts val="0"/>
              </a:spcAft>
              <a:buClr>
                <a:schemeClr val="lt2"/>
              </a:buClr>
              <a:buSzPts val="1200"/>
              <a:buChar char="■"/>
              <a:defRPr sz="1200">
                <a:solidFill>
                  <a:schemeClr val="lt2"/>
                </a:solidFill>
              </a:defRPr>
            </a:lvl6pPr>
            <a:lvl7pPr marL="3200400" lvl="6" indent="-304800">
              <a:lnSpc>
                <a:spcPct val="100000"/>
              </a:lnSpc>
              <a:spcBef>
                <a:spcPts val="1600"/>
              </a:spcBef>
              <a:spcAft>
                <a:spcPts val="0"/>
              </a:spcAft>
              <a:buClr>
                <a:schemeClr val="lt2"/>
              </a:buClr>
              <a:buSzPts val="1200"/>
              <a:buChar char="●"/>
              <a:defRPr sz="1200">
                <a:solidFill>
                  <a:schemeClr val="lt2"/>
                </a:solidFill>
              </a:defRPr>
            </a:lvl7pPr>
            <a:lvl8pPr marL="3657600" lvl="7" indent="-304800">
              <a:lnSpc>
                <a:spcPct val="100000"/>
              </a:lnSpc>
              <a:spcBef>
                <a:spcPts val="1600"/>
              </a:spcBef>
              <a:spcAft>
                <a:spcPts val="0"/>
              </a:spcAft>
              <a:buClr>
                <a:schemeClr val="lt2"/>
              </a:buClr>
              <a:buSzPts val="1200"/>
              <a:buChar char="○"/>
              <a:defRPr sz="1200">
                <a:solidFill>
                  <a:schemeClr val="lt2"/>
                </a:solidFill>
              </a:defRPr>
            </a:lvl8pPr>
            <a:lvl9pPr marL="4114800" lvl="8" indent="-304800">
              <a:lnSpc>
                <a:spcPct val="100000"/>
              </a:lnSpc>
              <a:spcBef>
                <a:spcPts val="1600"/>
              </a:spcBef>
              <a:spcAft>
                <a:spcPts val="1600"/>
              </a:spcAft>
              <a:buClr>
                <a:schemeClr val="lt2"/>
              </a:buClr>
              <a:buSzPts val="1200"/>
              <a:buChar char="■"/>
              <a:defRPr sz="1200">
                <a:solidFill>
                  <a:schemeClr val="lt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3" r:id="rId9"/>
    <p:sldLayoutId id="2147483664" r:id="rId10"/>
    <p:sldLayoutId id="2147483665" r:id="rId11"/>
    <p:sldLayoutId id="2147483668"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grpSp>
        <p:nvGrpSpPr>
          <p:cNvPr id="511" name="Google Shape;511;p27"/>
          <p:cNvGrpSpPr/>
          <p:nvPr/>
        </p:nvGrpSpPr>
        <p:grpSpPr>
          <a:xfrm>
            <a:off x="143902" y="3787300"/>
            <a:ext cx="5007948" cy="1356325"/>
            <a:chOff x="143902" y="3787300"/>
            <a:chExt cx="5007948" cy="1356325"/>
          </a:xfrm>
        </p:grpSpPr>
        <p:sp>
          <p:nvSpPr>
            <p:cNvPr id="512" name="Google Shape;512;p27"/>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27"/>
            <p:cNvGrpSpPr/>
            <p:nvPr/>
          </p:nvGrpSpPr>
          <p:grpSpPr>
            <a:xfrm>
              <a:off x="143902" y="3787300"/>
              <a:ext cx="5007948" cy="1296765"/>
              <a:chOff x="143902" y="3787300"/>
              <a:chExt cx="5007948" cy="1296765"/>
            </a:xfrm>
          </p:grpSpPr>
          <p:sp>
            <p:nvSpPr>
              <p:cNvPr id="514" name="Google Shape;514;p27"/>
              <p:cNvSpPr/>
              <p:nvPr/>
            </p:nvSpPr>
            <p:spPr>
              <a:xfrm>
                <a:off x="492250" y="3787300"/>
                <a:ext cx="4659600" cy="952225"/>
              </a:xfrm>
              <a:custGeom>
                <a:avLst/>
                <a:gdLst/>
                <a:ahLst/>
                <a:cxnLst/>
                <a:rect l="l" t="t" r="r" b="b"/>
                <a:pathLst>
                  <a:path w="186384" h="38089" extrusionOk="0">
                    <a:moveTo>
                      <a:pt x="0" y="29035"/>
                    </a:moveTo>
                    <a:lnTo>
                      <a:pt x="10927" y="0"/>
                    </a:lnTo>
                    <a:lnTo>
                      <a:pt x="186384" y="1873"/>
                    </a:lnTo>
                    <a:lnTo>
                      <a:pt x="2498" y="38089"/>
                    </a:lnTo>
                    <a:close/>
                  </a:path>
                </a:pathLst>
              </a:custGeom>
              <a:solidFill>
                <a:srgbClr val="9E855C">
                  <a:alpha val="14880"/>
                </a:srgbClr>
              </a:solidFill>
              <a:ln>
                <a:noFill/>
              </a:ln>
            </p:spPr>
            <p:txBody>
              <a:bodyPr/>
              <a:lstStyle/>
              <a:p>
                <a:endParaRPr lang="en-US"/>
              </a:p>
            </p:txBody>
          </p:sp>
          <p:grpSp>
            <p:nvGrpSpPr>
              <p:cNvPr id="515" name="Google Shape;515;p27"/>
              <p:cNvGrpSpPr/>
              <p:nvPr/>
            </p:nvGrpSpPr>
            <p:grpSpPr>
              <a:xfrm rot="-3088787">
                <a:off x="247795" y="4300754"/>
                <a:ext cx="725754" cy="615483"/>
                <a:chOff x="5417612" y="4008755"/>
                <a:chExt cx="725743" cy="615474"/>
              </a:xfrm>
            </p:grpSpPr>
            <p:sp>
              <p:nvSpPr>
                <p:cNvPr id="516" name="Google Shape;516;p27"/>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20" name="Google Shape;520;p27"/>
          <p:cNvSpPr txBox="1">
            <a:spLocks noGrp="1"/>
          </p:cNvSpPr>
          <p:nvPr>
            <p:ph type="ctrTitle"/>
          </p:nvPr>
        </p:nvSpPr>
        <p:spPr>
          <a:xfrm>
            <a:off x="674339" y="921479"/>
            <a:ext cx="4350000" cy="18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300" b="1" dirty="0"/>
              <a:t> ShowTime!</a:t>
            </a:r>
            <a:endParaRPr sz="4800" b="1" dirty="0">
              <a:solidFill>
                <a:schemeClr val="lt1"/>
              </a:solidFill>
            </a:endParaRPr>
          </a:p>
        </p:txBody>
      </p:sp>
      <p:sp>
        <p:nvSpPr>
          <p:cNvPr id="521" name="Google Shape;521;p27"/>
          <p:cNvSpPr txBox="1">
            <a:spLocks noGrp="1"/>
          </p:cNvSpPr>
          <p:nvPr>
            <p:ph type="subTitle" idx="1"/>
          </p:nvPr>
        </p:nvSpPr>
        <p:spPr>
          <a:xfrm>
            <a:off x="779625" y="3348926"/>
            <a:ext cx="4350000" cy="45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Best way to track your movies</a:t>
            </a:r>
          </a:p>
        </p:txBody>
      </p:sp>
      <p:grpSp>
        <p:nvGrpSpPr>
          <p:cNvPr id="522" name="Google Shape;522;p27"/>
          <p:cNvGrpSpPr/>
          <p:nvPr/>
        </p:nvGrpSpPr>
        <p:grpSpPr>
          <a:xfrm>
            <a:off x="5454236" y="1140063"/>
            <a:ext cx="3090223" cy="2912418"/>
            <a:chOff x="5547025" y="1155975"/>
            <a:chExt cx="2881864" cy="2716048"/>
          </a:xfrm>
        </p:grpSpPr>
        <p:sp>
          <p:nvSpPr>
            <p:cNvPr id="523" name="Google Shape;523;p27"/>
            <p:cNvSpPr/>
            <p:nvPr/>
          </p:nvSpPr>
          <p:spPr>
            <a:xfrm>
              <a:off x="5547025" y="1155975"/>
              <a:ext cx="2881864" cy="2716048"/>
            </a:xfrm>
            <a:custGeom>
              <a:avLst/>
              <a:gdLst/>
              <a:ahLst/>
              <a:cxnLst/>
              <a:rect l="l" t="t" r="r" b="b"/>
              <a:pathLst>
                <a:path w="58970" h="55577" extrusionOk="0">
                  <a:moveTo>
                    <a:pt x="12396" y="1"/>
                  </a:moveTo>
                  <a:cubicBezTo>
                    <a:pt x="11278" y="1"/>
                    <a:pt x="10211" y="462"/>
                    <a:pt x="9432" y="1260"/>
                  </a:cubicBezTo>
                  <a:cubicBezTo>
                    <a:pt x="8695" y="2017"/>
                    <a:pt x="8311" y="3049"/>
                    <a:pt x="8360" y="4102"/>
                  </a:cubicBezTo>
                  <a:lnTo>
                    <a:pt x="8567" y="8734"/>
                  </a:lnTo>
                  <a:cubicBezTo>
                    <a:pt x="8596" y="9472"/>
                    <a:pt x="8842" y="10180"/>
                    <a:pt x="9265" y="10789"/>
                  </a:cubicBezTo>
                  <a:cubicBezTo>
                    <a:pt x="9226" y="10839"/>
                    <a:pt x="9186" y="10888"/>
                    <a:pt x="9147" y="10937"/>
                  </a:cubicBezTo>
                  <a:lnTo>
                    <a:pt x="7731" y="10032"/>
                  </a:lnTo>
                  <a:cubicBezTo>
                    <a:pt x="7475" y="9875"/>
                    <a:pt x="7170" y="9786"/>
                    <a:pt x="6865" y="9786"/>
                  </a:cubicBezTo>
                  <a:lnTo>
                    <a:pt x="6767" y="9786"/>
                  </a:lnTo>
                  <a:lnTo>
                    <a:pt x="2115" y="10081"/>
                  </a:lnTo>
                  <a:cubicBezTo>
                    <a:pt x="1269" y="10140"/>
                    <a:pt x="610" y="10839"/>
                    <a:pt x="610" y="11684"/>
                  </a:cubicBezTo>
                  <a:lnTo>
                    <a:pt x="571" y="22129"/>
                  </a:lnTo>
                  <a:cubicBezTo>
                    <a:pt x="571" y="23024"/>
                    <a:pt x="1289" y="23742"/>
                    <a:pt x="2174" y="23742"/>
                  </a:cubicBezTo>
                  <a:lnTo>
                    <a:pt x="2233" y="23742"/>
                  </a:lnTo>
                  <a:lnTo>
                    <a:pt x="7288" y="23565"/>
                  </a:lnTo>
                  <a:cubicBezTo>
                    <a:pt x="7504" y="23555"/>
                    <a:pt x="7711" y="23506"/>
                    <a:pt x="7908" y="23417"/>
                  </a:cubicBezTo>
                  <a:lnTo>
                    <a:pt x="8980" y="22916"/>
                  </a:lnTo>
                  <a:cubicBezTo>
                    <a:pt x="9108" y="23103"/>
                    <a:pt x="9255" y="23289"/>
                    <a:pt x="9412" y="23466"/>
                  </a:cubicBezTo>
                  <a:lnTo>
                    <a:pt x="9422" y="23486"/>
                  </a:lnTo>
                  <a:cubicBezTo>
                    <a:pt x="9481" y="23545"/>
                    <a:pt x="9540" y="23604"/>
                    <a:pt x="9599" y="23663"/>
                  </a:cubicBezTo>
                  <a:cubicBezTo>
                    <a:pt x="9678" y="23742"/>
                    <a:pt x="9757" y="23811"/>
                    <a:pt x="9845" y="23879"/>
                  </a:cubicBezTo>
                  <a:lnTo>
                    <a:pt x="9393" y="26476"/>
                  </a:lnTo>
                  <a:cubicBezTo>
                    <a:pt x="8821" y="26314"/>
                    <a:pt x="8250" y="26238"/>
                    <a:pt x="7692" y="26238"/>
                  </a:cubicBezTo>
                  <a:cubicBezTo>
                    <a:pt x="4377" y="26238"/>
                    <a:pt x="1495" y="28929"/>
                    <a:pt x="1495" y="32455"/>
                  </a:cubicBezTo>
                  <a:cubicBezTo>
                    <a:pt x="1495" y="32927"/>
                    <a:pt x="1554" y="33390"/>
                    <a:pt x="1663" y="33852"/>
                  </a:cubicBezTo>
                  <a:cubicBezTo>
                    <a:pt x="335" y="36497"/>
                    <a:pt x="1" y="39645"/>
                    <a:pt x="748" y="42624"/>
                  </a:cubicBezTo>
                  <a:cubicBezTo>
                    <a:pt x="1623" y="46057"/>
                    <a:pt x="3944" y="49253"/>
                    <a:pt x="7121" y="51397"/>
                  </a:cubicBezTo>
                  <a:cubicBezTo>
                    <a:pt x="8862" y="52597"/>
                    <a:pt x="10838" y="53423"/>
                    <a:pt x="12914" y="53826"/>
                  </a:cubicBezTo>
                  <a:cubicBezTo>
                    <a:pt x="12835" y="54770"/>
                    <a:pt x="13573" y="55577"/>
                    <a:pt x="14517" y="55577"/>
                  </a:cubicBezTo>
                  <a:lnTo>
                    <a:pt x="37432" y="55577"/>
                  </a:lnTo>
                  <a:cubicBezTo>
                    <a:pt x="38140" y="55577"/>
                    <a:pt x="38769" y="55105"/>
                    <a:pt x="38976" y="54426"/>
                  </a:cubicBezTo>
                  <a:lnTo>
                    <a:pt x="40205" y="50217"/>
                  </a:lnTo>
                  <a:cubicBezTo>
                    <a:pt x="41612" y="50187"/>
                    <a:pt x="43008" y="50010"/>
                    <a:pt x="44385" y="49676"/>
                  </a:cubicBezTo>
                  <a:cubicBezTo>
                    <a:pt x="46047" y="49273"/>
                    <a:pt x="47640" y="48604"/>
                    <a:pt x="49096" y="47689"/>
                  </a:cubicBezTo>
                  <a:cubicBezTo>
                    <a:pt x="49616" y="47824"/>
                    <a:pt x="50143" y="47890"/>
                    <a:pt x="50664" y="47890"/>
                  </a:cubicBezTo>
                  <a:cubicBezTo>
                    <a:pt x="52501" y="47890"/>
                    <a:pt x="54276" y="47077"/>
                    <a:pt x="55479" y="45614"/>
                  </a:cubicBezTo>
                  <a:cubicBezTo>
                    <a:pt x="57023" y="43746"/>
                    <a:pt x="57328" y="41139"/>
                    <a:pt x="56265" y="38956"/>
                  </a:cubicBezTo>
                  <a:cubicBezTo>
                    <a:pt x="58114" y="34737"/>
                    <a:pt x="58970" y="29643"/>
                    <a:pt x="58596" y="24853"/>
                  </a:cubicBezTo>
                  <a:cubicBezTo>
                    <a:pt x="58154" y="19080"/>
                    <a:pt x="56275" y="13927"/>
                    <a:pt x="53148" y="9953"/>
                  </a:cubicBezTo>
                  <a:cubicBezTo>
                    <a:pt x="48702" y="4299"/>
                    <a:pt x="41828" y="925"/>
                    <a:pt x="34737" y="925"/>
                  </a:cubicBezTo>
                  <a:cubicBezTo>
                    <a:pt x="33095" y="925"/>
                    <a:pt x="31462" y="1102"/>
                    <a:pt x="29859" y="1456"/>
                  </a:cubicBezTo>
                  <a:cubicBezTo>
                    <a:pt x="29082" y="591"/>
                    <a:pt x="27971" y="99"/>
                    <a:pt x="26800" y="89"/>
                  </a:cubicBezTo>
                  <a:lnTo>
                    <a:pt x="13799" y="1"/>
                  </a:lnTo>
                  <a:lnTo>
                    <a:pt x="12432" y="1"/>
                  </a:lnTo>
                  <a:cubicBezTo>
                    <a:pt x="12420" y="1"/>
                    <a:pt x="12408" y="1"/>
                    <a:pt x="12396" y="1"/>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396291" y="1282939"/>
              <a:ext cx="1954751" cy="2252125"/>
            </a:xfrm>
            <a:custGeom>
              <a:avLst/>
              <a:gdLst/>
              <a:ahLst/>
              <a:cxnLst/>
              <a:rect l="l" t="t" r="r" b="b"/>
              <a:pathLst>
                <a:path w="39999" h="46084" extrusionOk="0">
                  <a:moveTo>
                    <a:pt x="17318" y="0"/>
                  </a:moveTo>
                  <a:cubicBezTo>
                    <a:pt x="13852" y="0"/>
                    <a:pt x="10349" y="851"/>
                    <a:pt x="7111" y="2645"/>
                  </a:cubicBezTo>
                  <a:cubicBezTo>
                    <a:pt x="5380" y="3608"/>
                    <a:pt x="3767" y="4818"/>
                    <a:pt x="2568" y="6392"/>
                  </a:cubicBezTo>
                  <a:cubicBezTo>
                    <a:pt x="758" y="8762"/>
                    <a:pt x="1" y="11820"/>
                    <a:pt x="60" y="14800"/>
                  </a:cubicBezTo>
                  <a:cubicBezTo>
                    <a:pt x="99" y="16915"/>
                    <a:pt x="551" y="19069"/>
                    <a:pt x="1653" y="20878"/>
                  </a:cubicBezTo>
                  <a:cubicBezTo>
                    <a:pt x="4161" y="25009"/>
                    <a:pt x="9678" y="26868"/>
                    <a:pt x="11468" y="31362"/>
                  </a:cubicBezTo>
                  <a:cubicBezTo>
                    <a:pt x="12491" y="33919"/>
                    <a:pt x="12058" y="36850"/>
                    <a:pt x="12845" y="39495"/>
                  </a:cubicBezTo>
                  <a:cubicBezTo>
                    <a:pt x="13514" y="41728"/>
                    <a:pt x="15009" y="43626"/>
                    <a:pt x="17025" y="44796"/>
                  </a:cubicBezTo>
                  <a:cubicBezTo>
                    <a:pt x="18623" y="45719"/>
                    <a:pt x="20576" y="46084"/>
                    <a:pt x="22525" y="46084"/>
                  </a:cubicBezTo>
                  <a:cubicBezTo>
                    <a:pt x="23921" y="46084"/>
                    <a:pt x="25314" y="45897"/>
                    <a:pt x="26574" y="45593"/>
                  </a:cubicBezTo>
                  <a:cubicBezTo>
                    <a:pt x="30449" y="44659"/>
                    <a:pt x="33400" y="42279"/>
                    <a:pt x="35504" y="39181"/>
                  </a:cubicBezTo>
                  <a:cubicBezTo>
                    <a:pt x="38750" y="34421"/>
                    <a:pt x="39999" y="27949"/>
                    <a:pt x="39576" y="22442"/>
                  </a:cubicBezTo>
                  <a:cubicBezTo>
                    <a:pt x="39192" y="17387"/>
                    <a:pt x="37638" y="12450"/>
                    <a:pt x="34472" y="8418"/>
                  </a:cubicBezTo>
                  <a:cubicBezTo>
                    <a:pt x="30216" y="3006"/>
                    <a:pt x="23832" y="0"/>
                    <a:pt x="17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5618180" y="2603945"/>
              <a:ext cx="1155433" cy="1118243"/>
            </a:xfrm>
            <a:custGeom>
              <a:avLst/>
              <a:gdLst/>
              <a:ahLst/>
              <a:cxnLst/>
              <a:rect l="l" t="t" r="r" b="b"/>
              <a:pathLst>
                <a:path w="23643" h="22882" extrusionOk="0">
                  <a:moveTo>
                    <a:pt x="9691" y="0"/>
                  </a:moveTo>
                  <a:cubicBezTo>
                    <a:pt x="7092" y="0"/>
                    <a:pt x="4588" y="960"/>
                    <a:pt x="2705" y="3289"/>
                  </a:cubicBezTo>
                  <a:cubicBezTo>
                    <a:pt x="620" y="5855"/>
                    <a:pt x="0" y="9465"/>
                    <a:pt x="807" y="12671"/>
                  </a:cubicBezTo>
                  <a:cubicBezTo>
                    <a:pt x="1623" y="15867"/>
                    <a:pt x="3777" y="18660"/>
                    <a:pt x="6521" y="20509"/>
                  </a:cubicBezTo>
                  <a:cubicBezTo>
                    <a:pt x="8615" y="21925"/>
                    <a:pt x="11074" y="22830"/>
                    <a:pt x="13592" y="22879"/>
                  </a:cubicBezTo>
                  <a:cubicBezTo>
                    <a:pt x="13660" y="22881"/>
                    <a:pt x="13729" y="22881"/>
                    <a:pt x="13797" y="22881"/>
                  </a:cubicBezTo>
                  <a:cubicBezTo>
                    <a:pt x="16249" y="22881"/>
                    <a:pt x="18726" y="22026"/>
                    <a:pt x="20515" y="20362"/>
                  </a:cubicBezTo>
                  <a:cubicBezTo>
                    <a:pt x="22620" y="18395"/>
                    <a:pt x="23643" y="15425"/>
                    <a:pt x="23456" y="12553"/>
                  </a:cubicBezTo>
                  <a:cubicBezTo>
                    <a:pt x="23269" y="9681"/>
                    <a:pt x="21951" y="6947"/>
                    <a:pt x="20014" y="4833"/>
                  </a:cubicBezTo>
                  <a:cubicBezTo>
                    <a:pt x="17450" y="2030"/>
                    <a:pt x="13470" y="0"/>
                    <a:pt x="9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502712" y="1628939"/>
              <a:ext cx="450386" cy="450386"/>
            </a:xfrm>
            <a:custGeom>
              <a:avLst/>
              <a:gdLst/>
              <a:ahLst/>
              <a:cxnLst/>
              <a:rect l="l" t="t" r="r" b="b"/>
              <a:pathLst>
                <a:path w="9216" h="9216" extrusionOk="0">
                  <a:moveTo>
                    <a:pt x="4603" y="0"/>
                  </a:moveTo>
                  <a:cubicBezTo>
                    <a:pt x="2056" y="0"/>
                    <a:pt x="0" y="2065"/>
                    <a:pt x="0" y="4603"/>
                  </a:cubicBezTo>
                  <a:cubicBezTo>
                    <a:pt x="0" y="7150"/>
                    <a:pt x="2056" y="9215"/>
                    <a:pt x="4603" y="9215"/>
                  </a:cubicBezTo>
                  <a:cubicBezTo>
                    <a:pt x="7150" y="9215"/>
                    <a:pt x="9216" y="7150"/>
                    <a:pt x="9216" y="4603"/>
                  </a:cubicBezTo>
                  <a:cubicBezTo>
                    <a:pt x="9216" y="2065"/>
                    <a:pt x="7150" y="0"/>
                    <a:pt x="4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5696519" y="2520475"/>
              <a:ext cx="450386" cy="449897"/>
            </a:xfrm>
            <a:custGeom>
              <a:avLst/>
              <a:gdLst/>
              <a:ahLst/>
              <a:cxnLst/>
              <a:rect l="l" t="t" r="r" b="b"/>
              <a:pathLst>
                <a:path w="9216" h="9206" extrusionOk="0">
                  <a:moveTo>
                    <a:pt x="4603" y="1"/>
                  </a:moveTo>
                  <a:cubicBezTo>
                    <a:pt x="2065" y="1"/>
                    <a:pt x="0" y="2056"/>
                    <a:pt x="0" y="4603"/>
                  </a:cubicBezTo>
                  <a:cubicBezTo>
                    <a:pt x="0" y="7150"/>
                    <a:pt x="2065" y="9206"/>
                    <a:pt x="4603" y="9206"/>
                  </a:cubicBezTo>
                  <a:cubicBezTo>
                    <a:pt x="7150" y="9206"/>
                    <a:pt x="9215" y="7150"/>
                    <a:pt x="9215" y="4603"/>
                  </a:cubicBezTo>
                  <a:cubicBezTo>
                    <a:pt x="9215" y="2056"/>
                    <a:pt x="7150" y="1"/>
                    <a:pt x="4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796373" y="2970813"/>
              <a:ext cx="450386" cy="450386"/>
            </a:xfrm>
            <a:custGeom>
              <a:avLst/>
              <a:gdLst/>
              <a:ahLst/>
              <a:cxnLst/>
              <a:rect l="l" t="t" r="r" b="b"/>
              <a:pathLst>
                <a:path w="9216" h="9216" extrusionOk="0">
                  <a:moveTo>
                    <a:pt x="4603" y="1"/>
                  </a:moveTo>
                  <a:cubicBezTo>
                    <a:pt x="2066" y="1"/>
                    <a:pt x="0" y="2066"/>
                    <a:pt x="0" y="4603"/>
                  </a:cubicBezTo>
                  <a:cubicBezTo>
                    <a:pt x="0" y="7151"/>
                    <a:pt x="2066" y="9216"/>
                    <a:pt x="4603" y="9216"/>
                  </a:cubicBezTo>
                  <a:cubicBezTo>
                    <a:pt x="7150" y="9216"/>
                    <a:pt x="9216" y="7151"/>
                    <a:pt x="9216" y="4603"/>
                  </a:cubicBezTo>
                  <a:cubicBezTo>
                    <a:pt x="9216" y="2066"/>
                    <a:pt x="7150" y="1"/>
                    <a:pt x="4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6033919" y="2214793"/>
              <a:ext cx="294197" cy="598413"/>
            </a:xfrm>
            <a:custGeom>
              <a:avLst/>
              <a:gdLst/>
              <a:ahLst/>
              <a:cxnLst/>
              <a:rect l="l" t="t" r="r" b="b"/>
              <a:pathLst>
                <a:path w="6020" h="12245" extrusionOk="0">
                  <a:moveTo>
                    <a:pt x="1869" y="1"/>
                  </a:moveTo>
                  <a:lnTo>
                    <a:pt x="0" y="10652"/>
                  </a:lnTo>
                  <a:lnTo>
                    <a:pt x="5380" y="12245"/>
                  </a:lnTo>
                  <a:lnTo>
                    <a:pt x="6019" y="40"/>
                  </a:lnTo>
                  <a:lnTo>
                    <a:pt x="186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165312" y="2142221"/>
              <a:ext cx="362420" cy="236042"/>
            </a:xfrm>
            <a:custGeom>
              <a:avLst/>
              <a:gdLst/>
              <a:ahLst/>
              <a:cxnLst/>
              <a:rect l="l" t="t" r="r" b="b"/>
              <a:pathLst>
                <a:path w="7416" h="4830" extrusionOk="0">
                  <a:moveTo>
                    <a:pt x="7416" y="1"/>
                  </a:moveTo>
                  <a:lnTo>
                    <a:pt x="915" y="1781"/>
                  </a:lnTo>
                  <a:lnTo>
                    <a:pt x="0" y="2027"/>
                  </a:lnTo>
                  <a:lnTo>
                    <a:pt x="0" y="4829"/>
                  </a:lnTo>
                  <a:lnTo>
                    <a:pt x="7416" y="3669"/>
                  </a:lnTo>
                  <a:lnTo>
                    <a:pt x="7416"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164824" y="2214207"/>
              <a:ext cx="290337" cy="129652"/>
            </a:xfrm>
            <a:custGeom>
              <a:avLst/>
              <a:gdLst/>
              <a:ahLst/>
              <a:cxnLst/>
              <a:rect l="l" t="t" r="r" b="b"/>
              <a:pathLst>
                <a:path w="5941" h="2653" extrusionOk="0">
                  <a:moveTo>
                    <a:pt x="3885" y="0"/>
                  </a:moveTo>
                  <a:cubicBezTo>
                    <a:pt x="2893" y="0"/>
                    <a:pt x="1902" y="104"/>
                    <a:pt x="925" y="308"/>
                  </a:cubicBezTo>
                  <a:lnTo>
                    <a:pt x="0" y="554"/>
                  </a:lnTo>
                  <a:lnTo>
                    <a:pt x="0" y="2619"/>
                  </a:lnTo>
                  <a:cubicBezTo>
                    <a:pt x="145" y="2635"/>
                    <a:pt x="290" y="2651"/>
                    <a:pt x="434" y="2651"/>
                  </a:cubicBezTo>
                  <a:cubicBezTo>
                    <a:pt x="467" y="2651"/>
                    <a:pt x="499" y="2650"/>
                    <a:pt x="532" y="2648"/>
                  </a:cubicBezTo>
                  <a:cubicBezTo>
                    <a:pt x="600" y="2651"/>
                    <a:pt x="668" y="2652"/>
                    <a:pt x="736" y="2652"/>
                  </a:cubicBezTo>
                  <a:cubicBezTo>
                    <a:pt x="1661" y="2652"/>
                    <a:pt x="2583" y="2410"/>
                    <a:pt x="3462" y="2117"/>
                  </a:cubicBezTo>
                  <a:cubicBezTo>
                    <a:pt x="4131" y="1901"/>
                    <a:pt x="4790" y="1635"/>
                    <a:pt x="5331" y="1183"/>
                  </a:cubicBezTo>
                  <a:cubicBezTo>
                    <a:pt x="5655" y="917"/>
                    <a:pt x="5931" y="554"/>
                    <a:pt x="5941" y="150"/>
                  </a:cubicBezTo>
                  <a:cubicBezTo>
                    <a:pt x="5258" y="50"/>
                    <a:pt x="4571" y="0"/>
                    <a:pt x="3885"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32202" y="1473679"/>
              <a:ext cx="690240" cy="798145"/>
            </a:xfrm>
            <a:custGeom>
              <a:avLst/>
              <a:gdLst/>
              <a:ahLst/>
              <a:cxnLst/>
              <a:rect l="l" t="t" r="r" b="b"/>
              <a:pathLst>
                <a:path w="14124" h="16332" extrusionOk="0">
                  <a:moveTo>
                    <a:pt x="7052" y="0"/>
                  </a:moveTo>
                  <a:cubicBezTo>
                    <a:pt x="3157" y="0"/>
                    <a:pt x="0" y="3266"/>
                    <a:pt x="0" y="7288"/>
                  </a:cubicBezTo>
                  <a:cubicBezTo>
                    <a:pt x="0" y="7593"/>
                    <a:pt x="20" y="7888"/>
                    <a:pt x="50" y="8193"/>
                  </a:cubicBezTo>
                  <a:cubicBezTo>
                    <a:pt x="50" y="10081"/>
                    <a:pt x="295" y="14733"/>
                    <a:pt x="669" y="15294"/>
                  </a:cubicBezTo>
                  <a:cubicBezTo>
                    <a:pt x="1182" y="16065"/>
                    <a:pt x="2759" y="16331"/>
                    <a:pt x="4545" y="16331"/>
                  </a:cubicBezTo>
                  <a:cubicBezTo>
                    <a:pt x="7040" y="16331"/>
                    <a:pt x="9943" y="15811"/>
                    <a:pt x="10917" y="15421"/>
                  </a:cubicBezTo>
                  <a:cubicBezTo>
                    <a:pt x="11743" y="15087"/>
                    <a:pt x="12255" y="13425"/>
                    <a:pt x="12559" y="11851"/>
                  </a:cubicBezTo>
                  <a:cubicBezTo>
                    <a:pt x="13572" y="10543"/>
                    <a:pt x="14123" y="8940"/>
                    <a:pt x="14113" y="7288"/>
                  </a:cubicBezTo>
                  <a:cubicBezTo>
                    <a:pt x="14113" y="3266"/>
                    <a:pt x="10956" y="0"/>
                    <a:pt x="705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293157" y="1505396"/>
              <a:ext cx="446525" cy="761834"/>
            </a:xfrm>
            <a:custGeom>
              <a:avLst/>
              <a:gdLst/>
              <a:ahLst/>
              <a:cxnLst/>
              <a:rect l="l" t="t" r="r" b="b"/>
              <a:pathLst>
                <a:path w="9137" h="15589" extrusionOk="0">
                  <a:moveTo>
                    <a:pt x="6265" y="1"/>
                  </a:moveTo>
                  <a:cubicBezTo>
                    <a:pt x="4505" y="197"/>
                    <a:pt x="2036" y="699"/>
                    <a:pt x="286" y="1023"/>
                  </a:cubicBezTo>
                  <a:cubicBezTo>
                    <a:pt x="0" y="1790"/>
                    <a:pt x="59" y="2646"/>
                    <a:pt x="453" y="3374"/>
                  </a:cubicBezTo>
                  <a:cubicBezTo>
                    <a:pt x="866" y="4052"/>
                    <a:pt x="1554" y="4515"/>
                    <a:pt x="2341" y="4623"/>
                  </a:cubicBezTo>
                  <a:cubicBezTo>
                    <a:pt x="1800" y="5597"/>
                    <a:pt x="1544" y="6806"/>
                    <a:pt x="1977" y="7839"/>
                  </a:cubicBezTo>
                  <a:cubicBezTo>
                    <a:pt x="2380" y="8832"/>
                    <a:pt x="3325" y="9481"/>
                    <a:pt x="4249" y="10022"/>
                  </a:cubicBezTo>
                  <a:cubicBezTo>
                    <a:pt x="4524" y="9727"/>
                    <a:pt x="4770" y="9452"/>
                    <a:pt x="5154" y="9324"/>
                  </a:cubicBezTo>
                  <a:cubicBezTo>
                    <a:pt x="5296" y="9271"/>
                    <a:pt x="5451" y="9243"/>
                    <a:pt x="5603" y="9243"/>
                  </a:cubicBezTo>
                  <a:cubicBezTo>
                    <a:pt x="5850" y="9243"/>
                    <a:pt x="6093" y="9317"/>
                    <a:pt x="6275" y="9481"/>
                  </a:cubicBezTo>
                  <a:cubicBezTo>
                    <a:pt x="6708" y="9865"/>
                    <a:pt x="6639" y="10563"/>
                    <a:pt x="6413" y="11094"/>
                  </a:cubicBezTo>
                  <a:cubicBezTo>
                    <a:pt x="6236" y="11488"/>
                    <a:pt x="6000" y="11842"/>
                    <a:pt x="5695" y="12146"/>
                  </a:cubicBezTo>
                  <a:cubicBezTo>
                    <a:pt x="5400" y="12451"/>
                    <a:pt x="5046" y="12697"/>
                    <a:pt x="4800" y="13032"/>
                  </a:cubicBezTo>
                  <a:cubicBezTo>
                    <a:pt x="4318" y="13681"/>
                    <a:pt x="4760" y="14782"/>
                    <a:pt x="4780" y="15589"/>
                  </a:cubicBezTo>
                  <a:cubicBezTo>
                    <a:pt x="5016" y="14910"/>
                    <a:pt x="5282" y="14310"/>
                    <a:pt x="5960" y="14064"/>
                  </a:cubicBezTo>
                  <a:cubicBezTo>
                    <a:pt x="6629" y="13818"/>
                    <a:pt x="7367" y="13632"/>
                    <a:pt x="7888" y="13130"/>
                  </a:cubicBezTo>
                  <a:cubicBezTo>
                    <a:pt x="8566" y="12481"/>
                    <a:pt x="8694" y="11360"/>
                    <a:pt x="8281" y="10514"/>
                  </a:cubicBezTo>
                  <a:cubicBezTo>
                    <a:pt x="8212" y="10396"/>
                    <a:pt x="8173" y="10268"/>
                    <a:pt x="8163" y="10140"/>
                  </a:cubicBezTo>
                  <a:cubicBezTo>
                    <a:pt x="8183" y="10003"/>
                    <a:pt x="8242" y="9875"/>
                    <a:pt x="8340" y="9766"/>
                  </a:cubicBezTo>
                  <a:cubicBezTo>
                    <a:pt x="9107" y="8635"/>
                    <a:pt x="9137" y="7170"/>
                    <a:pt x="9117" y="5803"/>
                  </a:cubicBezTo>
                  <a:cubicBezTo>
                    <a:pt x="9098" y="4564"/>
                    <a:pt x="9127" y="3256"/>
                    <a:pt x="8557" y="2145"/>
                  </a:cubicBezTo>
                  <a:cubicBezTo>
                    <a:pt x="8055" y="1191"/>
                    <a:pt x="7249" y="433"/>
                    <a:pt x="6265"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66313" y="1895672"/>
              <a:ext cx="75504" cy="31765"/>
            </a:xfrm>
            <a:custGeom>
              <a:avLst/>
              <a:gdLst/>
              <a:ahLst/>
              <a:cxnLst/>
              <a:rect l="l" t="t" r="r" b="b"/>
              <a:pathLst>
                <a:path w="1545" h="650" fill="none" extrusionOk="0">
                  <a:moveTo>
                    <a:pt x="1" y="286"/>
                  </a:moveTo>
                  <a:cubicBezTo>
                    <a:pt x="532" y="0"/>
                    <a:pt x="1191" y="158"/>
                    <a:pt x="1545" y="649"/>
                  </a:cubicBezTo>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219607" y="1897920"/>
              <a:ext cx="69591" cy="58839"/>
            </a:xfrm>
            <a:custGeom>
              <a:avLst/>
              <a:gdLst/>
              <a:ahLst/>
              <a:cxnLst/>
              <a:rect l="l" t="t" r="r" b="b"/>
              <a:pathLst>
                <a:path w="1424" h="1204" extrusionOk="0">
                  <a:moveTo>
                    <a:pt x="640" y="1"/>
                  </a:moveTo>
                  <a:cubicBezTo>
                    <a:pt x="621" y="1"/>
                    <a:pt x="601" y="2"/>
                    <a:pt x="581" y="4"/>
                  </a:cubicBezTo>
                  <a:cubicBezTo>
                    <a:pt x="247" y="33"/>
                    <a:pt x="1" y="318"/>
                    <a:pt x="40" y="653"/>
                  </a:cubicBezTo>
                  <a:cubicBezTo>
                    <a:pt x="65" y="992"/>
                    <a:pt x="352" y="1203"/>
                    <a:pt x="645" y="1203"/>
                  </a:cubicBezTo>
                  <a:cubicBezTo>
                    <a:pt x="810" y="1203"/>
                    <a:pt x="978" y="1136"/>
                    <a:pt x="1102" y="987"/>
                  </a:cubicBezTo>
                  <a:cubicBezTo>
                    <a:pt x="1424" y="590"/>
                    <a:pt x="1135" y="1"/>
                    <a:pt x="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054768" y="1864493"/>
              <a:ext cx="55810" cy="151839"/>
            </a:xfrm>
            <a:custGeom>
              <a:avLst/>
              <a:gdLst/>
              <a:ahLst/>
              <a:cxnLst/>
              <a:rect l="l" t="t" r="r" b="b"/>
              <a:pathLst>
                <a:path w="1142" h="3107" extrusionOk="0">
                  <a:moveTo>
                    <a:pt x="857" y="0"/>
                  </a:moveTo>
                  <a:cubicBezTo>
                    <a:pt x="797" y="0"/>
                    <a:pt x="737" y="46"/>
                    <a:pt x="748" y="127"/>
                  </a:cubicBezTo>
                  <a:lnTo>
                    <a:pt x="876" y="1042"/>
                  </a:lnTo>
                  <a:cubicBezTo>
                    <a:pt x="915" y="1356"/>
                    <a:pt x="758" y="1661"/>
                    <a:pt x="482" y="1819"/>
                  </a:cubicBezTo>
                  <a:lnTo>
                    <a:pt x="69" y="2045"/>
                  </a:lnTo>
                  <a:cubicBezTo>
                    <a:pt x="20" y="2064"/>
                    <a:pt x="0" y="2114"/>
                    <a:pt x="10" y="2163"/>
                  </a:cubicBezTo>
                  <a:lnTo>
                    <a:pt x="246" y="3028"/>
                  </a:lnTo>
                  <a:cubicBezTo>
                    <a:pt x="256" y="3077"/>
                    <a:pt x="295" y="3107"/>
                    <a:pt x="345" y="3107"/>
                  </a:cubicBezTo>
                  <a:cubicBezTo>
                    <a:pt x="413" y="3107"/>
                    <a:pt x="472" y="3038"/>
                    <a:pt x="453" y="2969"/>
                  </a:cubicBezTo>
                  <a:lnTo>
                    <a:pt x="246" y="2192"/>
                  </a:lnTo>
                  <a:lnTo>
                    <a:pt x="590" y="2005"/>
                  </a:lnTo>
                  <a:cubicBezTo>
                    <a:pt x="944" y="1809"/>
                    <a:pt x="1141" y="1415"/>
                    <a:pt x="1092" y="1012"/>
                  </a:cubicBezTo>
                  <a:lnTo>
                    <a:pt x="964" y="97"/>
                  </a:lnTo>
                  <a:cubicBezTo>
                    <a:pt x="955" y="31"/>
                    <a:pt x="906" y="0"/>
                    <a:pt x="8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084090" y="2017749"/>
              <a:ext cx="89481" cy="53415"/>
            </a:xfrm>
            <a:custGeom>
              <a:avLst/>
              <a:gdLst/>
              <a:ahLst/>
              <a:cxnLst/>
              <a:rect l="l" t="t" r="r" b="b"/>
              <a:pathLst>
                <a:path w="1831" h="1093" extrusionOk="0">
                  <a:moveTo>
                    <a:pt x="1708" y="1"/>
                  </a:moveTo>
                  <a:cubicBezTo>
                    <a:pt x="1658" y="1"/>
                    <a:pt x="1608" y="31"/>
                    <a:pt x="1603" y="99"/>
                  </a:cubicBezTo>
                  <a:cubicBezTo>
                    <a:pt x="1556" y="573"/>
                    <a:pt x="1158" y="879"/>
                    <a:pt x="742" y="879"/>
                  </a:cubicBezTo>
                  <a:cubicBezTo>
                    <a:pt x="554" y="879"/>
                    <a:pt x="362" y="817"/>
                    <a:pt x="197" y="679"/>
                  </a:cubicBezTo>
                  <a:cubicBezTo>
                    <a:pt x="176" y="663"/>
                    <a:pt x="152" y="655"/>
                    <a:pt x="129" y="655"/>
                  </a:cubicBezTo>
                  <a:cubicBezTo>
                    <a:pt x="95" y="655"/>
                    <a:pt x="62" y="670"/>
                    <a:pt x="40" y="699"/>
                  </a:cubicBezTo>
                  <a:cubicBezTo>
                    <a:pt x="0" y="738"/>
                    <a:pt x="10" y="807"/>
                    <a:pt x="59" y="846"/>
                  </a:cubicBezTo>
                  <a:cubicBezTo>
                    <a:pt x="256" y="1013"/>
                    <a:pt x="502" y="1092"/>
                    <a:pt x="748" y="1092"/>
                  </a:cubicBezTo>
                  <a:cubicBezTo>
                    <a:pt x="895" y="1092"/>
                    <a:pt x="1033" y="1072"/>
                    <a:pt x="1161" y="1013"/>
                  </a:cubicBezTo>
                  <a:cubicBezTo>
                    <a:pt x="1525" y="856"/>
                    <a:pt x="1780" y="522"/>
                    <a:pt x="1820" y="118"/>
                  </a:cubicBezTo>
                  <a:cubicBezTo>
                    <a:pt x="1830" y="44"/>
                    <a:pt x="1769" y="1"/>
                    <a:pt x="17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204702" y="1785763"/>
              <a:ext cx="110495" cy="66561"/>
            </a:xfrm>
            <a:custGeom>
              <a:avLst/>
              <a:gdLst/>
              <a:ahLst/>
              <a:cxnLst/>
              <a:rect l="l" t="t" r="r" b="b"/>
              <a:pathLst>
                <a:path w="2261" h="1362" extrusionOk="0">
                  <a:moveTo>
                    <a:pt x="868" y="1"/>
                  </a:moveTo>
                  <a:cubicBezTo>
                    <a:pt x="689" y="1"/>
                    <a:pt x="524" y="31"/>
                    <a:pt x="404" y="96"/>
                  </a:cubicBezTo>
                  <a:cubicBezTo>
                    <a:pt x="266" y="164"/>
                    <a:pt x="158" y="273"/>
                    <a:pt x="79" y="400"/>
                  </a:cubicBezTo>
                  <a:cubicBezTo>
                    <a:pt x="11" y="528"/>
                    <a:pt x="1" y="695"/>
                    <a:pt x="70" y="833"/>
                  </a:cubicBezTo>
                  <a:cubicBezTo>
                    <a:pt x="138" y="961"/>
                    <a:pt x="256" y="1059"/>
                    <a:pt x="394" y="1118"/>
                  </a:cubicBezTo>
                  <a:cubicBezTo>
                    <a:pt x="552" y="1197"/>
                    <a:pt x="709" y="1266"/>
                    <a:pt x="886" y="1315"/>
                  </a:cubicBezTo>
                  <a:cubicBezTo>
                    <a:pt x="984" y="1346"/>
                    <a:pt x="1103" y="1362"/>
                    <a:pt x="1228" y="1362"/>
                  </a:cubicBezTo>
                  <a:cubicBezTo>
                    <a:pt x="1704" y="1362"/>
                    <a:pt x="2260" y="1127"/>
                    <a:pt x="2027" y="558"/>
                  </a:cubicBezTo>
                  <a:cubicBezTo>
                    <a:pt x="1872" y="198"/>
                    <a:pt x="1323" y="1"/>
                    <a:pt x="86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955268" y="1800571"/>
              <a:ext cx="118754" cy="65339"/>
            </a:xfrm>
            <a:custGeom>
              <a:avLst/>
              <a:gdLst/>
              <a:ahLst/>
              <a:cxnLst/>
              <a:rect l="l" t="t" r="r" b="b"/>
              <a:pathLst>
                <a:path w="2430" h="1337" extrusionOk="0">
                  <a:moveTo>
                    <a:pt x="1200" y="1"/>
                  </a:moveTo>
                  <a:cubicBezTo>
                    <a:pt x="822" y="1"/>
                    <a:pt x="421" y="132"/>
                    <a:pt x="237" y="333"/>
                  </a:cubicBezTo>
                  <a:cubicBezTo>
                    <a:pt x="128" y="432"/>
                    <a:pt x="50" y="570"/>
                    <a:pt x="30" y="717"/>
                  </a:cubicBezTo>
                  <a:cubicBezTo>
                    <a:pt x="0" y="865"/>
                    <a:pt x="50" y="1022"/>
                    <a:pt x="148" y="1130"/>
                  </a:cubicBezTo>
                  <a:cubicBezTo>
                    <a:pt x="266" y="1228"/>
                    <a:pt x="404" y="1287"/>
                    <a:pt x="551" y="1297"/>
                  </a:cubicBezTo>
                  <a:cubicBezTo>
                    <a:pt x="728" y="1327"/>
                    <a:pt x="895" y="1337"/>
                    <a:pt x="1072" y="1337"/>
                  </a:cubicBezTo>
                  <a:cubicBezTo>
                    <a:pt x="1564" y="1327"/>
                    <a:pt x="2430" y="845"/>
                    <a:pt x="1918" y="255"/>
                  </a:cubicBezTo>
                  <a:cubicBezTo>
                    <a:pt x="1761" y="77"/>
                    <a:pt x="1487" y="1"/>
                    <a:pt x="120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435907" y="1927389"/>
              <a:ext cx="238437" cy="218693"/>
            </a:xfrm>
            <a:custGeom>
              <a:avLst/>
              <a:gdLst/>
              <a:ahLst/>
              <a:cxnLst/>
              <a:rect l="l" t="t" r="r" b="b"/>
              <a:pathLst>
                <a:path w="4879" h="4475" extrusionOk="0">
                  <a:moveTo>
                    <a:pt x="2442" y="1"/>
                  </a:moveTo>
                  <a:cubicBezTo>
                    <a:pt x="2288" y="1"/>
                    <a:pt x="2133" y="16"/>
                    <a:pt x="1977" y="50"/>
                  </a:cubicBezTo>
                  <a:cubicBezTo>
                    <a:pt x="767" y="305"/>
                    <a:pt x="0" y="1495"/>
                    <a:pt x="256" y="2705"/>
                  </a:cubicBezTo>
                  <a:cubicBezTo>
                    <a:pt x="479" y="3750"/>
                    <a:pt x="1411" y="4475"/>
                    <a:pt x="2441" y="4475"/>
                  </a:cubicBezTo>
                  <a:cubicBezTo>
                    <a:pt x="2593" y="4475"/>
                    <a:pt x="2747" y="4459"/>
                    <a:pt x="2902" y="4426"/>
                  </a:cubicBezTo>
                  <a:cubicBezTo>
                    <a:pt x="4111" y="4161"/>
                    <a:pt x="4878" y="2980"/>
                    <a:pt x="4623" y="1771"/>
                  </a:cubicBezTo>
                  <a:cubicBezTo>
                    <a:pt x="4400" y="718"/>
                    <a:pt x="3470" y="1"/>
                    <a:pt x="244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7512779" y="1961011"/>
              <a:ext cx="99548" cy="144264"/>
            </a:xfrm>
            <a:custGeom>
              <a:avLst/>
              <a:gdLst/>
              <a:ahLst/>
              <a:cxnLst/>
              <a:rect l="l" t="t" r="r" b="b"/>
              <a:pathLst>
                <a:path w="2037" h="2952" extrusionOk="0">
                  <a:moveTo>
                    <a:pt x="1722" y="0"/>
                  </a:moveTo>
                  <a:cubicBezTo>
                    <a:pt x="1706" y="0"/>
                    <a:pt x="1690" y="4"/>
                    <a:pt x="1673" y="11"/>
                  </a:cubicBezTo>
                  <a:cubicBezTo>
                    <a:pt x="620" y="552"/>
                    <a:pt x="1" y="1663"/>
                    <a:pt x="89" y="2843"/>
                  </a:cubicBezTo>
                  <a:cubicBezTo>
                    <a:pt x="99" y="2902"/>
                    <a:pt x="148" y="2942"/>
                    <a:pt x="207" y="2951"/>
                  </a:cubicBezTo>
                  <a:lnTo>
                    <a:pt x="227" y="2951"/>
                  </a:lnTo>
                  <a:cubicBezTo>
                    <a:pt x="286" y="2942"/>
                    <a:pt x="335" y="2882"/>
                    <a:pt x="335" y="2823"/>
                  </a:cubicBezTo>
                  <a:cubicBezTo>
                    <a:pt x="335" y="2676"/>
                    <a:pt x="384" y="2528"/>
                    <a:pt x="483" y="2410"/>
                  </a:cubicBezTo>
                  <a:cubicBezTo>
                    <a:pt x="650" y="2174"/>
                    <a:pt x="856" y="1978"/>
                    <a:pt x="1102" y="1820"/>
                  </a:cubicBezTo>
                  <a:cubicBezTo>
                    <a:pt x="1306" y="1688"/>
                    <a:pt x="1549" y="1611"/>
                    <a:pt x="1795" y="1611"/>
                  </a:cubicBezTo>
                  <a:cubicBezTo>
                    <a:pt x="1823" y="1611"/>
                    <a:pt x="1851" y="1612"/>
                    <a:pt x="1879" y="1614"/>
                  </a:cubicBezTo>
                  <a:cubicBezTo>
                    <a:pt x="2027" y="1614"/>
                    <a:pt x="2037" y="1397"/>
                    <a:pt x="1899" y="1378"/>
                  </a:cubicBezTo>
                  <a:cubicBezTo>
                    <a:pt x="1869" y="1376"/>
                    <a:pt x="1839" y="1375"/>
                    <a:pt x="1810" y="1375"/>
                  </a:cubicBezTo>
                  <a:cubicBezTo>
                    <a:pt x="1515" y="1375"/>
                    <a:pt x="1225" y="1463"/>
                    <a:pt x="975" y="1624"/>
                  </a:cubicBezTo>
                  <a:cubicBezTo>
                    <a:pt x="729" y="1781"/>
                    <a:pt x="512" y="1988"/>
                    <a:pt x="335" y="2224"/>
                  </a:cubicBezTo>
                  <a:cubicBezTo>
                    <a:pt x="463" y="1368"/>
                    <a:pt x="1004" y="621"/>
                    <a:pt x="1781" y="227"/>
                  </a:cubicBezTo>
                  <a:cubicBezTo>
                    <a:pt x="1902" y="167"/>
                    <a:pt x="1833" y="0"/>
                    <a:pt x="17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899996" y="1438102"/>
              <a:ext cx="717167" cy="234723"/>
            </a:xfrm>
            <a:custGeom>
              <a:avLst/>
              <a:gdLst/>
              <a:ahLst/>
              <a:cxnLst/>
              <a:rect l="l" t="t" r="r" b="b"/>
              <a:pathLst>
                <a:path w="14675" h="4803" extrusionOk="0">
                  <a:moveTo>
                    <a:pt x="6039" y="1"/>
                  </a:moveTo>
                  <a:cubicBezTo>
                    <a:pt x="4111" y="1"/>
                    <a:pt x="2184" y="45"/>
                    <a:pt x="286" y="99"/>
                  </a:cubicBezTo>
                  <a:cubicBezTo>
                    <a:pt x="0" y="679"/>
                    <a:pt x="276" y="1437"/>
                    <a:pt x="797" y="1830"/>
                  </a:cubicBezTo>
                  <a:cubicBezTo>
                    <a:pt x="1249" y="2180"/>
                    <a:pt x="1828" y="2300"/>
                    <a:pt x="2397" y="2300"/>
                  </a:cubicBezTo>
                  <a:cubicBezTo>
                    <a:pt x="2484" y="2300"/>
                    <a:pt x="2570" y="2297"/>
                    <a:pt x="2656" y="2292"/>
                  </a:cubicBezTo>
                  <a:cubicBezTo>
                    <a:pt x="3536" y="3793"/>
                    <a:pt x="5232" y="4802"/>
                    <a:pt x="6957" y="4802"/>
                  </a:cubicBezTo>
                  <a:cubicBezTo>
                    <a:pt x="7198" y="4802"/>
                    <a:pt x="7441" y="4782"/>
                    <a:pt x="7681" y="4741"/>
                  </a:cubicBezTo>
                  <a:cubicBezTo>
                    <a:pt x="8478" y="4603"/>
                    <a:pt x="9216" y="4249"/>
                    <a:pt x="9953" y="3905"/>
                  </a:cubicBezTo>
                  <a:cubicBezTo>
                    <a:pt x="9970" y="3888"/>
                    <a:pt x="9994" y="3871"/>
                    <a:pt x="10001" y="3855"/>
                  </a:cubicBezTo>
                  <a:lnTo>
                    <a:pt x="10001" y="3855"/>
                  </a:lnTo>
                  <a:lnTo>
                    <a:pt x="10553" y="3836"/>
                  </a:lnTo>
                  <a:cubicBezTo>
                    <a:pt x="11065" y="3866"/>
                    <a:pt x="11556" y="4121"/>
                    <a:pt x="12078" y="4131"/>
                  </a:cubicBezTo>
                  <a:cubicBezTo>
                    <a:pt x="12343" y="4131"/>
                    <a:pt x="12599" y="4082"/>
                    <a:pt x="12855" y="4003"/>
                  </a:cubicBezTo>
                  <a:cubicBezTo>
                    <a:pt x="13238" y="3895"/>
                    <a:pt x="13622" y="3748"/>
                    <a:pt x="13986" y="3581"/>
                  </a:cubicBezTo>
                  <a:cubicBezTo>
                    <a:pt x="14271" y="3443"/>
                    <a:pt x="14654" y="3276"/>
                    <a:pt x="14654" y="2961"/>
                  </a:cubicBezTo>
                  <a:cubicBezTo>
                    <a:pt x="14674" y="2125"/>
                    <a:pt x="14448" y="1220"/>
                    <a:pt x="13789" y="699"/>
                  </a:cubicBezTo>
                  <a:cubicBezTo>
                    <a:pt x="13238" y="276"/>
                    <a:pt x="12491" y="207"/>
                    <a:pt x="11792" y="168"/>
                  </a:cubicBezTo>
                  <a:cubicBezTo>
                    <a:pt x="9894" y="45"/>
                    <a:pt x="7967" y="1"/>
                    <a:pt x="603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254519" y="2283553"/>
              <a:ext cx="1638025" cy="1513504"/>
            </a:xfrm>
            <a:custGeom>
              <a:avLst/>
              <a:gdLst/>
              <a:ahLst/>
              <a:cxnLst/>
              <a:rect l="l" t="t" r="r" b="b"/>
              <a:pathLst>
                <a:path w="33518" h="30970" extrusionOk="0">
                  <a:moveTo>
                    <a:pt x="26505" y="0"/>
                  </a:moveTo>
                  <a:lnTo>
                    <a:pt x="17939" y="915"/>
                  </a:lnTo>
                  <a:lnTo>
                    <a:pt x="17260" y="2783"/>
                  </a:lnTo>
                  <a:cubicBezTo>
                    <a:pt x="17260" y="2783"/>
                    <a:pt x="12304" y="2960"/>
                    <a:pt x="10160" y="3737"/>
                  </a:cubicBezTo>
                  <a:cubicBezTo>
                    <a:pt x="8016" y="4514"/>
                    <a:pt x="3639" y="20682"/>
                    <a:pt x="3639" y="20682"/>
                  </a:cubicBezTo>
                  <a:lnTo>
                    <a:pt x="0" y="30970"/>
                  </a:lnTo>
                  <a:lnTo>
                    <a:pt x="22906" y="30970"/>
                  </a:lnTo>
                  <a:lnTo>
                    <a:pt x="25777" y="21184"/>
                  </a:lnTo>
                  <a:cubicBezTo>
                    <a:pt x="25777" y="21184"/>
                    <a:pt x="30596" y="17171"/>
                    <a:pt x="32062" y="11428"/>
                  </a:cubicBezTo>
                  <a:cubicBezTo>
                    <a:pt x="33517" y="5694"/>
                    <a:pt x="26731" y="1515"/>
                    <a:pt x="26731" y="1515"/>
                  </a:cubicBezTo>
                  <a:lnTo>
                    <a:pt x="26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5891658" y="2466181"/>
              <a:ext cx="1083839" cy="916117"/>
            </a:xfrm>
            <a:custGeom>
              <a:avLst/>
              <a:gdLst/>
              <a:ahLst/>
              <a:cxnLst/>
              <a:rect l="l" t="t" r="r" b="b"/>
              <a:pathLst>
                <a:path w="22178" h="18746" extrusionOk="0">
                  <a:moveTo>
                    <a:pt x="17575" y="0"/>
                  </a:moveTo>
                  <a:lnTo>
                    <a:pt x="8743" y="6786"/>
                  </a:lnTo>
                  <a:lnTo>
                    <a:pt x="8832" y="4957"/>
                  </a:lnTo>
                  <a:lnTo>
                    <a:pt x="2547" y="4455"/>
                  </a:lnTo>
                  <a:lnTo>
                    <a:pt x="2233" y="7288"/>
                  </a:lnTo>
                  <a:cubicBezTo>
                    <a:pt x="2233" y="7288"/>
                    <a:pt x="0" y="9019"/>
                    <a:pt x="413" y="12618"/>
                  </a:cubicBezTo>
                  <a:cubicBezTo>
                    <a:pt x="775" y="15848"/>
                    <a:pt x="2095" y="18745"/>
                    <a:pt x="5659" y="18745"/>
                  </a:cubicBezTo>
                  <a:cubicBezTo>
                    <a:pt x="6067" y="18745"/>
                    <a:pt x="6504" y="18707"/>
                    <a:pt x="6973" y="18627"/>
                  </a:cubicBezTo>
                  <a:cubicBezTo>
                    <a:pt x="11526" y="17850"/>
                    <a:pt x="17899" y="12933"/>
                    <a:pt x="17899" y="12933"/>
                  </a:cubicBezTo>
                  <a:lnTo>
                    <a:pt x="22178" y="7199"/>
                  </a:lnTo>
                  <a:lnTo>
                    <a:pt x="17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784174" y="2599889"/>
              <a:ext cx="72034" cy="254173"/>
            </a:xfrm>
            <a:custGeom>
              <a:avLst/>
              <a:gdLst/>
              <a:ahLst/>
              <a:cxnLst/>
              <a:rect l="l" t="t" r="r" b="b"/>
              <a:pathLst>
                <a:path w="1474" h="5201" extrusionOk="0">
                  <a:moveTo>
                    <a:pt x="1344" y="1"/>
                  </a:moveTo>
                  <a:cubicBezTo>
                    <a:pt x="1300" y="1"/>
                    <a:pt x="1256" y="26"/>
                    <a:pt x="1239" y="87"/>
                  </a:cubicBezTo>
                  <a:lnTo>
                    <a:pt x="10" y="5073"/>
                  </a:lnTo>
                  <a:cubicBezTo>
                    <a:pt x="0" y="5132"/>
                    <a:pt x="30" y="5191"/>
                    <a:pt x="89" y="5201"/>
                  </a:cubicBezTo>
                  <a:lnTo>
                    <a:pt x="118" y="5201"/>
                  </a:lnTo>
                  <a:cubicBezTo>
                    <a:pt x="167" y="5201"/>
                    <a:pt x="207" y="5171"/>
                    <a:pt x="227" y="5122"/>
                  </a:cubicBezTo>
                  <a:lnTo>
                    <a:pt x="1456" y="136"/>
                  </a:lnTo>
                  <a:cubicBezTo>
                    <a:pt x="1473" y="55"/>
                    <a:pt x="1408" y="1"/>
                    <a:pt x="1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028641" y="1237686"/>
              <a:ext cx="882446" cy="454344"/>
            </a:xfrm>
            <a:custGeom>
              <a:avLst/>
              <a:gdLst/>
              <a:ahLst/>
              <a:cxnLst/>
              <a:rect l="l" t="t" r="r" b="b"/>
              <a:pathLst>
                <a:path w="18057" h="9297" extrusionOk="0">
                  <a:moveTo>
                    <a:pt x="2529" y="1"/>
                  </a:moveTo>
                  <a:cubicBezTo>
                    <a:pt x="113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19" y="89"/>
                  </a:cubicBezTo>
                  <a:lnTo>
                    <a:pt x="2547" y="1"/>
                  </a:lnTo>
                  <a:cubicBezTo>
                    <a:pt x="2541" y="1"/>
                    <a:pt x="2535" y="1"/>
                    <a:pt x="2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095446" y="1237686"/>
              <a:ext cx="882446" cy="454344"/>
            </a:xfrm>
            <a:custGeom>
              <a:avLst/>
              <a:gdLst/>
              <a:ahLst/>
              <a:cxnLst/>
              <a:rect l="l" t="t" r="r" b="b"/>
              <a:pathLst>
                <a:path w="18057" h="9297" extrusionOk="0">
                  <a:moveTo>
                    <a:pt x="2528" y="1"/>
                  </a:moveTo>
                  <a:cubicBezTo>
                    <a:pt x="1121" y="1"/>
                    <a:pt x="0" y="1098"/>
                    <a:pt x="59" y="2430"/>
                  </a:cubicBezTo>
                  <a:lnTo>
                    <a:pt x="266" y="7062"/>
                  </a:lnTo>
                  <a:cubicBezTo>
                    <a:pt x="323" y="8310"/>
                    <a:pt x="1412" y="9296"/>
                    <a:pt x="2727" y="9296"/>
                  </a:cubicBezTo>
                  <a:cubicBezTo>
                    <a:pt x="2759" y="9296"/>
                    <a:pt x="2791" y="9296"/>
                    <a:pt x="2823" y="9294"/>
                  </a:cubicBezTo>
                  <a:lnTo>
                    <a:pt x="15372" y="8881"/>
                  </a:lnTo>
                  <a:cubicBezTo>
                    <a:pt x="16660" y="8832"/>
                    <a:pt x="17693" y="7878"/>
                    <a:pt x="17762" y="6669"/>
                  </a:cubicBezTo>
                  <a:lnTo>
                    <a:pt x="17978" y="2538"/>
                  </a:lnTo>
                  <a:cubicBezTo>
                    <a:pt x="18057" y="1220"/>
                    <a:pt x="16936" y="99"/>
                    <a:pt x="15529" y="89"/>
                  </a:cubicBezTo>
                  <a:lnTo>
                    <a:pt x="2547" y="1"/>
                  </a:lnTo>
                  <a:cubicBezTo>
                    <a:pt x="2541" y="1"/>
                    <a:pt x="2535" y="1"/>
                    <a:pt x="2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215569" y="1349207"/>
              <a:ext cx="246598" cy="246598"/>
            </a:xfrm>
            <a:custGeom>
              <a:avLst/>
              <a:gdLst/>
              <a:ahLst/>
              <a:cxnLst/>
              <a:rect l="l" t="t" r="r" b="b"/>
              <a:pathLst>
                <a:path w="5046" h="5046" fill="none" extrusionOk="0">
                  <a:moveTo>
                    <a:pt x="2902" y="207"/>
                  </a:moveTo>
                  <a:cubicBezTo>
                    <a:pt x="4181" y="413"/>
                    <a:pt x="5046" y="1613"/>
                    <a:pt x="4839" y="2892"/>
                  </a:cubicBezTo>
                  <a:cubicBezTo>
                    <a:pt x="4633" y="4170"/>
                    <a:pt x="3433" y="5046"/>
                    <a:pt x="2155" y="4839"/>
                  </a:cubicBezTo>
                  <a:cubicBezTo>
                    <a:pt x="876" y="4632"/>
                    <a:pt x="1" y="3433"/>
                    <a:pt x="207" y="2144"/>
                  </a:cubicBezTo>
                  <a:cubicBezTo>
                    <a:pt x="414" y="866"/>
                    <a:pt x="1623" y="0"/>
                    <a:pt x="2902" y="207"/>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13079" y="1341486"/>
              <a:ext cx="261992" cy="261552"/>
            </a:xfrm>
            <a:custGeom>
              <a:avLst/>
              <a:gdLst/>
              <a:ahLst/>
              <a:cxnLst/>
              <a:rect l="l" t="t" r="r" b="b"/>
              <a:pathLst>
                <a:path w="5361" h="5352" fill="none" extrusionOk="0">
                  <a:moveTo>
                    <a:pt x="3855" y="650"/>
                  </a:moveTo>
                  <a:cubicBezTo>
                    <a:pt x="4977" y="1299"/>
                    <a:pt x="5360" y="2735"/>
                    <a:pt x="4711" y="3856"/>
                  </a:cubicBezTo>
                  <a:cubicBezTo>
                    <a:pt x="4052" y="4977"/>
                    <a:pt x="2616" y="5351"/>
                    <a:pt x="1505" y="4702"/>
                  </a:cubicBezTo>
                  <a:cubicBezTo>
                    <a:pt x="384" y="4053"/>
                    <a:pt x="0" y="2617"/>
                    <a:pt x="649" y="1496"/>
                  </a:cubicBezTo>
                  <a:cubicBezTo>
                    <a:pt x="1308" y="375"/>
                    <a:pt x="2744" y="1"/>
                    <a:pt x="3855" y="650"/>
                  </a:cubicBezTo>
                  <a:close/>
                </a:path>
              </a:pathLst>
            </a:custGeom>
            <a:solidFill>
              <a:schemeClr val="accent6"/>
            </a:solidFill>
            <a:ln w="1905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821169" y="1897089"/>
              <a:ext cx="141821" cy="82737"/>
            </a:xfrm>
            <a:custGeom>
              <a:avLst/>
              <a:gdLst/>
              <a:ahLst/>
              <a:cxnLst/>
              <a:rect l="l" t="t" r="r" b="b"/>
              <a:pathLst>
                <a:path w="2902" h="1693" extrusionOk="0">
                  <a:moveTo>
                    <a:pt x="1" y="1"/>
                  </a:moveTo>
                  <a:lnTo>
                    <a:pt x="1" y="1692"/>
                  </a:lnTo>
                  <a:lnTo>
                    <a:pt x="2902" y="1692"/>
                  </a:lnTo>
                  <a:lnTo>
                    <a:pt x="29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908157" y="1847144"/>
              <a:ext cx="57276" cy="175443"/>
            </a:xfrm>
            <a:custGeom>
              <a:avLst/>
              <a:gdLst/>
              <a:ahLst/>
              <a:cxnLst/>
              <a:rect l="l" t="t" r="r" b="b"/>
              <a:pathLst>
                <a:path w="1172" h="3590" extrusionOk="0">
                  <a:moveTo>
                    <a:pt x="1171" y="0"/>
                  </a:moveTo>
                  <a:lnTo>
                    <a:pt x="1" y="1938"/>
                  </a:lnTo>
                  <a:lnTo>
                    <a:pt x="1171" y="3590"/>
                  </a:lnTo>
                  <a:lnTo>
                    <a:pt x="1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986808" y="1694278"/>
              <a:ext cx="869006" cy="589177"/>
            </a:xfrm>
            <a:custGeom>
              <a:avLst/>
              <a:gdLst/>
              <a:ahLst/>
              <a:cxnLst/>
              <a:rect l="l" t="t" r="r" b="b"/>
              <a:pathLst>
                <a:path w="17782" h="12056" extrusionOk="0">
                  <a:moveTo>
                    <a:pt x="16582" y="1"/>
                  </a:moveTo>
                  <a:lnTo>
                    <a:pt x="8488" y="69"/>
                  </a:lnTo>
                  <a:lnTo>
                    <a:pt x="8232" y="69"/>
                  </a:lnTo>
                  <a:lnTo>
                    <a:pt x="6796" y="79"/>
                  </a:lnTo>
                  <a:lnTo>
                    <a:pt x="6531" y="79"/>
                  </a:lnTo>
                  <a:lnTo>
                    <a:pt x="3128" y="109"/>
                  </a:lnTo>
                  <a:cubicBezTo>
                    <a:pt x="3000" y="109"/>
                    <a:pt x="2872" y="119"/>
                    <a:pt x="2744" y="148"/>
                  </a:cubicBezTo>
                  <a:cubicBezTo>
                    <a:pt x="1662" y="315"/>
                    <a:pt x="1131" y="1181"/>
                    <a:pt x="836" y="2341"/>
                  </a:cubicBezTo>
                  <a:lnTo>
                    <a:pt x="836" y="2371"/>
                  </a:lnTo>
                  <a:cubicBezTo>
                    <a:pt x="374" y="4239"/>
                    <a:pt x="0" y="7032"/>
                    <a:pt x="836" y="9796"/>
                  </a:cubicBezTo>
                  <a:cubicBezTo>
                    <a:pt x="856" y="9855"/>
                    <a:pt x="876" y="9924"/>
                    <a:pt x="895" y="9993"/>
                  </a:cubicBezTo>
                  <a:cubicBezTo>
                    <a:pt x="1092" y="10602"/>
                    <a:pt x="1299" y="11124"/>
                    <a:pt x="1594" y="11478"/>
                  </a:cubicBezTo>
                  <a:cubicBezTo>
                    <a:pt x="1603" y="11488"/>
                    <a:pt x="1603" y="11488"/>
                    <a:pt x="1613" y="11497"/>
                  </a:cubicBezTo>
                  <a:cubicBezTo>
                    <a:pt x="1731" y="11645"/>
                    <a:pt x="1889" y="11773"/>
                    <a:pt x="2056" y="11871"/>
                  </a:cubicBezTo>
                  <a:cubicBezTo>
                    <a:pt x="2076" y="11881"/>
                    <a:pt x="2105" y="11891"/>
                    <a:pt x="2125" y="11901"/>
                  </a:cubicBezTo>
                  <a:lnTo>
                    <a:pt x="2135" y="11901"/>
                  </a:lnTo>
                  <a:cubicBezTo>
                    <a:pt x="2331" y="11989"/>
                    <a:pt x="2548" y="12038"/>
                    <a:pt x="2774" y="12048"/>
                  </a:cubicBezTo>
                  <a:cubicBezTo>
                    <a:pt x="2823" y="12053"/>
                    <a:pt x="2872" y="12056"/>
                    <a:pt x="2920" y="12056"/>
                  </a:cubicBezTo>
                  <a:cubicBezTo>
                    <a:pt x="2968" y="12056"/>
                    <a:pt x="3015" y="12053"/>
                    <a:pt x="3059" y="12048"/>
                  </a:cubicBezTo>
                  <a:lnTo>
                    <a:pt x="7426" y="11832"/>
                  </a:lnTo>
                  <a:lnTo>
                    <a:pt x="7652" y="11822"/>
                  </a:lnTo>
                  <a:lnTo>
                    <a:pt x="9147" y="11743"/>
                  </a:lnTo>
                  <a:lnTo>
                    <a:pt x="9383" y="11733"/>
                  </a:lnTo>
                  <a:lnTo>
                    <a:pt x="16680" y="11379"/>
                  </a:lnTo>
                  <a:cubicBezTo>
                    <a:pt x="16680" y="11379"/>
                    <a:pt x="17782" y="9678"/>
                    <a:pt x="17693" y="5852"/>
                  </a:cubicBezTo>
                  <a:cubicBezTo>
                    <a:pt x="17683" y="5715"/>
                    <a:pt x="17683" y="5567"/>
                    <a:pt x="17674" y="5420"/>
                  </a:cubicBezTo>
                  <a:cubicBezTo>
                    <a:pt x="17654" y="4967"/>
                    <a:pt x="17624" y="4544"/>
                    <a:pt x="17595" y="4161"/>
                  </a:cubicBezTo>
                  <a:cubicBezTo>
                    <a:pt x="17310" y="1014"/>
                    <a:pt x="16582" y="1"/>
                    <a:pt x="16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5991108" y="1701023"/>
              <a:ext cx="256225" cy="582091"/>
            </a:xfrm>
            <a:custGeom>
              <a:avLst/>
              <a:gdLst/>
              <a:ahLst/>
              <a:cxnLst/>
              <a:rect l="l" t="t" r="r" b="b"/>
              <a:pathLst>
                <a:path w="5243" h="11911" extrusionOk="0">
                  <a:moveTo>
                    <a:pt x="2627" y="0"/>
                  </a:moveTo>
                  <a:cubicBezTo>
                    <a:pt x="1171" y="0"/>
                    <a:pt x="1" y="2666"/>
                    <a:pt x="1" y="5950"/>
                  </a:cubicBezTo>
                  <a:cubicBezTo>
                    <a:pt x="1" y="9245"/>
                    <a:pt x="1171" y="11910"/>
                    <a:pt x="2627" y="11910"/>
                  </a:cubicBezTo>
                  <a:cubicBezTo>
                    <a:pt x="4072" y="11910"/>
                    <a:pt x="5243" y="9245"/>
                    <a:pt x="5243" y="5950"/>
                  </a:cubicBezTo>
                  <a:cubicBezTo>
                    <a:pt x="5243" y="2666"/>
                    <a:pt x="4072"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5864730" y="1715928"/>
              <a:ext cx="316287" cy="516703"/>
            </a:xfrm>
            <a:custGeom>
              <a:avLst/>
              <a:gdLst/>
              <a:ahLst/>
              <a:cxnLst/>
              <a:rect l="l" t="t" r="r" b="b"/>
              <a:pathLst>
                <a:path w="6472" h="10573" extrusionOk="0">
                  <a:moveTo>
                    <a:pt x="325" y="0"/>
                  </a:moveTo>
                  <a:lnTo>
                    <a:pt x="0" y="40"/>
                  </a:lnTo>
                  <a:lnTo>
                    <a:pt x="0" y="10573"/>
                  </a:lnTo>
                  <a:lnTo>
                    <a:pt x="689" y="10573"/>
                  </a:lnTo>
                  <a:lnTo>
                    <a:pt x="6472" y="7878"/>
                  </a:lnTo>
                  <a:lnTo>
                    <a:pt x="6472" y="3924"/>
                  </a:lnTo>
                  <a:lnTo>
                    <a:pt x="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306419" y="1698139"/>
              <a:ext cx="91387" cy="574369"/>
            </a:xfrm>
            <a:custGeom>
              <a:avLst/>
              <a:gdLst/>
              <a:ahLst/>
              <a:cxnLst/>
              <a:rect l="l" t="t" r="r" b="b"/>
              <a:pathLst>
                <a:path w="1870" h="11753" extrusionOk="0">
                  <a:moveTo>
                    <a:pt x="1" y="0"/>
                  </a:moveTo>
                  <a:cubicBezTo>
                    <a:pt x="718" y="1151"/>
                    <a:pt x="1181" y="2636"/>
                    <a:pt x="1387" y="4485"/>
                  </a:cubicBezTo>
                  <a:cubicBezTo>
                    <a:pt x="1653" y="6924"/>
                    <a:pt x="1476" y="9383"/>
                    <a:pt x="876" y="11753"/>
                  </a:cubicBezTo>
                  <a:lnTo>
                    <a:pt x="1112" y="11743"/>
                  </a:lnTo>
                  <a:cubicBezTo>
                    <a:pt x="1702" y="9363"/>
                    <a:pt x="1869" y="6894"/>
                    <a:pt x="1604" y="4465"/>
                  </a:cubicBezTo>
                  <a:cubicBezTo>
                    <a:pt x="1397" y="2636"/>
                    <a:pt x="954" y="1161"/>
                    <a:pt x="256"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6389107" y="1697162"/>
              <a:ext cx="91827" cy="571046"/>
            </a:xfrm>
            <a:custGeom>
              <a:avLst/>
              <a:gdLst/>
              <a:ahLst/>
              <a:cxnLst/>
              <a:rect l="l" t="t" r="r" b="b"/>
              <a:pathLst>
                <a:path w="1879" h="11685" extrusionOk="0">
                  <a:moveTo>
                    <a:pt x="0" y="1"/>
                  </a:moveTo>
                  <a:cubicBezTo>
                    <a:pt x="728" y="1161"/>
                    <a:pt x="1190" y="2646"/>
                    <a:pt x="1397" y="4505"/>
                  </a:cubicBezTo>
                  <a:cubicBezTo>
                    <a:pt x="1662" y="6914"/>
                    <a:pt x="1495" y="9344"/>
                    <a:pt x="915" y="11684"/>
                  </a:cubicBezTo>
                  <a:lnTo>
                    <a:pt x="1151" y="11674"/>
                  </a:lnTo>
                  <a:cubicBezTo>
                    <a:pt x="1721" y="9324"/>
                    <a:pt x="1879" y="6895"/>
                    <a:pt x="1613" y="4485"/>
                  </a:cubicBezTo>
                  <a:cubicBezTo>
                    <a:pt x="1416" y="2646"/>
                    <a:pt x="974" y="1171"/>
                    <a:pt x="266" y="1"/>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6565480" y="1913949"/>
              <a:ext cx="206231" cy="90849"/>
            </a:xfrm>
            <a:custGeom>
              <a:avLst/>
              <a:gdLst/>
              <a:ahLst/>
              <a:cxnLst/>
              <a:rect l="l" t="t" r="r" b="b"/>
              <a:pathLst>
                <a:path w="4220" h="1859" extrusionOk="0">
                  <a:moveTo>
                    <a:pt x="4003" y="226"/>
                  </a:moveTo>
                  <a:lnTo>
                    <a:pt x="4003" y="1633"/>
                  </a:lnTo>
                  <a:lnTo>
                    <a:pt x="227" y="1633"/>
                  </a:lnTo>
                  <a:lnTo>
                    <a:pt x="227" y="226"/>
                  </a:lnTo>
                  <a:close/>
                  <a:moveTo>
                    <a:pt x="118" y="0"/>
                  </a:moveTo>
                  <a:cubicBezTo>
                    <a:pt x="50" y="0"/>
                    <a:pt x="0" y="49"/>
                    <a:pt x="0" y="108"/>
                  </a:cubicBezTo>
                  <a:lnTo>
                    <a:pt x="0" y="1751"/>
                  </a:lnTo>
                  <a:cubicBezTo>
                    <a:pt x="0" y="1810"/>
                    <a:pt x="50" y="1859"/>
                    <a:pt x="118" y="1859"/>
                  </a:cubicBezTo>
                  <a:lnTo>
                    <a:pt x="4111" y="1859"/>
                  </a:lnTo>
                  <a:cubicBezTo>
                    <a:pt x="4170" y="1859"/>
                    <a:pt x="4220" y="1810"/>
                    <a:pt x="4220" y="1751"/>
                  </a:cubicBezTo>
                  <a:lnTo>
                    <a:pt x="4220" y="108"/>
                  </a:lnTo>
                  <a:cubicBezTo>
                    <a:pt x="4220" y="49"/>
                    <a:pt x="4170" y="0"/>
                    <a:pt x="411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5651314" y="1715928"/>
              <a:ext cx="247087" cy="525353"/>
            </a:xfrm>
            <a:custGeom>
              <a:avLst/>
              <a:gdLst/>
              <a:ahLst/>
              <a:cxnLst/>
              <a:rect l="l" t="t" r="r" b="b"/>
              <a:pathLst>
                <a:path w="5056" h="10750" extrusionOk="0">
                  <a:moveTo>
                    <a:pt x="4692" y="0"/>
                  </a:moveTo>
                  <a:lnTo>
                    <a:pt x="30" y="295"/>
                  </a:lnTo>
                  <a:lnTo>
                    <a:pt x="1" y="10750"/>
                  </a:lnTo>
                  <a:lnTo>
                    <a:pt x="5056" y="10573"/>
                  </a:lnTo>
                  <a:lnTo>
                    <a:pt x="46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6263657" y="2170517"/>
              <a:ext cx="513819" cy="787833"/>
            </a:xfrm>
            <a:custGeom>
              <a:avLst/>
              <a:gdLst/>
              <a:ahLst/>
              <a:cxnLst/>
              <a:rect l="l" t="t" r="r" b="b"/>
              <a:pathLst>
                <a:path w="10514" h="16121" extrusionOk="0">
                  <a:moveTo>
                    <a:pt x="6783" y="0"/>
                  </a:moveTo>
                  <a:cubicBezTo>
                    <a:pt x="6781" y="0"/>
                    <a:pt x="6779" y="1"/>
                    <a:pt x="6776" y="2"/>
                  </a:cubicBezTo>
                  <a:cubicBezTo>
                    <a:pt x="6413" y="179"/>
                    <a:pt x="5960" y="3011"/>
                    <a:pt x="5960" y="3011"/>
                  </a:cubicBezTo>
                  <a:lnTo>
                    <a:pt x="3728" y="1870"/>
                  </a:lnTo>
                  <a:cubicBezTo>
                    <a:pt x="3728" y="1870"/>
                    <a:pt x="876" y="2047"/>
                    <a:pt x="777" y="2175"/>
                  </a:cubicBezTo>
                  <a:cubicBezTo>
                    <a:pt x="689" y="2303"/>
                    <a:pt x="777" y="3778"/>
                    <a:pt x="777" y="3778"/>
                  </a:cubicBezTo>
                  <a:cubicBezTo>
                    <a:pt x="777" y="3778"/>
                    <a:pt x="177" y="4516"/>
                    <a:pt x="89" y="5283"/>
                  </a:cubicBezTo>
                  <a:cubicBezTo>
                    <a:pt x="0" y="6050"/>
                    <a:pt x="4101" y="9837"/>
                    <a:pt x="4101" y="9837"/>
                  </a:cubicBezTo>
                  <a:lnTo>
                    <a:pt x="4957" y="16121"/>
                  </a:lnTo>
                  <a:lnTo>
                    <a:pt x="10514" y="15029"/>
                  </a:lnTo>
                  <a:cubicBezTo>
                    <a:pt x="10514" y="15029"/>
                    <a:pt x="7189" y="0"/>
                    <a:pt x="6783"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6258379" y="2229112"/>
              <a:ext cx="211021" cy="426928"/>
            </a:xfrm>
            <a:custGeom>
              <a:avLst/>
              <a:gdLst/>
              <a:ahLst/>
              <a:cxnLst/>
              <a:rect l="l" t="t" r="r" b="b"/>
              <a:pathLst>
                <a:path w="4318" h="8736" extrusionOk="0">
                  <a:moveTo>
                    <a:pt x="1059" y="1"/>
                  </a:moveTo>
                  <a:cubicBezTo>
                    <a:pt x="1018" y="1"/>
                    <a:pt x="976" y="28"/>
                    <a:pt x="954" y="72"/>
                  </a:cubicBezTo>
                  <a:cubicBezTo>
                    <a:pt x="944" y="101"/>
                    <a:pt x="541" y="986"/>
                    <a:pt x="826" y="2432"/>
                  </a:cubicBezTo>
                  <a:cubicBezTo>
                    <a:pt x="679" y="2658"/>
                    <a:pt x="0" y="3740"/>
                    <a:pt x="226" y="4359"/>
                  </a:cubicBezTo>
                  <a:cubicBezTo>
                    <a:pt x="462" y="5018"/>
                    <a:pt x="3973" y="8559"/>
                    <a:pt x="4121" y="8706"/>
                  </a:cubicBezTo>
                  <a:cubicBezTo>
                    <a:pt x="4140" y="8726"/>
                    <a:pt x="4170" y="8736"/>
                    <a:pt x="4199" y="8736"/>
                  </a:cubicBezTo>
                  <a:cubicBezTo>
                    <a:pt x="4229" y="8736"/>
                    <a:pt x="4259" y="8726"/>
                    <a:pt x="4278" y="8706"/>
                  </a:cubicBezTo>
                  <a:cubicBezTo>
                    <a:pt x="4318" y="8667"/>
                    <a:pt x="4318" y="8598"/>
                    <a:pt x="4278" y="8549"/>
                  </a:cubicBezTo>
                  <a:cubicBezTo>
                    <a:pt x="3265" y="7536"/>
                    <a:pt x="610" y="4792"/>
                    <a:pt x="433" y="4291"/>
                  </a:cubicBezTo>
                  <a:cubicBezTo>
                    <a:pt x="266" y="3809"/>
                    <a:pt x="806" y="2845"/>
                    <a:pt x="1033" y="2520"/>
                  </a:cubicBezTo>
                  <a:cubicBezTo>
                    <a:pt x="1052" y="2491"/>
                    <a:pt x="1062" y="2461"/>
                    <a:pt x="1052" y="2432"/>
                  </a:cubicBezTo>
                  <a:cubicBezTo>
                    <a:pt x="767" y="1035"/>
                    <a:pt x="1161" y="170"/>
                    <a:pt x="1161" y="160"/>
                  </a:cubicBezTo>
                  <a:cubicBezTo>
                    <a:pt x="1180" y="101"/>
                    <a:pt x="1161" y="42"/>
                    <a:pt x="1102" y="13"/>
                  </a:cubicBezTo>
                  <a:cubicBezTo>
                    <a:pt x="1088" y="5"/>
                    <a:pt x="1074"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6439248" y="2253401"/>
              <a:ext cx="169530" cy="134490"/>
            </a:xfrm>
            <a:custGeom>
              <a:avLst/>
              <a:gdLst/>
              <a:ahLst/>
              <a:cxnLst/>
              <a:rect l="l" t="t" r="r" b="b"/>
              <a:pathLst>
                <a:path w="3469" h="2752" extrusionOk="0">
                  <a:moveTo>
                    <a:pt x="164" y="0"/>
                  </a:moveTo>
                  <a:cubicBezTo>
                    <a:pt x="59" y="0"/>
                    <a:pt x="1" y="164"/>
                    <a:pt x="135" y="214"/>
                  </a:cubicBezTo>
                  <a:cubicBezTo>
                    <a:pt x="744" y="519"/>
                    <a:pt x="2397" y="1374"/>
                    <a:pt x="2662" y="1728"/>
                  </a:cubicBezTo>
                  <a:cubicBezTo>
                    <a:pt x="2888" y="2033"/>
                    <a:pt x="3075" y="2358"/>
                    <a:pt x="3242" y="2692"/>
                  </a:cubicBezTo>
                  <a:cubicBezTo>
                    <a:pt x="3262" y="2731"/>
                    <a:pt x="3301" y="2751"/>
                    <a:pt x="3341" y="2751"/>
                  </a:cubicBezTo>
                  <a:cubicBezTo>
                    <a:pt x="3360" y="2751"/>
                    <a:pt x="3380" y="2751"/>
                    <a:pt x="3390" y="2741"/>
                  </a:cubicBezTo>
                  <a:cubicBezTo>
                    <a:pt x="3449" y="2712"/>
                    <a:pt x="3469" y="2653"/>
                    <a:pt x="3449" y="2594"/>
                  </a:cubicBezTo>
                  <a:cubicBezTo>
                    <a:pt x="3272" y="2250"/>
                    <a:pt x="3075" y="1915"/>
                    <a:pt x="2839" y="1600"/>
                  </a:cubicBezTo>
                  <a:cubicBezTo>
                    <a:pt x="2485" y="1128"/>
                    <a:pt x="321" y="66"/>
                    <a:pt x="223" y="17"/>
                  </a:cubicBezTo>
                  <a:cubicBezTo>
                    <a:pt x="202" y="5"/>
                    <a:pt x="182" y="0"/>
                    <a:pt x="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6392430" y="2565191"/>
              <a:ext cx="1275165" cy="1094932"/>
            </a:xfrm>
            <a:custGeom>
              <a:avLst/>
              <a:gdLst/>
              <a:ahLst/>
              <a:cxnLst/>
              <a:rect l="l" t="t" r="r" b="b"/>
              <a:pathLst>
                <a:path w="26093" h="22405" extrusionOk="0">
                  <a:moveTo>
                    <a:pt x="20152" y="0"/>
                  </a:moveTo>
                  <a:lnTo>
                    <a:pt x="8469" y="7278"/>
                  </a:lnTo>
                  <a:lnTo>
                    <a:pt x="7682" y="4711"/>
                  </a:lnTo>
                  <a:lnTo>
                    <a:pt x="817" y="5872"/>
                  </a:lnTo>
                  <a:lnTo>
                    <a:pt x="1643" y="10582"/>
                  </a:lnTo>
                  <a:cubicBezTo>
                    <a:pt x="1643" y="10582"/>
                    <a:pt x="1" y="12431"/>
                    <a:pt x="748" y="15441"/>
                  </a:cubicBezTo>
                  <a:cubicBezTo>
                    <a:pt x="1454" y="18235"/>
                    <a:pt x="3218" y="22404"/>
                    <a:pt x="8204" y="22404"/>
                  </a:cubicBezTo>
                  <a:cubicBezTo>
                    <a:pt x="8570" y="22404"/>
                    <a:pt x="8953" y="22382"/>
                    <a:pt x="9354" y="22335"/>
                  </a:cubicBezTo>
                  <a:cubicBezTo>
                    <a:pt x="15235" y="21656"/>
                    <a:pt x="21795" y="17073"/>
                    <a:pt x="21795" y="17073"/>
                  </a:cubicBezTo>
                  <a:lnTo>
                    <a:pt x="26093" y="8055"/>
                  </a:lnTo>
                  <a:lnTo>
                    <a:pt x="20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6398197" y="2540707"/>
              <a:ext cx="1032916" cy="1113601"/>
            </a:xfrm>
            <a:custGeom>
              <a:avLst/>
              <a:gdLst/>
              <a:ahLst/>
              <a:cxnLst/>
              <a:rect l="l" t="t" r="r" b="b"/>
              <a:pathLst>
                <a:path w="21136" h="22787" extrusionOk="0">
                  <a:moveTo>
                    <a:pt x="21004" y="1"/>
                  </a:moveTo>
                  <a:cubicBezTo>
                    <a:pt x="20974" y="1"/>
                    <a:pt x="20945" y="13"/>
                    <a:pt x="20929" y="39"/>
                  </a:cubicBezTo>
                  <a:lnTo>
                    <a:pt x="12029" y="10385"/>
                  </a:lnTo>
                  <a:cubicBezTo>
                    <a:pt x="11606" y="9549"/>
                    <a:pt x="11104" y="8753"/>
                    <a:pt x="10524" y="8025"/>
                  </a:cubicBezTo>
                  <a:cubicBezTo>
                    <a:pt x="10233" y="7644"/>
                    <a:pt x="9577" y="7558"/>
                    <a:pt x="9051" y="7558"/>
                  </a:cubicBezTo>
                  <a:cubicBezTo>
                    <a:pt x="8761" y="7558"/>
                    <a:pt x="8510" y="7584"/>
                    <a:pt x="8380" y="7602"/>
                  </a:cubicBezTo>
                  <a:lnTo>
                    <a:pt x="7672" y="5143"/>
                  </a:lnTo>
                  <a:cubicBezTo>
                    <a:pt x="7664" y="5092"/>
                    <a:pt x="7617" y="5063"/>
                    <a:pt x="7573" y="5063"/>
                  </a:cubicBezTo>
                  <a:cubicBezTo>
                    <a:pt x="7567" y="5063"/>
                    <a:pt x="7560" y="5063"/>
                    <a:pt x="7554" y="5065"/>
                  </a:cubicBezTo>
                  <a:lnTo>
                    <a:pt x="355" y="6569"/>
                  </a:lnTo>
                  <a:cubicBezTo>
                    <a:pt x="296" y="6579"/>
                    <a:pt x="267" y="6628"/>
                    <a:pt x="276" y="6687"/>
                  </a:cubicBezTo>
                  <a:lnTo>
                    <a:pt x="866" y="9893"/>
                  </a:lnTo>
                  <a:cubicBezTo>
                    <a:pt x="1" y="11280"/>
                    <a:pt x="21" y="12775"/>
                    <a:pt x="178" y="13788"/>
                  </a:cubicBezTo>
                  <a:cubicBezTo>
                    <a:pt x="571" y="16188"/>
                    <a:pt x="1083" y="18676"/>
                    <a:pt x="2676" y="20515"/>
                  </a:cubicBezTo>
                  <a:cubicBezTo>
                    <a:pt x="3886" y="21892"/>
                    <a:pt x="5459" y="22649"/>
                    <a:pt x="7357" y="22767"/>
                  </a:cubicBezTo>
                  <a:cubicBezTo>
                    <a:pt x="7534" y="22787"/>
                    <a:pt x="7702" y="22787"/>
                    <a:pt x="7879" y="22787"/>
                  </a:cubicBezTo>
                  <a:cubicBezTo>
                    <a:pt x="11488" y="22787"/>
                    <a:pt x="15609" y="20554"/>
                    <a:pt x="18195" y="18253"/>
                  </a:cubicBezTo>
                  <a:cubicBezTo>
                    <a:pt x="18280" y="18176"/>
                    <a:pt x="18207" y="18056"/>
                    <a:pt x="18120" y="18056"/>
                  </a:cubicBezTo>
                  <a:cubicBezTo>
                    <a:pt x="18096" y="18056"/>
                    <a:pt x="18071" y="18065"/>
                    <a:pt x="18048" y="18086"/>
                  </a:cubicBezTo>
                  <a:cubicBezTo>
                    <a:pt x="15495" y="20366"/>
                    <a:pt x="11429" y="22566"/>
                    <a:pt x="7883" y="22566"/>
                  </a:cubicBezTo>
                  <a:cubicBezTo>
                    <a:pt x="7713" y="22566"/>
                    <a:pt x="7544" y="22561"/>
                    <a:pt x="7377" y="22551"/>
                  </a:cubicBezTo>
                  <a:cubicBezTo>
                    <a:pt x="5528" y="22433"/>
                    <a:pt x="4014" y="21695"/>
                    <a:pt x="2843" y="20358"/>
                  </a:cubicBezTo>
                  <a:cubicBezTo>
                    <a:pt x="1279" y="18568"/>
                    <a:pt x="798" y="16207"/>
                    <a:pt x="404" y="13749"/>
                  </a:cubicBezTo>
                  <a:cubicBezTo>
                    <a:pt x="247" y="12775"/>
                    <a:pt x="227" y="11319"/>
                    <a:pt x="1063" y="9992"/>
                  </a:cubicBezTo>
                  <a:cubicBezTo>
                    <a:pt x="1102" y="9923"/>
                    <a:pt x="1152" y="9844"/>
                    <a:pt x="1083" y="9785"/>
                  </a:cubicBezTo>
                  <a:lnTo>
                    <a:pt x="1063" y="9775"/>
                  </a:lnTo>
                  <a:lnTo>
                    <a:pt x="503" y="6756"/>
                  </a:lnTo>
                  <a:lnTo>
                    <a:pt x="7495" y="5301"/>
                  </a:lnTo>
                  <a:lnTo>
                    <a:pt x="8193" y="7749"/>
                  </a:lnTo>
                  <a:cubicBezTo>
                    <a:pt x="8211" y="7793"/>
                    <a:pt x="8252" y="7830"/>
                    <a:pt x="8303" y="7830"/>
                  </a:cubicBezTo>
                  <a:cubicBezTo>
                    <a:pt x="8309" y="7830"/>
                    <a:pt x="8315" y="7829"/>
                    <a:pt x="8321" y="7828"/>
                  </a:cubicBezTo>
                  <a:cubicBezTo>
                    <a:pt x="8481" y="7803"/>
                    <a:pt x="8748" y="7776"/>
                    <a:pt x="9041" y="7776"/>
                  </a:cubicBezTo>
                  <a:cubicBezTo>
                    <a:pt x="9544" y="7776"/>
                    <a:pt x="10121" y="7854"/>
                    <a:pt x="10357" y="8153"/>
                  </a:cubicBezTo>
                  <a:cubicBezTo>
                    <a:pt x="10957" y="8910"/>
                    <a:pt x="11478" y="9746"/>
                    <a:pt x="11891" y="10631"/>
                  </a:cubicBezTo>
                  <a:cubicBezTo>
                    <a:pt x="11901" y="10660"/>
                    <a:pt x="11931" y="10690"/>
                    <a:pt x="11970" y="10700"/>
                  </a:cubicBezTo>
                  <a:cubicBezTo>
                    <a:pt x="12009" y="10700"/>
                    <a:pt x="12049" y="10690"/>
                    <a:pt x="12078" y="10660"/>
                  </a:cubicBezTo>
                  <a:lnTo>
                    <a:pt x="21097" y="186"/>
                  </a:lnTo>
                  <a:cubicBezTo>
                    <a:pt x="21136" y="137"/>
                    <a:pt x="21126" y="68"/>
                    <a:pt x="21077" y="29"/>
                  </a:cubicBezTo>
                  <a:cubicBezTo>
                    <a:pt x="21058" y="11"/>
                    <a:pt x="21031" y="1"/>
                    <a:pt x="21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829116" y="2201745"/>
              <a:ext cx="384460" cy="573050"/>
            </a:xfrm>
            <a:custGeom>
              <a:avLst/>
              <a:gdLst/>
              <a:ahLst/>
              <a:cxnLst/>
              <a:rect l="l" t="t" r="r" b="b"/>
              <a:pathLst>
                <a:path w="7867" h="11726" extrusionOk="0">
                  <a:moveTo>
                    <a:pt x="2812" y="3287"/>
                  </a:moveTo>
                  <a:cubicBezTo>
                    <a:pt x="3156" y="3287"/>
                    <a:pt x="3500" y="3366"/>
                    <a:pt x="3805" y="3513"/>
                  </a:cubicBezTo>
                  <a:cubicBezTo>
                    <a:pt x="3776" y="3661"/>
                    <a:pt x="3736" y="3798"/>
                    <a:pt x="3668" y="3936"/>
                  </a:cubicBezTo>
                  <a:cubicBezTo>
                    <a:pt x="3382" y="4595"/>
                    <a:pt x="2733" y="5057"/>
                    <a:pt x="2074" y="5057"/>
                  </a:cubicBezTo>
                  <a:cubicBezTo>
                    <a:pt x="1907" y="5057"/>
                    <a:pt x="1740" y="5018"/>
                    <a:pt x="1592" y="4929"/>
                  </a:cubicBezTo>
                  <a:cubicBezTo>
                    <a:pt x="1327" y="4752"/>
                    <a:pt x="1238" y="4349"/>
                    <a:pt x="1396" y="4015"/>
                  </a:cubicBezTo>
                  <a:cubicBezTo>
                    <a:pt x="1573" y="3690"/>
                    <a:pt x="1887" y="3454"/>
                    <a:pt x="2251" y="3366"/>
                  </a:cubicBezTo>
                  <a:cubicBezTo>
                    <a:pt x="2438" y="3316"/>
                    <a:pt x="2625" y="3287"/>
                    <a:pt x="2812" y="3287"/>
                  </a:cubicBezTo>
                  <a:close/>
                  <a:moveTo>
                    <a:pt x="4615" y="6797"/>
                  </a:moveTo>
                  <a:cubicBezTo>
                    <a:pt x="4637" y="6797"/>
                    <a:pt x="4659" y="6797"/>
                    <a:pt x="4681" y="6798"/>
                  </a:cubicBezTo>
                  <a:cubicBezTo>
                    <a:pt x="4946" y="6798"/>
                    <a:pt x="5221" y="6837"/>
                    <a:pt x="5487" y="6926"/>
                  </a:cubicBezTo>
                  <a:cubicBezTo>
                    <a:pt x="5477" y="7014"/>
                    <a:pt x="5467" y="7103"/>
                    <a:pt x="5448" y="7191"/>
                  </a:cubicBezTo>
                  <a:cubicBezTo>
                    <a:pt x="5369" y="7722"/>
                    <a:pt x="5162" y="8440"/>
                    <a:pt x="4612" y="8844"/>
                  </a:cubicBezTo>
                  <a:cubicBezTo>
                    <a:pt x="4395" y="8993"/>
                    <a:pt x="4138" y="9075"/>
                    <a:pt x="3876" y="9075"/>
                  </a:cubicBezTo>
                  <a:cubicBezTo>
                    <a:pt x="3793" y="9075"/>
                    <a:pt x="3710" y="9067"/>
                    <a:pt x="3628" y="9050"/>
                  </a:cubicBezTo>
                  <a:cubicBezTo>
                    <a:pt x="3382" y="9011"/>
                    <a:pt x="3166" y="8883"/>
                    <a:pt x="3028" y="8676"/>
                  </a:cubicBezTo>
                  <a:cubicBezTo>
                    <a:pt x="2881" y="8440"/>
                    <a:pt x="2861" y="8155"/>
                    <a:pt x="2959" y="7899"/>
                  </a:cubicBezTo>
                  <a:cubicBezTo>
                    <a:pt x="3127" y="7447"/>
                    <a:pt x="3481" y="7083"/>
                    <a:pt x="3943" y="6916"/>
                  </a:cubicBezTo>
                  <a:cubicBezTo>
                    <a:pt x="4159" y="6844"/>
                    <a:pt x="4383" y="6797"/>
                    <a:pt x="4615" y="6797"/>
                  </a:cubicBezTo>
                  <a:close/>
                  <a:moveTo>
                    <a:pt x="1447" y="0"/>
                  </a:moveTo>
                  <a:cubicBezTo>
                    <a:pt x="983" y="0"/>
                    <a:pt x="521" y="141"/>
                    <a:pt x="127" y="415"/>
                  </a:cubicBezTo>
                  <a:cubicBezTo>
                    <a:pt x="1" y="518"/>
                    <a:pt x="90" y="697"/>
                    <a:pt x="217" y="697"/>
                  </a:cubicBezTo>
                  <a:cubicBezTo>
                    <a:pt x="248" y="697"/>
                    <a:pt x="281" y="686"/>
                    <a:pt x="314" y="661"/>
                  </a:cubicBezTo>
                  <a:cubicBezTo>
                    <a:pt x="651" y="425"/>
                    <a:pt x="1044" y="306"/>
                    <a:pt x="1441" y="306"/>
                  </a:cubicBezTo>
                  <a:cubicBezTo>
                    <a:pt x="1705" y="306"/>
                    <a:pt x="1970" y="358"/>
                    <a:pt x="2222" y="464"/>
                  </a:cubicBezTo>
                  <a:cubicBezTo>
                    <a:pt x="2841" y="740"/>
                    <a:pt x="3343" y="1251"/>
                    <a:pt x="3609" y="1890"/>
                  </a:cubicBezTo>
                  <a:cubicBezTo>
                    <a:pt x="3795" y="2294"/>
                    <a:pt x="3874" y="2746"/>
                    <a:pt x="3854" y="3198"/>
                  </a:cubicBezTo>
                  <a:cubicBezTo>
                    <a:pt x="3531" y="3055"/>
                    <a:pt x="3185" y="2984"/>
                    <a:pt x="2838" y="2984"/>
                  </a:cubicBezTo>
                  <a:cubicBezTo>
                    <a:pt x="2615" y="2984"/>
                    <a:pt x="2392" y="3013"/>
                    <a:pt x="2173" y="3071"/>
                  </a:cubicBezTo>
                  <a:cubicBezTo>
                    <a:pt x="1720" y="3179"/>
                    <a:pt x="1337" y="3484"/>
                    <a:pt x="1120" y="3887"/>
                  </a:cubicBezTo>
                  <a:cubicBezTo>
                    <a:pt x="904" y="4359"/>
                    <a:pt x="1042" y="4929"/>
                    <a:pt x="1425" y="5185"/>
                  </a:cubicBezTo>
                  <a:cubicBezTo>
                    <a:pt x="1608" y="5304"/>
                    <a:pt x="1816" y="5363"/>
                    <a:pt x="2026" y="5363"/>
                  </a:cubicBezTo>
                  <a:cubicBezTo>
                    <a:pt x="2042" y="5363"/>
                    <a:pt x="2058" y="5363"/>
                    <a:pt x="2074" y="5362"/>
                  </a:cubicBezTo>
                  <a:cubicBezTo>
                    <a:pt x="2851" y="5362"/>
                    <a:pt x="3618" y="4831"/>
                    <a:pt x="3953" y="4064"/>
                  </a:cubicBezTo>
                  <a:cubicBezTo>
                    <a:pt x="4012" y="3936"/>
                    <a:pt x="4061" y="3798"/>
                    <a:pt x="4090" y="3661"/>
                  </a:cubicBezTo>
                  <a:cubicBezTo>
                    <a:pt x="4376" y="3838"/>
                    <a:pt x="4631" y="4064"/>
                    <a:pt x="4828" y="4339"/>
                  </a:cubicBezTo>
                  <a:cubicBezTo>
                    <a:pt x="5280" y="4939"/>
                    <a:pt x="5516" y="5755"/>
                    <a:pt x="5487" y="6611"/>
                  </a:cubicBezTo>
                  <a:cubicBezTo>
                    <a:pt x="5228" y="6531"/>
                    <a:pt x="4960" y="6492"/>
                    <a:pt x="4692" y="6492"/>
                  </a:cubicBezTo>
                  <a:cubicBezTo>
                    <a:pt x="4400" y="6492"/>
                    <a:pt x="4107" y="6538"/>
                    <a:pt x="3825" y="6631"/>
                  </a:cubicBezTo>
                  <a:cubicBezTo>
                    <a:pt x="3284" y="6837"/>
                    <a:pt x="2861" y="7260"/>
                    <a:pt x="2655" y="7801"/>
                  </a:cubicBezTo>
                  <a:cubicBezTo>
                    <a:pt x="2389" y="8489"/>
                    <a:pt x="2832" y="9257"/>
                    <a:pt x="3559" y="9355"/>
                  </a:cubicBezTo>
                  <a:cubicBezTo>
                    <a:pt x="3659" y="9373"/>
                    <a:pt x="3759" y="9383"/>
                    <a:pt x="3860" y="9383"/>
                  </a:cubicBezTo>
                  <a:cubicBezTo>
                    <a:pt x="4186" y="9383"/>
                    <a:pt x="4508" y="9285"/>
                    <a:pt x="4779" y="9089"/>
                  </a:cubicBezTo>
                  <a:cubicBezTo>
                    <a:pt x="5418" y="8627"/>
                    <a:pt x="5654" y="7831"/>
                    <a:pt x="5743" y="7240"/>
                  </a:cubicBezTo>
                  <a:cubicBezTo>
                    <a:pt x="5753" y="7162"/>
                    <a:pt x="5762" y="7113"/>
                    <a:pt x="5772" y="7044"/>
                  </a:cubicBezTo>
                  <a:cubicBezTo>
                    <a:pt x="6274" y="7270"/>
                    <a:pt x="6687" y="7644"/>
                    <a:pt x="6962" y="8126"/>
                  </a:cubicBezTo>
                  <a:cubicBezTo>
                    <a:pt x="7533" y="9129"/>
                    <a:pt x="7405" y="10506"/>
                    <a:pt x="6647" y="11479"/>
                  </a:cubicBezTo>
                  <a:cubicBezTo>
                    <a:pt x="6579" y="11578"/>
                    <a:pt x="6647" y="11725"/>
                    <a:pt x="6775" y="11725"/>
                  </a:cubicBezTo>
                  <a:cubicBezTo>
                    <a:pt x="6825" y="11725"/>
                    <a:pt x="6874" y="11705"/>
                    <a:pt x="6903" y="11666"/>
                  </a:cubicBezTo>
                  <a:cubicBezTo>
                    <a:pt x="7729" y="10604"/>
                    <a:pt x="7867" y="9070"/>
                    <a:pt x="7238" y="7968"/>
                  </a:cubicBezTo>
                  <a:cubicBezTo>
                    <a:pt x="6913" y="7408"/>
                    <a:pt x="6402" y="6965"/>
                    <a:pt x="5802" y="6719"/>
                  </a:cubicBezTo>
                  <a:cubicBezTo>
                    <a:pt x="5841" y="5746"/>
                    <a:pt x="5595" y="4831"/>
                    <a:pt x="5084" y="4152"/>
                  </a:cubicBezTo>
                  <a:cubicBezTo>
                    <a:pt x="4828" y="3818"/>
                    <a:pt x="4513" y="3543"/>
                    <a:pt x="4149" y="3336"/>
                  </a:cubicBezTo>
                  <a:cubicBezTo>
                    <a:pt x="4199" y="2795"/>
                    <a:pt x="4110" y="2254"/>
                    <a:pt x="3894" y="1763"/>
                  </a:cubicBezTo>
                  <a:cubicBezTo>
                    <a:pt x="3599" y="1054"/>
                    <a:pt x="3038" y="484"/>
                    <a:pt x="2330" y="179"/>
                  </a:cubicBezTo>
                  <a:cubicBezTo>
                    <a:pt x="2048" y="59"/>
                    <a:pt x="1747" y="0"/>
                    <a:pt x="1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715725" y="2878742"/>
              <a:ext cx="156237" cy="404057"/>
            </a:xfrm>
            <a:custGeom>
              <a:avLst/>
              <a:gdLst/>
              <a:ahLst/>
              <a:cxnLst/>
              <a:rect l="l" t="t" r="r" b="b"/>
              <a:pathLst>
                <a:path w="3197" h="8268" extrusionOk="0">
                  <a:moveTo>
                    <a:pt x="2157" y="2869"/>
                  </a:moveTo>
                  <a:cubicBezTo>
                    <a:pt x="2403" y="2869"/>
                    <a:pt x="2649" y="2976"/>
                    <a:pt x="2754" y="3193"/>
                  </a:cubicBezTo>
                  <a:cubicBezTo>
                    <a:pt x="2853" y="3419"/>
                    <a:pt x="2803" y="3684"/>
                    <a:pt x="2636" y="3861"/>
                  </a:cubicBezTo>
                  <a:cubicBezTo>
                    <a:pt x="2449" y="4058"/>
                    <a:pt x="2194" y="4166"/>
                    <a:pt x="1938" y="4166"/>
                  </a:cubicBezTo>
                  <a:cubicBezTo>
                    <a:pt x="1623" y="4166"/>
                    <a:pt x="1309" y="4068"/>
                    <a:pt x="1063" y="3881"/>
                  </a:cubicBezTo>
                  <a:cubicBezTo>
                    <a:pt x="1063" y="3881"/>
                    <a:pt x="1063" y="3881"/>
                    <a:pt x="1073" y="3871"/>
                  </a:cubicBezTo>
                  <a:cubicBezTo>
                    <a:pt x="1250" y="3399"/>
                    <a:pt x="1486" y="3094"/>
                    <a:pt x="1810" y="2947"/>
                  </a:cubicBezTo>
                  <a:cubicBezTo>
                    <a:pt x="1914" y="2895"/>
                    <a:pt x="2036" y="2869"/>
                    <a:pt x="2157" y="2869"/>
                  </a:cubicBezTo>
                  <a:close/>
                  <a:moveTo>
                    <a:pt x="2407" y="1"/>
                  </a:moveTo>
                  <a:cubicBezTo>
                    <a:pt x="1552" y="1"/>
                    <a:pt x="754" y="600"/>
                    <a:pt x="384" y="1324"/>
                  </a:cubicBezTo>
                  <a:cubicBezTo>
                    <a:pt x="40" y="1944"/>
                    <a:pt x="1" y="2691"/>
                    <a:pt x="256" y="3350"/>
                  </a:cubicBezTo>
                  <a:cubicBezTo>
                    <a:pt x="364" y="3596"/>
                    <a:pt x="512" y="3802"/>
                    <a:pt x="699" y="3980"/>
                  </a:cubicBezTo>
                  <a:cubicBezTo>
                    <a:pt x="414" y="4815"/>
                    <a:pt x="453" y="5730"/>
                    <a:pt x="797" y="6546"/>
                  </a:cubicBezTo>
                  <a:cubicBezTo>
                    <a:pt x="1191" y="7441"/>
                    <a:pt x="1997" y="8081"/>
                    <a:pt x="2961" y="8267"/>
                  </a:cubicBezTo>
                  <a:lnTo>
                    <a:pt x="2990" y="8267"/>
                  </a:lnTo>
                  <a:cubicBezTo>
                    <a:pt x="3177" y="8267"/>
                    <a:pt x="3197" y="8002"/>
                    <a:pt x="3010" y="7963"/>
                  </a:cubicBezTo>
                  <a:cubicBezTo>
                    <a:pt x="2204" y="7835"/>
                    <a:pt x="1446" y="7225"/>
                    <a:pt x="1082" y="6419"/>
                  </a:cubicBezTo>
                  <a:cubicBezTo>
                    <a:pt x="778" y="5710"/>
                    <a:pt x="738" y="4924"/>
                    <a:pt x="964" y="4186"/>
                  </a:cubicBezTo>
                  <a:lnTo>
                    <a:pt x="964" y="4186"/>
                  </a:lnTo>
                  <a:cubicBezTo>
                    <a:pt x="1238" y="4374"/>
                    <a:pt x="1565" y="4482"/>
                    <a:pt x="1903" y="4482"/>
                  </a:cubicBezTo>
                  <a:cubicBezTo>
                    <a:pt x="1918" y="4482"/>
                    <a:pt x="1933" y="4481"/>
                    <a:pt x="1948" y="4481"/>
                  </a:cubicBezTo>
                  <a:cubicBezTo>
                    <a:pt x="2292" y="4471"/>
                    <a:pt x="2626" y="4324"/>
                    <a:pt x="2862" y="4078"/>
                  </a:cubicBezTo>
                  <a:cubicBezTo>
                    <a:pt x="3108" y="3802"/>
                    <a:pt x="3177" y="3399"/>
                    <a:pt x="3030" y="3065"/>
                  </a:cubicBezTo>
                  <a:cubicBezTo>
                    <a:pt x="2870" y="2725"/>
                    <a:pt x="2511" y="2566"/>
                    <a:pt x="2156" y="2566"/>
                  </a:cubicBezTo>
                  <a:cubicBezTo>
                    <a:pt x="1987" y="2566"/>
                    <a:pt x="1818" y="2602"/>
                    <a:pt x="1672" y="2671"/>
                  </a:cubicBezTo>
                  <a:cubicBezTo>
                    <a:pt x="1309" y="2849"/>
                    <a:pt x="1033" y="3173"/>
                    <a:pt x="817" y="3665"/>
                  </a:cubicBezTo>
                  <a:cubicBezTo>
                    <a:pt x="699" y="3537"/>
                    <a:pt x="610" y="3389"/>
                    <a:pt x="541" y="3232"/>
                  </a:cubicBezTo>
                  <a:cubicBezTo>
                    <a:pt x="315" y="2652"/>
                    <a:pt x="355" y="2003"/>
                    <a:pt x="659" y="1462"/>
                  </a:cubicBezTo>
                  <a:cubicBezTo>
                    <a:pt x="975" y="847"/>
                    <a:pt x="1684" y="311"/>
                    <a:pt x="2413" y="311"/>
                  </a:cubicBezTo>
                  <a:cubicBezTo>
                    <a:pt x="2570" y="311"/>
                    <a:pt x="2727" y="336"/>
                    <a:pt x="2882" y="390"/>
                  </a:cubicBezTo>
                  <a:cubicBezTo>
                    <a:pt x="2901" y="397"/>
                    <a:pt x="2920" y="400"/>
                    <a:pt x="2937" y="400"/>
                  </a:cubicBezTo>
                  <a:cubicBezTo>
                    <a:pt x="3086" y="400"/>
                    <a:pt x="3148" y="157"/>
                    <a:pt x="2980" y="95"/>
                  </a:cubicBezTo>
                  <a:cubicBezTo>
                    <a:pt x="2789" y="30"/>
                    <a:pt x="2597"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441136" y="3226550"/>
              <a:ext cx="485426" cy="173537"/>
            </a:xfrm>
            <a:custGeom>
              <a:avLst/>
              <a:gdLst/>
              <a:ahLst/>
              <a:cxnLst/>
              <a:rect l="l" t="t" r="r" b="b"/>
              <a:pathLst>
                <a:path w="9933" h="3551" extrusionOk="0">
                  <a:moveTo>
                    <a:pt x="5283" y="305"/>
                  </a:moveTo>
                  <a:cubicBezTo>
                    <a:pt x="5332" y="305"/>
                    <a:pt x="5391" y="314"/>
                    <a:pt x="5440" y="324"/>
                  </a:cubicBezTo>
                  <a:cubicBezTo>
                    <a:pt x="5725" y="364"/>
                    <a:pt x="5981" y="521"/>
                    <a:pt x="6138" y="767"/>
                  </a:cubicBezTo>
                  <a:cubicBezTo>
                    <a:pt x="6414" y="1209"/>
                    <a:pt x="6365" y="1839"/>
                    <a:pt x="6001" y="2311"/>
                  </a:cubicBezTo>
                  <a:cubicBezTo>
                    <a:pt x="5883" y="2468"/>
                    <a:pt x="5735" y="2616"/>
                    <a:pt x="5568" y="2724"/>
                  </a:cubicBezTo>
                  <a:cubicBezTo>
                    <a:pt x="5470" y="2665"/>
                    <a:pt x="5371" y="2606"/>
                    <a:pt x="5283" y="2537"/>
                  </a:cubicBezTo>
                  <a:cubicBezTo>
                    <a:pt x="4889" y="2232"/>
                    <a:pt x="4634" y="1908"/>
                    <a:pt x="4525" y="1554"/>
                  </a:cubicBezTo>
                  <a:cubicBezTo>
                    <a:pt x="4398" y="1150"/>
                    <a:pt x="4506" y="708"/>
                    <a:pt x="4781" y="482"/>
                  </a:cubicBezTo>
                  <a:cubicBezTo>
                    <a:pt x="4919" y="364"/>
                    <a:pt x="5096" y="305"/>
                    <a:pt x="5283" y="305"/>
                  </a:cubicBezTo>
                  <a:close/>
                  <a:moveTo>
                    <a:pt x="5284" y="0"/>
                  </a:moveTo>
                  <a:cubicBezTo>
                    <a:pt x="5034" y="0"/>
                    <a:pt x="4785" y="84"/>
                    <a:pt x="4584" y="246"/>
                  </a:cubicBezTo>
                  <a:cubicBezTo>
                    <a:pt x="4211" y="560"/>
                    <a:pt x="4073" y="1121"/>
                    <a:pt x="4230" y="1652"/>
                  </a:cubicBezTo>
                  <a:cubicBezTo>
                    <a:pt x="4358" y="2065"/>
                    <a:pt x="4653" y="2439"/>
                    <a:pt x="5096" y="2783"/>
                  </a:cubicBezTo>
                  <a:cubicBezTo>
                    <a:pt x="5155" y="2822"/>
                    <a:pt x="5214" y="2862"/>
                    <a:pt x="5273" y="2901"/>
                  </a:cubicBezTo>
                  <a:cubicBezTo>
                    <a:pt x="5047" y="3019"/>
                    <a:pt x="4801" y="3108"/>
                    <a:pt x="4535" y="3157"/>
                  </a:cubicBezTo>
                  <a:cubicBezTo>
                    <a:pt x="4286" y="3211"/>
                    <a:pt x="4033" y="3238"/>
                    <a:pt x="3779" y="3238"/>
                  </a:cubicBezTo>
                  <a:cubicBezTo>
                    <a:pt x="2388" y="3238"/>
                    <a:pt x="993" y="2449"/>
                    <a:pt x="336" y="1209"/>
                  </a:cubicBezTo>
                  <a:cubicBezTo>
                    <a:pt x="304" y="1152"/>
                    <a:pt x="254" y="1127"/>
                    <a:pt x="204" y="1127"/>
                  </a:cubicBezTo>
                  <a:cubicBezTo>
                    <a:pt x="102" y="1127"/>
                    <a:pt x="1" y="1231"/>
                    <a:pt x="60" y="1357"/>
                  </a:cubicBezTo>
                  <a:cubicBezTo>
                    <a:pt x="778" y="2695"/>
                    <a:pt x="2283" y="3550"/>
                    <a:pt x="3788" y="3550"/>
                  </a:cubicBezTo>
                  <a:cubicBezTo>
                    <a:pt x="4063" y="3550"/>
                    <a:pt x="4339" y="3521"/>
                    <a:pt x="4614" y="3452"/>
                  </a:cubicBezTo>
                  <a:cubicBezTo>
                    <a:pt x="4948" y="3383"/>
                    <a:pt x="5283" y="3265"/>
                    <a:pt x="5588" y="3088"/>
                  </a:cubicBezTo>
                  <a:cubicBezTo>
                    <a:pt x="6084" y="3357"/>
                    <a:pt x="6631" y="3494"/>
                    <a:pt x="7185" y="3494"/>
                  </a:cubicBezTo>
                  <a:cubicBezTo>
                    <a:pt x="7400" y="3494"/>
                    <a:pt x="7616" y="3473"/>
                    <a:pt x="7830" y="3432"/>
                  </a:cubicBezTo>
                  <a:cubicBezTo>
                    <a:pt x="8823" y="3216"/>
                    <a:pt x="9640" y="2458"/>
                    <a:pt x="9885" y="1544"/>
                  </a:cubicBezTo>
                  <a:cubicBezTo>
                    <a:pt x="9932" y="1421"/>
                    <a:pt x="9836" y="1340"/>
                    <a:pt x="9741" y="1340"/>
                  </a:cubicBezTo>
                  <a:cubicBezTo>
                    <a:pt x="9675" y="1340"/>
                    <a:pt x="9610" y="1378"/>
                    <a:pt x="9590" y="1465"/>
                  </a:cubicBezTo>
                  <a:cubicBezTo>
                    <a:pt x="9374" y="2272"/>
                    <a:pt x="8646" y="2940"/>
                    <a:pt x="7771" y="3137"/>
                  </a:cubicBezTo>
                  <a:cubicBezTo>
                    <a:pt x="7581" y="3172"/>
                    <a:pt x="7388" y="3190"/>
                    <a:pt x="7195" y="3190"/>
                  </a:cubicBezTo>
                  <a:cubicBezTo>
                    <a:pt x="6740" y="3190"/>
                    <a:pt x="6287" y="3091"/>
                    <a:pt x="5873" y="2891"/>
                  </a:cubicBezTo>
                  <a:cubicBezTo>
                    <a:pt x="6020" y="2773"/>
                    <a:pt x="6148" y="2645"/>
                    <a:pt x="6256" y="2498"/>
                  </a:cubicBezTo>
                  <a:cubicBezTo>
                    <a:pt x="6689" y="1927"/>
                    <a:pt x="6748" y="1141"/>
                    <a:pt x="6404" y="600"/>
                  </a:cubicBezTo>
                  <a:cubicBezTo>
                    <a:pt x="6197" y="285"/>
                    <a:pt x="5863" y="69"/>
                    <a:pt x="5489" y="19"/>
                  </a:cubicBezTo>
                  <a:cubicBezTo>
                    <a:pt x="5421" y="7"/>
                    <a:pt x="5352" y="0"/>
                    <a:pt x="5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27"/>
          <p:cNvSpPr/>
          <p:nvPr/>
        </p:nvSpPr>
        <p:spPr>
          <a:xfrm>
            <a:off x="1240325" y="30100"/>
            <a:ext cx="177775" cy="115325"/>
          </a:xfrm>
          <a:custGeom>
            <a:avLst/>
            <a:gdLst/>
            <a:ahLst/>
            <a:cxnLst/>
            <a:rect l="l" t="t" r="r" b="b"/>
            <a:pathLst>
              <a:path w="7111" h="4613" extrusionOk="0">
                <a:moveTo>
                  <a:pt x="3531" y="0"/>
                </a:moveTo>
                <a:lnTo>
                  <a:pt x="0" y="1190"/>
                </a:lnTo>
                <a:lnTo>
                  <a:pt x="358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27"/>
          <p:cNvGrpSpPr/>
          <p:nvPr/>
        </p:nvGrpSpPr>
        <p:grpSpPr>
          <a:xfrm>
            <a:off x="342206" y="178687"/>
            <a:ext cx="1075893" cy="1010627"/>
            <a:chOff x="220838" y="-10150"/>
            <a:chExt cx="1417700" cy="1331700"/>
          </a:xfrm>
        </p:grpSpPr>
        <p:sp>
          <p:nvSpPr>
            <p:cNvPr id="569" name="Google Shape;569;p27"/>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27"/>
          <p:cNvGrpSpPr/>
          <p:nvPr/>
        </p:nvGrpSpPr>
        <p:grpSpPr>
          <a:xfrm>
            <a:off x="3197114" y="153467"/>
            <a:ext cx="1299031" cy="763082"/>
            <a:chOff x="3285175" y="1554625"/>
            <a:chExt cx="1458275" cy="856625"/>
          </a:xfrm>
        </p:grpSpPr>
        <p:sp>
          <p:nvSpPr>
            <p:cNvPr id="616" name="Google Shape;616;p27"/>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7"/>
          <p:cNvGrpSpPr/>
          <p:nvPr/>
        </p:nvGrpSpPr>
        <p:grpSpPr>
          <a:xfrm>
            <a:off x="8031392" y="269211"/>
            <a:ext cx="898762" cy="763062"/>
            <a:chOff x="8039217" y="153473"/>
            <a:chExt cx="898762" cy="763062"/>
          </a:xfrm>
        </p:grpSpPr>
        <p:sp>
          <p:nvSpPr>
            <p:cNvPr id="632" name="Google Shape;632;p27"/>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27"/>
          <p:cNvGrpSpPr/>
          <p:nvPr/>
        </p:nvGrpSpPr>
        <p:grpSpPr>
          <a:xfrm rot="657575">
            <a:off x="4953944" y="4227780"/>
            <a:ext cx="773062" cy="656341"/>
            <a:chOff x="3502275" y="3218775"/>
            <a:chExt cx="1175775" cy="998250"/>
          </a:xfrm>
        </p:grpSpPr>
        <p:sp>
          <p:nvSpPr>
            <p:cNvPr id="646" name="Google Shape;646;p27"/>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6">
          <a:extLst>
            <a:ext uri="{FF2B5EF4-FFF2-40B4-BE49-F238E27FC236}">
              <a16:creationId xmlns:a16="http://schemas.microsoft.com/office/drawing/2014/main" id="{1E275333-E176-13DB-F862-8D6852FAF1B9}"/>
            </a:ext>
          </a:extLst>
        </p:cNvPr>
        <p:cNvGrpSpPr/>
        <p:nvPr/>
      </p:nvGrpSpPr>
      <p:grpSpPr>
        <a:xfrm>
          <a:off x="0" y="0"/>
          <a:ext cx="0" cy="0"/>
          <a:chOff x="0" y="0"/>
          <a:chExt cx="0" cy="0"/>
        </a:xfrm>
      </p:grpSpPr>
      <p:sp>
        <p:nvSpPr>
          <p:cNvPr id="1358" name="Google Shape;1358;p34">
            <a:extLst>
              <a:ext uri="{FF2B5EF4-FFF2-40B4-BE49-F238E27FC236}">
                <a16:creationId xmlns:a16="http://schemas.microsoft.com/office/drawing/2014/main" id="{B1FD6233-496D-F0A7-179E-B8B47CB5C73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Frontend (</a:t>
            </a:r>
            <a:r>
              <a:rPr lang="en-US" dirty="0">
                <a:solidFill>
                  <a:schemeClr val="bg1"/>
                </a:solidFill>
              </a:rPr>
              <a:t>HTML</a:t>
            </a:r>
            <a:r>
              <a:rPr lang="en-US" dirty="0"/>
              <a:t>, </a:t>
            </a:r>
            <a:r>
              <a:rPr lang="en-US" dirty="0">
                <a:solidFill>
                  <a:schemeClr val="bg1"/>
                </a:solidFill>
              </a:rPr>
              <a:t>CSS</a:t>
            </a:r>
            <a:r>
              <a:rPr lang="en-US" dirty="0">
                <a:solidFill>
                  <a:schemeClr val="tx1"/>
                </a:solidFill>
              </a:rPr>
              <a:t>,</a:t>
            </a:r>
            <a:r>
              <a:rPr lang="en-US" dirty="0">
                <a:solidFill>
                  <a:schemeClr val="bg1"/>
                </a:solidFill>
              </a:rPr>
              <a:t> Bootstrap</a:t>
            </a:r>
            <a:r>
              <a:rPr lang="en-US" dirty="0"/>
              <a:t>, </a:t>
            </a:r>
            <a:r>
              <a:rPr lang="en-US" dirty="0">
                <a:solidFill>
                  <a:schemeClr val="bg1"/>
                </a:solidFill>
              </a:rPr>
              <a:t>JavaScript</a:t>
            </a:r>
            <a:r>
              <a:rPr lang="en-US" dirty="0"/>
              <a:t>):</a:t>
            </a:r>
            <a:endParaRPr dirty="0">
              <a:solidFill>
                <a:schemeClr val="lt1"/>
              </a:solidFill>
            </a:endParaRPr>
          </a:p>
        </p:txBody>
      </p:sp>
      <p:sp>
        <p:nvSpPr>
          <p:cNvPr id="1364" name="Google Shape;1364;p34">
            <a:extLst>
              <a:ext uri="{FF2B5EF4-FFF2-40B4-BE49-F238E27FC236}">
                <a16:creationId xmlns:a16="http://schemas.microsoft.com/office/drawing/2014/main" id="{982360BC-3702-D48A-7AAE-A4EB7AF21FEE}"/>
              </a:ext>
            </a:extLst>
          </p:cNvPr>
          <p:cNvSpPr txBox="1">
            <a:spLocks noGrp="1"/>
          </p:cNvSpPr>
          <p:nvPr>
            <p:ph type="subTitle" idx="7"/>
          </p:nvPr>
        </p:nvSpPr>
        <p:spPr>
          <a:xfrm>
            <a:off x="1763827" y="2071057"/>
            <a:ext cx="5986497" cy="2261709"/>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bg1"/>
                </a:solidFill>
              </a:rPr>
              <a:t>Users can interact with pages to add, update or delete movies.</a:t>
            </a: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tx1"/>
                </a:solidFill>
              </a:rPr>
              <a:t>We’ve made the UI look clean and responsive using CSS and Bootstrap.</a:t>
            </a: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bg1"/>
                </a:solidFill>
              </a:rPr>
              <a:t>JavaScript keeps things dynamic, like validating inputs.</a:t>
            </a:r>
            <a:endParaRPr sz="1600" dirty="0">
              <a:solidFill>
                <a:schemeClr val="bg1"/>
              </a:solidFill>
            </a:endParaRPr>
          </a:p>
        </p:txBody>
      </p:sp>
      <p:grpSp>
        <p:nvGrpSpPr>
          <p:cNvPr id="1366" name="Google Shape;1366;p34">
            <a:extLst>
              <a:ext uri="{FF2B5EF4-FFF2-40B4-BE49-F238E27FC236}">
                <a16:creationId xmlns:a16="http://schemas.microsoft.com/office/drawing/2014/main" id="{9762FF23-2D34-2900-971D-3BDE71753F4E}"/>
              </a:ext>
            </a:extLst>
          </p:cNvPr>
          <p:cNvGrpSpPr/>
          <p:nvPr/>
        </p:nvGrpSpPr>
        <p:grpSpPr>
          <a:xfrm rot="-868909">
            <a:off x="7578979" y="146975"/>
            <a:ext cx="1362152" cy="1468614"/>
            <a:chOff x="921375" y="2920690"/>
            <a:chExt cx="1565427" cy="1687776"/>
          </a:xfrm>
        </p:grpSpPr>
        <p:sp>
          <p:nvSpPr>
            <p:cNvPr id="1367" name="Google Shape;1367;p34">
              <a:extLst>
                <a:ext uri="{FF2B5EF4-FFF2-40B4-BE49-F238E27FC236}">
                  <a16:creationId xmlns:a16="http://schemas.microsoft.com/office/drawing/2014/main" id="{176EC5CE-4129-DD05-B4D7-640A688758C8}"/>
                </a:ext>
              </a:extLst>
            </p:cNvPr>
            <p:cNvSpPr/>
            <p:nvPr/>
          </p:nvSpPr>
          <p:spPr>
            <a:xfrm>
              <a:off x="921375" y="2920690"/>
              <a:ext cx="1544042" cy="1687776"/>
            </a:xfrm>
            <a:custGeom>
              <a:avLst/>
              <a:gdLst/>
              <a:ahLst/>
              <a:cxnLst/>
              <a:rect l="l" t="t" r="r" b="b"/>
              <a:pathLst>
                <a:path w="51123" h="55882" extrusionOk="0">
                  <a:moveTo>
                    <a:pt x="15628" y="0"/>
                  </a:moveTo>
                  <a:cubicBezTo>
                    <a:pt x="15471" y="0"/>
                    <a:pt x="15304" y="10"/>
                    <a:pt x="15137" y="30"/>
                  </a:cubicBezTo>
                  <a:cubicBezTo>
                    <a:pt x="13307" y="256"/>
                    <a:pt x="11803" y="1711"/>
                    <a:pt x="11399" y="3472"/>
                  </a:cubicBezTo>
                  <a:cubicBezTo>
                    <a:pt x="11075" y="3619"/>
                    <a:pt x="10770" y="3816"/>
                    <a:pt x="10514" y="4062"/>
                  </a:cubicBezTo>
                  <a:cubicBezTo>
                    <a:pt x="9924" y="3678"/>
                    <a:pt x="9236" y="3472"/>
                    <a:pt x="8528" y="3462"/>
                  </a:cubicBezTo>
                  <a:lnTo>
                    <a:pt x="8351" y="3462"/>
                  </a:lnTo>
                  <a:cubicBezTo>
                    <a:pt x="7279" y="3521"/>
                    <a:pt x="6315" y="4101"/>
                    <a:pt x="5754" y="5016"/>
                  </a:cubicBezTo>
                  <a:cubicBezTo>
                    <a:pt x="5489" y="5449"/>
                    <a:pt x="5341" y="5940"/>
                    <a:pt x="5302" y="6442"/>
                  </a:cubicBezTo>
                  <a:cubicBezTo>
                    <a:pt x="4662" y="6806"/>
                    <a:pt x="4161" y="7366"/>
                    <a:pt x="3866" y="8035"/>
                  </a:cubicBezTo>
                  <a:cubicBezTo>
                    <a:pt x="3571" y="8724"/>
                    <a:pt x="3453" y="9481"/>
                    <a:pt x="3531" y="10228"/>
                  </a:cubicBezTo>
                  <a:cubicBezTo>
                    <a:pt x="3364" y="10425"/>
                    <a:pt x="3227" y="10641"/>
                    <a:pt x="3109" y="10877"/>
                  </a:cubicBezTo>
                  <a:cubicBezTo>
                    <a:pt x="1997" y="11467"/>
                    <a:pt x="1447" y="12549"/>
                    <a:pt x="1378" y="12697"/>
                  </a:cubicBezTo>
                  <a:cubicBezTo>
                    <a:pt x="1210" y="13051"/>
                    <a:pt x="1191" y="13454"/>
                    <a:pt x="1338" y="13818"/>
                  </a:cubicBezTo>
                  <a:lnTo>
                    <a:pt x="4603" y="22256"/>
                  </a:lnTo>
                  <a:lnTo>
                    <a:pt x="1417" y="22256"/>
                  </a:lnTo>
                  <a:cubicBezTo>
                    <a:pt x="630" y="22256"/>
                    <a:pt x="1" y="22886"/>
                    <a:pt x="1" y="23663"/>
                  </a:cubicBezTo>
                  <a:lnTo>
                    <a:pt x="1" y="45574"/>
                  </a:lnTo>
                  <a:cubicBezTo>
                    <a:pt x="1" y="46351"/>
                    <a:pt x="640" y="46981"/>
                    <a:pt x="1417" y="46981"/>
                  </a:cubicBezTo>
                  <a:lnTo>
                    <a:pt x="8164" y="46981"/>
                  </a:lnTo>
                  <a:cubicBezTo>
                    <a:pt x="9275" y="48053"/>
                    <a:pt x="10534" y="48967"/>
                    <a:pt x="11891" y="49705"/>
                  </a:cubicBezTo>
                  <a:cubicBezTo>
                    <a:pt x="13248" y="50443"/>
                    <a:pt x="14674" y="51033"/>
                    <a:pt x="16150" y="51485"/>
                  </a:cubicBezTo>
                  <a:cubicBezTo>
                    <a:pt x="16513" y="54003"/>
                    <a:pt x="18667" y="55881"/>
                    <a:pt x="21214" y="55881"/>
                  </a:cubicBezTo>
                  <a:cubicBezTo>
                    <a:pt x="23299" y="55871"/>
                    <a:pt x="25178" y="54603"/>
                    <a:pt x="25955" y="52665"/>
                  </a:cubicBezTo>
                  <a:cubicBezTo>
                    <a:pt x="27135" y="52616"/>
                    <a:pt x="28305" y="52498"/>
                    <a:pt x="29466" y="52301"/>
                  </a:cubicBezTo>
                  <a:cubicBezTo>
                    <a:pt x="34432" y="51485"/>
                    <a:pt x="38711" y="49695"/>
                    <a:pt x="42192" y="46981"/>
                  </a:cubicBezTo>
                  <a:lnTo>
                    <a:pt x="46018" y="46981"/>
                  </a:lnTo>
                  <a:cubicBezTo>
                    <a:pt x="47060" y="46981"/>
                    <a:pt x="47916" y="46135"/>
                    <a:pt x="47916" y="45083"/>
                  </a:cubicBezTo>
                  <a:lnTo>
                    <a:pt x="47916" y="40519"/>
                  </a:lnTo>
                  <a:cubicBezTo>
                    <a:pt x="49981" y="37087"/>
                    <a:pt x="51083" y="33153"/>
                    <a:pt x="51102" y="29140"/>
                  </a:cubicBezTo>
                  <a:cubicBezTo>
                    <a:pt x="51122" y="24931"/>
                    <a:pt x="49863" y="20810"/>
                    <a:pt x="47513" y="17319"/>
                  </a:cubicBezTo>
                  <a:cubicBezTo>
                    <a:pt x="46215" y="15401"/>
                    <a:pt x="44729" y="13906"/>
                    <a:pt x="43107" y="12893"/>
                  </a:cubicBezTo>
                  <a:cubicBezTo>
                    <a:pt x="41041" y="11605"/>
                    <a:pt x="38475" y="10917"/>
                    <a:pt x="35691" y="10917"/>
                  </a:cubicBezTo>
                  <a:cubicBezTo>
                    <a:pt x="35062" y="10917"/>
                    <a:pt x="34432" y="10956"/>
                    <a:pt x="33803" y="11025"/>
                  </a:cubicBezTo>
                  <a:cubicBezTo>
                    <a:pt x="32613" y="11143"/>
                    <a:pt x="31443" y="11399"/>
                    <a:pt x="30312" y="11792"/>
                  </a:cubicBezTo>
                  <a:lnTo>
                    <a:pt x="30105" y="7475"/>
                  </a:lnTo>
                  <a:cubicBezTo>
                    <a:pt x="30105" y="7366"/>
                    <a:pt x="30085" y="7268"/>
                    <a:pt x="30056" y="7170"/>
                  </a:cubicBezTo>
                  <a:cubicBezTo>
                    <a:pt x="29800" y="6344"/>
                    <a:pt x="29210" y="5645"/>
                    <a:pt x="28423" y="5262"/>
                  </a:cubicBezTo>
                  <a:cubicBezTo>
                    <a:pt x="28374" y="5134"/>
                    <a:pt x="28305" y="5006"/>
                    <a:pt x="28236" y="4888"/>
                  </a:cubicBezTo>
                  <a:cubicBezTo>
                    <a:pt x="27696" y="4003"/>
                    <a:pt x="26742" y="3462"/>
                    <a:pt x="25719" y="3452"/>
                  </a:cubicBezTo>
                  <a:cubicBezTo>
                    <a:pt x="25640" y="3452"/>
                    <a:pt x="25561" y="3462"/>
                    <a:pt x="25493" y="3462"/>
                  </a:cubicBezTo>
                  <a:cubicBezTo>
                    <a:pt x="24942" y="2979"/>
                    <a:pt x="24229" y="2704"/>
                    <a:pt x="23496" y="2704"/>
                  </a:cubicBezTo>
                  <a:cubicBezTo>
                    <a:pt x="23483" y="2704"/>
                    <a:pt x="23470" y="2705"/>
                    <a:pt x="23457" y="2705"/>
                  </a:cubicBezTo>
                  <a:lnTo>
                    <a:pt x="23349" y="2705"/>
                  </a:lnTo>
                  <a:cubicBezTo>
                    <a:pt x="22926" y="2724"/>
                    <a:pt x="22503" y="2813"/>
                    <a:pt x="22109" y="2980"/>
                  </a:cubicBezTo>
                  <a:cubicBezTo>
                    <a:pt x="21805" y="2606"/>
                    <a:pt x="21411" y="2311"/>
                    <a:pt x="20978" y="2115"/>
                  </a:cubicBezTo>
                  <a:cubicBezTo>
                    <a:pt x="20605" y="1938"/>
                    <a:pt x="20192" y="1849"/>
                    <a:pt x="19779" y="1849"/>
                  </a:cubicBezTo>
                  <a:cubicBezTo>
                    <a:pt x="19602" y="1849"/>
                    <a:pt x="19434" y="1869"/>
                    <a:pt x="19267" y="1898"/>
                  </a:cubicBezTo>
                  <a:cubicBezTo>
                    <a:pt x="18421" y="718"/>
                    <a:pt x="17074" y="20"/>
                    <a:pt x="15628" y="0"/>
                  </a:cubicBezTo>
                  <a:close/>
                </a:path>
              </a:pathLst>
            </a:custGeom>
            <a:solidFill>
              <a:schemeClr val="accent6"/>
            </a:solidFill>
            <a:ln w="1905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a:extLst>
                <a:ext uri="{FF2B5EF4-FFF2-40B4-BE49-F238E27FC236}">
                  <a16:creationId xmlns:a16="http://schemas.microsoft.com/office/drawing/2014/main" id="{BDD075B6-3D8B-2BC7-38BC-A092A9542340}"/>
                </a:ext>
              </a:extLst>
            </p:cNvPr>
            <p:cNvSpPr/>
            <p:nvPr/>
          </p:nvSpPr>
          <p:spPr>
            <a:xfrm>
              <a:off x="1048227" y="3285905"/>
              <a:ext cx="1438575" cy="1176991"/>
            </a:xfrm>
            <a:custGeom>
              <a:avLst/>
              <a:gdLst/>
              <a:ahLst/>
              <a:cxnLst/>
              <a:rect l="l" t="t" r="r" b="b"/>
              <a:pathLst>
                <a:path w="47631" h="38970" extrusionOk="0">
                  <a:moveTo>
                    <a:pt x="31252" y="0"/>
                  </a:moveTo>
                  <a:cubicBezTo>
                    <a:pt x="30678" y="0"/>
                    <a:pt x="30103" y="32"/>
                    <a:pt x="29534" y="93"/>
                  </a:cubicBezTo>
                  <a:cubicBezTo>
                    <a:pt x="27469" y="320"/>
                    <a:pt x="25394" y="939"/>
                    <a:pt x="23702" y="2149"/>
                  </a:cubicBezTo>
                  <a:cubicBezTo>
                    <a:pt x="19837" y="4903"/>
                    <a:pt x="18401" y="10351"/>
                    <a:pt x="14133" y="12456"/>
                  </a:cubicBezTo>
                  <a:cubicBezTo>
                    <a:pt x="11694" y="13656"/>
                    <a:pt x="8793" y="13498"/>
                    <a:pt x="6265" y="14482"/>
                  </a:cubicBezTo>
                  <a:cubicBezTo>
                    <a:pt x="4131" y="15318"/>
                    <a:pt x="2390" y="16901"/>
                    <a:pt x="1367" y="18947"/>
                  </a:cubicBezTo>
                  <a:cubicBezTo>
                    <a:pt x="0" y="21710"/>
                    <a:pt x="335" y="25339"/>
                    <a:pt x="1259" y="28172"/>
                  </a:cubicBezTo>
                  <a:cubicBezTo>
                    <a:pt x="2449" y="31791"/>
                    <a:pt x="4977" y="34407"/>
                    <a:pt x="8153" y="36148"/>
                  </a:cubicBezTo>
                  <a:cubicBezTo>
                    <a:pt x="11687" y="38096"/>
                    <a:pt x="16024" y="38970"/>
                    <a:pt x="20177" y="38970"/>
                  </a:cubicBezTo>
                  <a:cubicBezTo>
                    <a:pt x="21768" y="38970"/>
                    <a:pt x="23332" y="38842"/>
                    <a:pt x="24813" y="38596"/>
                  </a:cubicBezTo>
                  <a:cubicBezTo>
                    <a:pt x="29741" y="37780"/>
                    <a:pt x="34461" y="35862"/>
                    <a:pt x="38189" y="32479"/>
                  </a:cubicBezTo>
                  <a:cubicBezTo>
                    <a:pt x="45840" y="25526"/>
                    <a:pt x="47630" y="14265"/>
                    <a:pt x="41916" y="5788"/>
                  </a:cubicBezTo>
                  <a:cubicBezTo>
                    <a:pt x="40864" y="4214"/>
                    <a:pt x="39556" y="2778"/>
                    <a:pt x="37943" y="1765"/>
                  </a:cubicBezTo>
                  <a:cubicBezTo>
                    <a:pt x="35973" y="539"/>
                    <a:pt x="33614" y="0"/>
                    <a:pt x="31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a:extLst>
                <a:ext uri="{FF2B5EF4-FFF2-40B4-BE49-F238E27FC236}">
                  <a16:creationId xmlns:a16="http://schemas.microsoft.com/office/drawing/2014/main" id="{8A8FEFAC-B12A-CD9B-5CDE-CE8685A01483}"/>
                </a:ext>
              </a:extLst>
            </p:cNvPr>
            <p:cNvSpPr/>
            <p:nvPr/>
          </p:nvSpPr>
          <p:spPr>
            <a:xfrm>
              <a:off x="1896564" y="3381467"/>
              <a:ext cx="242707" cy="223831"/>
            </a:xfrm>
            <a:custGeom>
              <a:avLst/>
              <a:gdLst/>
              <a:ahLst/>
              <a:cxnLst/>
              <a:rect l="l" t="t" r="r" b="b"/>
              <a:pathLst>
                <a:path w="8036" h="7411" extrusionOk="0">
                  <a:moveTo>
                    <a:pt x="4013" y="0"/>
                  </a:moveTo>
                  <a:cubicBezTo>
                    <a:pt x="3783" y="0"/>
                    <a:pt x="3549" y="22"/>
                    <a:pt x="3315" y="67"/>
                  </a:cubicBezTo>
                  <a:cubicBezTo>
                    <a:pt x="1308" y="460"/>
                    <a:pt x="0" y="2398"/>
                    <a:pt x="384" y="4404"/>
                  </a:cubicBezTo>
                  <a:cubicBezTo>
                    <a:pt x="723" y="6176"/>
                    <a:pt x="2274" y="7411"/>
                    <a:pt x="4020" y="7411"/>
                  </a:cubicBezTo>
                  <a:cubicBezTo>
                    <a:pt x="4251" y="7411"/>
                    <a:pt x="4486" y="7389"/>
                    <a:pt x="4721" y="7344"/>
                  </a:cubicBezTo>
                  <a:cubicBezTo>
                    <a:pt x="6727" y="6951"/>
                    <a:pt x="8035" y="5014"/>
                    <a:pt x="7652" y="3007"/>
                  </a:cubicBezTo>
                  <a:cubicBezTo>
                    <a:pt x="7313" y="1235"/>
                    <a:pt x="5755" y="0"/>
                    <a:pt x="4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a:extLst>
                <a:ext uri="{FF2B5EF4-FFF2-40B4-BE49-F238E27FC236}">
                  <a16:creationId xmlns:a16="http://schemas.microsoft.com/office/drawing/2014/main" id="{393FC682-6631-8684-DDD3-EBBC535FF36C}"/>
                </a:ext>
              </a:extLst>
            </p:cNvPr>
            <p:cNvSpPr/>
            <p:nvPr/>
          </p:nvSpPr>
          <p:spPr>
            <a:xfrm>
              <a:off x="1427544" y="4335609"/>
              <a:ext cx="255483" cy="223740"/>
            </a:xfrm>
            <a:custGeom>
              <a:avLst/>
              <a:gdLst/>
              <a:ahLst/>
              <a:cxnLst/>
              <a:rect l="l" t="t" r="r" b="b"/>
              <a:pathLst>
                <a:path w="8459" h="7408" extrusionOk="0">
                  <a:moveTo>
                    <a:pt x="4230" y="0"/>
                  </a:moveTo>
                  <a:cubicBezTo>
                    <a:pt x="3641" y="0"/>
                    <a:pt x="3044" y="141"/>
                    <a:pt x="2488" y="439"/>
                  </a:cubicBezTo>
                  <a:cubicBezTo>
                    <a:pt x="679" y="1402"/>
                    <a:pt x="0" y="3645"/>
                    <a:pt x="964" y="5454"/>
                  </a:cubicBezTo>
                  <a:cubicBezTo>
                    <a:pt x="1631" y="6699"/>
                    <a:pt x="2908" y="7407"/>
                    <a:pt x="4232" y="7407"/>
                  </a:cubicBezTo>
                  <a:cubicBezTo>
                    <a:pt x="4822" y="7407"/>
                    <a:pt x="5422" y="7266"/>
                    <a:pt x="5980" y="6969"/>
                  </a:cubicBezTo>
                  <a:cubicBezTo>
                    <a:pt x="7780" y="6005"/>
                    <a:pt x="8458" y="3763"/>
                    <a:pt x="7494" y="1953"/>
                  </a:cubicBezTo>
                  <a:cubicBezTo>
                    <a:pt x="6828" y="709"/>
                    <a:pt x="5550" y="0"/>
                    <a:pt x="4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a:extLst>
                <a:ext uri="{FF2B5EF4-FFF2-40B4-BE49-F238E27FC236}">
                  <a16:creationId xmlns:a16="http://schemas.microsoft.com/office/drawing/2014/main" id="{D39C48ED-39B3-FC5F-F69C-FEE09D0E7240}"/>
                </a:ext>
              </a:extLst>
            </p:cNvPr>
            <p:cNvSpPr/>
            <p:nvPr/>
          </p:nvSpPr>
          <p:spPr>
            <a:xfrm>
              <a:off x="1037489" y="2949180"/>
              <a:ext cx="711722" cy="462068"/>
            </a:xfrm>
            <a:custGeom>
              <a:avLst/>
              <a:gdLst/>
              <a:ahLst/>
              <a:cxnLst/>
              <a:rect l="l" t="t" r="r" b="b"/>
              <a:pathLst>
                <a:path w="23565" h="15299" extrusionOk="0">
                  <a:moveTo>
                    <a:pt x="11742" y="0"/>
                  </a:moveTo>
                  <a:cubicBezTo>
                    <a:pt x="11634" y="0"/>
                    <a:pt x="11526" y="7"/>
                    <a:pt x="11418" y="20"/>
                  </a:cubicBezTo>
                  <a:cubicBezTo>
                    <a:pt x="9904" y="207"/>
                    <a:pt x="8694" y="1712"/>
                    <a:pt x="8812" y="3226"/>
                  </a:cubicBezTo>
                  <a:cubicBezTo>
                    <a:pt x="8760" y="3220"/>
                    <a:pt x="8708" y="3217"/>
                    <a:pt x="8656" y="3217"/>
                  </a:cubicBezTo>
                  <a:cubicBezTo>
                    <a:pt x="7818" y="3217"/>
                    <a:pt x="7045" y="4016"/>
                    <a:pt x="7101" y="4859"/>
                  </a:cubicBezTo>
                  <a:cubicBezTo>
                    <a:pt x="6400" y="4177"/>
                    <a:pt x="5599" y="3459"/>
                    <a:pt x="4646" y="3459"/>
                  </a:cubicBezTo>
                  <a:cubicBezTo>
                    <a:pt x="4609" y="3459"/>
                    <a:pt x="4571" y="3460"/>
                    <a:pt x="4534" y="3462"/>
                  </a:cubicBezTo>
                  <a:cubicBezTo>
                    <a:pt x="3246" y="3531"/>
                    <a:pt x="2429" y="4869"/>
                    <a:pt x="2970" y="6039"/>
                  </a:cubicBezTo>
                  <a:cubicBezTo>
                    <a:pt x="2945" y="6037"/>
                    <a:pt x="2919" y="6037"/>
                    <a:pt x="2893" y="6037"/>
                  </a:cubicBezTo>
                  <a:cubicBezTo>
                    <a:pt x="2186" y="6037"/>
                    <a:pt x="1544" y="6554"/>
                    <a:pt x="1259" y="7199"/>
                  </a:cubicBezTo>
                  <a:cubicBezTo>
                    <a:pt x="964" y="7868"/>
                    <a:pt x="984" y="8645"/>
                    <a:pt x="1141" y="9353"/>
                  </a:cubicBezTo>
                  <a:cubicBezTo>
                    <a:pt x="276" y="9874"/>
                    <a:pt x="0" y="11173"/>
                    <a:pt x="571" y="11999"/>
                  </a:cubicBezTo>
                  <a:lnTo>
                    <a:pt x="1544" y="12540"/>
                  </a:lnTo>
                  <a:cubicBezTo>
                    <a:pt x="4055" y="13928"/>
                    <a:pt x="6753" y="15299"/>
                    <a:pt x="9598" y="15299"/>
                  </a:cubicBezTo>
                  <a:cubicBezTo>
                    <a:pt x="9817" y="15299"/>
                    <a:pt x="10037" y="15291"/>
                    <a:pt x="10258" y="15274"/>
                  </a:cubicBezTo>
                  <a:cubicBezTo>
                    <a:pt x="12215" y="15126"/>
                    <a:pt x="14064" y="14290"/>
                    <a:pt x="15775" y="13307"/>
                  </a:cubicBezTo>
                  <a:cubicBezTo>
                    <a:pt x="17339" y="12402"/>
                    <a:pt x="18824" y="11359"/>
                    <a:pt x="20211" y="10199"/>
                  </a:cubicBezTo>
                  <a:cubicBezTo>
                    <a:pt x="21420" y="9186"/>
                    <a:pt x="22591" y="8035"/>
                    <a:pt x="23151" y="6560"/>
                  </a:cubicBezTo>
                  <a:cubicBezTo>
                    <a:pt x="23446" y="5803"/>
                    <a:pt x="23564" y="4898"/>
                    <a:pt x="23132" y="4190"/>
                  </a:cubicBezTo>
                  <a:cubicBezTo>
                    <a:pt x="22862" y="3744"/>
                    <a:pt x="22324" y="3459"/>
                    <a:pt x="21819" y="3459"/>
                  </a:cubicBezTo>
                  <a:cubicBezTo>
                    <a:pt x="21532" y="3459"/>
                    <a:pt x="21257" y="3551"/>
                    <a:pt x="21047" y="3757"/>
                  </a:cubicBezTo>
                  <a:cubicBezTo>
                    <a:pt x="20913" y="3120"/>
                    <a:pt x="20228" y="2703"/>
                    <a:pt x="19579" y="2703"/>
                  </a:cubicBezTo>
                  <a:cubicBezTo>
                    <a:pt x="19556" y="2703"/>
                    <a:pt x="19534" y="2704"/>
                    <a:pt x="19512" y="2705"/>
                  </a:cubicBezTo>
                  <a:cubicBezTo>
                    <a:pt x="18834" y="2725"/>
                    <a:pt x="18224" y="3098"/>
                    <a:pt x="17713" y="3551"/>
                  </a:cubicBezTo>
                  <a:cubicBezTo>
                    <a:pt x="17516" y="2902"/>
                    <a:pt x="17123" y="2262"/>
                    <a:pt x="16503" y="1977"/>
                  </a:cubicBezTo>
                  <a:cubicBezTo>
                    <a:pt x="16313" y="1890"/>
                    <a:pt x="16102" y="1847"/>
                    <a:pt x="15891" y="1847"/>
                  </a:cubicBezTo>
                  <a:cubicBezTo>
                    <a:pt x="15412" y="1847"/>
                    <a:pt x="14937" y="2068"/>
                    <a:pt x="14733" y="2498"/>
                  </a:cubicBezTo>
                  <a:cubicBezTo>
                    <a:pt x="14504" y="1101"/>
                    <a:pt x="13148" y="0"/>
                    <a:pt x="11742"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a:extLst>
                <a:ext uri="{FF2B5EF4-FFF2-40B4-BE49-F238E27FC236}">
                  <a16:creationId xmlns:a16="http://schemas.microsoft.com/office/drawing/2014/main" id="{CD186563-C844-564A-5342-3B64DF62A91C}"/>
                </a:ext>
              </a:extLst>
            </p:cNvPr>
            <p:cNvSpPr/>
            <p:nvPr/>
          </p:nvSpPr>
          <p:spPr>
            <a:xfrm>
              <a:off x="1071695" y="3060107"/>
              <a:ext cx="634796" cy="416432"/>
            </a:xfrm>
            <a:custGeom>
              <a:avLst/>
              <a:gdLst/>
              <a:ahLst/>
              <a:cxnLst/>
              <a:rect l="l" t="t" r="r" b="b"/>
              <a:pathLst>
                <a:path w="21018" h="13788" extrusionOk="0">
                  <a:moveTo>
                    <a:pt x="15068" y="0"/>
                  </a:moveTo>
                  <a:cubicBezTo>
                    <a:pt x="14338" y="0"/>
                    <a:pt x="13674" y="476"/>
                    <a:pt x="13435" y="1177"/>
                  </a:cubicBezTo>
                  <a:cubicBezTo>
                    <a:pt x="13123" y="1018"/>
                    <a:pt x="12779" y="944"/>
                    <a:pt x="12431" y="944"/>
                  </a:cubicBezTo>
                  <a:cubicBezTo>
                    <a:pt x="11833" y="944"/>
                    <a:pt x="11226" y="1162"/>
                    <a:pt x="10759" y="1541"/>
                  </a:cubicBezTo>
                  <a:cubicBezTo>
                    <a:pt x="10022" y="2141"/>
                    <a:pt x="9609" y="3085"/>
                    <a:pt x="9530" y="4039"/>
                  </a:cubicBezTo>
                  <a:cubicBezTo>
                    <a:pt x="9048" y="3606"/>
                    <a:pt x="8556" y="3163"/>
                    <a:pt x="7947" y="2967"/>
                  </a:cubicBezTo>
                  <a:cubicBezTo>
                    <a:pt x="7757" y="2907"/>
                    <a:pt x="7555" y="2875"/>
                    <a:pt x="7354" y="2875"/>
                  </a:cubicBezTo>
                  <a:cubicBezTo>
                    <a:pt x="6900" y="2875"/>
                    <a:pt x="6455" y="3038"/>
                    <a:pt x="6196" y="3399"/>
                  </a:cubicBezTo>
                  <a:cubicBezTo>
                    <a:pt x="5750" y="2896"/>
                    <a:pt x="5147" y="2656"/>
                    <a:pt x="4549" y="2656"/>
                  </a:cubicBezTo>
                  <a:cubicBezTo>
                    <a:pt x="3712" y="2656"/>
                    <a:pt x="2885" y="3127"/>
                    <a:pt x="2518" y="3999"/>
                  </a:cubicBezTo>
                  <a:cubicBezTo>
                    <a:pt x="2457" y="3990"/>
                    <a:pt x="2396" y="3986"/>
                    <a:pt x="2336" y="3986"/>
                  </a:cubicBezTo>
                  <a:cubicBezTo>
                    <a:pt x="1796" y="3986"/>
                    <a:pt x="1268" y="4327"/>
                    <a:pt x="994" y="4796"/>
                  </a:cubicBezTo>
                  <a:cubicBezTo>
                    <a:pt x="689" y="5317"/>
                    <a:pt x="630" y="5966"/>
                    <a:pt x="748" y="6556"/>
                  </a:cubicBezTo>
                  <a:cubicBezTo>
                    <a:pt x="256" y="6851"/>
                    <a:pt x="0" y="7422"/>
                    <a:pt x="89" y="7982"/>
                  </a:cubicBezTo>
                  <a:lnTo>
                    <a:pt x="443" y="9349"/>
                  </a:lnTo>
                  <a:cubicBezTo>
                    <a:pt x="2498" y="11818"/>
                    <a:pt x="5449" y="13706"/>
                    <a:pt x="8665" y="13785"/>
                  </a:cubicBezTo>
                  <a:cubicBezTo>
                    <a:pt x="8737" y="13787"/>
                    <a:pt x="8810" y="13788"/>
                    <a:pt x="8883" y="13788"/>
                  </a:cubicBezTo>
                  <a:cubicBezTo>
                    <a:pt x="10764" y="13788"/>
                    <a:pt x="12604" y="13181"/>
                    <a:pt x="14280" y="12320"/>
                  </a:cubicBezTo>
                  <a:cubicBezTo>
                    <a:pt x="16641" y="11100"/>
                    <a:pt x="18745" y="9320"/>
                    <a:pt x="20053" y="7019"/>
                  </a:cubicBezTo>
                  <a:cubicBezTo>
                    <a:pt x="20565" y="6114"/>
                    <a:pt x="20938" y="5111"/>
                    <a:pt x="20978" y="4068"/>
                  </a:cubicBezTo>
                  <a:cubicBezTo>
                    <a:pt x="21017" y="3036"/>
                    <a:pt x="20673" y="1954"/>
                    <a:pt x="19906" y="1255"/>
                  </a:cubicBezTo>
                  <a:cubicBezTo>
                    <a:pt x="19453" y="833"/>
                    <a:pt x="18873" y="597"/>
                    <a:pt x="18263" y="597"/>
                  </a:cubicBezTo>
                  <a:cubicBezTo>
                    <a:pt x="17644" y="597"/>
                    <a:pt x="17073" y="931"/>
                    <a:pt x="16769" y="1472"/>
                  </a:cubicBezTo>
                  <a:cubicBezTo>
                    <a:pt x="16651" y="685"/>
                    <a:pt x="16011" y="75"/>
                    <a:pt x="15215" y="6"/>
                  </a:cubicBezTo>
                  <a:cubicBezTo>
                    <a:pt x="15165" y="2"/>
                    <a:pt x="15117" y="0"/>
                    <a:pt x="15068" y="0"/>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a:extLst>
                <a:ext uri="{FF2B5EF4-FFF2-40B4-BE49-F238E27FC236}">
                  <a16:creationId xmlns:a16="http://schemas.microsoft.com/office/drawing/2014/main" id="{321BDA93-AA84-5F2E-8315-73817E1C1B88}"/>
                </a:ext>
              </a:extLst>
            </p:cNvPr>
            <p:cNvSpPr/>
            <p:nvPr/>
          </p:nvSpPr>
          <p:spPr>
            <a:xfrm>
              <a:off x="1066923" y="3144464"/>
              <a:ext cx="717974" cy="738934"/>
            </a:xfrm>
            <a:custGeom>
              <a:avLst/>
              <a:gdLst/>
              <a:ahLst/>
              <a:cxnLst/>
              <a:rect l="l" t="t" r="r" b="b"/>
              <a:pathLst>
                <a:path w="23772" h="24466" extrusionOk="0">
                  <a:moveTo>
                    <a:pt x="19248" y="0"/>
                  </a:moveTo>
                  <a:cubicBezTo>
                    <a:pt x="19221" y="0"/>
                    <a:pt x="19198" y="20"/>
                    <a:pt x="19179" y="66"/>
                  </a:cubicBezTo>
                  <a:cubicBezTo>
                    <a:pt x="19179" y="85"/>
                    <a:pt x="19169" y="105"/>
                    <a:pt x="19159" y="115"/>
                  </a:cubicBezTo>
                  <a:cubicBezTo>
                    <a:pt x="19130" y="262"/>
                    <a:pt x="19110" y="410"/>
                    <a:pt x="19100" y="557"/>
                  </a:cubicBezTo>
                  <a:cubicBezTo>
                    <a:pt x="19100" y="557"/>
                    <a:pt x="18962" y="1865"/>
                    <a:pt x="18225" y="2780"/>
                  </a:cubicBezTo>
                  <a:cubicBezTo>
                    <a:pt x="18038" y="3026"/>
                    <a:pt x="17802" y="3223"/>
                    <a:pt x="17546" y="3370"/>
                  </a:cubicBezTo>
                  <a:cubicBezTo>
                    <a:pt x="17340" y="3488"/>
                    <a:pt x="17123" y="3567"/>
                    <a:pt x="16897" y="3616"/>
                  </a:cubicBezTo>
                  <a:lnTo>
                    <a:pt x="16818" y="3626"/>
                  </a:lnTo>
                  <a:cubicBezTo>
                    <a:pt x="16707" y="3643"/>
                    <a:pt x="16600" y="3651"/>
                    <a:pt x="16496" y="3651"/>
                  </a:cubicBezTo>
                  <a:cubicBezTo>
                    <a:pt x="14890" y="3651"/>
                    <a:pt x="14222" y="1698"/>
                    <a:pt x="14222" y="1698"/>
                  </a:cubicBezTo>
                  <a:cubicBezTo>
                    <a:pt x="14222" y="1688"/>
                    <a:pt x="14202" y="1649"/>
                    <a:pt x="14163" y="1590"/>
                  </a:cubicBezTo>
                  <a:cubicBezTo>
                    <a:pt x="14010" y="1292"/>
                    <a:pt x="13474" y="472"/>
                    <a:pt x="12372" y="472"/>
                  </a:cubicBezTo>
                  <a:cubicBezTo>
                    <a:pt x="12199" y="472"/>
                    <a:pt x="12013" y="492"/>
                    <a:pt x="11812" y="538"/>
                  </a:cubicBezTo>
                  <a:cubicBezTo>
                    <a:pt x="10357" y="852"/>
                    <a:pt x="9993" y="2249"/>
                    <a:pt x="9904" y="2741"/>
                  </a:cubicBezTo>
                  <a:cubicBezTo>
                    <a:pt x="9895" y="2800"/>
                    <a:pt x="9885" y="2859"/>
                    <a:pt x="9885" y="2918"/>
                  </a:cubicBezTo>
                  <a:cubicBezTo>
                    <a:pt x="9885" y="2918"/>
                    <a:pt x="10111" y="4835"/>
                    <a:pt x="8341" y="5288"/>
                  </a:cubicBezTo>
                  <a:cubicBezTo>
                    <a:pt x="8145" y="5337"/>
                    <a:pt x="7959" y="5358"/>
                    <a:pt x="7782" y="5358"/>
                  </a:cubicBezTo>
                  <a:cubicBezTo>
                    <a:pt x="6361" y="5358"/>
                    <a:pt x="5567" y="3950"/>
                    <a:pt x="5567" y="3950"/>
                  </a:cubicBezTo>
                  <a:cubicBezTo>
                    <a:pt x="5498" y="3862"/>
                    <a:pt x="5439" y="3783"/>
                    <a:pt x="5361" y="3704"/>
                  </a:cubicBezTo>
                  <a:cubicBezTo>
                    <a:pt x="5094" y="3430"/>
                    <a:pt x="4564" y="3010"/>
                    <a:pt x="3779" y="3010"/>
                  </a:cubicBezTo>
                  <a:cubicBezTo>
                    <a:pt x="3524" y="3010"/>
                    <a:pt x="3241" y="3055"/>
                    <a:pt x="2932" y="3163"/>
                  </a:cubicBezTo>
                  <a:cubicBezTo>
                    <a:pt x="1201" y="3783"/>
                    <a:pt x="1456" y="5180"/>
                    <a:pt x="1456" y="5180"/>
                  </a:cubicBezTo>
                  <a:cubicBezTo>
                    <a:pt x="1397" y="5130"/>
                    <a:pt x="1338" y="5081"/>
                    <a:pt x="1289" y="5032"/>
                  </a:cubicBezTo>
                  <a:lnTo>
                    <a:pt x="1142" y="4914"/>
                  </a:lnTo>
                  <a:cubicBezTo>
                    <a:pt x="1093" y="4875"/>
                    <a:pt x="1033" y="4835"/>
                    <a:pt x="984" y="4796"/>
                  </a:cubicBezTo>
                  <a:cubicBezTo>
                    <a:pt x="974" y="4796"/>
                    <a:pt x="965" y="4786"/>
                    <a:pt x="955" y="4776"/>
                  </a:cubicBezTo>
                  <a:cubicBezTo>
                    <a:pt x="792" y="4686"/>
                    <a:pt x="655" y="4644"/>
                    <a:pt x="542" y="4644"/>
                  </a:cubicBezTo>
                  <a:cubicBezTo>
                    <a:pt x="421" y="4644"/>
                    <a:pt x="327" y="4690"/>
                    <a:pt x="257" y="4776"/>
                  </a:cubicBezTo>
                  <a:lnTo>
                    <a:pt x="257" y="4786"/>
                  </a:lnTo>
                  <a:cubicBezTo>
                    <a:pt x="60" y="5012"/>
                    <a:pt x="1" y="5504"/>
                    <a:pt x="21" y="6094"/>
                  </a:cubicBezTo>
                  <a:cubicBezTo>
                    <a:pt x="80" y="7579"/>
                    <a:pt x="620" y="9674"/>
                    <a:pt x="620" y="9674"/>
                  </a:cubicBezTo>
                  <a:lnTo>
                    <a:pt x="1919" y="13097"/>
                  </a:lnTo>
                  <a:lnTo>
                    <a:pt x="6197" y="24318"/>
                  </a:lnTo>
                  <a:lnTo>
                    <a:pt x="7839" y="24466"/>
                  </a:lnTo>
                  <a:lnTo>
                    <a:pt x="7849" y="24466"/>
                  </a:lnTo>
                  <a:lnTo>
                    <a:pt x="9531" y="24249"/>
                  </a:lnTo>
                  <a:lnTo>
                    <a:pt x="11144" y="24033"/>
                  </a:lnTo>
                  <a:lnTo>
                    <a:pt x="11144" y="24023"/>
                  </a:lnTo>
                  <a:lnTo>
                    <a:pt x="12353" y="22961"/>
                  </a:lnTo>
                  <a:lnTo>
                    <a:pt x="13809" y="23669"/>
                  </a:lnTo>
                  <a:lnTo>
                    <a:pt x="13829" y="23679"/>
                  </a:lnTo>
                  <a:lnTo>
                    <a:pt x="17585" y="23187"/>
                  </a:lnTo>
                  <a:lnTo>
                    <a:pt x="17605" y="23187"/>
                  </a:lnTo>
                  <a:lnTo>
                    <a:pt x="19326" y="22125"/>
                  </a:lnTo>
                  <a:lnTo>
                    <a:pt x="21067" y="22735"/>
                  </a:lnTo>
                  <a:lnTo>
                    <a:pt x="21087" y="22735"/>
                  </a:lnTo>
                  <a:lnTo>
                    <a:pt x="22070" y="22607"/>
                  </a:lnTo>
                  <a:lnTo>
                    <a:pt x="23732" y="22390"/>
                  </a:lnTo>
                  <a:lnTo>
                    <a:pt x="23772" y="22351"/>
                  </a:lnTo>
                  <a:lnTo>
                    <a:pt x="23103" y="15880"/>
                  </a:lnTo>
                  <a:lnTo>
                    <a:pt x="21893" y="4383"/>
                  </a:lnTo>
                  <a:cubicBezTo>
                    <a:pt x="21893" y="4383"/>
                    <a:pt x="23004" y="1492"/>
                    <a:pt x="21667" y="1049"/>
                  </a:cubicBezTo>
                  <a:cubicBezTo>
                    <a:pt x="21528" y="1008"/>
                    <a:pt x="21381" y="988"/>
                    <a:pt x="21234" y="988"/>
                  </a:cubicBezTo>
                  <a:cubicBezTo>
                    <a:pt x="21205" y="988"/>
                    <a:pt x="21175" y="988"/>
                    <a:pt x="21146" y="990"/>
                  </a:cubicBezTo>
                  <a:cubicBezTo>
                    <a:pt x="21095" y="994"/>
                    <a:pt x="21046" y="996"/>
                    <a:pt x="20997" y="996"/>
                  </a:cubicBezTo>
                  <a:cubicBezTo>
                    <a:pt x="20213" y="996"/>
                    <a:pt x="19752" y="490"/>
                    <a:pt x="19484" y="193"/>
                  </a:cubicBezTo>
                  <a:cubicBezTo>
                    <a:pt x="19378" y="81"/>
                    <a:pt x="19304" y="0"/>
                    <a:pt x="19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a:extLst>
                <a:ext uri="{FF2B5EF4-FFF2-40B4-BE49-F238E27FC236}">
                  <a16:creationId xmlns:a16="http://schemas.microsoft.com/office/drawing/2014/main" id="{C8BBCA91-F904-7C8C-B10E-A524581F453C}"/>
                </a:ext>
              </a:extLst>
            </p:cNvPr>
            <p:cNvSpPr/>
            <p:nvPr/>
          </p:nvSpPr>
          <p:spPr>
            <a:xfrm>
              <a:off x="994738" y="3273431"/>
              <a:ext cx="308972" cy="621265"/>
            </a:xfrm>
            <a:custGeom>
              <a:avLst/>
              <a:gdLst/>
              <a:ahLst/>
              <a:cxnLst/>
              <a:rect l="l" t="t" r="r" b="b"/>
              <a:pathLst>
                <a:path w="10230" h="20570" extrusionOk="0">
                  <a:moveTo>
                    <a:pt x="1950" y="1"/>
                  </a:moveTo>
                  <a:cubicBezTo>
                    <a:pt x="1820" y="1"/>
                    <a:pt x="1691" y="15"/>
                    <a:pt x="1565" y="44"/>
                  </a:cubicBezTo>
                  <a:lnTo>
                    <a:pt x="1555" y="44"/>
                  </a:lnTo>
                  <a:cubicBezTo>
                    <a:pt x="532" y="280"/>
                    <a:pt x="1" y="1401"/>
                    <a:pt x="1" y="1401"/>
                  </a:cubicBezTo>
                  <a:lnTo>
                    <a:pt x="2794" y="8630"/>
                  </a:lnTo>
                  <a:lnTo>
                    <a:pt x="7426" y="20569"/>
                  </a:lnTo>
                  <a:lnTo>
                    <a:pt x="10219" y="20205"/>
                  </a:lnTo>
                  <a:lnTo>
                    <a:pt x="10229" y="20205"/>
                  </a:lnTo>
                  <a:lnTo>
                    <a:pt x="6482" y="9112"/>
                  </a:lnTo>
                  <a:lnTo>
                    <a:pt x="4791" y="4086"/>
                  </a:lnTo>
                  <a:lnTo>
                    <a:pt x="4387" y="2886"/>
                  </a:lnTo>
                  <a:lnTo>
                    <a:pt x="3669" y="762"/>
                  </a:lnTo>
                  <a:lnTo>
                    <a:pt x="3522" y="644"/>
                  </a:lnTo>
                  <a:cubicBezTo>
                    <a:pt x="3473" y="605"/>
                    <a:pt x="3414" y="575"/>
                    <a:pt x="3364" y="536"/>
                  </a:cubicBezTo>
                  <a:cubicBezTo>
                    <a:pt x="3355" y="526"/>
                    <a:pt x="3345" y="526"/>
                    <a:pt x="3335" y="516"/>
                  </a:cubicBezTo>
                  <a:cubicBezTo>
                    <a:pt x="3138" y="379"/>
                    <a:pt x="2942" y="261"/>
                    <a:pt x="2725" y="172"/>
                  </a:cubicBezTo>
                  <a:cubicBezTo>
                    <a:pt x="2481" y="60"/>
                    <a:pt x="2215" y="1"/>
                    <a:pt x="19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a:extLst>
                <a:ext uri="{FF2B5EF4-FFF2-40B4-BE49-F238E27FC236}">
                  <a16:creationId xmlns:a16="http://schemas.microsoft.com/office/drawing/2014/main" id="{42723FCE-9F95-5B62-E712-B81E1501CCE5}"/>
                </a:ext>
              </a:extLst>
            </p:cNvPr>
            <p:cNvSpPr/>
            <p:nvPr/>
          </p:nvSpPr>
          <p:spPr>
            <a:xfrm>
              <a:off x="1228810" y="3193786"/>
              <a:ext cx="254909" cy="676838"/>
            </a:xfrm>
            <a:custGeom>
              <a:avLst/>
              <a:gdLst/>
              <a:ahLst/>
              <a:cxnLst/>
              <a:rect l="l" t="t" r="r" b="b"/>
              <a:pathLst>
                <a:path w="8440" h="22410" extrusionOk="0">
                  <a:moveTo>
                    <a:pt x="2627" y="0"/>
                  </a:moveTo>
                  <a:cubicBezTo>
                    <a:pt x="2448" y="0"/>
                    <a:pt x="2254" y="23"/>
                    <a:pt x="2046" y="75"/>
                  </a:cubicBezTo>
                  <a:cubicBezTo>
                    <a:pt x="266" y="527"/>
                    <a:pt x="198" y="2327"/>
                    <a:pt x="198" y="2327"/>
                  </a:cubicBezTo>
                  <a:cubicBezTo>
                    <a:pt x="138" y="2239"/>
                    <a:pt x="70" y="2160"/>
                    <a:pt x="1" y="2081"/>
                  </a:cubicBezTo>
                  <a:lnTo>
                    <a:pt x="1" y="2081"/>
                  </a:lnTo>
                  <a:lnTo>
                    <a:pt x="1486" y="7294"/>
                  </a:lnTo>
                  <a:lnTo>
                    <a:pt x="2027" y="9202"/>
                  </a:lnTo>
                  <a:lnTo>
                    <a:pt x="2912" y="12300"/>
                  </a:lnTo>
                  <a:lnTo>
                    <a:pt x="5784" y="22400"/>
                  </a:lnTo>
                  <a:lnTo>
                    <a:pt x="5784" y="22410"/>
                  </a:lnTo>
                  <a:lnTo>
                    <a:pt x="8439" y="22056"/>
                  </a:lnTo>
                  <a:lnTo>
                    <a:pt x="8439" y="22036"/>
                  </a:lnTo>
                  <a:lnTo>
                    <a:pt x="6718" y="12801"/>
                  </a:lnTo>
                  <a:lnTo>
                    <a:pt x="6020" y="9064"/>
                  </a:lnTo>
                  <a:lnTo>
                    <a:pt x="5656" y="7058"/>
                  </a:lnTo>
                  <a:lnTo>
                    <a:pt x="4544" y="1117"/>
                  </a:lnTo>
                  <a:cubicBezTo>
                    <a:pt x="4535" y="1176"/>
                    <a:pt x="4525" y="1235"/>
                    <a:pt x="4525" y="1294"/>
                  </a:cubicBezTo>
                  <a:cubicBezTo>
                    <a:pt x="4525" y="1294"/>
                    <a:pt x="3973"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a:extLst>
                <a:ext uri="{FF2B5EF4-FFF2-40B4-BE49-F238E27FC236}">
                  <a16:creationId xmlns:a16="http://schemas.microsoft.com/office/drawing/2014/main" id="{AC0AE71C-F19E-BF04-109C-DE1E05EA90AC}"/>
                </a:ext>
              </a:extLst>
            </p:cNvPr>
            <p:cNvSpPr/>
            <p:nvPr/>
          </p:nvSpPr>
          <p:spPr>
            <a:xfrm>
              <a:off x="1494655" y="3125225"/>
              <a:ext cx="238872" cy="719575"/>
            </a:xfrm>
            <a:custGeom>
              <a:avLst/>
              <a:gdLst/>
              <a:ahLst/>
              <a:cxnLst/>
              <a:rect l="l" t="t" r="r" b="b"/>
              <a:pathLst>
                <a:path w="7909" h="23825" extrusionOk="0">
                  <a:moveTo>
                    <a:pt x="2654" y="0"/>
                  </a:moveTo>
                  <a:cubicBezTo>
                    <a:pt x="2475" y="0"/>
                    <a:pt x="2295" y="18"/>
                    <a:pt x="2115" y="53"/>
                  </a:cubicBezTo>
                  <a:cubicBezTo>
                    <a:pt x="2106" y="53"/>
                    <a:pt x="2096" y="63"/>
                    <a:pt x="2086" y="63"/>
                  </a:cubicBezTo>
                  <a:cubicBezTo>
                    <a:pt x="257" y="417"/>
                    <a:pt x="60" y="2256"/>
                    <a:pt x="50" y="2345"/>
                  </a:cubicBezTo>
                  <a:cubicBezTo>
                    <a:pt x="50" y="2335"/>
                    <a:pt x="30" y="2296"/>
                    <a:pt x="1" y="2237"/>
                  </a:cubicBezTo>
                  <a:lnTo>
                    <a:pt x="1" y="2237"/>
                  </a:lnTo>
                  <a:lnTo>
                    <a:pt x="827" y="7498"/>
                  </a:lnTo>
                  <a:lnTo>
                    <a:pt x="1181" y="9672"/>
                  </a:lnTo>
                  <a:lnTo>
                    <a:pt x="2125" y="15622"/>
                  </a:lnTo>
                  <a:lnTo>
                    <a:pt x="3423" y="23824"/>
                  </a:lnTo>
                  <a:lnTo>
                    <a:pt x="3443" y="23824"/>
                  </a:lnTo>
                  <a:lnTo>
                    <a:pt x="6905" y="23372"/>
                  </a:lnTo>
                  <a:lnTo>
                    <a:pt x="6925" y="23372"/>
                  </a:lnTo>
                  <a:lnTo>
                    <a:pt x="7908" y="23244"/>
                  </a:lnTo>
                  <a:lnTo>
                    <a:pt x="7416" y="19015"/>
                  </a:lnTo>
                  <a:lnTo>
                    <a:pt x="7102" y="16281"/>
                  </a:lnTo>
                  <a:lnTo>
                    <a:pt x="5823" y="5246"/>
                  </a:lnTo>
                  <a:lnTo>
                    <a:pt x="5666" y="3928"/>
                  </a:lnTo>
                  <a:lnTo>
                    <a:pt x="5312" y="850"/>
                  </a:lnTo>
                  <a:cubicBezTo>
                    <a:pt x="5206" y="731"/>
                    <a:pt x="5131" y="648"/>
                    <a:pt x="5076" y="648"/>
                  </a:cubicBezTo>
                  <a:cubicBezTo>
                    <a:pt x="5049" y="648"/>
                    <a:pt x="5026" y="667"/>
                    <a:pt x="5007" y="712"/>
                  </a:cubicBezTo>
                  <a:cubicBezTo>
                    <a:pt x="5007" y="732"/>
                    <a:pt x="4997" y="752"/>
                    <a:pt x="4987" y="771"/>
                  </a:cubicBezTo>
                  <a:cubicBezTo>
                    <a:pt x="4958" y="909"/>
                    <a:pt x="4928" y="1057"/>
                    <a:pt x="4928" y="1204"/>
                  </a:cubicBezTo>
                  <a:cubicBezTo>
                    <a:pt x="4411" y="441"/>
                    <a:pt x="3553" y="0"/>
                    <a:pt x="26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a:extLst>
                <a:ext uri="{FF2B5EF4-FFF2-40B4-BE49-F238E27FC236}">
                  <a16:creationId xmlns:a16="http://schemas.microsoft.com/office/drawing/2014/main" id="{840A7792-D3CF-DE0A-F372-BCD6065EE96D}"/>
                </a:ext>
              </a:extLst>
            </p:cNvPr>
            <p:cNvSpPr/>
            <p:nvPr/>
          </p:nvSpPr>
          <p:spPr>
            <a:xfrm>
              <a:off x="1566538" y="3187262"/>
              <a:ext cx="57657" cy="128210"/>
            </a:xfrm>
            <a:custGeom>
              <a:avLst/>
              <a:gdLst/>
              <a:ahLst/>
              <a:cxnLst/>
              <a:rect l="l" t="t" r="r" b="b"/>
              <a:pathLst>
                <a:path w="1909" h="4245" extrusionOk="0">
                  <a:moveTo>
                    <a:pt x="906" y="0"/>
                  </a:moveTo>
                  <a:cubicBezTo>
                    <a:pt x="876" y="0"/>
                    <a:pt x="847" y="2"/>
                    <a:pt x="817" y="6"/>
                  </a:cubicBezTo>
                  <a:lnTo>
                    <a:pt x="650" y="35"/>
                  </a:lnTo>
                  <a:cubicBezTo>
                    <a:pt x="267" y="84"/>
                    <a:pt x="1" y="448"/>
                    <a:pt x="60" y="832"/>
                  </a:cubicBezTo>
                  <a:lnTo>
                    <a:pt x="483" y="3654"/>
                  </a:lnTo>
                  <a:cubicBezTo>
                    <a:pt x="542" y="3999"/>
                    <a:pt x="827" y="4245"/>
                    <a:pt x="1171" y="4245"/>
                  </a:cubicBezTo>
                  <a:cubicBezTo>
                    <a:pt x="1584" y="4245"/>
                    <a:pt x="1909" y="3890"/>
                    <a:pt x="1870" y="3487"/>
                  </a:cubicBezTo>
                  <a:lnTo>
                    <a:pt x="1604" y="635"/>
                  </a:lnTo>
                  <a:cubicBezTo>
                    <a:pt x="1568" y="271"/>
                    <a:pt x="1262" y="0"/>
                    <a:pt x="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a:extLst>
                <a:ext uri="{FF2B5EF4-FFF2-40B4-BE49-F238E27FC236}">
                  <a16:creationId xmlns:a16="http://schemas.microsoft.com/office/drawing/2014/main" id="{F38AE079-40AE-A594-DE26-FC411A697409}"/>
                </a:ext>
              </a:extLst>
            </p:cNvPr>
            <p:cNvSpPr/>
            <p:nvPr/>
          </p:nvSpPr>
          <p:spPr>
            <a:xfrm>
              <a:off x="1590609" y="3343411"/>
              <a:ext cx="42495" cy="83208"/>
            </a:xfrm>
            <a:custGeom>
              <a:avLst/>
              <a:gdLst/>
              <a:ahLst/>
              <a:cxnLst/>
              <a:rect l="l" t="t" r="r" b="b"/>
              <a:pathLst>
                <a:path w="1407" h="2755" extrusionOk="0">
                  <a:moveTo>
                    <a:pt x="550" y="1"/>
                  </a:moveTo>
                  <a:cubicBezTo>
                    <a:pt x="505" y="1"/>
                    <a:pt x="459" y="6"/>
                    <a:pt x="414" y="19"/>
                  </a:cubicBezTo>
                  <a:cubicBezTo>
                    <a:pt x="168" y="88"/>
                    <a:pt x="1" y="324"/>
                    <a:pt x="30" y="579"/>
                  </a:cubicBezTo>
                  <a:lnTo>
                    <a:pt x="217" y="2290"/>
                  </a:lnTo>
                  <a:cubicBezTo>
                    <a:pt x="255" y="2554"/>
                    <a:pt x="472" y="2754"/>
                    <a:pt x="740" y="2754"/>
                  </a:cubicBezTo>
                  <a:cubicBezTo>
                    <a:pt x="752" y="2754"/>
                    <a:pt x="765" y="2754"/>
                    <a:pt x="778" y="2753"/>
                  </a:cubicBezTo>
                  <a:lnTo>
                    <a:pt x="876" y="2743"/>
                  </a:lnTo>
                  <a:cubicBezTo>
                    <a:pt x="1181" y="2713"/>
                    <a:pt x="1407" y="2438"/>
                    <a:pt x="1358" y="2133"/>
                  </a:cubicBezTo>
                  <a:lnTo>
                    <a:pt x="1063" y="432"/>
                  </a:lnTo>
                  <a:cubicBezTo>
                    <a:pt x="1013" y="174"/>
                    <a:pt x="794" y="1"/>
                    <a:pt x="5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a:extLst>
                <a:ext uri="{FF2B5EF4-FFF2-40B4-BE49-F238E27FC236}">
                  <a16:creationId xmlns:a16="http://schemas.microsoft.com/office/drawing/2014/main" id="{5D64D9C3-35BC-0479-BAD1-B67BD38C6D7E}"/>
                </a:ext>
              </a:extLst>
            </p:cNvPr>
            <p:cNvSpPr/>
            <p:nvPr/>
          </p:nvSpPr>
          <p:spPr>
            <a:xfrm>
              <a:off x="1645277" y="3102361"/>
              <a:ext cx="168137" cy="728454"/>
            </a:xfrm>
            <a:custGeom>
              <a:avLst/>
              <a:gdLst/>
              <a:ahLst/>
              <a:cxnLst/>
              <a:rect l="l" t="t" r="r" b="b"/>
              <a:pathLst>
                <a:path w="5567" h="24119" extrusionOk="0">
                  <a:moveTo>
                    <a:pt x="2318" y="1"/>
                  </a:moveTo>
                  <a:cubicBezTo>
                    <a:pt x="2214" y="1"/>
                    <a:pt x="2110" y="5"/>
                    <a:pt x="2006" y="14"/>
                  </a:cubicBezTo>
                  <a:cubicBezTo>
                    <a:pt x="1731" y="34"/>
                    <a:pt x="1466" y="93"/>
                    <a:pt x="1210" y="181"/>
                  </a:cubicBezTo>
                  <a:cubicBezTo>
                    <a:pt x="630" y="388"/>
                    <a:pt x="177" y="869"/>
                    <a:pt x="20" y="1469"/>
                  </a:cubicBezTo>
                  <a:cubicBezTo>
                    <a:pt x="10" y="1489"/>
                    <a:pt x="10" y="1509"/>
                    <a:pt x="0" y="1519"/>
                  </a:cubicBezTo>
                  <a:lnTo>
                    <a:pt x="295" y="5020"/>
                  </a:lnTo>
                  <a:lnTo>
                    <a:pt x="423" y="6593"/>
                  </a:lnTo>
                  <a:lnTo>
                    <a:pt x="1092" y="14451"/>
                  </a:lnTo>
                  <a:lnTo>
                    <a:pt x="1308" y="16930"/>
                  </a:lnTo>
                  <a:lnTo>
                    <a:pt x="1918" y="24119"/>
                  </a:lnTo>
                  <a:lnTo>
                    <a:pt x="1938" y="24119"/>
                  </a:lnTo>
                  <a:lnTo>
                    <a:pt x="2921" y="23991"/>
                  </a:lnTo>
                  <a:lnTo>
                    <a:pt x="4583" y="23775"/>
                  </a:lnTo>
                  <a:lnTo>
                    <a:pt x="5567" y="23657"/>
                  </a:lnTo>
                  <a:lnTo>
                    <a:pt x="5252" y="17451"/>
                  </a:lnTo>
                  <a:lnTo>
                    <a:pt x="4495" y="1292"/>
                  </a:lnTo>
                  <a:cubicBezTo>
                    <a:pt x="4495" y="1292"/>
                    <a:pt x="4249" y="368"/>
                    <a:pt x="3078" y="83"/>
                  </a:cubicBezTo>
                  <a:cubicBezTo>
                    <a:pt x="2828" y="27"/>
                    <a:pt x="2572" y="1"/>
                    <a:pt x="2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a:extLst>
                <a:ext uri="{FF2B5EF4-FFF2-40B4-BE49-F238E27FC236}">
                  <a16:creationId xmlns:a16="http://schemas.microsoft.com/office/drawing/2014/main" id="{126CA635-BFC3-13A7-E479-D3C4FB00DB50}"/>
                </a:ext>
              </a:extLst>
            </p:cNvPr>
            <p:cNvSpPr/>
            <p:nvPr/>
          </p:nvSpPr>
          <p:spPr>
            <a:xfrm>
              <a:off x="1079125" y="3534052"/>
              <a:ext cx="734283" cy="360950"/>
            </a:xfrm>
            <a:custGeom>
              <a:avLst/>
              <a:gdLst/>
              <a:ahLst/>
              <a:cxnLst/>
              <a:rect l="l" t="t" r="r" b="b"/>
              <a:pathLst>
                <a:path w="24312" h="11951" extrusionOk="0">
                  <a:moveTo>
                    <a:pt x="0" y="1"/>
                  </a:moveTo>
                  <a:lnTo>
                    <a:pt x="4632" y="11950"/>
                  </a:lnTo>
                  <a:lnTo>
                    <a:pt x="7425" y="11576"/>
                  </a:lnTo>
                  <a:lnTo>
                    <a:pt x="7435" y="11576"/>
                  </a:lnTo>
                  <a:lnTo>
                    <a:pt x="9117" y="11360"/>
                  </a:lnTo>
                  <a:lnTo>
                    <a:pt x="10730" y="11144"/>
                  </a:lnTo>
                  <a:lnTo>
                    <a:pt x="10740" y="11134"/>
                  </a:lnTo>
                  <a:lnTo>
                    <a:pt x="10740" y="11144"/>
                  </a:lnTo>
                  <a:lnTo>
                    <a:pt x="13395" y="10790"/>
                  </a:lnTo>
                  <a:lnTo>
                    <a:pt x="13395" y="10780"/>
                  </a:lnTo>
                  <a:lnTo>
                    <a:pt x="13415" y="10790"/>
                  </a:lnTo>
                  <a:lnTo>
                    <a:pt x="17181" y="10298"/>
                  </a:lnTo>
                  <a:lnTo>
                    <a:pt x="17191" y="10288"/>
                  </a:lnTo>
                  <a:lnTo>
                    <a:pt x="20663" y="9836"/>
                  </a:lnTo>
                  <a:lnTo>
                    <a:pt x="20683" y="9836"/>
                  </a:lnTo>
                  <a:lnTo>
                    <a:pt x="21666" y="9708"/>
                  </a:lnTo>
                  <a:lnTo>
                    <a:pt x="23328" y="9491"/>
                  </a:lnTo>
                  <a:lnTo>
                    <a:pt x="24312" y="9364"/>
                  </a:lnTo>
                  <a:lnTo>
                    <a:pt x="24017" y="3158"/>
                  </a:lnTo>
                  <a:lnTo>
                    <a:pt x="22689" y="2981"/>
                  </a:lnTo>
                  <a:lnTo>
                    <a:pt x="20860" y="2745"/>
                  </a:lnTo>
                  <a:lnTo>
                    <a:pt x="20053" y="2637"/>
                  </a:lnTo>
                  <a:lnTo>
                    <a:pt x="15883" y="2086"/>
                  </a:lnTo>
                  <a:lnTo>
                    <a:pt x="11674" y="1535"/>
                  </a:lnTo>
                  <a:lnTo>
                    <a:pt x="7858" y="1043"/>
                  </a:lnTo>
                  <a:lnTo>
                    <a:pt x="3698" y="493"/>
                  </a:lnTo>
                  <a:lnTo>
                    <a:pt x="1505" y="207"/>
                  </a:lnTo>
                  <a:lnTo>
                    <a:pt x="0"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a:extLst>
                <a:ext uri="{FF2B5EF4-FFF2-40B4-BE49-F238E27FC236}">
                  <a16:creationId xmlns:a16="http://schemas.microsoft.com/office/drawing/2014/main" id="{5B4CF701-3551-B522-BED0-02962647C0E0}"/>
                </a:ext>
              </a:extLst>
            </p:cNvPr>
            <p:cNvSpPr/>
            <p:nvPr/>
          </p:nvSpPr>
          <p:spPr>
            <a:xfrm>
              <a:off x="957317" y="3628527"/>
              <a:ext cx="1293331" cy="661827"/>
            </a:xfrm>
            <a:custGeom>
              <a:avLst/>
              <a:gdLst/>
              <a:ahLst/>
              <a:cxnLst/>
              <a:rect l="l" t="t" r="r" b="b"/>
              <a:pathLst>
                <a:path w="42822" h="21913" extrusionOk="0">
                  <a:moveTo>
                    <a:pt x="1" y="0"/>
                  </a:moveTo>
                  <a:lnTo>
                    <a:pt x="1" y="21912"/>
                  </a:lnTo>
                  <a:lnTo>
                    <a:pt x="42822" y="21912"/>
                  </a:lnTo>
                  <a:lnTo>
                    <a:pt x="42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a:extLst>
                <a:ext uri="{FF2B5EF4-FFF2-40B4-BE49-F238E27FC236}">
                  <a16:creationId xmlns:a16="http://schemas.microsoft.com/office/drawing/2014/main" id="{DC1E07AA-5C73-9BBB-2CAD-609BE6EB5336}"/>
                </a:ext>
              </a:extLst>
            </p:cNvPr>
            <p:cNvSpPr/>
            <p:nvPr/>
          </p:nvSpPr>
          <p:spPr>
            <a:xfrm>
              <a:off x="2250632" y="3628527"/>
              <a:ext cx="68650" cy="661827"/>
            </a:xfrm>
            <a:custGeom>
              <a:avLst/>
              <a:gdLst/>
              <a:ahLst/>
              <a:cxnLst/>
              <a:rect l="l" t="t" r="r" b="b"/>
              <a:pathLst>
                <a:path w="2273" h="21913" extrusionOk="0">
                  <a:moveTo>
                    <a:pt x="1" y="0"/>
                  </a:moveTo>
                  <a:lnTo>
                    <a:pt x="1" y="21912"/>
                  </a:lnTo>
                  <a:lnTo>
                    <a:pt x="1781" y="21912"/>
                  </a:lnTo>
                  <a:cubicBezTo>
                    <a:pt x="2056" y="21912"/>
                    <a:pt x="2272" y="21686"/>
                    <a:pt x="2272" y="21420"/>
                  </a:cubicBezTo>
                  <a:lnTo>
                    <a:pt x="2272" y="492"/>
                  </a:lnTo>
                  <a:cubicBezTo>
                    <a:pt x="2272" y="217"/>
                    <a:pt x="2056" y="0"/>
                    <a:pt x="17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a:extLst>
                <a:ext uri="{FF2B5EF4-FFF2-40B4-BE49-F238E27FC236}">
                  <a16:creationId xmlns:a16="http://schemas.microsoft.com/office/drawing/2014/main" id="{CCD429AD-9103-6FB4-BC74-E0AAB3F5DB60}"/>
                </a:ext>
              </a:extLst>
            </p:cNvPr>
            <p:cNvSpPr/>
            <p:nvPr/>
          </p:nvSpPr>
          <p:spPr>
            <a:xfrm>
              <a:off x="1020289" y="3693282"/>
              <a:ext cx="1160561" cy="520721"/>
            </a:xfrm>
            <a:custGeom>
              <a:avLst/>
              <a:gdLst/>
              <a:ahLst/>
              <a:cxnLst/>
              <a:rect l="l" t="t" r="r" b="b"/>
              <a:pathLst>
                <a:path w="38426" h="17241" extrusionOk="0">
                  <a:moveTo>
                    <a:pt x="1" y="0"/>
                  </a:moveTo>
                  <a:lnTo>
                    <a:pt x="1" y="17241"/>
                  </a:lnTo>
                  <a:lnTo>
                    <a:pt x="38425" y="17241"/>
                  </a:lnTo>
                  <a:lnTo>
                    <a:pt x="384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a:extLst>
                <a:ext uri="{FF2B5EF4-FFF2-40B4-BE49-F238E27FC236}">
                  <a16:creationId xmlns:a16="http://schemas.microsoft.com/office/drawing/2014/main" id="{DF1FD6B8-652B-E64D-454D-D6F484251C19}"/>
                </a:ext>
              </a:extLst>
            </p:cNvPr>
            <p:cNvSpPr/>
            <p:nvPr/>
          </p:nvSpPr>
          <p:spPr>
            <a:xfrm>
              <a:off x="991174" y="3723274"/>
              <a:ext cx="1225617" cy="464303"/>
            </a:xfrm>
            <a:custGeom>
              <a:avLst/>
              <a:gdLst/>
              <a:ahLst/>
              <a:cxnLst/>
              <a:rect l="l" t="t" r="r" b="b"/>
              <a:pathLst>
                <a:path w="40580" h="15373" extrusionOk="0">
                  <a:moveTo>
                    <a:pt x="39596" y="512"/>
                  </a:moveTo>
                  <a:lnTo>
                    <a:pt x="39596" y="1840"/>
                  </a:lnTo>
                  <a:lnTo>
                    <a:pt x="591" y="1840"/>
                  </a:lnTo>
                  <a:lnTo>
                    <a:pt x="591" y="512"/>
                  </a:lnTo>
                  <a:close/>
                  <a:moveTo>
                    <a:pt x="39596" y="1958"/>
                  </a:moveTo>
                  <a:lnTo>
                    <a:pt x="39596" y="3285"/>
                  </a:lnTo>
                  <a:lnTo>
                    <a:pt x="591" y="3285"/>
                  </a:lnTo>
                  <a:lnTo>
                    <a:pt x="591" y="1958"/>
                  </a:lnTo>
                  <a:close/>
                  <a:moveTo>
                    <a:pt x="39596" y="3403"/>
                  </a:moveTo>
                  <a:lnTo>
                    <a:pt x="39596" y="4731"/>
                  </a:lnTo>
                  <a:lnTo>
                    <a:pt x="591" y="4731"/>
                  </a:lnTo>
                  <a:lnTo>
                    <a:pt x="591" y="3403"/>
                  </a:lnTo>
                  <a:close/>
                  <a:moveTo>
                    <a:pt x="39596" y="4849"/>
                  </a:moveTo>
                  <a:lnTo>
                    <a:pt x="39596" y="6187"/>
                  </a:lnTo>
                  <a:lnTo>
                    <a:pt x="591" y="6187"/>
                  </a:lnTo>
                  <a:lnTo>
                    <a:pt x="591" y="4849"/>
                  </a:lnTo>
                  <a:close/>
                  <a:moveTo>
                    <a:pt x="39596" y="6305"/>
                  </a:moveTo>
                  <a:lnTo>
                    <a:pt x="39596" y="7632"/>
                  </a:lnTo>
                  <a:lnTo>
                    <a:pt x="591" y="7632"/>
                  </a:lnTo>
                  <a:lnTo>
                    <a:pt x="591" y="6305"/>
                  </a:lnTo>
                  <a:close/>
                  <a:moveTo>
                    <a:pt x="39596" y="7750"/>
                  </a:moveTo>
                  <a:lnTo>
                    <a:pt x="39596" y="9078"/>
                  </a:lnTo>
                  <a:lnTo>
                    <a:pt x="591" y="9078"/>
                  </a:lnTo>
                  <a:lnTo>
                    <a:pt x="591" y="7750"/>
                  </a:lnTo>
                  <a:close/>
                  <a:moveTo>
                    <a:pt x="39596" y="9196"/>
                  </a:moveTo>
                  <a:lnTo>
                    <a:pt x="39596" y="10524"/>
                  </a:lnTo>
                  <a:lnTo>
                    <a:pt x="591" y="10524"/>
                  </a:lnTo>
                  <a:lnTo>
                    <a:pt x="591" y="9196"/>
                  </a:lnTo>
                  <a:close/>
                  <a:moveTo>
                    <a:pt x="39596" y="10642"/>
                  </a:moveTo>
                  <a:lnTo>
                    <a:pt x="39596" y="11970"/>
                  </a:lnTo>
                  <a:lnTo>
                    <a:pt x="591" y="11970"/>
                  </a:lnTo>
                  <a:lnTo>
                    <a:pt x="591" y="10642"/>
                  </a:lnTo>
                  <a:close/>
                  <a:moveTo>
                    <a:pt x="39596" y="12088"/>
                  </a:moveTo>
                  <a:lnTo>
                    <a:pt x="39596" y="13415"/>
                  </a:lnTo>
                  <a:lnTo>
                    <a:pt x="591" y="13415"/>
                  </a:lnTo>
                  <a:lnTo>
                    <a:pt x="591" y="12088"/>
                  </a:lnTo>
                  <a:close/>
                  <a:moveTo>
                    <a:pt x="39596" y="13533"/>
                  </a:moveTo>
                  <a:lnTo>
                    <a:pt x="39596" y="14861"/>
                  </a:lnTo>
                  <a:lnTo>
                    <a:pt x="591" y="14861"/>
                  </a:lnTo>
                  <a:lnTo>
                    <a:pt x="591" y="13533"/>
                  </a:lnTo>
                  <a:close/>
                  <a:moveTo>
                    <a:pt x="39596" y="1"/>
                  </a:moveTo>
                  <a:lnTo>
                    <a:pt x="39596" y="394"/>
                  </a:lnTo>
                  <a:lnTo>
                    <a:pt x="591" y="394"/>
                  </a:lnTo>
                  <a:lnTo>
                    <a:pt x="591" y="10"/>
                  </a:lnTo>
                  <a:lnTo>
                    <a:pt x="1" y="10"/>
                  </a:lnTo>
                  <a:lnTo>
                    <a:pt x="1" y="15372"/>
                  </a:lnTo>
                  <a:lnTo>
                    <a:pt x="591" y="15372"/>
                  </a:lnTo>
                  <a:lnTo>
                    <a:pt x="591" y="14979"/>
                  </a:lnTo>
                  <a:lnTo>
                    <a:pt x="39596" y="14979"/>
                  </a:lnTo>
                  <a:lnTo>
                    <a:pt x="39596" y="15362"/>
                  </a:lnTo>
                  <a:lnTo>
                    <a:pt x="40176" y="15362"/>
                  </a:lnTo>
                  <a:lnTo>
                    <a:pt x="40176" y="14979"/>
                  </a:lnTo>
                  <a:lnTo>
                    <a:pt x="40579" y="14979"/>
                  </a:lnTo>
                  <a:lnTo>
                    <a:pt x="40579" y="14851"/>
                  </a:lnTo>
                  <a:lnTo>
                    <a:pt x="40176" y="14851"/>
                  </a:lnTo>
                  <a:lnTo>
                    <a:pt x="40176" y="13533"/>
                  </a:lnTo>
                  <a:lnTo>
                    <a:pt x="40579" y="13533"/>
                  </a:lnTo>
                  <a:lnTo>
                    <a:pt x="40579" y="13415"/>
                  </a:lnTo>
                  <a:lnTo>
                    <a:pt x="40176" y="13415"/>
                  </a:lnTo>
                  <a:lnTo>
                    <a:pt x="40176" y="12088"/>
                  </a:lnTo>
                  <a:lnTo>
                    <a:pt x="40579" y="12088"/>
                  </a:lnTo>
                  <a:lnTo>
                    <a:pt x="40579" y="11960"/>
                  </a:lnTo>
                  <a:lnTo>
                    <a:pt x="40176" y="11960"/>
                  </a:lnTo>
                  <a:lnTo>
                    <a:pt x="40176" y="10642"/>
                  </a:lnTo>
                  <a:lnTo>
                    <a:pt x="40579" y="10642"/>
                  </a:lnTo>
                  <a:lnTo>
                    <a:pt x="40579" y="10524"/>
                  </a:lnTo>
                  <a:lnTo>
                    <a:pt x="40176" y="10524"/>
                  </a:lnTo>
                  <a:lnTo>
                    <a:pt x="40176" y="9196"/>
                  </a:lnTo>
                  <a:lnTo>
                    <a:pt x="40579" y="9196"/>
                  </a:lnTo>
                  <a:lnTo>
                    <a:pt x="40579" y="9068"/>
                  </a:lnTo>
                  <a:lnTo>
                    <a:pt x="40176" y="9068"/>
                  </a:lnTo>
                  <a:lnTo>
                    <a:pt x="40176" y="7750"/>
                  </a:lnTo>
                  <a:lnTo>
                    <a:pt x="40579" y="7750"/>
                  </a:lnTo>
                  <a:lnTo>
                    <a:pt x="40579" y="7632"/>
                  </a:lnTo>
                  <a:lnTo>
                    <a:pt x="40176" y="7632"/>
                  </a:lnTo>
                  <a:lnTo>
                    <a:pt x="40176" y="6305"/>
                  </a:lnTo>
                  <a:lnTo>
                    <a:pt x="40579" y="6305"/>
                  </a:lnTo>
                  <a:lnTo>
                    <a:pt x="40579" y="6177"/>
                  </a:lnTo>
                  <a:lnTo>
                    <a:pt x="40176" y="6177"/>
                  </a:lnTo>
                  <a:lnTo>
                    <a:pt x="40176" y="4849"/>
                  </a:lnTo>
                  <a:lnTo>
                    <a:pt x="40579" y="4849"/>
                  </a:lnTo>
                  <a:lnTo>
                    <a:pt x="40579" y="4731"/>
                  </a:lnTo>
                  <a:lnTo>
                    <a:pt x="40176" y="4731"/>
                  </a:lnTo>
                  <a:lnTo>
                    <a:pt x="40176" y="3403"/>
                  </a:lnTo>
                  <a:lnTo>
                    <a:pt x="40579" y="3403"/>
                  </a:lnTo>
                  <a:lnTo>
                    <a:pt x="40579" y="3285"/>
                  </a:lnTo>
                  <a:lnTo>
                    <a:pt x="40176" y="3285"/>
                  </a:lnTo>
                  <a:lnTo>
                    <a:pt x="40176" y="1958"/>
                  </a:lnTo>
                  <a:lnTo>
                    <a:pt x="40579" y="1958"/>
                  </a:lnTo>
                  <a:lnTo>
                    <a:pt x="40579" y="1840"/>
                  </a:lnTo>
                  <a:lnTo>
                    <a:pt x="40176" y="1840"/>
                  </a:lnTo>
                  <a:lnTo>
                    <a:pt x="40176" y="512"/>
                  </a:lnTo>
                  <a:lnTo>
                    <a:pt x="40579" y="512"/>
                  </a:lnTo>
                  <a:lnTo>
                    <a:pt x="40579" y="394"/>
                  </a:lnTo>
                  <a:lnTo>
                    <a:pt x="40176" y="394"/>
                  </a:lnTo>
                  <a:lnTo>
                    <a:pt x="40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a:extLst>
                <a:ext uri="{FF2B5EF4-FFF2-40B4-BE49-F238E27FC236}">
                  <a16:creationId xmlns:a16="http://schemas.microsoft.com/office/drawing/2014/main" id="{A62D933E-20A7-BD31-DA5B-FB5CEE108741}"/>
                </a:ext>
              </a:extLst>
            </p:cNvPr>
            <p:cNvSpPr/>
            <p:nvPr/>
          </p:nvSpPr>
          <p:spPr>
            <a:xfrm>
              <a:off x="2200435" y="3645441"/>
              <a:ext cx="35065" cy="35397"/>
            </a:xfrm>
            <a:custGeom>
              <a:avLst/>
              <a:gdLst/>
              <a:ahLst/>
              <a:cxnLst/>
              <a:rect l="l" t="t" r="r" b="b"/>
              <a:pathLst>
                <a:path w="1161" h="1172" extrusionOk="0">
                  <a:moveTo>
                    <a:pt x="581" y="1"/>
                  </a:moveTo>
                  <a:cubicBezTo>
                    <a:pt x="256" y="1"/>
                    <a:pt x="0" y="266"/>
                    <a:pt x="0" y="581"/>
                  </a:cubicBezTo>
                  <a:cubicBezTo>
                    <a:pt x="0" y="906"/>
                    <a:pt x="256" y="1171"/>
                    <a:pt x="581" y="1171"/>
                  </a:cubicBezTo>
                  <a:cubicBezTo>
                    <a:pt x="905" y="1171"/>
                    <a:pt x="1161" y="906"/>
                    <a:pt x="1161" y="58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a:extLst>
                <a:ext uri="{FF2B5EF4-FFF2-40B4-BE49-F238E27FC236}">
                  <a16:creationId xmlns:a16="http://schemas.microsoft.com/office/drawing/2014/main" id="{22315CC2-547B-3131-82BC-E35934992A5D}"/>
                </a:ext>
              </a:extLst>
            </p:cNvPr>
            <p:cNvSpPr/>
            <p:nvPr/>
          </p:nvSpPr>
          <p:spPr>
            <a:xfrm>
              <a:off x="2194183" y="3718532"/>
              <a:ext cx="41317" cy="35186"/>
            </a:xfrm>
            <a:custGeom>
              <a:avLst/>
              <a:gdLst/>
              <a:ahLst/>
              <a:cxnLst/>
              <a:rect l="l" t="t" r="r" b="b"/>
              <a:pathLst>
                <a:path w="1368" h="1165" extrusionOk="0">
                  <a:moveTo>
                    <a:pt x="788" y="0"/>
                  </a:moveTo>
                  <a:cubicBezTo>
                    <a:pt x="266" y="0"/>
                    <a:pt x="1" y="620"/>
                    <a:pt x="375" y="994"/>
                  </a:cubicBezTo>
                  <a:cubicBezTo>
                    <a:pt x="492" y="1111"/>
                    <a:pt x="638" y="1164"/>
                    <a:pt x="781" y="1164"/>
                  </a:cubicBezTo>
                  <a:cubicBezTo>
                    <a:pt x="1080" y="1164"/>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a:extLst>
                <a:ext uri="{FF2B5EF4-FFF2-40B4-BE49-F238E27FC236}">
                  <a16:creationId xmlns:a16="http://schemas.microsoft.com/office/drawing/2014/main" id="{9D7EFE9D-E8A5-93D6-7A3D-00EA66663059}"/>
                </a:ext>
              </a:extLst>
            </p:cNvPr>
            <p:cNvSpPr/>
            <p:nvPr/>
          </p:nvSpPr>
          <p:spPr>
            <a:xfrm>
              <a:off x="2200435" y="3791291"/>
              <a:ext cx="35065" cy="35397"/>
            </a:xfrm>
            <a:custGeom>
              <a:avLst/>
              <a:gdLst/>
              <a:ahLst/>
              <a:cxnLst/>
              <a:rect l="l" t="t" r="r" b="b"/>
              <a:pathLst>
                <a:path w="1161" h="1172" extrusionOk="0">
                  <a:moveTo>
                    <a:pt x="581" y="1"/>
                  </a:moveTo>
                  <a:cubicBezTo>
                    <a:pt x="256" y="1"/>
                    <a:pt x="0" y="266"/>
                    <a:pt x="0" y="591"/>
                  </a:cubicBezTo>
                  <a:cubicBezTo>
                    <a:pt x="0" y="906"/>
                    <a:pt x="256" y="1171"/>
                    <a:pt x="581" y="1171"/>
                  </a:cubicBezTo>
                  <a:cubicBezTo>
                    <a:pt x="905" y="1171"/>
                    <a:pt x="1161" y="906"/>
                    <a:pt x="1161" y="591"/>
                  </a:cubicBezTo>
                  <a:cubicBezTo>
                    <a:pt x="1161" y="26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a:extLst>
                <a:ext uri="{FF2B5EF4-FFF2-40B4-BE49-F238E27FC236}">
                  <a16:creationId xmlns:a16="http://schemas.microsoft.com/office/drawing/2014/main" id="{C4773685-00BA-95F2-584B-3CDF67114926}"/>
                </a:ext>
              </a:extLst>
            </p:cNvPr>
            <p:cNvSpPr/>
            <p:nvPr/>
          </p:nvSpPr>
          <p:spPr>
            <a:xfrm>
              <a:off x="2194183" y="3864382"/>
              <a:ext cx="41317" cy="35307"/>
            </a:xfrm>
            <a:custGeom>
              <a:avLst/>
              <a:gdLst/>
              <a:ahLst/>
              <a:cxnLst/>
              <a:rect l="l" t="t" r="r" b="b"/>
              <a:pathLst>
                <a:path w="1368" h="1169" extrusionOk="0">
                  <a:moveTo>
                    <a:pt x="788" y="0"/>
                  </a:moveTo>
                  <a:cubicBezTo>
                    <a:pt x="266" y="0"/>
                    <a:pt x="1" y="630"/>
                    <a:pt x="375" y="993"/>
                  </a:cubicBezTo>
                  <a:cubicBezTo>
                    <a:pt x="492" y="1114"/>
                    <a:pt x="638" y="1168"/>
                    <a:pt x="781" y="1168"/>
                  </a:cubicBezTo>
                  <a:cubicBezTo>
                    <a:pt x="1080" y="1168"/>
                    <a:pt x="1368" y="933"/>
                    <a:pt x="1368" y="58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a:extLst>
                <a:ext uri="{FF2B5EF4-FFF2-40B4-BE49-F238E27FC236}">
                  <a16:creationId xmlns:a16="http://schemas.microsoft.com/office/drawing/2014/main" id="{B3A6A2CA-CA22-7FEA-D6DF-C33ACC5BF5CB}"/>
                </a:ext>
              </a:extLst>
            </p:cNvPr>
            <p:cNvSpPr/>
            <p:nvPr/>
          </p:nvSpPr>
          <p:spPr>
            <a:xfrm>
              <a:off x="2200435" y="3937443"/>
              <a:ext cx="35065" cy="35065"/>
            </a:xfrm>
            <a:custGeom>
              <a:avLst/>
              <a:gdLst/>
              <a:ahLst/>
              <a:cxnLst/>
              <a:rect l="l" t="t" r="r" b="b"/>
              <a:pathLst>
                <a:path w="1161" h="1161" extrusionOk="0">
                  <a:moveTo>
                    <a:pt x="581" y="0"/>
                  </a:moveTo>
                  <a:cubicBezTo>
                    <a:pt x="256" y="0"/>
                    <a:pt x="0" y="256"/>
                    <a:pt x="0" y="581"/>
                  </a:cubicBezTo>
                  <a:cubicBezTo>
                    <a:pt x="0" y="905"/>
                    <a:pt x="256" y="1161"/>
                    <a:pt x="581" y="1161"/>
                  </a:cubicBezTo>
                  <a:cubicBezTo>
                    <a:pt x="905" y="1161"/>
                    <a:pt x="1161" y="905"/>
                    <a:pt x="1161" y="581"/>
                  </a:cubicBezTo>
                  <a:cubicBezTo>
                    <a:pt x="1161" y="25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a:extLst>
                <a:ext uri="{FF2B5EF4-FFF2-40B4-BE49-F238E27FC236}">
                  <a16:creationId xmlns:a16="http://schemas.microsoft.com/office/drawing/2014/main" id="{708370FD-865E-0AEB-87CE-7BD16D5DD2A0}"/>
                </a:ext>
              </a:extLst>
            </p:cNvPr>
            <p:cNvSpPr/>
            <p:nvPr/>
          </p:nvSpPr>
          <p:spPr>
            <a:xfrm>
              <a:off x="2200435" y="4010202"/>
              <a:ext cx="35065" cy="35397"/>
            </a:xfrm>
            <a:custGeom>
              <a:avLst/>
              <a:gdLst/>
              <a:ahLst/>
              <a:cxnLst/>
              <a:rect l="l" t="t" r="r" b="b"/>
              <a:pathLst>
                <a:path w="1161" h="1172" extrusionOk="0">
                  <a:moveTo>
                    <a:pt x="581" y="1"/>
                  </a:moveTo>
                  <a:cubicBezTo>
                    <a:pt x="256" y="1"/>
                    <a:pt x="0" y="267"/>
                    <a:pt x="0" y="591"/>
                  </a:cubicBezTo>
                  <a:cubicBezTo>
                    <a:pt x="0" y="906"/>
                    <a:pt x="256" y="1171"/>
                    <a:pt x="581" y="1171"/>
                  </a:cubicBezTo>
                  <a:cubicBezTo>
                    <a:pt x="905" y="1171"/>
                    <a:pt x="1161" y="906"/>
                    <a:pt x="1161" y="591"/>
                  </a:cubicBezTo>
                  <a:cubicBezTo>
                    <a:pt x="1161" y="267"/>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a:extLst>
                <a:ext uri="{FF2B5EF4-FFF2-40B4-BE49-F238E27FC236}">
                  <a16:creationId xmlns:a16="http://schemas.microsoft.com/office/drawing/2014/main" id="{3CF8CFAF-8CBD-2819-917A-97E802C5BA49}"/>
                </a:ext>
              </a:extLst>
            </p:cNvPr>
            <p:cNvSpPr/>
            <p:nvPr/>
          </p:nvSpPr>
          <p:spPr>
            <a:xfrm>
              <a:off x="2194183" y="4083293"/>
              <a:ext cx="41317" cy="35307"/>
            </a:xfrm>
            <a:custGeom>
              <a:avLst/>
              <a:gdLst/>
              <a:ahLst/>
              <a:cxnLst/>
              <a:rect l="l" t="t" r="r" b="b"/>
              <a:pathLst>
                <a:path w="1368" h="1169" extrusionOk="0">
                  <a:moveTo>
                    <a:pt x="788" y="0"/>
                  </a:moveTo>
                  <a:cubicBezTo>
                    <a:pt x="266" y="0"/>
                    <a:pt x="1" y="630"/>
                    <a:pt x="375" y="994"/>
                  </a:cubicBezTo>
                  <a:cubicBezTo>
                    <a:pt x="492" y="1115"/>
                    <a:pt x="638" y="1169"/>
                    <a:pt x="781" y="1169"/>
                  </a:cubicBezTo>
                  <a:cubicBezTo>
                    <a:pt x="1080" y="1169"/>
                    <a:pt x="1368" y="933"/>
                    <a:pt x="1368" y="581"/>
                  </a:cubicBezTo>
                  <a:cubicBezTo>
                    <a:pt x="1368" y="25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a:extLst>
                <a:ext uri="{FF2B5EF4-FFF2-40B4-BE49-F238E27FC236}">
                  <a16:creationId xmlns:a16="http://schemas.microsoft.com/office/drawing/2014/main" id="{F4013A5D-2C59-B0EE-5095-DC4E0B676191}"/>
                </a:ext>
              </a:extLst>
            </p:cNvPr>
            <p:cNvSpPr/>
            <p:nvPr/>
          </p:nvSpPr>
          <p:spPr>
            <a:xfrm>
              <a:off x="2200435" y="4156354"/>
              <a:ext cx="35065" cy="35095"/>
            </a:xfrm>
            <a:custGeom>
              <a:avLst/>
              <a:gdLst/>
              <a:ahLst/>
              <a:cxnLst/>
              <a:rect l="l" t="t" r="r" b="b"/>
              <a:pathLst>
                <a:path w="1161" h="1162" extrusionOk="0">
                  <a:moveTo>
                    <a:pt x="581" y="1"/>
                  </a:moveTo>
                  <a:cubicBezTo>
                    <a:pt x="256" y="1"/>
                    <a:pt x="0" y="256"/>
                    <a:pt x="0" y="581"/>
                  </a:cubicBezTo>
                  <a:cubicBezTo>
                    <a:pt x="0" y="905"/>
                    <a:pt x="256" y="1161"/>
                    <a:pt x="581" y="1161"/>
                  </a:cubicBezTo>
                  <a:cubicBezTo>
                    <a:pt x="905" y="1161"/>
                    <a:pt x="1161" y="905"/>
                    <a:pt x="1161" y="581"/>
                  </a:cubicBezTo>
                  <a:cubicBezTo>
                    <a:pt x="1161" y="256"/>
                    <a:pt x="905" y="1"/>
                    <a:pt x="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a:extLst>
                <a:ext uri="{FF2B5EF4-FFF2-40B4-BE49-F238E27FC236}">
                  <a16:creationId xmlns:a16="http://schemas.microsoft.com/office/drawing/2014/main" id="{4DE96010-C1DD-3783-4E68-2DBC59AAFB82}"/>
                </a:ext>
              </a:extLst>
            </p:cNvPr>
            <p:cNvSpPr/>
            <p:nvPr/>
          </p:nvSpPr>
          <p:spPr>
            <a:xfrm>
              <a:off x="2194183" y="4229143"/>
              <a:ext cx="41317" cy="35397"/>
            </a:xfrm>
            <a:custGeom>
              <a:avLst/>
              <a:gdLst/>
              <a:ahLst/>
              <a:cxnLst/>
              <a:rect l="l" t="t" r="r" b="b"/>
              <a:pathLst>
                <a:path w="1368" h="1172" extrusionOk="0">
                  <a:moveTo>
                    <a:pt x="788" y="0"/>
                  </a:moveTo>
                  <a:cubicBezTo>
                    <a:pt x="266" y="0"/>
                    <a:pt x="1" y="630"/>
                    <a:pt x="375" y="1003"/>
                  </a:cubicBezTo>
                  <a:cubicBezTo>
                    <a:pt x="491" y="1120"/>
                    <a:pt x="635" y="1172"/>
                    <a:pt x="777" y="1172"/>
                  </a:cubicBezTo>
                  <a:cubicBezTo>
                    <a:pt x="1077" y="1172"/>
                    <a:pt x="1368" y="938"/>
                    <a:pt x="1368" y="590"/>
                  </a:cubicBezTo>
                  <a:cubicBezTo>
                    <a:pt x="1368" y="266"/>
                    <a:pt x="111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a:extLst>
                <a:ext uri="{FF2B5EF4-FFF2-40B4-BE49-F238E27FC236}">
                  <a16:creationId xmlns:a16="http://schemas.microsoft.com/office/drawing/2014/main" id="{FF74BDF1-9361-5CD9-A876-09D0601CDB55}"/>
                </a:ext>
              </a:extLst>
            </p:cNvPr>
            <p:cNvSpPr/>
            <p:nvPr/>
          </p:nvSpPr>
          <p:spPr>
            <a:xfrm>
              <a:off x="973958"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a:extLst>
                <a:ext uri="{FF2B5EF4-FFF2-40B4-BE49-F238E27FC236}">
                  <a16:creationId xmlns:a16="http://schemas.microsoft.com/office/drawing/2014/main" id="{86CA83B4-43DC-7FAD-4423-969A1B8F2A33}"/>
                </a:ext>
              </a:extLst>
            </p:cNvPr>
            <p:cNvSpPr/>
            <p:nvPr/>
          </p:nvSpPr>
          <p:spPr>
            <a:xfrm>
              <a:off x="1047019" y="3641605"/>
              <a:ext cx="41045" cy="35458"/>
            </a:xfrm>
            <a:custGeom>
              <a:avLst/>
              <a:gdLst/>
              <a:ahLst/>
              <a:cxnLst/>
              <a:rect l="l" t="t" r="r" b="b"/>
              <a:pathLst>
                <a:path w="1359" h="1174" extrusionOk="0">
                  <a:moveTo>
                    <a:pt x="778" y="0"/>
                  </a:moveTo>
                  <a:cubicBezTo>
                    <a:pt x="257" y="0"/>
                    <a:pt x="1" y="629"/>
                    <a:pt x="365" y="1003"/>
                  </a:cubicBezTo>
                  <a:cubicBezTo>
                    <a:pt x="483" y="1121"/>
                    <a:pt x="628" y="1174"/>
                    <a:pt x="771" y="1174"/>
                  </a:cubicBezTo>
                  <a:cubicBezTo>
                    <a:pt x="1070" y="1174"/>
                    <a:pt x="1358" y="943"/>
                    <a:pt x="1358" y="59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4">
              <a:extLst>
                <a:ext uri="{FF2B5EF4-FFF2-40B4-BE49-F238E27FC236}">
                  <a16:creationId xmlns:a16="http://schemas.microsoft.com/office/drawing/2014/main" id="{18B81385-FB3D-C064-B8B9-B118AA8D45B8}"/>
                </a:ext>
              </a:extLst>
            </p:cNvPr>
            <p:cNvSpPr/>
            <p:nvPr/>
          </p:nvSpPr>
          <p:spPr>
            <a:xfrm>
              <a:off x="1122556" y="3643055"/>
              <a:ext cx="41226" cy="35216"/>
            </a:xfrm>
            <a:custGeom>
              <a:avLst/>
              <a:gdLst/>
              <a:ahLst/>
              <a:cxnLst/>
              <a:rect l="l" t="t" r="r" b="b"/>
              <a:pathLst>
                <a:path w="1365" h="1166" extrusionOk="0">
                  <a:moveTo>
                    <a:pt x="792" y="1"/>
                  </a:moveTo>
                  <a:cubicBezTo>
                    <a:pt x="787" y="1"/>
                    <a:pt x="781" y="1"/>
                    <a:pt x="775" y="1"/>
                  </a:cubicBezTo>
                  <a:cubicBezTo>
                    <a:pt x="771" y="1"/>
                    <a:pt x="767" y="1"/>
                    <a:pt x="763" y="1"/>
                  </a:cubicBezTo>
                  <a:cubicBezTo>
                    <a:pt x="250" y="1"/>
                    <a:pt x="1" y="624"/>
                    <a:pt x="362" y="995"/>
                  </a:cubicBezTo>
                  <a:cubicBezTo>
                    <a:pt x="480" y="1112"/>
                    <a:pt x="625" y="1165"/>
                    <a:pt x="768" y="1165"/>
                  </a:cubicBezTo>
                  <a:cubicBezTo>
                    <a:pt x="1068" y="1165"/>
                    <a:pt x="1358" y="934"/>
                    <a:pt x="1365" y="581"/>
                  </a:cubicBezTo>
                  <a:cubicBezTo>
                    <a:pt x="1365" y="263"/>
                    <a:pt x="1109"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a:extLst>
                <a:ext uri="{FF2B5EF4-FFF2-40B4-BE49-F238E27FC236}">
                  <a16:creationId xmlns:a16="http://schemas.microsoft.com/office/drawing/2014/main" id="{529E01E7-2AE1-6B50-13A6-DD24D9633D36}"/>
                </a:ext>
              </a:extLst>
            </p:cNvPr>
            <p:cNvSpPr/>
            <p:nvPr/>
          </p:nvSpPr>
          <p:spPr>
            <a:xfrm>
              <a:off x="1194077" y="3643055"/>
              <a:ext cx="41317" cy="35216"/>
            </a:xfrm>
            <a:custGeom>
              <a:avLst/>
              <a:gdLst/>
              <a:ahLst/>
              <a:cxnLst/>
              <a:rect l="l" t="t" r="r" b="b"/>
              <a:pathLst>
                <a:path w="1368" h="1166" extrusionOk="0">
                  <a:moveTo>
                    <a:pt x="804" y="1"/>
                  </a:moveTo>
                  <a:cubicBezTo>
                    <a:pt x="798" y="1"/>
                    <a:pt x="793" y="1"/>
                    <a:pt x="787" y="1"/>
                  </a:cubicBezTo>
                  <a:cubicBezTo>
                    <a:pt x="266" y="1"/>
                    <a:pt x="0" y="621"/>
                    <a:pt x="374" y="995"/>
                  </a:cubicBezTo>
                  <a:cubicBezTo>
                    <a:pt x="492" y="1112"/>
                    <a:pt x="637" y="1165"/>
                    <a:pt x="780" y="1165"/>
                  </a:cubicBezTo>
                  <a:cubicBezTo>
                    <a:pt x="1079" y="1165"/>
                    <a:pt x="1367" y="934"/>
                    <a:pt x="1367" y="581"/>
                  </a:cubicBezTo>
                  <a:cubicBezTo>
                    <a:pt x="1367" y="263"/>
                    <a:pt x="1111"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a:extLst>
                <a:ext uri="{FF2B5EF4-FFF2-40B4-BE49-F238E27FC236}">
                  <a16:creationId xmlns:a16="http://schemas.microsoft.com/office/drawing/2014/main" id="{9E0EBB1C-EC17-D63D-91F6-DD45C5AA010B}"/>
                </a:ext>
              </a:extLst>
            </p:cNvPr>
            <p:cNvSpPr/>
            <p:nvPr/>
          </p:nvSpPr>
          <p:spPr>
            <a:xfrm>
              <a:off x="1265959" y="3643085"/>
              <a:ext cx="41015" cy="35186"/>
            </a:xfrm>
            <a:custGeom>
              <a:avLst/>
              <a:gdLst/>
              <a:ahLst/>
              <a:cxnLst/>
              <a:rect l="l" t="t" r="r" b="b"/>
              <a:pathLst>
                <a:path w="1358" h="1165" extrusionOk="0">
                  <a:moveTo>
                    <a:pt x="777" y="0"/>
                  </a:moveTo>
                  <a:cubicBezTo>
                    <a:pt x="256" y="0"/>
                    <a:pt x="0" y="620"/>
                    <a:pt x="364" y="994"/>
                  </a:cubicBezTo>
                  <a:cubicBezTo>
                    <a:pt x="482" y="1111"/>
                    <a:pt x="627" y="1164"/>
                    <a:pt x="770" y="1164"/>
                  </a:cubicBezTo>
                  <a:cubicBezTo>
                    <a:pt x="1069" y="1164"/>
                    <a:pt x="1357" y="933"/>
                    <a:pt x="1357" y="580"/>
                  </a:cubicBezTo>
                  <a:cubicBezTo>
                    <a:pt x="135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a:extLst>
                <a:ext uri="{FF2B5EF4-FFF2-40B4-BE49-F238E27FC236}">
                  <a16:creationId xmlns:a16="http://schemas.microsoft.com/office/drawing/2014/main" id="{506A8420-091F-2538-676E-DE6D807B1EF7}"/>
                </a:ext>
              </a:extLst>
            </p:cNvPr>
            <p:cNvSpPr/>
            <p:nvPr/>
          </p:nvSpPr>
          <p:spPr>
            <a:xfrm>
              <a:off x="1337631" y="3643055"/>
              <a:ext cx="41226" cy="35216"/>
            </a:xfrm>
            <a:custGeom>
              <a:avLst/>
              <a:gdLst/>
              <a:ahLst/>
              <a:cxnLst/>
              <a:rect l="l" t="t" r="r" b="b"/>
              <a:pathLst>
                <a:path w="1365" h="1166" extrusionOk="0">
                  <a:moveTo>
                    <a:pt x="801" y="1"/>
                  </a:moveTo>
                  <a:cubicBezTo>
                    <a:pt x="795" y="1"/>
                    <a:pt x="790" y="1"/>
                    <a:pt x="784" y="1"/>
                  </a:cubicBezTo>
                  <a:cubicBezTo>
                    <a:pt x="780" y="1"/>
                    <a:pt x="776" y="1"/>
                    <a:pt x="772" y="1"/>
                  </a:cubicBezTo>
                  <a:cubicBezTo>
                    <a:pt x="259" y="1"/>
                    <a:pt x="0" y="624"/>
                    <a:pt x="361" y="995"/>
                  </a:cubicBezTo>
                  <a:cubicBezTo>
                    <a:pt x="482" y="1112"/>
                    <a:pt x="630" y="1165"/>
                    <a:pt x="774" y="1165"/>
                  </a:cubicBezTo>
                  <a:cubicBezTo>
                    <a:pt x="1076" y="1165"/>
                    <a:pt x="1364" y="934"/>
                    <a:pt x="1364" y="581"/>
                  </a:cubicBezTo>
                  <a:cubicBezTo>
                    <a:pt x="1364" y="263"/>
                    <a:pt x="1108" y="1"/>
                    <a:pt x="8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a:extLst>
                <a:ext uri="{FF2B5EF4-FFF2-40B4-BE49-F238E27FC236}">
                  <a16:creationId xmlns:a16="http://schemas.microsoft.com/office/drawing/2014/main" id="{023D6899-4470-A49E-0EB4-47459F2922E1}"/>
                </a:ext>
              </a:extLst>
            </p:cNvPr>
            <p:cNvSpPr/>
            <p:nvPr/>
          </p:nvSpPr>
          <p:spPr>
            <a:xfrm>
              <a:off x="1409423" y="3643055"/>
              <a:ext cx="41015" cy="35216"/>
            </a:xfrm>
            <a:custGeom>
              <a:avLst/>
              <a:gdLst/>
              <a:ahLst/>
              <a:cxnLst/>
              <a:rect l="l" t="t" r="r" b="b"/>
              <a:pathLst>
                <a:path w="1358" h="1166" extrusionOk="0">
                  <a:moveTo>
                    <a:pt x="795" y="1"/>
                  </a:moveTo>
                  <a:cubicBezTo>
                    <a:pt x="789" y="1"/>
                    <a:pt x="783" y="1"/>
                    <a:pt x="777" y="1"/>
                  </a:cubicBezTo>
                  <a:cubicBezTo>
                    <a:pt x="256" y="1"/>
                    <a:pt x="0" y="621"/>
                    <a:pt x="364" y="995"/>
                  </a:cubicBezTo>
                  <a:cubicBezTo>
                    <a:pt x="482" y="1112"/>
                    <a:pt x="628" y="1165"/>
                    <a:pt x="771" y="1165"/>
                  </a:cubicBezTo>
                  <a:cubicBezTo>
                    <a:pt x="1070" y="1165"/>
                    <a:pt x="1358" y="934"/>
                    <a:pt x="1358" y="581"/>
                  </a:cubicBezTo>
                  <a:cubicBezTo>
                    <a:pt x="1358"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a:extLst>
                <a:ext uri="{FF2B5EF4-FFF2-40B4-BE49-F238E27FC236}">
                  <a16:creationId xmlns:a16="http://schemas.microsoft.com/office/drawing/2014/main" id="{151338B0-5D33-6140-E8DF-BAABA5D17EAD}"/>
                </a:ext>
              </a:extLst>
            </p:cNvPr>
            <p:cNvSpPr/>
            <p:nvPr/>
          </p:nvSpPr>
          <p:spPr>
            <a:xfrm>
              <a:off x="1481003" y="3643085"/>
              <a:ext cx="41317" cy="35186"/>
            </a:xfrm>
            <a:custGeom>
              <a:avLst/>
              <a:gdLst/>
              <a:ahLst/>
              <a:cxnLst/>
              <a:rect l="l" t="t" r="r" b="b"/>
              <a:pathLst>
                <a:path w="1368" h="1165" extrusionOk="0">
                  <a:moveTo>
                    <a:pt x="777" y="0"/>
                  </a:moveTo>
                  <a:cubicBezTo>
                    <a:pt x="256" y="0"/>
                    <a:pt x="1" y="620"/>
                    <a:pt x="364" y="994"/>
                  </a:cubicBezTo>
                  <a:cubicBezTo>
                    <a:pt x="485" y="1111"/>
                    <a:pt x="633" y="1164"/>
                    <a:pt x="778" y="1164"/>
                  </a:cubicBezTo>
                  <a:cubicBezTo>
                    <a:pt x="1080" y="1164"/>
                    <a:pt x="1368" y="933"/>
                    <a:pt x="1368" y="580"/>
                  </a:cubicBezTo>
                  <a:cubicBezTo>
                    <a:pt x="1368"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a:extLst>
                <a:ext uri="{FF2B5EF4-FFF2-40B4-BE49-F238E27FC236}">
                  <a16:creationId xmlns:a16="http://schemas.microsoft.com/office/drawing/2014/main" id="{2F0F6AB4-0B4C-A1A9-56D4-FDC08E9D867A}"/>
                </a:ext>
              </a:extLst>
            </p:cNvPr>
            <p:cNvSpPr/>
            <p:nvPr/>
          </p:nvSpPr>
          <p:spPr>
            <a:xfrm>
              <a:off x="1552584" y="3643055"/>
              <a:ext cx="41317" cy="35216"/>
            </a:xfrm>
            <a:custGeom>
              <a:avLst/>
              <a:gdLst/>
              <a:ahLst/>
              <a:cxnLst/>
              <a:rect l="l" t="t" r="r" b="b"/>
              <a:pathLst>
                <a:path w="1368" h="1166" extrusionOk="0">
                  <a:moveTo>
                    <a:pt x="804" y="1"/>
                  </a:moveTo>
                  <a:cubicBezTo>
                    <a:pt x="799" y="1"/>
                    <a:pt x="793" y="1"/>
                    <a:pt x="788" y="1"/>
                  </a:cubicBezTo>
                  <a:cubicBezTo>
                    <a:pt x="266" y="1"/>
                    <a:pt x="1" y="631"/>
                    <a:pt x="374" y="995"/>
                  </a:cubicBezTo>
                  <a:cubicBezTo>
                    <a:pt x="492" y="1112"/>
                    <a:pt x="638" y="1165"/>
                    <a:pt x="781" y="1165"/>
                  </a:cubicBezTo>
                  <a:cubicBezTo>
                    <a:pt x="1080" y="1165"/>
                    <a:pt x="1368" y="934"/>
                    <a:pt x="1368" y="581"/>
                  </a:cubicBezTo>
                  <a:cubicBezTo>
                    <a:pt x="1368" y="263"/>
                    <a:pt x="1112" y="1"/>
                    <a:pt x="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a:extLst>
                <a:ext uri="{FF2B5EF4-FFF2-40B4-BE49-F238E27FC236}">
                  <a16:creationId xmlns:a16="http://schemas.microsoft.com/office/drawing/2014/main" id="{6C2E1B57-1862-8C54-2739-5AB091BB4F02}"/>
                </a:ext>
              </a:extLst>
            </p:cNvPr>
            <p:cNvSpPr/>
            <p:nvPr/>
          </p:nvSpPr>
          <p:spPr>
            <a:xfrm>
              <a:off x="1624467" y="3643085"/>
              <a:ext cx="41317" cy="35186"/>
            </a:xfrm>
            <a:custGeom>
              <a:avLst/>
              <a:gdLst/>
              <a:ahLst/>
              <a:cxnLst/>
              <a:rect l="l" t="t" r="r" b="b"/>
              <a:pathLst>
                <a:path w="1368" h="1165" extrusionOk="0">
                  <a:moveTo>
                    <a:pt x="778" y="0"/>
                  </a:moveTo>
                  <a:cubicBezTo>
                    <a:pt x="256" y="0"/>
                    <a:pt x="1" y="620"/>
                    <a:pt x="365" y="994"/>
                  </a:cubicBezTo>
                  <a:cubicBezTo>
                    <a:pt x="486" y="1111"/>
                    <a:pt x="633" y="1164"/>
                    <a:pt x="778" y="1164"/>
                  </a:cubicBezTo>
                  <a:cubicBezTo>
                    <a:pt x="1080" y="1164"/>
                    <a:pt x="1368" y="933"/>
                    <a:pt x="1368" y="580"/>
                  </a:cubicBezTo>
                  <a:cubicBezTo>
                    <a:pt x="1368" y="25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a:extLst>
                <a:ext uri="{FF2B5EF4-FFF2-40B4-BE49-F238E27FC236}">
                  <a16:creationId xmlns:a16="http://schemas.microsoft.com/office/drawing/2014/main" id="{DC0BCD6E-8B89-956F-2AD2-5F86AAA5226C}"/>
                </a:ext>
              </a:extLst>
            </p:cNvPr>
            <p:cNvSpPr/>
            <p:nvPr/>
          </p:nvSpPr>
          <p:spPr>
            <a:xfrm>
              <a:off x="1696138" y="3643055"/>
              <a:ext cx="41226" cy="35216"/>
            </a:xfrm>
            <a:custGeom>
              <a:avLst/>
              <a:gdLst/>
              <a:ahLst/>
              <a:cxnLst/>
              <a:rect l="l" t="t" r="r" b="b"/>
              <a:pathLst>
                <a:path w="1365" h="1166" extrusionOk="0">
                  <a:moveTo>
                    <a:pt x="802" y="1"/>
                  </a:moveTo>
                  <a:cubicBezTo>
                    <a:pt x="796" y="1"/>
                    <a:pt x="790" y="1"/>
                    <a:pt x="785" y="1"/>
                  </a:cubicBezTo>
                  <a:cubicBezTo>
                    <a:pt x="781" y="1"/>
                    <a:pt x="777" y="1"/>
                    <a:pt x="773" y="1"/>
                  </a:cubicBezTo>
                  <a:cubicBezTo>
                    <a:pt x="259" y="1"/>
                    <a:pt x="1" y="624"/>
                    <a:pt x="362" y="995"/>
                  </a:cubicBezTo>
                  <a:cubicBezTo>
                    <a:pt x="483" y="1112"/>
                    <a:pt x="630" y="1165"/>
                    <a:pt x="775" y="1165"/>
                  </a:cubicBezTo>
                  <a:cubicBezTo>
                    <a:pt x="1077" y="1165"/>
                    <a:pt x="1365" y="934"/>
                    <a:pt x="1365" y="581"/>
                  </a:cubicBezTo>
                  <a:cubicBezTo>
                    <a:pt x="1365" y="263"/>
                    <a:pt x="1109"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a:extLst>
                <a:ext uri="{FF2B5EF4-FFF2-40B4-BE49-F238E27FC236}">
                  <a16:creationId xmlns:a16="http://schemas.microsoft.com/office/drawing/2014/main" id="{53D0D459-6664-67DB-533C-B636DFA817AA}"/>
                </a:ext>
              </a:extLst>
            </p:cNvPr>
            <p:cNvSpPr/>
            <p:nvPr/>
          </p:nvSpPr>
          <p:spPr>
            <a:xfrm>
              <a:off x="1768021" y="3643085"/>
              <a:ext cx="40955" cy="35095"/>
            </a:xfrm>
            <a:custGeom>
              <a:avLst/>
              <a:gdLst/>
              <a:ahLst/>
              <a:cxnLst/>
              <a:rect l="l" t="t" r="r" b="b"/>
              <a:pathLst>
                <a:path w="1356" h="1162" extrusionOk="0">
                  <a:moveTo>
                    <a:pt x="773" y="0"/>
                  </a:moveTo>
                  <a:cubicBezTo>
                    <a:pt x="259" y="0"/>
                    <a:pt x="1" y="623"/>
                    <a:pt x="362" y="984"/>
                  </a:cubicBezTo>
                  <a:cubicBezTo>
                    <a:pt x="481" y="1106"/>
                    <a:pt x="629" y="1161"/>
                    <a:pt x="774" y="1161"/>
                  </a:cubicBezTo>
                  <a:cubicBezTo>
                    <a:pt x="1071" y="1161"/>
                    <a:pt x="1355" y="931"/>
                    <a:pt x="1355" y="580"/>
                  </a:cubicBezTo>
                  <a:cubicBezTo>
                    <a:pt x="1355" y="256"/>
                    <a:pt x="1099" y="0"/>
                    <a:pt x="785" y="0"/>
                  </a:cubicBezTo>
                  <a:cubicBezTo>
                    <a:pt x="781" y="0"/>
                    <a:pt x="777" y="0"/>
                    <a:pt x="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a:extLst>
                <a:ext uri="{FF2B5EF4-FFF2-40B4-BE49-F238E27FC236}">
                  <a16:creationId xmlns:a16="http://schemas.microsoft.com/office/drawing/2014/main" id="{1F7C6B90-87DF-4152-2603-CB69A55292AC}"/>
                </a:ext>
              </a:extLst>
            </p:cNvPr>
            <p:cNvSpPr/>
            <p:nvPr/>
          </p:nvSpPr>
          <p:spPr>
            <a:xfrm>
              <a:off x="1839541"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a:extLst>
                <a:ext uri="{FF2B5EF4-FFF2-40B4-BE49-F238E27FC236}">
                  <a16:creationId xmlns:a16="http://schemas.microsoft.com/office/drawing/2014/main" id="{560A95F2-12DF-BDEF-FC51-D79737B80C78}"/>
                </a:ext>
              </a:extLst>
            </p:cNvPr>
            <p:cNvSpPr/>
            <p:nvPr/>
          </p:nvSpPr>
          <p:spPr>
            <a:xfrm>
              <a:off x="1911212" y="3643055"/>
              <a:ext cx="41226" cy="35216"/>
            </a:xfrm>
            <a:custGeom>
              <a:avLst/>
              <a:gdLst/>
              <a:ahLst/>
              <a:cxnLst/>
              <a:rect l="l" t="t" r="r" b="b"/>
              <a:pathLst>
                <a:path w="1365" h="1166" extrusionOk="0">
                  <a:moveTo>
                    <a:pt x="802" y="1"/>
                  </a:moveTo>
                  <a:cubicBezTo>
                    <a:pt x="796" y="1"/>
                    <a:pt x="790" y="1"/>
                    <a:pt x="784" y="1"/>
                  </a:cubicBezTo>
                  <a:cubicBezTo>
                    <a:pt x="780" y="1"/>
                    <a:pt x="776" y="1"/>
                    <a:pt x="772" y="1"/>
                  </a:cubicBezTo>
                  <a:cubicBezTo>
                    <a:pt x="259" y="1"/>
                    <a:pt x="0" y="624"/>
                    <a:pt x="371" y="995"/>
                  </a:cubicBezTo>
                  <a:cubicBezTo>
                    <a:pt x="489" y="1112"/>
                    <a:pt x="634" y="1165"/>
                    <a:pt x="777" y="1165"/>
                  </a:cubicBezTo>
                  <a:cubicBezTo>
                    <a:pt x="1076" y="1165"/>
                    <a:pt x="1364" y="934"/>
                    <a:pt x="1364" y="581"/>
                  </a:cubicBezTo>
                  <a:cubicBezTo>
                    <a:pt x="1364" y="263"/>
                    <a:pt x="1118" y="1"/>
                    <a:pt x="8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a:extLst>
                <a:ext uri="{FF2B5EF4-FFF2-40B4-BE49-F238E27FC236}">
                  <a16:creationId xmlns:a16="http://schemas.microsoft.com/office/drawing/2014/main" id="{8CF70DE8-1308-2C39-C246-BBEBEC07E765}"/>
                </a:ext>
              </a:extLst>
            </p:cNvPr>
            <p:cNvSpPr/>
            <p:nvPr/>
          </p:nvSpPr>
          <p:spPr>
            <a:xfrm>
              <a:off x="1983005" y="3643055"/>
              <a:ext cx="41317" cy="35216"/>
            </a:xfrm>
            <a:custGeom>
              <a:avLst/>
              <a:gdLst/>
              <a:ahLst/>
              <a:cxnLst/>
              <a:rect l="l" t="t" r="r" b="b"/>
              <a:pathLst>
                <a:path w="1368" h="1166" extrusionOk="0">
                  <a:moveTo>
                    <a:pt x="795" y="1"/>
                  </a:moveTo>
                  <a:cubicBezTo>
                    <a:pt x="789" y="1"/>
                    <a:pt x="783" y="1"/>
                    <a:pt x="777" y="1"/>
                  </a:cubicBezTo>
                  <a:cubicBezTo>
                    <a:pt x="256" y="1"/>
                    <a:pt x="0" y="621"/>
                    <a:pt x="364" y="995"/>
                  </a:cubicBezTo>
                  <a:cubicBezTo>
                    <a:pt x="485" y="1112"/>
                    <a:pt x="632" y="1165"/>
                    <a:pt x="775" y="1165"/>
                  </a:cubicBezTo>
                  <a:cubicBezTo>
                    <a:pt x="1075" y="1165"/>
                    <a:pt x="1361" y="934"/>
                    <a:pt x="1367" y="581"/>
                  </a:cubicBezTo>
                  <a:cubicBezTo>
                    <a:pt x="1367" y="263"/>
                    <a:pt x="1111" y="1"/>
                    <a:pt x="7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a:extLst>
                <a:ext uri="{FF2B5EF4-FFF2-40B4-BE49-F238E27FC236}">
                  <a16:creationId xmlns:a16="http://schemas.microsoft.com/office/drawing/2014/main" id="{704BD8F7-49B2-ED9B-E3F5-6AE603F3B830}"/>
                </a:ext>
              </a:extLst>
            </p:cNvPr>
            <p:cNvSpPr/>
            <p:nvPr/>
          </p:nvSpPr>
          <p:spPr>
            <a:xfrm>
              <a:off x="2054887" y="3643085"/>
              <a:ext cx="41317" cy="35186"/>
            </a:xfrm>
            <a:custGeom>
              <a:avLst/>
              <a:gdLst/>
              <a:ahLst/>
              <a:cxnLst/>
              <a:rect l="l" t="t" r="r" b="b"/>
              <a:pathLst>
                <a:path w="1368" h="1165" extrusionOk="0">
                  <a:moveTo>
                    <a:pt x="777" y="0"/>
                  </a:moveTo>
                  <a:cubicBezTo>
                    <a:pt x="256" y="0"/>
                    <a:pt x="0" y="620"/>
                    <a:pt x="364" y="994"/>
                  </a:cubicBezTo>
                  <a:cubicBezTo>
                    <a:pt x="485" y="1111"/>
                    <a:pt x="633" y="1164"/>
                    <a:pt x="777" y="1164"/>
                  </a:cubicBezTo>
                  <a:cubicBezTo>
                    <a:pt x="1079" y="1164"/>
                    <a:pt x="1367" y="933"/>
                    <a:pt x="1367" y="580"/>
                  </a:cubicBezTo>
                  <a:cubicBezTo>
                    <a:pt x="1367" y="25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a:extLst>
                <a:ext uri="{FF2B5EF4-FFF2-40B4-BE49-F238E27FC236}">
                  <a16:creationId xmlns:a16="http://schemas.microsoft.com/office/drawing/2014/main" id="{16F46A9C-8609-014E-BDE1-5577F4062058}"/>
                </a:ext>
              </a:extLst>
            </p:cNvPr>
            <p:cNvSpPr/>
            <p:nvPr/>
          </p:nvSpPr>
          <p:spPr>
            <a:xfrm>
              <a:off x="2126559" y="3643055"/>
              <a:ext cx="40924" cy="35216"/>
            </a:xfrm>
            <a:custGeom>
              <a:avLst/>
              <a:gdLst/>
              <a:ahLst/>
              <a:cxnLst/>
              <a:rect l="l" t="t" r="r" b="b"/>
              <a:pathLst>
                <a:path w="1355" h="1166" extrusionOk="0">
                  <a:moveTo>
                    <a:pt x="792" y="1"/>
                  </a:moveTo>
                  <a:cubicBezTo>
                    <a:pt x="786" y="1"/>
                    <a:pt x="780" y="1"/>
                    <a:pt x="775" y="1"/>
                  </a:cubicBezTo>
                  <a:cubicBezTo>
                    <a:pt x="770" y="1"/>
                    <a:pt x="766" y="1"/>
                    <a:pt x="762" y="1"/>
                  </a:cubicBezTo>
                  <a:cubicBezTo>
                    <a:pt x="249" y="1"/>
                    <a:pt x="0" y="624"/>
                    <a:pt x="361" y="995"/>
                  </a:cubicBezTo>
                  <a:cubicBezTo>
                    <a:pt x="479" y="1112"/>
                    <a:pt x="625" y="1165"/>
                    <a:pt x="768" y="1165"/>
                  </a:cubicBezTo>
                  <a:cubicBezTo>
                    <a:pt x="1067" y="1165"/>
                    <a:pt x="1355" y="934"/>
                    <a:pt x="1355" y="581"/>
                  </a:cubicBezTo>
                  <a:cubicBezTo>
                    <a:pt x="1355" y="263"/>
                    <a:pt x="110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a:extLst>
                <a:ext uri="{FF2B5EF4-FFF2-40B4-BE49-F238E27FC236}">
                  <a16:creationId xmlns:a16="http://schemas.microsoft.com/office/drawing/2014/main" id="{296A7813-B09F-14D1-FE4E-9620FF22E3E7}"/>
                </a:ext>
              </a:extLst>
            </p:cNvPr>
            <p:cNvSpPr/>
            <p:nvPr/>
          </p:nvSpPr>
          <p:spPr>
            <a:xfrm>
              <a:off x="979908"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a:extLst>
                <a:ext uri="{FF2B5EF4-FFF2-40B4-BE49-F238E27FC236}">
                  <a16:creationId xmlns:a16="http://schemas.microsoft.com/office/drawing/2014/main" id="{B28C7B24-AB5B-1E7E-18B1-DCED5D69102B}"/>
                </a:ext>
              </a:extLst>
            </p:cNvPr>
            <p:cNvSpPr/>
            <p:nvPr/>
          </p:nvSpPr>
          <p:spPr>
            <a:xfrm>
              <a:off x="1047019" y="4231801"/>
              <a:ext cx="41045" cy="35307"/>
            </a:xfrm>
            <a:custGeom>
              <a:avLst/>
              <a:gdLst/>
              <a:ahLst/>
              <a:cxnLst/>
              <a:rect l="l" t="t" r="r" b="b"/>
              <a:pathLst>
                <a:path w="1359" h="1169" extrusionOk="0">
                  <a:moveTo>
                    <a:pt x="778" y="1"/>
                  </a:moveTo>
                  <a:cubicBezTo>
                    <a:pt x="257" y="1"/>
                    <a:pt x="1" y="630"/>
                    <a:pt x="365" y="994"/>
                  </a:cubicBezTo>
                  <a:cubicBezTo>
                    <a:pt x="483" y="1115"/>
                    <a:pt x="628" y="1169"/>
                    <a:pt x="771" y="1169"/>
                  </a:cubicBezTo>
                  <a:cubicBezTo>
                    <a:pt x="1070" y="1169"/>
                    <a:pt x="1358" y="933"/>
                    <a:pt x="1358" y="581"/>
                  </a:cubicBezTo>
                  <a:cubicBezTo>
                    <a:pt x="1358" y="256"/>
                    <a:pt x="1102" y="1"/>
                    <a:pt x="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a:extLst>
                <a:ext uri="{FF2B5EF4-FFF2-40B4-BE49-F238E27FC236}">
                  <a16:creationId xmlns:a16="http://schemas.microsoft.com/office/drawing/2014/main" id="{7DF66A8C-D6C3-D699-A47B-AC5AF299434D}"/>
                </a:ext>
              </a:extLst>
            </p:cNvPr>
            <p:cNvSpPr/>
            <p:nvPr/>
          </p:nvSpPr>
          <p:spPr>
            <a:xfrm>
              <a:off x="1122466" y="4233009"/>
              <a:ext cx="41317" cy="35307"/>
            </a:xfrm>
            <a:custGeom>
              <a:avLst/>
              <a:gdLst/>
              <a:ahLst/>
              <a:cxnLst/>
              <a:rect l="l" t="t" r="r" b="b"/>
              <a:pathLst>
                <a:path w="1368" h="1169" extrusionOk="0">
                  <a:moveTo>
                    <a:pt x="778" y="0"/>
                  </a:moveTo>
                  <a:cubicBezTo>
                    <a:pt x="257" y="0"/>
                    <a:pt x="1" y="629"/>
                    <a:pt x="365" y="993"/>
                  </a:cubicBezTo>
                  <a:cubicBezTo>
                    <a:pt x="486" y="1114"/>
                    <a:pt x="634" y="1168"/>
                    <a:pt x="778" y="1168"/>
                  </a:cubicBezTo>
                  <a:cubicBezTo>
                    <a:pt x="1080" y="1168"/>
                    <a:pt x="1368" y="933"/>
                    <a:pt x="1368" y="580"/>
                  </a:cubicBezTo>
                  <a:cubicBezTo>
                    <a:pt x="136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a:extLst>
                <a:ext uri="{FF2B5EF4-FFF2-40B4-BE49-F238E27FC236}">
                  <a16:creationId xmlns:a16="http://schemas.microsoft.com/office/drawing/2014/main" id="{117DFD21-0F11-67E3-958F-F76D61B27060}"/>
                </a:ext>
              </a:extLst>
            </p:cNvPr>
            <p:cNvSpPr/>
            <p:nvPr/>
          </p:nvSpPr>
          <p:spPr>
            <a:xfrm>
              <a:off x="1194077" y="4233009"/>
              <a:ext cx="41317" cy="35156"/>
            </a:xfrm>
            <a:custGeom>
              <a:avLst/>
              <a:gdLst/>
              <a:ahLst/>
              <a:cxnLst/>
              <a:rect l="l" t="t" r="r" b="b"/>
              <a:pathLst>
                <a:path w="1368" h="1164" extrusionOk="0">
                  <a:moveTo>
                    <a:pt x="787" y="0"/>
                  </a:moveTo>
                  <a:cubicBezTo>
                    <a:pt x="266" y="0"/>
                    <a:pt x="0" y="629"/>
                    <a:pt x="374" y="993"/>
                  </a:cubicBezTo>
                  <a:cubicBezTo>
                    <a:pt x="492" y="1111"/>
                    <a:pt x="637" y="1164"/>
                    <a:pt x="780" y="1164"/>
                  </a:cubicBezTo>
                  <a:cubicBezTo>
                    <a:pt x="1079" y="1164"/>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a:extLst>
                <a:ext uri="{FF2B5EF4-FFF2-40B4-BE49-F238E27FC236}">
                  <a16:creationId xmlns:a16="http://schemas.microsoft.com/office/drawing/2014/main" id="{50C25DB6-CB00-EEA7-D8E0-604AD2CFE4CA}"/>
                </a:ext>
              </a:extLst>
            </p:cNvPr>
            <p:cNvSpPr/>
            <p:nvPr/>
          </p:nvSpPr>
          <p:spPr>
            <a:xfrm>
              <a:off x="1271879"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a:extLst>
                <a:ext uri="{FF2B5EF4-FFF2-40B4-BE49-F238E27FC236}">
                  <a16:creationId xmlns:a16="http://schemas.microsoft.com/office/drawing/2014/main" id="{385C7A1F-853B-5651-55CE-C4F838EA1934}"/>
                </a:ext>
              </a:extLst>
            </p:cNvPr>
            <p:cNvSpPr/>
            <p:nvPr/>
          </p:nvSpPr>
          <p:spPr>
            <a:xfrm>
              <a:off x="1337540" y="4233009"/>
              <a:ext cx="41317" cy="35307"/>
            </a:xfrm>
            <a:custGeom>
              <a:avLst/>
              <a:gdLst/>
              <a:ahLst/>
              <a:cxnLst/>
              <a:rect l="l" t="t" r="r" b="b"/>
              <a:pathLst>
                <a:path w="1368" h="1169" extrusionOk="0">
                  <a:moveTo>
                    <a:pt x="787" y="0"/>
                  </a:moveTo>
                  <a:cubicBezTo>
                    <a:pt x="266" y="0"/>
                    <a:pt x="0" y="629"/>
                    <a:pt x="364" y="993"/>
                  </a:cubicBezTo>
                  <a:cubicBezTo>
                    <a:pt x="485" y="1114"/>
                    <a:pt x="633" y="1168"/>
                    <a:pt x="778" y="1168"/>
                  </a:cubicBezTo>
                  <a:cubicBezTo>
                    <a:pt x="1080" y="1168"/>
                    <a:pt x="1367" y="933"/>
                    <a:pt x="1367" y="580"/>
                  </a:cubicBezTo>
                  <a:cubicBezTo>
                    <a:pt x="1367" y="266"/>
                    <a:pt x="1102" y="0"/>
                    <a:pt x="7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a:extLst>
                <a:ext uri="{FF2B5EF4-FFF2-40B4-BE49-F238E27FC236}">
                  <a16:creationId xmlns:a16="http://schemas.microsoft.com/office/drawing/2014/main" id="{15E6C609-51C8-5E1F-1068-76BB7FE2FE57}"/>
                </a:ext>
              </a:extLst>
            </p:cNvPr>
            <p:cNvSpPr/>
            <p:nvPr/>
          </p:nvSpPr>
          <p:spPr>
            <a:xfrm>
              <a:off x="1415373" y="4233009"/>
              <a:ext cx="35065" cy="35065"/>
            </a:xfrm>
            <a:custGeom>
              <a:avLst/>
              <a:gdLst/>
              <a:ahLst/>
              <a:cxnLst/>
              <a:rect l="l" t="t" r="r" b="b"/>
              <a:pathLst>
                <a:path w="1161" h="1161" extrusionOk="0">
                  <a:moveTo>
                    <a:pt x="580" y="0"/>
                  </a:moveTo>
                  <a:cubicBezTo>
                    <a:pt x="256" y="0"/>
                    <a:pt x="0" y="266"/>
                    <a:pt x="0" y="580"/>
                  </a:cubicBezTo>
                  <a:cubicBezTo>
                    <a:pt x="0" y="905"/>
                    <a:pt x="256" y="1161"/>
                    <a:pt x="580" y="1161"/>
                  </a:cubicBezTo>
                  <a:cubicBezTo>
                    <a:pt x="905" y="1161"/>
                    <a:pt x="1161" y="905"/>
                    <a:pt x="1161" y="580"/>
                  </a:cubicBezTo>
                  <a:cubicBezTo>
                    <a:pt x="116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a:extLst>
                <a:ext uri="{FF2B5EF4-FFF2-40B4-BE49-F238E27FC236}">
                  <a16:creationId xmlns:a16="http://schemas.microsoft.com/office/drawing/2014/main" id="{E117B006-AAA6-3E48-D848-51D97EC997EF}"/>
                </a:ext>
              </a:extLst>
            </p:cNvPr>
            <p:cNvSpPr/>
            <p:nvPr/>
          </p:nvSpPr>
          <p:spPr>
            <a:xfrm>
              <a:off x="1486953" y="4233009"/>
              <a:ext cx="35367" cy="35065"/>
            </a:xfrm>
            <a:custGeom>
              <a:avLst/>
              <a:gdLst/>
              <a:ahLst/>
              <a:cxnLst/>
              <a:rect l="l" t="t" r="r" b="b"/>
              <a:pathLst>
                <a:path w="1171" h="1161" extrusionOk="0">
                  <a:moveTo>
                    <a:pt x="580" y="0"/>
                  </a:moveTo>
                  <a:cubicBezTo>
                    <a:pt x="266" y="0"/>
                    <a:pt x="0" y="266"/>
                    <a:pt x="0" y="580"/>
                  </a:cubicBezTo>
                  <a:cubicBezTo>
                    <a:pt x="0" y="905"/>
                    <a:pt x="266" y="1161"/>
                    <a:pt x="580" y="1161"/>
                  </a:cubicBezTo>
                  <a:cubicBezTo>
                    <a:pt x="905" y="1161"/>
                    <a:pt x="1171" y="905"/>
                    <a:pt x="1171" y="580"/>
                  </a:cubicBezTo>
                  <a:cubicBezTo>
                    <a:pt x="1171" y="266"/>
                    <a:pt x="905" y="0"/>
                    <a:pt x="5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a:extLst>
                <a:ext uri="{FF2B5EF4-FFF2-40B4-BE49-F238E27FC236}">
                  <a16:creationId xmlns:a16="http://schemas.microsoft.com/office/drawing/2014/main" id="{0956AFEA-AF33-0FA1-FB81-58BE0A069C24}"/>
                </a:ext>
              </a:extLst>
            </p:cNvPr>
            <p:cNvSpPr/>
            <p:nvPr/>
          </p:nvSpPr>
          <p:spPr>
            <a:xfrm>
              <a:off x="1552584" y="4233009"/>
              <a:ext cx="41317" cy="35307"/>
            </a:xfrm>
            <a:custGeom>
              <a:avLst/>
              <a:gdLst/>
              <a:ahLst/>
              <a:cxnLst/>
              <a:rect l="l" t="t" r="r" b="b"/>
              <a:pathLst>
                <a:path w="1368" h="1169" extrusionOk="0">
                  <a:moveTo>
                    <a:pt x="788" y="0"/>
                  </a:moveTo>
                  <a:cubicBezTo>
                    <a:pt x="266" y="0"/>
                    <a:pt x="1" y="629"/>
                    <a:pt x="374" y="993"/>
                  </a:cubicBezTo>
                  <a:cubicBezTo>
                    <a:pt x="492" y="1114"/>
                    <a:pt x="638" y="1168"/>
                    <a:pt x="781" y="1168"/>
                  </a:cubicBezTo>
                  <a:cubicBezTo>
                    <a:pt x="1080" y="1168"/>
                    <a:pt x="1368" y="933"/>
                    <a:pt x="1368" y="580"/>
                  </a:cubicBezTo>
                  <a:cubicBezTo>
                    <a:pt x="1368" y="266"/>
                    <a:pt x="1102" y="0"/>
                    <a:pt x="7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a:extLst>
                <a:ext uri="{FF2B5EF4-FFF2-40B4-BE49-F238E27FC236}">
                  <a16:creationId xmlns:a16="http://schemas.microsoft.com/office/drawing/2014/main" id="{8B886940-1E67-171C-1CEB-0498C7128764}"/>
                </a:ext>
              </a:extLst>
            </p:cNvPr>
            <p:cNvSpPr/>
            <p:nvPr/>
          </p:nvSpPr>
          <p:spPr>
            <a:xfrm>
              <a:off x="1630417"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a:extLst>
                <a:ext uri="{FF2B5EF4-FFF2-40B4-BE49-F238E27FC236}">
                  <a16:creationId xmlns:a16="http://schemas.microsoft.com/office/drawing/2014/main" id="{94EB9863-23A2-0892-E79A-FA46F2C8FAB0}"/>
                </a:ext>
              </a:extLst>
            </p:cNvPr>
            <p:cNvSpPr/>
            <p:nvPr/>
          </p:nvSpPr>
          <p:spPr>
            <a:xfrm>
              <a:off x="1701997" y="4233009"/>
              <a:ext cx="35367" cy="35065"/>
            </a:xfrm>
            <a:custGeom>
              <a:avLst/>
              <a:gdLst/>
              <a:ahLst/>
              <a:cxnLst/>
              <a:rect l="l" t="t" r="r" b="b"/>
              <a:pathLst>
                <a:path w="1171" h="1161" extrusionOk="0">
                  <a:moveTo>
                    <a:pt x="591" y="0"/>
                  </a:moveTo>
                  <a:cubicBezTo>
                    <a:pt x="266" y="0"/>
                    <a:pt x="1" y="266"/>
                    <a:pt x="1" y="580"/>
                  </a:cubicBezTo>
                  <a:cubicBezTo>
                    <a:pt x="1" y="905"/>
                    <a:pt x="266" y="1161"/>
                    <a:pt x="591" y="1161"/>
                  </a:cubicBezTo>
                  <a:cubicBezTo>
                    <a:pt x="905" y="1161"/>
                    <a:pt x="1171" y="905"/>
                    <a:pt x="1171" y="580"/>
                  </a:cubicBezTo>
                  <a:cubicBezTo>
                    <a:pt x="1171" y="266"/>
                    <a:pt x="905" y="0"/>
                    <a:pt x="5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a:extLst>
                <a:ext uri="{FF2B5EF4-FFF2-40B4-BE49-F238E27FC236}">
                  <a16:creationId xmlns:a16="http://schemas.microsoft.com/office/drawing/2014/main" id="{6513E248-B06F-37D1-07DD-E3711ADD2417}"/>
                </a:ext>
              </a:extLst>
            </p:cNvPr>
            <p:cNvSpPr/>
            <p:nvPr/>
          </p:nvSpPr>
          <p:spPr>
            <a:xfrm>
              <a:off x="1767930" y="4233009"/>
              <a:ext cx="41045" cy="35156"/>
            </a:xfrm>
            <a:custGeom>
              <a:avLst/>
              <a:gdLst/>
              <a:ahLst/>
              <a:cxnLst/>
              <a:rect l="l" t="t" r="r" b="b"/>
              <a:pathLst>
                <a:path w="1359" h="1164" extrusionOk="0">
                  <a:moveTo>
                    <a:pt x="778" y="0"/>
                  </a:moveTo>
                  <a:cubicBezTo>
                    <a:pt x="257" y="0"/>
                    <a:pt x="1" y="629"/>
                    <a:pt x="365" y="993"/>
                  </a:cubicBezTo>
                  <a:cubicBezTo>
                    <a:pt x="483" y="1111"/>
                    <a:pt x="628" y="1164"/>
                    <a:pt x="771" y="1164"/>
                  </a:cubicBezTo>
                  <a:cubicBezTo>
                    <a:pt x="1070" y="1164"/>
                    <a:pt x="1358" y="933"/>
                    <a:pt x="1358" y="580"/>
                  </a:cubicBezTo>
                  <a:cubicBezTo>
                    <a:pt x="1358" y="266"/>
                    <a:pt x="1102" y="0"/>
                    <a:pt x="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a:extLst>
                <a:ext uri="{FF2B5EF4-FFF2-40B4-BE49-F238E27FC236}">
                  <a16:creationId xmlns:a16="http://schemas.microsoft.com/office/drawing/2014/main" id="{3A3E69D6-2C6F-F806-4D48-01D95E60ADF8}"/>
                </a:ext>
              </a:extLst>
            </p:cNvPr>
            <p:cNvSpPr/>
            <p:nvPr/>
          </p:nvSpPr>
          <p:spPr>
            <a:xfrm>
              <a:off x="1845461" y="4233009"/>
              <a:ext cx="35397" cy="35065"/>
            </a:xfrm>
            <a:custGeom>
              <a:avLst/>
              <a:gdLst/>
              <a:ahLst/>
              <a:cxnLst/>
              <a:rect l="l" t="t" r="r" b="b"/>
              <a:pathLst>
                <a:path w="1172" h="1161" extrusionOk="0">
                  <a:moveTo>
                    <a:pt x="581" y="0"/>
                  </a:moveTo>
                  <a:cubicBezTo>
                    <a:pt x="266" y="0"/>
                    <a:pt x="1" y="266"/>
                    <a:pt x="1" y="580"/>
                  </a:cubicBezTo>
                  <a:cubicBezTo>
                    <a:pt x="1" y="905"/>
                    <a:pt x="266" y="1161"/>
                    <a:pt x="581" y="1161"/>
                  </a:cubicBezTo>
                  <a:cubicBezTo>
                    <a:pt x="906" y="1161"/>
                    <a:pt x="1171" y="905"/>
                    <a:pt x="1171" y="580"/>
                  </a:cubicBezTo>
                  <a:cubicBezTo>
                    <a:pt x="117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a:extLst>
                <a:ext uri="{FF2B5EF4-FFF2-40B4-BE49-F238E27FC236}">
                  <a16:creationId xmlns:a16="http://schemas.microsoft.com/office/drawing/2014/main" id="{5DAA45C8-F973-B723-70FD-4E5F49A4E490}"/>
                </a:ext>
              </a:extLst>
            </p:cNvPr>
            <p:cNvSpPr/>
            <p:nvPr/>
          </p:nvSpPr>
          <p:spPr>
            <a:xfrm>
              <a:off x="1917344" y="4233009"/>
              <a:ext cx="35095" cy="35065"/>
            </a:xfrm>
            <a:custGeom>
              <a:avLst/>
              <a:gdLst/>
              <a:ahLst/>
              <a:cxnLst/>
              <a:rect l="l" t="t" r="r" b="b"/>
              <a:pathLst>
                <a:path w="1162" h="1161" extrusionOk="0">
                  <a:moveTo>
                    <a:pt x="581" y="0"/>
                  </a:moveTo>
                  <a:cubicBezTo>
                    <a:pt x="257" y="0"/>
                    <a:pt x="1" y="266"/>
                    <a:pt x="1" y="580"/>
                  </a:cubicBezTo>
                  <a:cubicBezTo>
                    <a:pt x="1" y="905"/>
                    <a:pt x="257" y="1161"/>
                    <a:pt x="581" y="1161"/>
                  </a:cubicBezTo>
                  <a:cubicBezTo>
                    <a:pt x="906" y="1161"/>
                    <a:pt x="1161" y="905"/>
                    <a:pt x="1161" y="580"/>
                  </a:cubicBezTo>
                  <a:cubicBezTo>
                    <a:pt x="1161" y="266"/>
                    <a:pt x="906"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a:extLst>
                <a:ext uri="{FF2B5EF4-FFF2-40B4-BE49-F238E27FC236}">
                  <a16:creationId xmlns:a16="http://schemas.microsoft.com/office/drawing/2014/main" id="{89F37830-4B07-36BF-EAD3-7AE7E66A1812}"/>
                </a:ext>
              </a:extLst>
            </p:cNvPr>
            <p:cNvSpPr/>
            <p:nvPr/>
          </p:nvSpPr>
          <p:spPr>
            <a:xfrm>
              <a:off x="1983005" y="4233009"/>
              <a:ext cx="41317" cy="35156"/>
            </a:xfrm>
            <a:custGeom>
              <a:avLst/>
              <a:gdLst/>
              <a:ahLst/>
              <a:cxnLst/>
              <a:rect l="l" t="t" r="r" b="b"/>
              <a:pathLst>
                <a:path w="1368" h="1164" extrusionOk="0">
                  <a:moveTo>
                    <a:pt x="777" y="0"/>
                  </a:moveTo>
                  <a:cubicBezTo>
                    <a:pt x="256" y="0"/>
                    <a:pt x="0" y="629"/>
                    <a:pt x="364" y="993"/>
                  </a:cubicBezTo>
                  <a:cubicBezTo>
                    <a:pt x="485" y="1111"/>
                    <a:pt x="633" y="1164"/>
                    <a:pt x="777" y="1164"/>
                  </a:cubicBezTo>
                  <a:cubicBezTo>
                    <a:pt x="1079" y="1164"/>
                    <a:pt x="1367" y="933"/>
                    <a:pt x="1367" y="580"/>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a:extLst>
                <a:ext uri="{FF2B5EF4-FFF2-40B4-BE49-F238E27FC236}">
                  <a16:creationId xmlns:a16="http://schemas.microsoft.com/office/drawing/2014/main" id="{8F5591D2-3CFC-8D85-C1B2-738007FCD026}"/>
                </a:ext>
              </a:extLst>
            </p:cNvPr>
            <p:cNvSpPr/>
            <p:nvPr/>
          </p:nvSpPr>
          <p:spPr>
            <a:xfrm>
              <a:off x="2060535" y="4233009"/>
              <a:ext cx="35367" cy="35065"/>
            </a:xfrm>
            <a:custGeom>
              <a:avLst/>
              <a:gdLst/>
              <a:ahLst/>
              <a:cxnLst/>
              <a:rect l="l" t="t" r="r" b="b"/>
              <a:pathLst>
                <a:path w="1171" h="1161" extrusionOk="0">
                  <a:moveTo>
                    <a:pt x="590" y="0"/>
                  </a:moveTo>
                  <a:cubicBezTo>
                    <a:pt x="266" y="0"/>
                    <a:pt x="0" y="266"/>
                    <a:pt x="0" y="580"/>
                  </a:cubicBezTo>
                  <a:cubicBezTo>
                    <a:pt x="0" y="905"/>
                    <a:pt x="266" y="1161"/>
                    <a:pt x="590" y="1161"/>
                  </a:cubicBezTo>
                  <a:cubicBezTo>
                    <a:pt x="905" y="1161"/>
                    <a:pt x="1171" y="905"/>
                    <a:pt x="1171" y="580"/>
                  </a:cubicBezTo>
                  <a:cubicBezTo>
                    <a:pt x="1171" y="266"/>
                    <a:pt x="905" y="0"/>
                    <a:pt x="5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a:extLst>
                <a:ext uri="{FF2B5EF4-FFF2-40B4-BE49-F238E27FC236}">
                  <a16:creationId xmlns:a16="http://schemas.microsoft.com/office/drawing/2014/main" id="{2A8398D1-FAE6-8AE7-0638-7A2A4CF24876}"/>
                </a:ext>
              </a:extLst>
            </p:cNvPr>
            <p:cNvSpPr/>
            <p:nvPr/>
          </p:nvSpPr>
          <p:spPr>
            <a:xfrm>
              <a:off x="2132418" y="4233009"/>
              <a:ext cx="35065" cy="35065"/>
            </a:xfrm>
            <a:custGeom>
              <a:avLst/>
              <a:gdLst/>
              <a:ahLst/>
              <a:cxnLst/>
              <a:rect l="l" t="t" r="r" b="b"/>
              <a:pathLst>
                <a:path w="1161" h="1161" extrusionOk="0">
                  <a:moveTo>
                    <a:pt x="581" y="0"/>
                  </a:moveTo>
                  <a:cubicBezTo>
                    <a:pt x="256" y="0"/>
                    <a:pt x="0" y="266"/>
                    <a:pt x="0" y="580"/>
                  </a:cubicBezTo>
                  <a:cubicBezTo>
                    <a:pt x="0" y="905"/>
                    <a:pt x="256" y="1161"/>
                    <a:pt x="581" y="1161"/>
                  </a:cubicBezTo>
                  <a:cubicBezTo>
                    <a:pt x="905" y="1161"/>
                    <a:pt x="1161" y="905"/>
                    <a:pt x="1161" y="580"/>
                  </a:cubicBezTo>
                  <a:cubicBezTo>
                    <a:pt x="1161" y="266"/>
                    <a:pt x="905" y="0"/>
                    <a:pt x="5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a:extLst>
                <a:ext uri="{FF2B5EF4-FFF2-40B4-BE49-F238E27FC236}">
                  <a16:creationId xmlns:a16="http://schemas.microsoft.com/office/drawing/2014/main" id="{2A2DF111-874A-BC4A-5C9A-2F2534034BB0}"/>
                </a:ext>
              </a:extLst>
            </p:cNvPr>
            <p:cNvSpPr/>
            <p:nvPr/>
          </p:nvSpPr>
          <p:spPr>
            <a:xfrm>
              <a:off x="967737" y="3714666"/>
              <a:ext cx="41317" cy="35186"/>
            </a:xfrm>
            <a:custGeom>
              <a:avLst/>
              <a:gdLst/>
              <a:ahLst/>
              <a:cxnLst/>
              <a:rect l="l" t="t" r="r" b="b"/>
              <a:pathLst>
                <a:path w="1368" h="1165" extrusionOk="0">
                  <a:moveTo>
                    <a:pt x="777" y="0"/>
                  </a:moveTo>
                  <a:cubicBezTo>
                    <a:pt x="256" y="0"/>
                    <a:pt x="0" y="630"/>
                    <a:pt x="364" y="994"/>
                  </a:cubicBezTo>
                  <a:cubicBezTo>
                    <a:pt x="485" y="1111"/>
                    <a:pt x="633" y="1164"/>
                    <a:pt x="777" y="1164"/>
                  </a:cubicBezTo>
                  <a:cubicBezTo>
                    <a:pt x="1079" y="1164"/>
                    <a:pt x="1367" y="933"/>
                    <a:pt x="1367" y="581"/>
                  </a:cubicBezTo>
                  <a:cubicBezTo>
                    <a:pt x="136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a:extLst>
                <a:ext uri="{FF2B5EF4-FFF2-40B4-BE49-F238E27FC236}">
                  <a16:creationId xmlns:a16="http://schemas.microsoft.com/office/drawing/2014/main" id="{2429AE04-481F-3322-AF64-5E99CEB26227}"/>
                </a:ext>
              </a:extLst>
            </p:cNvPr>
            <p:cNvSpPr/>
            <p:nvPr/>
          </p:nvSpPr>
          <p:spPr>
            <a:xfrm>
              <a:off x="967737" y="3787727"/>
              <a:ext cx="41317" cy="35186"/>
            </a:xfrm>
            <a:custGeom>
              <a:avLst/>
              <a:gdLst/>
              <a:ahLst/>
              <a:cxnLst/>
              <a:rect l="l" t="t" r="r" b="b"/>
              <a:pathLst>
                <a:path w="1368" h="1165" extrusionOk="0">
                  <a:moveTo>
                    <a:pt x="777" y="1"/>
                  </a:moveTo>
                  <a:cubicBezTo>
                    <a:pt x="256" y="1"/>
                    <a:pt x="0" y="620"/>
                    <a:pt x="364" y="994"/>
                  </a:cubicBezTo>
                  <a:cubicBezTo>
                    <a:pt x="485" y="1112"/>
                    <a:pt x="633" y="1165"/>
                    <a:pt x="777" y="1165"/>
                  </a:cubicBezTo>
                  <a:cubicBezTo>
                    <a:pt x="1079" y="1165"/>
                    <a:pt x="1367" y="934"/>
                    <a:pt x="1367" y="581"/>
                  </a:cubicBezTo>
                  <a:cubicBezTo>
                    <a:pt x="135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a:extLst>
                <a:ext uri="{FF2B5EF4-FFF2-40B4-BE49-F238E27FC236}">
                  <a16:creationId xmlns:a16="http://schemas.microsoft.com/office/drawing/2014/main" id="{7331665E-0EF4-863A-BC2B-200767C7C1B2}"/>
                </a:ext>
              </a:extLst>
            </p:cNvPr>
            <p:cNvSpPr/>
            <p:nvPr/>
          </p:nvSpPr>
          <p:spPr>
            <a:xfrm>
              <a:off x="967737" y="3860516"/>
              <a:ext cx="41317" cy="35307"/>
            </a:xfrm>
            <a:custGeom>
              <a:avLst/>
              <a:gdLst/>
              <a:ahLst/>
              <a:cxnLst/>
              <a:rect l="l" t="t" r="r" b="b"/>
              <a:pathLst>
                <a:path w="1368" h="1169" extrusionOk="0">
                  <a:moveTo>
                    <a:pt x="777" y="0"/>
                  </a:moveTo>
                  <a:cubicBezTo>
                    <a:pt x="256" y="0"/>
                    <a:pt x="0" y="630"/>
                    <a:pt x="364" y="994"/>
                  </a:cubicBezTo>
                  <a:cubicBezTo>
                    <a:pt x="485" y="1115"/>
                    <a:pt x="634" y="1169"/>
                    <a:pt x="779" y="1169"/>
                  </a:cubicBezTo>
                  <a:cubicBezTo>
                    <a:pt x="1080" y="1169"/>
                    <a:pt x="1367" y="936"/>
                    <a:pt x="1367" y="590"/>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a:extLst>
                <a:ext uri="{FF2B5EF4-FFF2-40B4-BE49-F238E27FC236}">
                  <a16:creationId xmlns:a16="http://schemas.microsoft.com/office/drawing/2014/main" id="{90A47721-37B8-EEE9-176B-4139E30710B0}"/>
                </a:ext>
              </a:extLst>
            </p:cNvPr>
            <p:cNvSpPr/>
            <p:nvPr/>
          </p:nvSpPr>
          <p:spPr>
            <a:xfrm>
              <a:off x="967737" y="3933577"/>
              <a:ext cx="41317" cy="35186"/>
            </a:xfrm>
            <a:custGeom>
              <a:avLst/>
              <a:gdLst/>
              <a:ahLst/>
              <a:cxnLst/>
              <a:rect l="l" t="t" r="r" b="b"/>
              <a:pathLst>
                <a:path w="1368" h="1165" extrusionOk="0">
                  <a:moveTo>
                    <a:pt x="777" y="1"/>
                  </a:moveTo>
                  <a:cubicBezTo>
                    <a:pt x="256" y="1"/>
                    <a:pt x="0" y="630"/>
                    <a:pt x="364" y="994"/>
                  </a:cubicBezTo>
                  <a:cubicBezTo>
                    <a:pt x="485" y="1112"/>
                    <a:pt x="631" y="1165"/>
                    <a:pt x="775" y="1165"/>
                  </a:cubicBezTo>
                  <a:cubicBezTo>
                    <a:pt x="1075" y="1165"/>
                    <a:pt x="1360" y="933"/>
                    <a:pt x="1367" y="581"/>
                  </a:cubicBezTo>
                  <a:cubicBezTo>
                    <a:pt x="1367" y="256"/>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4">
              <a:extLst>
                <a:ext uri="{FF2B5EF4-FFF2-40B4-BE49-F238E27FC236}">
                  <a16:creationId xmlns:a16="http://schemas.microsoft.com/office/drawing/2014/main" id="{00E0438C-1AF3-2A85-0C15-274BF1805FDF}"/>
                </a:ext>
              </a:extLst>
            </p:cNvPr>
            <p:cNvSpPr/>
            <p:nvPr/>
          </p:nvSpPr>
          <p:spPr>
            <a:xfrm>
              <a:off x="967737" y="4006638"/>
              <a:ext cx="41317" cy="35186"/>
            </a:xfrm>
            <a:custGeom>
              <a:avLst/>
              <a:gdLst/>
              <a:ahLst/>
              <a:cxnLst/>
              <a:rect l="l" t="t" r="r" b="b"/>
              <a:pathLst>
                <a:path w="1368" h="1165" extrusionOk="0">
                  <a:moveTo>
                    <a:pt x="777" y="1"/>
                  </a:moveTo>
                  <a:cubicBezTo>
                    <a:pt x="256" y="1"/>
                    <a:pt x="0" y="621"/>
                    <a:pt x="364" y="994"/>
                  </a:cubicBezTo>
                  <a:cubicBezTo>
                    <a:pt x="485" y="1112"/>
                    <a:pt x="633" y="1165"/>
                    <a:pt x="777" y="1165"/>
                  </a:cubicBezTo>
                  <a:cubicBezTo>
                    <a:pt x="1079" y="1165"/>
                    <a:pt x="1367" y="934"/>
                    <a:pt x="1367" y="581"/>
                  </a:cubicBezTo>
                  <a:cubicBezTo>
                    <a:pt x="136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a:extLst>
                <a:ext uri="{FF2B5EF4-FFF2-40B4-BE49-F238E27FC236}">
                  <a16:creationId xmlns:a16="http://schemas.microsoft.com/office/drawing/2014/main" id="{E6A1B8C0-7C3F-6839-424B-2E24833C3B2C}"/>
                </a:ext>
              </a:extLst>
            </p:cNvPr>
            <p:cNvSpPr/>
            <p:nvPr/>
          </p:nvSpPr>
          <p:spPr>
            <a:xfrm>
              <a:off x="967737" y="4079427"/>
              <a:ext cx="41317" cy="35337"/>
            </a:xfrm>
            <a:custGeom>
              <a:avLst/>
              <a:gdLst/>
              <a:ahLst/>
              <a:cxnLst/>
              <a:rect l="l" t="t" r="r" b="b"/>
              <a:pathLst>
                <a:path w="1368" h="1170" extrusionOk="0">
                  <a:moveTo>
                    <a:pt x="777" y="0"/>
                  </a:moveTo>
                  <a:cubicBezTo>
                    <a:pt x="256" y="0"/>
                    <a:pt x="0" y="630"/>
                    <a:pt x="364" y="994"/>
                  </a:cubicBezTo>
                  <a:cubicBezTo>
                    <a:pt x="485" y="1115"/>
                    <a:pt x="634" y="1169"/>
                    <a:pt x="779" y="1169"/>
                  </a:cubicBezTo>
                  <a:cubicBezTo>
                    <a:pt x="1080" y="1169"/>
                    <a:pt x="1367" y="936"/>
                    <a:pt x="1367" y="591"/>
                  </a:cubicBezTo>
                  <a:cubicBezTo>
                    <a:pt x="1357" y="266"/>
                    <a:pt x="1102"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4">
              <a:extLst>
                <a:ext uri="{FF2B5EF4-FFF2-40B4-BE49-F238E27FC236}">
                  <a16:creationId xmlns:a16="http://schemas.microsoft.com/office/drawing/2014/main" id="{495D18F7-DF45-2EC7-CDB4-E0BA512BA382}"/>
                </a:ext>
              </a:extLst>
            </p:cNvPr>
            <p:cNvSpPr/>
            <p:nvPr/>
          </p:nvSpPr>
          <p:spPr>
            <a:xfrm>
              <a:off x="967737" y="4152488"/>
              <a:ext cx="41317" cy="35186"/>
            </a:xfrm>
            <a:custGeom>
              <a:avLst/>
              <a:gdLst/>
              <a:ahLst/>
              <a:cxnLst/>
              <a:rect l="l" t="t" r="r" b="b"/>
              <a:pathLst>
                <a:path w="1368" h="1165" extrusionOk="0">
                  <a:moveTo>
                    <a:pt x="777" y="1"/>
                  </a:moveTo>
                  <a:cubicBezTo>
                    <a:pt x="256" y="1"/>
                    <a:pt x="0" y="630"/>
                    <a:pt x="364" y="994"/>
                  </a:cubicBezTo>
                  <a:cubicBezTo>
                    <a:pt x="485" y="1112"/>
                    <a:pt x="633" y="1165"/>
                    <a:pt x="777" y="1165"/>
                  </a:cubicBezTo>
                  <a:cubicBezTo>
                    <a:pt x="1079" y="1165"/>
                    <a:pt x="1367" y="934"/>
                    <a:pt x="1367" y="581"/>
                  </a:cubicBezTo>
                  <a:cubicBezTo>
                    <a:pt x="1357" y="257"/>
                    <a:pt x="1102" y="1"/>
                    <a:pt x="7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4">
              <a:extLst>
                <a:ext uri="{FF2B5EF4-FFF2-40B4-BE49-F238E27FC236}">
                  <a16:creationId xmlns:a16="http://schemas.microsoft.com/office/drawing/2014/main" id="{AC4D40A6-CBD8-C01B-D042-AC4ECC69A64A}"/>
                </a:ext>
              </a:extLst>
            </p:cNvPr>
            <p:cNvSpPr/>
            <p:nvPr/>
          </p:nvSpPr>
          <p:spPr>
            <a:xfrm>
              <a:off x="1296827" y="3796637"/>
              <a:ext cx="115585" cy="111417"/>
            </a:xfrm>
            <a:custGeom>
              <a:avLst/>
              <a:gdLst/>
              <a:ahLst/>
              <a:cxnLst/>
              <a:rect l="l" t="t" r="r" b="b"/>
              <a:pathLst>
                <a:path w="3827" h="3689" extrusionOk="0">
                  <a:moveTo>
                    <a:pt x="1" y="1"/>
                  </a:moveTo>
                  <a:lnTo>
                    <a:pt x="1" y="3689"/>
                  </a:lnTo>
                  <a:lnTo>
                    <a:pt x="365" y="3689"/>
                  </a:lnTo>
                  <a:lnTo>
                    <a:pt x="365" y="758"/>
                  </a:lnTo>
                  <a:lnTo>
                    <a:pt x="1811" y="3217"/>
                  </a:lnTo>
                  <a:lnTo>
                    <a:pt x="1997" y="3217"/>
                  </a:lnTo>
                  <a:lnTo>
                    <a:pt x="3453" y="738"/>
                  </a:lnTo>
                  <a:lnTo>
                    <a:pt x="3453" y="3689"/>
                  </a:lnTo>
                  <a:lnTo>
                    <a:pt x="3827" y="3689"/>
                  </a:lnTo>
                  <a:lnTo>
                    <a:pt x="3827" y="1"/>
                  </a:lnTo>
                  <a:lnTo>
                    <a:pt x="3502" y="1"/>
                  </a:lnTo>
                  <a:lnTo>
                    <a:pt x="1919" y="2735"/>
                  </a:lnTo>
                  <a:lnTo>
                    <a:pt x="31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4">
              <a:extLst>
                <a:ext uri="{FF2B5EF4-FFF2-40B4-BE49-F238E27FC236}">
                  <a16:creationId xmlns:a16="http://schemas.microsoft.com/office/drawing/2014/main" id="{37ECA11D-A0F2-E416-ACEE-433419236D7A}"/>
                </a:ext>
              </a:extLst>
            </p:cNvPr>
            <p:cNvSpPr/>
            <p:nvPr/>
          </p:nvSpPr>
          <p:spPr>
            <a:xfrm>
              <a:off x="1454576" y="3795761"/>
              <a:ext cx="117065" cy="113199"/>
            </a:xfrm>
            <a:custGeom>
              <a:avLst/>
              <a:gdLst/>
              <a:ahLst/>
              <a:cxnLst/>
              <a:rect l="l" t="t" r="r" b="b"/>
              <a:pathLst>
                <a:path w="3876" h="3748" extrusionOk="0">
                  <a:moveTo>
                    <a:pt x="1990" y="344"/>
                  </a:moveTo>
                  <a:cubicBezTo>
                    <a:pt x="2822" y="344"/>
                    <a:pt x="3501" y="1031"/>
                    <a:pt x="3482" y="1869"/>
                  </a:cubicBezTo>
                  <a:cubicBezTo>
                    <a:pt x="3501" y="2717"/>
                    <a:pt x="2822" y="3404"/>
                    <a:pt x="1990" y="3404"/>
                  </a:cubicBezTo>
                  <a:cubicBezTo>
                    <a:pt x="1973" y="3404"/>
                    <a:pt x="1955" y="3404"/>
                    <a:pt x="1938" y="3403"/>
                  </a:cubicBezTo>
                  <a:cubicBezTo>
                    <a:pt x="1053" y="3403"/>
                    <a:pt x="384" y="2754"/>
                    <a:pt x="384" y="1869"/>
                  </a:cubicBezTo>
                  <a:cubicBezTo>
                    <a:pt x="384" y="994"/>
                    <a:pt x="1053" y="345"/>
                    <a:pt x="1938" y="345"/>
                  </a:cubicBezTo>
                  <a:cubicBezTo>
                    <a:pt x="1955" y="344"/>
                    <a:pt x="1973" y="344"/>
                    <a:pt x="1990" y="344"/>
                  </a:cubicBezTo>
                  <a:close/>
                  <a:moveTo>
                    <a:pt x="1938" y="0"/>
                  </a:moveTo>
                  <a:cubicBezTo>
                    <a:pt x="826" y="0"/>
                    <a:pt x="0" y="797"/>
                    <a:pt x="0" y="1869"/>
                  </a:cubicBezTo>
                  <a:cubicBezTo>
                    <a:pt x="0" y="2951"/>
                    <a:pt x="836" y="3747"/>
                    <a:pt x="1938" y="3747"/>
                  </a:cubicBezTo>
                  <a:cubicBezTo>
                    <a:pt x="3049" y="3747"/>
                    <a:pt x="3875" y="2951"/>
                    <a:pt x="3875" y="1869"/>
                  </a:cubicBezTo>
                  <a:cubicBezTo>
                    <a:pt x="3875" y="797"/>
                    <a:pt x="3059" y="0"/>
                    <a:pt x="193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4">
              <a:extLst>
                <a:ext uri="{FF2B5EF4-FFF2-40B4-BE49-F238E27FC236}">
                  <a16:creationId xmlns:a16="http://schemas.microsoft.com/office/drawing/2014/main" id="{2ECCFBB3-2643-9A1D-C84C-8B4C99FBF73C}"/>
                </a:ext>
              </a:extLst>
            </p:cNvPr>
            <p:cNvSpPr/>
            <p:nvPr/>
          </p:nvSpPr>
          <p:spPr>
            <a:xfrm>
              <a:off x="1592693" y="3796637"/>
              <a:ext cx="110511" cy="111417"/>
            </a:xfrm>
            <a:custGeom>
              <a:avLst/>
              <a:gdLst/>
              <a:ahLst/>
              <a:cxnLst/>
              <a:rect l="l" t="t" r="r" b="b"/>
              <a:pathLst>
                <a:path w="3659" h="3689" extrusionOk="0">
                  <a:moveTo>
                    <a:pt x="0" y="1"/>
                  </a:moveTo>
                  <a:lnTo>
                    <a:pt x="1633" y="3689"/>
                  </a:lnTo>
                  <a:lnTo>
                    <a:pt x="2026" y="3689"/>
                  </a:lnTo>
                  <a:lnTo>
                    <a:pt x="3659" y="1"/>
                  </a:lnTo>
                  <a:lnTo>
                    <a:pt x="3256" y="1"/>
                  </a:lnTo>
                  <a:lnTo>
                    <a:pt x="1840" y="3197"/>
                  </a:lnTo>
                  <a:lnTo>
                    <a:pt x="42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4">
              <a:extLst>
                <a:ext uri="{FF2B5EF4-FFF2-40B4-BE49-F238E27FC236}">
                  <a16:creationId xmlns:a16="http://schemas.microsoft.com/office/drawing/2014/main" id="{ABF4C655-4EDC-5947-A1A5-C9EAA867FBDE}"/>
                </a:ext>
              </a:extLst>
            </p:cNvPr>
            <p:cNvSpPr/>
            <p:nvPr/>
          </p:nvSpPr>
          <p:spPr>
            <a:xfrm>
              <a:off x="1734979" y="3796637"/>
              <a:ext cx="11900" cy="111417"/>
            </a:xfrm>
            <a:custGeom>
              <a:avLst/>
              <a:gdLst/>
              <a:ahLst/>
              <a:cxnLst/>
              <a:rect l="l" t="t" r="r" b="b"/>
              <a:pathLst>
                <a:path w="394" h="3689" extrusionOk="0">
                  <a:moveTo>
                    <a:pt x="0" y="1"/>
                  </a:moveTo>
                  <a:lnTo>
                    <a:pt x="0"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4">
              <a:extLst>
                <a:ext uri="{FF2B5EF4-FFF2-40B4-BE49-F238E27FC236}">
                  <a16:creationId xmlns:a16="http://schemas.microsoft.com/office/drawing/2014/main" id="{36918DFF-AF3E-9822-CD97-5317DB61704D}"/>
                </a:ext>
              </a:extLst>
            </p:cNvPr>
            <p:cNvSpPr/>
            <p:nvPr/>
          </p:nvSpPr>
          <p:spPr>
            <a:xfrm>
              <a:off x="1799130" y="3796637"/>
              <a:ext cx="78436" cy="111417"/>
            </a:xfrm>
            <a:custGeom>
              <a:avLst/>
              <a:gdLst/>
              <a:ahLst/>
              <a:cxnLst/>
              <a:rect l="l" t="t" r="r" b="b"/>
              <a:pathLst>
                <a:path w="2597" h="3689" extrusionOk="0">
                  <a:moveTo>
                    <a:pt x="1" y="1"/>
                  </a:moveTo>
                  <a:lnTo>
                    <a:pt x="1" y="3689"/>
                  </a:lnTo>
                  <a:lnTo>
                    <a:pt x="2597" y="3689"/>
                  </a:lnTo>
                  <a:lnTo>
                    <a:pt x="2597" y="3354"/>
                  </a:lnTo>
                  <a:lnTo>
                    <a:pt x="384" y="3354"/>
                  </a:lnTo>
                  <a:lnTo>
                    <a:pt x="384" y="1978"/>
                  </a:lnTo>
                  <a:lnTo>
                    <a:pt x="2292" y="1978"/>
                  </a:lnTo>
                  <a:lnTo>
                    <a:pt x="2292" y="1653"/>
                  </a:lnTo>
                  <a:lnTo>
                    <a:pt x="384" y="1653"/>
                  </a:lnTo>
                  <a:lnTo>
                    <a:pt x="384" y="335"/>
                  </a:lnTo>
                  <a:lnTo>
                    <a:pt x="2528" y="335"/>
                  </a:lnTo>
                  <a:lnTo>
                    <a:pt x="252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4">
              <a:extLst>
                <a:ext uri="{FF2B5EF4-FFF2-40B4-BE49-F238E27FC236}">
                  <a16:creationId xmlns:a16="http://schemas.microsoft.com/office/drawing/2014/main" id="{335159D8-B0C6-88A5-A4C4-6D91FF15D17B}"/>
                </a:ext>
              </a:extLst>
            </p:cNvPr>
            <p:cNvSpPr/>
            <p:nvPr/>
          </p:nvSpPr>
          <p:spPr>
            <a:xfrm>
              <a:off x="1163753"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4">
              <a:extLst>
                <a:ext uri="{FF2B5EF4-FFF2-40B4-BE49-F238E27FC236}">
                  <a16:creationId xmlns:a16="http://schemas.microsoft.com/office/drawing/2014/main" id="{1DB52B6A-C287-392E-99DA-A1AD9EA87AF3}"/>
                </a:ext>
              </a:extLst>
            </p:cNvPr>
            <p:cNvSpPr/>
            <p:nvPr/>
          </p:nvSpPr>
          <p:spPr>
            <a:xfrm>
              <a:off x="1276953" y="3986462"/>
              <a:ext cx="117035" cy="113501"/>
            </a:xfrm>
            <a:custGeom>
              <a:avLst/>
              <a:gdLst/>
              <a:ahLst/>
              <a:cxnLst/>
              <a:rect l="l" t="t" r="r" b="b"/>
              <a:pathLst>
                <a:path w="3875" h="3758" extrusionOk="0">
                  <a:moveTo>
                    <a:pt x="1990" y="353"/>
                  </a:moveTo>
                  <a:cubicBezTo>
                    <a:pt x="2831" y="353"/>
                    <a:pt x="3501" y="1040"/>
                    <a:pt x="3482" y="1879"/>
                  </a:cubicBezTo>
                  <a:cubicBezTo>
                    <a:pt x="3501" y="2717"/>
                    <a:pt x="2822" y="3404"/>
                    <a:pt x="1990" y="3404"/>
                  </a:cubicBezTo>
                  <a:cubicBezTo>
                    <a:pt x="1972" y="3404"/>
                    <a:pt x="1955" y="3404"/>
                    <a:pt x="1937" y="3403"/>
                  </a:cubicBezTo>
                  <a:cubicBezTo>
                    <a:pt x="1062" y="3403"/>
                    <a:pt x="384" y="2754"/>
                    <a:pt x="384" y="1879"/>
                  </a:cubicBezTo>
                  <a:cubicBezTo>
                    <a:pt x="384" y="994"/>
                    <a:pt x="1052" y="354"/>
                    <a:pt x="1937" y="354"/>
                  </a:cubicBezTo>
                  <a:cubicBezTo>
                    <a:pt x="1955" y="354"/>
                    <a:pt x="1973" y="353"/>
                    <a:pt x="1990" y="353"/>
                  </a:cubicBezTo>
                  <a:close/>
                  <a:moveTo>
                    <a:pt x="1937" y="0"/>
                  </a:moveTo>
                  <a:cubicBezTo>
                    <a:pt x="826" y="0"/>
                    <a:pt x="0" y="807"/>
                    <a:pt x="0" y="1879"/>
                  </a:cubicBezTo>
                  <a:cubicBezTo>
                    <a:pt x="0" y="2951"/>
                    <a:pt x="836" y="3757"/>
                    <a:pt x="1937" y="3757"/>
                  </a:cubicBezTo>
                  <a:cubicBezTo>
                    <a:pt x="3049" y="3757"/>
                    <a:pt x="3875" y="2960"/>
                    <a:pt x="3875" y="1879"/>
                  </a:cubicBezTo>
                  <a:cubicBezTo>
                    <a:pt x="3875" y="797"/>
                    <a:pt x="3059" y="0"/>
                    <a:pt x="193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4">
              <a:extLst>
                <a:ext uri="{FF2B5EF4-FFF2-40B4-BE49-F238E27FC236}">
                  <a16:creationId xmlns:a16="http://schemas.microsoft.com/office/drawing/2014/main" id="{BC2770C4-B6AA-8098-B614-D97B2F4501D4}"/>
                </a:ext>
              </a:extLst>
            </p:cNvPr>
            <p:cNvSpPr/>
            <p:nvPr/>
          </p:nvSpPr>
          <p:spPr>
            <a:xfrm>
              <a:off x="1436152" y="3987640"/>
              <a:ext cx="93296" cy="111417"/>
            </a:xfrm>
            <a:custGeom>
              <a:avLst/>
              <a:gdLst/>
              <a:ahLst/>
              <a:cxnLst/>
              <a:rect l="l" t="t" r="r" b="b"/>
              <a:pathLst>
                <a:path w="3089" h="3689" extrusionOk="0">
                  <a:moveTo>
                    <a:pt x="0" y="1"/>
                  </a:moveTo>
                  <a:lnTo>
                    <a:pt x="0" y="3689"/>
                  </a:lnTo>
                  <a:lnTo>
                    <a:pt x="394" y="3689"/>
                  </a:lnTo>
                  <a:lnTo>
                    <a:pt x="394" y="689"/>
                  </a:lnTo>
                  <a:lnTo>
                    <a:pt x="2764" y="3689"/>
                  </a:lnTo>
                  <a:lnTo>
                    <a:pt x="3089" y="3689"/>
                  </a:lnTo>
                  <a:lnTo>
                    <a:pt x="3089" y="1"/>
                  </a:lnTo>
                  <a:lnTo>
                    <a:pt x="2705" y="1"/>
                  </a:lnTo>
                  <a:lnTo>
                    <a:pt x="2705" y="2990"/>
                  </a:lnTo>
                  <a:lnTo>
                    <a:pt x="32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4">
              <a:extLst>
                <a:ext uri="{FF2B5EF4-FFF2-40B4-BE49-F238E27FC236}">
                  <a16:creationId xmlns:a16="http://schemas.microsoft.com/office/drawing/2014/main" id="{90968056-F054-3FFB-29A1-53AFE36E8B2D}"/>
                </a:ext>
              </a:extLst>
            </p:cNvPr>
            <p:cNvSpPr/>
            <p:nvPr/>
          </p:nvSpPr>
          <p:spPr>
            <a:xfrm>
              <a:off x="1581398" y="3987640"/>
              <a:ext cx="11930" cy="111417"/>
            </a:xfrm>
            <a:custGeom>
              <a:avLst/>
              <a:gdLst/>
              <a:ahLst/>
              <a:cxnLst/>
              <a:rect l="l" t="t" r="r" b="b"/>
              <a:pathLst>
                <a:path w="395" h="3689" extrusionOk="0">
                  <a:moveTo>
                    <a:pt x="1" y="1"/>
                  </a:moveTo>
                  <a:lnTo>
                    <a:pt x="1" y="3689"/>
                  </a:lnTo>
                  <a:lnTo>
                    <a:pt x="394" y="3689"/>
                  </a:lnTo>
                  <a:lnTo>
                    <a:pt x="39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4">
              <a:extLst>
                <a:ext uri="{FF2B5EF4-FFF2-40B4-BE49-F238E27FC236}">
                  <a16:creationId xmlns:a16="http://schemas.microsoft.com/office/drawing/2014/main" id="{039ED069-A791-7AC2-09C0-4D7C1EC19750}"/>
                </a:ext>
              </a:extLst>
            </p:cNvPr>
            <p:cNvSpPr/>
            <p:nvPr/>
          </p:nvSpPr>
          <p:spPr>
            <a:xfrm>
              <a:off x="1635461" y="3986462"/>
              <a:ext cx="100121" cy="113199"/>
            </a:xfrm>
            <a:custGeom>
              <a:avLst/>
              <a:gdLst/>
              <a:ahLst/>
              <a:cxnLst/>
              <a:rect l="l" t="t" r="r" b="b"/>
              <a:pathLst>
                <a:path w="3315" h="3748" extrusionOk="0">
                  <a:moveTo>
                    <a:pt x="1948" y="0"/>
                  </a:moveTo>
                  <a:cubicBezTo>
                    <a:pt x="817" y="0"/>
                    <a:pt x="1" y="797"/>
                    <a:pt x="1" y="1879"/>
                  </a:cubicBezTo>
                  <a:cubicBezTo>
                    <a:pt x="1" y="2951"/>
                    <a:pt x="817" y="3747"/>
                    <a:pt x="1938" y="3747"/>
                  </a:cubicBezTo>
                  <a:cubicBezTo>
                    <a:pt x="1953" y="3748"/>
                    <a:pt x="1967" y="3748"/>
                    <a:pt x="1981" y="3748"/>
                  </a:cubicBezTo>
                  <a:cubicBezTo>
                    <a:pt x="2458" y="3748"/>
                    <a:pt x="2923" y="3590"/>
                    <a:pt x="3295" y="3285"/>
                  </a:cubicBezTo>
                  <a:lnTo>
                    <a:pt x="3295" y="1879"/>
                  </a:lnTo>
                  <a:lnTo>
                    <a:pt x="2922" y="1879"/>
                  </a:lnTo>
                  <a:lnTo>
                    <a:pt x="2922" y="3118"/>
                  </a:lnTo>
                  <a:cubicBezTo>
                    <a:pt x="2659" y="3306"/>
                    <a:pt x="2333" y="3404"/>
                    <a:pt x="2005" y="3404"/>
                  </a:cubicBezTo>
                  <a:cubicBezTo>
                    <a:pt x="1989" y="3404"/>
                    <a:pt x="1973" y="3403"/>
                    <a:pt x="1958" y="3403"/>
                  </a:cubicBezTo>
                  <a:cubicBezTo>
                    <a:pt x="1053" y="3403"/>
                    <a:pt x="384" y="2754"/>
                    <a:pt x="384" y="1869"/>
                  </a:cubicBezTo>
                  <a:cubicBezTo>
                    <a:pt x="384" y="994"/>
                    <a:pt x="1053" y="344"/>
                    <a:pt x="1968" y="344"/>
                  </a:cubicBezTo>
                  <a:cubicBezTo>
                    <a:pt x="1980" y="344"/>
                    <a:pt x="1992" y="344"/>
                    <a:pt x="2004" y="344"/>
                  </a:cubicBezTo>
                  <a:cubicBezTo>
                    <a:pt x="2404" y="344"/>
                    <a:pt x="2783" y="500"/>
                    <a:pt x="3069" y="777"/>
                  </a:cubicBezTo>
                  <a:lnTo>
                    <a:pt x="3315" y="531"/>
                  </a:lnTo>
                  <a:cubicBezTo>
                    <a:pt x="2990" y="177"/>
                    <a:pt x="2509" y="0"/>
                    <a:pt x="194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4">
              <a:extLst>
                <a:ext uri="{FF2B5EF4-FFF2-40B4-BE49-F238E27FC236}">
                  <a16:creationId xmlns:a16="http://schemas.microsoft.com/office/drawing/2014/main" id="{5E8579EE-9322-0711-BD75-6225468CA159}"/>
                </a:ext>
              </a:extLst>
            </p:cNvPr>
            <p:cNvSpPr/>
            <p:nvPr/>
          </p:nvSpPr>
          <p:spPr>
            <a:xfrm>
              <a:off x="1784270" y="3987338"/>
              <a:ext cx="93024" cy="111719"/>
            </a:xfrm>
            <a:custGeom>
              <a:avLst/>
              <a:gdLst/>
              <a:ahLst/>
              <a:cxnLst/>
              <a:rect l="l" t="t" r="r" b="b"/>
              <a:pathLst>
                <a:path w="3080" h="3699" extrusionOk="0">
                  <a:moveTo>
                    <a:pt x="1" y="1"/>
                  </a:moveTo>
                  <a:lnTo>
                    <a:pt x="1" y="3689"/>
                  </a:lnTo>
                  <a:lnTo>
                    <a:pt x="384" y="3689"/>
                  </a:lnTo>
                  <a:lnTo>
                    <a:pt x="384" y="1987"/>
                  </a:lnTo>
                  <a:lnTo>
                    <a:pt x="2705" y="1987"/>
                  </a:lnTo>
                  <a:lnTo>
                    <a:pt x="2705" y="3699"/>
                  </a:lnTo>
                  <a:lnTo>
                    <a:pt x="3079" y="3699"/>
                  </a:lnTo>
                  <a:lnTo>
                    <a:pt x="3079" y="11"/>
                  </a:lnTo>
                  <a:lnTo>
                    <a:pt x="2705" y="11"/>
                  </a:lnTo>
                  <a:lnTo>
                    <a:pt x="2705" y="1653"/>
                  </a:lnTo>
                  <a:lnTo>
                    <a:pt x="384" y="1653"/>
                  </a:lnTo>
                  <a:lnTo>
                    <a:pt x="38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4">
              <a:extLst>
                <a:ext uri="{FF2B5EF4-FFF2-40B4-BE49-F238E27FC236}">
                  <a16:creationId xmlns:a16="http://schemas.microsoft.com/office/drawing/2014/main" id="{A5BCB0D5-DB0A-6EE5-4739-C9823CE83988}"/>
                </a:ext>
              </a:extLst>
            </p:cNvPr>
            <p:cNvSpPr/>
            <p:nvPr/>
          </p:nvSpPr>
          <p:spPr>
            <a:xfrm>
              <a:off x="1911998" y="3987640"/>
              <a:ext cx="90034" cy="111115"/>
            </a:xfrm>
            <a:custGeom>
              <a:avLst/>
              <a:gdLst/>
              <a:ahLst/>
              <a:cxnLst/>
              <a:rect l="l" t="t" r="r" b="b"/>
              <a:pathLst>
                <a:path w="2981" h="3679" extrusionOk="0">
                  <a:moveTo>
                    <a:pt x="1" y="1"/>
                  </a:moveTo>
                  <a:lnTo>
                    <a:pt x="1" y="335"/>
                  </a:lnTo>
                  <a:lnTo>
                    <a:pt x="1299" y="335"/>
                  </a:lnTo>
                  <a:lnTo>
                    <a:pt x="1299" y="3679"/>
                  </a:lnTo>
                  <a:lnTo>
                    <a:pt x="1683" y="3679"/>
                  </a:lnTo>
                  <a:lnTo>
                    <a:pt x="1683" y="335"/>
                  </a:lnTo>
                  <a:lnTo>
                    <a:pt x="2981" y="335"/>
                  </a:lnTo>
                  <a:lnTo>
                    <a:pt x="298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4">
              <a:extLst>
                <a:ext uri="{FF2B5EF4-FFF2-40B4-BE49-F238E27FC236}">
                  <a16:creationId xmlns:a16="http://schemas.microsoft.com/office/drawing/2014/main" id="{E4547A6C-863F-B7D4-6862-441E0F3297EF}"/>
                </a:ext>
              </a:extLst>
            </p:cNvPr>
            <p:cNvSpPr/>
            <p:nvPr/>
          </p:nvSpPr>
          <p:spPr>
            <a:xfrm>
              <a:off x="1846971" y="3384517"/>
              <a:ext cx="387347" cy="193840"/>
            </a:xfrm>
            <a:custGeom>
              <a:avLst/>
              <a:gdLst/>
              <a:ahLst/>
              <a:cxnLst/>
              <a:rect l="l" t="t" r="r" b="b"/>
              <a:pathLst>
                <a:path w="12825" h="6418" extrusionOk="0">
                  <a:moveTo>
                    <a:pt x="8133" y="1470"/>
                  </a:moveTo>
                  <a:cubicBezTo>
                    <a:pt x="8419" y="1657"/>
                    <a:pt x="8655" y="1913"/>
                    <a:pt x="8822" y="2208"/>
                  </a:cubicBezTo>
                  <a:cubicBezTo>
                    <a:pt x="9078" y="2729"/>
                    <a:pt x="9097" y="3428"/>
                    <a:pt x="8861" y="4165"/>
                  </a:cubicBezTo>
                  <a:cubicBezTo>
                    <a:pt x="8725" y="4584"/>
                    <a:pt x="8361" y="5170"/>
                    <a:pt x="7887" y="5170"/>
                  </a:cubicBezTo>
                  <a:cubicBezTo>
                    <a:pt x="7848" y="5170"/>
                    <a:pt x="7809" y="5167"/>
                    <a:pt x="7770" y="5158"/>
                  </a:cubicBezTo>
                  <a:cubicBezTo>
                    <a:pt x="7297" y="5070"/>
                    <a:pt x="7081" y="4450"/>
                    <a:pt x="7111" y="3890"/>
                  </a:cubicBezTo>
                  <a:cubicBezTo>
                    <a:pt x="7160" y="2985"/>
                    <a:pt x="7524" y="2139"/>
                    <a:pt x="8133" y="1470"/>
                  </a:cubicBezTo>
                  <a:close/>
                  <a:moveTo>
                    <a:pt x="3963" y="2493"/>
                  </a:moveTo>
                  <a:cubicBezTo>
                    <a:pt x="4249" y="2749"/>
                    <a:pt x="4475" y="3054"/>
                    <a:pt x="4632" y="3408"/>
                  </a:cubicBezTo>
                  <a:cubicBezTo>
                    <a:pt x="4888" y="3978"/>
                    <a:pt x="4917" y="4637"/>
                    <a:pt x="4691" y="5227"/>
                  </a:cubicBezTo>
                  <a:cubicBezTo>
                    <a:pt x="4544" y="5621"/>
                    <a:pt x="4239" y="5926"/>
                    <a:pt x="3855" y="6093"/>
                  </a:cubicBezTo>
                  <a:cubicBezTo>
                    <a:pt x="3760" y="6133"/>
                    <a:pt x="3659" y="6153"/>
                    <a:pt x="3558" y="6153"/>
                  </a:cubicBezTo>
                  <a:cubicBezTo>
                    <a:pt x="3440" y="6153"/>
                    <a:pt x="3322" y="6126"/>
                    <a:pt x="3216" y="6073"/>
                  </a:cubicBezTo>
                  <a:cubicBezTo>
                    <a:pt x="2803" y="5876"/>
                    <a:pt x="2675" y="5335"/>
                    <a:pt x="2685" y="4932"/>
                  </a:cubicBezTo>
                  <a:cubicBezTo>
                    <a:pt x="2724" y="3929"/>
                    <a:pt x="3383" y="3064"/>
                    <a:pt x="3963" y="2493"/>
                  </a:cubicBezTo>
                  <a:close/>
                  <a:moveTo>
                    <a:pt x="10924" y="1"/>
                  </a:moveTo>
                  <a:cubicBezTo>
                    <a:pt x="10227" y="1"/>
                    <a:pt x="9531" y="175"/>
                    <a:pt x="8901" y="526"/>
                  </a:cubicBezTo>
                  <a:cubicBezTo>
                    <a:pt x="8605" y="693"/>
                    <a:pt x="8330" y="900"/>
                    <a:pt x="8094" y="1146"/>
                  </a:cubicBezTo>
                  <a:cubicBezTo>
                    <a:pt x="7688" y="935"/>
                    <a:pt x="7245" y="830"/>
                    <a:pt x="6799" y="830"/>
                  </a:cubicBezTo>
                  <a:cubicBezTo>
                    <a:pt x="6683" y="830"/>
                    <a:pt x="6567" y="837"/>
                    <a:pt x="6452" y="851"/>
                  </a:cubicBezTo>
                  <a:cubicBezTo>
                    <a:pt x="5616" y="959"/>
                    <a:pt x="4770" y="1392"/>
                    <a:pt x="3954" y="2149"/>
                  </a:cubicBezTo>
                  <a:cubicBezTo>
                    <a:pt x="3786" y="2031"/>
                    <a:pt x="3609" y="1942"/>
                    <a:pt x="3432" y="1864"/>
                  </a:cubicBezTo>
                  <a:cubicBezTo>
                    <a:pt x="3143" y="1767"/>
                    <a:pt x="2848" y="1721"/>
                    <a:pt x="2558" y="1721"/>
                  </a:cubicBezTo>
                  <a:cubicBezTo>
                    <a:pt x="1459" y="1721"/>
                    <a:pt x="428" y="2381"/>
                    <a:pt x="0" y="3447"/>
                  </a:cubicBezTo>
                  <a:lnTo>
                    <a:pt x="246" y="3546"/>
                  </a:lnTo>
                  <a:cubicBezTo>
                    <a:pt x="635" y="2581"/>
                    <a:pt x="1559" y="1992"/>
                    <a:pt x="2546" y="1992"/>
                  </a:cubicBezTo>
                  <a:cubicBezTo>
                    <a:pt x="2807" y="1992"/>
                    <a:pt x="3073" y="2033"/>
                    <a:pt x="3334" y="2119"/>
                  </a:cubicBezTo>
                  <a:cubicBezTo>
                    <a:pt x="3482" y="2178"/>
                    <a:pt x="3619" y="2247"/>
                    <a:pt x="3747" y="2336"/>
                  </a:cubicBezTo>
                  <a:cubicBezTo>
                    <a:pt x="2911" y="3172"/>
                    <a:pt x="2449" y="4067"/>
                    <a:pt x="2419" y="4922"/>
                  </a:cubicBezTo>
                  <a:cubicBezTo>
                    <a:pt x="2410" y="5424"/>
                    <a:pt x="2577" y="6053"/>
                    <a:pt x="3098" y="6309"/>
                  </a:cubicBezTo>
                  <a:cubicBezTo>
                    <a:pt x="3236" y="6378"/>
                    <a:pt x="3383" y="6417"/>
                    <a:pt x="3541" y="6417"/>
                  </a:cubicBezTo>
                  <a:cubicBezTo>
                    <a:pt x="3678" y="6417"/>
                    <a:pt x="3816" y="6388"/>
                    <a:pt x="3954" y="6339"/>
                  </a:cubicBezTo>
                  <a:cubicBezTo>
                    <a:pt x="4406" y="6152"/>
                    <a:pt x="4760" y="5788"/>
                    <a:pt x="4947" y="5326"/>
                  </a:cubicBezTo>
                  <a:cubicBezTo>
                    <a:pt x="5193" y="4667"/>
                    <a:pt x="5163" y="3939"/>
                    <a:pt x="4878" y="3300"/>
                  </a:cubicBezTo>
                  <a:cubicBezTo>
                    <a:pt x="4711" y="2926"/>
                    <a:pt x="4465" y="2592"/>
                    <a:pt x="4160" y="2316"/>
                  </a:cubicBezTo>
                  <a:cubicBezTo>
                    <a:pt x="4927" y="1608"/>
                    <a:pt x="5714" y="1215"/>
                    <a:pt x="6481" y="1116"/>
                  </a:cubicBezTo>
                  <a:cubicBezTo>
                    <a:pt x="6587" y="1104"/>
                    <a:pt x="6693" y="1097"/>
                    <a:pt x="6798" y="1097"/>
                  </a:cubicBezTo>
                  <a:cubicBezTo>
                    <a:pt x="7179" y="1097"/>
                    <a:pt x="7550" y="1181"/>
                    <a:pt x="7897" y="1343"/>
                  </a:cubicBezTo>
                  <a:cubicBezTo>
                    <a:pt x="7278" y="2041"/>
                    <a:pt x="6904" y="2936"/>
                    <a:pt x="6845" y="3870"/>
                  </a:cubicBezTo>
                  <a:cubicBezTo>
                    <a:pt x="6816" y="4529"/>
                    <a:pt x="7061" y="5296"/>
                    <a:pt x="7720" y="5424"/>
                  </a:cubicBezTo>
                  <a:cubicBezTo>
                    <a:pt x="7777" y="5435"/>
                    <a:pt x="7833" y="5440"/>
                    <a:pt x="7887" y="5440"/>
                  </a:cubicBezTo>
                  <a:cubicBezTo>
                    <a:pt x="8468" y="5440"/>
                    <a:pt x="8928" y="4846"/>
                    <a:pt x="9117" y="4244"/>
                  </a:cubicBezTo>
                  <a:cubicBezTo>
                    <a:pt x="9373" y="3447"/>
                    <a:pt x="9353" y="2680"/>
                    <a:pt x="9058" y="2090"/>
                  </a:cubicBezTo>
                  <a:cubicBezTo>
                    <a:pt x="8891" y="1765"/>
                    <a:pt x="8635" y="1490"/>
                    <a:pt x="8330" y="1284"/>
                  </a:cubicBezTo>
                  <a:cubicBezTo>
                    <a:pt x="8537" y="1077"/>
                    <a:pt x="8773" y="900"/>
                    <a:pt x="9028" y="762"/>
                  </a:cubicBezTo>
                  <a:cubicBezTo>
                    <a:pt x="9619" y="431"/>
                    <a:pt x="10274" y="266"/>
                    <a:pt x="10928" y="266"/>
                  </a:cubicBezTo>
                  <a:cubicBezTo>
                    <a:pt x="11538" y="266"/>
                    <a:pt x="12147" y="409"/>
                    <a:pt x="12707" y="693"/>
                  </a:cubicBezTo>
                  <a:lnTo>
                    <a:pt x="12825" y="457"/>
                  </a:lnTo>
                  <a:cubicBezTo>
                    <a:pt x="12226" y="153"/>
                    <a:pt x="11575" y="1"/>
                    <a:pt x="10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4">
              <a:extLst>
                <a:ext uri="{FF2B5EF4-FFF2-40B4-BE49-F238E27FC236}">
                  <a16:creationId xmlns:a16="http://schemas.microsoft.com/office/drawing/2014/main" id="{A3D2015D-1A50-C409-562C-F92EE7CB96DE}"/>
                </a:ext>
              </a:extLst>
            </p:cNvPr>
            <p:cNvSpPr/>
            <p:nvPr/>
          </p:nvSpPr>
          <p:spPr>
            <a:xfrm>
              <a:off x="1427242" y="4324766"/>
              <a:ext cx="316975" cy="131320"/>
            </a:xfrm>
            <a:custGeom>
              <a:avLst/>
              <a:gdLst/>
              <a:ahLst/>
              <a:cxnLst/>
              <a:rect l="l" t="t" r="r" b="b"/>
              <a:pathLst>
                <a:path w="10495" h="4348" fill="none" extrusionOk="0">
                  <a:moveTo>
                    <a:pt x="0" y="394"/>
                  </a:moveTo>
                  <a:cubicBezTo>
                    <a:pt x="20" y="2735"/>
                    <a:pt x="2439" y="4289"/>
                    <a:pt x="4593" y="3345"/>
                  </a:cubicBezTo>
                  <a:cubicBezTo>
                    <a:pt x="5164" y="3089"/>
                    <a:pt x="5675" y="2647"/>
                    <a:pt x="5882" y="2056"/>
                  </a:cubicBezTo>
                  <a:cubicBezTo>
                    <a:pt x="6098" y="1457"/>
                    <a:pt x="5941" y="729"/>
                    <a:pt x="5429" y="365"/>
                  </a:cubicBezTo>
                  <a:cubicBezTo>
                    <a:pt x="4918" y="1"/>
                    <a:pt x="4082" y="148"/>
                    <a:pt x="3826" y="719"/>
                  </a:cubicBezTo>
                  <a:cubicBezTo>
                    <a:pt x="3738" y="955"/>
                    <a:pt x="3708" y="1220"/>
                    <a:pt x="3748" y="1466"/>
                  </a:cubicBezTo>
                  <a:cubicBezTo>
                    <a:pt x="3885" y="2607"/>
                    <a:pt x="4760" y="3610"/>
                    <a:pt x="5852" y="3974"/>
                  </a:cubicBezTo>
                  <a:cubicBezTo>
                    <a:pt x="6944" y="4348"/>
                    <a:pt x="8193" y="4122"/>
                    <a:pt x="9147" y="3473"/>
                  </a:cubicBezTo>
                  <a:cubicBezTo>
                    <a:pt x="9786" y="3030"/>
                    <a:pt x="10317" y="2381"/>
                    <a:pt x="10494" y="1624"/>
                  </a:cubicBezTo>
                </a:path>
              </a:pathLst>
            </a:custGeom>
            <a:solidFill>
              <a:schemeClr val="lt2"/>
            </a:solidFill>
            <a:ln w="6650" cap="flat" cmpd="sng">
              <a:solidFill>
                <a:srgbClr val="1F154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1" name="Google Shape;1461;p34">
            <a:extLst>
              <a:ext uri="{FF2B5EF4-FFF2-40B4-BE49-F238E27FC236}">
                <a16:creationId xmlns:a16="http://schemas.microsoft.com/office/drawing/2014/main" id="{862C20BE-0F7C-DEB0-BFB9-2AC0A8D26072}"/>
              </a:ext>
            </a:extLst>
          </p:cNvPr>
          <p:cNvSpPr/>
          <p:nvPr/>
        </p:nvSpPr>
        <p:spPr>
          <a:xfrm>
            <a:off x="1763827" y="1786445"/>
            <a:ext cx="16039" cy="7072"/>
          </a:xfrm>
          <a:custGeom>
            <a:avLst/>
            <a:gdLst/>
            <a:ahLst/>
            <a:cxnLst/>
            <a:rect l="l" t="t" r="r" b="b"/>
            <a:pathLst>
              <a:path w="415" h="183" extrusionOk="0">
                <a:moveTo>
                  <a:pt x="1" y="0"/>
                </a:moveTo>
                <a:lnTo>
                  <a:pt x="1" y="39"/>
                </a:lnTo>
                <a:cubicBezTo>
                  <a:pt x="145" y="77"/>
                  <a:pt x="279" y="115"/>
                  <a:pt x="414" y="183"/>
                </a:cubicBezTo>
                <a:lnTo>
                  <a:pt x="414" y="0"/>
                </a:lnTo>
                <a:close/>
              </a:path>
            </a:pathLst>
          </a:custGeom>
          <a:solidFill>
            <a:srgbClr val="AAB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6" name="Google Shape;1486;p34">
            <a:extLst>
              <a:ext uri="{FF2B5EF4-FFF2-40B4-BE49-F238E27FC236}">
                <a16:creationId xmlns:a16="http://schemas.microsoft.com/office/drawing/2014/main" id="{1802CDD1-782D-3091-9D06-B6890E6E3BBE}"/>
              </a:ext>
            </a:extLst>
          </p:cNvPr>
          <p:cNvGrpSpPr/>
          <p:nvPr/>
        </p:nvGrpSpPr>
        <p:grpSpPr>
          <a:xfrm rot="213527">
            <a:off x="7961973" y="4160134"/>
            <a:ext cx="933838" cy="792842"/>
            <a:chOff x="3502275" y="3218775"/>
            <a:chExt cx="1175775" cy="998250"/>
          </a:xfrm>
        </p:grpSpPr>
        <p:sp>
          <p:nvSpPr>
            <p:cNvPr id="1487" name="Google Shape;1487;p34">
              <a:extLst>
                <a:ext uri="{FF2B5EF4-FFF2-40B4-BE49-F238E27FC236}">
                  <a16:creationId xmlns:a16="http://schemas.microsoft.com/office/drawing/2014/main" id="{0EFE294F-3668-EFB5-3A07-F181D1332875}"/>
                </a:ext>
              </a:extLst>
            </p:cNvPr>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4">
              <a:extLst>
                <a:ext uri="{FF2B5EF4-FFF2-40B4-BE49-F238E27FC236}">
                  <a16:creationId xmlns:a16="http://schemas.microsoft.com/office/drawing/2014/main" id="{2734A2FC-DED2-080A-D390-12AD7557FEA8}"/>
                </a:ext>
              </a:extLst>
            </p:cNvPr>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4">
              <a:extLst>
                <a:ext uri="{FF2B5EF4-FFF2-40B4-BE49-F238E27FC236}">
                  <a16:creationId xmlns:a16="http://schemas.microsoft.com/office/drawing/2014/main" id="{B42B3FCB-B754-37EB-5700-02BC1DB8829E}"/>
                </a:ext>
              </a:extLst>
            </p:cNvPr>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a:extLst>
                <a:ext uri="{FF2B5EF4-FFF2-40B4-BE49-F238E27FC236}">
                  <a16:creationId xmlns:a16="http://schemas.microsoft.com/office/drawing/2014/main" id="{B59ED385-8EC3-A9B9-75D5-B7565EC8CAEC}"/>
                </a:ext>
              </a:extLst>
            </p:cNvPr>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a:extLst>
                <a:ext uri="{FF2B5EF4-FFF2-40B4-BE49-F238E27FC236}">
                  <a16:creationId xmlns:a16="http://schemas.microsoft.com/office/drawing/2014/main" id="{9F4A8C43-F51F-9180-9939-4A5BB8EFC678}"/>
                </a:ext>
              </a:extLst>
            </p:cNvPr>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a:extLst>
                <a:ext uri="{FF2B5EF4-FFF2-40B4-BE49-F238E27FC236}">
                  <a16:creationId xmlns:a16="http://schemas.microsoft.com/office/drawing/2014/main" id="{5E9BAA42-A880-0660-7758-334307AAF3FB}"/>
                </a:ext>
              </a:extLst>
            </p:cNvPr>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a:extLst>
                <a:ext uri="{FF2B5EF4-FFF2-40B4-BE49-F238E27FC236}">
                  <a16:creationId xmlns:a16="http://schemas.microsoft.com/office/drawing/2014/main" id="{F737E591-6418-4500-183A-F0087C4316AA}"/>
                </a:ext>
              </a:extLst>
            </p:cNvPr>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a:extLst>
                <a:ext uri="{FF2B5EF4-FFF2-40B4-BE49-F238E27FC236}">
                  <a16:creationId xmlns:a16="http://schemas.microsoft.com/office/drawing/2014/main" id="{6486EA92-1497-AE77-5D5B-5A550DEA2CB7}"/>
                </a:ext>
              </a:extLst>
            </p:cNvPr>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a:extLst>
                <a:ext uri="{FF2B5EF4-FFF2-40B4-BE49-F238E27FC236}">
                  <a16:creationId xmlns:a16="http://schemas.microsoft.com/office/drawing/2014/main" id="{18D264DB-4D85-6859-D059-187DE6E1BC22}"/>
                </a:ext>
              </a:extLst>
            </p:cNvPr>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a:extLst>
                <a:ext uri="{FF2B5EF4-FFF2-40B4-BE49-F238E27FC236}">
                  <a16:creationId xmlns:a16="http://schemas.microsoft.com/office/drawing/2014/main" id="{5DDF26C2-8172-CB54-7D1A-5F2F7EAA7846}"/>
                </a:ext>
              </a:extLst>
            </p:cNvPr>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a:extLst>
                <a:ext uri="{FF2B5EF4-FFF2-40B4-BE49-F238E27FC236}">
                  <a16:creationId xmlns:a16="http://schemas.microsoft.com/office/drawing/2014/main" id="{F81ED852-86A2-AA88-35F5-795EB3703B6F}"/>
                </a:ext>
              </a:extLst>
            </p:cNvPr>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a:extLst>
                <a:ext uri="{FF2B5EF4-FFF2-40B4-BE49-F238E27FC236}">
                  <a16:creationId xmlns:a16="http://schemas.microsoft.com/office/drawing/2014/main" id="{44DBEF4A-FD0D-CD9E-E88B-18ADFDDA0DA5}"/>
                </a:ext>
              </a:extLst>
            </p:cNvPr>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34">
            <a:extLst>
              <a:ext uri="{FF2B5EF4-FFF2-40B4-BE49-F238E27FC236}">
                <a16:creationId xmlns:a16="http://schemas.microsoft.com/office/drawing/2014/main" id="{4EEAAA51-B70A-5AEC-C4F0-8E819ECCBB39}"/>
              </a:ext>
            </a:extLst>
          </p:cNvPr>
          <p:cNvGrpSpPr/>
          <p:nvPr/>
        </p:nvGrpSpPr>
        <p:grpSpPr>
          <a:xfrm>
            <a:off x="147979" y="4275362"/>
            <a:ext cx="1134246" cy="666283"/>
            <a:chOff x="3285175" y="1554625"/>
            <a:chExt cx="1458275" cy="856625"/>
          </a:xfrm>
        </p:grpSpPr>
        <p:sp>
          <p:nvSpPr>
            <p:cNvPr id="1500" name="Google Shape;1500;p34">
              <a:extLst>
                <a:ext uri="{FF2B5EF4-FFF2-40B4-BE49-F238E27FC236}">
                  <a16:creationId xmlns:a16="http://schemas.microsoft.com/office/drawing/2014/main" id="{03D401B6-2DE0-4FDA-9F60-BB5B26A29C58}"/>
                </a:ext>
              </a:extLst>
            </p:cNvPr>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a:extLst>
                <a:ext uri="{FF2B5EF4-FFF2-40B4-BE49-F238E27FC236}">
                  <a16:creationId xmlns:a16="http://schemas.microsoft.com/office/drawing/2014/main" id="{026E98E7-6CC4-9597-2361-D790516C7FE9}"/>
                </a:ext>
              </a:extLst>
            </p:cNvPr>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a:extLst>
                <a:ext uri="{FF2B5EF4-FFF2-40B4-BE49-F238E27FC236}">
                  <a16:creationId xmlns:a16="http://schemas.microsoft.com/office/drawing/2014/main" id="{363B4ECE-A068-48F8-F89F-8DD7E129D49D}"/>
                </a:ext>
              </a:extLst>
            </p:cNvPr>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a:extLst>
                <a:ext uri="{FF2B5EF4-FFF2-40B4-BE49-F238E27FC236}">
                  <a16:creationId xmlns:a16="http://schemas.microsoft.com/office/drawing/2014/main" id="{9E98E4BE-406C-6BA0-33F2-23460738945E}"/>
                </a:ext>
              </a:extLst>
            </p:cNvPr>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a:extLst>
                <a:ext uri="{FF2B5EF4-FFF2-40B4-BE49-F238E27FC236}">
                  <a16:creationId xmlns:a16="http://schemas.microsoft.com/office/drawing/2014/main" id="{BE117FB9-A535-92F6-F254-4407E8A7432F}"/>
                </a:ext>
              </a:extLst>
            </p:cNvPr>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a:extLst>
                <a:ext uri="{FF2B5EF4-FFF2-40B4-BE49-F238E27FC236}">
                  <a16:creationId xmlns:a16="http://schemas.microsoft.com/office/drawing/2014/main" id="{37143341-E7FD-9791-D2FF-63006FFCE6AF}"/>
                </a:ext>
              </a:extLst>
            </p:cNvPr>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a:extLst>
                <a:ext uri="{FF2B5EF4-FFF2-40B4-BE49-F238E27FC236}">
                  <a16:creationId xmlns:a16="http://schemas.microsoft.com/office/drawing/2014/main" id="{8EA469C0-D347-0C81-E04F-15A2B743C16F}"/>
                </a:ext>
              </a:extLst>
            </p:cNvPr>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a:extLst>
                <a:ext uri="{FF2B5EF4-FFF2-40B4-BE49-F238E27FC236}">
                  <a16:creationId xmlns:a16="http://schemas.microsoft.com/office/drawing/2014/main" id="{B319AD82-0A94-9CD6-B6F6-C91D3FB3CF9E}"/>
                </a:ext>
              </a:extLst>
            </p:cNvPr>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a:extLst>
                <a:ext uri="{FF2B5EF4-FFF2-40B4-BE49-F238E27FC236}">
                  <a16:creationId xmlns:a16="http://schemas.microsoft.com/office/drawing/2014/main" id="{0C9F2ABE-2A45-74AE-3612-F80FA17A00B1}"/>
                </a:ext>
              </a:extLst>
            </p:cNvPr>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a:extLst>
                <a:ext uri="{FF2B5EF4-FFF2-40B4-BE49-F238E27FC236}">
                  <a16:creationId xmlns:a16="http://schemas.microsoft.com/office/drawing/2014/main" id="{1140D3B7-9C5F-73F7-D98E-036EC09F18A5}"/>
                </a:ext>
              </a:extLst>
            </p:cNvPr>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a:extLst>
                <a:ext uri="{FF2B5EF4-FFF2-40B4-BE49-F238E27FC236}">
                  <a16:creationId xmlns:a16="http://schemas.microsoft.com/office/drawing/2014/main" id="{1E3569B8-EC0C-E642-20A9-953C2C7FD4EE}"/>
                </a:ext>
              </a:extLst>
            </p:cNvPr>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a:extLst>
                <a:ext uri="{FF2B5EF4-FFF2-40B4-BE49-F238E27FC236}">
                  <a16:creationId xmlns:a16="http://schemas.microsoft.com/office/drawing/2014/main" id="{1EB0E9E3-F1F4-C8A7-6937-87AEC76A98BC}"/>
                </a:ext>
              </a:extLst>
            </p:cNvPr>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a:extLst>
                <a:ext uri="{FF2B5EF4-FFF2-40B4-BE49-F238E27FC236}">
                  <a16:creationId xmlns:a16="http://schemas.microsoft.com/office/drawing/2014/main" id="{BDD934BF-9911-344A-28B0-9DD836DEE80A}"/>
                </a:ext>
              </a:extLst>
            </p:cNvPr>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a:extLst>
                <a:ext uri="{FF2B5EF4-FFF2-40B4-BE49-F238E27FC236}">
                  <a16:creationId xmlns:a16="http://schemas.microsoft.com/office/drawing/2014/main" id="{789559AA-7FE7-260A-FCBE-6C1EEC13E1B8}"/>
                </a:ext>
              </a:extLst>
            </p:cNvPr>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a:extLst>
                <a:ext uri="{FF2B5EF4-FFF2-40B4-BE49-F238E27FC236}">
                  <a16:creationId xmlns:a16="http://schemas.microsoft.com/office/drawing/2014/main" id="{F246C474-CE3A-E49E-956F-0F3FFC665403}"/>
                </a:ext>
              </a:extLst>
            </p:cNvPr>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804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1">
          <a:extLst>
            <a:ext uri="{FF2B5EF4-FFF2-40B4-BE49-F238E27FC236}">
              <a16:creationId xmlns:a16="http://schemas.microsoft.com/office/drawing/2014/main" id="{D5245D92-F8FD-D00E-4E28-5C3D62BCB13B}"/>
            </a:ext>
          </a:extLst>
        </p:cNvPr>
        <p:cNvGrpSpPr/>
        <p:nvPr/>
      </p:nvGrpSpPr>
      <p:grpSpPr>
        <a:xfrm>
          <a:off x="0" y="0"/>
          <a:ext cx="0" cy="0"/>
          <a:chOff x="0" y="0"/>
          <a:chExt cx="0" cy="0"/>
        </a:xfrm>
      </p:grpSpPr>
      <p:sp>
        <p:nvSpPr>
          <p:cNvPr id="1569" name="Google Shape;1569;p35">
            <a:extLst>
              <a:ext uri="{FF2B5EF4-FFF2-40B4-BE49-F238E27FC236}">
                <a16:creationId xmlns:a16="http://schemas.microsoft.com/office/drawing/2014/main" id="{4ED9BF56-4820-5CCC-BA95-3817A095CC3E}"/>
              </a:ext>
            </a:extLst>
          </p:cNvPr>
          <p:cNvSpPr txBox="1">
            <a:spLocks noGrp="1"/>
          </p:cNvSpPr>
          <p:nvPr>
            <p:ph type="subTitle" idx="8"/>
          </p:nvPr>
        </p:nvSpPr>
        <p:spPr>
          <a:xfrm>
            <a:off x="1237939" y="1417488"/>
            <a:ext cx="6713091" cy="3135346"/>
          </a:xfrm>
          <a:prstGeom prst="rect">
            <a:avLst/>
          </a:prstGeom>
        </p:spPr>
        <p:txBody>
          <a:bodyPr spcFirstLastPara="1" wrap="square" lIns="91425" tIns="91425" rIns="91425" bIns="91425" anchor="t" anchorCtr="0">
            <a:noAutofit/>
          </a:bodyPr>
          <a:lstStyle/>
          <a:p>
            <a:pPr marL="285750" indent="-285750" algn="l">
              <a:lnSpc>
                <a:spcPct val="150000"/>
              </a:lnSpc>
              <a:buFont typeface="Arial" panose="020B0604020202020204" pitchFamily="34" charset="0"/>
              <a:buChar char="•"/>
            </a:pPr>
            <a:r>
              <a:rPr lang="en-US" sz="1600" dirty="0">
                <a:solidFill>
                  <a:schemeClr val="bg1"/>
                </a:solidFill>
              </a:rPr>
              <a:t>Display Movies: Once you login all your movies will be displayed.</a:t>
            </a: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tx1"/>
                </a:solidFill>
              </a:rPr>
              <a:t>Add Movie: You can easily add a new movie by filling out a form with its title, year, genre, your rating and status.</a:t>
            </a: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bg1"/>
                </a:solidFill>
              </a:rPr>
              <a:t>Modify Movie: If you need to change any details, you can update the movie information at any time.</a:t>
            </a: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tx1"/>
                </a:solidFill>
              </a:rPr>
              <a:t>Delete Movie: When you’re done with a movie, you can remove it from your list.</a:t>
            </a:r>
          </a:p>
        </p:txBody>
      </p:sp>
      <p:sp>
        <p:nvSpPr>
          <p:cNvPr id="1574" name="Google Shape;1574;p35">
            <a:extLst>
              <a:ext uri="{FF2B5EF4-FFF2-40B4-BE49-F238E27FC236}">
                <a16:creationId xmlns:a16="http://schemas.microsoft.com/office/drawing/2014/main" id="{4CBAED83-9B3C-E1E3-8FD7-E570F4CA990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Functionality</a:t>
            </a:r>
            <a:endParaRPr lang="en-US" dirty="0">
              <a:solidFill>
                <a:schemeClr val="lt1"/>
              </a:solidFill>
            </a:endParaRPr>
          </a:p>
        </p:txBody>
      </p:sp>
      <p:grpSp>
        <p:nvGrpSpPr>
          <p:cNvPr id="1575" name="Google Shape;1575;p35">
            <a:extLst>
              <a:ext uri="{FF2B5EF4-FFF2-40B4-BE49-F238E27FC236}">
                <a16:creationId xmlns:a16="http://schemas.microsoft.com/office/drawing/2014/main" id="{B60D80A3-CA13-3007-989E-A4F9401A78D8}"/>
              </a:ext>
            </a:extLst>
          </p:cNvPr>
          <p:cNvGrpSpPr/>
          <p:nvPr/>
        </p:nvGrpSpPr>
        <p:grpSpPr>
          <a:xfrm rot="411809">
            <a:off x="7240659" y="103084"/>
            <a:ext cx="1817755" cy="1541152"/>
            <a:chOff x="50279" y="3561268"/>
            <a:chExt cx="1817816" cy="1541204"/>
          </a:xfrm>
        </p:grpSpPr>
        <p:sp>
          <p:nvSpPr>
            <p:cNvPr id="1576" name="Google Shape;1576;p35">
              <a:extLst>
                <a:ext uri="{FF2B5EF4-FFF2-40B4-BE49-F238E27FC236}">
                  <a16:creationId xmlns:a16="http://schemas.microsoft.com/office/drawing/2014/main" id="{D2BB7547-CD1C-8C40-494F-170DA9153CD9}"/>
                </a:ext>
              </a:extLst>
            </p:cNvPr>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a:extLst>
                <a:ext uri="{FF2B5EF4-FFF2-40B4-BE49-F238E27FC236}">
                  <a16:creationId xmlns:a16="http://schemas.microsoft.com/office/drawing/2014/main" id="{C13AAEAA-6AF2-4F27-38C9-000F53DA2C56}"/>
                </a:ext>
              </a:extLst>
            </p:cNvPr>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a:extLst>
                <a:ext uri="{FF2B5EF4-FFF2-40B4-BE49-F238E27FC236}">
                  <a16:creationId xmlns:a16="http://schemas.microsoft.com/office/drawing/2014/main" id="{F0962458-1074-8183-6D9C-6E70DE78F4BC}"/>
                </a:ext>
              </a:extLst>
            </p:cNvPr>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a:extLst>
                <a:ext uri="{FF2B5EF4-FFF2-40B4-BE49-F238E27FC236}">
                  <a16:creationId xmlns:a16="http://schemas.microsoft.com/office/drawing/2014/main" id="{FE858F94-460B-4ABD-D102-F49598584759}"/>
                </a:ext>
              </a:extLst>
            </p:cNvPr>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a:extLst>
                <a:ext uri="{FF2B5EF4-FFF2-40B4-BE49-F238E27FC236}">
                  <a16:creationId xmlns:a16="http://schemas.microsoft.com/office/drawing/2014/main" id="{C5EAAC5B-A5EB-CFB0-A2D8-BF1CE8CAFE25}"/>
                </a:ext>
              </a:extLst>
            </p:cNvPr>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a:extLst>
                <a:ext uri="{FF2B5EF4-FFF2-40B4-BE49-F238E27FC236}">
                  <a16:creationId xmlns:a16="http://schemas.microsoft.com/office/drawing/2014/main" id="{0EE0E4E5-763D-5266-0F15-D85DDF686E27}"/>
                </a:ext>
              </a:extLst>
            </p:cNvPr>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a:extLst>
                <a:ext uri="{FF2B5EF4-FFF2-40B4-BE49-F238E27FC236}">
                  <a16:creationId xmlns:a16="http://schemas.microsoft.com/office/drawing/2014/main" id="{DED7C095-728C-97C6-D7D4-7F0D6451DAB9}"/>
                </a:ext>
              </a:extLst>
            </p:cNvPr>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a:extLst>
                <a:ext uri="{FF2B5EF4-FFF2-40B4-BE49-F238E27FC236}">
                  <a16:creationId xmlns:a16="http://schemas.microsoft.com/office/drawing/2014/main" id="{60FBFC74-EA23-E1DE-07AE-33B014806FD2}"/>
                </a:ext>
              </a:extLst>
            </p:cNvPr>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a:extLst>
                <a:ext uri="{FF2B5EF4-FFF2-40B4-BE49-F238E27FC236}">
                  <a16:creationId xmlns:a16="http://schemas.microsoft.com/office/drawing/2014/main" id="{21472965-402F-E668-FC2D-70759FAEE833}"/>
                </a:ext>
              </a:extLst>
            </p:cNvPr>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a:extLst>
                <a:ext uri="{FF2B5EF4-FFF2-40B4-BE49-F238E27FC236}">
                  <a16:creationId xmlns:a16="http://schemas.microsoft.com/office/drawing/2014/main" id="{1637CC75-BA2E-0CDE-7F4E-340754624B5D}"/>
                </a:ext>
              </a:extLst>
            </p:cNvPr>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a:extLst>
                <a:ext uri="{FF2B5EF4-FFF2-40B4-BE49-F238E27FC236}">
                  <a16:creationId xmlns:a16="http://schemas.microsoft.com/office/drawing/2014/main" id="{D3D7312C-C70B-95BA-D96C-C0D94409F179}"/>
                </a:ext>
              </a:extLst>
            </p:cNvPr>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a:extLst>
                <a:ext uri="{FF2B5EF4-FFF2-40B4-BE49-F238E27FC236}">
                  <a16:creationId xmlns:a16="http://schemas.microsoft.com/office/drawing/2014/main" id="{485A6F90-98F4-838B-AA2F-72295A9C383D}"/>
                </a:ext>
              </a:extLst>
            </p:cNvPr>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a:extLst>
                <a:ext uri="{FF2B5EF4-FFF2-40B4-BE49-F238E27FC236}">
                  <a16:creationId xmlns:a16="http://schemas.microsoft.com/office/drawing/2014/main" id="{6BA07604-DBA3-B187-C691-F28160AC980C}"/>
                </a:ext>
              </a:extLst>
            </p:cNvPr>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a:extLst>
                <a:ext uri="{FF2B5EF4-FFF2-40B4-BE49-F238E27FC236}">
                  <a16:creationId xmlns:a16="http://schemas.microsoft.com/office/drawing/2014/main" id="{4F53863E-35BC-D973-DA4B-A087BD10F745}"/>
                </a:ext>
              </a:extLst>
            </p:cNvPr>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a:extLst>
                <a:ext uri="{FF2B5EF4-FFF2-40B4-BE49-F238E27FC236}">
                  <a16:creationId xmlns:a16="http://schemas.microsoft.com/office/drawing/2014/main" id="{32D3DBBB-9088-FD87-2D66-527DF74408CC}"/>
                </a:ext>
              </a:extLst>
            </p:cNvPr>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a:extLst>
                <a:ext uri="{FF2B5EF4-FFF2-40B4-BE49-F238E27FC236}">
                  <a16:creationId xmlns:a16="http://schemas.microsoft.com/office/drawing/2014/main" id="{9D836F11-A590-45BA-4090-B21FE52090D3}"/>
                </a:ext>
              </a:extLst>
            </p:cNvPr>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a:extLst>
                <a:ext uri="{FF2B5EF4-FFF2-40B4-BE49-F238E27FC236}">
                  <a16:creationId xmlns:a16="http://schemas.microsoft.com/office/drawing/2014/main" id="{08206E90-B94D-4854-412D-D05605AF2256}"/>
                </a:ext>
              </a:extLst>
            </p:cNvPr>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a:extLst>
                <a:ext uri="{FF2B5EF4-FFF2-40B4-BE49-F238E27FC236}">
                  <a16:creationId xmlns:a16="http://schemas.microsoft.com/office/drawing/2014/main" id="{9897B9A3-5736-1DDF-FD23-07415481BB41}"/>
                </a:ext>
              </a:extLst>
            </p:cNvPr>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a:extLst>
                <a:ext uri="{FF2B5EF4-FFF2-40B4-BE49-F238E27FC236}">
                  <a16:creationId xmlns:a16="http://schemas.microsoft.com/office/drawing/2014/main" id="{4A57E5E4-16D2-F9C9-51EB-03D11967BF80}"/>
                </a:ext>
              </a:extLst>
            </p:cNvPr>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a:extLst>
                <a:ext uri="{FF2B5EF4-FFF2-40B4-BE49-F238E27FC236}">
                  <a16:creationId xmlns:a16="http://schemas.microsoft.com/office/drawing/2014/main" id="{DA3165AB-49E6-A025-1E4A-DC11E10DB79F}"/>
                </a:ext>
              </a:extLst>
            </p:cNvPr>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a:extLst>
                <a:ext uri="{FF2B5EF4-FFF2-40B4-BE49-F238E27FC236}">
                  <a16:creationId xmlns:a16="http://schemas.microsoft.com/office/drawing/2014/main" id="{34A085D9-D22A-66E0-84CD-1522C26658C6}"/>
                </a:ext>
              </a:extLst>
            </p:cNvPr>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a:extLst>
                <a:ext uri="{FF2B5EF4-FFF2-40B4-BE49-F238E27FC236}">
                  <a16:creationId xmlns:a16="http://schemas.microsoft.com/office/drawing/2014/main" id="{3688F2D2-B3D4-D0D2-8264-488BA37ACC02}"/>
                </a:ext>
              </a:extLst>
            </p:cNvPr>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a:extLst>
                <a:ext uri="{FF2B5EF4-FFF2-40B4-BE49-F238E27FC236}">
                  <a16:creationId xmlns:a16="http://schemas.microsoft.com/office/drawing/2014/main" id="{D03800D2-FF9A-2F5A-E268-938893C3B651}"/>
                </a:ext>
              </a:extLst>
            </p:cNvPr>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a:extLst>
                <a:ext uri="{FF2B5EF4-FFF2-40B4-BE49-F238E27FC236}">
                  <a16:creationId xmlns:a16="http://schemas.microsoft.com/office/drawing/2014/main" id="{3F97BEDF-DF88-8234-768C-87402C83C6FF}"/>
                </a:ext>
              </a:extLst>
            </p:cNvPr>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a:extLst>
                <a:ext uri="{FF2B5EF4-FFF2-40B4-BE49-F238E27FC236}">
                  <a16:creationId xmlns:a16="http://schemas.microsoft.com/office/drawing/2014/main" id="{D2AB111C-3F78-9139-D3A3-FFD5FBD447B2}"/>
                </a:ext>
              </a:extLst>
            </p:cNvPr>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a:extLst>
                <a:ext uri="{FF2B5EF4-FFF2-40B4-BE49-F238E27FC236}">
                  <a16:creationId xmlns:a16="http://schemas.microsoft.com/office/drawing/2014/main" id="{E9870470-34B4-AFEA-83C3-10660A396DE6}"/>
                </a:ext>
              </a:extLst>
            </p:cNvPr>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a:extLst>
                <a:ext uri="{FF2B5EF4-FFF2-40B4-BE49-F238E27FC236}">
                  <a16:creationId xmlns:a16="http://schemas.microsoft.com/office/drawing/2014/main" id="{B45D1C78-BB82-47D0-CDD7-20AC56968274}"/>
                </a:ext>
              </a:extLst>
            </p:cNvPr>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a:extLst>
                <a:ext uri="{FF2B5EF4-FFF2-40B4-BE49-F238E27FC236}">
                  <a16:creationId xmlns:a16="http://schemas.microsoft.com/office/drawing/2014/main" id="{5A88A2CC-E54C-D3A8-B588-4576D382796E}"/>
                </a:ext>
              </a:extLst>
            </p:cNvPr>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a:extLst>
                <a:ext uri="{FF2B5EF4-FFF2-40B4-BE49-F238E27FC236}">
                  <a16:creationId xmlns:a16="http://schemas.microsoft.com/office/drawing/2014/main" id="{0ECD76CE-A17E-1E70-193D-47DCC911F30E}"/>
                </a:ext>
              </a:extLst>
            </p:cNvPr>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a:extLst>
                <a:ext uri="{FF2B5EF4-FFF2-40B4-BE49-F238E27FC236}">
                  <a16:creationId xmlns:a16="http://schemas.microsoft.com/office/drawing/2014/main" id="{AD606073-FA90-E03B-77E4-27E493C0A049}"/>
                </a:ext>
              </a:extLst>
            </p:cNvPr>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a:extLst>
                <a:ext uri="{FF2B5EF4-FFF2-40B4-BE49-F238E27FC236}">
                  <a16:creationId xmlns:a16="http://schemas.microsoft.com/office/drawing/2014/main" id="{F609ADFB-FDF3-9613-A89B-04840C84CFF3}"/>
                </a:ext>
              </a:extLst>
            </p:cNvPr>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a:extLst>
                <a:ext uri="{FF2B5EF4-FFF2-40B4-BE49-F238E27FC236}">
                  <a16:creationId xmlns:a16="http://schemas.microsoft.com/office/drawing/2014/main" id="{5F1A061F-41C0-5ADA-261E-90DAEDB5572E}"/>
                </a:ext>
              </a:extLst>
            </p:cNvPr>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a:extLst>
                <a:ext uri="{FF2B5EF4-FFF2-40B4-BE49-F238E27FC236}">
                  <a16:creationId xmlns:a16="http://schemas.microsoft.com/office/drawing/2014/main" id="{E785FA5E-CE2C-6926-FFE3-0BE4FC374896}"/>
                </a:ext>
              </a:extLst>
            </p:cNvPr>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35">
            <a:extLst>
              <a:ext uri="{FF2B5EF4-FFF2-40B4-BE49-F238E27FC236}">
                <a16:creationId xmlns:a16="http://schemas.microsoft.com/office/drawing/2014/main" id="{42834D27-3062-6D84-E80A-5E934BF165CF}"/>
              </a:ext>
            </a:extLst>
          </p:cNvPr>
          <p:cNvGrpSpPr/>
          <p:nvPr/>
        </p:nvGrpSpPr>
        <p:grpSpPr>
          <a:xfrm>
            <a:off x="165258" y="4334765"/>
            <a:ext cx="1099685" cy="645981"/>
            <a:chOff x="3285175" y="1554625"/>
            <a:chExt cx="1458275" cy="856625"/>
          </a:xfrm>
        </p:grpSpPr>
        <p:sp>
          <p:nvSpPr>
            <p:cNvPr id="1610" name="Google Shape;1610;p35">
              <a:extLst>
                <a:ext uri="{FF2B5EF4-FFF2-40B4-BE49-F238E27FC236}">
                  <a16:creationId xmlns:a16="http://schemas.microsoft.com/office/drawing/2014/main" id="{30758DDF-26C6-2BC7-3CC8-3BE88CB99585}"/>
                </a:ext>
              </a:extLst>
            </p:cNvPr>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a:extLst>
                <a:ext uri="{FF2B5EF4-FFF2-40B4-BE49-F238E27FC236}">
                  <a16:creationId xmlns:a16="http://schemas.microsoft.com/office/drawing/2014/main" id="{FA0B2C95-04E0-12BC-1C04-8A6BF661D8DB}"/>
                </a:ext>
              </a:extLst>
            </p:cNvPr>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a:extLst>
                <a:ext uri="{FF2B5EF4-FFF2-40B4-BE49-F238E27FC236}">
                  <a16:creationId xmlns:a16="http://schemas.microsoft.com/office/drawing/2014/main" id="{B7D912E9-6A5C-FAC4-6CA4-F80CE652C7FE}"/>
                </a:ext>
              </a:extLst>
            </p:cNvPr>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a:extLst>
                <a:ext uri="{FF2B5EF4-FFF2-40B4-BE49-F238E27FC236}">
                  <a16:creationId xmlns:a16="http://schemas.microsoft.com/office/drawing/2014/main" id="{55F24F76-6DF0-ADF4-5757-97861B0F54EE}"/>
                </a:ext>
              </a:extLst>
            </p:cNvPr>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a:extLst>
                <a:ext uri="{FF2B5EF4-FFF2-40B4-BE49-F238E27FC236}">
                  <a16:creationId xmlns:a16="http://schemas.microsoft.com/office/drawing/2014/main" id="{80B70C32-2CA8-985D-C13E-6F4E65145A7D}"/>
                </a:ext>
              </a:extLst>
            </p:cNvPr>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a:extLst>
                <a:ext uri="{FF2B5EF4-FFF2-40B4-BE49-F238E27FC236}">
                  <a16:creationId xmlns:a16="http://schemas.microsoft.com/office/drawing/2014/main" id="{EFE16D7B-E7E7-E5AA-279B-C1F7D7332D6E}"/>
                </a:ext>
              </a:extLst>
            </p:cNvPr>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a:extLst>
                <a:ext uri="{FF2B5EF4-FFF2-40B4-BE49-F238E27FC236}">
                  <a16:creationId xmlns:a16="http://schemas.microsoft.com/office/drawing/2014/main" id="{541C6D65-9C56-BBD0-D9E7-75ADFD189441}"/>
                </a:ext>
              </a:extLst>
            </p:cNvPr>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a:extLst>
                <a:ext uri="{FF2B5EF4-FFF2-40B4-BE49-F238E27FC236}">
                  <a16:creationId xmlns:a16="http://schemas.microsoft.com/office/drawing/2014/main" id="{71C971A5-B915-CD00-F108-BB8FEA78A4FF}"/>
                </a:ext>
              </a:extLst>
            </p:cNvPr>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a:extLst>
                <a:ext uri="{FF2B5EF4-FFF2-40B4-BE49-F238E27FC236}">
                  <a16:creationId xmlns:a16="http://schemas.microsoft.com/office/drawing/2014/main" id="{05686CB8-12BF-2708-60A0-07AC46603514}"/>
                </a:ext>
              </a:extLst>
            </p:cNvPr>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a:extLst>
                <a:ext uri="{FF2B5EF4-FFF2-40B4-BE49-F238E27FC236}">
                  <a16:creationId xmlns:a16="http://schemas.microsoft.com/office/drawing/2014/main" id="{9E99EA07-034A-88F9-843E-8E1ABC039C0C}"/>
                </a:ext>
              </a:extLst>
            </p:cNvPr>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a:extLst>
                <a:ext uri="{FF2B5EF4-FFF2-40B4-BE49-F238E27FC236}">
                  <a16:creationId xmlns:a16="http://schemas.microsoft.com/office/drawing/2014/main" id="{CBB1EFC8-CB80-98EC-C8DA-FB93026625D4}"/>
                </a:ext>
              </a:extLst>
            </p:cNvPr>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a:extLst>
                <a:ext uri="{FF2B5EF4-FFF2-40B4-BE49-F238E27FC236}">
                  <a16:creationId xmlns:a16="http://schemas.microsoft.com/office/drawing/2014/main" id="{A86067FB-0989-751B-F35C-9C6AC30AF837}"/>
                </a:ext>
              </a:extLst>
            </p:cNvPr>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a:extLst>
                <a:ext uri="{FF2B5EF4-FFF2-40B4-BE49-F238E27FC236}">
                  <a16:creationId xmlns:a16="http://schemas.microsoft.com/office/drawing/2014/main" id="{1D560F30-8FFE-B876-1677-762F5DBC6112}"/>
                </a:ext>
              </a:extLst>
            </p:cNvPr>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a:extLst>
                <a:ext uri="{FF2B5EF4-FFF2-40B4-BE49-F238E27FC236}">
                  <a16:creationId xmlns:a16="http://schemas.microsoft.com/office/drawing/2014/main" id="{E082D0CF-8434-6950-47B1-9BAFAEF2C71E}"/>
                </a:ext>
              </a:extLst>
            </p:cNvPr>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a:extLst>
                <a:ext uri="{FF2B5EF4-FFF2-40B4-BE49-F238E27FC236}">
                  <a16:creationId xmlns:a16="http://schemas.microsoft.com/office/drawing/2014/main" id="{DD9F0901-FC0C-7BF9-BD1A-F3748A28B601}"/>
                </a:ext>
              </a:extLst>
            </p:cNvPr>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a:extLst>
              <a:ext uri="{FF2B5EF4-FFF2-40B4-BE49-F238E27FC236}">
                <a16:creationId xmlns:a16="http://schemas.microsoft.com/office/drawing/2014/main" id="{D0A18F88-57D0-5115-516C-0B0C1763A5C4}"/>
              </a:ext>
            </a:extLst>
          </p:cNvPr>
          <p:cNvGrpSpPr/>
          <p:nvPr/>
        </p:nvGrpSpPr>
        <p:grpSpPr>
          <a:xfrm rot="-1936608">
            <a:off x="8032714" y="4321362"/>
            <a:ext cx="792377" cy="672780"/>
            <a:chOff x="8039217" y="153473"/>
            <a:chExt cx="898762" cy="763062"/>
          </a:xfrm>
        </p:grpSpPr>
        <p:sp>
          <p:nvSpPr>
            <p:cNvPr id="1626" name="Google Shape;1626;p35">
              <a:extLst>
                <a:ext uri="{FF2B5EF4-FFF2-40B4-BE49-F238E27FC236}">
                  <a16:creationId xmlns:a16="http://schemas.microsoft.com/office/drawing/2014/main" id="{40347E16-186C-3F6B-5353-079B4BA41162}"/>
                </a:ext>
              </a:extLst>
            </p:cNvPr>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a:extLst>
                <a:ext uri="{FF2B5EF4-FFF2-40B4-BE49-F238E27FC236}">
                  <a16:creationId xmlns:a16="http://schemas.microsoft.com/office/drawing/2014/main" id="{0154E999-3E36-C647-B6A3-E623D698AC90}"/>
                </a:ext>
              </a:extLst>
            </p:cNvPr>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a:extLst>
                <a:ext uri="{FF2B5EF4-FFF2-40B4-BE49-F238E27FC236}">
                  <a16:creationId xmlns:a16="http://schemas.microsoft.com/office/drawing/2014/main" id="{32CE9C9B-F271-E421-0D5B-A338B70ECC64}"/>
                </a:ext>
              </a:extLst>
            </p:cNvPr>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a:extLst>
                <a:ext uri="{FF2B5EF4-FFF2-40B4-BE49-F238E27FC236}">
                  <a16:creationId xmlns:a16="http://schemas.microsoft.com/office/drawing/2014/main" id="{37E5DF83-D65E-E3B0-8A21-001166F8FB47}"/>
                </a:ext>
              </a:extLst>
            </p:cNvPr>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a:extLst>
                <a:ext uri="{FF2B5EF4-FFF2-40B4-BE49-F238E27FC236}">
                  <a16:creationId xmlns:a16="http://schemas.microsoft.com/office/drawing/2014/main" id="{3E8D1614-CF7C-7F27-DA24-CBA3CDD8677D}"/>
                </a:ext>
              </a:extLst>
            </p:cNvPr>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a:extLst>
                <a:ext uri="{FF2B5EF4-FFF2-40B4-BE49-F238E27FC236}">
                  <a16:creationId xmlns:a16="http://schemas.microsoft.com/office/drawing/2014/main" id="{C97893A2-E113-EFC5-4971-C3DEEDB05B9B}"/>
                </a:ext>
              </a:extLst>
            </p:cNvPr>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a:extLst>
                <a:ext uri="{FF2B5EF4-FFF2-40B4-BE49-F238E27FC236}">
                  <a16:creationId xmlns:a16="http://schemas.microsoft.com/office/drawing/2014/main" id="{BAE399B0-754C-F6D2-2D19-2EB343CA2160}"/>
                </a:ext>
              </a:extLst>
            </p:cNvPr>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a:extLst>
                <a:ext uri="{FF2B5EF4-FFF2-40B4-BE49-F238E27FC236}">
                  <a16:creationId xmlns:a16="http://schemas.microsoft.com/office/drawing/2014/main" id="{E0066134-E351-BB70-B2D8-4EC10B1154D9}"/>
                </a:ext>
              </a:extLst>
            </p:cNvPr>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a:extLst>
                <a:ext uri="{FF2B5EF4-FFF2-40B4-BE49-F238E27FC236}">
                  <a16:creationId xmlns:a16="http://schemas.microsoft.com/office/drawing/2014/main" id="{04475AD6-43B5-6C44-9CD9-7B1E415C2641}"/>
                </a:ext>
              </a:extLst>
            </p:cNvPr>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a:extLst>
                <a:ext uri="{FF2B5EF4-FFF2-40B4-BE49-F238E27FC236}">
                  <a16:creationId xmlns:a16="http://schemas.microsoft.com/office/drawing/2014/main" id="{6E82B015-AB77-471D-D072-A5E6A7904BB5}"/>
                </a:ext>
              </a:extLst>
            </p:cNvPr>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a:extLst>
                <a:ext uri="{FF2B5EF4-FFF2-40B4-BE49-F238E27FC236}">
                  <a16:creationId xmlns:a16="http://schemas.microsoft.com/office/drawing/2014/main" id="{8C3A4F96-226A-140B-D92B-3218452B1105}"/>
                </a:ext>
              </a:extLst>
            </p:cNvPr>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a:extLst>
                <a:ext uri="{FF2B5EF4-FFF2-40B4-BE49-F238E27FC236}">
                  <a16:creationId xmlns:a16="http://schemas.microsoft.com/office/drawing/2014/main" id="{F42970C3-5603-D51B-9179-E6E83AE0AD3C}"/>
                </a:ext>
              </a:extLst>
            </p:cNvPr>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a:extLst>
                <a:ext uri="{FF2B5EF4-FFF2-40B4-BE49-F238E27FC236}">
                  <a16:creationId xmlns:a16="http://schemas.microsoft.com/office/drawing/2014/main" id="{5A5CD5AD-7B47-E79F-2427-8B1E08B844D2}"/>
                </a:ext>
              </a:extLst>
            </p:cNvPr>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9496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9">
          <a:extLst>
            <a:ext uri="{FF2B5EF4-FFF2-40B4-BE49-F238E27FC236}">
              <a16:creationId xmlns:a16="http://schemas.microsoft.com/office/drawing/2014/main" id="{7FDD7ADB-1A21-3060-A075-A223B274D7DB}"/>
            </a:ext>
          </a:extLst>
        </p:cNvPr>
        <p:cNvGrpSpPr/>
        <p:nvPr/>
      </p:nvGrpSpPr>
      <p:grpSpPr>
        <a:xfrm>
          <a:off x="0" y="0"/>
          <a:ext cx="0" cy="0"/>
          <a:chOff x="0" y="0"/>
          <a:chExt cx="0" cy="0"/>
        </a:xfrm>
      </p:grpSpPr>
      <p:grpSp>
        <p:nvGrpSpPr>
          <p:cNvPr id="960" name="Google Shape;960;p31">
            <a:extLst>
              <a:ext uri="{FF2B5EF4-FFF2-40B4-BE49-F238E27FC236}">
                <a16:creationId xmlns:a16="http://schemas.microsoft.com/office/drawing/2014/main" id="{0322A8A6-C10A-3964-09C1-31A1810D3C2C}"/>
              </a:ext>
            </a:extLst>
          </p:cNvPr>
          <p:cNvGrpSpPr/>
          <p:nvPr/>
        </p:nvGrpSpPr>
        <p:grpSpPr>
          <a:xfrm flipH="1">
            <a:off x="5028775" y="3174275"/>
            <a:ext cx="3753450" cy="1969225"/>
            <a:chOff x="143902" y="3174400"/>
            <a:chExt cx="3753450" cy="1969225"/>
          </a:xfrm>
        </p:grpSpPr>
        <p:sp>
          <p:nvSpPr>
            <p:cNvPr id="961" name="Google Shape;961;p31">
              <a:extLst>
                <a:ext uri="{FF2B5EF4-FFF2-40B4-BE49-F238E27FC236}">
                  <a16:creationId xmlns:a16="http://schemas.microsoft.com/office/drawing/2014/main" id="{BBB45706-077F-18FC-9465-02F5DFFF9DDB}"/>
                </a:ext>
              </a:extLst>
            </p:cNvPr>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31">
              <a:extLst>
                <a:ext uri="{FF2B5EF4-FFF2-40B4-BE49-F238E27FC236}">
                  <a16:creationId xmlns:a16="http://schemas.microsoft.com/office/drawing/2014/main" id="{D1FE75ED-0CB2-DEF3-6910-D873B0A4609A}"/>
                </a:ext>
              </a:extLst>
            </p:cNvPr>
            <p:cNvGrpSpPr/>
            <p:nvPr/>
          </p:nvGrpSpPr>
          <p:grpSpPr>
            <a:xfrm>
              <a:off x="143902" y="3174400"/>
              <a:ext cx="3753450" cy="1909665"/>
              <a:chOff x="143902" y="3174400"/>
              <a:chExt cx="3753450" cy="1909665"/>
            </a:xfrm>
          </p:grpSpPr>
          <p:sp>
            <p:nvSpPr>
              <p:cNvPr id="963" name="Google Shape;963;p31">
                <a:extLst>
                  <a:ext uri="{FF2B5EF4-FFF2-40B4-BE49-F238E27FC236}">
                    <a16:creationId xmlns:a16="http://schemas.microsoft.com/office/drawing/2014/main" id="{B849F55D-F57C-062A-FAB3-640BB559D4A0}"/>
                  </a:ext>
                </a:extLst>
              </p:cNvPr>
              <p:cNvSpPr/>
              <p:nvPr/>
            </p:nvSpPr>
            <p:spPr>
              <a:xfrm>
                <a:off x="488377" y="3174400"/>
                <a:ext cx="3408975" cy="1596450"/>
              </a:xfrm>
              <a:custGeom>
                <a:avLst/>
                <a:gdLst/>
                <a:ahLst/>
                <a:cxnLst/>
                <a:rect l="l" t="t" r="r" b="b"/>
                <a:pathLst>
                  <a:path w="136359" h="63858" extrusionOk="0">
                    <a:moveTo>
                      <a:pt x="0" y="53244"/>
                    </a:moveTo>
                    <a:lnTo>
                      <a:pt x="35284" y="0"/>
                    </a:lnTo>
                    <a:lnTo>
                      <a:pt x="136359" y="234"/>
                    </a:lnTo>
                    <a:lnTo>
                      <a:pt x="3746" y="63858"/>
                    </a:lnTo>
                    <a:close/>
                  </a:path>
                </a:pathLst>
              </a:custGeom>
              <a:solidFill>
                <a:srgbClr val="9E855C">
                  <a:alpha val="14880"/>
                </a:srgbClr>
              </a:solidFill>
              <a:ln>
                <a:noFill/>
              </a:ln>
            </p:spPr>
            <p:txBody>
              <a:bodyPr/>
              <a:lstStyle/>
              <a:p>
                <a:endParaRPr lang="en-US"/>
              </a:p>
            </p:txBody>
          </p:sp>
          <p:grpSp>
            <p:nvGrpSpPr>
              <p:cNvPr id="964" name="Google Shape;964;p31">
                <a:extLst>
                  <a:ext uri="{FF2B5EF4-FFF2-40B4-BE49-F238E27FC236}">
                    <a16:creationId xmlns:a16="http://schemas.microsoft.com/office/drawing/2014/main" id="{C4F4EA65-5982-EEA6-6E44-7B284925AFF1}"/>
                  </a:ext>
                </a:extLst>
              </p:cNvPr>
              <p:cNvGrpSpPr/>
              <p:nvPr/>
            </p:nvGrpSpPr>
            <p:grpSpPr>
              <a:xfrm rot="-3088787">
                <a:off x="247795" y="4300754"/>
                <a:ext cx="725754" cy="615483"/>
                <a:chOff x="5417612" y="4008755"/>
                <a:chExt cx="725743" cy="615474"/>
              </a:xfrm>
            </p:grpSpPr>
            <p:sp>
              <p:nvSpPr>
                <p:cNvPr id="965" name="Google Shape;965;p31">
                  <a:extLst>
                    <a:ext uri="{FF2B5EF4-FFF2-40B4-BE49-F238E27FC236}">
                      <a16:creationId xmlns:a16="http://schemas.microsoft.com/office/drawing/2014/main" id="{9C6EBDEA-915D-2A46-6847-3D9D7448C030}"/>
                    </a:ext>
                  </a:extLst>
                </p:cNvPr>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a:extLst>
                    <a:ext uri="{FF2B5EF4-FFF2-40B4-BE49-F238E27FC236}">
                      <a16:creationId xmlns:a16="http://schemas.microsoft.com/office/drawing/2014/main" id="{B47E6612-82DA-1769-9831-F1D726CED97F}"/>
                    </a:ext>
                  </a:extLst>
                </p:cNvPr>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a:extLst>
                    <a:ext uri="{FF2B5EF4-FFF2-40B4-BE49-F238E27FC236}">
                      <a16:creationId xmlns:a16="http://schemas.microsoft.com/office/drawing/2014/main" id="{5A81FE26-E40F-F143-581E-DB3351E4EF10}"/>
                    </a:ext>
                  </a:extLst>
                </p:cNvPr>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a:extLst>
                    <a:ext uri="{FF2B5EF4-FFF2-40B4-BE49-F238E27FC236}">
                      <a16:creationId xmlns:a16="http://schemas.microsoft.com/office/drawing/2014/main" id="{74D8E010-16EC-9A72-37F8-96F5C53054C3}"/>
                    </a:ext>
                  </a:extLst>
                </p:cNvPr>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69" name="Google Shape;969;p31">
            <a:extLst>
              <a:ext uri="{FF2B5EF4-FFF2-40B4-BE49-F238E27FC236}">
                <a16:creationId xmlns:a16="http://schemas.microsoft.com/office/drawing/2014/main" id="{7168FA09-3D70-168F-4654-62085780FC92}"/>
              </a:ext>
            </a:extLst>
          </p:cNvPr>
          <p:cNvSpPr txBox="1">
            <a:spLocks noGrp="1"/>
          </p:cNvSpPr>
          <p:nvPr>
            <p:ph type="title"/>
          </p:nvPr>
        </p:nvSpPr>
        <p:spPr>
          <a:xfrm>
            <a:off x="4891063" y="2567988"/>
            <a:ext cx="2796900" cy="92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970" name="Google Shape;970;p31">
            <a:extLst>
              <a:ext uri="{FF2B5EF4-FFF2-40B4-BE49-F238E27FC236}">
                <a16:creationId xmlns:a16="http://schemas.microsoft.com/office/drawing/2014/main" id="{A125C257-50F7-8957-E72D-6DE787F4A520}"/>
              </a:ext>
            </a:extLst>
          </p:cNvPr>
          <p:cNvSpPr txBox="1">
            <a:spLocks noGrp="1"/>
          </p:cNvSpPr>
          <p:nvPr>
            <p:ph type="title" idx="2"/>
          </p:nvPr>
        </p:nvSpPr>
        <p:spPr>
          <a:xfrm>
            <a:off x="4891063" y="1333488"/>
            <a:ext cx="27969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grpSp>
        <p:nvGrpSpPr>
          <p:cNvPr id="971" name="Google Shape;971;p31">
            <a:extLst>
              <a:ext uri="{FF2B5EF4-FFF2-40B4-BE49-F238E27FC236}">
                <a16:creationId xmlns:a16="http://schemas.microsoft.com/office/drawing/2014/main" id="{1DC8947C-6C21-6EBD-4451-F180AE8D8808}"/>
              </a:ext>
            </a:extLst>
          </p:cNvPr>
          <p:cNvGrpSpPr/>
          <p:nvPr/>
        </p:nvGrpSpPr>
        <p:grpSpPr>
          <a:xfrm>
            <a:off x="1153627" y="880589"/>
            <a:ext cx="2890816" cy="3382302"/>
            <a:chOff x="1216125" y="955275"/>
            <a:chExt cx="2763158" cy="3232940"/>
          </a:xfrm>
        </p:grpSpPr>
        <p:sp>
          <p:nvSpPr>
            <p:cNvPr id="972" name="Google Shape;972;p31">
              <a:extLst>
                <a:ext uri="{FF2B5EF4-FFF2-40B4-BE49-F238E27FC236}">
                  <a16:creationId xmlns:a16="http://schemas.microsoft.com/office/drawing/2014/main" id="{A41922B7-6BF2-DF85-4B12-299552EA125C}"/>
                </a:ext>
              </a:extLst>
            </p:cNvPr>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a:extLst>
                <a:ext uri="{FF2B5EF4-FFF2-40B4-BE49-F238E27FC236}">
                  <a16:creationId xmlns:a16="http://schemas.microsoft.com/office/drawing/2014/main" id="{3D36DBE3-DE82-6B2F-177C-22DB807A6F3B}"/>
                </a:ext>
              </a:extLst>
            </p:cNvPr>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a:extLst>
                <a:ext uri="{FF2B5EF4-FFF2-40B4-BE49-F238E27FC236}">
                  <a16:creationId xmlns:a16="http://schemas.microsoft.com/office/drawing/2014/main" id="{67AEE68D-0D44-BB16-FE1B-ACCAD68C8BAC}"/>
                </a:ext>
              </a:extLst>
            </p:cNvPr>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a:extLst>
                <a:ext uri="{FF2B5EF4-FFF2-40B4-BE49-F238E27FC236}">
                  <a16:creationId xmlns:a16="http://schemas.microsoft.com/office/drawing/2014/main" id="{4A697360-1D9D-8C9E-1CA4-55ACB4C2ED55}"/>
                </a:ext>
              </a:extLst>
            </p:cNvPr>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a:extLst>
                <a:ext uri="{FF2B5EF4-FFF2-40B4-BE49-F238E27FC236}">
                  <a16:creationId xmlns:a16="http://schemas.microsoft.com/office/drawing/2014/main" id="{1AFF11D3-99A6-CFDD-7189-A328B0F13D7C}"/>
                </a:ext>
              </a:extLst>
            </p:cNvPr>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a:extLst>
                <a:ext uri="{FF2B5EF4-FFF2-40B4-BE49-F238E27FC236}">
                  <a16:creationId xmlns:a16="http://schemas.microsoft.com/office/drawing/2014/main" id="{964B3AC0-1D5A-BFAA-107C-43209C5D63D6}"/>
                </a:ext>
              </a:extLst>
            </p:cNvPr>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a:extLst>
                <a:ext uri="{FF2B5EF4-FFF2-40B4-BE49-F238E27FC236}">
                  <a16:creationId xmlns:a16="http://schemas.microsoft.com/office/drawing/2014/main" id="{89D1C42B-B98F-3A36-B507-DAB982B02151}"/>
                </a:ext>
              </a:extLst>
            </p:cNvPr>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a:extLst>
                <a:ext uri="{FF2B5EF4-FFF2-40B4-BE49-F238E27FC236}">
                  <a16:creationId xmlns:a16="http://schemas.microsoft.com/office/drawing/2014/main" id="{C7A6FC60-45A9-E323-C94C-F3D4DDE589D0}"/>
                </a:ext>
              </a:extLst>
            </p:cNvPr>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a:extLst>
                <a:ext uri="{FF2B5EF4-FFF2-40B4-BE49-F238E27FC236}">
                  <a16:creationId xmlns:a16="http://schemas.microsoft.com/office/drawing/2014/main" id="{9C9DA374-29F3-73E4-4569-A8DAD9D8DF32}"/>
                </a:ext>
              </a:extLst>
            </p:cNvPr>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a:extLst>
                <a:ext uri="{FF2B5EF4-FFF2-40B4-BE49-F238E27FC236}">
                  <a16:creationId xmlns:a16="http://schemas.microsoft.com/office/drawing/2014/main" id="{846FF910-52A8-7C3D-2CD9-77AF6C7C8924}"/>
                </a:ext>
              </a:extLst>
            </p:cNvPr>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a:extLst>
                <a:ext uri="{FF2B5EF4-FFF2-40B4-BE49-F238E27FC236}">
                  <a16:creationId xmlns:a16="http://schemas.microsoft.com/office/drawing/2014/main" id="{C24011E9-B260-82F2-3A91-4E53B5899D25}"/>
                </a:ext>
              </a:extLst>
            </p:cNvPr>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a:extLst>
                <a:ext uri="{FF2B5EF4-FFF2-40B4-BE49-F238E27FC236}">
                  <a16:creationId xmlns:a16="http://schemas.microsoft.com/office/drawing/2014/main" id="{2D6FCD4E-01DF-D159-BAED-B53127F2CC5D}"/>
                </a:ext>
              </a:extLst>
            </p:cNvPr>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a:extLst>
                <a:ext uri="{FF2B5EF4-FFF2-40B4-BE49-F238E27FC236}">
                  <a16:creationId xmlns:a16="http://schemas.microsoft.com/office/drawing/2014/main" id="{2CC6F6A3-852B-B0E8-4C60-EB1BB7BDF76F}"/>
                </a:ext>
              </a:extLst>
            </p:cNvPr>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a:extLst>
                <a:ext uri="{FF2B5EF4-FFF2-40B4-BE49-F238E27FC236}">
                  <a16:creationId xmlns:a16="http://schemas.microsoft.com/office/drawing/2014/main" id="{956CD2E9-6F6B-AB93-86E5-B82A1ADCB9F6}"/>
                </a:ext>
              </a:extLst>
            </p:cNvPr>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a:extLst>
                <a:ext uri="{FF2B5EF4-FFF2-40B4-BE49-F238E27FC236}">
                  <a16:creationId xmlns:a16="http://schemas.microsoft.com/office/drawing/2014/main" id="{5DDF70B2-AD95-E1B8-969F-DC5779F6F1DD}"/>
                </a:ext>
              </a:extLst>
            </p:cNvPr>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a:extLst>
                <a:ext uri="{FF2B5EF4-FFF2-40B4-BE49-F238E27FC236}">
                  <a16:creationId xmlns:a16="http://schemas.microsoft.com/office/drawing/2014/main" id="{1492DE86-361B-2113-AE6D-46120755CB0A}"/>
                </a:ext>
              </a:extLst>
            </p:cNvPr>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a:extLst>
                <a:ext uri="{FF2B5EF4-FFF2-40B4-BE49-F238E27FC236}">
                  <a16:creationId xmlns:a16="http://schemas.microsoft.com/office/drawing/2014/main" id="{BEBDA828-14D1-E0BB-6C72-F68739C49CDE}"/>
                </a:ext>
              </a:extLst>
            </p:cNvPr>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a:extLst>
                <a:ext uri="{FF2B5EF4-FFF2-40B4-BE49-F238E27FC236}">
                  <a16:creationId xmlns:a16="http://schemas.microsoft.com/office/drawing/2014/main" id="{F7511138-0D18-1A6A-ACE8-3BD0955C187B}"/>
                </a:ext>
              </a:extLst>
            </p:cNvPr>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a:extLst>
                <a:ext uri="{FF2B5EF4-FFF2-40B4-BE49-F238E27FC236}">
                  <a16:creationId xmlns:a16="http://schemas.microsoft.com/office/drawing/2014/main" id="{F89465F6-5D1B-3F12-C9FF-99F846049F05}"/>
                </a:ext>
              </a:extLst>
            </p:cNvPr>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a:extLst>
                <a:ext uri="{FF2B5EF4-FFF2-40B4-BE49-F238E27FC236}">
                  <a16:creationId xmlns:a16="http://schemas.microsoft.com/office/drawing/2014/main" id="{43196E64-73B4-E2B3-9648-36BE36142DA2}"/>
                </a:ext>
              </a:extLst>
            </p:cNvPr>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a:extLst>
                <a:ext uri="{FF2B5EF4-FFF2-40B4-BE49-F238E27FC236}">
                  <a16:creationId xmlns:a16="http://schemas.microsoft.com/office/drawing/2014/main" id="{28C91E99-8D01-5A1D-1D0B-1F07CEE935F8}"/>
                </a:ext>
              </a:extLst>
            </p:cNvPr>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a:extLst>
                <a:ext uri="{FF2B5EF4-FFF2-40B4-BE49-F238E27FC236}">
                  <a16:creationId xmlns:a16="http://schemas.microsoft.com/office/drawing/2014/main" id="{E89BC8FF-E910-9457-07F8-818F03C387CE}"/>
                </a:ext>
              </a:extLst>
            </p:cNvPr>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a:extLst>
                <a:ext uri="{FF2B5EF4-FFF2-40B4-BE49-F238E27FC236}">
                  <a16:creationId xmlns:a16="http://schemas.microsoft.com/office/drawing/2014/main" id="{9B234BA6-7E70-931F-8D8F-63E046A2AAB5}"/>
                </a:ext>
              </a:extLst>
            </p:cNvPr>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a:extLst>
                <a:ext uri="{FF2B5EF4-FFF2-40B4-BE49-F238E27FC236}">
                  <a16:creationId xmlns:a16="http://schemas.microsoft.com/office/drawing/2014/main" id="{91CCF075-292A-51B6-CC20-FA3D8015B9F0}"/>
                </a:ext>
              </a:extLst>
            </p:cNvPr>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a:extLst>
                <a:ext uri="{FF2B5EF4-FFF2-40B4-BE49-F238E27FC236}">
                  <a16:creationId xmlns:a16="http://schemas.microsoft.com/office/drawing/2014/main" id="{11934F0A-7AE8-219F-14E2-EC1BA99CE5CB}"/>
                </a:ext>
              </a:extLst>
            </p:cNvPr>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a:extLst>
                <a:ext uri="{FF2B5EF4-FFF2-40B4-BE49-F238E27FC236}">
                  <a16:creationId xmlns:a16="http://schemas.microsoft.com/office/drawing/2014/main" id="{6B724AC3-0AE1-E1CB-5509-350A254D073F}"/>
                </a:ext>
              </a:extLst>
            </p:cNvPr>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a:extLst>
                <a:ext uri="{FF2B5EF4-FFF2-40B4-BE49-F238E27FC236}">
                  <a16:creationId xmlns:a16="http://schemas.microsoft.com/office/drawing/2014/main" id="{69E026ED-AA6C-642E-8814-471DA8267488}"/>
                </a:ext>
              </a:extLst>
            </p:cNvPr>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a:extLst>
                <a:ext uri="{FF2B5EF4-FFF2-40B4-BE49-F238E27FC236}">
                  <a16:creationId xmlns:a16="http://schemas.microsoft.com/office/drawing/2014/main" id="{639F389E-6962-75C7-369C-EF07A6469C3A}"/>
                </a:ext>
              </a:extLst>
            </p:cNvPr>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a:extLst>
                <a:ext uri="{FF2B5EF4-FFF2-40B4-BE49-F238E27FC236}">
                  <a16:creationId xmlns:a16="http://schemas.microsoft.com/office/drawing/2014/main" id="{20AF263D-BF82-7BEA-E1D4-39404EE80B49}"/>
                </a:ext>
              </a:extLst>
            </p:cNvPr>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a:extLst>
                <a:ext uri="{FF2B5EF4-FFF2-40B4-BE49-F238E27FC236}">
                  <a16:creationId xmlns:a16="http://schemas.microsoft.com/office/drawing/2014/main" id="{1B809D46-8CE6-3EBE-49D8-FB8A9248E6EF}"/>
                </a:ext>
              </a:extLst>
            </p:cNvPr>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a:extLst>
                <a:ext uri="{FF2B5EF4-FFF2-40B4-BE49-F238E27FC236}">
                  <a16:creationId xmlns:a16="http://schemas.microsoft.com/office/drawing/2014/main" id="{1E7C780E-5616-D18B-E16A-087A72ACD9B3}"/>
                </a:ext>
              </a:extLst>
            </p:cNvPr>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a:extLst>
                <a:ext uri="{FF2B5EF4-FFF2-40B4-BE49-F238E27FC236}">
                  <a16:creationId xmlns:a16="http://schemas.microsoft.com/office/drawing/2014/main" id="{83BB014C-1C3E-23C8-0A2D-0F1460B16599}"/>
                </a:ext>
              </a:extLst>
            </p:cNvPr>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a:extLst>
                <a:ext uri="{FF2B5EF4-FFF2-40B4-BE49-F238E27FC236}">
                  <a16:creationId xmlns:a16="http://schemas.microsoft.com/office/drawing/2014/main" id="{600FBF88-52CE-F27C-B3E4-F5F3A5510E53}"/>
                </a:ext>
              </a:extLst>
            </p:cNvPr>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a:extLst>
                <a:ext uri="{FF2B5EF4-FFF2-40B4-BE49-F238E27FC236}">
                  <a16:creationId xmlns:a16="http://schemas.microsoft.com/office/drawing/2014/main" id="{1C46A192-277A-13BC-E4C6-9199D66163DC}"/>
                </a:ext>
              </a:extLst>
            </p:cNvPr>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a:extLst>
                <a:ext uri="{FF2B5EF4-FFF2-40B4-BE49-F238E27FC236}">
                  <a16:creationId xmlns:a16="http://schemas.microsoft.com/office/drawing/2014/main" id="{9AD069DA-3536-DE0C-7976-80D834A4156F}"/>
                </a:ext>
              </a:extLst>
            </p:cNvPr>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a:extLst>
                <a:ext uri="{FF2B5EF4-FFF2-40B4-BE49-F238E27FC236}">
                  <a16:creationId xmlns:a16="http://schemas.microsoft.com/office/drawing/2014/main" id="{8BC28007-26F9-A170-4049-CC3F33E6390F}"/>
                </a:ext>
              </a:extLst>
            </p:cNvPr>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a:extLst>
                <a:ext uri="{FF2B5EF4-FFF2-40B4-BE49-F238E27FC236}">
                  <a16:creationId xmlns:a16="http://schemas.microsoft.com/office/drawing/2014/main" id="{1337443C-AC59-8C2B-2EBB-BEEB91DCC021}"/>
                </a:ext>
              </a:extLst>
            </p:cNvPr>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a:extLst>
                <a:ext uri="{FF2B5EF4-FFF2-40B4-BE49-F238E27FC236}">
                  <a16:creationId xmlns:a16="http://schemas.microsoft.com/office/drawing/2014/main" id="{87652845-73E5-E0F4-3197-4C53D6E1EAA8}"/>
                </a:ext>
              </a:extLst>
            </p:cNvPr>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a:extLst>
                <a:ext uri="{FF2B5EF4-FFF2-40B4-BE49-F238E27FC236}">
                  <a16:creationId xmlns:a16="http://schemas.microsoft.com/office/drawing/2014/main" id="{7A07AD74-258A-F185-E7C6-6AAD0AC0331C}"/>
                </a:ext>
              </a:extLst>
            </p:cNvPr>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a:extLst>
                <a:ext uri="{FF2B5EF4-FFF2-40B4-BE49-F238E27FC236}">
                  <a16:creationId xmlns:a16="http://schemas.microsoft.com/office/drawing/2014/main" id="{3F12BFEB-B8DC-66EA-CC5A-9B5262E47FE6}"/>
                </a:ext>
              </a:extLst>
            </p:cNvPr>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a:extLst>
                <a:ext uri="{FF2B5EF4-FFF2-40B4-BE49-F238E27FC236}">
                  <a16:creationId xmlns:a16="http://schemas.microsoft.com/office/drawing/2014/main" id="{5E3B532C-70F7-FF09-2E26-B15E4D3B5651}"/>
                </a:ext>
              </a:extLst>
            </p:cNvPr>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a:extLst>
                <a:ext uri="{FF2B5EF4-FFF2-40B4-BE49-F238E27FC236}">
                  <a16:creationId xmlns:a16="http://schemas.microsoft.com/office/drawing/2014/main" id="{9EC6F1D2-56CA-BF58-439B-616892B02ED9}"/>
                </a:ext>
              </a:extLst>
            </p:cNvPr>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a:extLst>
                <a:ext uri="{FF2B5EF4-FFF2-40B4-BE49-F238E27FC236}">
                  <a16:creationId xmlns:a16="http://schemas.microsoft.com/office/drawing/2014/main" id="{1AADA338-9E7F-9A9B-337F-32842D0DA43D}"/>
                </a:ext>
              </a:extLst>
            </p:cNvPr>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a:extLst>
                <a:ext uri="{FF2B5EF4-FFF2-40B4-BE49-F238E27FC236}">
                  <a16:creationId xmlns:a16="http://schemas.microsoft.com/office/drawing/2014/main" id="{9753544F-96AE-C8A9-6FC9-F1D9D56FB71D}"/>
                </a:ext>
              </a:extLst>
            </p:cNvPr>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a:extLst>
                <a:ext uri="{FF2B5EF4-FFF2-40B4-BE49-F238E27FC236}">
                  <a16:creationId xmlns:a16="http://schemas.microsoft.com/office/drawing/2014/main" id="{2A1155F8-AEE0-5C00-A431-B31A0BAE334F}"/>
                </a:ext>
              </a:extLst>
            </p:cNvPr>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a:extLst>
                <a:ext uri="{FF2B5EF4-FFF2-40B4-BE49-F238E27FC236}">
                  <a16:creationId xmlns:a16="http://schemas.microsoft.com/office/drawing/2014/main" id="{BBE59DD9-FC17-CC0D-B596-53C7EAA81888}"/>
                </a:ext>
              </a:extLst>
            </p:cNvPr>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a:extLst>
                <a:ext uri="{FF2B5EF4-FFF2-40B4-BE49-F238E27FC236}">
                  <a16:creationId xmlns:a16="http://schemas.microsoft.com/office/drawing/2014/main" id="{1B69592E-EA3A-D040-4807-3E6FA25F5BC3}"/>
                </a:ext>
              </a:extLst>
            </p:cNvPr>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a:extLst>
                <a:ext uri="{FF2B5EF4-FFF2-40B4-BE49-F238E27FC236}">
                  <a16:creationId xmlns:a16="http://schemas.microsoft.com/office/drawing/2014/main" id="{E1645BC8-7673-0E6D-1E2D-2FC080B4B83E}"/>
                </a:ext>
              </a:extLst>
            </p:cNvPr>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a:extLst>
                <a:ext uri="{FF2B5EF4-FFF2-40B4-BE49-F238E27FC236}">
                  <a16:creationId xmlns:a16="http://schemas.microsoft.com/office/drawing/2014/main" id="{07B05EE0-5470-2442-E43C-C93D42805B7C}"/>
                </a:ext>
              </a:extLst>
            </p:cNvPr>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a:extLst>
                <a:ext uri="{FF2B5EF4-FFF2-40B4-BE49-F238E27FC236}">
                  <a16:creationId xmlns:a16="http://schemas.microsoft.com/office/drawing/2014/main" id="{326EF82B-7362-E84B-AC25-325823F00C69}"/>
                </a:ext>
              </a:extLst>
            </p:cNvPr>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a:extLst>
                <a:ext uri="{FF2B5EF4-FFF2-40B4-BE49-F238E27FC236}">
                  <a16:creationId xmlns:a16="http://schemas.microsoft.com/office/drawing/2014/main" id="{FD89D120-9020-45B5-EF0B-8B57C94A3365}"/>
                </a:ext>
              </a:extLst>
            </p:cNvPr>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a:extLst>
                <a:ext uri="{FF2B5EF4-FFF2-40B4-BE49-F238E27FC236}">
                  <a16:creationId xmlns:a16="http://schemas.microsoft.com/office/drawing/2014/main" id="{BF95433B-EF53-B321-F9D3-D415FE9F194C}"/>
                </a:ext>
              </a:extLst>
            </p:cNvPr>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a:extLst>
                <a:ext uri="{FF2B5EF4-FFF2-40B4-BE49-F238E27FC236}">
                  <a16:creationId xmlns:a16="http://schemas.microsoft.com/office/drawing/2014/main" id="{77D7D26B-0F01-A1C5-BEED-981AC5D4416B}"/>
                </a:ext>
              </a:extLst>
            </p:cNvPr>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a:extLst>
                <a:ext uri="{FF2B5EF4-FFF2-40B4-BE49-F238E27FC236}">
                  <a16:creationId xmlns:a16="http://schemas.microsoft.com/office/drawing/2014/main" id="{4DCB945C-C072-8004-43D7-BE0386CCD0A6}"/>
                </a:ext>
              </a:extLst>
            </p:cNvPr>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a:extLst>
                <a:ext uri="{FF2B5EF4-FFF2-40B4-BE49-F238E27FC236}">
                  <a16:creationId xmlns:a16="http://schemas.microsoft.com/office/drawing/2014/main" id="{93907983-D2AE-E9A1-34D1-8B38ABDDC1C3}"/>
                </a:ext>
              </a:extLst>
            </p:cNvPr>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a:extLst>
                <a:ext uri="{FF2B5EF4-FFF2-40B4-BE49-F238E27FC236}">
                  <a16:creationId xmlns:a16="http://schemas.microsoft.com/office/drawing/2014/main" id="{4F07A6D8-96D4-D8F0-FA68-2B7D320E385B}"/>
                </a:ext>
              </a:extLst>
            </p:cNvPr>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a:extLst>
                <a:ext uri="{FF2B5EF4-FFF2-40B4-BE49-F238E27FC236}">
                  <a16:creationId xmlns:a16="http://schemas.microsoft.com/office/drawing/2014/main" id="{672ECE6B-201E-5FE5-FD4D-092A305E810A}"/>
                </a:ext>
              </a:extLst>
            </p:cNvPr>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a:extLst>
                <a:ext uri="{FF2B5EF4-FFF2-40B4-BE49-F238E27FC236}">
                  <a16:creationId xmlns:a16="http://schemas.microsoft.com/office/drawing/2014/main" id="{57CB8C25-512E-1B1D-29CC-3154577B6F86}"/>
                </a:ext>
              </a:extLst>
            </p:cNvPr>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a:extLst>
                <a:ext uri="{FF2B5EF4-FFF2-40B4-BE49-F238E27FC236}">
                  <a16:creationId xmlns:a16="http://schemas.microsoft.com/office/drawing/2014/main" id="{C6D1F747-7396-EA6E-7CD1-A65E8D4AE745}"/>
                </a:ext>
              </a:extLst>
            </p:cNvPr>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a:extLst>
                <a:ext uri="{FF2B5EF4-FFF2-40B4-BE49-F238E27FC236}">
                  <a16:creationId xmlns:a16="http://schemas.microsoft.com/office/drawing/2014/main" id="{3201D984-9597-E951-1E53-E5527A530906}"/>
                </a:ext>
              </a:extLst>
            </p:cNvPr>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a:extLst>
                <a:ext uri="{FF2B5EF4-FFF2-40B4-BE49-F238E27FC236}">
                  <a16:creationId xmlns:a16="http://schemas.microsoft.com/office/drawing/2014/main" id="{E1EE348E-C8F6-52AD-82BB-0F0C59BA319B}"/>
                </a:ext>
              </a:extLst>
            </p:cNvPr>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a:extLst>
                <a:ext uri="{FF2B5EF4-FFF2-40B4-BE49-F238E27FC236}">
                  <a16:creationId xmlns:a16="http://schemas.microsoft.com/office/drawing/2014/main" id="{25D93C6A-D82C-98D5-FF27-9302D0D6DAEB}"/>
                </a:ext>
              </a:extLst>
            </p:cNvPr>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a:extLst>
                <a:ext uri="{FF2B5EF4-FFF2-40B4-BE49-F238E27FC236}">
                  <a16:creationId xmlns:a16="http://schemas.microsoft.com/office/drawing/2014/main" id="{A5764380-CAED-9FE9-4CCA-BB8E65A173AB}"/>
                </a:ext>
              </a:extLst>
            </p:cNvPr>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1">
            <a:extLst>
              <a:ext uri="{FF2B5EF4-FFF2-40B4-BE49-F238E27FC236}">
                <a16:creationId xmlns:a16="http://schemas.microsoft.com/office/drawing/2014/main" id="{2FDB8146-208F-68B7-256B-20FC091B6A26}"/>
              </a:ext>
            </a:extLst>
          </p:cNvPr>
          <p:cNvGrpSpPr/>
          <p:nvPr/>
        </p:nvGrpSpPr>
        <p:grpSpPr>
          <a:xfrm rot="-2168336">
            <a:off x="340929" y="483154"/>
            <a:ext cx="825790" cy="701108"/>
            <a:chOff x="3502275" y="3218775"/>
            <a:chExt cx="1175775" cy="998250"/>
          </a:xfrm>
        </p:grpSpPr>
        <p:sp>
          <p:nvSpPr>
            <p:cNvPr id="1036" name="Google Shape;1036;p31">
              <a:extLst>
                <a:ext uri="{FF2B5EF4-FFF2-40B4-BE49-F238E27FC236}">
                  <a16:creationId xmlns:a16="http://schemas.microsoft.com/office/drawing/2014/main" id="{9A00D344-CA87-3258-E833-999550F66D46}"/>
                </a:ext>
              </a:extLst>
            </p:cNvPr>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a:extLst>
                <a:ext uri="{FF2B5EF4-FFF2-40B4-BE49-F238E27FC236}">
                  <a16:creationId xmlns:a16="http://schemas.microsoft.com/office/drawing/2014/main" id="{696A372E-7B6B-91BD-48F9-462EEF4B0A69}"/>
                </a:ext>
              </a:extLst>
            </p:cNvPr>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a:extLst>
                <a:ext uri="{FF2B5EF4-FFF2-40B4-BE49-F238E27FC236}">
                  <a16:creationId xmlns:a16="http://schemas.microsoft.com/office/drawing/2014/main" id="{30E51F02-E34C-6D3D-E3EA-E267882CB0EC}"/>
                </a:ext>
              </a:extLst>
            </p:cNvPr>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a:extLst>
                <a:ext uri="{FF2B5EF4-FFF2-40B4-BE49-F238E27FC236}">
                  <a16:creationId xmlns:a16="http://schemas.microsoft.com/office/drawing/2014/main" id="{1846E257-705B-8E44-EFF6-CB27F814E0D2}"/>
                </a:ext>
              </a:extLst>
            </p:cNvPr>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a:extLst>
                <a:ext uri="{FF2B5EF4-FFF2-40B4-BE49-F238E27FC236}">
                  <a16:creationId xmlns:a16="http://schemas.microsoft.com/office/drawing/2014/main" id="{7C287C35-2F8A-DCDA-67C0-74D8A5767442}"/>
                </a:ext>
              </a:extLst>
            </p:cNvPr>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a:extLst>
                <a:ext uri="{FF2B5EF4-FFF2-40B4-BE49-F238E27FC236}">
                  <a16:creationId xmlns:a16="http://schemas.microsoft.com/office/drawing/2014/main" id="{614FC124-480C-82C3-B1F6-B5E7A87DA5D1}"/>
                </a:ext>
              </a:extLst>
            </p:cNvPr>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a:extLst>
                <a:ext uri="{FF2B5EF4-FFF2-40B4-BE49-F238E27FC236}">
                  <a16:creationId xmlns:a16="http://schemas.microsoft.com/office/drawing/2014/main" id="{349F30F1-BC6A-3B03-8486-01EDCE6C93B0}"/>
                </a:ext>
              </a:extLst>
            </p:cNvPr>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a:extLst>
                <a:ext uri="{FF2B5EF4-FFF2-40B4-BE49-F238E27FC236}">
                  <a16:creationId xmlns:a16="http://schemas.microsoft.com/office/drawing/2014/main" id="{483EBBAF-083F-1E5D-4E0F-926E23A9E08F}"/>
                </a:ext>
              </a:extLst>
            </p:cNvPr>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a:extLst>
                <a:ext uri="{FF2B5EF4-FFF2-40B4-BE49-F238E27FC236}">
                  <a16:creationId xmlns:a16="http://schemas.microsoft.com/office/drawing/2014/main" id="{478B6FDE-D5E1-0BB6-14AA-F9D1258D9AC4}"/>
                </a:ext>
              </a:extLst>
            </p:cNvPr>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a:extLst>
                <a:ext uri="{FF2B5EF4-FFF2-40B4-BE49-F238E27FC236}">
                  <a16:creationId xmlns:a16="http://schemas.microsoft.com/office/drawing/2014/main" id="{CDDC674E-7CB2-8AB6-6BBF-3FE3AF62BAA1}"/>
                </a:ext>
              </a:extLst>
            </p:cNvPr>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a:extLst>
                <a:ext uri="{FF2B5EF4-FFF2-40B4-BE49-F238E27FC236}">
                  <a16:creationId xmlns:a16="http://schemas.microsoft.com/office/drawing/2014/main" id="{99C25600-B577-FB5C-44C5-0932C538A85C}"/>
                </a:ext>
              </a:extLst>
            </p:cNvPr>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a:extLst>
                <a:ext uri="{FF2B5EF4-FFF2-40B4-BE49-F238E27FC236}">
                  <a16:creationId xmlns:a16="http://schemas.microsoft.com/office/drawing/2014/main" id="{C88A4C24-B440-E2C1-2FF5-4A810E32F1E2}"/>
                </a:ext>
              </a:extLst>
            </p:cNvPr>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31">
            <a:extLst>
              <a:ext uri="{FF2B5EF4-FFF2-40B4-BE49-F238E27FC236}">
                <a16:creationId xmlns:a16="http://schemas.microsoft.com/office/drawing/2014/main" id="{52C002CB-8151-2897-30E1-11F5F3CE32F4}"/>
              </a:ext>
            </a:extLst>
          </p:cNvPr>
          <p:cNvSpPr/>
          <p:nvPr/>
        </p:nvSpPr>
        <p:spPr>
          <a:xfrm rot="3391622">
            <a:off x="8780552" y="49200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31">
            <a:extLst>
              <a:ext uri="{FF2B5EF4-FFF2-40B4-BE49-F238E27FC236}">
                <a16:creationId xmlns:a16="http://schemas.microsoft.com/office/drawing/2014/main" id="{8B1AE403-30FD-CD79-6DBE-9AE13101E42F}"/>
              </a:ext>
            </a:extLst>
          </p:cNvPr>
          <p:cNvGrpSpPr/>
          <p:nvPr/>
        </p:nvGrpSpPr>
        <p:grpSpPr>
          <a:xfrm>
            <a:off x="7339468" y="308176"/>
            <a:ext cx="1431589" cy="840949"/>
            <a:chOff x="3285175" y="1554625"/>
            <a:chExt cx="1458275" cy="856625"/>
          </a:xfrm>
        </p:grpSpPr>
        <p:sp>
          <p:nvSpPr>
            <p:cNvPr id="1050" name="Google Shape;1050;p31">
              <a:extLst>
                <a:ext uri="{FF2B5EF4-FFF2-40B4-BE49-F238E27FC236}">
                  <a16:creationId xmlns:a16="http://schemas.microsoft.com/office/drawing/2014/main" id="{55691943-727C-94BC-2845-4A5B0573FE1B}"/>
                </a:ext>
              </a:extLst>
            </p:cNvPr>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a:extLst>
                <a:ext uri="{FF2B5EF4-FFF2-40B4-BE49-F238E27FC236}">
                  <a16:creationId xmlns:a16="http://schemas.microsoft.com/office/drawing/2014/main" id="{571A983E-CAD9-D09D-CC40-3712DF946A4A}"/>
                </a:ext>
              </a:extLst>
            </p:cNvPr>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a:extLst>
                <a:ext uri="{FF2B5EF4-FFF2-40B4-BE49-F238E27FC236}">
                  <a16:creationId xmlns:a16="http://schemas.microsoft.com/office/drawing/2014/main" id="{EAC0297C-61C7-B5D7-8261-E1DA156F5163}"/>
                </a:ext>
              </a:extLst>
            </p:cNvPr>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a:extLst>
                <a:ext uri="{FF2B5EF4-FFF2-40B4-BE49-F238E27FC236}">
                  <a16:creationId xmlns:a16="http://schemas.microsoft.com/office/drawing/2014/main" id="{BF3C9833-3979-5531-FF49-66BA0743D4C8}"/>
                </a:ext>
              </a:extLst>
            </p:cNvPr>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a:extLst>
                <a:ext uri="{FF2B5EF4-FFF2-40B4-BE49-F238E27FC236}">
                  <a16:creationId xmlns:a16="http://schemas.microsoft.com/office/drawing/2014/main" id="{B0011828-1918-B3E8-DFC3-2D60ADCD486A}"/>
                </a:ext>
              </a:extLst>
            </p:cNvPr>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a:extLst>
                <a:ext uri="{FF2B5EF4-FFF2-40B4-BE49-F238E27FC236}">
                  <a16:creationId xmlns:a16="http://schemas.microsoft.com/office/drawing/2014/main" id="{32A1E19A-C693-D4BF-3CDE-86FC14666B2F}"/>
                </a:ext>
              </a:extLst>
            </p:cNvPr>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a:extLst>
                <a:ext uri="{FF2B5EF4-FFF2-40B4-BE49-F238E27FC236}">
                  <a16:creationId xmlns:a16="http://schemas.microsoft.com/office/drawing/2014/main" id="{37947C20-B95E-3F5A-333F-BAA2C19406B0}"/>
                </a:ext>
              </a:extLst>
            </p:cNvPr>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a:extLst>
                <a:ext uri="{FF2B5EF4-FFF2-40B4-BE49-F238E27FC236}">
                  <a16:creationId xmlns:a16="http://schemas.microsoft.com/office/drawing/2014/main" id="{05D11C7F-267F-2A37-9860-13667C4BCAD9}"/>
                </a:ext>
              </a:extLst>
            </p:cNvPr>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a:extLst>
                <a:ext uri="{FF2B5EF4-FFF2-40B4-BE49-F238E27FC236}">
                  <a16:creationId xmlns:a16="http://schemas.microsoft.com/office/drawing/2014/main" id="{8E982697-2278-D351-9BA2-71E43FDA66E5}"/>
                </a:ext>
              </a:extLst>
            </p:cNvPr>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a:extLst>
                <a:ext uri="{FF2B5EF4-FFF2-40B4-BE49-F238E27FC236}">
                  <a16:creationId xmlns:a16="http://schemas.microsoft.com/office/drawing/2014/main" id="{F84DE6B6-FD3C-56E6-215B-36A75CEDC3A0}"/>
                </a:ext>
              </a:extLst>
            </p:cNvPr>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a:extLst>
                <a:ext uri="{FF2B5EF4-FFF2-40B4-BE49-F238E27FC236}">
                  <a16:creationId xmlns:a16="http://schemas.microsoft.com/office/drawing/2014/main" id="{FA00786F-DBFF-04FC-2DEC-B14249B5C507}"/>
                </a:ext>
              </a:extLst>
            </p:cNvPr>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a:extLst>
                <a:ext uri="{FF2B5EF4-FFF2-40B4-BE49-F238E27FC236}">
                  <a16:creationId xmlns:a16="http://schemas.microsoft.com/office/drawing/2014/main" id="{FF0F68DD-A866-AA64-D172-D37C592B834E}"/>
                </a:ext>
              </a:extLst>
            </p:cNvPr>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a:extLst>
                <a:ext uri="{FF2B5EF4-FFF2-40B4-BE49-F238E27FC236}">
                  <a16:creationId xmlns:a16="http://schemas.microsoft.com/office/drawing/2014/main" id="{F6B03533-E4DE-FCE3-01D0-FD4E51B000D4}"/>
                </a:ext>
              </a:extLst>
            </p:cNvPr>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a:extLst>
                <a:ext uri="{FF2B5EF4-FFF2-40B4-BE49-F238E27FC236}">
                  <a16:creationId xmlns:a16="http://schemas.microsoft.com/office/drawing/2014/main" id="{23A07AB4-68DE-345F-D4B5-027153D9E7DB}"/>
                </a:ext>
              </a:extLst>
            </p:cNvPr>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a:extLst>
                <a:ext uri="{FF2B5EF4-FFF2-40B4-BE49-F238E27FC236}">
                  <a16:creationId xmlns:a16="http://schemas.microsoft.com/office/drawing/2014/main" id="{EF0537BC-8D08-AF2A-E611-9EE01ACB2414}"/>
                </a:ext>
              </a:extLst>
            </p:cNvPr>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4835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4">
          <a:extLst>
            <a:ext uri="{FF2B5EF4-FFF2-40B4-BE49-F238E27FC236}">
              <a16:creationId xmlns:a16="http://schemas.microsoft.com/office/drawing/2014/main" id="{5BA9F623-C330-41B7-13B3-4725304172C8}"/>
            </a:ext>
          </a:extLst>
        </p:cNvPr>
        <p:cNvGrpSpPr/>
        <p:nvPr/>
      </p:nvGrpSpPr>
      <p:grpSpPr>
        <a:xfrm>
          <a:off x="0" y="0"/>
          <a:ext cx="0" cy="0"/>
          <a:chOff x="0" y="0"/>
          <a:chExt cx="0" cy="0"/>
        </a:xfrm>
      </p:grpSpPr>
      <p:sp>
        <p:nvSpPr>
          <p:cNvPr id="846" name="Google Shape;846;p30">
            <a:extLst>
              <a:ext uri="{FF2B5EF4-FFF2-40B4-BE49-F238E27FC236}">
                <a16:creationId xmlns:a16="http://schemas.microsoft.com/office/drawing/2014/main" id="{957C2984-D1BA-526C-4319-CA3C5EE3207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solidFill>
                <a:schemeClr val="lt1"/>
              </a:solidFill>
            </a:endParaRPr>
          </a:p>
        </p:txBody>
      </p:sp>
      <p:grpSp>
        <p:nvGrpSpPr>
          <p:cNvPr id="847" name="Google Shape;847;p30">
            <a:extLst>
              <a:ext uri="{FF2B5EF4-FFF2-40B4-BE49-F238E27FC236}">
                <a16:creationId xmlns:a16="http://schemas.microsoft.com/office/drawing/2014/main" id="{71D6B32C-863A-5210-FFF5-70DE59E31163}"/>
              </a:ext>
            </a:extLst>
          </p:cNvPr>
          <p:cNvGrpSpPr/>
          <p:nvPr/>
        </p:nvGrpSpPr>
        <p:grpSpPr>
          <a:xfrm>
            <a:off x="5459150" y="1242100"/>
            <a:ext cx="2964844" cy="2815459"/>
            <a:chOff x="5171900" y="1164025"/>
            <a:chExt cx="2964844" cy="2815459"/>
          </a:xfrm>
        </p:grpSpPr>
        <p:sp>
          <p:nvSpPr>
            <p:cNvPr id="848" name="Google Shape;848;p30">
              <a:extLst>
                <a:ext uri="{FF2B5EF4-FFF2-40B4-BE49-F238E27FC236}">
                  <a16:creationId xmlns:a16="http://schemas.microsoft.com/office/drawing/2014/main" id="{AB69A7FF-A897-5604-A5E8-08A7CB5FE046}"/>
                </a:ext>
              </a:extLst>
            </p:cNvPr>
            <p:cNvSpPr/>
            <p:nvPr/>
          </p:nvSpPr>
          <p:spPr>
            <a:xfrm>
              <a:off x="5171900" y="1164025"/>
              <a:ext cx="2964844" cy="2815459"/>
            </a:xfrm>
            <a:custGeom>
              <a:avLst/>
              <a:gdLst/>
              <a:ahLst/>
              <a:cxnLst/>
              <a:rect l="l" t="t" r="r" b="b"/>
              <a:pathLst>
                <a:path w="59541" h="56541" extrusionOk="0">
                  <a:moveTo>
                    <a:pt x="33931" y="0"/>
                  </a:moveTo>
                  <a:cubicBezTo>
                    <a:pt x="32829" y="10"/>
                    <a:pt x="31738" y="305"/>
                    <a:pt x="30784" y="866"/>
                  </a:cubicBezTo>
                  <a:cubicBezTo>
                    <a:pt x="30211" y="560"/>
                    <a:pt x="29574" y="403"/>
                    <a:pt x="28934" y="403"/>
                  </a:cubicBezTo>
                  <a:cubicBezTo>
                    <a:pt x="28915" y="403"/>
                    <a:pt x="28895" y="403"/>
                    <a:pt x="28876" y="404"/>
                  </a:cubicBezTo>
                  <a:cubicBezTo>
                    <a:pt x="28355" y="404"/>
                    <a:pt x="27843" y="492"/>
                    <a:pt x="27351" y="669"/>
                  </a:cubicBezTo>
                  <a:cubicBezTo>
                    <a:pt x="27056" y="777"/>
                    <a:pt x="26781" y="915"/>
                    <a:pt x="26506" y="1072"/>
                  </a:cubicBezTo>
                  <a:cubicBezTo>
                    <a:pt x="26457" y="1043"/>
                    <a:pt x="26407" y="1023"/>
                    <a:pt x="26348" y="1003"/>
                  </a:cubicBezTo>
                  <a:cubicBezTo>
                    <a:pt x="25807" y="758"/>
                    <a:pt x="25227" y="630"/>
                    <a:pt x="24637" y="630"/>
                  </a:cubicBezTo>
                  <a:cubicBezTo>
                    <a:pt x="23368" y="630"/>
                    <a:pt x="22149" y="1171"/>
                    <a:pt x="21303" y="2125"/>
                  </a:cubicBezTo>
                  <a:cubicBezTo>
                    <a:pt x="21087" y="2370"/>
                    <a:pt x="20890" y="2646"/>
                    <a:pt x="20733" y="2941"/>
                  </a:cubicBezTo>
                  <a:cubicBezTo>
                    <a:pt x="19385" y="3669"/>
                    <a:pt x="18421" y="4937"/>
                    <a:pt x="18077" y="6422"/>
                  </a:cubicBezTo>
                  <a:cubicBezTo>
                    <a:pt x="16168" y="4676"/>
                    <a:pt x="13772" y="3823"/>
                    <a:pt x="11390" y="3823"/>
                  </a:cubicBezTo>
                  <a:cubicBezTo>
                    <a:pt x="8446" y="3823"/>
                    <a:pt x="5523" y="5124"/>
                    <a:pt x="3561" y="7652"/>
                  </a:cubicBezTo>
                  <a:cubicBezTo>
                    <a:pt x="1" y="12215"/>
                    <a:pt x="1102" y="18844"/>
                    <a:pt x="5941" y="22030"/>
                  </a:cubicBezTo>
                  <a:cubicBezTo>
                    <a:pt x="2538" y="24115"/>
                    <a:pt x="719" y="28039"/>
                    <a:pt x="1329" y="31993"/>
                  </a:cubicBezTo>
                  <a:cubicBezTo>
                    <a:pt x="1938" y="35936"/>
                    <a:pt x="4859" y="39133"/>
                    <a:pt x="8734" y="40097"/>
                  </a:cubicBezTo>
                  <a:cubicBezTo>
                    <a:pt x="9019" y="41857"/>
                    <a:pt x="9619" y="43539"/>
                    <a:pt x="10504" y="45083"/>
                  </a:cubicBezTo>
                  <a:cubicBezTo>
                    <a:pt x="11036" y="46007"/>
                    <a:pt x="11635" y="46883"/>
                    <a:pt x="12314" y="47709"/>
                  </a:cubicBezTo>
                  <a:lnTo>
                    <a:pt x="10790" y="48309"/>
                  </a:lnTo>
                  <a:cubicBezTo>
                    <a:pt x="10593" y="48387"/>
                    <a:pt x="10416" y="48505"/>
                    <a:pt x="10268" y="48653"/>
                  </a:cubicBezTo>
                  <a:cubicBezTo>
                    <a:pt x="9373" y="49538"/>
                    <a:pt x="9855" y="51062"/>
                    <a:pt x="11095" y="51279"/>
                  </a:cubicBezTo>
                  <a:cubicBezTo>
                    <a:pt x="11183" y="51288"/>
                    <a:pt x="11272" y="51298"/>
                    <a:pt x="11360" y="51298"/>
                  </a:cubicBezTo>
                  <a:lnTo>
                    <a:pt x="11517" y="51298"/>
                  </a:lnTo>
                  <a:cubicBezTo>
                    <a:pt x="11694" y="51288"/>
                    <a:pt x="12491" y="51269"/>
                    <a:pt x="15963" y="51259"/>
                  </a:cubicBezTo>
                  <a:cubicBezTo>
                    <a:pt x="17792" y="52685"/>
                    <a:pt x="19808" y="53846"/>
                    <a:pt x="21962" y="54721"/>
                  </a:cubicBezTo>
                  <a:cubicBezTo>
                    <a:pt x="24952" y="55930"/>
                    <a:pt x="27942" y="56540"/>
                    <a:pt x="30843" y="56540"/>
                  </a:cubicBezTo>
                  <a:cubicBezTo>
                    <a:pt x="32190" y="56540"/>
                    <a:pt x="33547" y="56403"/>
                    <a:pt x="34875" y="56127"/>
                  </a:cubicBezTo>
                  <a:cubicBezTo>
                    <a:pt x="35800" y="55930"/>
                    <a:pt x="36704" y="55675"/>
                    <a:pt x="37580" y="55350"/>
                  </a:cubicBezTo>
                  <a:cubicBezTo>
                    <a:pt x="38387" y="55776"/>
                    <a:pt x="39226" y="55970"/>
                    <a:pt x="40041" y="55970"/>
                  </a:cubicBezTo>
                  <a:cubicBezTo>
                    <a:pt x="42992" y="55970"/>
                    <a:pt x="45631" y="53430"/>
                    <a:pt x="45300" y="50148"/>
                  </a:cubicBezTo>
                  <a:cubicBezTo>
                    <a:pt x="46844" y="48436"/>
                    <a:pt x="48064" y="46450"/>
                    <a:pt x="48890" y="44296"/>
                  </a:cubicBezTo>
                  <a:lnTo>
                    <a:pt x="57987" y="44296"/>
                  </a:lnTo>
                  <a:cubicBezTo>
                    <a:pt x="58843" y="44296"/>
                    <a:pt x="59541" y="43598"/>
                    <a:pt x="59541" y="42752"/>
                  </a:cubicBezTo>
                  <a:lnTo>
                    <a:pt x="59541" y="7071"/>
                  </a:lnTo>
                  <a:cubicBezTo>
                    <a:pt x="59541" y="6222"/>
                    <a:pt x="58852" y="5527"/>
                    <a:pt x="58005" y="5527"/>
                  </a:cubicBezTo>
                  <a:cubicBezTo>
                    <a:pt x="57999" y="5527"/>
                    <a:pt x="57993" y="5527"/>
                    <a:pt x="57987" y="5527"/>
                  </a:cubicBezTo>
                  <a:lnTo>
                    <a:pt x="32987" y="5527"/>
                  </a:lnTo>
                  <a:cubicBezTo>
                    <a:pt x="33036" y="5173"/>
                    <a:pt x="33036" y="4810"/>
                    <a:pt x="32997" y="4455"/>
                  </a:cubicBezTo>
                  <a:cubicBezTo>
                    <a:pt x="32957" y="4170"/>
                    <a:pt x="32898" y="3875"/>
                    <a:pt x="32829" y="3600"/>
                  </a:cubicBezTo>
                  <a:cubicBezTo>
                    <a:pt x="33184" y="3442"/>
                    <a:pt x="33577" y="3364"/>
                    <a:pt x="33970" y="3364"/>
                  </a:cubicBezTo>
                  <a:cubicBezTo>
                    <a:pt x="34275" y="3364"/>
                    <a:pt x="34580" y="3423"/>
                    <a:pt x="34875" y="3541"/>
                  </a:cubicBezTo>
                  <a:cubicBezTo>
                    <a:pt x="35093" y="3637"/>
                    <a:pt x="35319" y="3682"/>
                    <a:pt x="35542" y="3682"/>
                  </a:cubicBezTo>
                  <a:cubicBezTo>
                    <a:pt x="36186" y="3682"/>
                    <a:pt x="36800" y="3304"/>
                    <a:pt x="37078" y="2675"/>
                  </a:cubicBezTo>
                  <a:cubicBezTo>
                    <a:pt x="37452" y="1830"/>
                    <a:pt x="37058" y="836"/>
                    <a:pt x="36213" y="472"/>
                  </a:cubicBezTo>
                  <a:cubicBezTo>
                    <a:pt x="35495" y="158"/>
                    <a:pt x="34718" y="0"/>
                    <a:pt x="33931"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a:extLst>
                <a:ext uri="{FF2B5EF4-FFF2-40B4-BE49-F238E27FC236}">
                  <a16:creationId xmlns:a16="http://schemas.microsoft.com/office/drawing/2014/main" id="{1A3C63E9-C14F-1F38-8FA3-E2E1E46B724A}"/>
                </a:ext>
              </a:extLst>
            </p:cNvPr>
            <p:cNvSpPr/>
            <p:nvPr/>
          </p:nvSpPr>
          <p:spPr>
            <a:xfrm>
              <a:off x="5647932" y="2475506"/>
              <a:ext cx="1955001" cy="1429166"/>
            </a:xfrm>
            <a:custGeom>
              <a:avLst/>
              <a:gdLst/>
              <a:ahLst/>
              <a:cxnLst/>
              <a:rect l="l" t="t" r="r" b="b"/>
              <a:pathLst>
                <a:path w="39261" h="28701" extrusionOk="0">
                  <a:moveTo>
                    <a:pt x="28250" y="1"/>
                  </a:moveTo>
                  <a:cubicBezTo>
                    <a:pt x="28029" y="1"/>
                    <a:pt x="27808" y="10"/>
                    <a:pt x="27587" y="29"/>
                  </a:cubicBezTo>
                  <a:cubicBezTo>
                    <a:pt x="23867" y="349"/>
                    <a:pt x="20659" y="3414"/>
                    <a:pt x="16976" y="3414"/>
                  </a:cubicBezTo>
                  <a:cubicBezTo>
                    <a:pt x="16803" y="3414"/>
                    <a:pt x="16629" y="3407"/>
                    <a:pt x="16454" y="3393"/>
                  </a:cubicBezTo>
                  <a:cubicBezTo>
                    <a:pt x="14231" y="3216"/>
                    <a:pt x="12264" y="1849"/>
                    <a:pt x="10061" y="1475"/>
                  </a:cubicBezTo>
                  <a:cubicBezTo>
                    <a:pt x="9647" y="1405"/>
                    <a:pt x="9230" y="1371"/>
                    <a:pt x="8816" y="1371"/>
                  </a:cubicBezTo>
                  <a:cubicBezTo>
                    <a:pt x="7363" y="1371"/>
                    <a:pt x="5936" y="1795"/>
                    <a:pt x="4711" y="2606"/>
                  </a:cubicBezTo>
                  <a:cubicBezTo>
                    <a:pt x="2577" y="4032"/>
                    <a:pt x="1269" y="6805"/>
                    <a:pt x="708" y="9264"/>
                  </a:cubicBezTo>
                  <a:cubicBezTo>
                    <a:pt x="0" y="12401"/>
                    <a:pt x="669" y="15391"/>
                    <a:pt x="2154" y="18037"/>
                  </a:cubicBezTo>
                  <a:cubicBezTo>
                    <a:pt x="4455" y="22098"/>
                    <a:pt x="8694" y="25324"/>
                    <a:pt x="12845" y="26996"/>
                  </a:cubicBezTo>
                  <a:cubicBezTo>
                    <a:pt x="15497" y="28065"/>
                    <a:pt x="18317" y="28700"/>
                    <a:pt x="21158" y="28700"/>
                  </a:cubicBezTo>
                  <a:cubicBezTo>
                    <a:pt x="22393" y="28700"/>
                    <a:pt x="23632" y="28580"/>
                    <a:pt x="24863" y="28324"/>
                  </a:cubicBezTo>
                  <a:cubicBezTo>
                    <a:pt x="33203" y="26563"/>
                    <a:pt x="39261" y="19158"/>
                    <a:pt x="38858" y="10533"/>
                  </a:cubicBezTo>
                  <a:cubicBezTo>
                    <a:pt x="38779" y="8940"/>
                    <a:pt x="38484" y="7327"/>
                    <a:pt x="37776" y="5891"/>
                  </a:cubicBezTo>
                  <a:cubicBezTo>
                    <a:pt x="36704" y="3727"/>
                    <a:pt x="34747" y="2085"/>
                    <a:pt x="32563" y="1062"/>
                  </a:cubicBezTo>
                  <a:cubicBezTo>
                    <a:pt x="31210" y="420"/>
                    <a:pt x="29738" y="1"/>
                    <a:pt x="28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a:extLst>
                <a:ext uri="{FF2B5EF4-FFF2-40B4-BE49-F238E27FC236}">
                  <a16:creationId xmlns:a16="http://schemas.microsoft.com/office/drawing/2014/main" id="{515B3BF4-A50D-9936-0D69-8E9EF990F4FB}"/>
                </a:ext>
              </a:extLst>
            </p:cNvPr>
            <p:cNvSpPr/>
            <p:nvPr/>
          </p:nvSpPr>
          <p:spPr>
            <a:xfrm>
              <a:off x="6135665" y="1358920"/>
              <a:ext cx="371272" cy="371272"/>
            </a:xfrm>
            <a:custGeom>
              <a:avLst/>
              <a:gdLst/>
              <a:ahLst/>
              <a:cxnLst/>
              <a:rect l="l" t="t" r="r" b="b"/>
              <a:pathLst>
                <a:path w="7456" h="7456" extrusionOk="0">
                  <a:moveTo>
                    <a:pt x="3728" y="1"/>
                  </a:moveTo>
                  <a:cubicBezTo>
                    <a:pt x="1663" y="1"/>
                    <a:pt x="1" y="1663"/>
                    <a:pt x="1" y="3728"/>
                  </a:cubicBezTo>
                  <a:cubicBezTo>
                    <a:pt x="1" y="5783"/>
                    <a:pt x="1663" y="7455"/>
                    <a:pt x="3728" y="7455"/>
                  </a:cubicBezTo>
                  <a:cubicBezTo>
                    <a:pt x="5784" y="7455"/>
                    <a:pt x="7456" y="5783"/>
                    <a:pt x="7456" y="3728"/>
                  </a:cubicBezTo>
                  <a:cubicBezTo>
                    <a:pt x="7456" y="1663"/>
                    <a:pt x="5784" y="1"/>
                    <a:pt x="3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a:extLst>
                <a:ext uri="{FF2B5EF4-FFF2-40B4-BE49-F238E27FC236}">
                  <a16:creationId xmlns:a16="http://schemas.microsoft.com/office/drawing/2014/main" id="{D03DEF9F-8295-FDA1-F0F8-8D2BD57724AF}"/>
                </a:ext>
              </a:extLst>
            </p:cNvPr>
            <p:cNvSpPr/>
            <p:nvPr/>
          </p:nvSpPr>
          <p:spPr>
            <a:xfrm>
              <a:off x="6338925" y="1518560"/>
              <a:ext cx="1713595" cy="1776287"/>
            </a:xfrm>
            <a:custGeom>
              <a:avLst/>
              <a:gdLst/>
              <a:ahLst/>
              <a:cxnLst/>
              <a:rect l="l" t="t" r="r" b="b"/>
              <a:pathLst>
                <a:path w="34413" h="35672" extrusionOk="0">
                  <a:moveTo>
                    <a:pt x="0" y="1"/>
                  </a:moveTo>
                  <a:lnTo>
                    <a:pt x="0" y="35671"/>
                  </a:lnTo>
                  <a:lnTo>
                    <a:pt x="34412" y="35671"/>
                  </a:lnTo>
                  <a:lnTo>
                    <a:pt x="34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a:extLst>
                <a:ext uri="{FF2B5EF4-FFF2-40B4-BE49-F238E27FC236}">
                  <a16:creationId xmlns:a16="http://schemas.microsoft.com/office/drawing/2014/main" id="{06CBC800-B095-A205-DFB0-DB7B371DF04D}"/>
                </a:ext>
              </a:extLst>
            </p:cNvPr>
            <p:cNvSpPr/>
            <p:nvPr/>
          </p:nvSpPr>
          <p:spPr>
            <a:xfrm>
              <a:off x="6406993" y="1588620"/>
              <a:ext cx="1577904" cy="1636164"/>
            </a:xfrm>
            <a:custGeom>
              <a:avLst/>
              <a:gdLst/>
              <a:ahLst/>
              <a:cxnLst/>
              <a:rect l="l" t="t" r="r" b="b"/>
              <a:pathLst>
                <a:path w="31688" h="32858" fill="none" extrusionOk="0">
                  <a:moveTo>
                    <a:pt x="0" y="0"/>
                  </a:moveTo>
                  <a:lnTo>
                    <a:pt x="31688" y="0"/>
                  </a:lnTo>
                  <a:lnTo>
                    <a:pt x="31688" y="32858"/>
                  </a:lnTo>
                  <a:lnTo>
                    <a:pt x="0" y="32858"/>
                  </a:lnTo>
                  <a:close/>
                </a:path>
              </a:pathLst>
            </a:custGeom>
            <a:noFill/>
            <a:ln w="19050" cap="flat" cmpd="sng">
              <a:solidFill>
                <a:schemeClr val="accent4"/>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a:extLst>
                <a:ext uri="{FF2B5EF4-FFF2-40B4-BE49-F238E27FC236}">
                  <a16:creationId xmlns:a16="http://schemas.microsoft.com/office/drawing/2014/main" id="{F79DFDFE-3993-3508-10F2-0CCA1C5BB4C5}"/>
                </a:ext>
              </a:extLst>
            </p:cNvPr>
            <p:cNvSpPr/>
            <p:nvPr/>
          </p:nvSpPr>
          <p:spPr>
            <a:xfrm>
              <a:off x="6496125" y="1719828"/>
              <a:ext cx="1392816" cy="1340083"/>
            </a:xfrm>
            <a:custGeom>
              <a:avLst/>
              <a:gdLst/>
              <a:ahLst/>
              <a:cxnLst/>
              <a:rect l="l" t="t" r="r" b="b"/>
              <a:pathLst>
                <a:path w="27971" h="26912" extrusionOk="0">
                  <a:moveTo>
                    <a:pt x="14516" y="1"/>
                  </a:moveTo>
                  <a:cubicBezTo>
                    <a:pt x="9078" y="1"/>
                    <a:pt x="4170" y="3276"/>
                    <a:pt x="2085" y="8301"/>
                  </a:cubicBezTo>
                  <a:cubicBezTo>
                    <a:pt x="0" y="13337"/>
                    <a:pt x="1151" y="19119"/>
                    <a:pt x="5006" y="22965"/>
                  </a:cubicBezTo>
                  <a:cubicBezTo>
                    <a:pt x="7578" y="25543"/>
                    <a:pt x="11016" y="26912"/>
                    <a:pt x="14515" y="26912"/>
                  </a:cubicBezTo>
                  <a:cubicBezTo>
                    <a:pt x="16248" y="26912"/>
                    <a:pt x="17996" y="26576"/>
                    <a:pt x="19660" y="25886"/>
                  </a:cubicBezTo>
                  <a:cubicBezTo>
                    <a:pt x="24695" y="23801"/>
                    <a:pt x="27970" y="18903"/>
                    <a:pt x="27970" y="13455"/>
                  </a:cubicBezTo>
                  <a:cubicBezTo>
                    <a:pt x="27970" y="13238"/>
                    <a:pt x="27970" y="13012"/>
                    <a:pt x="27961" y="12796"/>
                  </a:cubicBezTo>
                  <a:lnTo>
                    <a:pt x="15293" y="12796"/>
                  </a:lnTo>
                  <a:lnTo>
                    <a:pt x="15293" y="30"/>
                  </a:lnTo>
                  <a:cubicBezTo>
                    <a:pt x="15038" y="11"/>
                    <a:pt x="14782" y="1"/>
                    <a:pt x="14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a:extLst>
                <a:ext uri="{FF2B5EF4-FFF2-40B4-BE49-F238E27FC236}">
                  <a16:creationId xmlns:a16="http://schemas.microsoft.com/office/drawing/2014/main" id="{6A6A02D8-07F4-0D17-1418-39A642EB4AC9}"/>
                </a:ext>
              </a:extLst>
            </p:cNvPr>
            <p:cNvSpPr/>
            <p:nvPr/>
          </p:nvSpPr>
          <p:spPr>
            <a:xfrm>
              <a:off x="7021553" y="2097916"/>
              <a:ext cx="409464" cy="570551"/>
            </a:xfrm>
            <a:custGeom>
              <a:avLst/>
              <a:gdLst/>
              <a:ahLst/>
              <a:cxnLst/>
              <a:rect l="l" t="t" r="r" b="b"/>
              <a:pathLst>
                <a:path w="8223" h="11458" extrusionOk="0">
                  <a:moveTo>
                    <a:pt x="473" y="0"/>
                  </a:moveTo>
                  <a:lnTo>
                    <a:pt x="473" y="1033"/>
                  </a:lnTo>
                  <a:lnTo>
                    <a:pt x="6285" y="1033"/>
                  </a:lnTo>
                  <a:lnTo>
                    <a:pt x="3128" y="4986"/>
                  </a:lnTo>
                  <a:lnTo>
                    <a:pt x="3128" y="5842"/>
                  </a:lnTo>
                  <a:lnTo>
                    <a:pt x="3945" y="5842"/>
                  </a:lnTo>
                  <a:cubicBezTo>
                    <a:pt x="6059" y="5842"/>
                    <a:pt x="7013" y="6737"/>
                    <a:pt x="7013" y="8104"/>
                  </a:cubicBezTo>
                  <a:cubicBezTo>
                    <a:pt x="7013" y="9510"/>
                    <a:pt x="5980" y="10386"/>
                    <a:pt x="4092" y="10386"/>
                  </a:cubicBezTo>
                  <a:cubicBezTo>
                    <a:pt x="2617" y="10386"/>
                    <a:pt x="1299" y="9835"/>
                    <a:pt x="571" y="9078"/>
                  </a:cubicBezTo>
                  <a:lnTo>
                    <a:pt x="1" y="10002"/>
                  </a:lnTo>
                  <a:cubicBezTo>
                    <a:pt x="876" y="10897"/>
                    <a:pt x="2460" y="11458"/>
                    <a:pt x="4092" y="11458"/>
                  </a:cubicBezTo>
                  <a:cubicBezTo>
                    <a:pt x="6836" y="11458"/>
                    <a:pt x="8223" y="10002"/>
                    <a:pt x="8223" y="8104"/>
                  </a:cubicBezTo>
                  <a:cubicBezTo>
                    <a:pt x="8223" y="6285"/>
                    <a:pt x="7003" y="4996"/>
                    <a:pt x="4564" y="4868"/>
                  </a:cubicBezTo>
                  <a:lnTo>
                    <a:pt x="7780" y="826"/>
                  </a:lnTo>
                  <a:lnTo>
                    <a:pt x="7780" y="0"/>
                  </a:ln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a:extLst>
                <a:ext uri="{FF2B5EF4-FFF2-40B4-BE49-F238E27FC236}">
                  <a16:creationId xmlns:a16="http://schemas.microsoft.com/office/drawing/2014/main" id="{127C2251-5A87-4E23-2530-23BA05FB37B2}"/>
                </a:ext>
              </a:extLst>
            </p:cNvPr>
            <p:cNvSpPr/>
            <p:nvPr/>
          </p:nvSpPr>
          <p:spPr>
            <a:xfrm>
              <a:off x="5314909" y="1433362"/>
              <a:ext cx="833070" cy="833568"/>
            </a:xfrm>
            <a:custGeom>
              <a:avLst/>
              <a:gdLst/>
              <a:ahLst/>
              <a:cxnLst/>
              <a:rect l="l" t="t" r="r" b="b"/>
              <a:pathLst>
                <a:path w="16730" h="16740" extrusionOk="0">
                  <a:moveTo>
                    <a:pt x="8360" y="0"/>
                  </a:moveTo>
                  <a:cubicBezTo>
                    <a:pt x="3738" y="0"/>
                    <a:pt x="1" y="3747"/>
                    <a:pt x="1" y="8370"/>
                  </a:cubicBezTo>
                  <a:cubicBezTo>
                    <a:pt x="1" y="12992"/>
                    <a:pt x="3738" y="16739"/>
                    <a:pt x="8360" y="16739"/>
                  </a:cubicBezTo>
                  <a:cubicBezTo>
                    <a:pt x="12983" y="16739"/>
                    <a:pt x="16730" y="12992"/>
                    <a:pt x="16730" y="8370"/>
                  </a:cubicBezTo>
                  <a:cubicBezTo>
                    <a:pt x="16730" y="3747"/>
                    <a:pt x="12983" y="0"/>
                    <a:pt x="8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a:extLst>
                <a:ext uri="{FF2B5EF4-FFF2-40B4-BE49-F238E27FC236}">
                  <a16:creationId xmlns:a16="http://schemas.microsoft.com/office/drawing/2014/main" id="{5C54EC0C-0B5E-0841-56D4-AE39D85AF6D6}"/>
                </a:ext>
              </a:extLst>
            </p:cNvPr>
            <p:cNvSpPr/>
            <p:nvPr/>
          </p:nvSpPr>
          <p:spPr>
            <a:xfrm>
              <a:off x="5536293" y="1642946"/>
              <a:ext cx="405530" cy="405530"/>
            </a:xfrm>
            <a:custGeom>
              <a:avLst/>
              <a:gdLst/>
              <a:ahLst/>
              <a:cxnLst/>
              <a:rect l="l" t="t" r="r" b="b"/>
              <a:pathLst>
                <a:path w="8144" h="8144" fill="none" extrusionOk="0">
                  <a:moveTo>
                    <a:pt x="8143" y="4072"/>
                  </a:moveTo>
                  <a:cubicBezTo>
                    <a:pt x="8143" y="6315"/>
                    <a:pt x="6324" y="8144"/>
                    <a:pt x="4072" y="8144"/>
                  </a:cubicBezTo>
                  <a:cubicBezTo>
                    <a:pt x="1829" y="8144"/>
                    <a:pt x="0" y="6315"/>
                    <a:pt x="0" y="4072"/>
                  </a:cubicBezTo>
                  <a:cubicBezTo>
                    <a:pt x="0" y="1820"/>
                    <a:pt x="1829" y="1"/>
                    <a:pt x="4072" y="1"/>
                  </a:cubicBezTo>
                  <a:cubicBezTo>
                    <a:pt x="6324" y="1"/>
                    <a:pt x="8143" y="1820"/>
                    <a:pt x="8143" y="4072"/>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a:extLst>
                <a:ext uri="{FF2B5EF4-FFF2-40B4-BE49-F238E27FC236}">
                  <a16:creationId xmlns:a16="http://schemas.microsoft.com/office/drawing/2014/main" id="{A486F4A2-E800-4EAF-886C-990D8DD9D6E9}"/>
                </a:ext>
              </a:extLst>
            </p:cNvPr>
            <p:cNvSpPr/>
            <p:nvPr/>
          </p:nvSpPr>
          <p:spPr>
            <a:xfrm>
              <a:off x="5691004" y="1809458"/>
              <a:ext cx="84303" cy="72352"/>
            </a:xfrm>
            <a:custGeom>
              <a:avLst/>
              <a:gdLst/>
              <a:ahLst/>
              <a:cxnLst/>
              <a:rect l="l" t="t" r="r" b="b"/>
              <a:pathLst>
                <a:path w="1693" h="1453" extrusionOk="0">
                  <a:moveTo>
                    <a:pt x="965" y="1"/>
                  </a:moveTo>
                  <a:cubicBezTo>
                    <a:pt x="316" y="1"/>
                    <a:pt x="1" y="787"/>
                    <a:pt x="453" y="1240"/>
                  </a:cubicBezTo>
                  <a:cubicBezTo>
                    <a:pt x="600" y="1387"/>
                    <a:pt x="782" y="1453"/>
                    <a:pt x="961" y="1453"/>
                  </a:cubicBezTo>
                  <a:cubicBezTo>
                    <a:pt x="1333" y="1453"/>
                    <a:pt x="1692" y="1167"/>
                    <a:pt x="1692" y="728"/>
                  </a:cubicBezTo>
                  <a:cubicBezTo>
                    <a:pt x="1692" y="325"/>
                    <a:pt x="1368" y="1"/>
                    <a:pt x="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a:extLst>
                <a:ext uri="{FF2B5EF4-FFF2-40B4-BE49-F238E27FC236}">
                  <a16:creationId xmlns:a16="http://schemas.microsoft.com/office/drawing/2014/main" id="{4AD017B9-C04A-CBD6-306A-F3DCD940CA7D}"/>
                </a:ext>
              </a:extLst>
            </p:cNvPr>
            <p:cNvSpPr/>
            <p:nvPr/>
          </p:nvSpPr>
          <p:spPr>
            <a:xfrm>
              <a:off x="5562236" y="1462243"/>
              <a:ext cx="264959" cy="163128"/>
            </a:xfrm>
            <a:custGeom>
              <a:avLst/>
              <a:gdLst/>
              <a:ahLst/>
              <a:cxnLst/>
              <a:rect l="l" t="t" r="r" b="b"/>
              <a:pathLst>
                <a:path w="5321" h="3276" fill="none" extrusionOk="0">
                  <a:moveTo>
                    <a:pt x="5213" y="1289"/>
                  </a:moveTo>
                  <a:cubicBezTo>
                    <a:pt x="5321" y="2086"/>
                    <a:pt x="4269" y="2892"/>
                    <a:pt x="2862" y="3079"/>
                  </a:cubicBezTo>
                  <a:cubicBezTo>
                    <a:pt x="1456" y="3276"/>
                    <a:pt x="226" y="2784"/>
                    <a:pt x="118" y="1987"/>
                  </a:cubicBezTo>
                  <a:cubicBezTo>
                    <a:pt x="0" y="1191"/>
                    <a:pt x="1062" y="384"/>
                    <a:pt x="2469" y="197"/>
                  </a:cubicBezTo>
                  <a:cubicBezTo>
                    <a:pt x="3875" y="1"/>
                    <a:pt x="5105" y="492"/>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a:extLst>
                <a:ext uri="{FF2B5EF4-FFF2-40B4-BE49-F238E27FC236}">
                  <a16:creationId xmlns:a16="http://schemas.microsoft.com/office/drawing/2014/main" id="{CF6F882D-F451-AD51-E716-824D346BA99E}"/>
                </a:ext>
              </a:extLst>
            </p:cNvPr>
            <p:cNvSpPr/>
            <p:nvPr/>
          </p:nvSpPr>
          <p:spPr>
            <a:xfrm>
              <a:off x="5653310" y="2074861"/>
              <a:ext cx="265009" cy="163128"/>
            </a:xfrm>
            <a:custGeom>
              <a:avLst/>
              <a:gdLst/>
              <a:ahLst/>
              <a:cxnLst/>
              <a:rect l="l" t="t" r="r" b="b"/>
              <a:pathLst>
                <a:path w="5322" h="3276" fill="none" extrusionOk="0">
                  <a:moveTo>
                    <a:pt x="5213" y="1289"/>
                  </a:moveTo>
                  <a:cubicBezTo>
                    <a:pt x="5321" y="2086"/>
                    <a:pt x="4269" y="2892"/>
                    <a:pt x="2862" y="3079"/>
                  </a:cubicBezTo>
                  <a:cubicBezTo>
                    <a:pt x="1456" y="3276"/>
                    <a:pt x="217" y="2784"/>
                    <a:pt x="109" y="1988"/>
                  </a:cubicBezTo>
                  <a:cubicBezTo>
                    <a:pt x="1" y="1191"/>
                    <a:pt x="1053" y="384"/>
                    <a:pt x="2469" y="198"/>
                  </a:cubicBezTo>
                  <a:cubicBezTo>
                    <a:pt x="3875" y="1"/>
                    <a:pt x="5105" y="493"/>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a:extLst>
                <a:ext uri="{FF2B5EF4-FFF2-40B4-BE49-F238E27FC236}">
                  <a16:creationId xmlns:a16="http://schemas.microsoft.com/office/drawing/2014/main" id="{16D69919-3AF9-7531-6652-9984E3E37283}"/>
                </a:ext>
              </a:extLst>
            </p:cNvPr>
            <p:cNvSpPr/>
            <p:nvPr/>
          </p:nvSpPr>
          <p:spPr>
            <a:xfrm>
              <a:off x="5859457" y="1518560"/>
              <a:ext cx="227314" cy="246884"/>
            </a:xfrm>
            <a:custGeom>
              <a:avLst/>
              <a:gdLst/>
              <a:ahLst/>
              <a:cxnLst/>
              <a:rect l="l" t="t" r="r" b="b"/>
              <a:pathLst>
                <a:path w="4565" h="4958" fill="none" extrusionOk="0">
                  <a:moveTo>
                    <a:pt x="3394" y="1535"/>
                  </a:moveTo>
                  <a:cubicBezTo>
                    <a:pt x="4309" y="2617"/>
                    <a:pt x="4564" y="3915"/>
                    <a:pt x="3955" y="4436"/>
                  </a:cubicBezTo>
                  <a:cubicBezTo>
                    <a:pt x="3345" y="4957"/>
                    <a:pt x="2096" y="4505"/>
                    <a:pt x="1171" y="3423"/>
                  </a:cubicBezTo>
                  <a:cubicBezTo>
                    <a:pt x="257" y="2351"/>
                    <a:pt x="1" y="1043"/>
                    <a:pt x="611" y="522"/>
                  </a:cubicBezTo>
                  <a:cubicBezTo>
                    <a:pt x="1220" y="1"/>
                    <a:pt x="2470" y="453"/>
                    <a:pt x="3394" y="153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a:extLst>
                <a:ext uri="{FF2B5EF4-FFF2-40B4-BE49-F238E27FC236}">
                  <a16:creationId xmlns:a16="http://schemas.microsoft.com/office/drawing/2014/main" id="{4155C775-0DE3-1B88-5164-634570F22EA6}"/>
                </a:ext>
              </a:extLst>
            </p:cNvPr>
            <p:cNvSpPr/>
            <p:nvPr/>
          </p:nvSpPr>
          <p:spPr>
            <a:xfrm>
              <a:off x="5393285" y="1929910"/>
              <a:ext cx="227264" cy="247382"/>
            </a:xfrm>
            <a:custGeom>
              <a:avLst/>
              <a:gdLst/>
              <a:ahLst/>
              <a:cxnLst/>
              <a:rect l="l" t="t" r="r" b="b"/>
              <a:pathLst>
                <a:path w="4564" h="4968" fill="none" extrusionOk="0">
                  <a:moveTo>
                    <a:pt x="3954" y="4446"/>
                  </a:moveTo>
                  <a:cubicBezTo>
                    <a:pt x="3334" y="4967"/>
                    <a:pt x="2095" y="4505"/>
                    <a:pt x="1171" y="3423"/>
                  </a:cubicBezTo>
                  <a:cubicBezTo>
                    <a:pt x="256" y="2342"/>
                    <a:pt x="0" y="1043"/>
                    <a:pt x="610" y="522"/>
                  </a:cubicBezTo>
                  <a:cubicBezTo>
                    <a:pt x="1230" y="1"/>
                    <a:pt x="2469" y="453"/>
                    <a:pt x="3393" y="1535"/>
                  </a:cubicBezTo>
                  <a:cubicBezTo>
                    <a:pt x="4308" y="2617"/>
                    <a:pt x="4564" y="3925"/>
                    <a:pt x="3954" y="444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a:extLst>
                <a:ext uri="{FF2B5EF4-FFF2-40B4-BE49-F238E27FC236}">
                  <a16:creationId xmlns:a16="http://schemas.microsoft.com/office/drawing/2014/main" id="{FDECC518-9918-EBF7-23AA-11522E12C7E7}"/>
                </a:ext>
              </a:extLst>
            </p:cNvPr>
            <p:cNvSpPr/>
            <p:nvPr/>
          </p:nvSpPr>
          <p:spPr>
            <a:xfrm>
              <a:off x="5935393" y="1828579"/>
              <a:ext cx="187130" cy="267399"/>
            </a:xfrm>
            <a:custGeom>
              <a:avLst/>
              <a:gdLst/>
              <a:ahLst/>
              <a:cxnLst/>
              <a:rect l="l" t="t" r="r" b="b"/>
              <a:pathLst>
                <a:path w="3758" h="5370" fill="none" extrusionOk="0">
                  <a:moveTo>
                    <a:pt x="2843" y="295"/>
                  </a:moveTo>
                  <a:cubicBezTo>
                    <a:pt x="3590" y="600"/>
                    <a:pt x="3757" y="1908"/>
                    <a:pt x="3226" y="3226"/>
                  </a:cubicBezTo>
                  <a:cubicBezTo>
                    <a:pt x="2695" y="4544"/>
                    <a:pt x="1662" y="5370"/>
                    <a:pt x="915" y="5075"/>
                  </a:cubicBezTo>
                  <a:cubicBezTo>
                    <a:pt x="168" y="4770"/>
                    <a:pt x="0" y="3462"/>
                    <a:pt x="531" y="2144"/>
                  </a:cubicBezTo>
                  <a:cubicBezTo>
                    <a:pt x="1063" y="826"/>
                    <a:pt x="2095" y="0"/>
                    <a:pt x="2843" y="29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a:extLst>
                <a:ext uri="{FF2B5EF4-FFF2-40B4-BE49-F238E27FC236}">
                  <a16:creationId xmlns:a16="http://schemas.microsoft.com/office/drawing/2014/main" id="{C3206141-B020-F047-867D-96DF883FD47B}"/>
                </a:ext>
              </a:extLst>
            </p:cNvPr>
            <p:cNvSpPr/>
            <p:nvPr/>
          </p:nvSpPr>
          <p:spPr>
            <a:xfrm>
              <a:off x="5358030" y="1603758"/>
              <a:ext cx="187578" cy="267449"/>
            </a:xfrm>
            <a:custGeom>
              <a:avLst/>
              <a:gdLst/>
              <a:ahLst/>
              <a:cxnLst/>
              <a:rect l="l" t="t" r="r" b="b"/>
              <a:pathLst>
                <a:path w="3767" h="5371" fill="none" extrusionOk="0">
                  <a:moveTo>
                    <a:pt x="2842" y="306"/>
                  </a:moveTo>
                  <a:cubicBezTo>
                    <a:pt x="3590" y="601"/>
                    <a:pt x="3767" y="1909"/>
                    <a:pt x="3236" y="3237"/>
                  </a:cubicBezTo>
                  <a:cubicBezTo>
                    <a:pt x="2705" y="4554"/>
                    <a:pt x="1662" y="5371"/>
                    <a:pt x="925" y="5076"/>
                  </a:cubicBezTo>
                  <a:cubicBezTo>
                    <a:pt x="177" y="4771"/>
                    <a:pt x="0" y="3463"/>
                    <a:pt x="531" y="2145"/>
                  </a:cubicBezTo>
                  <a:cubicBezTo>
                    <a:pt x="1062" y="827"/>
                    <a:pt x="2095" y="1"/>
                    <a:pt x="2842" y="30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a:extLst>
                <a:ext uri="{FF2B5EF4-FFF2-40B4-BE49-F238E27FC236}">
                  <a16:creationId xmlns:a16="http://schemas.microsoft.com/office/drawing/2014/main" id="{996954C0-7B19-D008-6BBA-A18A9A086AE7}"/>
                </a:ext>
              </a:extLst>
            </p:cNvPr>
            <p:cNvSpPr/>
            <p:nvPr/>
          </p:nvSpPr>
          <p:spPr>
            <a:xfrm>
              <a:off x="5261529" y="2266868"/>
              <a:ext cx="914884" cy="833519"/>
            </a:xfrm>
            <a:custGeom>
              <a:avLst/>
              <a:gdLst/>
              <a:ahLst/>
              <a:cxnLst/>
              <a:rect l="l" t="t" r="r" b="b"/>
              <a:pathLst>
                <a:path w="18373" h="16739" extrusionOk="0">
                  <a:moveTo>
                    <a:pt x="9186" y="0"/>
                  </a:moveTo>
                  <a:cubicBezTo>
                    <a:pt x="7045" y="0"/>
                    <a:pt x="4903" y="816"/>
                    <a:pt x="3266" y="2449"/>
                  </a:cubicBezTo>
                  <a:cubicBezTo>
                    <a:pt x="1" y="5724"/>
                    <a:pt x="1" y="11015"/>
                    <a:pt x="3266" y="14290"/>
                  </a:cubicBezTo>
                  <a:cubicBezTo>
                    <a:pt x="4903" y="15923"/>
                    <a:pt x="7045" y="16739"/>
                    <a:pt x="9186" y="16739"/>
                  </a:cubicBezTo>
                  <a:cubicBezTo>
                    <a:pt x="11328" y="16739"/>
                    <a:pt x="13469" y="15923"/>
                    <a:pt x="15107" y="14290"/>
                  </a:cubicBezTo>
                  <a:cubicBezTo>
                    <a:pt x="18372" y="11015"/>
                    <a:pt x="18372" y="5724"/>
                    <a:pt x="15107" y="2449"/>
                  </a:cubicBezTo>
                  <a:cubicBezTo>
                    <a:pt x="13469" y="816"/>
                    <a:pt x="11328" y="0"/>
                    <a:pt x="9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a:extLst>
                <a:ext uri="{FF2B5EF4-FFF2-40B4-BE49-F238E27FC236}">
                  <a16:creationId xmlns:a16="http://schemas.microsoft.com/office/drawing/2014/main" id="{906105EE-A3D2-26B9-5044-CF520C60179A}"/>
                </a:ext>
              </a:extLst>
            </p:cNvPr>
            <p:cNvSpPr/>
            <p:nvPr/>
          </p:nvSpPr>
          <p:spPr>
            <a:xfrm>
              <a:off x="5538235" y="2502893"/>
              <a:ext cx="361960" cy="361960"/>
            </a:xfrm>
            <a:custGeom>
              <a:avLst/>
              <a:gdLst/>
              <a:ahLst/>
              <a:cxnLst/>
              <a:rect l="l" t="t" r="r" b="b"/>
              <a:pathLst>
                <a:path w="7269" h="7269" extrusionOk="0">
                  <a:moveTo>
                    <a:pt x="3718" y="119"/>
                  </a:moveTo>
                  <a:cubicBezTo>
                    <a:pt x="4593" y="128"/>
                    <a:pt x="5439" y="482"/>
                    <a:pt x="6078" y="1102"/>
                  </a:cubicBezTo>
                  <a:cubicBezTo>
                    <a:pt x="6108" y="1122"/>
                    <a:pt x="6127" y="1151"/>
                    <a:pt x="6157" y="1181"/>
                  </a:cubicBezTo>
                  <a:cubicBezTo>
                    <a:pt x="6777" y="1820"/>
                    <a:pt x="7121" y="2666"/>
                    <a:pt x="7140" y="3541"/>
                  </a:cubicBezTo>
                  <a:lnTo>
                    <a:pt x="7140" y="3630"/>
                  </a:lnTo>
                  <a:lnTo>
                    <a:pt x="7140" y="3659"/>
                  </a:lnTo>
                  <a:cubicBezTo>
                    <a:pt x="7131" y="4554"/>
                    <a:pt x="6786" y="5410"/>
                    <a:pt x="6177" y="6049"/>
                  </a:cubicBezTo>
                  <a:cubicBezTo>
                    <a:pt x="6147" y="6078"/>
                    <a:pt x="6118" y="6108"/>
                    <a:pt x="6098" y="6137"/>
                  </a:cubicBezTo>
                  <a:cubicBezTo>
                    <a:pt x="5459" y="6767"/>
                    <a:pt x="4603" y="7121"/>
                    <a:pt x="3708" y="7141"/>
                  </a:cubicBezTo>
                  <a:lnTo>
                    <a:pt x="3590" y="7141"/>
                  </a:lnTo>
                  <a:cubicBezTo>
                    <a:pt x="2695" y="7131"/>
                    <a:pt x="1830" y="6777"/>
                    <a:pt x="1190" y="6157"/>
                  </a:cubicBezTo>
                  <a:lnTo>
                    <a:pt x="1102" y="6069"/>
                  </a:lnTo>
                  <a:cubicBezTo>
                    <a:pt x="482" y="5429"/>
                    <a:pt x="128" y="4564"/>
                    <a:pt x="118" y="3669"/>
                  </a:cubicBezTo>
                  <a:lnTo>
                    <a:pt x="118" y="3630"/>
                  </a:lnTo>
                  <a:lnTo>
                    <a:pt x="118" y="3551"/>
                  </a:lnTo>
                  <a:cubicBezTo>
                    <a:pt x="138" y="2656"/>
                    <a:pt x="502" y="1800"/>
                    <a:pt x="1131" y="1171"/>
                  </a:cubicBezTo>
                  <a:cubicBezTo>
                    <a:pt x="1151" y="1141"/>
                    <a:pt x="1181" y="1112"/>
                    <a:pt x="1210" y="1082"/>
                  </a:cubicBezTo>
                  <a:cubicBezTo>
                    <a:pt x="1859" y="473"/>
                    <a:pt x="2705" y="128"/>
                    <a:pt x="3590" y="119"/>
                  </a:cubicBezTo>
                  <a:close/>
                  <a:moveTo>
                    <a:pt x="3590" y="0"/>
                  </a:moveTo>
                  <a:cubicBezTo>
                    <a:pt x="2675" y="10"/>
                    <a:pt x="1790" y="374"/>
                    <a:pt x="1131" y="1013"/>
                  </a:cubicBezTo>
                  <a:cubicBezTo>
                    <a:pt x="1102" y="1033"/>
                    <a:pt x="1072" y="1063"/>
                    <a:pt x="1043" y="1092"/>
                  </a:cubicBezTo>
                  <a:cubicBezTo>
                    <a:pt x="394" y="1751"/>
                    <a:pt x="20" y="2626"/>
                    <a:pt x="0" y="3551"/>
                  </a:cubicBezTo>
                  <a:lnTo>
                    <a:pt x="0" y="3630"/>
                  </a:lnTo>
                  <a:lnTo>
                    <a:pt x="0" y="3669"/>
                  </a:lnTo>
                  <a:cubicBezTo>
                    <a:pt x="10" y="4603"/>
                    <a:pt x="374" y="5488"/>
                    <a:pt x="1023" y="6157"/>
                  </a:cubicBezTo>
                  <a:lnTo>
                    <a:pt x="1112" y="6246"/>
                  </a:lnTo>
                  <a:cubicBezTo>
                    <a:pt x="1771" y="6885"/>
                    <a:pt x="2666" y="7259"/>
                    <a:pt x="3590" y="7268"/>
                  </a:cubicBezTo>
                  <a:lnTo>
                    <a:pt x="3718" y="7268"/>
                  </a:lnTo>
                  <a:cubicBezTo>
                    <a:pt x="4642" y="7249"/>
                    <a:pt x="5518" y="6875"/>
                    <a:pt x="6177" y="6226"/>
                  </a:cubicBezTo>
                  <a:cubicBezTo>
                    <a:pt x="6206" y="6196"/>
                    <a:pt x="6236" y="6167"/>
                    <a:pt x="6265" y="6137"/>
                  </a:cubicBezTo>
                  <a:cubicBezTo>
                    <a:pt x="6904" y="5478"/>
                    <a:pt x="7258" y="4593"/>
                    <a:pt x="7268" y="3669"/>
                  </a:cubicBezTo>
                  <a:lnTo>
                    <a:pt x="7268" y="3630"/>
                  </a:lnTo>
                  <a:cubicBezTo>
                    <a:pt x="7268" y="3600"/>
                    <a:pt x="7268" y="3580"/>
                    <a:pt x="7268" y="3551"/>
                  </a:cubicBezTo>
                  <a:cubicBezTo>
                    <a:pt x="7249" y="2636"/>
                    <a:pt x="6885" y="1761"/>
                    <a:pt x="6245" y="1102"/>
                  </a:cubicBezTo>
                  <a:cubicBezTo>
                    <a:pt x="6216" y="1072"/>
                    <a:pt x="6186" y="1053"/>
                    <a:pt x="6157" y="1023"/>
                  </a:cubicBezTo>
                  <a:cubicBezTo>
                    <a:pt x="5498" y="384"/>
                    <a:pt x="4623" y="20"/>
                    <a:pt x="370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a:extLst>
                <a:ext uri="{FF2B5EF4-FFF2-40B4-BE49-F238E27FC236}">
                  <a16:creationId xmlns:a16="http://schemas.microsoft.com/office/drawing/2014/main" id="{49C4911B-F29E-88EE-7E08-A2807A07F1AC}"/>
                </a:ext>
              </a:extLst>
            </p:cNvPr>
            <p:cNvSpPr/>
            <p:nvPr/>
          </p:nvSpPr>
          <p:spPr>
            <a:xfrm>
              <a:off x="5304651" y="2301126"/>
              <a:ext cx="796820" cy="765250"/>
            </a:xfrm>
            <a:custGeom>
              <a:avLst/>
              <a:gdLst/>
              <a:ahLst/>
              <a:cxnLst/>
              <a:rect l="l" t="t" r="r" b="b"/>
              <a:pathLst>
                <a:path w="16002" h="15368" extrusionOk="0">
                  <a:moveTo>
                    <a:pt x="8399" y="109"/>
                  </a:moveTo>
                  <a:cubicBezTo>
                    <a:pt x="10366" y="128"/>
                    <a:pt x="12235" y="915"/>
                    <a:pt x="13631" y="2292"/>
                  </a:cubicBezTo>
                  <a:cubicBezTo>
                    <a:pt x="13661" y="2322"/>
                    <a:pt x="13680" y="2341"/>
                    <a:pt x="13710" y="2371"/>
                  </a:cubicBezTo>
                  <a:cubicBezTo>
                    <a:pt x="15087" y="3767"/>
                    <a:pt x="15864" y="5636"/>
                    <a:pt x="15893" y="7593"/>
                  </a:cubicBezTo>
                  <a:lnTo>
                    <a:pt x="15893" y="7721"/>
                  </a:lnTo>
                  <a:cubicBezTo>
                    <a:pt x="15883" y="9678"/>
                    <a:pt x="15106" y="11566"/>
                    <a:pt x="13730" y="12973"/>
                  </a:cubicBezTo>
                  <a:lnTo>
                    <a:pt x="13671" y="13032"/>
                  </a:lnTo>
                  <a:lnTo>
                    <a:pt x="13641" y="13051"/>
                  </a:lnTo>
                  <a:cubicBezTo>
                    <a:pt x="12166" y="14526"/>
                    <a:pt x="10231" y="15264"/>
                    <a:pt x="8296" y="15264"/>
                  </a:cubicBezTo>
                  <a:cubicBezTo>
                    <a:pt x="6361" y="15264"/>
                    <a:pt x="4426" y="14526"/>
                    <a:pt x="2951" y="13051"/>
                  </a:cubicBezTo>
                  <a:cubicBezTo>
                    <a:pt x="0" y="10101"/>
                    <a:pt x="0" y="5311"/>
                    <a:pt x="2951" y="2351"/>
                  </a:cubicBezTo>
                  <a:lnTo>
                    <a:pt x="2960" y="2341"/>
                  </a:lnTo>
                  <a:lnTo>
                    <a:pt x="2970" y="2331"/>
                  </a:lnTo>
                  <a:cubicBezTo>
                    <a:pt x="2990" y="2312"/>
                    <a:pt x="3010" y="2292"/>
                    <a:pt x="3039" y="2272"/>
                  </a:cubicBezTo>
                  <a:cubicBezTo>
                    <a:pt x="4436" y="896"/>
                    <a:pt x="6314" y="119"/>
                    <a:pt x="8281" y="109"/>
                  </a:cubicBezTo>
                  <a:close/>
                  <a:moveTo>
                    <a:pt x="8320" y="1"/>
                  </a:moveTo>
                  <a:cubicBezTo>
                    <a:pt x="5213" y="1"/>
                    <a:pt x="2410" y="1869"/>
                    <a:pt x="1220" y="4741"/>
                  </a:cubicBezTo>
                  <a:cubicBezTo>
                    <a:pt x="30" y="7613"/>
                    <a:pt x="689" y="10917"/>
                    <a:pt x="2882" y="13110"/>
                  </a:cubicBezTo>
                  <a:cubicBezTo>
                    <a:pt x="4349" y="14584"/>
                    <a:pt x="6315" y="15367"/>
                    <a:pt x="8318" y="15367"/>
                  </a:cubicBezTo>
                  <a:cubicBezTo>
                    <a:pt x="9308" y="15367"/>
                    <a:pt x="10308" y="15176"/>
                    <a:pt x="11261" y="14782"/>
                  </a:cubicBezTo>
                  <a:cubicBezTo>
                    <a:pt x="14133" y="13592"/>
                    <a:pt x="16001" y="10789"/>
                    <a:pt x="16001" y="7682"/>
                  </a:cubicBezTo>
                  <a:cubicBezTo>
                    <a:pt x="16001" y="3443"/>
                    <a:pt x="12559" y="10"/>
                    <a:pt x="832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a:extLst>
                <a:ext uri="{FF2B5EF4-FFF2-40B4-BE49-F238E27FC236}">
                  <a16:creationId xmlns:a16="http://schemas.microsoft.com/office/drawing/2014/main" id="{F0798BB9-65BF-49D4-6A50-BB54929DCE12}"/>
                </a:ext>
              </a:extLst>
            </p:cNvPr>
            <p:cNvSpPr/>
            <p:nvPr/>
          </p:nvSpPr>
          <p:spPr>
            <a:xfrm>
              <a:off x="5666555" y="2631212"/>
              <a:ext cx="104818" cy="104818"/>
            </a:xfrm>
            <a:custGeom>
              <a:avLst/>
              <a:gdLst/>
              <a:ahLst/>
              <a:cxnLst/>
              <a:rect l="l" t="t" r="r" b="b"/>
              <a:pathLst>
                <a:path w="2105" h="2105" extrusionOk="0">
                  <a:moveTo>
                    <a:pt x="1013" y="0"/>
                  </a:moveTo>
                  <a:cubicBezTo>
                    <a:pt x="777" y="10"/>
                    <a:pt x="551" y="99"/>
                    <a:pt x="374" y="246"/>
                  </a:cubicBezTo>
                  <a:cubicBezTo>
                    <a:pt x="344" y="276"/>
                    <a:pt x="315" y="305"/>
                    <a:pt x="285" y="335"/>
                  </a:cubicBezTo>
                  <a:cubicBezTo>
                    <a:pt x="118" y="502"/>
                    <a:pt x="20" y="728"/>
                    <a:pt x="10" y="974"/>
                  </a:cubicBezTo>
                  <a:cubicBezTo>
                    <a:pt x="0" y="1003"/>
                    <a:pt x="0" y="1023"/>
                    <a:pt x="10" y="1053"/>
                  </a:cubicBezTo>
                  <a:cubicBezTo>
                    <a:pt x="10" y="1062"/>
                    <a:pt x="10" y="1082"/>
                    <a:pt x="10" y="1092"/>
                  </a:cubicBezTo>
                  <a:cubicBezTo>
                    <a:pt x="10" y="1338"/>
                    <a:pt x="108" y="1574"/>
                    <a:pt x="275" y="1751"/>
                  </a:cubicBezTo>
                  <a:cubicBezTo>
                    <a:pt x="295" y="1780"/>
                    <a:pt x="325" y="1810"/>
                    <a:pt x="354" y="1839"/>
                  </a:cubicBezTo>
                  <a:cubicBezTo>
                    <a:pt x="541" y="2006"/>
                    <a:pt x="777" y="2095"/>
                    <a:pt x="1023" y="2105"/>
                  </a:cubicBezTo>
                  <a:lnTo>
                    <a:pt x="1141" y="2105"/>
                  </a:lnTo>
                  <a:cubicBezTo>
                    <a:pt x="1377" y="2085"/>
                    <a:pt x="1603" y="1987"/>
                    <a:pt x="1780" y="1820"/>
                  </a:cubicBezTo>
                  <a:cubicBezTo>
                    <a:pt x="1810" y="1790"/>
                    <a:pt x="1839" y="1761"/>
                    <a:pt x="1859" y="1731"/>
                  </a:cubicBezTo>
                  <a:cubicBezTo>
                    <a:pt x="2016" y="1554"/>
                    <a:pt x="2105" y="1328"/>
                    <a:pt x="2105" y="1092"/>
                  </a:cubicBezTo>
                  <a:cubicBezTo>
                    <a:pt x="2105" y="1082"/>
                    <a:pt x="2105" y="1062"/>
                    <a:pt x="2105" y="1053"/>
                  </a:cubicBezTo>
                  <a:cubicBezTo>
                    <a:pt x="2105" y="1023"/>
                    <a:pt x="2105" y="1003"/>
                    <a:pt x="2105" y="974"/>
                  </a:cubicBezTo>
                  <a:cubicBezTo>
                    <a:pt x="2085" y="738"/>
                    <a:pt x="1997" y="521"/>
                    <a:pt x="1839" y="354"/>
                  </a:cubicBezTo>
                  <a:cubicBezTo>
                    <a:pt x="1819" y="325"/>
                    <a:pt x="1790" y="295"/>
                    <a:pt x="1760" y="266"/>
                  </a:cubicBezTo>
                  <a:cubicBezTo>
                    <a:pt x="1583" y="118"/>
                    <a:pt x="1367" y="20"/>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a:extLst>
                <a:ext uri="{FF2B5EF4-FFF2-40B4-BE49-F238E27FC236}">
                  <a16:creationId xmlns:a16="http://schemas.microsoft.com/office/drawing/2014/main" id="{7765BE84-89AE-3A3F-27CF-9194E5F428C6}"/>
                </a:ext>
              </a:extLst>
            </p:cNvPr>
            <p:cNvSpPr/>
            <p:nvPr/>
          </p:nvSpPr>
          <p:spPr>
            <a:xfrm>
              <a:off x="5716996" y="2306006"/>
              <a:ext cx="5926" cy="202815"/>
            </a:xfrm>
            <a:custGeom>
              <a:avLst/>
              <a:gdLst/>
              <a:ahLst/>
              <a:cxnLst/>
              <a:rect l="l" t="t" r="r" b="b"/>
              <a:pathLst>
                <a:path w="119" h="4073" extrusionOk="0">
                  <a:moveTo>
                    <a:pt x="0" y="1"/>
                  </a:moveTo>
                  <a:lnTo>
                    <a:pt x="0" y="4073"/>
                  </a:lnTo>
                  <a:lnTo>
                    <a:pt x="118" y="407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a:extLst>
                <a:ext uri="{FF2B5EF4-FFF2-40B4-BE49-F238E27FC236}">
                  <a16:creationId xmlns:a16="http://schemas.microsoft.com/office/drawing/2014/main" id="{0051BD4D-B4E0-F238-DA47-756A49A9B6AE}"/>
                </a:ext>
              </a:extLst>
            </p:cNvPr>
            <p:cNvSpPr/>
            <p:nvPr/>
          </p:nvSpPr>
          <p:spPr>
            <a:xfrm>
              <a:off x="5716996" y="2631212"/>
              <a:ext cx="5926" cy="104818"/>
            </a:xfrm>
            <a:custGeom>
              <a:avLst/>
              <a:gdLst/>
              <a:ahLst/>
              <a:cxnLst/>
              <a:rect l="l" t="t" r="r" b="b"/>
              <a:pathLst>
                <a:path w="119" h="2105" extrusionOk="0">
                  <a:moveTo>
                    <a:pt x="0" y="0"/>
                  </a:moveTo>
                  <a:lnTo>
                    <a:pt x="0" y="2105"/>
                  </a:lnTo>
                  <a:lnTo>
                    <a:pt x="118" y="2105"/>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a:extLst>
                <a:ext uri="{FF2B5EF4-FFF2-40B4-BE49-F238E27FC236}">
                  <a16:creationId xmlns:a16="http://schemas.microsoft.com/office/drawing/2014/main" id="{E3FEE195-AEA4-7FD3-49E3-13D3F4FEBBF6}"/>
                </a:ext>
              </a:extLst>
            </p:cNvPr>
            <p:cNvSpPr/>
            <p:nvPr/>
          </p:nvSpPr>
          <p:spPr>
            <a:xfrm>
              <a:off x="5716996" y="2858423"/>
              <a:ext cx="5926" cy="200823"/>
            </a:xfrm>
            <a:custGeom>
              <a:avLst/>
              <a:gdLst/>
              <a:ahLst/>
              <a:cxnLst/>
              <a:rect l="l" t="t" r="r" b="b"/>
              <a:pathLst>
                <a:path w="119" h="4033" extrusionOk="0">
                  <a:moveTo>
                    <a:pt x="118" y="1"/>
                  </a:moveTo>
                  <a:cubicBezTo>
                    <a:pt x="98" y="10"/>
                    <a:pt x="69" y="10"/>
                    <a:pt x="39" y="10"/>
                  </a:cubicBezTo>
                  <a:lnTo>
                    <a:pt x="0" y="10"/>
                  </a:lnTo>
                  <a:lnTo>
                    <a:pt x="0" y="4033"/>
                  </a:lnTo>
                  <a:lnTo>
                    <a:pt x="118" y="403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a:extLst>
                <a:ext uri="{FF2B5EF4-FFF2-40B4-BE49-F238E27FC236}">
                  <a16:creationId xmlns:a16="http://schemas.microsoft.com/office/drawing/2014/main" id="{7F90D2D4-61D2-B12D-E621-95610657849B}"/>
                </a:ext>
              </a:extLst>
            </p:cNvPr>
            <p:cNvSpPr/>
            <p:nvPr/>
          </p:nvSpPr>
          <p:spPr>
            <a:xfrm>
              <a:off x="5451544" y="2805044"/>
              <a:ext cx="145999" cy="145999"/>
            </a:xfrm>
            <a:custGeom>
              <a:avLst/>
              <a:gdLst/>
              <a:ahLst/>
              <a:cxnLst/>
              <a:rect l="l" t="t" r="r" b="b"/>
              <a:pathLst>
                <a:path w="2932" h="2932" extrusionOk="0">
                  <a:moveTo>
                    <a:pt x="2853" y="1"/>
                  </a:moveTo>
                  <a:lnTo>
                    <a:pt x="1" y="2843"/>
                  </a:lnTo>
                  <a:lnTo>
                    <a:pt x="89" y="2931"/>
                  </a:lnTo>
                  <a:lnTo>
                    <a:pt x="2931" y="89"/>
                  </a:lnTo>
                  <a:lnTo>
                    <a:pt x="285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a:extLst>
                <a:ext uri="{FF2B5EF4-FFF2-40B4-BE49-F238E27FC236}">
                  <a16:creationId xmlns:a16="http://schemas.microsoft.com/office/drawing/2014/main" id="{D46912D8-AE5E-47BB-E92F-440BF44E21FB}"/>
                </a:ext>
              </a:extLst>
            </p:cNvPr>
            <p:cNvSpPr/>
            <p:nvPr/>
          </p:nvSpPr>
          <p:spPr>
            <a:xfrm>
              <a:off x="5679750" y="2644408"/>
              <a:ext cx="78427" cy="78427"/>
            </a:xfrm>
            <a:custGeom>
              <a:avLst/>
              <a:gdLst/>
              <a:ahLst/>
              <a:cxnLst/>
              <a:rect l="l" t="t" r="r" b="b"/>
              <a:pathLst>
                <a:path w="1575" h="1575" extrusionOk="0">
                  <a:moveTo>
                    <a:pt x="1495" y="1"/>
                  </a:moveTo>
                  <a:lnTo>
                    <a:pt x="866" y="630"/>
                  </a:lnTo>
                  <a:lnTo>
                    <a:pt x="807" y="689"/>
                  </a:lnTo>
                  <a:lnTo>
                    <a:pt x="787" y="709"/>
                  </a:lnTo>
                  <a:lnTo>
                    <a:pt x="748" y="738"/>
                  </a:lnTo>
                  <a:lnTo>
                    <a:pt x="669" y="827"/>
                  </a:lnTo>
                  <a:lnTo>
                    <a:pt x="1" y="1486"/>
                  </a:lnTo>
                  <a:cubicBezTo>
                    <a:pt x="30" y="1515"/>
                    <a:pt x="60" y="1545"/>
                    <a:pt x="89" y="1574"/>
                  </a:cubicBezTo>
                  <a:lnTo>
                    <a:pt x="866" y="797"/>
                  </a:lnTo>
                  <a:lnTo>
                    <a:pt x="896" y="768"/>
                  </a:lnTo>
                  <a:lnTo>
                    <a:pt x="1574" y="89"/>
                  </a:lnTo>
                  <a:cubicBezTo>
                    <a:pt x="1545" y="60"/>
                    <a:pt x="1525" y="30"/>
                    <a:pt x="1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a:extLst>
                <a:ext uri="{FF2B5EF4-FFF2-40B4-BE49-F238E27FC236}">
                  <a16:creationId xmlns:a16="http://schemas.microsoft.com/office/drawing/2014/main" id="{00995B55-B5F7-1AE3-5C4D-B4769B3B22FF}"/>
                </a:ext>
              </a:extLst>
            </p:cNvPr>
            <p:cNvSpPr/>
            <p:nvPr/>
          </p:nvSpPr>
          <p:spPr>
            <a:xfrm>
              <a:off x="5840386" y="2414259"/>
              <a:ext cx="147941" cy="147941"/>
            </a:xfrm>
            <a:custGeom>
              <a:avLst/>
              <a:gdLst/>
              <a:ahLst/>
              <a:cxnLst/>
              <a:rect l="l" t="t" r="r" b="b"/>
              <a:pathLst>
                <a:path w="2971" h="2971" extrusionOk="0">
                  <a:moveTo>
                    <a:pt x="2892" y="0"/>
                  </a:moveTo>
                  <a:lnTo>
                    <a:pt x="89" y="2803"/>
                  </a:lnTo>
                  <a:lnTo>
                    <a:pt x="0" y="2882"/>
                  </a:lnTo>
                  <a:cubicBezTo>
                    <a:pt x="30" y="2911"/>
                    <a:pt x="59" y="2941"/>
                    <a:pt x="89" y="2970"/>
                  </a:cubicBezTo>
                  <a:lnTo>
                    <a:pt x="177" y="2882"/>
                  </a:lnTo>
                  <a:lnTo>
                    <a:pt x="2951" y="109"/>
                  </a:lnTo>
                  <a:lnTo>
                    <a:pt x="2971" y="89"/>
                  </a:lnTo>
                  <a:lnTo>
                    <a:pt x="2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a:extLst>
                <a:ext uri="{FF2B5EF4-FFF2-40B4-BE49-F238E27FC236}">
                  <a16:creationId xmlns:a16="http://schemas.microsoft.com/office/drawing/2014/main" id="{FE4C2251-D9DD-CABC-1A94-F0A9B3C187E6}"/>
                </a:ext>
              </a:extLst>
            </p:cNvPr>
            <p:cNvSpPr/>
            <p:nvPr/>
          </p:nvSpPr>
          <p:spPr>
            <a:xfrm>
              <a:off x="5343341" y="2679662"/>
              <a:ext cx="201321" cy="5926"/>
            </a:xfrm>
            <a:custGeom>
              <a:avLst/>
              <a:gdLst/>
              <a:ahLst/>
              <a:cxnLst/>
              <a:rect l="l" t="t" r="r" b="b"/>
              <a:pathLst>
                <a:path w="4043" h="119" extrusionOk="0">
                  <a:moveTo>
                    <a:pt x="0" y="1"/>
                  </a:moveTo>
                  <a:lnTo>
                    <a:pt x="0" y="119"/>
                  </a:lnTo>
                  <a:lnTo>
                    <a:pt x="4042" y="119"/>
                  </a:lnTo>
                  <a:lnTo>
                    <a:pt x="4042" y="80"/>
                  </a:lnTo>
                  <a:lnTo>
                    <a:pt x="40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a:extLst>
                <a:ext uri="{FF2B5EF4-FFF2-40B4-BE49-F238E27FC236}">
                  <a16:creationId xmlns:a16="http://schemas.microsoft.com/office/drawing/2014/main" id="{E7ED1D38-BA26-1CB5-E35C-225A265EE6E3}"/>
                </a:ext>
              </a:extLst>
            </p:cNvPr>
            <p:cNvSpPr/>
            <p:nvPr/>
          </p:nvSpPr>
          <p:spPr>
            <a:xfrm>
              <a:off x="5666555" y="2679662"/>
              <a:ext cx="104818" cy="5926"/>
            </a:xfrm>
            <a:custGeom>
              <a:avLst/>
              <a:gdLst/>
              <a:ahLst/>
              <a:cxnLst/>
              <a:rect l="l" t="t" r="r" b="b"/>
              <a:pathLst>
                <a:path w="2105" h="119" extrusionOk="0">
                  <a:moveTo>
                    <a:pt x="10" y="1"/>
                  </a:moveTo>
                  <a:cubicBezTo>
                    <a:pt x="0" y="30"/>
                    <a:pt x="0" y="50"/>
                    <a:pt x="10" y="80"/>
                  </a:cubicBezTo>
                  <a:cubicBezTo>
                    <a:pt x="0" y="89"/>
                    <a:pt x="0" y="109"/>
                    <a:pt x="10" y="119"/>
                  </a:cubicBezTo>
                  <a:lnTo>
                    <a:pt x="2105" y="119"/>
                  </a:lnTo>
                  <a:cubicBezTo>
                    <a:pt x="2105" y="109"/>
                    <a:pt x="2105" y="89"/>
                    <a:pt x="2105" y="80"/>
                  </a:cubicBezTo>
                  <a:lnTo>
                    <a:pt x="2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a:extLst>
                <a:ext uri="{FF2B5EF4-FFF2-40B4-BE49-F238E27FC236}">
                  <a16:creationId xmlns:a16="http://schemas.microsoft.com/office/drawing/2014/main" id="{20288E6A-5324-0752-8327-32B78606EF09}"/>
                </a:ext>
              </a:extLst>
            </p:cNvPr>
            <p:cNvSpPr/>
            <p:nvPr/>
          </p:nvSpPr>
          <p:spPr>
            <a:xfrm>
              <a:off x="5894263" y="2679662"/>
              <a:ext cx="202317" cy="5926"/>
            </a:xfrm>
            <a:custGeom>
              <a:avLst/>
              <a:gdLst/>
              <a:ahLst/>
              <a:cxnLst/>
              <a:rect l="l" t="t" r="r" b="b"/>
              <a:pathLst>
                <a:path w="4063" h="119" extrusionOk="0">
                  <a:moveTo>
                    <a:pt x="0" y="1"/>
                  </a:moveTo>
                  <a:lnTo>
                    <a:pt x="0" y="89"/>
                  </a:lnTo>
                  <a:lnTo>
                    <a:pt x="0" y="119"/>
                  </a:lnTo>
                  <a:lnTo>
                    <a:pt x="4062" y="119"/>
                  </a:lnTo>
                  <a:lnTo>
                    <a:pt x="406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a:extLst>
                <a:ext uri="{FF2B5EF4-FFF2-40B4-BE49-F238E27FC236}">
                  <a16:creationId xmlns:a16="http://schemas.microsoft.com/office/drawing/2014/main" id="{F063D3A0-61D4-5C36-E723-8CF4CAE61AF1}"/>
                </a:ext>
              </a:extLst>
            </p:cNvPr>
            <p:cNvSpPr/>
            <p:nvPr/>
          </p:nvSpPr>
          <p:spPr>
            <a:xfrm>
              <a:off x="5451544" y="2414259"/>
              <a:ext cx="146995" cy="146945"/>
            </a:xfrm>
            <a:custGeom>
              <a:avLst/>
              <a:gdLst/>
              <a:ahLst/>
              <a:cxnLst/>
              <a:rect l="l" t="t" r="r" b="b"/>
              <a:pathLst>
                <a:path w="2952" h="2951" extrusionOk="0">
                  <a:moveTo>
                    <a:pt x="89" y="0"/>
                  </a:moveTo>
                  <a:lnTo>
                    <a:pt x="30" y="59"/>
                  </a:lnTo>
                  <a:lnTo>
                    <a:pt x="10" y="79"/>
                  </a:lnTo>
                  <a:lnTo>
                    <a:pt x="1" y="89"/>
                  </a:lnTo>
                  <a:lnTo>
                    <a:pt x="2863" y="2951"/>
                  </a:lnTo>
                  <a:cubicBezTo>
                    <a:pt x="2892" y="2921"/>
                    <a:pt x="2922" y="2892"/>
                    <a:pt x="2951" y="2862"/>
                  </a:cubicBezTo>
                  <a:lnTo>
                    <a:pt x="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a:extLst>
                <a:ext uri="{FF2B5EF4-FFF2-40B4-BE49-F238E27FC236}">
                  <a16:creationId xmlns:a16="http://schemas.microsoft.com/office/drawing/2014/main" id="{FF20B0F2-B2D5-4307-56E0-025F82437667}"/>
                </a:ext>
              </a:extLst>
            </p:cNvPr>
            <p:cNvSpPr/>
            <p:nvPr/>
          </p:nvSpPr>
          <p:spPr>
            <a:xfrm>
              <a:off x="5680746" y="2643462"/>
              <a:ext cx="78377" cy="78377"/>
            </a:xfrm>
            <a:custGeom>
              <a:avLst/>
              <a:gdLst/>
              <a:ahLst/>
              <a:cxnLst/>
              <a:rect l="l" t="t" r="r" b="b"/>
              <a:pathLst>
                <a:path w="1574" h="1574" extrusionOk="0">
                  <a:moveTo>
                    <a:pt x="89" y="0"/>
                  </a:moveTo>
                  <a:cubicBezTo>
                    <a:pt x="59" y="30"/>
                    <a:pt x="30" y="59"/>
                    <a:pt x="0" y="89"/>
                  </a:cubicBezTo>
                  <a:lnTo>
                    <a:pt x="640" y="728"/>
                  </a:lnTo>
                  <a:lnTo>
                    <a:pt x="708" y="787"/>
                  </a:lnTo>
                  <a:lnTo>
                    <a:pt x="728" y="816"/>
                  </a:lnTo>
                  <a:lnTo>
                    <a:pt x="767" y="846"/>
                  </a:lnTo>
                  <a:lnTo>
                    <a:pt x="787" y="875"/>
                  </a:lnTo>
                  <a:lnTo>
                    <a:pt x="846" y="934"/>
                  </a:lnTo>
                  <a:lnTo>
                    <a:pt x="1495" y="1574"/>
                  </a:lnTo>
                  <a:cubicBezTo>
                    <a:pt x="1515" y="1544"/>
                    <a:pt x="1544" y="1515"/>
                    <a:pt x="1574" y="148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a:extLst>
                <a:ext uri="{FF2B5EF4-FFF2-40B4-BE49-F238E27FC236}">
                  <a16:creationId xmlns:a16="http://schemas.microsoft.com/office/drawing/2014/main" id="{8F55F9E7-BE70-4924-B623-0A9573F0261C}"/>
                </a:ext>
              </a:extLst>
            </p:cNvPr>
            <p:cNvSpPr/>
            <p:nvPr/>
          </p:nvSpPr>
          <p:spPr>
            <a:xfrm>
              <a:off x="5841830" y="2804048"/>
              <a:ext cx="146497" cy="146995"/>
            </a:xfrm>
            <a:custGeom>
              <a:avLst/>
              <a:gdLst/>
              <a:ahLst/>
              <a:cxnLst/>
              <a:rect l="l" t="t" r="r" b="b"/>
              <a:pathLst>
                <a:path w="2942" h="2952" extrusionOk="0">
                  <a:moveTo>
                    <a:pt x="80" y="1"/>
                  </a:moveTo>
                  <a:cubicBezTo>
                    <a:pt x="50" y="30"/>
                    <a:pt x="21" y="60"/>
                    <a:pt x="1" y="89"/>
                  </a:cubicBezTo>
                  <a:lnTo>
                    <a:pt x="2863" y="2951"/>
                  </a:lnTo>
                  <a:lnTo>
                    <a:pt x="2883" y="2932"/>
                  </a:lnTo>
                  <a:lnTo>
                    <a:pt x="2942" y="2873"/>
                  </a:lnTo>
                  <a:lnTo>
                    <a:pt x="8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a:extLst>
                <a:ext uri="{FF2B5EF4-FFF2-40B4-BE49-F238E27FC236}">
                  <a16:creationId xmlns:a16="http://schemas.microsoft.com/office/drawing/2014/main" id="{A5F8FA7D-BCB8-0820-E80C-7A85DB24A93E}"/>
                </a:ext>
              </a:extLst>
            </p:cNvPr>
            <p:cNvSpPr/>
            <p:nvPr/>
          </p:nvSpPr>
          <p:spPr>
            <a:xfrm>
              <a:off x="6034284" y="1889278"/>
              <a:ext cx="556409" cy="955964"/>
            </a:xfrm>
            <a:custGeom>
              <a:avLst/>
              <a:gdLst/>
              <a:ahLst/>
              <a:cxnLst/>
              <a:rect l="l" t="t" r="r" b="b"/>
              <a:pathLst>
                <a:path w="11174" h="19198" extrusionOk="0">
                  <a:moveTo>
                    <a:pt x="493" y="1"/>
                  </a:moveTo>
                  <a:cubicBezTo>
                    <a:pt x="217" y="1"/>
                    <a:pt x="1" y="227"/>
                    <a:pt x="1" y="502"/>
                  </a:cubicBezTo>
                  <a:lnTo>
                    <a:pt x="1" y="18696"/>
                  </a:lnTo>
                  <a:cubicBezTo>
                    <a:pt x="1" y="18972"/>
                    <a:pt x="217" y="19198"/>
                    <a:pt x="493" y="19198"/>
                  </a:cubicBezTo>
                  <a:lnTo>
                    <a:pt x="9531" y="19198"/>
                  </a:lnTo>
                  <a:lnTo>
                    <a:pt x="10898" y="17890"/>
                  </a:lnTo>
                  <a:cubicBezTo>
                    <a:pt x="11173" y="17890"/>
                    <a:pt x="10770" y="16356"/>
                    <a:pt x="10770" y="16080"/>
                  </a:cubicBezTo>
                  <a:lnTo>
                    <a:pt x="10967" y="4387"/>
                  </a:lnTo>
                  <a:cubicBezTo>
                    <a:pt x="10967" y="4111"/>
                    <a:pt x="11045" y="1938"/>
                    <a:pt x="10770" y="1938"/>
                  </a:cubicBezTo>
                  <a:lnTo>
                    <a:pt x="95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a:extLst>
                <a:ext uri="{FF2B5EF4-FFF2-40B4-BE49-F238E27FC236}">
                  <a16:creationId xmlns:a16="http://schemas.microsoft.com/office/drawing/2014/main" id="{00758F09-F4C2-956B-795A-E7498CED5250}"/>
                </a:ext>
              </a:extLst>
            </p:cNvPr>
            <p:cNvSpPr/>
            <p:nvPr/>
          </p:nvSpPr>
          <p:spPr>
            <a:xfrm>
              <a:off x="6508822" y="1889278"/>
              <a:ext cx="126927" cy="955516"/>
            </a:xfrm>
            <a:custGeom>
              <a:avLst/>
              <a:gdLst/>
              <a:ahLst/>
              <a:cxnLst/>
              <a:rect l="l" t="t" r="r" b="b"/>
              <a:pathLst>
                <a:path w="2549" h="19189" extrusionOk="0">
                  <a:moveTo>
                    <a:pt x="1" y="1"/>
                  </a:moveTo>
                  <a:lnTo>
                    <a:pt x="1" y="19188"/>
                  </a:lnTo>
                  <a:lnTo>
                    <a:pt x="2056" y="19188"/>
                  </a:lnTo>
                  <a:cubicBezTo>
                    <a:pt x="2332" y="19188"/>
                    <a:pt x="2548" y="18972"/>
                    <a:pt x="2548" y="18696"/>
                  </a:cubicBezTo>
                  <a:lnTo>
                    <a:pt x="2548" y="502"/>
                  </a:lnTo>
                  <a:cubicBezTo>
                    <a:pt x="2548" y="227"/>
                    <a:pt x="2322"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a:extLst>
                <a:ext uri="{FF2B5EF4-FFF2-40B4-BE49-F238E27FC236}">
                  <a16:creationId xmlns:a16="http://schemas.microsoft.com/office/drawing/2014/main" id="{2B0C4812-C535-2DC2-C6A3-6333D470EFDE}"/>
                </a:ext>
              </a:extLst>
            </p:cNvPr>
            <p:cNvSpPr/>
            <p:nvPr/>
          </p:nvSpPr>
          <p:spPr>
            <a:xfrm>
              <a:off x="6395242" y="2196309"/>
              <a:ext cx="466729" cy="191561"/>
            </a:xfrm>
            <a:custGeom>
              <a:avLst/>
              <a:gdLst/>
              <a:ahLst/>
              <a:cxnLst/>
              <a:rect l="l" t="t" r="r" b="b"/>
              <a:pathLst>
                <a:path w="9373" h="3847" extrusionOk="0">
                  <a:moveTo>
                    <a:pt x="0" y="1"/>
                  </a:moveTo>
                  <a:lnTo>
                    <a:pt x="0" y="3846"/>
                  </a:lnTo>
                  <a:lnTo>
                    <a:pt x="9373" y="3846"/>
                  </a:lnTo>
                  <a:lnTo>
                    <a:pt x="8930" y="1820"/>
                  </a:lnTo>
                  <a:lnTo>
                    <a:pt x="9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a:extLst>
                <a:ext uri="{FF2B5EF4-FFF2-40B4-BE49-F238E27FC236}">
                  <a16:creationId xmlns:a16="http://schemas.microsoft.com/office/drawing/2014/main" id="{6DDF7103-C878-5E64-A6BB-CDF6F46C0368}"/>
                </a:ext>
              </a:extLst>
            </p:cNvPr>
            <p:cNvSpPr/>
            <p:nvPr/>
          </p:nvSpPr>
          <p:spPr>
            <a:xfrm>
              <a:off x="6820285" y="2196309"/>
              <a:ext cx="41678" cy="191561"/>
            </a:xfrm>
            <a:custGeom>
              <a:avLst/>
              <a:gdLst/>
              <a:ahLst/>
              <a:cxnLst/>
              <a:rect l="l" t="t" r="r" b="b"/>
              <a:pathLst>
                <a:path w="837" h="3847" extrusionOk="0">
                  <a:moveTo>
                    <a:pt x="837" y="1"/>
                  </a:moveTo>
                  <a:cubicBezTo>
                    <a:pt x="837" y="1"/>
                    <a:pt x="188" y="316"/>
                    <a:pt x="60" y="1653"/>
                  </a:cubicBezTo>
                  <a:cubicBezTo>
                    <a:pt x="1" y="2460"/>
                    <a:pt x="276" y="3256"/>
                    <a:pt x="837" y="3846"/>
                  </a:cubicBez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a:extLst>
                <a:ext uri="{FF2B5EF4-FFF2-40B4-BE49-F238E27FC236}">
                  <a16:creationId xmlns:a16="http://schemas.microsoft.com/office/drawing/2014/main" id="{9C8BF7E2-647F-929E-1584-76317DBBDC91}"/>
                </a:ext>
              </a:extLst>
            </p:cNvPr>
            <p:cNvSpPr/>
            <p:nvPr/>
          </p:nvSpPr>
          <p:spPr>
            <a:xfrm>
              <a:off x="6366810" y="2189986"/>
              <a:ext cx="148439" cy="202765"/>
            </a:xfrm>
            <a:custGeom>
              <a:avLst/>
              <a:gdLst/>
              <a:ahLst/>
              <a:cxnLst/>
              <a:rect l="l" t="t" r="r" b="b"/>
              <a:pathLst>
                <a:path w="2981" h="4072" extrusionOk="0">
                  <a:moveTo>
                    <a:pt x="2105" y="0"/>
                  </a:moveTo>
                  <a:cubicBezTo>
                    <a:pt x="1525" y="0"/>
                    <a:pt x="965" y="246"/>
                    <a:pt x="571" y="669"/>
                  </a:cubicBezTo>
                  <a:cubicBezTo>
                    <a:pt x="188" y="1072"/>
                    <a:pt x="1" y="1623"/>
                    <a:pt x="40" y="2183"/>
                  </a:cubicBezTo>
                  <a:lnTo>
                    <a:pt x="40" y="2242"/>
                  </a:lnTo>
                  <a:cubicBezTo>
                    <a:pt x="158" y="3285"/>
                    <a:pt x="1043" y="4072"/>
                    <a:pt x="2096" y="4072"/>
                  </a:cubicBezTo>
                  <a:lnTo>
                    <a:pt x="2892" y="4072"/>
                  </a:lnTo>
                  <a:cubicBezTo>
                    <a:pt x="2978" y="4072"/>
                    <a:pt x="2981" y="3943"/>
                    <a:pt x="2901" y="3943"/>
                  </a:cubicBezTo>
                  <a:cubicBezTo>
                    <a:pt x="2898" y="3943"/>
                    <a:pt x="2895" y="3943"/>
                    <a:pt x="2892" y="3944"/>
                  </a:cubicBezTo>
                  <a:lnTo>
                    <a:pt x="2096" y="3944"/>
                  </a:lnTo>
                  <a:cubicBezTo>
                    <a:pt x="1102" y="3944"/>
                    <a:pt x="276" y="3206"/>
                    <a:pt x="168" y="2223"/>
                  </a:cubicBezTo>
                  <a:lnTo>
                    <a:pt x="168" y="2174"/>
                  </a:lnTo>
                  <a:cubicBezTo>
                    <a:pt x="129" y="1652"/>
                    <a:pt x="306" y="1141"/>
                    <a:pt x="670" y="757"/>
                  </a:cubicBezTo>
                  <a:cubicBezTo>
                    <a:pt x="1033" y="354"/>
                    <a:pt x="1555" y="128"/>
                    <a:pt x="2105" y="128"/>
                  </a:cubicBezTo>
                  <a:lnTo>
                    <a:pt x="2833" y="128"/>
                  </a:lnTo>
                  <a:cubicBezTo>
                    <a:pt x="2873" y="128"/>
                    <a:pt x="2902" y="98"/>
                    <a:pt x="2902" y="69"/>
                  </a:cubicBezTo>
                  <a:cubicBezTo>
                    <a:pt x="2902" y="30"/>
                    <a:pt x="2873" y="0"/>
                    <a:pt x="283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a:extLst>
                <a:ext uri="{FF2B5EF4-FFF2-40B4-BE49-F238E27FC236}">
                  <a16:creationId xmlns:a16="http://schemas.microsoft.com/office/drawing/2014/main" id="{D8D0E696-BA0C-C900-CE7F-633A1F922C10}"/>
                </a:ext>
              </a:extLst>
            </p:cNvPr>
            <p:cNvSpPr/>
            <p:nvPr/>
          </p:nvSpPr>
          <p:spPr>
            <a:xfrm>
              <a:off x="6746838" y="2196807"/>
              <a:ext cx="41678" cy="191063"/>
            </a:xfrm>
            <a:custGeom>
              <a:avLst/>
              <a:gdLst/>
              <a:ahLst/>
              <a:cxnLst/>
              <a:rect l="l" t="t" r="r" b="b"/>
              <a:pathLst>
                <a:path w="837" h="3837" extrusionOk="0">
                  <a:moveTo>
                    <a:pt x="679" y="1"/>
                  </a:moveTo>
                  <a:cubicBezTo>
                    <a:pt x="601" y="119"/>
                    <a:pt x="532" y="256"/>
                    <a:pt x="473" y="394"/>
                  </a:cubicBezTo>
                  <a:cubicBezTo>
                    <a:pt x="1" y="1496"/>
                    <a:pt x="1" y="2735"/>
                    <a:pt x="463" y="3836"/>
                  </a:cubicBezTo>
                  <a:lnTo>
                    <a:pt x="601" y="3836"/>
                  </a:lnTo>
                  <a:cubicBezTo>
                    <a:pt x="128" y="2755"/>
                    <a:pt x="128" y="1525"/>
                    <a:pt x="591" y="443"/>
                  </a:cubicBezTo>
                  <a:cubicBezTo>
                    <a:pt x="660" y="286"/>
                    <a:pt x="738" y="138"/>
                    <a:pt x="83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a:extLst>
                <a:ext uri="{FF2B5EF4-FFF2-40B4-BE49-F238E27FC236}">
                  <a16:creationId xmlns:a16="http://schemas.microsoft.com/office/drawing/2014/main" id="{4BA619BA-CACE-4D65-C2BA-24A7A73CF180}"/>
                </a:ext>
              </a:extLst>
            </p:cNvPr>
            <p:cNvSpPr/>
            <p:nvPr/>
          </p:nvSpPr>
          <p:spPr>
            <a:xfrm>
              <a:off x="6205228" y="2034727"/>
              <a:ext cx="118562" cy="101632"/>
            </a:xfrm>
            <a:custGeom>
              <a:avLst/>
              <a:gdLst/>
              <a:ahLst/>
              <a:cxnLst/>
              <a:rect l="l" t="t" r="r" b="b"/>
              <a:pathLst>
                <a:path w="2381" h="2041" extrusionOk="0">
                  <a:moveTo>
                    <a:pt x="1361" y="131"/>
                  </a:moveTo>
                  <a:cubicBezTo>
                    <a:pt x="1817" y="131"/>
                    <a:pt x="2253" y="485"/>
                    <a:pt x="2253" y="1023"/>
                  </a:cubicBezTo>
                  <a:cubicBezTo>
                    <a:pt x="2253" y="1515"/>
                    <a:pt x="1859" y="1908"/>
                    <a:pt x="1367" y="1908"/>
                  </a:cubicBezTo>
                  <a:cubicBezTo>
                    <a:pt x="571" y="1908"/>
                    <a:pt x="177" y="954"/>
                    <a:pt x="738" y="394"/>
                  </a:cubicBezTo>
                  <a:cubicBezTo>
                    <a:pt x="920" y="212"/>
                    <a:pt x="1143" y="131"/>
                    <a:pt x="1361" y="131"/>
                  </a:cubicBezTo>
                  <a:close/>
                  <a:moveTo>
                    <a:pt x="1367" y="0"/>
                  </a:moveTo>
                  <a:cubicBezTo>
                    <a:pt x="463" y="0"/>
                    <a:pt x="0" y="1102"/>
                    <a:pt x="649" y="1741"/>
                  </a:cubicBezTo>
                  <a:cubicBezTo>
                    <a:pt x="856" y="1948"/>
                    <a:pt x="1110" y="2041"/>
                    <a:pt x="1359" y="2041"/>
                  </a:cubicBezTo>
                  <a:cubicBezTo>
                    <a:pt x="1881" y="2041"/>
                    <a:pt x="2380" y="1635"/>
                    <a:pt x="2380" y="1023"/>
                  </a:cubicBezTo>
                  <a:cubicBezTo>
                    <a:pt x="2380" y="463"/>
                    <a:pt x="1928" y="0"/>
                    <a:pt x="13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a:extLst>
                <a:ext uri="{FF2B5EF4-FFF2-40B4-BE49-F238E27FC236}">
                  <a16:creationId xmlns:a16="http://schemas.microsoft.com/office/drawing/2014/main" id="{34460380-B8BD-CCFF-EDFD-A2FC61B7BE56}"/>
                </a:ext>
              </a:extLst>
            </p:cNvPr>
            <p:cNvSpPr/>
            <p:nvPr/>
          </p:nvSpPr>
          <p:spPr>
            <a:xfrm>
              <a:off x="6169475" y="2479888"/>
              <a:ext cx="181254" cy="154962"/>
            </a:xfrm>
            <a:custGeom>
              <a:avLst/>
              <a:gdLst/>
              <a:ahLst/>
              <a:cxnLst/>
              <a:rect l="l" t="t" r="r" b="b"/>
              <a:pathLst>
                <a:path w="3640" h="3112" extrusionOk="0">
                  <a:moveTo>
                    <a:pt x="2075" y="117"/>
                  </a:moveTo>
                  <a:cubicBezTo>
                    <a:pt x="2810" y="117"/>
                    <a:pt x="3511" y="689"/>
                    <a:pt x="3511" y="1554"/>
                  </a:cubicBezTo>
                  <a:cubicBezTo>
                    <a:pt x="3511" y="2341"/>
                    <a:pt x="2872" y="2980"/>
                    <a:pt x="2085" y="2980"/>
                  </a:cubicBezTo>
                  <a:cubicBezTo>
                    <a:pt x="807" y="2980"/>
                    <a:pt x="168" y="1436"/>
                    <a:pt x="1072" y="541"/>
                  </a:cubicBezTo>
                  <a:cubicBezTo>
                    <a:pt x="1365" y="248"/>
                    <a:pt x="1724" y="117"/>
                    <a:pt x="2075" y="117"/>
                  </a:cubicBezTo>
                  <a:close/>
                  <a:moveTo>
                    <a:pt x="2085" y="0"/>
                  </a:moveTo>
                  <a:cubicBezTo>
                    <a:pt x="699" y="0"/>
                    <a:pt x="0" y="1672"/>
                    <a:pt x="984" y="2656"/>
                  </a:cubicBezTo>
                  <a:cubicBezTo>
                    <a:pt x="1302" y="2970"/>
                    <a:pt x="1691" y="3111"/>
                    <a:pt x="2073" y="3111"/>
                  </a:cubicBezTo>
                  <a:cubicBezTo>
                    <a:pt x="2873" y="3111"/>
                    <a:pt x="3639" y="2493"/>
                    <a:pt x="3639" y="1554"/>
                  </a:cubicBezTo>
                  <a:cubicBezTo>
                    <a:pt x="3639" y="689"/>
                    <a:pt x="2941" y="0"/>
                    <a:pt x="2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a:extLst>
                <a:ext uri="{FF2B5EF4-FFF2-40B4-BE49-F238E27FC236}">
                  <a16:creationId xmlns:a16="http://schemas.microsoft.com/office/drawing/2014/main" id="{95A56160-077B-29C9-DDD6-B787DB553B29}"/>
                </a:ext>
              </a:extLst>
            </p:cNvPr>
            <p:cNvSpPr/>
            <p:nvPr/>
          </p:nvSpPr>
          <p:spPr>
            <a:xfrm>
              <a:off x="6129300" y="2844800"/>
              <a:ext cx="142549" cy="785006"/>
            </a:xfrm>
            <a:custGeom>
              <a:avLst/>
              <a:gdLst/>
              <a:ahLst/>
              <a:cxnLst/>
              <a:rect l="l" t="t" r="r" b="b"/>
              <a:pathLst>
                <a:path w="2863" h="16779" extrusionOk="0">
                  <a:moveTo>
                    <a:pt x="1" y="0"/>
                  </a:moveTo>
                  <a:lnTo>
                    <a:pt x="1" y="16778"/>
                  </a:lnTo>
                  <a:lnTo>
                    <a:pt x="2863" y="16778"/>
                  </a:lnTo>
                  <a:lnTo>
                    <a:pt x="2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a:extLst>
                <a:ext uri="{FF2B5EF4-FFF2-40B4-BE49-F238E27FC236}">
                  <a16:creationId xmlns:a16="http://schemas.microsoft.com/office/drawing/2014/main" id="{27A17EF7-6DC0-7106-C143-D264AEF4147C}"/>
                </a:ext>
              </a:extLst>
            </p:cNvPr>
            <p:cNvSpPr/>
            <p:nvPr/>
          </p:nvSpPr>
          <p:spPr>
            <a:xfrm>
              <a:off x="5730690" y="3481349"/>
              <a:ext cx="938835" cy="162630"/>
            </a:xfrm>
            <a:custGeom>
              <a:avLst/>
              <a:gdLst/>
              <a:ahLst/>
              <a:cxnLst/>
              <a:rect l="l" t="t" r="r" b="b"/>
              <a:pathLst>
                <a:path w="18854" h="3266" extrusionOk="0">
                  <a:moveTo>
                    <a:pt x="8212" y="0"/>
                  </a:moveTo>
                  <a:lnTo>
                    <a:pt x="4" y="3264"/>
                  </a:lnTo>
                  <a:lnTo>
                    <a:pt x="4" y="3264"/>
                  </a:lnTo>
                  <a:cubicBezTo>
                    <a:pt x="286" y="3196"/>
                    <a:pt x="18854" y="3177"/>
                    <a:pt x="18854" y="3177"/>
                  </a:cubicBezTo>
                  <a:lnTo>
                    <a:pt x="10592" y="0"/>
                  </a:lnTo>
                  <a:close/>
                  <a:moveTo>
                    <a:pt x="4" y="3264"/>
                  </a:moveTo>
                  <a:lnTo>
                    <a:pt x="4" y="3264"/>
                  </a:lnTo>
                  <a:cubicBezTo>
                    <a:pt x="2" y="3265"/>
                    <a:pt x="1" y="3265"/>
                    <a:pt x="0" y="3265"/>
                  </a:cubicBezTo>
                  <a:lnTo>
                    <a:pt x="4" y="326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a:extLst>
                <a:ext uri="{FF2B5EF4-FFF2-40B4-BE49-F238E27FC236}">
                  <a16:creationId xmlns:a16="http://schemas.microsoft.com/office/drawing/2014/main" id="{4B8BC2F2-F462-7768-FB5C-265E9D7D8BE3}"/>
                </a:ext>
              </a:extLst>
            </p:cNvPr>
            <p:cNvSpPr/>
            <p:nvPr/>
          </p:nvSpPr>
          <p:spPr>
            <a:xfrm>
              <a:off x="6954978" y="3504354"/>
              <a:ext cx="407970" cy="371272"/>
            </a:xfrm>
            <a:custGeom>
              <a:avLst/>
              <a:gdLst/>
              <a:ahLst/>
              <a:cxnLst/>
              <a:rect l="l" t="t" r="r" b="b"/>
              <a:pathLst>
                <a:path w="8193" h="7456" extrusionOk="0">
                  <a:moveTo>
                    <a:pt x="4093" y="1"/>
                  </a:moveTo>
                  <a:cubicBezTo>
                    <a:pt x="3138" y="1"/>
                    <a:pt x="2184" y="364"/>
                    <a:pt x="1456" y="1092"/>
                  </a:cubicBezTo>
                  <a:cubicBezTo>
                    <a:pt x="0" y="2548"/>
                    <a:pt x="0" y="4908"/>
                    <a:pt x="1456" y="6364"/>
                  </a:cubicBezTo>
                  <a:cubicBezTo>
                    <a:pt x="2184" y="7091"/>
                    <a:pt x="3138" y="7455"/>
                    <a:pt x="4093" y="7455"/>
                  </a:cubicBezTo>
                  <a:cubicBezTo>
                    <a:pt x="5048" y="7455"/>
                    <a:pt x="6005" y="7091"/>
                    <a:pt x="6737" y="6364"/>
                  </a:cubicBezTo>
                  <a:cubicBezTo>
                    <a:pt x="8193" y="4908"/>
                    <a:pt x="8193" y="2548"/>
                    <a:pt x="6737" y="1092"/>
                  </a:cubicBezTo>
                  <a:cubicBezTo>
                    <a:pt x="6005" y="364"/>
                    <a:pt x="5048" y="1"/>
                    <a:pt x="4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a:extLst>
                <a:ext uri="{FF2B5EF4-FFF2-40B4-BE49-F238E27FC236}">
                  <a16:creationId xmlns:a16="http://schemas.microsoft.com/office/drawing/2014/main" id="{62934753-0D13-9B75-7248-C7BC84391EEE}"/>
                </a:ext>
              </a:extLst>
            </p:cNvPr>
            <p:cNvSpPr/>
            <p:nvPr/>
          </p:nvSpPr>
          <p:spPr>
            <a:xfrm>
              <a:off x="6553388" y="3363337"/>
              <a:ext cx="730244" cy="262021"/>
            </a:xfrm>
            <a:custGeom>
              <a:avLst/>
              <a:gdLst/>
              <a:ahLst/>
              <a:cxnLst/>
              <a:rect l="l" t="t" r="r" b="b"/>
              <a:pathLst>
                <a:path w="14665" h="5262" fill="none" extrusionOk="0">
                  <a:moveTo>
                    <a:pt x="1250" y="167"/>
                  </a:moveTo>
                  <a:cubicBezTo>
                    <a:pt x="1" y="1603"/>
                    <a:pt x="916" y="3846"/>
                    <a:pt x="2814" y="4003"/>
                  </a:cubicBezTo>
                  <a:cubicBezTo>
                    <a:pt x="4200" y="4111"/>
                    <a:pt x="5459" y="2862"/>
                    <a:pt x="5597" y="1475"/>
                  </a:cubicBezTo>
                  <a:cubicBezTo>
                    <a:pt x="5636" y="1131"/>
                    <a:pt x="5607" y="767"/>
                    <a:pt x="5420" y="472"/>
                  </a:cubicBezTo>
                  <a:cubicBezTo>
                    <a:pt x="5233" y="187"/>
                    <a:pt x="4849" y="0"/>
                    <a:pt x="4525" y="118"/>
                  </a:cubicBezTo>
                  <a:cubicBezTo>
                    <a:pt x="4230" y="236"/>
                    <a:pt x="4072" y="561"/>
                    <a:pt x="3994" y="875"/>
                  </a:cubicBezTo>
                  <a:cubicBezTo>
                    <a:pt x="3551" y="2537"/>
                    <a:pt x="4692" y="4455"/>
                    <a:pt x="6364" y="4858"/>
                  </a:cubicBezTo>
                  <a:cubicBezTo>
                    <a:pt x="8046" y="5262"/>
                    <a:pt x="9934" y="4072"/>
                    <a:pt x="10288" y="2380"/>
                  </a:cubicBezTo>
                  <a:cubicBezTo>
                    <a:pt x="10396" y="1987"/>
                    <a:pt x="10367" y="1564"/>
                    <a:pt x="10209" y="1180"/>
                  </a:cubicBezTo>
                  <a:cubicBezTo>
                    <a:pt x="10032" y="816"/>
                    <a:pt x="9659" y="521"/>
                    <a:pt x="9246" y="551"/>
                  </a:cubicBezTo>
                  <a:cubicBezTo>
                    <a:pt x="8793" y="571"/>
                    <a:pt x="8429" y="984"/>
                    <a:pt x="8341" y="1436"/>
                  </a:cubicBezTo>
                  <a:cubicBezTo>
                    <a:pt x="8252" y="1879"/>
                    <a:pt x="8400" y="2341"/>
                    <a:pt x="8636" y="2734"/>
                  </a:cubicBezTo>
                  <a:cubicBezTo>
                    <a:pt x="9305" y="3885"/>
                    <a:pt x="10613" y="4514"/>
                    <a:pt x="11940" y="4327"/>
                  </a:cubicBezTo>
                  <a:cubicBezTo>
                    <a:pt x="13258" y="4141"/>
                    <a:pt x="14340" y="3167"/>
                    <a:pt x="14665" y="1879"/>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a:extLst>
                <a:ext uri="{FF2B5EF4-FFF2-40B4-BE49-F238E27FC236}">
                  <a16:creationId xmlns:a16="http://schemas.microsoft.com/office/drawing/2014/main" id="{957E4AB4-EFE6-3F63-5AB0-6F0C666AEDDF}"/>
                </a:ext>
              </a:extLst>
            </p:cNvPr>
            <p:cNvSpPr/>
            <p:nvPr/>
          </p:nvSpPr>
          <p:spPr>
            <a:xfrm>
              <a:off x="6241926" y="1222284"/>
              <a:ext cx="693047" cy="264511"/>
            </a:xfrm>
            <a:custGeom>
              <a:avLst/>
              <a:gdLst/>
              <a:ahLst/>
              <a:cxnLst/>
              <a:rect l="l" t="t" r="r" b="b"/>
              <a:pathLst>
                <a:path w="13918" h="5312" fill="none" extrusionOk="0">
                  <a:moveTo>
                    <a:pt x="444" y="5311"/>
                  </a:moveTo>
                  <a:cubicBezTo>
                    <a:pt x="1" y="4259"/>
                    <a:pt x="178" y="2961"/>
                    <a:pt x="935" y="2115"/>
                  </a:cubicBezTo>
                  <a:cubicBezTo>
                    <a:pt x="1683" y="1259"/>
                    <a:pt x="3001" y="935"/>
                    <a:pt x="4033" y="1397"/>
                  </a:cubicBezTo>
                  <a:cubicBezTo>
                    <a:pt x="5076" y="1869"/>
                    <a:pt x="5715" y="3118"/>
                    <a:pt x="5410" y="4220"/>
                  </a:cubicBezTo>
                  <a:cubicBezTo>
                    <a:pt x="5381" y="4338"/>
                    <a:pt x="5331" y="4456"/>
                    <a:pt x="5253" y="4564"/>
                  </a:cubicBezTo>
                  <a:cubicBezTo>
                    <a:pt x="4909" y="4997"/>
                    <a:pt x="4112" y="4672"/>
                    <a:pt x="3964" y="4131"/>
                  </a:cubicBezTo>
                  <a:cubicBezTo>
                    <a:pt x="3817" y="3590"/>
                    <a:pt x="4102" y="3030"/>
                    <a:pt x="4446" y="2577"/>
                  </a:cubicBezTo>
                  <a:cubicBezTo>
                    <a:pt x="4928" y="1948"/>
                    <a:pt x="5548" y="1397"/>
                    <a:pt x="6295" y="1122"/>
                  </a:cubicBezTo>
                  <a:cubicBezTo>
                    <a:pt x="7043" y="846"/>
                    <a:pt x="7928" y="896"/>
                    <a:pt x="8587" y="1348"/>
                  </a:cubicBezTo>
                  <a:cubicBezTo>
                    <a:pt x="9275" y="1840"/>
                    <a:pt x="9600" y="2705"/>
                    <a:pt x="9708" y="3541"/>
                  </a:cubicBezTo>
                  <a:cubicBezTo>
                    <a:pt x="9777" y="4102"/>
                    <a:pt x="9669" y="4810"/>
                    <a:pt x="9128" y="4977"/>
                  </a:cubicBezTo>
                  <a:cubicBezTo>
                    <a:pt x="8705" y="5105"/>
                    <a:pt x="8243" y="4761"/>
                    <a:pt x="8115" y="4338"/>
                  </a:cubicBezTo>
                  <a:cubicBezTo>
                    <a:pt x="7977" y="3905"/>
                    <a:pt x="8105" y="3443"/>
                    <a:pt x="8292" y="3040"/>
                  </a:cubicBezTo>
                  <a:cubicBezTo>
                    <a:pt x="9216" y="1023"/>
                    <a:pt x="11881" y="1"/>
                    <a:pt x="13917" y="886"/>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30">
            <a:extLst>
              <a:ext uri="{FF2B5EF4-FFF2-40B4-BE49-F238E27FC236}">
                <a16:creationId xmlns:a16="http://schemas.microsoft.com/office/drawing/2014/main" id="{D91C2DAF-D22E-5680-61D4-A257F2BC86CF}"/>
              </a:ext>
            </a:extLst>
          </p:cNvPr>
          <p:cNvGrpSpPr/>
          <p:nvPr/>
        </p:nvGrpSpPr>
        <p:grpSpPr>
          <a:xfrm>
            <a:off x="257577" y="4164479"/>
            <a:ext cx="1299031" cy="763082"/>
            <a:chOff x="3285175" y="1554625"/>
            <a:chExt cx="1458275" cy="856625"/>
          </a:xfrm>
        </p:grpSpPr>
        <p:sp>
          <p:nvSpPr>
            <p:cNvPr id="894" name="Google Shape;894;p30">
              <a:extLst>
                <a:ext uri="{FF2B5EF4-FFF2-40B4-BE49-F238E27FC236}">
                  <a16:creationId xmlns:a16="http://schemas.microsoft.com/office/drawing/2014/main" id="{3BA22A18-4FE8-ABC0-FD77-0A22A51CE437}"/>
                </a:ext>
              </a:extLst>
            </p:cNvPr>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a:extLst>
                <a:ext uri="{FF2B5EF4-FFF2-40B4-BE49-F238E27FC236}">
                  <a16:creationId xmlns:a16="http://schemas.microsoft.com/office/drawing/2014/main" id="{73A648C1-6B1E-3824-B2C8-E234DD871276}"/>
                </a:ext>
              </a:extLst>
            </p:cNvPr>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a:extLst>
                <a:ext uri="{FF2B5EF4-FFF2-40B4-BE49-F238E27FC236}">
                  <a16:creationId xmlns:a16="http://schemas.microsoft.com/office/drawing/2014/main" id="{00BF3AAC-0867-427B-BC73-707942C414CD}"/>
                </a:ext>
              </a:extLst>
            </p:cNvPr>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a:extLst>
                <a:ext uri="{FF2B5EF4-FFF2-40B4-BE49-F238E27FC236}">
                  <a16:creationId xmlns:a16="http://schemas.microsoft.com/office/drawing/2014/main" id="{1651C83F-0ACE-22CA-DE69-145F3FDE0304}"/>
                </a:ext>
              </a:extLst>
            </p:cNvPr>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a:extLst>
                <a:ext uri="{FF2B5EF4-FFF2-40B4-BE49-F238E27FC236}">
                  <a16:creationId xmlns:a16="http://schemas.microsoft.com/office/drawing/2014/main" id="{32244AD1-44A0-5A88-BFA6-FA326637FB55}"/>
                </a:ext>
              </a:extLst>
            </p:cNvPr>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a:extLst>
                <a:ext uri="{FF2B5EF4-FFF2-40B4-BE49-F238E27FC236}">
                  <a16:creationId xmlns:a16="http://schemas.microsoft.com/office/drawing/2014/main" id="{536521DD-95E0-18EB-B935-ABFEA9EAF412}"/>
                </a:ext>
              </a:extLst>
            </p:cNvPr>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a:extLst>
                <a:ext uri="{FF2B5EF4-FFF2-40B4-BE49-F238E27FC236}">
                  <a16:creationId xmlns:a16="http://schemas.microsoft.com/office/drawing/2014/main" id="{EB771EE1-F8B9-EAB7-6F8B-0732247489B8}"/>
                </a:ext>
              </a:extLst>
            </p:cNvPr>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a:extLst>
                <a:ext uri="{FF2B5EF4-FFF2-40B4-BE49-F238E27FC236}">
                  <a16:creationId xmlns:a16="http://schemas.microsoft.com/office/drawing/2014/main" id="{1AB019C1-2AD6-1DD8-6CD2-BB2866B7EE2E}"/>
                </a:ext>
              </a:extLst>
            </p:cNvPr>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a:extLst>
                <a:ext uri="{FF2B5EF4-FFF2-40B4-BE49-F238E27FC236}">
                  <a16:creationId xmlns:a16="http://schemas.microsoft.com/office/drawing/2014/main" id="{B070BEE8-3177-2423-5B00-625FE27DC906}"/>
                </a:ext>
              </a:extLst>
            </p:cNvPr>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a:extLst>
                <a:ext uri="{FF2B5EF4-FFF2-40B4-BE49-F238E27FC236}">
                  <a16:creationId xmlns:a16="http://schemas.microsoft.com/office/drawing/2014/main" id="{B5C530AB-E07D-FB8B-C317-9778D53A5B1E}"/>
                </a:ext>
              </a:extLst>
            </p:cNvPr>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a:extLst>
                <a:ext uri="{FF2B5EF4-FFF2-40B4-BE49-F238E27FC236}">
                  <a16:creationId xmlns:a16="http://schemas.microsoft.com/office/drawing/2014/main" id="{5B113C2C-6E5D-443F-9BBD-08DF9C09C61D}"/>
                </a:ext>
              </a:extLst>
            </p:cNvPr>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a:extLst>
                <a:ext uri="{FF2B5EF4-FFF2-40B4-BE49-F238E27FC236}">
                  <a16:creationId xmlns:a16="http://schemas.microsoft.com/office/drawing/2014/main" id="{90FAEB13-1BA2-1666-4C31-BF61120FC446}"/>
                </a:ext>
              </a:extLst>
            </p:cNvPr>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a:extLst>
                <a:ext uri="{FF2B5EF4-FFF2-40B4-BE49-F238E27FC236}">
                  <a16:creationId xmlns:a16="http://schemas.microsoft.com/office/drawing/2014/main" id="{C42F1FF0-C330-BAFD-73E1-AA8FCCB39080}"/>
                </a:ext>
              </a:extLst>
            </p:cNvPr>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a:extLst>
                <a:ext uri="{FF2B5EF4-FFF2-40B4-BE49-F238E27FC236}">
                  <a16:creationId xmlns:a16="http://schemas.microsoft.com/office/drawing/2014/main" id="{7AAF2353-FE2A-A1BA-887E-3650DBDA820D}"/>
                </a:ext>
              </a:extLst>
            </p:cNvPr>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a:extLst>
                <a:ext uri="{FF2B5EF4-FFF2-40B4-BE49-F238E27FC236}">
                  <a16:creationId xmlns:a16="http://schemas.microsoft.com/office/drawing/2014/main" id="{6A9CDC47-921D-82C9-757A-009FCACE5630}"/>
                </a:ext>
              </a:extLst>
            </p:cNvPr>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30">
            <a:extLst>
              <a:ext uri="{FF2B5EF4-FFF2-40B4-BE49-F238E27FC236}">
                <a16:creationId xmlns:a16="http://schemas.microsoft.com/office/drawing/2014/main" id="{62D30DD1-A69E-4FDC-AB6D-42D04D924A8A}"/>
              </a:ext>
            </a:extLst>
          </p:cNvPr>
          <p:cNvGrpSpPr/>
          <p:nvPr/>
        </p:nvGrpSpPr>
        <p:grpSpPr>
          <a:xfrm>
            <a:off x="7893446" y="188324"/>
            <a:ext cx="926750" cy="870532"/>
            <a:chOff x="220838" y="-10150"/>
            <a:chExt cx="1417700" cy="1331700"/>
          </a:xfrm>
        </p:grpSpPr>
        <p:sp>
          <p:nvSpPr>
            <p:cNvPr id="910" name="Google Shape;910;p30">
              <a:extLst>
                <a:ext uri="{FF2B5EF4-FFF2-40B4-BE49-F238E27FC236}">
                  <a16:creationId xmlns:a16="http://schemas.microsoft.com/office/drawing/2014/main" id="{4634B2E2-6B84-E272-1934-785B3CDCCC0F}"/>
                </a:ext>
              </a:extLst>
            </p:cNvPr>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a:extLst>
                <a:ext uri="{FF2B5EF4-FFF2-40B4-BE49-F238E27FC236}">
                  <a16:creationId xmlns:a16="http://schemas.microsoft.com/office/drawing/2014/main" id="{62904D64-0F86-A1B6-DC6F-935E8E440AFE}"/>
                </a:ext>
              </a:extLst>
            </p:cNvPr>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a:extLst>
                <a:ext uri="{FF2B5EF4-FFF2-40B4-BE49-F238E27FC236}">
                  <a16:creationId xmlns:a16="http://schemas.microsoft.com/office/drawing/2014/main" id="{5801DC9A-9B4E-17B6-BB86-BC979C1E41FF}"/>
                </a:ext>
              </a:extLst>
            </p:cNvPr>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a:extLst>
                <a:ext uri="{FF2B5EF4-FFF2-40B4-BE49-F238E27FC236}">
                  <a16:creationId xmlns:a16="http://schemas.microsoft.com/office/drawing/2014/main" id="{0B1C8F30-9B33-B750-6FC2-FBB135263D9F}"/>
                </a:ext>
              </a:extLst>
            </p:cNvPr>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a:extLst>
                <a:ext uri="{FF2B5EF4-FFF2-40B4-BE49-F238E27FC236}">
                  <a16:creationId xmlns:a16="http://schemas.microsoft.com/office/drawing/2014/main" id="{E6BA2EAF-05C0-D890-F170-27A5BB5D644E}"/>
                </a:ext>
              </a:extLst>
            </p:cNvPr>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a:extLst>
                <a:ext uri="{FF2B5EF4-FFF2-40B4-BE49-F238E27FC236}">
                  <a16:creationId xmlns:a16="http://schemas.microsoft.com/office/drawing/2014/main" id="{2C6D10EC-39B9-46F4-9E09-55AF03CD40A9}"/>
                </a:ext>
              </a:extLst>
            </p:cNvPr>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a:extLst>
                <a:ext uri="{FF2B5EF4-FFF2-40B4-BE49-F238E27FC236}">
                  <a16:creationId xmlns:a16="http://schemas.microsoft.com/office/drawing/2014/main" id="{57882FEC-34C4-C4CD-A1D4-5F70C55EF291}"/>
                </a:ext>
              </a:extLst>
            </p:cNvPr>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a:extLst>
                <a:ext uri="{FF2B5EF4-FFF2-40B4-BE49-F238E27FC236}">
                  <a16:creationId xmlns:a16="http://schemas.microsoft.com/office/drawing/2014/main" id="{60C8FBDB-388B-D4FA-84B2-0071270A4257}"/>
                </a:ext>
              </a:extLst>
            </p:cNvPr>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a:extLst>
                <a:ext uri="{FF2B5EF4-FFF2-40B4-BE49-F238E27FC236}">
                  <a16:creationId xmlns:a16="http://schemas.microsoft.com/office/drawing/2014/main" id="{3A645308-1200-1577-AE8A-CE7F1D39BAC3}"/>
                </a:ext>
              </a:extLst>
            </p:cNvPr>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a:extLst>
                <a:ext uri="{FF2B5EF4-FFF2-40B4-BE49-F238E27FC236}">
                  <a16:creationId xmlns:a16="http://schemas.microsoft.com/office/drawing/2014/main" id="{3A4D08F5-936C-72EB-A881-3227793C0318}"/>
                </a:ext>
              </a:extLst>
            </p:cNvPr>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a:extLst>
                <a:ext uri="{FF2B5EF4-FFF2-40B4-BE49-F238E27FC236}">
                  <a16:creationId xmlns:a16="http://schemas.microsoft.com/office/drawing/2014/main" id="{30DECB6B-AB84-21E3-4C37-4AF5F7EA8979}"/>
                </a:ext>
              </a:extLst>
            </p:cNvPr>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a:extLst>
                <a:ext uri="{FF2B5EF4-FFF2-40B4-BE49-F238E27FC236}">
                  <a16:creationId xmlns:a16="http://schemas.microsoft.com/office/drawing/2014/main" id="{DF5267EE-E232-9DF5-C3A8-4B760E0BCBF4}"/>
                </a:ext>
              </a:extLst>
            </p:cNvPr>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a:extLst>
                <a:ext uri="{FF2B5EF4-FFF2-40B4-BE49-F238E27FC236}">
                  <a16:creationId xmlns:a16="http://schemas.microsoft.com/office/drawing/2014/main" id="{11F6253E-D912-3C31-DBBC-0EB15831455B}"/>
                </a:ext>
              </a:extLst>
            </p:cNvPr>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a:extLst>
                <a:ext uri="{FF2B5EF4-FFF2-40B4-BE49-F238E27FC236}">
                  <a16:creationId xmlns:a16="http://schemas.microsoft.com/office/drawing/2014/main" id="{7816F223-EFDE-92E1-D46A-7E5D05359782}"/>
                </a:ext>
              </a:extLst>
            </p:cNvPr>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a:extLst>
                <a:ext uri="{FF2B5EF4-FFF2-40B4-BE49-F238E27FC236}">
                  <a16:creationId xmlns:a16="http://schemas.microsoft.com/office/drawing/2014/main" id="{C797C8AC-C421-1CF9-9959-5B80264BF0B5}"/>
                </a:ext>
              </a:extLst>
            </p:cNvPr>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a:extLst>
                <a:ext uri="{FF2B5EF4-FFF2-40B4-BE49-F238E27FC236}">
                  <a16:creationId xmlns:a16="http://schemas.microsoft.com/office/drawing/2014/main" id="{781B616E-23ED-D697-649B-10A6A93CD744}"/>
                </a:ext>
              </a:extLst>
            </p:cNvPr>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a:extLst>
                <a:ext uri="{FF2B5EF4-FFF2-40B4-BE49-F238E27FC236}">
                  <a16:creationId xmlns:a16="http://schemas.microsoft.com/office/drawing/2014/main" id="{70352EDF-4962-24F3-7890-5A600CA27109}"/>
                </a:ext>
              </a:extLst>
            </p:cNvPr>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a:extLst>
                <a:ext uri="{FF2B5EF4-FFF2-40B4-BE49-F238E27FC236}">
                  <a16:creationId xmlns:a16="http://schemas.microsoft.com/office/drawing/2014/main" id="{699477CB-23AE-1A4E-CD8C-C89EE8121B2A}"/>
                </a:ext>
              </a:extLst>
            </p:cNvPr>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a:extLst>
                <a:ext uri="{FF2B5EF4-FFF2-40B4-BE49-F238E27FC236}">
                  <a16:creationId xmlns:a16="http://schemas.microsoft.com/office/drawing/2014/main" id="{2464FEFC-1C15-5AA2-A8A3-BA0D0FF3CDFE}"/>
                </a:ext>
              </a:extLst>
            </p:cNvPr>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a:extLst>
                <a:ext uri="{FF2B5EF4-FFF2-40B4-BE49-F238E27FC236}">
                  <a16:creationId xmlns:a16="http://schemas.microsoft.com/office/drawing/2014/main" id="{69D02EF5-B36D-4A5A-5132-16400F3EC994}"/>
                </a:ext>
              </a:extLst>
            </p:cNvPr>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a:extLst>
                <a:ext uri="{FF2B5EF4-FFF2-40B4-BE49-F238E27FC236}">
                  <a16:creationId xmlns:a16="http://schemas.microsoft.com/office/drawing/2014/main" id="{6532D21B-A353-E492-8458-10BA786BC466}"/>
                </a:ext>
              </a:extLst>
            </p:cNvPr>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a:extLst>
                <a:ext uri="{FF2B5EF4-FFF2-40B4-BE49-F238E27FC236}">
                  <a16:creationId xmlns:a16="http://schemas.microsoft.com/office/drawing/2014/main" id="{DD9F55E9-ADBE-4A59-5ECA-8BDB1396FE84}"/>
                </a:ext>
              </a:extLst>
            </p:cNvPr>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a:extLst>
                <a:ext uri="{FF2B5EF4-FFF2-40B4-BE49-F238E27FC236}">
                  <a16:creationId xmlns:a16="http://schemas.microsoft.com/office/drawing/2014/main" id="{1BF2D226-0BAE-1A59-7A04-59FF3C846E0E}"/>
                </a:ext>
              </a:extLst>
            </p:cNvPr>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a:extLst>
                <a:ext uri="{FF2B5EF4-FFF2-40B4-BE49-F238E27FC236}">
                  <a16:creationId xmlns:a16="http://schemas.microsoft.com/office/drawing/2014/main" id="{DCBC88CA-87D0-9DB7-19C6-7EAACD079F25}"/>
                </a:ext>
              </a:extLst>
            </p:cNvPr>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a:extLst>
                <a:ext uri="{FF2B5EF4-FFF2-40B4-BE49-F238E27FC236}">
                  <a16:creationId xmlns:a16="http://schemas.microsoft.com/office/drawing/2014/main" id="{A603F711-34B3-B03D-E002-EC7015C60845}"/>
                </a:ext>
              </a:extLst>
            </p:cNvPr>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a:extLst>
                <a:ext uri="{FF2B5EF4-FFF2-40B4-BE49-F238E27FC236}">
                  <a16:creationId xmlns:a16="http://schemas.microsoft.com/office/drawing/2014/main" id="{B0B3E58D-C059-1EC0-5B2C-B4A0848D37CD}"/>
                </a:ext>
              </a:extLst>
            </p:cNvPr>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a:extLst>
                <a:ext uri="{FF2B5EF4-FFF2-40B4-BE49-F238E27FC236}">
                  <a16:creationId xmlns:a16="http://schemas.microsoft.com/office/drawing/2014/main" id="{552565D6-444F-E5D1-1008-4843944BF6B6}"/>
                </a:ext>
              </a:extLst>
            </p:cNvPr>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a:extLst>
                <a:ext uri="{FF2B5EF4-FFF2-40B4-BE49-F238E27FC236}">
                  <a16:creationId xmlns:a16="http://schemas.microsoft.com/office/drawing/2014/main" id="{BCCA3E0C-C159-6A42-50C8-1DB9936E9CBD}"/>
                </a:ext>
              </a:extLst>
            </p:cNvPr>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a:extLst>
                <a:ext uri="{FF2B5EF4-FFF2-40B4-BE49-F238E27FC236}">
                  <a16:creationId xmlns:a16="http://schemas.microsoft.com/office/drawing/2014/main" id="{1C2B4C98-66D6-22B5-5929-25B071C11DE1}"/>
                </a:ext>
              </a:extLst>
            </p:cNvPr>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a:extLst>
                <a:ext uri="{FF2B5EF4-FFF2-40B4-BE49-F238E27FC236}">
                  <a16:creationId xmlns:a16="http://schemas.microsoft.com/office/drawing/2014/main" id="{9FA3C8F4-DCE5-E230-72B9-125A79E5E72A}"/>
                </a:ext>
              </a:extLst>
            </p:cNvPr>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a:extLst>
                <a:ext uri="{FF2B5EF4-FFF2-40B4-BE49-F238E27FC236}">
                  <a16:creationId xmlns:a16="http://schemas.microsoft.com/office/drawing/2014/main" id="{FDF2C539-610E-B582-0789-9908E5966A5E}"/>
                </a:ext>
              </a:extLst>
            </p:cNvPr>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a:extLst>
                <a:ext uri="{FF2B5EF4-FFF2-40B4-BE49-F238E27FC236}">
                  <a16:creationId xmlns:a16="http://schemas.microsoft.com/office/drawing/2014/main" id="{146B85C7-084B-BFF8-C112-1F9CEDC8E062}"/>
                </a:ext>
              </a:extLst>
            </p:cNvPr>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a:extLst>
                <a:ext uri="{FF2B5EF4-FFF2-40B4-BE49-F238E27FC236}">
                  <a16:creationId xmlns:a16="http://schemas.microsoft.com/office/drawing/2014/main" id="{5DBD95CF-470C-1653-C890-FB3F84BCA31A}"/>
                </a:ext>
              </a:extLst>
            </p:cNvPr>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a:extLst>
                <a:ext uri="{FF2B5EF4-FFF2-40B4-BE49-F238E27FC236}">
                  <a16:creationId xmlns:a16="http://schemas.microsoft.com/office/drawing/2014/main" id="{9BD30DC6-8ED3-BCF7-BE77-DF68125DDD6C}"/>
                </a:ext>
              </a:extLst>
            </p:cNvPr>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a:extLst>
                <a:ext uri="{FF2B5EF4-FFF2-40B4-BE49-F238E27FC236}">
                  <a16:creationId xmlns:a16="http://schemas.microsoft.com/office/drawing/2014/main" id="{82DF65E0-9D21-11D0-8C29-DF9F76257C87}"/>
                </a:ext>
              </a:extLst>
            </p:cNvPr>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a:extLst>
                <a:ext uri="{FF2B5EF4-FFF2-40B4-BE49-F238E27FC236}">
                  <a16:creationId xmlns:a16="http://schemas.microsoft.com/office/drawing/2014/main" id="{737D75FA-01FF-98CC-C7AB-47BEEDC0123E}"/>
                </a:ext>
              </a:extLst>
            </p:cNvPr>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a:extLst>
                <a:ext uri="{FF2B5EF4-FFF2-40B4-BE49-F238E27FC236}">
                  <a16:creationId xmlns:a16="http://schemas.microsoft.com/office/drawing/2014/main" id="{ADCB48E1-85D4-B5BF-95A5-CF86940CE2F0}"/>
                </a:ext>
              </a:extLst>
            </p:cNvPr>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a:extLst>
                <a:ext uri="{FF2B5EF4-FFF2-40B4-BE49-F238E27FC236}">
                  <a16:creationId xmlns:a16="http://schemas.microsoft.com/office/drawing/2014/main" id="{D47E3D6E-3678-7517-B908-5529FACD2040}"/>
                </a:ext>
              </a:extLst>
            </p:cNvPr>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a:extLst>
                <a:ext uri="{FF2B5EF4-FFF2-40B4-BE49-F238E27FC236}">
                  <a16:creationId xmlns:a16="http://schemas.microsoft.com/office/drawing/2014/main" id="{EA3E6C2C-52A4-CF74-CEFF-7BA928067FD6}"/>
                </a:ext>
              </a:extLst>
            </p:cNvPr>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a:extLst>
                <a:ext uri="{FF2B5EF4-FFF2-40B4-BE49-F238E27FC236}">
                  <a16:creationId xmlns:a16="http://schemas.microsoft.com/office/drawing/2014/main" id="{AAE9A4E8-AF29-BA34-4D02-2F23473B93FE}"/>
                </a:ext>
              </a:extLst>
            </p:cNvPr>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a:extLst>
                <a:ext uri="{FF2B5EF4-FFF2-40B4-BE49-F238E27FC236}">
                  <a16:creationId xmlns:a16="http://schemas.microsoft.com/office/drawing/2014/main" id="{501FB67B-8729-37C4-3328-D004387CB505}"/>
                </a:ext>
              </a:extLst>
            </p:cNvPr>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a:extLst>
                <a:ext uri="{FF2B5EF4-FFF2-40B4-BE49-F238E27FC236}">
                  <a16:creationId xmlns:a16="http://schemas.microsoft.com/office/drawing/2014/main" id="{2B2A33A8-0FBA-2E5E-018F-964A3FE7396F}"/>
                </a:ext>
              </a:extLst>
            </p:cNvPr>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a:extLst>
                <a:ext uri="{FF2B5EF4-FFF2-40B4-BE49-F238E27FC236}">
                  <a16:creationId xmlns:a16="http://schemas.microsoft.com/office/drawing/2014/main" id="{DB58955D-4BCB-4A5A-FAFD-BE4148BDC221}"/>
                </a:ext>
              </a:extLst>
            </p:cNvPr>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a:extLst>
                <a:ext uri="{FF2B5EF4-FFF2-40B4-BE49-F238E27FC236}">
                  <a16:creationId xmlns:a16="http://schemas.microsoft.com/office/drawing/2014/main" id="{EA9CE93F-2231-766F-314A-3116D51CEC28}"/>
                </a:ext>
              </a:extLst>
            </p:cNvPr>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a:extLst>
                <a:ext uri="{FF2B5EF4-FFF2-40B4-BE49-F238E27FC236}">
                  <a16:creationId xmlns:a16="http://schemas.microsoft.com/office/drawing/2014/main" id="{5F248C26-A21E-6309-E6C7-3E08D2E73C11}"/>
                </a:ext>
              </a:extLst>
            </p:cNvPr>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a:extLst>
                <a:ext uri="{FF2B5EF4-FFF2-40B4-BE49-F238E27FC236}">
                  <a16:creationId xmlns:a16="http://schemas.microsoft.com/office/drawing/2014/main" id="{D9D0E7F0-8842-66CC-B55E-4DD9B40EFF37}"/>
                </a:ext>
              </a:extLst>
            </p:cNvPr>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1052D3CF-443B-6CA7-7138-5ACE81C3790C}"/>
              </a:ext>
            </a:extLst>
          </p:cNvPr>
          <p:cNvSpPr>
            <a:spLocks noGrp="1"/>
          </p:cNvSpPr>
          <p:nvPr>
            <p:ph type="body" idx="1"/>
          </p:nvPr>
        </p:nvSpPr>
        <p:spPr>
          <a:xfrm>
            <a:off x="923319" y="1529892"/>
            <a:ext cx="4557857" cy="2509143"/>
          </a:xfrm>
        </p:spPr>
        <p:txBody>
          <a:bodyPr/>
          <a:lstStyle/>
          <a:p>
            <a:pPr marL="152400" indent="0">
              <a:buNone/>
            </a:pPr>
            <a:r>
              <a:rPr lang="en-US" sz="1400" dirty="0"/>
              <a:t>Building "ShowTime!" was a great experience, and we learned a lot along the way. We got a good grasp of how to create a full-stack web app, manage data, and design an easy-to-use interface. Some of the tricky parts included making sure forms worked correctly, handling the backend data properly, and ensuring everything updated smoothly when we added or deleted movies. But overall, the project did what we set out to do, it gave users a simple way to manage their movies collection, and we’re happy with how it turned out!</a:t>
            </a:r>
          </a:p>
        </p:txBody>
      </p:sp>
    </p:spTree>
    <p:extLst>
      <p:ext uri="{BB962C8B-B14F-4D97-AF65-F5344CB8AC3E}">
        <p14:creationId xmlns:p14="http://schemas.microsoft.com/office/powerpoint/2010/main" val="1480280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33"/>
          <p:cNvSpPr txBox="1">
            <a:spLocks noGrp="1"/>
          </p:cNvSpPr>
          <p:nvPr>
            <p:ph type="subTitle" idx="1"/>
          </p:nvPr>
        </p:nvSpPr>
        <p:spPr>
          <a:xfrm>
            <a:off x="2651316" y="1210801"/>
            <a:ext cx="3841368" cy="16546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bg1"/>
                </a:solidFill>
              </a:rPr>
              <a:t>Thank</a:t>
            </a:r>
            <a:r>
              <a:rPr lang="en" sz="6000" dirty="0"/>
              <a:t> You</a:t>
            </a:r>
            <a:r>
              <a:rPr lang="en" sz="6000" dirty="0">
                <a:solidFill>
                  <a:schemeClr val="bg1"/>
                </a:solidFill>
              </a:rPr>
              <a:t>!</a:t>
            </a:r>
            <a:r>
              <a:rPr lang="en" sz="6000" dirty="0"/>
              <a:t>!</a:t>
            </a:r>
            <a:endParaRPr sz="6000" dirty="0"/>
          </a:p>
        </p:txBody>
      </p:sp>
      <p:grpSp>
        <p:nvGrpSpPr>
          <p:cNvPr id="1211" name="Google Shape;1211;p33"/>
          <p:cNvGrpSpPr/>
          <p:nvPr/>
        </p:nvGrpSpPr>
        <p:grpSpPr>
          <a:xfrm>
            <a:off x="7445227" y="269212"/>
            <a:ext cx="1274241" cy="748519"/>
            <a:chOff x="3285175" y="1554625"/>
            <a:chExt cx="1458275" cy="856625"/>
          </a:xfrm>
        </p:grpSpPr>
        <p:sp>
          <p:nvSpPr>
            <p:cNvPr id="1212" name="Google Shape;1212;p33"/>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3"/>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33"/>
          <p:cNvGrpSpPr/>
          <p:nvPr/>
        </p:nvGrpSpPr>
        <p:grpSpPr>
          <a:xfrm rot="1028139">
            <a:off x="277720" y="3990910"/>
            <a:ext cx="1034038" cy="971312"/>
            <a:chOff x="220838" y="-10150"/>
            <a:chExt cx="1417700" cy="1331700"/>
          </a:xfrm>
        </p:grpSpPr>
        <p:sp>
          <p:nvSpPr>
            <p:cNvPr id="1228" name="Google Shape;1228;p33"/>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3"/>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3"/>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3"/>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3"/>
          <p:cNvGrpSpPr/>
          <p:nvPr/>
        </p:nvGrpSpPr>
        <p:grpSpPr>
          <a:xfrm rot="-610959">
            <a:off x="7715675" y="4027009"/>
            <a:ext cx="1133128" cy="899116"/>
            <a:chOff x="1291550" y="1421925"/>
            <a:chExt cx="1399875" cy="1110775"/>
          </a:xfrm>
        </p:grpSpPr>
        <p:sp>
          <p:nvSpPr>
            <p:cNvPr id="1275" name="Google Shape;1275;p33"/>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3"/>
          <p:cNvGrpSpPr/>
          <p:nvPr/>
        </p:nvGrpSpPr>
        <p:grpSpPr>
          <a:xfrm rot="-1490147">
            <a:off x="4080838" y="4163671"/>
            <a:ext cx="693942" cy="589167"/>
            <a:chOff x="8039217" y="153473"/>
            <a:chExt cx="898762" cy="763062"/>
          </a:xfrm>
        </p:grpSpPr>
        <p:sp>
          <p:nvSpPr>
            <p:cNvPr id="1340" name="Google Shape;1340;p33"/>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Graphic 14" descr="Sunflower with solid fill">
            <a:extLst>
              <a:ext uri="{FF2B5EF4-FFF2-40B4-BE49-F238E27FC236}">
                <a16:creationId xmlns:a16="http://schemas.microsoft.com/office/drawing/2014/main" id="{6C3CAD85-5521-DBD7-8082-4679C69412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922624"/>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3">
          <a:extLst>
            <a:ext uri="{FF2B5EF4-FFF2-40B4-BE49-F238E27FC236}">
              <a16:creationId xmlns:a16="http://schemas.microsoft.com/office/drawing/2014/main" id="{BA6CF114-72EC-551D-4B8D-459247DEF00D}"/>
            </a:ext>
          </a:extLst>
        </p:cNvPr>
        <p:cNvGrpSpPr/>
        <p:nvPr/>
      </p:nvGrpSpPr>
      <p:grpSpPr>
        <a:xfrm>
          <a:off x="0" y="0"/>
          <a:ext cx="0" cy="0"/>
          <a:chOff x="0" y="0"/>
          <a:chExt cx="0" cy="0"/>
        </a:xfrm>
      </p:grpSpPr>
      <p:grpSp>
        <p:nvGrpSpPr>
          <p:cNvPr id="1211" name="Google Shape;1211;p33">
            <a:extLst>
              <a:ext uri="{FF2B5EF4-FFF2-40B4-BE49-F238E27FC236}">
                <a16:creationId xmlns:a16="http://schemas.microsoft.com/office/drawing/2014/main" id="{8DACF002-9C0A-2FD4-211C-CCFCADED63B7}"/>
              </a:ext>
            </a:extLst>
          </p:cNvPr>
          <p:cNvGrpSpPr/>
          <p:nvPr/>
        </p:nvGrpSpPr>
        <p:grpSpPr>
          <a:xfrm>
            <a:off x="7445227" y="269212"/>
            <a:ext cx="1274241" cy="748519"/>
            <a:chOff x="3285175" y="1554625"/>
            <a:chExt cx="1458275" cy="856625"/>
          </a:xfrm>
        </p:grpSpPr>
        <p:sp>
          <p:nvSpPr>
            <p:cNvPr id="1212" name="Google Shape;1212;p33">
              <a:extLst>
                <a:ext uri="{FF2B5EF4-FFF2-40B4-BE49-F238E27FC236}">
                  <a16:creationId xmlns:a16="http://schemas.microsoft.com/office/drawing/2014/main" id="{F96E2F36-E278-4906-354D-BA04197B1E36}"/>
                </a:ext>
              </a:extLst>
            </p:cNvPr>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a:extLst>
                <a:ext uri="{FF2B5EF4-FFF2-40B4-BE49-F238E27FC236}">
                  <a16:creationId xmlns:a16="http://schemas.microsoft.com/office/drawing/2014/main" id="{EFE30C15-A8A4-9D6F-BD1F-2D3E750C6C93}"/>
                </a:ext>
              </a:extLst>
            </p:cNvPr>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a:extLst>
                <a:ext uri="{FF2B5EF4-FFF2-40B4-BE49-F238E27FC236}">
                  <a16:creationId xmlns:a16="http://schemas.microsoft.com/office/drawing/2014/main" id="{120A97E5-C527-C5D0-C955-F8D8566D6177}"/>
                </a:ext>
              </a:extLst>
            </p:cNvPr>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a:extLst>
                <a:ext uri="{FF2B5EF4-FFF2-40B4-BE49-F238E27FC236}">
                  <a16:creationId xmlns:a16="http://schemas.microsoft.com/office/drawing/2014/main" id="{8E424360-01CB-230C-E8D4-3ECF9852AB48}"/>
                </a:ext>
              </a:extLst>
            </p:cNvPr>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a:extLst>
                <a:ext uri="{FF2B5EF4-FFF2-40B4-BE49-F238E27FC236}">
                  <a16:creationId xmlns:a16="http://schemas.microsoft.com/office/drawing/2014/main" id="{67D1F0BA-ED67-713F-6168-D3A20489BFB1}"/>
                </a:ext>
              </a:extLst>
            </p:cNvPr>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a:extLst>
                <a:ext uri="{FF2B5EF4-FFF2-40B4-BE49-F238E27FC236}">
                  <a16:creationId xmlns:a16="http://schemas.microsoft.com/office/drawing/2014/main" id="{E27A5894-C513-570B-8B30-8B48A14CF3C1}"/>
                </a:ext>
              </a:extLst>
            </p:cNvPr>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a:extLst>
                <a:ext uri="{FF2B5EF4-FFF2-40B4-BE49-F238E27FC236}">
                  <a16:creationId xmlns:a16="http://schemas.microsoft.com/office/drawing/2014/main" id="{5F092054-AAA7-00F1-6DE2-8822B1C1563B}"/>
                </a:ext>
              </a:extLst>
            </p:cNvPr>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a:extLst>
                <a:ext uri="{FF2B5EF4-FFF2-40B4-BE49-F238E27FC236}">
                  <a16:creationId xmlns:a16="http://schemas.microsoft.com/office/drawing/2014/main" id="{30C6F0A5-9AE1-B222-AC66-20180F2CB410}"/>
                </a:ext>
              </a:extLst>
            </p:cNvPr>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a:extLst>
                <a:ext uri="{FF2B5EF4-FFF2-40B4-BE49-F238E27FC236}">
                  <a16:creationId xmlns:a16="http://schemas.microsoft.com/office/drawing/2014/main" id="{A46CD5CE-A8D0-98D2-C312-76768411A653}"/>
                </a:ext>
              </a:extLst>
            </p:cNvPr>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a:extLst>
                <a:ext uri="{FF2B5EF4-FFF2-40B4-BE49-F238E27FC236}">
                  <a16:creationId xmlns:a16="http://schemas.microsoft.com/office/drawing/2014/main" id="{429146F2-E9EE-1AA6-B7D3-B1FC0BFEB6F9}"/>
                </a:ext>
              </a:extLst>
            </p:cNvPr>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a:extLst>
                <a:ext uri="{FF2B5EF4-FFF2-40B4-BE49-F238E27FC236}">
                  <a16:creationId xmlns:a16="http://schemas.microsoft.com/office/drawing/2014/main" id="{B6B8491B-9F84-B40D-2C22-B56C86E39AA7}"/>
                </a:ext>
              </a:extLst>
            </p:cNvPr>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3">
              <a:extLst>
                <a:ext uri="{FF2B5EF4-FFF2-40B4-BE49-F238E27FC236}">
                  <a16:creationId xmlns:a16="http://schemas.microsoft.com/office/drawing/2014/main" id="{4E80FF7D-0CD9-519C-1AF3-9317791B3C6B}"/>
                </a:ext>
              </a:extLst>
            </p:cNvPr>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a:extLst>
                <a:ext uri="{FF2B5EF4-FFF2-40B4-BE49-F238E27FC236}">
                  <a16:creationId xmlns:a16="http://schemas.microsoft.com/office/drawing/2014/main" id="{197EA5BA-D5B5-7E8A-2F4C-1EC30B54BF47}"/>
                </a:ext>
              </a:extLst>
            </p:cNvPr>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a:extLst>
                <a:ext uri="{FF2B5EF4-FFF2-40B4-BE49-F238E27FC236}">
                  <a16:creationId xmlns:a16="http://schemas.microsoft.com/office/drawing/2014/main" id="{EBF34619-7721-BA34-586A-D5A0DC001E98}"/>
                </a:ext>
              </a:extLst>
            </p:cNvPr>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a:extLst>
                <a:ext uri="{FF2B5EF4-FFF2-40B4-BE49-F238E27FC236}">
                  <a16:creationId xmlns:a16="http://schemas.microsoft.com/office/drawing/2014/main" id="{A6377ECF-D714-456E-E2F4-401A7394A668}"/>
                </a:ext>
              </a:extLst>
            </p:cNvPr>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33">
            <a:extLst>
              <a:ext uri="{FF2B5EF4-FFF2-40B4-BE49-F238E27FC236}">
                <a16:creationId xmlns:a16="http://schemas.microsoft.com/office/drawing/2014/main" id="{C7A1ABB6-BC53-F4D0-328E-1D6983AC4C59}"/>
              </a:ext>
            </a:extLst>
          </p:cNvPr>
          <p:cNvGrpSpPr/>
          <p:nvPr/>
        </p:nvGrpSpPr>
        <p:grpSpPr>
          <a:xfrm rot="1028139">
            <a:off x="277720" y="3990910"/>
            <a:ext cx="1034038" cy="971312"/>
            <a:chOff x="220838" y="-10150"/>
            <a:chExt cx="1417700" cy="1331700"/>
          </a:xfrm>
        </p:grpSpPr>
        <p:sp>
          <p:nvSpPr>
            <p:cNvPr id="1228" name="Google Shape;1228;p33">
              <a:extLst>
                <a:ext uri="{FF2B5EF4-FFF2-40B4-BE49-F238E27FC236}">
                  <a16:creationId xmlns:a16="http://schemas.microsoft.com/office/drawing/2014/main" id="{6BD0E527-430A-B8AD-3DE2-BC9163794C4E}"/>
                </a:ext>
              </a:extLst>
            </p:cNvPr>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a:extLst>
                <a:ext uri="{FF2B5EF4-FFF2-40B4-BE49-F238E27FC236}">
                  <a16:creationId xmlns:a16="http://schemas.microsoft.com/office/drawing/2014/main" id="{6E67582B-C1EA-B47D-3648-834CB659FB0D}"/>
                </a:ext>
              </a:extLst>
            </p:cNvPr>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a:extLst>
                <a:ext uri="{FF2B5EF4-FFF2-40B4-BE49-F238E27FC236}">
                  <a16:creationId xmlns:a16="http://schemas.microsoft.com/office/drawing/2014/main" id="{72EE5B63-C9C9-039B-4D5E-7B633F3EE8CD}"/>
                </a:ext>
              </a:extLst>
            </p:cNvPr>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3">
              <a:extLst>
                <a:ext uri="{FF2B5EF4-FFF2-40B4-BE49-F238E27FC236}">
                  <a16:creationId xmlns:a16="http://schemas.microsoft.com/office/drawing/2014/main" id="{5FE75475-665D-4FBE-805F-E973F4D29782}"/>
                </a:ext>
              </a:extLst>
            </p:cNvPr>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a:extLst>
                <a:ext uri="{FF2B5EF4-FFF2-40B4-BE49-F238E27FC236}">
                  <a16:creationId xmlns:a16="http://schemas.microsoft.com/office/drawing/2014/main" id="{6AC20AED-8D9C-E313-B85B-E1136D473D95}"/>
                </a:ext>
              </a:extLst>
            </p:cNvPr>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a:extLst>
                <a:ext uri="{FF2B5EF4-FFF2-40B4-BE49-F238E27FC236}">
                  <a16:creationId xmlns:a16="http://schemas.microsoft.com/office/drawing/2014/main" id="{743B9B27-8615-562C-A359-E71AB3F79F22}"/>
                </a:ext>
              </a:extLst>
            </p:cNvPr>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a:extLst>
                <a:ext uri="{FF2B5EF4-FFF2-40B4-BE49-F238E27FC236}">
                  <a16:creationId xmlns:a16="http://schemas.microsoft.com/office/drawing/2014/main" id="{417F752E-1778-E605-3963-C33B52541820}"/>
                </a:ext>
              </a:extLst>
            </p:cNvPr>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a:extLst>
                <a:ext uri="{FF2B5EF4-FFF2-40B4-BE49-F238E27FC236}">
                  <a16:creationId xmlns:a16="http://schemas.microsoft.com/office/drawing/2014/main" id="{DA9E09C5-988A-7463-FB04-0A9469F25C85}"/>
                </a:ext>
              </a:extLst>
            </p:cNvPr>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a:extLst>
                <a:ext uri="{FF2B5EF4-FFF2-40B4-BE49-F238E27FC236}">
                  <a16:creationId xmlns:a16="http://schemas.microsoft.com/office/drawing/2014/main" id="{F67448E7-91EC-8D7A-3B4B-627D261A5B03}"/>
                </a:ext>
              </a:extLst>
            </p:cNvPr>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a:extLst>
                <a:ext uri="{FF2B5EF4-FFF2-40B4-BE49-F238E27FC236}">
                  <a16:creationId xmlns:a16="http://schemas.microsoft.com/office/drawing/2014/main" id="{45D39E6E-BA4F-3C93-FC40-5582C825D42F}"/>
                </a:ext>
              </a:extLst>
            </p:cNvPr>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a:extLst>
                <a:ext uri="{FF2B5EF4-FFF2-40B4-BE49-F238E27FC236}">
                  <a16:creationId xmlns:a16="http://schemas.microsoft.com/office/drawing/2014/main" id="{59DA7C0A-990E-A42A-9E27-BE48A29D70D1}"/>
                </a:ext>
              </a:extLst>
            </p:cNvPr>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a:extLst>
                <a:ext uri="{FF2B5EF4-FFF2-40B4-BE49-F238E27FC236}">
                  <a16:creationId xmlns:a16="http://schemas.microsoft.com/office/drawing/2014/main" id="{A24838DA-60EE-2927-4C71-AFC0FEB96FF3}"/>
                </a:ext>
              </a:extLst>
            </p:cNvPr>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a:extLst>
                <a:ext uri="{FF2B5EF4-FFF2-40B4-BE49-F238E27FC236}">
                  <a16:creationId xmlns:a16="http://schemas.microsoft.com/office/drawing/2014/main" id="{73E112E5-326C-3DC7-02B5-82842360B2F5}"/>
                </a:ext>
              </a:extLst>
            </p:cNvPr>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a:extLst>
                <a:ext uri="{FF2B5EF4-FFF2-40B4-BE49-F238E27FC236}">
                  <a16:creationId xmlns:a16="http://schemas.microsoft.com/office/drawing/2014/main" id="{0304962F-EC19-2218-9F48-1964820D2DD8}"/>
                </a:ext>
              </a:extLst>
            </p:cNvPr>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a:extLst>
                <a:ext uri="{FF2B5EF4-FFF2-40B4-BE49-F238E27FC236}">
                  <a16:creationId xmlns:a16="http://schemas.microsoft.com/office/drawing/2014/main" id="{AD4656E2-8EF1-C3B6-EE41-C49ACCEAEE68}"/>
                </a:ext>
              </a:extLst>
            </p:cNvPr>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a:extLst>
                <a:ext uri="{FF2B5EF4-FFF2-40B4-BE49-F238E27FC236}">
                  <a16:creationId xmlns:a16="http://schemas.microsoft.com/office/drawing/2014/main" id="{12F6189D-FA34-5293-B6A3-8E8ED1F176BD}"/>
                </a:ext>
              </a:extLst>
            </p:cNvPr>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a:extLst>
                <a:ext uri="{FF2B5EF4-FFF2-40B4-BE49-F238E27FC236}">
                  <a16:creationId xmlns:a16="http://schemas.microsoft.com/office/drawing/2014/main" id="{44C8AF26-2A6F-18F3-185E-988793800326}"/>
                </a:ext>
              </a:extLst>
            </p:cNvPr>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a:extLst>
                <a:ext uri="{FF2B5EF4-FFF2-40B4-BE49-F238E27FC236}">
                  <a16:creationId xmlns:a16="http://schemas.microsoft.com/office/drawing/2014/main" id="{3964A1A9-09D1-F5F8-A878-C9AC5AD648AC}"/>
                </a:ext>
              </a:extLst>
            </p:cNvPr>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a:extLst>
                <a:ext uri="{FF2B5EF4-FFF2-40B4-BE49-F238E27FC236}">
                  <a16:creationId xmlns:a16="http://schemas.microsoft.com/office/drawing/2014/main" id="{C6097C99-2AC6-B9F2-2E80-B33E01B35F39}"/>
                </a:ext>
              </a:extLst>
            </p:cNvPr>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a:extLst>
                <a:ext uri="{FF2B5EF4-FFF2-40B4-BE49-F238E27FC236}">
                  <a16:creationId xmlns:a16="http://schemas.microsoft.com/office/drawing/2014/main" id="{5B9BE478-45BF-D934-79D2-DAD081D3A1A7}"/>
                </a:ext>
              </a:extLst>
            </p:cNvPr>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a:extLst>
                <a:ext uri="{FF2B5EF4-FFF2-40B4-BE49-F238E27FC236}">
                  <a16:creationId xmlns:a16="http://schemas.microsoft.com/office/drawing/2014/main" id="{570BF64C-E356-6709-44EE-FE95207A9D66}"/>
                </a:ext>
              </a:extLst>
            </p:cNvPr>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3">
              <a:extLst>
                <a:ext uri="{FF2B5EF4-FFF2-40B4-BE49-F238E27FC236}">
                  <a16:creationId xmlns:a16="http://schemas.microsoft.com/office/drawing/2014/main" id="{882E1927-F47A-0871-82F8-CC8E5B9F852C}"/>
                </a:ext>
              </a:extLst>
            </p:cNvPr>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3">
              <a:extLst>
                <a:ext uri="{FF2B5EF4-FFF2-40B4-BE49-F238E27FC236}">
                  <a16:creationId xmlns:a16="http://schemas.microsoft.com/office/drawing/2014/main" id="{71389628-2FDC-EB93-058A-9CD9B49C9B25}"/>
                </a:ext>
              </a:extLst>
            </p:cNvPr>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a:extLst>
                <a:ext uri="{FF2B5EF4-FFF2-40B4-BE49-F238E27FC236}">
                  <a16:creationId xmlns:a16="http://schemas.microsoft.com/office/drawing/2014/main" id="{55C34143-6790-3084-F75A-989FCED5EC53}"/>
                </a:ext>
              </a:extLst>
            </p:cNvPr>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a:extLst>
                <a:ext uri="{FF2B5EF4-FFF2-40B4-BE49-F238E27FC236}">
                  <a16:creationId xmlns:a16="http://schemas.microsoft.com/office/drawing/2014/main" id="{485AE9E7-ED0C-3277-4EC5-AD3A2CB5F933}"/>
                </a:ext>
              </a:extLst>
            </p:cNvPr>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a:extLst>
                <a:ext uri="{FF2B5EF4-FFF2-40B4-BE49-F238E27FC236}">
                  <a16:creationId xmlns:a16="http://schemas.microsoft.com/office/drawing/2014/main" id="{BF7795C3-009A-1DF3-885F-EB3F7483F5B9}"/>
                </a:ext>
              </a:extLst>
            </p:cNvPr>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a:extLst>
                <a:ext uri="{FF2B5EF4-FFF2-40B4-BE49-F238E27FC236}">
                  <a16:creationId xmlns:a16="http://schemas.microsoft.com/office/drawing/2014/main" id="{6265FE60-B80E-0652-DBAD-71CCE7DB8EE3}"/>
                </a:ext>
              </a:extLst>
            </p:cNvPr>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a:extLst>
                <a:ext uri="{FF2B5EF4-FFF2-40B4-BE49-F238E27FC236}">
                  <a16:creationId xmlns:a16="http://schemas.microsoft.com/office/drawing/2014/main" id="{E1E858F4-85ED-6D75-E921-3074EE69296D}"/>
                </a:ext>
              </a:extLst>
            </p:cNvPr>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a:extLst>
                <a:ext uri="{FF2B5EF4-FFF2-40B4-BE49-F238E27FC236}">
                  <a16:creationId xmlns:a16="http://schemas.microsoft.com/office/drawing/2014/main" id="{161D36CA-81F9-7FA5-191F-C337A411E6FD}"/>
                </a:ext>
              </a:extLst>
            </p:cNvPr>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a:extLst>
                <a:ext uri="{FF2B5EF4-FFF2-40B4-BE49-F238E27FC236}">
                  <a16:creationId xmlns:a16="http://schemas.microsoft.com/office/drawing/2014/main" id="{0C537635-27E2-3B9C-FEB6-67B4AE33B593}"/>
                </a:ext>
              </a:extLst>
            </p:cNvPr>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a:extLst>
                <a:ext uri="{FF2B5EF4-FFF2-40B4-BE49-F238E27FC236}">
                  <a16:creationId xmlns:a16="http://schemas.microsoft.com/office/drawing/2014/main" id="{B6A0C79A-0DCC-6B40-00BD-F1A1663CE7EF}"/>
                </a:ext>
              </a:extLst>
            </p:cNvPr>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a:extLst>
                <a:ext uri="{FF2B5EF4-FFF2-40B4-BE49-F238E27FC236}">
                  <a16:creationId xmlns:a16="http://schemas.microsoft.com/office/drawing/2014/main" id="{281D3B00-A0D1-415A-7264-92F7F32EC940}"/>
                </a:ext>
              </a:extLst>
            </p:cNvPr>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a:extLst>
                <a:ext uri="{FF2B5EF4-FFF2-40B4-BE49-F238E27FC236}">
                  <a16:creationId xmlns:a16="http://schemas.microsoft.com/office/drawing/2014/main" id="{299C3641-EABC-05A3-D391-0047F8885E37}"/>
                </a:ext>
              </a:extLst>
            </p:cNvPr>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a:extLst>
                <a:ext uri="{FF2B5EF4-FFF2-40B4-BE49-F238E27FC236}">
                  <a16:creationId xmlns:a16="http://schemas.microsoft.com/office/drawing/2014/main" id="{BE8672E6-BA85-6341-2D48-5898748EA150}"/>
                </a:ext>
              </a:extLst>
            </p:cNvPr>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a:extLst>
                <a:ext uri="{FF2B5EF4-FFF2-40B4-BE49-F238E27FC236}">
                  <a16:creationId xmlns:a16="http://schemas.microsoft.com/office/drawing/2014/main" id="{44CBB4E4-3DC6-280C-0F31-224C3DD15660}"/>
                </a:ext>
              </a:extLst>
            </p:cNvPr>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a:extLst>
                <a:ext uri="{FF2B5EF4-FFF2-40B4-BE49-F238E27FC236}">
                  <a16:creationId xmlns:a16="http://schemas.microsoft.com/office/drawing/2014/main" id="{1EBBD993-5155-9D00-F4B5-6365F1C76911}"/>
                </a:ext>
              </a:extLst>
            </p:cNvPr>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a:extLst>
                <a:ext uri="{FF2B5EF4-FFF2-40B4-BE49-F238E27FC236}">
                  <a16:creationId xmlns:a16="http://schemas.microsoft.com/office/drawing/2014/main" id="{E9977B7D-6816-8314-E419-5ED718A3C9EB}"/>
                </a:ext>
              </a:extLst>
            </p:cNvPr>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a:extLst>
                <a:ext uri="{FF2B5EF4-FFF2-40B4-BE49-F238E27FC236}">
                  <a16:creationId xmlns:a16="http://schemas.microsoft.com/office/drawing/2014/main" id="{2383217B-93E8-ABD2-7BCC-A14B8CA5A774}"/>
                </a:ext>
              </a:extLst>
            </p:cNvPr>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a:extLst>
                <a:ext uri="{FF2B5EF4-FFF2-40B4-BE49-F238E27FC236}">
                  <a16:creationId xmlns:a16="http://schemas.microsoft.com/office/drawing/2014/main" id="{2B0E6E25-061C-AB86-0AA4-9E5A7B0A7287}"/>
                </a:ext>
              </a:extLst>
            </p:cNvPr>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a:extLst>
                <a:ext uri="{FF2B5EF4-FFF2-40B4-BE49-F238E27FC236}">
                  <a16:creationId xmlns:a16="http://schemas.microsoft.com/office/drawing/2014/main" id="{CDB68DF0-8EA2-CB8C-4DC3-8B6143B6F2D5}"/>
                </a:ext>
              </a:extLst>
            </p:cNvPr>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a:extLst>
                <a:ext uri="{FF2B5EF4-FFF2-40B4-BE49-F238E27FC236}">
                  <a16:creationId xmlns:a16="http://schemas.microsoft.com/office/drawing/2014/main" id="{23449CA3-E1B2-A2C2-FC0C-30416A951C91}"/>
                </a:ext>
              </a:extLst>
            </p:cNvPr>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a:extLst>
                <a:ext uri="{FF2B5EF4-FFF2-40B4-BE49-F238E27FC236}">
                  <a16:creationId xmlns:a16="http://schemas.microsoft.com/office/drawing/2014/main" id="{7670E86E-7B36-D3E2-E11E-DA100A301207}"/>
                </a:ext>
              </a:extLst>
            </p:cNvPr>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a:extLst>
                <a:ext uri="{FF2B5EF4-FFF2-40B4-BE49-F238E27FC236}">
                  <a16:creationId xmlns:a16="http://schemas.microsoft.com/office/drawing/2014/main" id="{84FD2AAA-AA54-7A65-0EA8-66EAB9BCBC70}"/>
                </a:ext>
              </a:extLst>
            </p:cNvPr>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a:extLst>
                <a:ext uri="{FF2B5EF4-FFF2-40B4-BE49-F238E27FC236}">
                  <a16:creationId xmlns:a16="http://schemas.microsoft.com/office/drawing/2014/main" id="{8D098BED-D214-6ED7-AAC0-005025923533}"/>
                </a:ext>
              </a:extLst>
            </p:cNvPr>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a:extLst>
                <a:ext uri="{FF2B5EF4-FFF2-40B4-BE49-F238E27FC236}">
                  <a16:creationId xmlns:a16="http://schemas.microsoft.com/office/drawing/2014/main" id="{2F5CA66A-CBC1-994C-EB36-3EB2FCFF6415}"/>
                </a:ext>
              </a:extLst>
            </p:cNvPr>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a:extLst>
                <a:ext uri="{FF2B5EF4-FFF2-40B4-BE49-F238E27FC236}">
                  <a16:creationId xmlns:a16="http://schemas.microsoft.com/office/drawing/2014/main" id="{D265103A-AAA5-B397-49AD-09A0FF29A044}"/>
                </a:ext>
              </a:extLst>
            </p:cNvPr>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3">
            <a:extLst>
              <a:ext uri="{FF2B5EF4-FFF2-40B4-BE49-F238E27FC236}">
                <a16:creationId xmlns:a16="http://schemas.microsoft.com/office/drawing/2014/main" id="{EF6A446A-F266-5246-9778-0D9095575503}"/>
              </a:ext>
            </a:extLst>
          </p:cNvPr>
          <p:cNvGrpSpPr/>
          <p:nvPr/>
        </p:nvGrpSpPr>
        <p:grpSpPr>
          <a:xfrm rot="-610959">
            <a:off x="7715675" y="4027009"/>
            <a:ext cx="1133128" cy="899116"/>
            <a:chOff x="1291550" y="1421925"/>
            <a:chExt cx="1399875" cy="1110775"/>
          </a:xfrm>
        </p:grpSpPr>
        <p:sp>
          <p:nvSpPr>
            <p:cNvPr id="1275" name="Google Shape;1275;p33">
              <a:extLst>
                <a:ext uri="{FF2B5EF4-FFF2-40B4-BE49-F238E27FC236}">
                  <a16:creationId xmlns:a16="http://schemas.microsoft.com/office/drawing/2014/main" id="{CABD5A2C-879C-456B-279E-15194B7A598E}"/>
                </a:ext>
              </a:extLst>
            </p:cNvPr>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a:extLst>
                <a:ext uri="{FF2B5EF4-FFF2-40B4-BE49-F238E27FC236}">
                  <a16:creationId xmlns:a16="http://schemas.microsoft.com/office/drawing/2014/main" id="{92DBED93-B9F5-6BC2-D009-4205F5BE684B}"/>
                </a:ext>
              </a:extLst>
            </p:cNvPr>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a:extLst>
                <a:ext uri="{FF2B5EF4-FFF2-40B4-BE49-F238E27FC236}">
                  <a16:creationId xmlns:a16="http://schemas.microsoft.com/office/drawing/2014/main" id="{1550AF28-DD28-253E-6822-D4530CBD27E1}"/>
                </a:ext>
              </a:extLst>
            </p:cNvPr>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a:extLst>
                <a:ext uri="{FF2B5EF4-FFF2-40B4-BE49-F238E27FC236}">
                  <a16:creationId xmlns:a16="http://schemas.microsoft.com/office/drawing/2014/main" id="{E19DF478-1575-6CB6-BD73-C066298201F8}"/>
                </a:ext>
              </a:extLst>
            </p:cNvPr>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a:extLst>
                <a:ext uri="{FF2B5EF4-FFF2-40B4-BE49-F238E27FC236}">
                  <a16:creationId xmlns:a16="http://schemas.microsoft.com/office/drawing/2014/main" id="{209EAE5A-0CC2-EEED-A783-EC121EE56D42}"/>
                </a:ext>
              </a:extLst>
            </p:cNvPr>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a:extLst>
                <a:ext uri="{FF2B5EF4-FFF2-40B4-BE49-F238E27FC236}">
                  <a16:creationId xmlns:a16="http://schemas.microsoft.com/office/drawing/2014/main" id="{69EEE8B3-E145-F581-6C74-A73F42D7C725}"/>
                </a:ext>
              </a:extLst>
            </p:cNvPr>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a:extLst>
                <a:ext uri="{FF2B5EF4-FFF2-40B4-BE49-F238E27FC236}">
                  <a16:creationId xmlns:a16="http://schemas.microsoft.com/office/drawing/2014/main" id="{62510B75-AC87-04AD-E292-6AD3F8692F8C}"/>
                </a:ext>
              </a:extLst>
            </p:cNvPr>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a:extLst>
                <a:ext uri="{FF2B5EF4-FFF2-40B4-BE49-F238E27FC236}">
                  <a16:creationId xmlns:a16="http://schemas.microsoft.com/office/drawing/2014/main" id="{F1E59D1A-8E20-63C0-A483-F884D310255F}"/>
                </a:ext>
              </a:extLst>
            </p:cNvPr>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a:extLst>
                <a:ext uri="{FF2B5EF4-FFF2-40B4-BE49-F238E27FC236}">
                  <a16:creationId xmlns:a16="http://schemas.microsoft.com/office/drawing/2014/main" id="{4C5D5F27-80EB-D905-C4A8-F15EB12E86D9}"/>
                </a:ext>
              </a:extLst>
            </p:cNvPr>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a:extLst>
                <a:ext uri="{FF2B5EF4-FFF2-40B4-BE49-F238E27FC236}">
                  <a16:creationId xmlns:a16="http://schemas.microsoft.com/office/drawing/2014/main" id="{7ED55A13-A72B-C324-7230-FEDDBDDF5900}"/>
                </a:ext>
              </a:extLst>
            </p:cNvPr>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a:extLst>
                <a:ext uri="{FF2B5EF4-FFF2-40B4-BE49-F238E27FC236}">
                  <a16:creationId xmlns:a16="http://schemas.microsoft.com/office/drawing/2014/main" id="{C4CE3CA7-4FFD-6C69-ED18-06FECBEB84EC}"/>
                </a:ext>
              </a:extLst>
            </p:cNvPr>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a:extLst>
                <a:ext uri="{FF2B5EF4-FFF2-40B4-BE49-F238E27FC236}">
                  <a16:creationId xmlns:a16="http://schemas.microsoft.com/office/drawing/2014/main" id="{F9F775D8-2BB5-9208-6886-1986F27F326B}"/>
                </a:ext>
              </a:extLst>
            </p:cNvPr>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a:extLst>
                <a:ext uri="{FF2B5EF4-FFF2-40B4-BE49-F238E27FC236}">
                  <a16:creationId xmlns:a16="http://schemas.microsoft.com/office/drawing/2014/main" id="{1FC4E4E6-585A-D10E-6CA6-C61CAA8180F7}"/>
                </a:ext>
              </a:extLst>
            </p:cNvPr>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a:extLst>
                <a:ext uri="{FF2B5EF4-FFF2-40B4-BE49-F238E27FC236}">
                  <a16:creationId xmlns:a16="http://schemas.microsoft.com/office/drawing/2014/main" id="{63E089D9-09CD-E78B-A8DA-A64462AA16DA}"/>
                </a:ext>
              </a:extLst>
            </p:cNvPr>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a:extLst>
                <a:ext uri="{FF2B5EF4-FFF2-40B4-BE49-F238E27FC236}">
                  <a16:creationId xmlns:a16="http://schemas.microsoft.com/office/drawing/2014/main" id="{CDDB6161-BA2D-997A-9D46-F8A726BFE094}"/>
                </a:ext>
              </a:extLst>
            </p:cNvPr>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a:extLst>
                <a:ext uri="{FF2B5EF4-FFF2-40B4-BE49-F238E27FC236}">
                  <a16:creationId xmlns:a16="http://schemas.microsoft.com/office/drawing/2014/main" id="{4AF32811-C2B0-D266-7D4F-6BC0B1EBB912}"/>
                </a:ext>
              </a:extLst>
            </p:cNvPr>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a:extLst>
                <a:ext uri="{FF2B5EF4-FFF2-40B4-BE49-F238E27FC236}">
                  <a16:creationId xmlns:a16="http://schemas.microsoft.com/office/drawing/2014/main" id="{14305099-CC75-9155-26BC-6BB01993F18C}"/>
                </a:ext>
              </a:extLst>
            </p:cNvPr>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a:extLst>
                <a:ext uri="{FF2B5EF4-FFF2-40B4-BE49-F238E27FC236}">
                  <a16:creationId xmlns:a16="http://schemas.microsoft.com/office/drawing/2014/main" id="{0547D7B4-A006-3581-953D-DD0EEB5DD25D}"/>
                </a:ext>
              </a:extLst>
            </p:cNvPr>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3">
            <a:extLst>
              <a:ext uri="{FF2B5EF4-FFF2-40B4-BE49-F238E27FC236}">
                <a16:creationId xmlns:a16="http://schemas.microsoft.com/office/drawing/2014/main" id="{7F2729F0-E22C-5170-B01C-5F7634C7F775}"/>
              </a:ext>
            </a:extLst>
          </p:cNvPr>
          <p:cNvGrpSpPr/>
          <p:nvPr/>
        </p:nvGrpSpPr>
        <p:grpSpPr>
          <a:xfrm rot="-1490147">
            <a:off x="4080838" y="4163671"/>
            <a:ext cx="693942" cy="589167"/>
            <a:chOff x="8039217" y="153473"/>
            <a:chExt cx="898762" cy="763062"/>
          </a:xfrm>
        </p:grpSpPr>
        <p:sp>
          <p:nvSpPr>
            <p:cNvPr id="1340" name="Google Shape;1340;p33">
              <a:extLst>
                <a:ext uri="{FF2B5EF4-FFF2-40B4-BE49-F238E27FC236}">
                  <a16:creationId xmlns:a16="http://schemas.microsoft.com/office/drawing/2014/main" id="{14AB03C2-CC79-EF29-01CF-E55861652BE5}"/>
                </a:ext>
              </a:extLst>
            </p:cNvPr>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a:extLst>
                <a:ext uri="{FF2B5EF4-FFF2-40B4-BE49-F238E27FC236}">
                  <a16:creationId xmlns:a16="http://schemas.microsoft.com/office/drawing/2014/main" id="{0FC528B0-CB42-61AF-1D53-EB9141D75E1A}"/>
                </a:ext>
              </a:extLst>
            </p:cNvPr>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a:extLst>
                <a:ext uri="{FF2B5EF4-FFF2-40B4-BE49-F238E27FC236}">
                  <a16:creationId xmlns:a16="http://schemas.microsoft.com/office/drawing/2014/main" id="{88F159D1-BAD2-4351-721E-07C47DB70270}"/>
                </a:ext>
              </a:extLst>
            </p:cNvPr>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a:extLst>
                <a:ext uri="{FF2B5EF4-FFF2-40B4-BE49-F238E27FC236}">
                  <a16:creationId xmlns:a16="http://schemas.microsoft.com/office/drawing/2014/main" id="{15A14DAA-317A-1248-319F-2014A41366BD}"/>
                </a:ext>
              </a:extLst>
            </p:cNvPr>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a:extLst>
                <a:ext uri="{FF2B5EF4-FFF2-40B4-BE49-F238E27FC236}">
                  <a16:creationId xmlns:a16="http://schemas.microsoft.com/office/drawing/2014/main" id="{A160519C-25DA-DF6A-1141-EBB66D6D0AF2}"/>
                </a:ext>
              </a:extLst>
            </p:cNvPr>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a:extLst>
                <a:ext uri="{FF2B5EF4-FFF2-40B4-BE49-F238E27FC236}">
                  <a16:creationId xmlns:a16="http://schemas.microsoft.com/office/drawing/2014/main" id="{E9FECE08-2D1E-9DEA-27EA-95C0B7F14F6B}"/>
                </a:ext>
              </a:extLst>
            </p:cNvPr>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a:extLst>
                <a:ext uri="{FF2B5EF4-FFF2-40B4-BE49-F238E27FC236}">
                  <a16:creationId xmlns:a16="http://schemas.microsoft.com/office/drawing/2014/main" id="{002765B0-06EF-CD11-F3D1-9435213D1285}"/>
                </a:ext>
              </a:extLst>
            </p:cNvPr>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a:extLst>
                <a:ext uri="{FF2B5EF4-FFF2-40B4-BE49-F238E27FC236}">
                  <a16:creationId xmlns:a16="http://schemas.microsoft.com/office/drawing/2014/main" id="{0D62CFEE-3F71-6B4B-2377-3C60ABFB831C}"/>
                </a:ext>
              </a:extLst>
            </p:cNvPr>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a:extLst>
                <a:ext uri="{FF2B5EF4-FFF2-40B4-BE49-F238E27FC236}">
                  <a16:creationId xmlns:a16="http://schemas.microsoft.com/office/drawing/2014/main" id="{00D14661-F15C-AD42-4622-508FD7E09D5C}"/>
                </a:ext>
              </a:extLst>
            </p:cNvPr>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a:extLst>
                <a:ext uri="{FF2B5EF4-FFF2-40B4-BE49-F238E27FC236}">
                  <a16:creationId xmlns:a16="http://schemas.microsoft.com/office/drawing/2014/main" id="{ECBB6F80-DC50-847D-97EE-D37BDFCDA62F}"/>
                </a:ext>
              </a:extLst>
            </p:cNvPr>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a:extLst>
                <a:ext uri="{FF2B5EF4-FFF2-40B4-BE49-F238E27FC236}">
                  <a16:creationId xmlns:a16="http://schemas.microsoft.com/office/drawing/2014/main" id="{15F237D0-5307-35FB-5F1A-C4DC97EC8834}"/>
                </a:ext>
              </a:extLst>
            </p:cNvPr>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a:extLst>
                <a:ext uri="{FF2B5EF4-FFF2-40B4-BE49-F238E27FC236}">
                  <a16:creationId xmlns:a16="http://schemas.microsoft.com/office/drawing/2014/main" id="{A20B742B-DCCE-B414-4F14-AA6F110B26A8}"/>
                </a:ext>
              </a:extLst>
            </p:cNvPr>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a:extLst>
                <a:ext uri="{FF2B5EF4-FFF2-40B4-BE49-F238E27FC236}">
                  <a16:creationId xmlns:a16="http://schemas.microsoft.com/office/drawing/2014/main" id="{3B8C2078-7FFD-FAF8-E212-893B44782CC5}"/>
                </a:ext>
              </a:extLst>
            </p:cNvPr>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Graphic 6" descr="User with solid fill">
            <a:extLst>
              <a:ext uri="{FF2B5EF4-FFF2-40B4-BE49-F238E27FC236}">
                <a16:creationId xmlns:a16="http://schemas.microsoft.com/office/drawing/2014/main" id="{89F9F031-4990-B360-2394-EB5BB54CD2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8786" y="1477741"/>
            <a:ext cx="914400" cy="914400"/>
          </a:xfrm>
          <a:prstGeom prst="rect">
            <a:avLst/>
          </a:prstGeom>
        </p:spPr>
      </p:pic>
      <p:pic>
        <p:nvPicPr>
          <p:cNvPr id="10" name="Graphic 9" descr="User with solid fill">
            <a:extLst>
              <a:ext uri="{FF2B5EF4-FFF2-40B4-BE49-F238E27FC236}">
                <a16:creationId xmlns:a16="http://schemas.microsoft.com/office/drawing/2014/main" id="{2057CD64-0FFD-559C-AAC3-C012BF8F8C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11019" y="1477741"/>
            <a:ext cx="914400" cy="914400"/>
          </a:xfrm>
          <a:prstGeom prst="rect">
            <a:avLst/>
          </a:prstGeom>
        </p:spPr>
      </p:pic>
      <p:sp>
        <p:nvSpPr>
          <p:cNvPr id="11" name="TextBox 10">
            <a:extLst>
              <a:ext uri="{FF2B5EF4-FFF2-40B4-BE49-F238E27FC236}">
                <a16:creationId xmlns:a16="http://schemas.microsoft.com/office/drawing/2014/main" id="{C75A40B9-344F-CD60-B0AB-3E7A6808F103}"/>
              </a:ext>
            </a:extLst>
          </p:cNvPr>
          <p:cNvSpPr txBox="1"/>
          <p:nvPr/>
        </p:nvSpPr>
        <p:spPr>
          <a:xfrm>
            <a:off x="5487286" y="2452125"/>
            <a:ext cx="2057400" cy="523220"/>
          </a:xfrm>
          <a:prstGeom prst="rect">
            <a:avLst/>
          </a:prstGeom>
          <a:noFill/>
        </p:spPr>
        <p:txBody>
          <a:bodyPr wrap="square" rtlCol="0">
            <a:spAutoFit/>
          </a:bodyPr>
          <a:lstStyle/>
          <a:p>
            <a:pPr algn="ctr"/>
            <a:r>
              <a:rPr lang="en-US" dirty="0">
                <a:solidFill>
                  <a:schemeClr val="tx1"/>
                </a:solidFill>
                <a:latin typeface="Fira Sans" panose="020B0503050000020004" pitchFamily="34" charset="0"/>
              </a:rPr>
              <a:t>Faisal Khalid Alhassan</a:t>
            </a:r>
          </a:p>
          <a:p>
            <a:pPr algn="ctr"/>
            <a:r>
              <a:rPr lang="en-US" dirty="0">
                <a:solidFill>
                  <a:schemeClr val="bg1"/>
                </a:solidFill>
                <a:latin typeface="Fira Sans" panose="020B0503050000020004" pitchFamily="34" charset="0"/>
              </a:rPr>
              <a:t>443101345</a:t>
            </a:r>
          </a:p>
        </p:txBody>
      </p:sp>
      <p:sp>
        <p:nvSpPr>
          <p:cNvPr id="12" name="TextBox 11">
            <a:extLst>
              <a:ext uri="{FF2B5EF4-FFF2-40B4-BE49-F238E27FC236}">
                <a16:creationId xmlns:a16="http://schemas.microsoft.com/office/drawing/2014/main" id="{3BE56F7C-671D-E696-840E-FD00651338D1}"/>
              </a:ext>
            </a:extLst>
          </p:cNvPr>
          <p:cNvSpPr txBox="1"/>
          <p:nvPr/>
        </p:nvSpPr>
        <p:spPr>
          <a:xfrm>
            <a:off x="1728320" y="2452125"/>
            <a:ext cx="2279798" cy="523220"/>
          </a:xfrm>
          <a:prstGeom prst="rect">
            <a:avLst/>
          </a:prstGeom>
          <a:noFill/>
        </p:spPr>
        <p:txBody>
          <a:bodyPr wrap="square" rtlCol="0">
            <a:spAutoFit/>
          </a:bodyPr>
          <a:lstStyle/>
          <a:p>
            <a:pPr algn="ctr"/>
            <a:r>
              <a:rPr lang="en-US" dirty="0">
                <a:solidFill>
                  <a:schemeClr val="bg1"/>
                </a:solidFill>
                <a:latin typeface="Fira Sans" panose="020B0503050000020004" pitchFamily="34" charset="0"/>
              </a:rPr>
              <a:t>Mohammed Turki </a:t>
            </a:r>
            <a:r>
              <a:rPr lang="en-US" dirty="0" err="1">
                <a:solidFill>
                  <a:schemeClr val="bg1"/>
                </a:solidFill>
                <a:latin typeface="Fira Sans" panose="020B0503050000020004" pitchFamily="34" charset="0"/>
              </a:rPr>
              <a:t>Albadri</a:t>
            </a:r>
            <a:endParaRPr lang="en-US" dirty="0">
              <a:solidFill>
                <a:schemeClr val="bg1"/>
              </a:solidFill>
              <a:latin typeface="Fira Sans" panose="020B0503050000020004" pitchFamily="34" charset="0"/>
            </a:endParaRPr>
          </a:p>
          <a:p>
            <a:pPr algn="ctr"/>
            <a:r>
              <a:rPr lang="en-US" dirty="0">
                <a:solidFill>
                  <a:schemeClr val="tx1"/>
                </a:solidFill>
                <a:latin typeface="Fira Sans" panose="020B0503050000020004" pitchFamily="34" charset="0"/>
              </a:rPr>
              <a:t>443100694</a:t>
            </a:r>
          </a:p>
        </p:txBody>
      </p:sp>
      <p:sp>
        <p:nvSpPr>
          <p:cNvPr id="13" name="TextBox 12">
            <a:extLst>
              <a:ext uri="{FF2B5EF4-FFF2-40B4-BE49-F238E27FC236}">
                <a16:creationId xmlns:a16="http://schemas.microsoft.com/office/drawing/2014/main" id="{1A396BF9-7A9E-5DA0-0457-7C5F938830EE}"/>
              </a:ext>
            </a:extLst>
          </p:cNvPr>
          <p:cNvSpPr txBox="1"/>
          <p:nvPr/>
        </p:nvSpPr>
        <p:spPr>
          <a:xfrm>
            <a:off x="612914" y="247056"/>
            <a:ext cx="8269931" cy="1323439"/>
          </a:xfrm>
          <a:prstGeom prst="rect">
            <a:avLst/>
          </a:prstGeom>
          <a:noFill/>
        </p:spPr>
        <p:txBody>
          <a:bodyPr wrap="square" rtlCol="0">
            <a:spAutoFit/>
          </a:bodyPr>
          <a:lstStyle/>
          <a:p>
            <a:r>
              <a:rPr lang="en-US" sz="4000" b="1" dirty="0">
                <a:solidFill>
                  <a:schemeClr val="tx1"/>
                </a:solidFill>
                <a:latin typeface="Rajdhani" panose="020B0604020202020204" charset="0"/>
                <a:cs typeface="Rajdhani" panose="020B0604020202020204" charset="0"/>
              </a:rPr>
              <a:t>Team</a:t>
            </a:r>
            <a:r>
              <a:rPr lang="en-US" sz="4000" b="1" dirty="0">
                <a:latin typeface="Rajdhani" panose="020B0604020202020204" charset="0"/>
                <a:cs typeface="Rajdhani" panose="020B0604020202020204" charset="0"/>
              </a:rPr>
              <a:t> </a:t>
            </a:r>
            <a:r>
              <a:rPr lang="en-US" sz="4000" b="1" dirty="0">
                <a:solidFill>
                  <a:schemeClr val="bg1"/>
                </a:solidFill>
                <a:latin typeface="Rajdhani" panose="020B0604020202020204" charset="0"/>
                <a:cs typeface="Rajdhani" panose="020B0604020202020204" charset="0"/>
              </a:rPr>
              <a:t>Members</a:t>
            </a:r>
          </a:p>
          <a:p>
            <a:r>
              <a:rPr lang="en-US" sz="4000" b="1" dirty="0">
                <a:solidFill>
                  <a:schemeClr val="bg1"/>
                </a:solidFill>
                <a:latin typeface="Rajdhani" panose="020B0604020202020204" charset="0"/>
                <a:cs typeface="Rajdhani" panose="020B0604020202020204" charset="0"/>
              </a:rPr>
              <a:t>Section </a:t>
            </a:r>
            <a:r>
              <a:rPr lang="en-US" sz="4000" b="1" dirty="0">
                <a:solidFill>
                  <a:schemeClr val="tx1"/>
                </a:solidFill>
                <a:latin typeface="Rajdhani" panose="020B0604020202020204" charset="0"/>
                <a:cs typeface="Rajdhani" panose="020B0604020202020204" charset="0"/>
              </a:rPr>
              <a:t>Number</a:t>
            </a:r>
            <a:r>
              <a:rPr lang="en-US" sz="4000" b="1" dirty="0">
                <a:solidFill>
                  <a:schemeClr val="bg1"/>
                </a:solidFill>
                <a:latin typeface="Rajdhani" panose="020B0604020202020204" charset="0"/>
                <a:cs typeface="Rajdhani" panose="020B0604020202020204" charset="0"/>
              </a:rPr>
              <a:t> </a:t>
            </a:r>
            <a:r>
              <a:rPr lang="en-US" sz="2400" b="1" dirty="0">
                <a:solidFill>
                  <a:schemeClr val="tx1"/>
                </a:solidFill>
                <a:latin typeface="Rajdhani" panose="020B0604020202020204" charset="0"/>
                <a:cs typeface="Rajdhani" panose="020B0604020202020204" charset="0"/>
              </a:rPr>
              <a:t>(</a:t>
            </a:r>
            <a:r>
              <a:rPr lang="en-US" sz="2400" b="1" dirty="0">
                <a:solidFill>
                  <a:schemeClr val="bg1"/>
                </a:solidFill>
                <a:latin typeface="Rajdhani" panose="020B0604020202020204" charset="0"/>
                <a:cs typeface="Rajdhani" panose="020B0604020202020204" charset="0"/>
              </a:rPr>
              <a:t>lecture: </a:t>
            </a:r>
            <a:r>
              <a:rPr lang="en-US" sz="2400" b="1" dirty="0">
                <a:solidFill>
                  <a:schemeClr val="tx1"/>
                </a:solidFill>
                <a:latin typeface="Rajdhani" panose="020B0604020202020204" charset="0"/>
                <a:cs typeface="Rajdhani" panose="020B0604020202020204" charset="0"/>
              </a:rPr>
              <a:t>77441</a:t>
            </a:r>
            <a:r>
              <a:rPr lang="en-US" sz="2400" b="1" dirty="0">
                <a:solidFill>
                  <a:schemeClr val="bg1"/>
                </a:solidFill>
                <a:latin typeface="Rajdhani" panose="020B0604020202020204" charset="0"/>
                <a:cs typeface="Rajdhani" panose="020B0604020202020204" charset="0"/>
              </a:rPr>
              <a:t>, Practical: </a:t>
            </a:r>
            <a:r>
              <a:rPr lang="en-US" sz="2400" b="1" dirty="0">
                <a:solidFill>
                  <a:schemeClr val="tx1"/>
                </a:solidFill>
                <a:latin typeface="Rajdhani" panose="020B0604020202020204" charset="0"/>
                <a:cs typeface="Rajdhani" panose="020B0604020202020204" charset="0"/>
              </a:rPr>
              <a:t>77442</a:t>
            </a:r>
            <a:r>
              <a:rPr lang="en-US" sz="2400" b="1" dirty="0">
                <a:solidFill>
                  <a:schemeClr val="bg1"/>
                </a:solidFill>
                <a:latin typeface="Rajdhani" panose="020B0604020202020204" charset="0"/>
                <a:cs typeface="Rajdhani" panose="020B0604020202020204" charset="0"/>
              </a:rPr>
              <a:t>) </a:t>
            </a:r>
          </a:p>
        </p:txBody>
      </p:sp>
      <p:pic>
        <p:nvPicPr>
          <p:cNvPr id="21" name="Picture 20">
            <a:extLst>
              <a:ext uri="{FF2B5EF4-FFF2-40B4-BE49-F238E27FC236}">
                <a16:creationId xmlns:a16="http://schemas.microsoft.com/office/drawing/2014/main" id="{AED85D98-BD9A-408E-F219-938A7D91139E}"/>
              </a:ext>
            </a:extLst>
          </p:cNvPr>
          <p:cNvPicPr>
            <a:picLocks noChangeAspect="1"/>
          </p:cNvPicPr>
          <p:nvPr/>
        </p:nvPicPr>
        <p:blipFill>
          <a:blip r:embed="rId7"/>
          <a:stretch>
            <a:fillRect/>
          </a:stretch>
        </p:blipFill>
        <p:spPr>
          <a:xfrm>
            <a:off x="2172244" y="3415166"/>
            <a:ext cx="4800942" cy="652329"/>
          </a:xfrm>
          <a:prstGeom prst="rect">
            <a:avLst/>
          </a:prstGeom>
        </p:spPr>
      </p:pic>
      <p:sp>
        <p:nvSpPr>
          <p:cNvPr id="22" name="TextBox 21">
            <a:extLst>
              <a:ext uri="{FF2B5EF4-FFF2-40B4-BE49-F238E27FC236}">
                <a16:creationId xmlns:a16="http://schemas.microsoft.com/office/drawing/2014/main" id="{9DF64C26-4B88-989F-EC62-90958C357A4C}"/>
              </a:ext>
            </a:extLst>
          </p:cNvPr>
          <p:cNvSpPr txBox="1"/>
          <p:nvPr/>
        </p:nvSpPr>
        <p:spPr>
          <a:xfrm>
            <a:off x="2248786" y="3576541"/>
            <a:ext cx="4800942" cy="300082"/>
          </a:xfrm>
          <a:prstGeom prst="rect">
            <a:avLst/>
          </a:prstGeom>
          <a:noFill/>
        </p:spPr>
        <p:txBody>
          <a:bodyPr wrap="square" rtlCol="0">
            <a:spAutoFit/>
          </a:bodyPr>
          <a:lstStyle/>
          <a:p>
            <a:r>
              <a:rPr lang="en-US" sz="1350" dirty="0">
                <a:solidFill>
                  <a:schemeClr val="tx2"/>
                </a:solidFill>
                <a:latin typeface="Fira Sans" panose="020B0503050000020004" pitchFamily="34" charset="0"/>
              </a:rPr>
              <a:t>S</a:t>
            </a:r>
            <a:r>
              <a:rPr lang="en-US" sz="1350">
                <a:solidFill>
                  <a:schemeClr val="tx2"/>
                </a:solidFill>
                <a:latin typeface="Fira Sans" panose="020B0503050000020004" pitchFamily="34" charset="0"/>
              </a:rPr>
              <a:t>upervised </a:t>
            </a:r>
            <a:r>
              <a:rPr lang="en-US" sz="1350" dirty="0">
                <a:solidFill>
                  <a:schemeClr val="tx2"/>
                </a:solidFill>
                <a:latin typeface="Fira Sans" panose="020B0503050000020004" pitchFamily="34" charset="0"/>
              </a:rPr>
              <a:t>by: Dr.Meshal Bin </a:t>
            </a:r>
            <a:r>
              <a:rPr lang="en-US" sz="1350" dirty="0" err="1">
                <a:solidFill>
                  <a:schemeClr val="tx2"/>
                </a:solidFill>
                <a:latin typeface="Fira Sans" panose="020B0503050000020004" pitchFamily="34" charset="0"/>
              </a:rPr>
              <a:t>Nasban</a:t>
            </a:r>
            <a:r>
              <a:rPr lang="en-US" sz="1350" dirty="0">
                <a:solidFill>
                  <a:schemeClr val="tx2"/>
                </a:solidFill>
                <a:latin typeface="Fira Sans" panose="020B0503050000020004" pitchFamily="34" charset="0"/>
              </a:rPr>
              <a:t> &amp; </a:t>
            </a:r>
            <a:r>
              <a:rPr lang="en-US" sz="1350" dirty="0" err="1">
                <a:solidFill>
                  <a:schemeClr val="tx2"/>
                </a:solidFill>
                <a:latin typeface="Fira Sans" panose="020B0503050000020004" pitchFamily="34" charset="0"/>
              </a:rPr>
              <a:t>Dr.Ashraf</a:t>
            </a:r>
            <a:r>
              <a:rPr lang="en-US" sz="1350" dirty="0">
                <a:solidFill>
                  <a:schemeClr val="tx2"/>
                </a:solidFill>
                <a:latin typeface="Fira Sans" panose="020B0503050000020004" pitchFamily="34" charset="0"/>
              </a:rPr>
              <a:t> Youssef</a:t>
            </a:r>
          </a:p>
        </p:txBody>
      </p:sp>
    </p:spTree>
    <p:extLst>
      <p:ext uri="{BB962C8B-B14F-4D97-AF65-F5344CB8AC3E}">
        <p14:creationId xmlns:p14="http://schemas.microsoft.com/office/powerpoint/2010/main" val="327216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29"/>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solidFill>
                  <a:schemeClr val="lt1"/>
                </a:solidFill>
              </a:rPr>
              <a:t>contents</a:t>
            </a:r>
            <a:endParaRPr dirty="0">
              <a:solidFill>
                <a:schemeClr val="lt1"/>
              </a:solidFill>
            </a:endParaRPr>
          </a:p>
        </p:txBody>
      </p:sp>
      <p:grpSp>
        <p:nvGrpSpPr>
          <p:cNvPr id="729" name="Google Shape;729;p29"/>
          <p:cNvGrpSpPr/>
          <p:nvPr/>
        </p:nvGrpSpPr>
        <p:grpSpPr>
          <a:xfrm rot="1028086">
            <a:off x="7735261" y="3893910"/>
            <a:ext cx="1155832" cy="1085718"/>
            <a:chOff x="220838" y="-10150"/>
            <a:chExt cx="1417700" cy="1331700"/>
          </a:xfrm>
        </p:grpSpPr>
        <p:sp>
          <p:nvSpPr>
            <p:cNvPr id="730" name="Google Shape;730;p29"/>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9"/>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9"/>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9"/>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9"/>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9"/>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9"/>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9"/>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9"/>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9"/>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9"/>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9"/>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9"/>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9"/>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9"/>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9"/>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9"/>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29"/>
          <p:cNvSpPr txBox="1">
            <a:spLocks noGrp="1"/>
          </p:cNvSpPr>
          <p:nvPr>
            <p:ph type="subTitle" idx="1"/>
          </p:nvPr>
        </p:nvSpPr>
        <p:spPr>
          <a:xfrm>
            <a:off x="1381125" y="2203775"/>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777" name="Google Shape;777;p29"/>
          <p:cNvSpPr txBox="1">
            <a:spLocks noGrp="1"/>
          </p:cNvSpPr>
          <p:nvPr>
            <p:ph type="subTitle" idx="4"/>
          </p:nvPr>
        </p:nvSpPr>
        <p:spPr>
          <a:xfrm>
            <a:off x="5550546" y="2203775"/>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sp>
        <p:nvSpPr>
          <p:cNvPr id="779" name="Google Shape;779;p29"/>
          <p:cNvSpPr txBox="1">
            <a:spLocks noGrp="1"/>
          </p:cNvSpPr>
          <p:nvPr>
            <p:ph type="title"/>
          </p:nvPr>
        </p:nvSpPr>
        <p:spPr>
          <a:xfrm>
            <a:off x="1713225" y="158225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780" name="Google Shape;780;p29"/>
          <p:cNvSpPr txBox="1">
            <a:spLocks noGrp="1"/>
          </p:cNvSpPr>
          <p:nvPr>
            <p:ph type="title" idx="2"/>
          </p:nvPr>
        </p:nvSpPr>
        <p:spPr>
          <a:xfrm>
            <a:off x="5882646" y="158225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grpSp>
        <p:nvGrpSpPr>
          <p:cNvPr id="782" name="Google Shape;782;p29"/>
          <p:cNvGrpSpPr/>
          <p:nvPr/>
        </p:nvGrpSpPr>
        <p:grpSpPr>
          <a:xfrm rot="-611180">
            <a:off x="203878" y="3939646"/>
            <a:ext cx="1253041" cy="994265"/>
            <a:chOff x="1291550" y="1421925"/>
            <a:chExt cx="1399875" cy="1110775"/>
          </a:xfrm>
        </p:grpSpPr>
        <p:sp>
          <p:nvSpPr>
            <p:cNvPr id="783" name="Google Shape;783;p29"/>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29"/>
          <p:cNvGrpSpPr/>
          <p:nvPr/>
        </p:nvGrpSpPr>
        <p:grpSpPr>
          <a:xfrm rot="411809">
            <a:off x="7130959" y="121184"/>
            <a:ext cx="1817755" cy="1541152"/>
            <a:chOff x="50279" y="3561268"/>
            <a:chExt cx="1817816" cy="1541204"/>
          </a:xfrm>
        </p:grpSpPr>
        <p:sp>
          <p:nvSpPr>
            <p:cNvPr id="802" name="Google Shape;802;p29"/>
            <p:cNvSpPr/>
            <p:nvPr/>
          </p:nvSpPr>
          <p:spPr>
            <a:xfrm rot="-573985">
              <a:off x="146070" y="3687439"/>
              <a:ext cx="1626235" cy="1288863"/>
            </a:xfrm>
            <a:custGeom>
              <a:avLst/>
              <a:gdLst/>
              <a:ahLst/>
              <a:cxnLst/>
              <a:rect l="l" t="t" r="r" b="b"/>
              <a:pathLst>
                <a:path w="56600" h="44858" extrusionOk="0">
                  <a:moveTo>
                    <a:pt x="14684" y="1"/>
                  </a:moveTo>
                  <a:cubicBezTo>
                    <a:pt x="13514" y="1"/>
                    <a:pt x="12353" y="168"/>
                    <a:pt x="11242" y="512"/>
                  </a:cubicBezTo>
                  <a:cubicBezTo>
                    <a:pt x="6531" y="1958"/>
                    <a:pt x="3620" y="6482"/>
                    <a:pt x="2597" y="8360"/>
                  </a:cubicBezTo>
                  <a:cubicBezTo>
                    <a:pt x="483" y="12235"/>
                    <a:pt x="1" y="16759"/>
                    <a:pt x="1201" y="21460"/>
                  </a:cubicBezTo>
                  <a:cubicBezTo>
                    <a:pt x="2243" y="25512"/>
                    <a:pt x="4476" y="29594"/>
                    <a:pt x="7672" y="33282"/>
                  </a:cubicBezTo>
                  <a:lnTo>
                    <a:pt x="8734" y="36026"/>
                  </a:lnTo>
                  <a:cubicBezTo>
                    <a:pt x="8960" y="36596"/>
                    <a:pt x="9511" y="36970"/>
                    <a:pt x="10131" y="36970"/>
                  </a:cubicBezTo>
                  <a:lnTo>
                    <a:pt x="10308" y="36970"/>
                  </a:lnTo>
                  <a:lnTo>
                    <a:pt x="11291" y="36901"/>
                  </a:lnTo>
                  <a:cubicBezTo>
                    <a:pt x="11783" y="37324"/>
                    <a:pt x="12275" y="37727"/>
                    <a:pt x="12776" y="38111"/>
                  </a:cubicBezTo>
                  <a:cubicBezTo>
                    <a:pt x="17900" y="42025"/>
                    <a:pt x="23565" y="44336"/>
                    <a:pt x="29161" y="44778"/>
                  </a:cubicBezTo>
                  <a:cubicBezTo>
                    <a:pt x="29869" y="44828"/>
                    <a:pt x="30577" y="44857"/>
                    <a:pt x="31285" y="44857"/>
                  </a:cubicBezTo>
                  <a:lnTo>
                    <a:pt x="31285" y="44847"/>
                  </a:lnTo>
                  <a:cubicBezTo>
                    <a:pt x="43234" y="44847"/>
                    <a:pt x="53374" y="37019"/>
                    <a:pt x="55931" y="25797"/>
                  </a:cubicBezTo>
                  <a:cubicBezTo>
                    <a:pt x="56521" y="23221"/>
                    <a:pt x="56600" y="20831"/>
                    <a:pt x="56177" y="18697"/>
                  </a:cubicBezTo>
                  <a:cubicBezTo>
                    <a:pt x="55508" y="15363"/>
                    <a:pt x="53492" y="12117"/>
                    <a:pt x="50483" y="9531"/>
                  </a:cubicBezTo>
                  <a:cubicBezTo>
                    <a:pt x="48260" y="7623"/>
                    <a:pt x="45910" y="6413"/>
                    <a:pt x="43520" y="5941"/>
                  </a:cubicBezTo>
                  <a:cubicBezTo>
                    <a:pt x="42595" y="5764"/>
                    <a:pt x="41661" y="5676"/>
                    <a:pt x="40727" y="5676"/>
                  </a:cubicBezTo>
                  <a:cubicBezTo>
                    <a:pt x="38996" y="5676"/>
                    <a:pt x="37275" y="5941"/>
                    <a:pt x="35603" y="6187"/>
                  </a:cubicBezTo>
                  <a:cubicBezTo>
                    <a:pt x="34000" y="6423"/>
                    <a:pt x="32485" y="6649"/>
                    <a:pt x="31010" y="6649"/>
                  </a:cubicBezTo>
                  <a:cubicBezTo>
                    <a:pt x="30966" y="6650"/>
                    <a:pt x="30922" y="6650"/>
                    <a:pt x="30877" y="6650"/>
                  </a:cubicBezTo>
                  <a:cubicBezTo>
                    <a:pt x="30225" y="6650"/>
                    <a:pt x="29580" y="6583"/>
                    <a:pt x="28945" y="6472"/>
                  </a:cubicBezTo>
                  <a:lnTo>
                    <a:pt x="28472" y="5046"/>
                  </a:lnTo>
                  <a:cubicBezTo>
                    <a:pt x="28240" y="4336"/>
                    <a:pt x="27595" y="3934"/>
                    <a:pt x="26935" y="3934"/>
                  </a:cubicBezTo>
                  <a:cubicBezTo>
                    <a:pt x="26535" y="3934"/>
                    <a:pt x="26130" y="4082"/>
                    <a:pt x="25807" y="4397"/>
                  </a:cubicBezTo>
                  <a:lnTo>
                    <a:pt x="25079" y="4682"/>
                  </a:lnTo>
                  <a:cubicBezTo>
                    <a:pt x="24627" y="4358"/>
                    <a:pt x="24175" y="4023"/>
                    <a:pt x="23703" y="3669"/>
                  </a:cubicBezTo>
                  <a:cubicBezTo>
                    <a:pt x="22532" y="2784"/>
                    <a:pt x="21313" y="1860"/>
                    <a:pt x="19897" y="1181"/>
                  </a:cubicBezTo>
                  <a:cubicBezTo>
                    <a:pt x="18264" y="404"/>
                    <a:pt x="16484" y="1"/>
                    <a:pt x="14684" y="1"/>
                  </a:cubicBezTo>
                  <a:close/>
                </a:path>
              </a:pathLst>
            </a:cu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rot="-573985">
              <a:off x="199583" y="3735440"/>
              <a:ext cx="1537797" cy="1202954"/>
            </a:xfrm>
            <a:custGeom>
              <a:avLst/>
              <a:gdLst/>
              <a:ahLst/>
              <a:cxnLst/>
              <a:rect l="l" t="t" r="r" b="b"/>
              <a:pathLst>
                <a:path w="53522" h="41868" extrusionOk="0">
                  <a:moveTo>
                    <a:pt x="13090" y="1"/>
                  </a:moveTo>
                  <a:cubicBezTo>
                    <a:pt x="12072" y="1"/>
                    <a:pt x="11053" y="147"/>
                    <a:pt x="10062" y="443"/>
                  </a:cubicBezTo>
                  <a:cubicBezTo>
                    <a:pt x="6689" y="1475"/>
                    <a:pt x="3925" y="4593"/>
                    <a:pt x="2292" y="7592"/>
                  </a:cubicBezTo>
                  <a:cubicBezTo>
                    <a:pt x="198" y="11418"/>
                    <a:pt x="1" y="15578"/>
                    <a:pt x="1034" y="19601"/>
                  </a:cubicBezTo>
                  <a:cubicBezTo>
                    <a:pt x="2627" y="25797"/>
                    <a:pt x="7121" y="31648"/>
                    <a:pt x="12058" y="35425"/>
                  </a:cubicBezTo>
                  <a:cubicBezTo>
                    <a:pt x="16602" y="38896"/>
                    <a:pt x="21913" y="41335"/>
                    <a:pt x="27656" y="41788"/>
                  </a:cubicBezTo>
                  <a:cubicBezTo>
                    <a:pt x="28332" y="41841"/>
                    <a:pt x="29004" y="41868"/>
                    <a:pt x="29672" y="41868"/>
                  </a:cubicBezTo>
                  <a:cubicBezTo>
                    <a:pt x="40668" y="41868"/>
                    <a:pt x="50406" y="34722"/>
                    <a:pt x="52863" y="23957"/>
                  </a:cubicBezTo>
                  <a:cubicBezTo>
                    <a:pt x="53335" y="21843"/>
                    <a:pt x="53522" y="19630"/>
                    <a:pt x="53089" y="17486"/>
                  </a:cubicBezTo>
                  <a:cubicBezTo>
                    <a:pt x="52450" y="14251"/>
                    <a:pt x="50434" y="11349"/>
                    <a:pt x="47896" y="9166"/>
                  </a:cubicBezTo>
                  <a:cubicBezTo>
                    <a:pt x="46087" y="7612"/>
                    <a:pt x="43943" y="6363"/>
                    <a:pt x="41602" y="5901"/>
                  </a:cubicBezTo>
                  <a:cubicBezTo>
                    <a:pt x="40778" y="5737"/>
                    <a:pt x="39945" y="5671"/>
                    <a:pt x="39108" y="5671"/>
                  </a:cubicBezTo>
                  <a:cubicBezTo>
                    <a:pt x="35875" y="5671"/>
                    <a:pt x="32569" y="6644"/>
                    <a:pt x="29387" y="6644"/>
                  </a:cubicBezTo>
                  <a:cubicBezTo>
                    <a:pt x="28063" y="6644"/>
                    <a:pt x="26760" y="6475"/>
                    <a:pt x="25493" y="5999"/>
                  </a:cubicBezTo>
                  <a:cubicBezTo>
                    <a:pt x="22582" y="4908"/>
                    <a:pt x="20438" y="2370"/>
                    <a:pt x="17635" y="1023"/>
                  </a:cubicBezTo>
                  <a:cubicBezTo>
                    <a:pt x="16201" y="344"/>
                    <a:pt x="14648" y="1"/>
                    <a:pt x="130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rot="-573985">
              <a:off x="1290286" y="3940612"/>
              <a:ext cx="251233" cy="225144"/>
            </a:xfrm>
            <a:custGeom>
              <a:avLst/>
              <a:gdLst/>
              <a:ahLst/>
              <a:cxnLst/>
              <a:rect l="l" t="t" r="r" b="b"/>
              <a:pathLst>
                <a:path w="8744" h="7836" extrusionOk="0">
                  <a:moveTo>
                    <a:pt x="4375" y="1"/>
                  </a:moveTo>
                  <a:cubicBezTo>
                    <a:pt x="4001" y="1"/>
                    <a:pt x="3622" y="54"/>
                    <a:pt x="3246" y="166"/>
                  </a:cubicBezTo>
                  <a:cubicBezTo>
                    <a:pt x="1171" y="786"/>
                    <a:pt x="0" y="2969"/>
                    <a:pt x="620" y="5044"/>
                  </a:cubicBezTo>
                  <a:cubicBezTo>
                    <a:pt x="1128" y="6737"/>
                    <a:pt x="2686" y="7835"/>
                    <a:pt x="4374" y="7835"/>
                  </a:cubicBezTo>
                  <a:cubicBezTo>
                    <a:pt x="4746" y="7835"/>
                    <a:pt x="5124" y="7782"/>
                    <a:pt x="5498" y="7670"/>
                  </a:cubicBezTo>
                  <a:cubicBezTo>
                    <a:pt x="7563" y="7051"/>
                    <a:pt x="8743" y="4867"/>
                    <a:pt x="8124" y="2792"/>
                  </a:cubicBezTo>
                  <a:cubicBezTo>
                    <a:pt x="7617" y="1093"/>
                    <a:pt x="6061" y="1"/>
                    <a:pt x="4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rot="-573985">
              <a:off x="339051" y="3954906"/>
              <a:ext cx="244452" cy="225058"/>
            </a:xfrm>
            <a:custGeom>
              <a:avLst/>
              <a:gdLst/>
              <a:ahLst/>
              <a:cxnLst/>
              <a:rect l="l" t="t" r="r" b="b"/>
              <a:pathLst>
                <a:path w="8508" h="7833" extrusionOk="0">
                  <a:moveTo>
                    <a:pt x="4269" y="0"/>
                  </a:moveTo>
                  <a:cubicBezTo>
                    <a:pt x="4023" y="0"/>
                    <a:pt x="3772" y="24"/>
                    <a:pt x="3521" y="73"/>
                  </a:cubicBezTo>
                  <a:cubicBezTo>
                    <a:pt x="1397" y="476"/>
                    <a:pt x="0" y="2531"/>
                    <a:pt x="413" y="4656"/>
                  </a:cubicBezTo>
                  <a:cubicBezTo>
                    <a:pt x="769" y="6532"/>
                    <a:pt x="2415" y="7833"/>
                    <a:pt x="4258" y="7833"/>
                  </a:cubicBezTo>
                  <a:cubicBezTo>
                    <a:pt x="4502" y="7833"/>
                    <a:pt x="4748" y="7810"/>
                    <a:pt x="4996" y="7763"/>
                  </a:cubicBezTo>
                  <a:cubicBezTo>
                    <a:pt x="7121" y="7360"/>
                    <a:pt x="8507" y="5305"/>
                    <a:pt x="8104" y="3180"/>
                  </a:cubicBezTo>
                  <a:cubicBezTo>
                    <a:pt x="7748" y="1307"/>
                    <a:pt x="6109" y="0"/>
                    <a:pt x="42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rot="-573985">
              <a:off x="726635" y="4645770"/>
              <a:ext cx="257181" cy="225173"/>
            </a:xfrm>
            <a:custGeom>
              <a:avLst/>
              <a:gdLst/>
              <a:ahLst/>
              <a:cxnLst/>
              <a:rect l="l" t="t" r="r" b="b"/>
              <a:pathLst>
                <a:path w="8951" h="7837" extrusionOk="0">
                  <a:moveTo>
                    <a:pt x="4468" y="1"/>
                  </a:moveTo>
                  <a:cubicBezTo>
                    <a:pt x="3852" y="1"/>
                    <a:pt x="3228" y="147"/>
                    <a:pt x="2646" y="455"/>
                  </a:cubicBezTo>
                  <a:cubicBezTo>
                    <a:pt x="728" y="1468"/>
                    <a:pt x="1" y="3839"/>
                    <a:pt x="1014" y="5756"/>
                  </a:cubicBezTo>
                  <a:cubicBezTo>
                    <a:pt x="1717" y="7080"/>
                    <a:pt x="3073" y="7836"/>
                    <a:pt x="4478" y="7836"/>
                  </a:cubicBezTo>
                  <a:cubicBezTo>
                    <a:pt x="5098" y="7836"/>
                    <a:pt x="5728" y="7689"/>
                    <a:pt x="6315" y="7379"/>
                  </a:cubicBezTo>
                  <a:cubicBezTo>
                    <a:pt x="8222" y="6366"/>
                    <a:pt x="8950" y="3996"/>
                    <a:pt x="7937" y="2088"/>
                  </a:cubicBezTo>
                  <a:cubicBezTo>
                    <a:pt x="7233" y="761"/>
                    <a:pt x="5873" y="1"/>
                    <a:pt x="4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rot="-573985">
              <a:off x="300130" y="3886666"/>
              <a:ext cx="889861" cy="569987"/>
            </a:xfrm>
            <a:custGeom>
              <a:avLst/>
              <a:gdLst/>
              <a:ahLst/>
              <a:cxnLst/>
              <a:rect l="l" t="t" r="r" b="b"/>
              <a:pathLst>
                <a:path w="30971" h="19838" extrusionOk="0">
                  <a:moveTo>
                    <a:pt x="20762" y="1"/>
                  </a:moveTo>
                  <a:cubicBezTo>
                    <a:pt x="20762" y="1"/>
                    <a:pt x="5636" y="6089"/>
                    <a:pt x="0" y="6974"/>
                  </a:cubicBezTo>
                  <a:lnTo>
                    <a:pt x="3216" y="19838"/>
                  </a:lnTo>
                  <a:lnTo>
                    <a:pt x="9629" y="18156"/>
                  </a:lnTo>
                  <a:lnTo>
                    <a:pt x="9914" y="19247"/>
                  </a:lnTo>
                  <a:cubicBezTo>
                    <a:pt x="9914" y="19247"/>
                    <a:pt x="23633" y="16238"/>
                    <a:pt x="30970" y="12993"/>
                  </a:cubicBezTo>
                  <a:lnTo>
                    <a:pt x="26692" y="3010"/>
                  </a:lnTo>
                  <a:lnTo>
                    <a:pt x="22227" y="4407"/>
                  </a:lnTo>
                  <a:lnTo>
                    <a:pt x="20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rot="-573985">
              <a:off x="389165" y="3890201"/>
              <a:ext cx="624520" cy="577486"/>
            </a:xfrm>
            <a:custGeom>
              <a:avLst/>
              <a:gdLst/>
              <a:ahLst/>
              <a:cxnLst/>
              <a:rect l="l" t="t" r="r" b="b"/>
              <a:pathLst>
                <a:path w="21736" h="20099" extrusionOk="0">
                  <a:moveTo>
                    <a:pt x="17676" y="1"/>
                  </a:moveTo>
                  <a:cubicBezTo>
                    <a:pt x="17665" y="1"/>
                    <a:pt x="17655" y="3"/>
                    <a:pt x="17644" y="6"/>
                  </a:cubicBezTo>
                  <a:cubicBezTo>
                    <a:pt x="17575" y="36"/>
                    <a:pt x="17536" y="104"/>
                    <a:pt x="17566" y="163"/>
                  </a:cubicBezTo>
                  <a:lnTo>
                    <a:pt x="21450" y="11985"/>
                  </a:lnTo>
                  <a:cubicBezTo>
                    <a:pt x="14104" y="16764"/>
                    <a:pt x="246" y="19823"/>
                    <a:pt x="109" y="19853"/>
                  </a:cubicBezTo>
                  <a:cubicBezTo>
                    <a:pt x="40" y="19862"/>
                    <a:pt x="1" y="19931"/>
                    <a:pt x="10" y="20000"/>
                  </a:cubicBezTo>
                  <a:cubicBezTo>
                    <a:pt x="20" y="20059"/>
                    <a:pt x="79" y="20098"/>
                    <a:pt x="138" y="20098"/>
                  </a:cubicBezTo>
                  <a:lnTo>
                    <a:pt x="158" y="20098"/>
                  </a:lnTo>
                  <a:cubicBezTo>
                    <a:pt x="296" y="20059"/>
                    <a:pt x="14300" y="16971"/>
                    <a:pt x="21667" y="12142"/>
                  </a:cubicBezTo>
                  <a:cubicBezTo>
                    <a:pt x="21716" y="12113"/>
                    <a:pt x="21736" y="12054"/>
                    <a:pt x="21716" y="12004"/>
                  </a:cubicBezTo>
                  <a:lnTo>
                    <a:pt x="17802" y="85"/>
                  </a:lnTo>
                  <a:cubicBezTo>
                    <a:pt x="17777" y="36"/>
                    <a:pt x="17726" y="1"/>
                    <a:pt x="17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rot="-573985">
              <a:off x="351303" y="3959900"/>
              <a:ext cx="591162" cy="460776"/>
            </a:xfrm>
            <a:custGeom>
              <a:avLst/>
              <a:gdLst/>
              <a:ahLst/>
              <a:cxnLst/>
              <a:rect l="l" t="t" r="r" b="b"/>
              <a:pathLst>
                <a:path w="20575" h="16037" extrusionOk="0">
                  <a:moveTo>
                    <a:pt x="17300" y="281"/>
                  </a:moveTo>
                  <a:lnTo>
                    <a:pt x="20290" y="9506"/>
                  </a:lnTo>
                  <a:cubicBezTo>
                    <a:pt x="12982" y="13509"/>
                    <a:pt x="3728" y="15515"/>
                    <a:pt x="2587" y="15761"/>
                  </a:cubicBezTo>
                  <a:lnTo>
                    <a:pt x="276" y="5946"/>
                  </a:lnTo>
                  <a:lnTo>
                    <a:pt x="286" y="5946"/>
                  </a:lnTo>
                  <a:cubicBezTo>
                    <a:pt x="4918" y="4972"/>
                    <a:pt x="16011" y="783"/>
                    <a:pt x="17300" y="281"/>
                  </a:cubicBezTo>
                  <a:close/>
                  <a:moveTo>
                    <a:pt x="17379" y="1"/>
                  </a:moveTo>
                  <a:cubicBezTo>
                    <a:pt x="17361" y="1"/>
                    <a:pt x="17344" y="6"/>
                    <a:pt x="17329" y="16"/>
                  </a:cubicBezTo>
                  <a:cubicBezTo>
                    <a:pt x="17201" y="55"/>
                    <a:pt x="4898" y="4756"/>
                    <a:pt x="109" y="5730"/>
                  </a:cubicBezTo>
                  <a:cubicBezTo>
                    <a:pt x="69" y="5739"/>
                    <a:pt x="40" y="5759"/>
                    <a:pt x="20" y="5789"/>
                  </a:cubicBezTo>
                  <a:cubicBezTo>
                    <a:pt x="10" y="5808"/>
                    <a:pt x="0" y="5848"/>
                    <a:pt x="10" y="5877"/>
                  </a:cubicBezTo>
                  <a:lnTo>
                    <a:pt x="2371" y="15938"/>
                  </a:lnTo>
                  <a:cubicBezTo>
                    <a:pt x="2380" y="15997"/>
                    <a:pt x="2430" y="16036"/>
                    <a:pt x="2489" y="16036"/>
                  </a:cubicBezTo>
                  <a:lnTo>
                    <a:pt x="2518" y="16026"/>
                  </a:lnTo>
                  <a:cubicBezTo>
                    <a:pt x="2616" y="16007"/>
                    <a:pt x="12687" y="13971"/>
                    <a:pt x="20496" y="9673"/>
                  </a:cubicBezTo>
                  <a:cubicBezTo>
                    <a:pt x="20545" y="9644"/>
                    <a:pt x="20575" y="9575"/>
                    <a:pt x="20555" y="9526"/>
                  </a:cubicBezTo>
                  <a:lnTo>
                    <a:pt x="17497" y="84"/>
                  </a:lnTo>
                  <a:cubicBezTo>
                    <a:pt x="17477" y="55"/>
                    <a:pt x="17457" y="25"/>
                    <a:pt x="17428" y="16"/>
                  </a:cubicBezTo>
                  <a:cubicBezTo>
                    <a:pt x="17413" y="6"/>
                    <a:pt x="17396" y="1"/>
                    <a:pt x="17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rot="-573985">
              <a:off x="453207" y="4209101"/>
              <a:ext cx="40167" cy="55137"/>
            </a:xfrm>
            <a:custGeom>
              <a:avLst/>
              <a:gdLst/>
              <a:ahLst/>
              <a:cxnLst/>
              <a:rect l="l" t="t" r="r" b="b"/>
              <a:pathLst>
                <a:path w="1398" h="1919" extrusionOk="0">
                  <a:moveTo>
                    <a:pt x="1348" y="0"/>
                  </a:moveTo>
                  <a:lnTo>
                    <a:pt x="1" y="443"/>
                  </a:lnTo>
                  <a:lnTo>
                    <a:pt x="50" y="600"/>
                  </a:lnTo>
                  <a:lnTo>
                    <a:pt x="640" y="404"/>
                  </a:lnTo>
                  <a:lnTo>
                    <a:pt x="1142" y="1918"/>
                  </a:lnTo>
                  <a:lnTo>
                    <a:pt x="1319" y="1859"/>
                  </a:lnTo>
                  <a:lnTo>
                    <a:pt x="817" y="345"/>
                  </a:lnTo>
                  <a:lnTo>
                    <a:pt x="1397" y="148"/>
                  </a:lnTo>
                  <a:lnTo>
                    <a:pt x="1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rot="-573985">
              <a:off x="504718" y="4195128"/>
              <a:ext cx="20946" cy="49764"/>
            </a:xfrm>
            <a:custGeom>
              <a:avLst/>
              <a:gdLst/>
              <a:ahLst/>
              <a:cxnLst/>
              <a:rect l="l" t="t" r="r" b="b"/>
              <a:pathLst>
                <a:path w="729" h="1732" extrusionOk="0">
                  <a:moveTo>
                    <a:pt x="178" y="0"/>
                  </a:moveTo>
                  <a:lnTo>
                    <a:pt x="1" y="59"/>
                  </a:lnTo>
                  <a:lnTo>
                    <a:pt x="551" y="1731"/>
                  </a:lnTo>
                  <a:lnTo>
                    <a:pt x="728" y="167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rot="-573985">
              <a:off x="527880" y="4171984"/>
              <a:ext cx="53413" cy="51833"/>
            </a:xfrm>
            <a:custGeom>
              <a:avLst/>
              <a:gdLst/>
              <a:ahLst/>
              <a:cxnLst/>
              <a:rect l="l" t="t" r="r" b="b"/>
              <a:pathLst>
                <a:path w="1859" h="1804" extrusionOk="0">
                  <a:moveTo>
                    <a:pt x="1057" y="0"/>
                  </a:moveTo>
                  <a:cubicBezTo>
                    <a:pt x="955" y="0"/>
                    <a:pt x="854" y="18"/>
                    <a:pt x="757" y="56"/>
                  </a:cubicBezTo>
                  <a:cubicBezTo>
                    <a:pt x="276" y="194"/>
                    <a:pt x="0" y="715"/>
                    <a:pt x="167" y="1197"/>
                  </a:cubicBezTo>
                  <a:cubicBezTo>
                    <a:pt x="291" y="1567"/>
                    <a:pt x="644" y="1804"/>
                    <a:pt x="1018" y="1804"/>
                  </a:cubicBezTo>
                  <a:cubicBezTo>
                    <a:pt x="1121" y="1804"/>
                    <a:pt x="1226" y="1786"/>
                    <a:pt x="1328" y="1747"/>
                  </a:cubicBezTo>
                  <a:cubicBezTo>
                    <a:pt x="1554" y="1679"/>
                    <a:pt x="1751" y="1511"/>
                    <a:pt x="1859" y="1295"/>
                  </a:cubicBezTo>
                  <a:lnTo>
                    <a:pt x="1702" y="1226"/>
                  </a:lnTo>
                  <a:cubicBezTo>
                    <a:pt x="1623" y="1403"/>
                    <a:pt x="1466" y="1531"/>
                    <a:pt x="1279" y="1590"/>
                  </a:cubicBezTo>
                  <a:cubicBezTo>
                    <a:pt x="1198" y="1619"/>
                    <a:pt x="1115" y="1633"/>
                    <a:pt x="1034" y="1633"/>
                  </a:cubicBezTo>
                  <a:cubicBezTo>
                    <a:pt x="730" y="1633"/>
                    <a:pt x="445" y="1440"/>
                    <a:pt x="344" y="1138"/>
                  </a:cubicBezTo>
                  <a:cubicBezTo>
                    <a:pt x="207" y="744"/>
                    <a:pt x="423" y="331"/>
                    <a:pt x="816" y="213"/>
                  </a:cubicBezTo>
                  <a:cubicBezTo>
                    <a:pt x="898" y="183"/>
                    <a:pt x="982" y="168"/>
                    <a:pt x="1065" y="168"/>
                  </a:cubicBezTo>
                  <a:cubicBezTo>
                    <a:pt x="1172" y="168"/>
                    <a:pt x="1277" y="193"/>
                    <a:pt x="1377" y="243"/>
                  </a:cubicBezTo>
                  <a:lnTo>
                    <a:pt x="1456" y="95"/>
                  </a:lnTo>
                  <a:cubicBezTo>
                    <a:pt x="1331" y="33"/>
                    <a:pt x="1194"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rot="-573985">
              <a:off x="581118" y="4139798"/>
              <a:ext cx="56545" cy="61056"/>
            </a:xfrm>
            <a:custGeom>
              <a:avLst/>
              <a:gdLst/>
              <a:ahLst/>
              <a:cxnLst/>
              <a:rect l="l" t="t" r="r" b="b"/>
              <a:pathLst>
                <a:path w="1968" h="2125" extrusionOk="0">
                  <a:moveTo>
                    <a:pt x="1358" y="0"/>
                  </a:moveTo>
                  <a:lnTo>
                    <a:pt x="1161" y="69"/>
                  </a:lnTo>
                  <a:lnTo>
                    <a:pt x="512" y="1397"/>
                  </a:lnTo>
                  <a:lnTo>
                    <a:pt x="178" y="393"/>
                  </a:lnTo>
                  <a:lnTo>
                    <a:pt x="1" y="452"/>
                  </a:lnTo>
                  <a:lnTo>
                    <a:pt x="561" y="2124"/>
                  </a:lnTo>
                  <a:lnTo>
                    <a:pt x="738" y="2065"/>
                  </a:lnTo>
                  <a:lnTo>
                    <a:pt x="591" y="1623"/>
                  </a:lnTo>
                  <a:lnTo>
                    <a:pt x="817" y="1161"/>
                  </a:lnTo>
                  <a:lnTo>
                    <a:pt x="1761" y="1721"/>
                  </a:lnTo>
                  <a:lnTo>
                    <a:pt x="1968" y="1652"/>
                  </a:lnTo>
                  <a:lnTo>
                    <a:pt x="896" y="993"/>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rot="-573985">
              <a:off x="633158" y="4114949"/>
              <a:ext cx="49764" cy="58815"/>
            </a:xfrm>
            <a:custGeom>
              <a:avLst/>
              <a:gdLst/>
              <a:ahLst/>
              <a:cxnLst/>
              <a:rect l="l" t="t" r="r" b="b"/>
              <a:pathLst>
                <a:path w="1732" h="2047" extrusionOk="0">
                  <a:moveTo>
                    <a:pt x="1141" y="1"/>
                  </a:moveTo>
                  <a:lnTo>
                    <a:pt x="0" y="384"/>
                  </a:lnTo>
                  <a:lnTo>
                    <a:pt x="551" y="2046"/>
                  </a:lnTo>
                  <a:lnTo>
                    <a:pt x="1731" y="1653"/>
                  </a:lnTo>
                  <a:lnTo>
                    <a:pt x="1682" y="1505"/>
                  </a:lnTo>
                  <a:lnTo>
                    <a:pt x="679" y="1830"/>
                  </a:lnTo>
                  <a:lnTo>
                    <a:pt x="472" y="1220"/>
                  </a:lnTo>
                  <a:lnTo>
                    <a:pt x="1328" y="935"/>
                  </a:lnTo>
                  <a:lnTo>
                    <a:pt x="1279" y="778"/>
                  </a:lnTo>
                  <a:lnTo>
                    <a:pt x="423" y="1073"/>
                  </a:lnTo>
                  <a:lnTo>
                    <a:pt x="226" y="473"/>
                  </a:lnTo>
                  <a:lnTo>
                    <a:pt x="1190" y="158"/>
                  </a:lnTo>
                  <a:lnTo>
                    <a:pt x="1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rot="-573985">
              <a:off x="674382" y="4091572"/>
              <a:ext cx="40455" cy="55137"/>
            </a:xfrm>
            <a:custGeom>
              <a:avLst/>
              <a:gdLst/>
              <a:ahLst/>
              <a:cxnLst/>
              <a:rect l="l" t="t" r="r" b="b"/>
              <a:pathLst>
                <a:path w="1408" h="1919" extrusionOk="0">
                  <a:moveTo>
                    <a:pt x="1358" y="1"/>
                  </a:moveTo>
                  <a:lnTo>
                    <a:pt x="1" y="453"/>
                  </a:lnTo>
                  <a:lnTo>
                    <a:pt x="50" y="600"/>
                  </a:lnTo>
                  <a:lnTo>
                    <a:pt x="640" y="404"/>
                  </a:lnTo>
                  <a:lnTo>
                    <a:pt x="1142" y="1918"/>
                  </a:lnTo>
                  <a:lnTo>
                    <a:pt x="1319" y="1859"/>
                  </a:lnTo>
                  <a:lnTo>
                    <a:pt x="817" y="345"/>
                  </a:lnTo>
                  <a:lnTo>
                    <a:pt x="1407" y="158"/>
                  </a:lnTo>
                  <a:lnTo>
                    <a:pt x="1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rot="-573985">
              <a:off x="722931" y="4071340"/>
              <a:ext cx="46661" cy="52321"/>
            </a:xfrm>
            <a:custGeom>
              <a:avLst/>
              <a:gdLst/>
              <a:ahLst/>
              <a:cxnLst/>
              <a:rect l="l" t="t" r="r" b="b"/>
              <a:pathLst>
                <a:path w="1624" h="1821" extrusionOk="0">
                  <a:moveTo>
                    <a:pt x="866" y="0"/>
                  </a:moveTo>
                  <a:cubicBezTo>
                    <a:pt x="757" y="0"/>
                    <a:pt x="648" y="18"/>
                    <a:pt x="542" y="51"/>
                  </a:cubicBezTo>
                  <a:cubicBezTo>
                    <a:pt x="119" y="199"/>
                    <a:pt x="1" y="474"/>
                    <a:pt x="80" y="720"/>
                  </a:cubicBezTo>
                  <a:cubicBezTo>
                    <a:pt x="161" y="960"/>
                    <a:pt x="355" y="1010"/>
                    <a:pt x="570" y="1010"/>
                  </a:cubicBezTo>
                  <a:cubicBezTo>
                    <a:pt x="720" y="1010"/>
                    <a:pt x="881" y="985"/>
                    <a:pt x="1019" y="985"/>
                  </a:cubicBezTo>
                  <a:cubicBezTo>
                    <a:pt x="1185" y="985"/>
                    <a:pt x="1319" y="1020"/>
                    <a:pt x="1368" y="1173"/>
                  </a:cubicBezTo>
                  <a:cubicBezTo>
                    <a:pt x="1427" y="1330"/>
                    <a:pt x="1338" y="1507"/>
                    <a:pt x="1024" y="1615"/>
                  </a:cubicBezTo>
                  <a:cubicBezTo>
                    <a:pt x="931" y="1646"/>
                    <a:pt x="836" y="1661"/>
                    <a:pt x="742" y="1661"/>
                  </a:cubicBezTo>
                  <a:cubicBezTo>
                    <a:pt x="626" y="1661"/>
                    <a:pt x="512" y="1639"/>
                    <a:pt x="404" y="1595"/>
                  </a:cubicBezTo>
                  <a:lnTo>
                    <a:pt x="384" y="1753"/>
                  </a:lnTo>
                  <a:cubicBezTo>
                    <a:pt x="496" y="1798"/>
                    <a:pt x="615" y="1820"/>
                    <a:pt x="735" y="1820"/>
                  </a:cubicBezTo>
                  <a:cubicBezTo>
                    <a:pt x="849" y="1820"/>
                    <a:pt x="963" y="1801"/>
                    <a:pt x="1073" y="1763"/>
                  </a:cubicBezTo>
                  <a:cubicBezTo>
                    <a:pt x="1496" y="1625"/>
                    <a:pt x="1624" y="1350"/>
                    <a:pt x="1545" y="1104"/>
                  </a:cubicBezTo>
                  <a:cubicBezTo>
                    <a:pt x="1464" y="864"/>
                    <a:pt x="1270" y="814"/>
                    <a:pt x="1055" y="814"/>
                  </a:cubicBezTo>
                  <a:cubicBezTo>
                    <a:pt x="904" y="814"/>
                    <a:pt x="744" y="838"/>
                    <a:pt x="605" y="838"/>
                  </a:cubicBezTo>
                  <a:cubicBezTo>
                    <a:pt x="440" y="838"/>
                    <a:pt x="305" y="804"/>
                    <a:pt x="257" y="651"/>
                  </a:cubicBezTo>
                  <a:cubicBezTo>
                    <a:pt x="198" y="484"/>
                    <a:pt x="286" y="307"/>
                    <a:pt x="591" y="209"/>
                  </a:cubicBezTo>
                  <a:cubicBezTo>
                    <a:pt x="683" y="176"/>
                    <a:pt x="778" y="162"/>
                    <a:pt x="873" y="162"/>
                  </a:cubicBezTo>
                  <a:cubicBezTo>
                    <a:pt x="950" y="162"/>
                    <a:pt x="1027" y="171"/>
                    <a:pt x="1102" y="189"/>
                  </a:cubicBezTo>
                  <a:lnTo>
                    <a:pt x="1112" y="32"/>
                  </a:lnTo>
                  <a:cubicBezTo>
                    <a:pt x="1031" y="10"/>
                    <a:pt x="949" y="0"/>
                    <a:pt x="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rot="-573985">
              <a:off x="507566" y="4272369"/>
              <a:ext cx="65567" cy="64733"/>
            </a:xfrm>
            <a:custGeom>
              <a:avLst/>
              <a:gdLst/>
              <a:ahLst/>
              <a:cxnLst/>
              <a:rect l="l" t="t" r="r" b="b"/>
              <a:pathLst>
                <a:path w="2282" h="2253" extrusionOk="0">
                  <a:moveTo>
                    <a:pt x="1731" y="0"/>
                  </a:moveTo>
                  <a:lnTo>
                    <a:pt x="1584" y="49"/>
                  </a:lnTo>
                  <a:lnTo>
                    <a:pt x="1279" y="1525"/>
                  </a:lnTo>
                  <a:lnTo>
                    <a:pt x="138" y="531"/>
                  </a:lnTo>
                  <a:lnTo>
                    <a:pt x="0" y="581"/>
                  </a:lnTo>
                  <a:lnTo>
                    <a:pt x="551" y="2252"/>
                  </a:lnTo>
                  <a:lnTo>
                    <a:pt x="718" y="2193"/>
                  </a:lnTo>
                  <a:lnTo>
                    <a:pt x="276" y="866"/>
                  </a:lnTo>
                  <a:lnTo>
                    <a:pt x="1308" y="1761"/>
                  </a:lnTo>
                  <a:lnTo>
                    <a:pt x="1387" y="1731"/>
                  </a:lnTo>
                  <a:lnTo>
                    <a:pt x="1672" y="394"/>
                  </a:lnTo>
                  <a:lnTo>
                    <a:pt x="2115" y="1731"/>
                  </a:lnTo>
                  <a:lnTo>
                    <a:pt x="2282" y="1672"/>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rot="-573985">
              <a:off x="571694" y="4243407"/>
              <a:ext cx="64705" cy="53585"/>
            </a:xfrm>
            <a:custGeom>
              <a:avLst/>
              <a:gdLst/>
              <a:ahLst/>
              <a:cxnLst/>
              <a:rect l="l" t="t" r="r" b="b"/>
              <a:pathLst>
                <a:path w="2252" h="1865" extrusionOk="0">
                  <a:moveTo>
                    <a:pt x="1106" y="208"/>
                  </a:moveTo>
                  <a:cubicBezTo>
                    <a:pt x="1405" y="208"/>
                    <a:pt x="1703" y="384"/>
                    <a:pt x="1809" y="722"/>
                  </a:cubicBezTo>
                  <a:cubicBezTo>
                    <a:pt x="1946" y="1105"/>
                    <a:pt x="1740" y="1528"/>
                    <a:pt x="1346" y="1646"/>
                  </a:cubicBezTo>
                  <a:cubicBezTo>
                    <a:pt x="1265" y="1673"/>
                    <a:pt x="1184" y="1685"/>
                    <a:pt x="1107" y="1685"/>
                  </a:cubicBezTo>
                  <a:cubicBezTo>
                    <a:pt x="586" y="1685"/>
                    <a:pt x="195" y="1127"/>
                    <a:pt x="451" y="613"/>
                  </a:cubicBezTo>
                  <a:cubicBezTo>
                    <a:pt x="588" y="340"/>
                    <a:pt x="848" y="208"/>
                    <a:pt x="1106" y="208"/>
                  </a:cubicBezTo>
                  <a:close/>
                  <a:moveTo>
                    <a:pt x="1103" y="0"/>
                  </a:moveTo>
                  <a:cubicBezTo>
                    <a:pt x="503" y="0"/>
                    <a:pt x="1" y="605"/>
                    <a:pt x="235" y="1243"/>
                  </a:cubicBezTo>
                  <a:cubicBezTo>
                    <a:pt x="357" y="1625"/>
                    <a:pt x="705" y="1865"/>
                    <a:pt x="1076" y="1865"/>
                  </a:cubicBezTo>
                  <a:cubicBezTo>
                    <a:pt x="1182" y="1865"/>
                    <a:pt x="1290" y="1845"/>
                    <a:pt x="1396" y="1803"/>
                  </a:cubicBezTo>
                  <a:cubicBezTo>
                    <a:pt x="2182" y="1538"/>
                    <a:pt x="2251" y="456"/>
                    <a:pt x="1504" y="92"/>
                  </a:cubicBezTo>
                  <a:cubicBezTo>
                    <a:pt x="1370" y="29"/>
                    <a:pt x="1234"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rot="-573985">
              <a:off x="625472" y="4211836"/>
              <a:ext cx="47523" cy="56545"/>
            </a:xfrm>
            <a:custGeom>
              <a:avLst/>
              <a:gdLst/>
              <a:ahLst/>
              <a:cxnLst/>
              <a:rect l="l" t="t" r="r" b="b"/>
              <a:pathLst>
                <a:path w="1654" h="1968" extrusionOk="0">
                  <a:moveTo>
                    <a:pt x="1653" y="1"/>
                  </a:moveTo>
                  <a:lnTo>
                    <a:pt x="1476" y="60"/>
                  </a:lnTo>
                  <a:lnTo>
                    <a:pt x="1319" y="1722"/>
                  </a:lnTo>
                  <a:lnTo>
                    <a:pt x="198" y="483"/>
                  </a:lnTo>
                  <a:lnTo>
                    <a:pt x="1" y="551"/>
                  </a:lnTo>
                  <a:lnTo>
                    <a:pt x="1299" y="1968"/>
                  </a:lnTo>
                  <a:lnTo>
                    <a:pt x="1476" y="1918"/>
                  </a:lnTo>
                  <a:lnTo>
                    <a:pt x="1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rot="-573985">
              <a:off x="684780" y="4197740"/>
              <a:ext cx="20946" cy="49477"/>
            </a:xfrm>
            <a:custGeom>
              <a:avLst/>
              <a:gdLst/>
              <a:ahLst/>
              <a:cxnLst/>
              <a:rect l="l" t="t" r="r" b="b"/>
              <a:pathLst>
                <a:path w="729" h="1722" extrusionOk="0">
                  <a:moveTo>
                    <a:pt x="178" y="0"/>
                  </a:moveTo>
                  <a:lnTo>
                    <a:pt x="1" y="59"/>
                  </a:lnTo>
                  <a:lnTo>
                    <a:pt x="552" y="1721"/>
                  </a:lnTo>
                  <a:lnTo>
                    <a:pt x="729" y="1662"/>
                  </a:lnTo>
                  <a:lnTo>
                    <a:pt x="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rot="-573985">
              <a:off x="709071" y="4172616"/>
              <a:ext cx="50023" cy="58815"/>
            </a:xfrm>
            <a:custGeom>
              <a:avLst/>
              <a:gdLst/>
              <a:ahLst/>
              <a:cxnLst/>
              <a:rect l="l" t="t" r="r" b="b"/>
              <a:pathLst>
                <a:path w="1741" h="2047" extrusionOk="0">
                  <a:moveTo>
                    <a:pt x="1151" y="1"/>
                  </a:moveTo>
                  <a:lnTo>
                    <a:pt x="0" y="375"/>
                  </a:lnTo>
                  <a:lnTo>
                    <a:pt x="561" y="2047"/>
                  </a:lnTo>
                  <a:lnTo>
                    <a:pt x="1741" y="1653"/>
                  </a:lnTo>
                  <a:lnTo>
                    <a:pt x="1682" y="1506"/>
                  </a:lnTo>
                  <a:lnTo>
                    <a:pt x="679" y="1830"/>
                  </a:lnTo>
                  <a:lnTo>
                    <a:pt x="472" y="1220"/>
                  </a:lnTo>
                  <a:lnTo>
                    <a:pt x="1338" y="925"/>
                  </a:lnTo>
                  <a:lnTo>
                    <a:pt x="1288" y="778"/>
                  </a:lnTo>
                  <a:lnTo>
                    <a:pt x="423" y="1063"/>
                  </a:lnTo>
                  <a:lnTo>
                    <a:pt x="226" y="473"/>
                  </a:lnTo>
                  <a:lnTo>
                    <a:pt x="1200" y="149"/>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rot="-573985">
              <a:off x="756768" y="4151300"/>
              <a:ext cx="46632" cy="52321"/>
            </a:xfrm>
            <a:custGeom>
              <a:avLst/>
              <a:gdLst/>
              <a:ahLst/>
              <a:cxnLst/>
              <a:rect l="l" t="t" r="r" b="b"/>
              <a:pathLst>
                <a:path w="1623" h="1821" extrusionOk="0">
                  <a:moveTo>
                    <a:pt x="865" y="1"/>
                  </a:moveTo>
                  <a:cubicBezTo>
                    <a:pt x="756" y="1"/>
                    <a:pt x="647" y="18"/>
                    <a:pt x="541" y="52"/>
                  </a:cubicBezTo>
                  <a:cubicBezTo>
                    <a:pt x="118" y="199"/>
                    <a:pt x="0" y="475"/>
                    <a:pt x="79" y="721"/>
                  </a:cubicBezTo>
                  <a:cubicBezTo>
                    <a:pt x="160" y="961"/>
                    <a:pt x="354" y="1010"/>
                    <a:pt x="569" y="1010"/>
                  </a:cubicBezTo>
                  <a:cubicBezTo>
                    <a:pt x="719" y="1010"/>
                    <a:pt x="880" y="986"/>
                    <a:pt x="1019" y="986"/>
                  </a:cubicBezTo>
                  <a:cubicBezTo>
                    <a:pt x="1184" y="986"/>
                    <a:pt x="1319" y="1021"/>
                    <a:pt x="1367" y="1173"/>
                  </a:cubicBezTo>
                  <a:cubicBezTo>
                    <a:pt x="1426" y="1330"/>
                    <a:pt x="1328" y="1507"/>
                    <a:pt x="1023" y="1616"/>
                  </a:cubicBezTo>
                  <a:cubicBezTo>
                    <a:pt x="930" y="1647"/>
                    <a:pt x="835" y="1662"/>
                    <a:pt x="741" y="1662"/>
                  </a:cubicBezTo>
                  <a:cubicBezTo>
                    <a:pt x="626" y="1662"/>
                    <a:pt x="512" y="1639"/>
                    <a:pt x="403" y="1596"/>
                  </a:cubicBezTo>
                  <a:lnTo>
                    <a:pt x="384" y="1753"/>
                  </a:lnTo>
                  <a:cubicBezTo>
                    <a:pt x="495" y="1799"/>
                    <a:pt x="614" y="1821"/>
                    <a:pt x="735" y="1821"/>
                  </a:cubicBezTo>
                  <a:cubicBezTo>
                    <a:pt x="848" y="1821"/>
                    <a:pt x="962" y="1801"/>
                    <a:pt x="1072" y="1763"/>
                  </a:cubicBezTo>
                  <a:cubicBezTo>
                    <a:pt x="1495" y="1625"/>
                    <a:pt x="1623" y="1350"/>
                    <a:pt x="1544" y="1104"/>
                  </a:cubicBezTo>
                  <a:cubicBezTo>
                    <a:pt x="1463" y="864"/>
                    <a:pt x="1269" y="815"/>
                    <a:pt x="1054" y="815"/>
                  </a:cubicBezTo>
                  <a:cubicBezTo>
                    <a:pt x="904" y="815"/>
                    <a:pt x="743" y="839"/>
                    <a:pt x="604" y="839"/>
                  </a:cubicBezTo>
                  <a:cubicBezTo>
                    <a:pt x="439" y="839"/>
                    <a:pt x="305" y="804"/>
                    <a:pt x="256" y="652"/>
                  </a:cubicBezTo>
                  <a:cubicBezTo>
                    <a:pt x="197" y="485"/>
                    <a:pt x="285" y="308"/>
                    <a:pt x="590" y="209"/>
                  </a:cubicBezTo>
                  <a:cubicBezTo>
                    <a:pt x="682" y="177"/>
                    <a:pt x="774" y="162"/>
                    <a:pt x="866" y="162"/>
                  </a:cubicBezTo>
                  <a:cubicBezTo>
                    <a:pt x="942" y="162"/>
                    <a:pt x="1017" y="172"/>
                    <a:pt x="1092" y="190"/>
                  </a:cubicBezTo>
                  <a:lnTo>
                    <a:pt x="1112" y="32"/>
                  </a:lnTo>
                  <a:cubicBezTo>
                    <a:pt x="1031" y="11"/>
                    <a:pt x="948" y="1"/>
                    <a:pt x="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rot="-573985">
              <a:off x="870444" y="4610250"/>
              <a:ext cx="370213" cy="194861"/>
            </a:xfrm>
            <a:custGeom>
              <a:avLst/>
              <a:gdLst/>
              <a:ahLst/>
              <a:cxnLst/>
              <a:rect l="l" t="t" r="r" b="b"/>
              <a:pathLst>
                <a:path w="12885" h="6782" extrusionOk="0">
                  <a:moveTo>
                    <a:pt x="12048" y="1"/>
                  </a:moveTo>
                  <a:cubicBezTo>
                    <a:pt x="11881" y="837"/>
                    <a:pt x="11625" y="1663"/>
                    <a:pt x="11271" y="2440"/>
                  </a:cubicBezTo>
                  <a:cubicBezTo>
                    <a:pt x="10543" y="4033"/>
                    <a:pt x="9216" y="5843"/>
                    <a:pt x="6934" y="5931"/>
                  </a:cubicBezTo>
                  <a:cubicBezTo>
                    <a:pt x="6865" y="5934"/>
                    <a:pt x="6796" y="5936"/>
                    <a:pt x="6728" y="5936"/>
                  </a:cubicBezTo>
                  <a:cubicBezTo>
                    <a:pt x="4756" y="5936"/>
                    <a:pt x="3281" y="4718"/>
                    <a:pt x="2302" y="3482"/>
                  </a:cubicBezTo>
                  <a:cubicBezTo>
                    <a:pt x="1682" y="2696"/>
                    <a:pt x="1181" y="1830"/>
                    <a:pt x="797" y="906"/>
                  </a:cubicBezTo>
                  <a:lnTo>
                    <a:pt x="0" y="1201"/>
                  </a:lnTo>
                  <a:cubicBezTo>
                    <a:pt x="345" y="2047"/>
                    <a:pt x="777" y="2853"/>
                    <a:pt x="1308" y="3591"/>
                  </a:cubicBezTo>
                  <a:cubicBezTo>
                    <a:pt x="1918" y="4476"/>
                    <a:pt x="2685" y="5233"/>
                    <a:pt x="3580" y="5833"/>
                  </a:cubicBezTo>
                  <a:cubicBezTo>
                    <a:pt x="4508" y="6458"/>
                    <a:pt x="5608" y="6782"/>
                    <a:pt x="6726" y="6782"/>
                  </a:cubicBezTo>
                  <a:cubicBezTo>
                    <a:pt x="6805" y="6782"/>
                    <a:pt x="6884" y="6780"/>
                    <a:pt x="6964" y="6777"/>
                  </a:cubicBezTo>
                  <a:cubicBezTo>
                    <a:pt x="9953" y="6649"/>
                    <a:pt x="11497" y="4200"/>
                    <a:pt x="12255" y="2312"/>
                  </a:cubicBezTo>
                  <a:cubicBezTo>
                    <a:pt x="12530" y="1614"/>
                    <a:pt x="12746" y="886"/>
                    <a:pt x="12884" y="148"/>
                  </a:cubicBezTo>
                  <a:lnTo>
                    <a:pt x="1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rot="-573985">
              <a:off x="867123" y="4661973"/>
              <a:ext cx="66141" cy="77462"/>
            </a:xfrm>
            <a:custGeom>
              <a:avLst/>
              <a:gdLst/>
              <a:ahLst/>
              <a:cxnLst/>
              <a:rect l="l" t="t" r="r" b="b"/>
              <a:pathLst>
                <a:path w="2302" h="2696" extrusionOk="0">
                  <a:moveTo>
                    <a:pt x="797" y="1"/>
                  </a:moveTo>
                  <a:lnTo>
                    <a:pt x="0" y="296"/>
                  </a:lnTo>
                  <a:cubicBezTo>
                    <a:pt x="335" y="1151"/>
                    <a:pt x="777" y="1948"/>
                    <a:pt x="1299" y="2695"/>
                  </a:cubicBezTo>
                  <a:lnTo>
                    <a:pt x="2302" y="2577"/>
                  </a:lnTo>
                  <a:cubicBezTo>
                    <a:pt x="1682" y="1791"/>
                    <a:pt x="1171" y="925"/>
                    <a:pt x="797"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rot="-573985">
              <a:off x="1181645" y="4584225"/>
              <a:ext cx="46374" cy="70106"/>
            </a:xfrm>
            <a:custGeom>
              <a:avLst/>
              <a:gdLst/>
              <a:ahLst/>
              <a:cxnLst/>
              <a:rect l="l" t="t" r="r" b="b"/>
              <a:pathLst>
                <a:path w="1614" h="2440" extrusionOk="0">
                  <a:moveTo>
                    <a:pt x="777" y="1"/>
                  </a:moveTo>
                  <a:cubicBezTo>
                    <a:pt x="610" y="837"/>
                    <a:pt x="344" y="1663"/>
                    <a:pt x="0" y="2440"/>
                  </a:cubicBezTo>
                  <a:lnTo>
                    <a:pt x="984" y="2312"/>
                  </a:lnTo>
                  <a:cubicBezTo>
                    <a:pt x="1259" y="1614"/>
                    <a:pt x="1475" y="886"/>
                    <a:pt x="1613" y="148"/>
                  </a:cubicBezTo>
                  <a:lnTo>
                    <a:pt x="777"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rot="-573985">
              <a:off x="400145" y="4001777"/>
              <a:ext cx="1306935" cy="696264"/>
            </a:xfrm>
            <a:custGeom>
              <a:avLst/>
              <a:gdLst/>
              <a:ahLst/>
              <a:cxnLst/>
              <a:rect l="l" t="t" r="r" b="b"/>
              <a:pathLst>
                <a:path w="45487" h="24233" extrusionOk="0">
                  <a:moveTo>
                    <a:pt x="32151" y="0"/>
                  </a:moveTo>
                  <a:cubicBezTo>
                    <a:pt x="32151" y="0"/>
                    <a:pt x="31639" y="325"/>
                    <a:pt x="30734" y="875"/>
                  </a:cubicBezTo>
                  <a:cubicBezTo>
                    <a:pt x="30646" y="934"/>
                    <a:pt x="30548" y="993"/>
                    <a:pt x="30449" y="1052"/>
                  </a:cubicBezTo>
                  <a:cubicBezTo>
                    <a:pt x="23870" y="5134"/>
                    <a:pt x="374" y="19670"/>
                    <a:pt x="1" y="19994"/>
                  </a:cubicBezTo>
                  <a:lnTo>
                    <a:pt x="1653" y="24233"/>
                  </a:lnTo>
                  <a:lnTo>
                    <a:pt x="38406" y="21459"/>
                  </a:lnTo>
                  <a:lnTo>
                    <a:pt x="38710" y="21440"/>
                  </a:lnTo>
                  <a:lnTo>
                    <a:pt x="39694" y="21361"/>
                  </a:lnTo>
                  <a:cubicBezTo>
                    <a:pt x="45487" y="10317"/>
                    <a:pt x="39301" y="4199"/>
                    <a:pt x="35190" y="1574"/>
                  </a:cubicBezTo>
                  <a:cubicBezTo>
                    <a:pt x="35150" y="1544"/>
                    <a:pt x="35101" y="1515"/>
                    <a:pt x="35062" y="1495"/>
                  </a:cubicBezTo>
                  <a:cubicBezTo>
                    <a:pt x="34137" y="905"/>
                    <a:pt x="33164" y="403"/>
                    <a:pt x="3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rot="-573985">
              <a:off x="456169" y="4671615"/>
              <a:ext cx="93006" cy="123289"/>
            </a:xfrm>
            <a:custGeom>
              <a:avLst/>
              <a:gdLst/>
              <a:ahLst/>
              <a:cxnLst/>
              <a:rect l="l" t="t" r="r" b="b"/>
              <a:pathLst>
                <a:path w="3237" h="4291" extrusionOk="0">
                  <a:moveTo>
                    <a:pt x="426" y="0"/>
                  </a:moveTo>
                  <a:cubicBezTo>
                    <a:pt x="170" y="0"/>
                    <a:pt x="1" y="52"/>
                    <a:pt x="1" y="52"/>
                  </a:cubicBezTo>
                  <a:lnTo>
                    <a:pt x="1643" y="4291"/>
                  </a:lnTo>
                  <a:cubicBezTo>
                    <a:pt x="1643" y="4291"/>
                    <a:pt x="3236" y="3819"/>
                    <a:pt x="2479" y="1734"/>
                  </a:cubicBezTo>
                  <a:cubicBezTo>
                    <a:pt x="1929" y="238"/>
                    <a:pt x="977" y="0"/>
                    <a:pt x="426" y="0"/>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rot="-573985">
              <a:off x="433298" y="4066402"/>
              <a:ext cx="975769" cy="559787"/>
            </a:xfrm>
            <a:custGeom>
              <a:avLst/>
              <a:gdLst/>
              <a:ahLst/>
              <a:cxnLst/>
              <a:rect l="l" t="t" r="r" b="b"/>
              <a:pathLst>
                <a:path w="33961" h="19483" extrusionOk="0">
                  <a:moveTo>
                    <a:pt x="33823" y="0"/>
                  </a:moveTo>
                  <a:lnTo>
                    <a:pt x="552" y="19040"/>
                  </a:lnTo>
                  <a:lnTo>
                    <a:pt x="1" y="19355"/>
                  </a:lnTo>
                  <a:lnTo>
                    <a:pt x="70" y="19483"/>
                  </a:lnTo>
                  <a:lnTo>
                    <a:pt x="650" y="19148"/>
                  </a:lnTo>
                  <a:lnTo>
                    <a:pt x="33960" y="89"/>
                  </a:lnTo>
                  <a:cubicBezTo>
                    <a:pt x="33921" y="59"/>
                    <a:pt x="33872" y="30"/>
                    <a:pt x="3382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rot="-573985">
              <a:off x="1324630" y="4450548"/>
              <a:ext cx="210836" cy="92575"/>
            </a:xfrm>
            <a:custGeom>
              <a:avLst/>
              <a:gdLst/>
              <a:ahLst/>
              <a:cxnLst/>
              <a:rect l="l" t="t" r="r" b="b"/>
              <a:pathLst>
                <a:path w="7338" h="3222" extrusionOk="0">
                  <a:moveTo>
                    <a:pt x="5970" y="1"/>
                  </a:moveTo>
                  <a:cubicBezTo>
                    <a:pt x="5905" y="1"/>
                    <a:pt x="5839" y="6"/>
                    <a:pt x="5774" y="17"/>
                  </a:cubicBezTo>
                  <a:lnTo>
                    <a:pt x="1072" y="794"/>
                  </a:lnTo>
                  <a:cubicBezTo>
                    <a:pt x="443" y="902"/>
                    <a:pt x="0" y="1472"/>
                    <a:pt x="59" y="2112"/>
                  </a:cubicBezTo>
                  <a:cubicBezTo>
                    <a:pt x="114" y="2743"/>
                    <a:pt x="655" y="3221"/>
                    <a:pt x="1276" y="3221"/>
                  </a:cubicBezTo>
                  <a:cubicBezTo>
                    <a:pt x="1323" y="3221"/>
                    <a:pt x="1370" y="3219"/>
                    <a:pt x="1417" y="3213"/>
                  </a:cubicBezTo>
                  <a:lnTo>
                    <a:pt x="6157" y="2653"/>
                  </a:lnTo>
                  <a:cubicBezTo>
                    <a:pt x="6855" y="2574"/>
                    <a:pt x="7337" y="1915"/>
                    <a:pt x="7209" y="1217"/>
                  </a:cubicBezTo>
                  <a:lnTo>
                    <a:pt x="7170" y="1000"/>
                  </a:lnTo>
                  <a:cubicBezTo>
                    <a:pt x="7064" y="417"/>
                    <a:pt x="6545" y="1"/>
                    <a:pt x="5970"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rot="-573985">
              <a:off x="1214075" y="4519515"/>
              <a:ext cx="86972" cy="69934"/>
            </a:xfrm>
            <a:custGeom>
              <a:avLst/>
              <a:gdLst/>
              <a:ahLst/>
              <a:cxnLst/>
              <a:rect l="l" t="t" r="r" b="b"/>
              <a:pathLst>
                <a:path w="3027" h="2434" extrusionOk="0">
                  <a:moveTo>
                    <a:pt x="1803" y="0"/>
                  </a:moveTo>
                  <a:cubicBezTo>
                    <a:pt x="1756" y="0"/>
                    <a:pt x="1708" y="3"/>
                    <a:pt x="1659" y="9"/>
                  </a:cubicBezTo>
                  <a:lnTo>
                    <a:pt x="1079" y="68"/>
                  </a:lnTo>
                  <a:cubicBezTo>
                    <a:pt x="509" y="137"/>
                    <a:pt x="66" y="599"/>
                    <a:pt x="37" y="1179"/>
                  </a:cubicBezTo>
                  <a:lnTo>
                    <a:pt x="37" y="1209"/>
                  </a:lnTo>
                  <a:cubicBezTo>
                    <a:pt x="1" y="1883"/>
                    <a:pt x="548" y="2434"/>
                    <a:pt x="1205" y="2434"/>
                  </a:cubicBezTo>
                  <a:cubicBezTo>
                    <a:pt x="1267" y="2434"/>
                    <a:pt x="1330" y="2429"/>
                    <a:pt x="1394" y="2418"/>
                  </a:cubicBezTo>
                  <a:lnTo>
                    <a:pt x="1974" y="2330"/>
                  </a:lnTo>
                  <a:cubicBezTo>
                    <a:pt x="2594" y="2232"/>
                    <a:pt x="3026" y="1661"/>
                    <a:pt x="2958" y="1042"/>
                  </a:cubicBezTo>
                  <a:cubicBezTo>
                    <a:pt x="2894" y="441"/>
                    <a:pt x="2392" y="0"/>
                    <a:pt x="1803"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rot="-573985">
              <a:off x="1265555" y="3965773"/>
              <a:ext cx="297578" cy="591449"/>
            </a:xfrm>
            <a:custGeom>
              <a:avLst/>
              <a:gdLst/>
              <a:ahLst/>
              <a:cxnLst/>
              <a:rect l="l" t="t" r="r" b="b"/>
              <a:pathLst>
                <a:path w="10357" h="20585" extrusionOk="0">
                  <a:moveTo>
                    <a:pt x="275" y="0"/>
                  </a:moveTo>
                  <a:cubicBezTo>
                    <a:pt x="187" y="50"/>
                    <a:pt x="98" y="118"/>
                    <a:pt x="0" y="177"/>
                  </a:cubicBezTo>
                  <a:cubicBezTo>
                    <a:pt x="895" y="649"/>
                    <a:pt x="1770" y="1171"/>
                    <a:pt x="2606" y="1761"/>
                  </a:cubicBezTo>
                  <a:cubicBezTo>
                    <a:pt x="2636" y="1790"/>
                    <a:pt x="2685" y="1820"/>
                    <a:pt x="2724" y="1849"/>
                  </a:cubicBezTo>
                  <a:cubicBezTo>
                    <a:pt x="4829" y="3334"/>
                    <a:pt x="7415" y="5675"/>
                    <a:pt x="8507" y="8714"/>
                  </a:cubicBezTo>
                  <a:cubicBezTo>
                    <a:pt x="10081" y="13120"/>
                    <a:pt x="8596" y="18578"/>
                    <a:pt x="7947" y="20584"/>
                  </a:cubicBezTo>
                  <a:lnTo>
                    <a:pt x="8251" y="20565"/>
                  </a:lnTo>
                  <a:cubicBezTo>
                    <a:pt x="8930" y="18440"/>
                    <a:pt x="10356" y="13022"/>
                    <a:pt x="8773" y="8616"/>
                  </a:cubicBezTo>
                  <a:cubicBezTo>
                    <a:pt x="7671" y="5567"/>
                    <a:pt x="5114" y="3206"/>
                    <a:pt x="3000" y="1692"/>
                  </a:cubicBezTo>
                  <a:lnTo>
                    <a:pt x="2872" y="1603"/>
                  </a:lnTo>
                  <a:cubicBezTo>
                    <a:pt x="2046" y="1013"/>
                    <a:pt x="1180" y="482"/>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rot="-573985">
              <a:off x="344102" y="3898743"/>
              <a:ext cx="232873" cy="146907"/>
            </a:xfrm>
            <a:custGeom>
              <a:avLst/>
              <a:gdLst/>
              <a:ahLst/>
              <a:cxnLst/>
              <a:rect l="l" t="t" r="r" b="b"/>
              <a:pathLst>
                <a:path w="8105" h="5113" extrusionOk="0">
                  <a:moveTo>
                    <a:pt x="3846" y="2664"/>
                  </a:moveTo>
                  <a:cubicBezTo>
                    <a:pt x="4387" y="3018"/>
                    <a:pt x="4712" y="3628"/>
                    <a:pt x="4702" y="4267"/>
                  </a:cubicBezTo>
                  <a:cubicBezTo>
                    <a:pt x="4702" y="4346"/>
                    <a:pt x="4702" y="4474"/>
                    <a:pt x="4613" y="4523"/>
                  </a:cubicBezTo>
                  <a:cubicBezTo>
                    <a:pt x="4598" y="4531"/>
                    <a:pt x="4582" y="4535"/>
                    <a:pt x="4564" y="4535"/>
                  </a:cubicBezTo>
                  <a:cubicBezTo>
                    <a:pt x="4476" y="4535"/>
                    <a:pt x="4361" y="4444"/>
                    <a:pt x="4279" y="4346"/>
                  </a:cubicBezTo>
                  <a:cubicBezTo>
                    <a:pt x="3915" y="3864"/>
                    <a:pt x="3768" y="3254"/>
                    <a:pt x="3846" y="2664"/>
                  </a:cubicBezTo>
                  <a:close/>
                  <a:moveTo>
                    <a:pt x="6724" y="1"/>
                  </a:moveTo>
                  <a:cubicBezTo>
                    <a:pt x="5854" y="1"/>
                    <a:pt x="5014" y="306"/>
                    <a:pt x="4417" y="884"/>
                  </a:cubicBezTo>
                  <a:cubicBezTo>
                    <a:pt x="4033" y="1248"/>
                    <a:pt x="3768" y="1720"/>
                    <a:pt x="3640" y="2231"/>
                  </a:cubicBezTo>
                  <a:lnTo>
                    <a:pt x="3532" y="2192"/>
                  </a:lnTo>
                  <a:cubicBezTo>
                    <a:pt x="3268" y="2106"/>
                    <a:pt x="2997" y="2064"/>
                    <a:pt x="2728" y="2064"/>
                  </a:cubicBezTo>
                  <a:cubicBezTo>
                    <a:pt x="2106" y="2064"/>
                    <a:pt x="1498" y="2290"/>
                    <a:pt x="1024" y="2723"/>
                  </a:cubicBezTo>
                  <a:cubicBezTo>
                    <a:pt x="355" y="3343"/>
                    <a:pt x="1" y="4208"/>
                    <a:pt x="40" y="5113"/>
                  </a:cubicBezTo>
                  <a:lnTo>
                    <a:pt x="316" y="5103"/>
                  </a:lnTo>
                  <a:cubicBezTo>
                    <a:pt x="286" y="4287"/>
                    <a:pt x="611" y="3490"/>
                    <a:pt x="1211" y="2940"/>
                  </a:cubicBezTo>
                  <a:cubicBezTo>
                    <a:pt x="1639" y="2552"/>
                    <a:pt x="2209" y="2345"/>
                    <a:pt x="2763" y="2345"/>
                  </a:cubicBezTo>
                  <a:cubicBezTo>
                    <a:pt x="2996" y="2345"/>
                    <a:pt x="3227" y="2382"/>
                    <a:pt x="3443" y="2458"/>
                  </a:cubicBezTo>
                  <a:cubicBezTo>
                    <a:pt x="3492" y="2477"/>
                    <a:pt x="3541" y="2497"/>
                    <a:pt x="3581" y="2517"/>
                  </a:cubicBezTo>
                  <a:cubicBezTo>
                    <a:pt x="3463" y="3225"/>
                    <a:pt x="3630" y="3943"/>
                    <a:pt x="4053" y="4523"/>
                  </a:cubicBezTo>
                  <a:cubicBezTo>
                    <a:pt x="4179" y="4672"/>
                    <a:pt x="4367" y="4820"/>
                    <a:pt x="4562" y="4820"/>
                  </a:cubicBezTo>
                  <a:cubicBezTo>
                    <a:pt x="4625" y="4820"/>
                    <a:pt x="4689" y="4805"/>
                    <a:pt x="4751" y="4769"/>
                  </a:cubicBezTo>
                  <a:cubicBezTo>
                    <a:pt x="4899" y="4680"/>
                    <a:pt x="4977" y="4523"/>
                    <a:pt x="4987" y="4287"/>
                  </a:cubicBezTo>
                  <a:cubicBezTo>
                    <a:pt x="4997" y="3490"/>
                    <a:pt x="4584" y="2762"/>
                    <a:pt x="3905" y="2369"/>
                  </a:cubicBezTo>
                  <a:cubicBezTo>
                    <a:pt x="4004" y="1877"/>
                    <a:pt x="4250" y="1435"/>
                    <a:pt x="4604" y="1091"/>
                  </a:cubicBezTo>
                  <a:cubicBezTo>
                    <a:pt x="5155" y="565"/>
                    <a:pt x="5927" y="286"/>
                    <a:pt x="6725" y="286"/>
                  </a:cubicBezTo>
                  <a:cubicBezTo>
                    <a:pt x="7152" y="286"/>
                    <a:pt x="7586" y="366"/>
                    <a:pt x="7997" y="530"/>
                  </a:cubicBezTo>
                  <a:lnTo>
                    <a:pt x="8105" y="264"/>
                  </a:lnTo>
                  <a:cubicBezTo>
                    <a:pt x="7658" y="87"/>
                    <a:pt x="7187" y="1"/>
                    <a:pt x="67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rot="-573985">
              <a:off x="1086341" y="4634479"/>
              <a:ext cx="347888" cy="122772"/>
            </a:xfrm>
            <a:custGeom>
              <a:avLst/>
              <a:gdLst/>
              <a:ahLst/>
              <a:cxnLst/>
              <a:rect l="l" t="t" r="r" b="b"/>
              <a:pathLst>
                <a:path w="12108" h="4273" extrusionOk="0">
                  <a:moveTo>
                    <a:pt x="8231" y="278"/>
                  </a:moveTo>
                  <a:cubicBezTo>
                    <a:pt x="8241" y="278"/>
                    <a:pt x="8251" y="278"/>
                    <a:pt x="8262" y="279"/>
                  </a:cubicBezTo>
                  <a:cubicBezTo>
                    <a:pt x="8409" y="279"/>
                    <a:pt x="8557" y="318"/>
                    <a:pt x="8685" y="397"/>
                  </a:cubicBezTo>
                  <a:cubicBezTo>
                    <a:pt x="8950" y="613"/>
                    <a:pt x="9127" y="928"/>
                    <a:pt x="9147" y="1272"/>
                  </a:cubicBezTo>
                  <a:cubicBezTo>
                    <a:pt x="9186" y="1597"/>
                    <a:pt x="9147" y="1931"/>
                    <a:pt x="9029" y="2236"/>
                  </a:cubicBezTo>
                  <a:cubicBezTo>
                    <a:pt x="8626" y="2108"/>
                    <a:pt x="8272" y="1872"/>
                    <a:pt x="7996" y="1558"/>
                  </a:cubicBezTo>
                  <a:cubicBezTo>
                    <a:pt x="7731" y="1233"/>
                    <a:pt x="7583" y="751"/>
                    <a:pt x="7829" y="466"/>
                  </a:cubicBezTo>
                  <a:cubicBezTo>
                    <a:pt x="7931" y="346"/>
                    <a:pt x="8075" y="278"/>
                    <a:pt x="8231" y="278"/>
                  </a:cubicBezTo>
                  <a:close/>
                  <a:moveTo>
                    <a:pt x="5036" y="1528"/>
                  </a:moveTo>
                  <a:cubicBezTo>
                    <a:pt x="5125" y="1528"/>
                    <a:pt x="5223" y="1548"/>
                    <a:pt x="5302" y="1597"/>
                  </a:cubicBezTo>
                  <a:cubicBezTo>
                    <a:pt x="5538" y="1705"/>
                    <a:pt x="5695" y="1931"/>
                    <a:pt x="5734" y="2187"/>
                  </a:cubicBezTo>
                  <a:cubicBezTo>
                    <a:pt x="5784" y="2600"/>
                    <a:pt x="5538" y="3052"/>
                    <a:pt x="5076" y="3407"/>
                  </a:cubicBezTo>
                  <a:cubicBezTo>
                    <a:pt x="5026" y="3446"/>
                    <a:pt x="4977" y="3475"/>
                    <a:pt x="4928" y="3515"/>
                  </a:cubicBezTo>
                  <a:cubicBezTo>
                    <a:pt x="4456" y="3092"/>
                    <a:pt x="4279" y="2394"/>
                    <a:pt x="4535" y="1892"/>
                  </a:cubicBezTo>
                  <a:cubicBezTo>
                    <a:pt x="4594" y="1764"/>
                    <a:pt x="4682" y="1666"/>
                    <a:pt x="4800" y="1587"/>
                  </a:cubicBezTo>
                  <a:cubicBezTo>
                    <a:pt x="4869" y="1548"/>
                    <a:pt x="4948" y="1528"/>
                    <a:pt x="5036" y="1528"/>
                  </a:cubicBezTo>
                  <a:close/>
                  <a:moveTo>
                    <a:pt x="8273" y="1"/>
                  </a:moveTo>
                  <a:cubicBezTo>
                    <a:pt x="8016" y="1"/>
                    <a:pt x="7770" y="98"/>
                    <a:pt x="7613" y="289"/>
                  </a:cubicBezTo>
                  <a:cubicBezTo>
                    <a:pt x="7269" y="692"/>
                    <a:pt x="7436" y="1322"/>
                    <a:pt x="7780" y="1744"/>
                  </a:cubicBezTo>
                  <a:cubicBezTo>
                    <a:pt x="8075" y="2089"/>
                    <a:pt x="8469" y="2354"/>
                    <a:pt x="8911" y="2502"/>
                  </a:cubicBezTo>
                  <a:cubicBezTo>
                    <a:pt x="8469" y="3259"/>
                    <a:pt x="7711" y="3800"/>
                    <a:pt x="6846" y="3957"/>
                  </a:cubicBezTo>
                  <a:cubicBezTo>
                    <a:pt x="6689" y="3987"/>
                    <a:pt x="6530" y="4002"/>
                    <a:pt x="6371" y="4002"/>
                  </a:cubicBezTo>
                  <a:cubicBezTo>
                    <a:pt x="5952" y="4002"/>
                    <a:pt x="5535" y="3898"/>
                    <a:pt x="5164" y="3692"/>
                  </a:cubicBezTo>
                  <a:cubicBezTo>
                    <a:pt x="5194" y="3672"/>
                    <a:pt x="5223" y="3652"/>
                    <a:pt x="5253" y="3633"/>
                  </a:cubicBezTo>
                  <a:cubicBezTo>
                    <a:pt x="5793" y="3229"/>
                    <a:pt x="6079" y="2679"/>
                    <a:pt x="6020" y="2157"/>
                  </a:cubicBezTo>
                  <a:cubicBezTo>
                    <a:pt x="5970" y="1803"/>
                    <a:pt x="5744" y="1508"/>
                    <a:pt x="5430" y="1351"/>
                  </a:cubicBezTo>
                  <a:cubicBezTo>
                    <a:pt x="5312" y="1282"/>
                    <a:pt x="5179" y="1248"/>
                    <a:pt x="5046" y="1248"/>
                  </a:cubicBezTo>
                  <a:cubicBezTo>
                    <a:pt x="4913" y="1248"/>
                    <a:pt x="4780" y="1282"/>
                    <a:pt x="4662" y="1351"/>
                  </a:cubicBezTo>
                  <a:cubicBezTo>
                    <a:pt x="4495" y="1449"/>
                    <a:pt x="4367" y="1597"/>
                    <a:pt x="4279" y="1774"/>
                  </a:cubicBezTo>
                  <a:cubicBezTo>
                    <a:pt x="3984" y="2354"/>
                    <a:pt x="4161" y="3151"/>
                    <a:pt x="4672" y="3662"/>
                  </a:cubicBezTo>
                  <a:cubicBezTo>
                    <a:pt x="4257" y="3861"/>
                    <a:pt x="3808" y="3961"/>
                    <a:pt x="3358" y="3961"/>
                  </a:cubicBezTo>
                  <a:cubicBezTo>
                    <a:pt x="3008" y="3961"/>
                    <a:pt x="2657" y="3901"/>
                    <a:pt x="2322" y="3780"/>
                  </a:cubicBezTo>
                  <a:cubicBezTo>
                    <a:pt x="1397" y="3436"/>
                    <a:pt x="660" y="2728"/>
                    <a:pt x="256" y="1823"/>
                  </a:cubicBezTo>
                  <a:lnTo>
                    <a:pt x="1" y="1951"/>
                  </a:lnTo>
                  <a:cubicBezTo>
                    <a:pt x="433" y="2915"/>
                    <a:pt x="1240" y="3672"/>
                    <a:pt x="2233" y="4046"/>
                  </a:cubicBezTo>
                  <a:cubicBezTo>
                    <a:pt x="2594" y="4176"/>
                    <a:pt x="2972" y="4240"/>
                    <a:pt x="3349" y="4240"/>
                  </a:cubicBezTo>
                  <a:cubicBezTo>
                    <a:pt x="3887" y="4240"/>
                    <a:pt x="4423" y="4109"/>
                    <a:pt x="4908" y="3849"/>
                  </a:cubicBezTo>
                  <a:cubicBezTo>
                    <a:pt x="5318" y="4125"/>
                    <a:pt x="5811" y="4272"/>
                    <a:pt x="6306" y="4272"/>
                  </a:cubicBezTo>
                  <a:cubicBezTo>
                    <a:pt x="6322" y="4272"/>
                    <a:pt x="6338" y="4272"/>
                    <a:pt x="6354" y="4272"/>
                  </a:cubicBezTo>
                  <a:cubicBezTo>
                    <a:pt x="6531" y="4272"/>
                    <a:pt x="6718" y="4262"/>
                    <a:pt x="6895" y="4233"/>
                  </a:cubicBezTo>
                  <a:cubicBezTo>
                    <a:pt x="7869" y="4056"/>
                    <a:pt x="8714" y="3446"/>
                    <a:pt x="9186" y="2571"/>
                  </a:cubicBezTo>
                  <a:cubicBezTo>
                    <a:pt x="9357" y="2606"/>
                    <a:pt x="9529" y="2624"/>
                    <a:pt x="9701" y="2624"/>
                  </a:cubicBezTo>
                  <a:cubicBezTo>
                    <a:pt x="9906" y="2624"/>
                    <a:pt x="10110" y="2599"/>
                    <a:pt x="10308" y="2551"/>
                  </a:cubicBezTo>
                  <a:cubicBezTo>
                    <a:pt x="11232" y="2295"/>
                    <a:pt x="11930" y="1538"/>
                    <a:pt x="12107" y="604"/>
                  </a:cubicBezTo>
                  <a:lnTo>
                    <a:pt x="11832" y="554"/>
                  </a:lnTo>
                  <a:cubicBezTo>
                    <a:pt x="11665" y="1381"/>
                    <a:pt x="11045" y="2039"/>
                    <a:pt x="10239" y="2276"/>
                  </a:cubicBezTo>
                  <a:cubicBezTo>
                    <a:pt x="10065" y="2320"/>
                    <a:pt x="9887" y="2343"/>
                    <a:pt x="9708" y="2343"/>
                  </a:cubicBezTo>
                  <a:cubicBezTo>
                    <a:pt x="9574" y="2343"/>
                    <a:pt x="9439" y="2330"/>
                    <a:pt x="9304" y="2305"/>
                  </a:cubicBezTo>
                  <a:cubicBezTo>
                    <a:pt x="9432" y="1961"/>
                    <a:pt x="9472" y="1597"/>
                    <a:pt x="9432" y="1243"/>
                  </a:cubicBezTo>
                  <a:cubicBezTo>
                    <a:pt x="9393" y="820"/>
                    <a:pt x="9177" y="427"/>
                    <a:pt x="8842" y="171"/>
                  </a:cubicBezTo>
                  <a:cubicBezTo>
                    <a:pt x="8669" y="57"/>
                    <a:pt x="8468" y="1"/>
                    <a:pt x="8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rot="-573985">
              <a:off x="1014561" y="3889955"/>
              <a:ext cx="358634" cy="119439"/>
            </a:xfrm>
            <a:custGeom>
              <a:avLst/>
              <a:gdLst/>
              <a:ahLst/>
              <a:cxnLst/>
              <a:rect l="l" t="t" r="r" b="b"/>
              <a:pathLst>
                <a:path w="12482" h="4157" extrusionOk="0">
                  <a:moveTo>
                    <a:pt x="8331" y="1078"/>
                  </a:moveTo>
                  <a:cubicBezTo>
                    <a:pt x="8527" y="1383"/>
                    <a:pt x="8557" y="1767"/>
                    <a:pt x="8409" y="2111"/>
                  </a:cubicBezTo>
                  <a:cubicBezTo>
                    <a:pt x="8341" y="2239"/>
                    <a:pt x="8232" y="2347"/>
                    <a:pt x="8085" y="2386"/>
                  </a:cubicBezTo>
                  <a:cubicBezTo>
                    <a:pt x="8060" y="2395"/>
                    <a:pt x="8036" y="2399"/>
                    <a:pt x="8012" y="2399"/>
                  </a:cubicBezTo>
                  <a:cubicBezTo>
                    <a:pt x="7977" y="2399"/>
                    <a:pt x="7942" y="2390"/>
                    <a:pt x="7908" y="2367"/>
                  </a:cubicBezTo>
                  <a:cubicBezTo>
                    <a:pt x="7829" y="2288"/>
                    <a:pt x="7790" y="2190"/>
                    <a:pt x="7790" y="2072"/>
                  </a:cubicBezTo>
                  <a:cubicBezTo>
                    <a:pt x="7760" y="1678"/>
                    <a:pt x="7996" y="1324"/>
                    <a:pt x="8331" y="1078"/>
                  </a:cubicBezTo>
                  <a:close/>
                  <a:moveTo>
                    <a:pt x="3590" y="1944"/>
                  </a:moveTo>
                  <a:cubicBezTo>
                    <a:pt x="3807" y="2082"/>
                    <a:pt x="3984" y="2259"/>
                    <a:pt x="4121" y="2485"/>
                  </a:cubicBezTo>
                  <a:cubicBezTo>
                    <a:pt x="4279" y="2760"/>
                    <a:pt x="4387" y="3173"/>
                    <a:pt x="4200" y="3517"/>
                  </a:cubicBezTo>
                  <a:cubicBezTo>
                    <a:pt x="4102" y="3685"/>
                    <a:pt x="3944" y="3803"/>
                    <a:pt x="3767" y="3852"/>
                  </a:cubicBezTo>
                  <a:cubicBezTo>
                    <a:pt x="3720" y="3866"/>
                    <a:pt x="3674" y="3873"/>
                    <a:pt x="3627" y="3873"/>
                  </a:cubicBezTo>
                  <a:cubicBezTo>
                    <a:pt x="3547" y="3873"/>
                    <a:pt x="3468" y="3853"/>
                    <a:pt x="3394" y="3822"/>
                  </a:cubicBezTo>
                  <a:cubicBezTo>
                    <a:pt x="3207" y="3193"/>
                    <a:pt x="3276" y="2514"/>
                    <a:pt x="3590" y="1944"/>
                  </a:cubicBezTo>
                  <a:close/>
                  <a:moveTo>
                    <a:pt x="6630" y="1"/>
                  </a:moveTo>
                  <a:cubicBezTo>
                    <a:pt x="6514" y="1"/>
                    <a:pt x="6405" y="7"/>
                    <a:pt x="6305" y="16"/>
                  </a:cubicBezTo>
                  <a:cubicBezTo>
                    <a:pt x="5282" y="95"/>
                    <a:pt x="4348" y="538"/>
                    <a:pt x="3748" y="1226"/>
                  </a:cubicBezTo>
                  <a:cubicBezTo>
                    <a:pt x="3649" y="1334"/>
                    <a:pt x="3561" y="1442"/>
                    <a:pt x="3482" y="1560"/>
                  </a:cubicBezTo>
                  <a:cubicBezTo>
                    <a:pt x="3180" y="1418"/>
                    <a:pt x="2850" y="1345"/>
                    <a:pt x="2519" y="1345"/>
                  </a:cubicBezTo>
                  <a:cubicBezTo>
                    <a:pt x="2257" y="1345"/>
                    <a:pt x="1993" y="1390"/>
                    <a:pt x="1741" y="1482"/>
                  </a:cubicBezTo>
                  <a:cubicBezTo>
                    <a:pt x="866" y="1796"/>
                    <a:pt x="178" y="2662"/>
                    <a:pt x="1" y="3675"/>
                  </a:cubicBezTo>
                  <a:lnTo>
                    <a:pt x="276" y="3724"/>
                  </a:lnTo>
                  <a:cubicBezTo>
                    <a:pt x="443" y="2809"/>
                    <a:pt x="1053" y="2023"/>
                    <a:pt x="1840" y="1737"/>
                  </a:cubicBezTo>
                  <a:cubicBezTo>
                    <a:pt x="2051" y="1666"/>
                    <a:pt x="2271" y="1630"/>
                    <a:pt x="2491" y="1630"/>
                  </a:cubicBezTo>
                  <a:cubicBezTo>
                    <a:pt x="2784" y="1630"/>
                    <a:pt x="3075" y="1693"/>
                    <a:pt x="3345" y="1816"/>
                  </a:cubicBezTo>
                  <a:cubicBezTo>
                    <a:pt x="2981" y="2475"/>
                    <a:pt x="2912" y="3252"/>
                    <a:pt x="3148" y="3960"/>
                  </a:cubicBezTo>
                  <a:lnTo>
                    <a:pt x="3167" y="3999"/>
                  </a:lnTo>
                  <a:lnTo>
                    <a:pt x="3207" y="4029"/>
                  </a:lnTo>
                  <a:cubicBezTo>
                    <a:pt x="3325" y="4108"/>
                    <a:pt x="3472" y="4157"/>
                    <a:pt x="3620" y="4157"/>
                  </a:cubicBezTo>
                  <a:cubicBezTo>
                    <a:pt x="3689" y="4157"/>
                    <a:pt x="3758" y="4147"/>
                    <a:pt x="3826" y="4137"/>
                  </a:cubicBezTo>
                  <a:cubicBezTo>
                    <a:pt x="4092" y="4068"/>
                    <a:pt x="4318" y="3901"/>
                    <a:pt x="4446" y="3665"/>
                  </a:cubicBezTo>
                  <a:cubicBezTo>
                    <a:pt x="4643" y="3291"/>
                    <a:pt x="4613" y="2790"/>
                    <a:pt x="4358" y="2347"/>
                  </a:cubicBezTo>
                  <a:cubicBezTo>
                    <a:pt x="4200" y="2091"/>
                    <a:pt x="3984" y="1865"/>
                    <a:pt x="3728" y="1708"/>
                  </a:cubicBezTo>
                  <a:cubicBezTo>
                    <a:pt x="3797" y="1600"/>
                    <a:pt x="3876" y="1511"/>
                    <a:pt x="3954" y="1413"/>
                  </a:cubicBezTo>
                  <a:cubicBezTo>
                    <a:pt x="4505" y="793"/>
                    <a:pt x="5370" y="380"/>
                    <a:pt x="6324" y="302"/>
                  </a:cubicBezTo>
                  <a:cubicBezTo>
                    <a:pt x="6430" y="290"/>
                    <a:pt x="6546" y="283"/>
                    <a:pt x="6668" y="283"/>
                  </a:cubicBezTo>
                  <a:cubicBezTo>
                    <a:pt x="7088" y="283"/>
                    <a:pt x="7578" y="368"/>
                    <a:pt x="7967" y="665"/>
                  </a:cubicBezTo>
                  <a:cubicBezTo>
                    <a:pt x="8036" y="724"/>
                    <a:pt x="8105" y="783"/>
                    <a:pt x="8164" y="852"/>
                  </a:cubicBezTo>
                  <a:cubicBezTo>
                    <a:pt x="7760" y="1157"/>
                    <a:pt x="7475" y="1590"/>
                    <a:pt x="7514" y="2101"/>
                  </a:cubicBezTo>
                  <a:cubicBezTo>
                    <a:pt x="7514" y="2298"/>
                    <a:pt x="7603" y="2485"/>
                    <a:pt x="7760" y="2603"/>
                  </a:cubicBezTo>
                  <a:cubicBezTo>
                    <a:pt x="7839" y="2655"/>
                    <a:pt x="7935" y="2682"/>
                    <a:pt x="8031" y="2682"/>
                  </a:cubicBezTo>
                  <a:cubicBezTo>
                    <a:pt x="8079" y="2682"/>
                    <a:pt x="8128" y="2675"/>
                    <a:pt x="8173" y="2662"/>
                  </a:cubicBezTo>
                  <a:cubicBezTo>
                    <a:pt x="8390" y="2593"/>
                    <a:pt x="8567" y="2436"/>
                    <a:pt x="8675" y="2229"/>
                  </a:cubicBezTo>
                  <a:cubicBezTo>
                    <a:pt x="8852" y="1806"/>
                    <a:pt x="8813" y="1315"/>
                    <a:pt x="8567" y="931"/>
                  </a:cubicBezTo>
                  <a:cubicBezTo>
                    <a:pt x="8704" y="852"/>
                    <a:pt x="8862" y="793"/>
                    <a:pt x="9019" y="754"/>
                  </a:cubicBezTo>
                  <a:cubicBezTo>
                    <a:pt x="9217" y="703"/>
                    <a:pt x="9419" y="679"/>
                    <a:pt x="9622" y="679"/>
                  </a:cubicBezTo>
                  <a:cubicBezTo>
                    <a:pt x="10720" y="679"/>
                    <a:pt x="11825" y="1385"/>
                    <a:pt x="12216" y="2406"/>
                  </a:cubicBezTo>
                  <a:lnTo>
                    <a:pt x="12481" y="2308"/>
                  </a:lnTo>
                  <a:cubicBezTo>
                    <a:pt x="12040" y="1177"/>
                    <a:pt x="10827" y="398"/>
                    <a:pt x="9618" y="398"/>
                  </a:cubicBezTo>
                  <a:cubicBezTo>
                    <a:pt x="9397" y="398"/>
                    <a:pt x="9176" y="424"/>
                    <a:pt x="8960" y="479"/>
                  </a:cubicBezTo>
                  <a:cubicBezTo>
                    <a:pt x="8763" y="528"/>
                    <a:pt x="8586" y="597"/>
                    <a:pt x="8409" y="695"/>
                  </a:cubicBezTo>
                  <a:cubicBezTo>
                    <a:pt x="8331" y="606"/>
                    <a:pt x="8242" y="518"/>
                    <a:pt x="8144" y="439"/>
                  </a:cubicBezTo>
                  <a:cubicBezTo>
                    <a:pt x="7677" y="99"/>
                    <a:pt x="7103" y="1"/>
                    <a:pt x="6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29"/>
          <p:cNvSpPr txBox="1">
            <a:spLocks noGrp="1"/>
          </p:cNvSpPr>
          <p:nvPr>
            <p:ph type="title" idx="7"/>
          </p:nvPr>
        </p:nvSpPr>
        <p:spPr>
          <a:xfrm>
            <a:off x="1713225" y="308350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836" name="Google Shape;836;p29"/>
          <p:cNvSpPr txBox="1">
            <a:spLocks noGrp="1"/>
          </p:cNvSpPr>
          <p:nvPr>
            <p:ph type="title" idx="8"/>
          </p:nvPr>
        </p:nvSpPr>
        <p:spPr>
          <a:xfrm>
            <a:off x="5882646" y="3083500"/>
            <a:ext cx="1275300" cy="83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838" name="Google Shape;838;p29"/>
          <p:cNvSpPr txBox="1">
            <a:spLocks noGrp="1"/>
          </p:cNvSpPr>
          <p:nvPr>
            <p:ph type="subTitle" idx="13"/>
          </p:nvPr>
        </p:nvSpPr>
        <p:spPr>
          <a:xfrm>
            <a:off x="1381125" y="3705025"/>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Structure</a:t>
            </a:r>
            <a:endParaRPr dirty="0"/>
          </a:p>
        </p:txBody>
      </p:sp>
      <p:sp>
        <p:nvSpPr>
          <p:cNvPr id="839" name="Google Shape;839;p29"/>
          <p:cNvSpPr txBox="1">
            <a:spLocks noGrp="1"/>
          </p:cNvSpPr>
          <p:nvPr>
            <p:ph type="subTitle" idx="14"/>
          </p:nvPr>
        </p:nvSpPr>
        <p:spPr>
          <a:xfrm>
            <a:off x="5550546" y="3705025"/>
            <a:ext cx="1939500" cy="44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grpSp>
        <p:nvGrpSpPr>
          <p:cNvPr id="960" name="Google Shape;960;p31"/>
          <p:cNvGrpSpPr/>
          <p:nvPr/>
        </p:nvGrpSpPr>
        <p:grpSpPr>
          <a:xfrm flipH="1">
            <a:off x="5028775" y="3174275"/>
            <a:ext cx="3753450" cy="1969225"/>
            <a:chOff x="143902" y="3174400"/>
            <a:chExt cx="3753450" cy="1969225"/>
          </a:xfrm>
        </p:grpSpPr>
        <p:sp>
          <p:nvSpPr>
            <p:cNvPr id="961" name="Google Shape;961;p31"/>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31"/>
            <p:cNvGrpSpPr/>
            <p:nvPr/>
          </p:nvGrpSpPr>
          <p:grpSpPr>
            <a:xfrm>
              <a:off x="143902" y="3174400"/>
              <a:ext cx="3753450" cy="1909665"/>
              <a:chOff x="143902" y="3174400"/>
              <a:chExt cx="3753450" cy="1909665"/>
            </a:xfrm>
          </p:grpSpPr>
          <p:sp>
            <p:nvSpPr>
              <p:cNvPr id="963" name="Google Shape;963;p31"/>
              <p:cNvSpPr/>
              <p:nvPr/>
            </p:nvSpPr>
            <p:spPr>
              <a:xfrm>
                <a:off x="488377" y="3174400"/>
                <a:ext cx="3408975" cy="1596450"/>
              </a:xfrm>
              <a:custGeom>
                <a:avLst/>
                <a:gdLst/>
                <a:ahLst/>
                <a:cxnLst/>
                <a:rect l="l" t="t" r="r" b="b"/>
                <a:pathLst>
                  <a:path w="136359" h="63858" extrusionOk="0">
                    <a:moveTo>
                      <a:pt x="0" y="53244"/>
                    </a:moveTo>
                    <a:lnTo>
                      <a:pt x="35284" y="0"/>
                    </a:lnTo>
                    <a:lnTo>
                      <a:pt x="136359" y="234"/>
                    </a:lnTo>
                    <a:lnTo>
                      <a:pt x="3746" y="63858"/>
                    </a:lnTo>
                    <a:close/>
                  </a:path>
                </a:pathLst>
              </a:custGeom>
              <a:solidFill>
                <a:srgbClr val="9E855C">
                  <a:alpha val="14880"/>
                </a:srgbClr>
              </a:solidFill>
              <a:ln>
                <a:noFill/>
              </a:ln>
            </p:spPr>
            <p:txBody>
              <a:bodyPr/>
              <a:lstStyle/>
              <a:p>
                <a:endParaRPr lang="en-US"/>
              </a:p>
            </p:txBody>
          </p:sp>
          <p:grpSp>
            <p:nvGrpSpPr>
              <p:cNvPr id="964" name="Google Shape;964;p31"/>
              <p:cNvGrpSpPr/>
              <p:nvPr/>
            </p:nvGrpSpPr>
            <p:grpSpPr>
              <a:xfrm rot="-3088787">
                <a:off x="247795" y="4300754"/>
                <a:ext cx="725754" cy="615483"/>
                <a:chOff x="5417612" y="4008755"/>
                <a:chExt cx="725743" cy="615474"/>
              </a:xfrm>
            </p:grpSpPr>
            <p:sp>
              <p:nvSpPr>
                <p:cNvPr id="965" name="Google Shape;965;p31"/>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69" name="Google Shape;969;p31"/>
          <p:cNvSpPr txBox="1">
            <a:spLocks noGrp="1"/>
          </p:cNvSpPr>
          <p:nvPr>
            <p:ph type="title"/>
          </p:nvPr>
        </p:nvSpPr>
        <p:spPr>
          <a:xfrm>
            <a:off x="4891063" y="2567988"/>
            <a:ext cx="2796900" cy="92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970" name="Google Shape;970;p31"/>
          <p:cNvSpPr txBox="1">
            <a:spLocks noGrp="1"/>
          </p:cNvSpPr>
          <p:nvPr>
            <p:ph type="title" idx="2"/>
          </p:nvPr>
        </p:nvSpPr>
        <p:spPr>
          <a:xfrm>
            <a:off x="4891063" y="1333488"/>
            <a:ext cx="27969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grpSp>
        <p:nvGrpSpPr>
          <p:cNvPr id="971" name="Google Shape;971;p31"/>
          <p:cNvGrpSpPr/>
          <p:nvPr/>
        </p:nvGrpSpPr>
        <p:grpSpPr>
          <a:xfrm>
            <a:off x="1153627" y="880589"/>
            <a:ext cx="2890816" cy="3382302"/>
            <a:chOff x="1216125" y="955275"/>
            <a:chExt cx="2763158" cy="3232940"/>
          </a:xfrm>
        </p:grpSpPr>
        <p:sp>
          <p:nvSpPr>
            <p:cNvPr id="972" name="Google Shape;972;p31"/>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1"/>
          <p:cNvGrpSpPr/>
          <p:nvPr/>
        </p:nvGrpSpPr>
        <p:grpSpPr>
          <a:xfrm rot="-2168336">
            <a:off x="340929" y="483154"/>
            <a:ext cx="825790" cy="701108"/>
            <a:chOff x="3502275" y="3218775"/>
            <a:chExt cx="1175775" cy="998250"/>
          </a:xfrm>
        </p:grpSpPr>
        <p:sp>
          <p:nvSpPr>
            <p:cNvPr id="1036" name="Google Shape;1036;p31"/>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31"/>
          <p:cNvSpPr/>
          <p:nvPr/>
        </p:nvSpPr>
        <p:spPr>
          <a:xfrm rot="3391622">
            <a:off x="8780552" y="49200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31"/>
          <p:cNvGrpSpPr/>
          <p:nvPr/>
        </p:nvGrpSpPr>
        <p:grpSpPr>
          <a:xfrm>
            <a:off x="7339468" y="308176"/>
            <a:ext cx="1431589" cy="840949"/>
            <a:chOff x="3285175" y="1554625"/>
            <a:chExt cx="1458275" cy="856625"/>
          </a:xfrm>
        </p:grpSpPr>
        <p:sp>
          <p:nvSpPr>
            <p:cNvPr id="1050" name="Google Shape;1050;p31"/>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Google Shape;84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solidFill>
                <a:schemeClr val="lt1"/>
              </a:solidFill>
            </a:endParaRPr>
          </a:p>
        </p:txBody>
      </p:sp>
      <p:grpSp>
        <p:nvGrpSpPr>
          <p:cNvPr id="847" name="Google Shape;847;p30"/>
          <p:cNvGrpSpPr/>
          <p:nvPr/>
        </p:nvGrpSpPr>
        <p:grpSpPr>
          <a:xfrm>
            <a:off x="5459150" y="1242100"/>
            <a:ext cx="2964844" cy="2815459"/>
            <a:chOff x="5171900" y="1164025"/>
            <a:chExt cx="2964844" cy="2815459"/>
          </a:xfrm>
        </p:grpSpPr>
        <p:sp>
          <p:nvSpPr>
            <p:cNvPr id="848" name="Google Shape;848;p30"/>
            <p:cNvSpPr/>
            <p:nvPr/>
          </p:nvSpPr>
          <p:spPr>
            <a:xfrm>
              <a:off x="5171900" y="1164025"/>
              <a:ext cx="2964844" cy="2815459"/>
            </a:xfrm>
            <a:custGeom>
              <a:avLst/>
              <a:gdLst/>
              <a:ahLst/>
              <a:cxnLst/>
              <a:rect l="l" t="t" r="r" b="b"/>
              <a:pathLst>
                <a:path w="59541" h="56541" extrusionOk="0">
                  <a:moveTo>
                    <a:pt x="33931" y="0"/>
                  </a:moveTo>
                  <a:cubicBezTo>
                    <a:pt x="32829" y="10"/>
                    <a:pt x="31738" y="305"/>
                    <a:pt x="30784" y="866"/>
                  </a:cubicBezTo>
                  <a:cubicBezTo>
                    <a:pt x="30211" y="560"/>
                    <a:pt x="29574" y="403"/>
                    <a:pt x="28934" y="403"/>
                  </a:cubicBezTo>
                  <a:cubicBezTo>
                    <a:pt x="28915" y="403"/>
                    <a:pt x="28895" y="403"/>
                    <a:pt x="28876" y="404"/>
                  </a:cubicBezTo>
                  <a:cubicBezTo>
                    <a:pt x="28355" y="404"/>
                    <a:pt x="27843" y="492"/>
                    <a:pt x="27351" y="669"/>
                  </a:cubicBezTo>
                  <a:cubicBezTo>
                    <a:pt x="27056" y="777"/>
                    <a:pt x="26781" y="915"/>
                    <a:pt x="26506" y="1072"/>
                  </a:cubicBezTo>
                  <a:cubicBezTo>
                    <a:pt x="26457" y="1043"/>
                    <a:pt x="26407" y="1023"/>
                    <a:pt x="26348" y="1003"/>
                  </a:cubicBezTo>
                  <a:cubicBezTo>
                    <a:pt x="25807" y="758"/>
                    <a:pt x="25227" y="630"/>
                    <a:pt x="24637" y="630"/>
                  </a:cubicBezTo>
                  <a:cubicBezTo>
                    <a:pt x="23368" y="630"/>
                    <a:pt x="22149" y="1171"/>
                    <a:pt x="21303" y="2125"/>
                  </a:cubicBezTo>
                  <a:cubicBezTo>
                    <a:pt x="21087" y="2370"/>
                    <a:pt x="20890" y="2646"/>
                    <a:pt x="20733" y="2941"/>
                  </a:cubicBezTo>
                  <a:cubicBezTo>
                    <a:pt x="19385" y="3669"/>
                    <a:pt x="18421" y="4937"/>
                    <a:pt x="18077" y="6422"/>
                  </a:cubicBezTo>
                  <a:cubicBezTo>
                    <a:pt x="16168" y="4676"/>
                    <a:pt x="13772" y="3823"/>
                    <a:pt x="11390" y="3823"/>
                  </a:cubicBezTo>
                  <a:cubicBezTo>
                    <a:pt x="8446" y="3823"/>
                    <a:pt x="5523" y="5124"/>
                    <a:pt x="3561" y="7652"/>
                  </a:cubicBezTo>
                  <a:cubicBezTo>
                    <a:pt x="1" y="12215"/>
                    <a:pt x="1102" y="18844"/>
                    <a:pt x="5941" y="22030"/>
                  </a:cubicBezTo>
                  <a:cubicBezTo>
                    <a:pt x="2538" y="24115"/>
                    <a:pt x="719" y="28039"/>
                    <a:pt x="1329" y="31993"/>
                  </a:cubicBezTo>
                  <a:cubicBezTo>
                    <a:pt x="1938" y="35936"/>
                    <a:pt x="4859" y="39133"/>
                    <a:pt x="8734" y="40097"/>
                  </a:cubicBezTo>
                  <a:cubicBezTo>
                    <a:pt x="9019" y="41857"/>
                    <a:pt x="9619" y="43539"/>
                    <a:pt x="10504" y="45083"/>
                  </a:cubicBezTo>
                  <a:cubicBezTo>
                    <a:pt x="11036" y="46007"/>
                    <a:pt x="11635" y="46883"/>
                    <a:pt x="12314" y="47709"/>
                  </a:cubicBezTo>
                  <a:lnTo>
                    <a:pt x="10790" y="48309"/>
                  </a:lnTo>
                  <a:cubicBezTo>
                    <a:pt x="10593" y="48387"/>
                    <a:pt x="10416" y="48505"/>
                    <a:pt x="10268" y="48653"/>
                  </a:cubicBezTo>
                  <a:cubicBezTo>
                    <a:pt x="9373" y="49538"/>
                    <a:pt x="9855" y="51062"/>
                    <a:pt x="11095" y="51279"/>
                  </a:cubicBezTo>
                  <a:cubicBezTo>
                    <a:pt x="11183" y="51288"/>
                    <a:pt x="11272" y="51298"/>
                    <a:pt x="11360" y="51298"/>
                  </a:cubicBezTo>
                  <a:lnTo>
                    <a:pt x="11517" y="51298"/>
                  </a:lnTo>
                  <a:cubicBezTo>
                    <a:pt x="11694" y="51288"/>
                    <a:pt x="12491" y="51269"/>
                    <a:pt x="15963" y="51259"/>
                  </a:cubicBezTo>
                  <a:cubicBezTo>
                    <a:pt x="17792" y="52685"/>
                    <a:pt x="19808" y="53846"/>
                    <a:pt x="21962" y="54721"/>
                  </a:cubicBezTo>
                  <a:cubicBezTo>
                    <a:pt x="24952" y="55930"/>
                    <a:pt x="27942" y="56540"/>
                    <a:pt x="30843" y="56540"/>
                  </a:cubicBezTo>
                  <a:cubicBezTo>
                    <a:pt x="32190" y="56540"/>
                    <a:pt x="33547" y="56403"/>
                    <a:pt x="34875" y="56127"/>
                  </a:cubicBezTo>
                  <a:cubicBezTo>
                    <a:pt x="35800" y="55930"/>
                    <a:pt x="36704" y="55675"/>
                    <a:pt x="37580" y="55350"/>
                  </a:cubicBezTo>
                  <a:cubicBezTo>
                    <a:pt x="38387" y="55776"/>
                    <a:pt x="39226" y="55970"/>
                    <a:pt x="40041" y="55970"/>
                  </a:cubicBezTo>
                  <a:cubicBezTo>
                    <a:pt x="42992" y="55970"/>
                    <a:pt x="45631" y="53430"/>
                    <a:pt x="45300" y="50148"/>
                  </a:cubicBezTo>
                  <a:cubicBezTo>
                    <a:pt x="46844" y="48436"/>
                    <a:pt x="48064" y="46450"/>
                    <a:pt x="48890" y="44296"/>
                  </a:cubicBezTo>
                  <a:lnTo>
                    <a:pt x="57987" y="44296"/>
                  </a:lnTo>
                  <a:cubicBezTo>
                    <a:pt x="58843" y="44296"/>
                    <a:pt x="59541" y="43598"/>
                    <a:pt x="59541" y="42752"/>
                  </a:cubicBezTo>
                  <a:lnTo>
                    <a:pt x="59541" y="7071"/>
                  </a:lnTo>
                  <a:cubicBezTo>
                    <a:pt x="59541" y="6222"/>
                    <a:pt x="58852" y="5527"/>
                    <a:pt x="58005" y="5527"/>
                  </a:cubicBezTo>
                  <a:cubicBezTo>
                    <a:pt x="57999" y="5527"/>
                    <a:pt x="57993" y="5527"/>
                    <a:pt x="57987" y="5527"/>
                  </a:cubicBezTo>
                  <a:lnTo>
                    <a:pt x="32987" y="5527"/>
                  </a:lnTo>
                  <a:cubicBezTo>
                    <a:pt x="33036" y="5173"/>
                    <a:pt x="33036" y="4810"/>
                    <a:pt x="32997" y="4455"/>
                  </a:cubicBezTo>
                  <a:cubicBezTo>
                    <a:pt x="32957" y="4170"/>
                    <a:pt x="32898" y="3875"/>
                    <a:pt x="32829" y="3600"/>
                  </a:cubicBezTo>
                  <a:cubicBezTo>
                    <a:pt x="33184" y="3442"/>
                    <a:pt x="33577" y="3364"/>
                    <a:pt x="33970" y="3364"/>
                  </a:cubicBezTo>
                  <a:cubicBezTo>
                    <a:pt x="34275" y="3364"/>
                    <a:pt x="34580" y="3423"/>
                    <a:pt x="34875" y="3541"/>
                  </a:cubicBezTo>
                  <a:cubicBezTo>
                    <a:pt x="35093" y="3637"/>
                    <a:pt x="35319" y="3682"/>
                    <a:pt x="35542" y="3682"/>
                  </a:cubicBezTo>
                  <a:cubicBezTo>
                    <a:pt x="36186" y="3682"/>
                    <a:pt x="36800" y="3304"/>
                    <a:pt x="37078" y="2675"/>
                  </a:cubicBezTo>
                  <a:cubicBezTo>
                    <a:pt x="37452" y="1830"/>
                    <a:pt x="37058" y="836"/>
                    <a:pt x="36213" y="472"/>
                  </a:cubicBezTo>
                  <a:cubicBezTo>
                    <a:pt x="35495" y="158"/>
                    <a:pt x="34718" y="0"/>
                    <a:pt x="33931"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5647932" y="2475506"/>
              <a:ext cx="1955001" cy="1429166"/>
            </a:xfrm>
            <a:custGeom>
              <a:avLst/>
              <a:gdLst/>
              <a:ahLst/>
              <a:cxnLst/>
              <a:rect l="l" t="t" r="r" b="b"/>
              <a:pathLst>
                <a:path w="39261" h="28701" extrusionOk="0">
                  <a:moveTo>
                    <a:pt x="28250" y="1"/>
                  </a:moveTo>
                  <a:cubicBezTo>
                    <a:pt x="28029" y="1"/>
                    <a:pt x="27808" y="10"/>
                    <a:pt x="27587" y="29"/>
                  </a:cubicBezTo>
                  <a:cubicBezTo>
                    <a:pt x="23867" y="349"/>
                    <a:pt x="20659" y="3414"/>
                    <a:pt x="16976" y="3414"/>
                  </a:cubicBezTo>
                  <a:cubicBezTo>
                    <a:pt x="16803" y="3414"/>
                    <a:pt x="16629" y="3407"/>
                    <a:pt x="16454" y="3393"/>
                  </a:cubicBezTo>
                  <a:cubicBezTo>
                    <a:pt x="14231" y="3216"/>
                    <a:pt x="12264" y="1849"/>
                    <a:pt x="10061" y="1475"/>
                  </a:cubicBezTo>
                  <a:cubicBezTo>
                    <a:pt x="9647" y="1405"/>
                    <a:pt x="9230" y="1371"/>
                    <a:pt x="8816" y="1371"/>
                  </a:cubicBezTo>
                  <a:cubicBezTo>
                    <a:pt x="7363" y="1371"/>
                    <a:pt x="5936" y="1795"/>
                    <a:pt x="4711" y="2606"/>
                  </a:cubicBezTo>
                  <a:cubicBezTo>
                    <a:pt x="2577" y="4032"/>
                    <a:pt x="1269" y="6805"/>
                    <a:pt x="708" y="9264"/>
                  </a:cubicBezTo>
                  <a:cubicBezTo>
                    <a:pt x="0" y="12401"/>
                    <a:pt x="669" y="15391"/>
                    <a:pt x="2154" y="18037"/>
                  </a:cubicBezTo>
                  <a:cubicBezTo>
                    <a:pt x="4455" y="22098"/>
                    <a:pt x="8694" y="25324"/>
                    <a:pt x="12845" y="26996"/>
                  </a:cubicBezTo>
                  <a:cubicBezTo>
                    <a:pt x="15497" y="28065"/>
                    <a:pt x="18317" y="28700"/>
                    <a:pt x="21158" y="28700"/>
                  </a:cubicBezTo>
                  <a:cubicBezTo>
                    <a:pt x="22393" y="28700"/>
                    <a:pt x="23632" y="28580"/>
                    <a:pt x="24863" y="28324"/>
                  </a:cubicBezTo>
                  <a:cubicBezTo>
                    <a:pt x="33203" y="26563"/>
                    <a:pt x="39261" y="19158"/>
                    <a:pt x="38858" y="10533"/>
                  </a:cubicBezTo>
                  <a:cubicBezTo>
                    <a:pt x="38779" y="8940"/>
                    <a:pt x="38484" y="7327"/>
                    <a:pt x="37776" y="5891"/>
                  </a:cubicBezTo>
                  <a:cubicBezTo>
                    <a:pt x="36704" y="3727"/>
                    <a:pt x="34747" y="2085"/>
                    <a:pt x="32563" y="1062"/>
                  </a:cubicBezTo>
                  <a:cubicBezTo>
                    <a:pt x="31210" y="420"/>
                    <a:pt x="29738" y="1"/>
                    <a:pt x="28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6135665" y="1358920"/>
              <a:ext cx="371272" cy="371272"/>
            </a:xfrm>
            <a:custGeom>
              <a:avLst/>
              <a:gdLst/>
              <a:ahLst/>
              <a:cxnLst/>
              <a:rect l="l" t="t" r="r" b="b"/>
              <a:pathLst>
                <a:path w="7456" h="7456" extrusionOk="0">
                  <a:moveTo>
                    <a:pt x="3728" y="1"/>
                  </a:moveTo>
                  <a:cubicBezTo>
                    <a:pt x="1663" y="1"/>
                    <a:pt x="1" y="1663"/>
                    <a:pt x="1" y="3728"/>
                  </a:cubicBezTo>
                  <a:cubicBezTo>
                    <a:pt x="1" y="5783"/>
                    <a:pt x="1663" y="7455"/>
                    <a:pt x="3728" y="7455"/>
                  </a:cubicBezTo>
                  <a:cubicBezTo>
                    <a:pt x="5784" y="7455"/>
                    <a:pt x="7456" y="5783"/>
                    <a:pt x="7456" y="3728"/>
                  </a:cubicBezTo>
                  <a:cubicBezTo>
                    <a:pt x="7456" y="1663"/>
                    <a:pt x="5784" y="1"/>
                    <a:pt x="3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6338925" y="1518560"/>
              <a:ext cx="1713595" cy="1776287"/>
            </a:xfrm>
            <a:custGeom>
              <a:avLst/>
              <a:gdLst/>
              <a:ahLst/>
              <a:cxnLst/>
              <a:rect l="l" t="t" r="r" b="b"/>
              <a:pathLst>
                <a:path w="34413" h="35672" extrusionOk="0">
                  <a:moveTo>
                    <a:pt x="0" y="1"/>
                  </a:moveTo>
                  <a:lnTo>
                    <a:pt x="0" y="35671"/>
                  </a:lnTo>
                  <a:lnTo>
                    <a:pt x="34412" y="35671"/>
                  </a:lnTo>
                  <a:lnTo>
                    <a:pt x="34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6406993" y="1588620"/>
              <a:ext cx="1577904" cy="1636164"/>
            </a:xfrm>
            <a:custGeom>
              <a:avLst/>
              <a:gdLst/>
              <a:ahLst/>
              <a:cxnLst/>
              <a:rect l="l" t="t" r="r" b="b"/>
              <a:pathLst>
                <a:path w="31688" h="32858" fill="none" extrusionOk="0">
                  <a:moveTo>
                    <a:pt x="0" y="0"/>
                  </a:moveTo>
                  <a:lnTo>
                    <a:pt x="31688" y="0"/>
                  </a:lnTo>
                  <a:lnTo>
                    <a:pt x="31688" y="32858"/>
                  </a:lnTo>
                  <a:lnTo>
                    <a:pt x="0" y="32858"/>
                  </a:lnTo>
                  <a:close/>
                </a:path>
              </a:pathLst>
            </a:custGeom>
            <a:noFill/>
            <a:ln w="19050" cap="flat" cmpd="sng">
              <a:solidFill>
                <a:schemeClr val="accent4"/>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6496125" y="1719828"/>
              <a:ext cx="1392816" cy="1340083"/>
            </a:xfrm>
            <a:custGeom>
              <a:avLst/>
              <a:gdLst/>
              <a:ahLst/>
              <a:cxnLst/>
              <a:rect l="l" t="t" r="r" b="b"/>
              <a:pathLst>
                <a:path w="27971" h="26912" extrusionOk="0">
                  <a:moveTo>
                    <a:pt x="14516" y="1"/>
                  </a:moveTo>
                  <a:cubicBezTo>
                    <a:pt x="9078" y="1"/>
                    <a:pt x="4170" y="3276"/>
                    <a:pt x="2085" y="8301"/>
                  </a:cubicBezTo>
                  <a:cubicBezTo>
                    <a:pt x="0" y="13337"/>
                    <a:pt x="1151" y="19119"/>
                    <a:pt x="5006" y="22965"/>
                  </a:cubicBezTo>
                  <a:cubicBezTo>
                    <a:pt x="7578" y="25543"/>
                    <a:pt x="11016" y="26912"/>
                    <a:pt x="14515" y="26912"/>
                  </a:cubicBezTo>
                  <a:cubicBezTo>
                    <a:pt x="16248" y="26912"/>
                    <a:pt x="17996" y="26576"/>
                    <a:pt x="19660" y="25886"/>
                  </a:cubicBezTo>
                  <a:cubicBezTo>
                    <a:pt x="24695" y="23801"/>
                    <a:pt x="27970" y="18903"/>
                    <a:pt x="27970" y="13455"/>
                  </a:cubicBezTo>
                  <a:cubicBezTo>
                    <a:pt x="27970" y="13238"/>
                    <a:pt x="27970" y="13012"/>
                    <a:pt x="27961" y="12796"/>
                  </a:cubicBezTo>
                  <a:lnTo>
                    <a:pt x="15293" y="12796"/>
                  </a:lnTo>
                  <a:lnTo>
                    <a:pt x="15293" y="30"/>
                  </a:lnTo>
                  <a:cubicBezTo>
                    <a:pt x="15038" y="11"/>
                    <a:pt x="14782" y="1"/>
                    <a:pt x="14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7021553" y="2097916"/>
              <a:ext cx="409464" cy="570551"/>
            </a:xfrm>
            <a:custGeom>
              <a:avLst/>
              <a:gdLst/>
              <a:ahLst/>
              <a:cxnLst/>
              <a:rect l="l" t="t" r="r" b="b"/>
              <a:pathLst>
                <a:path w="8223" h="11458" extrusionOk="0">
                  <a:moveTo>
                    <a:pt x="473" y="0"/>
                  </a:moveTo>
                  <a:lnTo>
                    <a:pt x="473" y="1033"/>
                  </a:lnTo>
                  <a:lnTo>
                    <a:pt x="6285" y="1033"/>
                  </a:lnTo>
                  <a:lnTo>
                    <a:pt x="3128" y="4986"/>
                  </a:lnTo>
                  <a:lnTo>
                    <a:pt x="3128" y="5842"/>
                  </a:lnTo>
                  <a:lnTo>
                    <a:pt x="3945" y="5842"/>
                  </a:lnTo>
                  <a:cubicBezTo>
                    <a:pt x="6059" y="5842"/>
                    <a:pt x="7013" y="6737"/>
                    <a:pt x="7013" y="8104"/>
                  </a:cubicBezTo>
                  <a:cubicBezTo>
                    <a:pt x="7013" y="9510"/>
                    <a:pt x="5980" y="10386"/>
                    <a:pt x="4092" y="10386"/>
                  </a:cubicBezTo>
                  <a:cubicBezTo>
                    <a:pt x="2617" y="10386"/>
                    <a:pt x="1299" y="9835"/>
                    <a:pt x="571" y="9078"/>
                  </a:cubicBezTo>
                  <a:lnTo>
                    <a:pt x="1" y="10002"/>
                  </a:lnTo>
                  <a:cubicBezTo>
                    <a:pt x="876" y="10897"/>
                    <a:pt x="2460" y="11458"/>
                    <a:pt x="4092" y="11458"/>
                  </a:cubicBezTo>
                  <a:cubicBezTo>
                    <a:pt x="6836" y="11458"/>
                    <a:pt x="8223" y="10002"/>
                    <a:pt x="8223" y="8104"/>
                  </a:cubicBezTo>
                  <a:cubicBezTo>
                    <a:pt x="8223" y="6285"/>
                    <a:pt x="7003" y="4996"/>
                    <a:pt x="4564" y="4868"/>
                  </a:cubicBezTo>
                  <a:lnTo>
                    <a:pt x="7780" y="826"/>
                  </a:lnTo>
                  <a:lnTo>
                    <a:pt x="7780" y="0"/>
                  </a:lnTo>
                  <a:close/>
                </a:path>
              </a:pathLst>
            </a:custGeom>
            <a:solidFill>
              <a:schemeClr val="accent6"/>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5314909" y="1433362"/>
              <a:ext cx="833070" cy="833568"/>
            </a:xfrm>
            <a:custGeom>
              <a:avLst/>
              <a:gdLst/>
              <a:ahLst/>
              <a:cxnLst/>
              <a:rect l="l" t="t" r="r" b="b"/>
              <a:pathLst>
                <a:path w="16730" h="16740" extrusionOk="0">
                  <a:moveTo>
                    <a:pt x="8360" y="0"/>
                  </a:moveTo>
                  <a:cubicBezTo>
                    <a:pt x="3738" y="0"/>
                    <a:pt x="1" y="3747"/>
                    <a:pt x="1" y="8370"/>
                  </a:cubicBezTo>
                  <a:cubicBezTo>
                    <a:pt x="1" y="12992"/>
                    <a:pt x="3738" y="16739"/>
                    <a:pt x="8360" y="16739"/>
                  </a:cubicBezTo>
                  <a:cubicBezTo>
                    <a:pt x="12983" y="16739"/>
                    <a:pt x="16730" y="12992"/>
                    <a:pt x="16730" y="8370"/>
                  </a:cubicBezTo>
                  <a:cubicBezTo>
                    <a:pt x="16730" y="3747"/>
                    <a:pt x="12983" y="0"/>
                    <a:pt x="83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5536293" y="1642946"/>
              <a:ext cx="405530" cy="405530"/>
            </a:xfrm>
            <a:custGeom>
              <a:avLst/>
              <a:gdLst/>
              <a:ahLst/>
              <a:cxnLst/>
              <a:rect l="l" t="t" r="r" b="b"/>
              <a:pathLst>
                <a:path w="8144" h="8144" fill="none" extrusionOk="0">
                  <a:moveTo>
                    <a:pt x="8143" y="4072"/>
                  </a:moveTo>
                  <a:cubicBezTo>
                    <a:pt x="8143" y="6315"/>
                    <a:pt x="6324" y="8144"/>
                    <a:pt x="4072" y="8144"/>
                  </a:cubicBezTo>
                  <a:cubicBezTo>
                    <a:pt x="1829" y="8144"/>
                    <a:pt x="0" y="6315"/>
                    <a:pt x="0" y="4072"/>
                  </a:cubicBezTo>
                  <a:cubicBezTo>
                    <a:pt x="0" y="1820"/>
                    <a:pt x="1829" y="1"/>
                    <a:pt x="4072" y="1"/>
                  </a:cubicBezTo>
                  <a:cubicBezTo>
                    <a:pt x="6324" y="1"/>
                    <a:pt x="8143" y="1820"/>
                    <a:pt x="8143" y="4072"/>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5691004" y="1809458"/>
              <a:ext cx="84303" cy="72352"/>
            </a:xfrm>
            <a:custGeom>
              <a:avLst/>
              <a:gdLst/>
              <a:ahLst/>
              <a:cxnLst/>
              <a:rect l="l" t="t" r="r" b="b"/>
              <a:pathLst>
                <a:path w="1693" h="1453" extrusionOk="0">
                  <a:moveTo>
                    <a:pt x="965" y="1"/>
                  </a:moveTo>
                  <a:cubicBezTo>
                    <a:pt x="316" y="1"/>
                    <a:pt x="1" y="787"/>
                    <a:pt x="453" y="1240"/>
                  </a:cubicBezTo>
                  <a:cubicBezTo>
                    <a:pt x="600" y="1387"/>
                    <a:pt x="782" y="1453"/>
                    <a:pt x="961" y="1453"/>
                  </a:cubicBezTo>
                  <a:cubicBezTo>
                    <a:pt x="1333" y="1453"/>
                    <a:pt x="1692" y="1167"/>
                    <a:pt x="1692" y="728"/>
                  </a:cubicBezTo>
                  <a:cubicBezTo>
                    <a:pt x="1692" y="325"/>
                    <a:pt x="1368" y="1"/>
                    <a:pt x="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5562236" y="1462243"/>
              <a:ext cx="264959" cy="163128"/>
            </a:xfrm>
            <a:custGeom>
              <a:avLst/>
              <a:gdLst/>
              <a:ahLst/>
              <a:cxnLst/>
              <a:rect l="l" t="t" r="r" b="b"/>
              <a:pathLst>
                <a:path w="5321" h="3276" fill="none" extrusionOk="0">
                  <a:moveTo>
                    <a:pt x="5213" y="1289"/>
                  </a:moveTo>
                  <a:cubicBezTo>
                    <a:pt x="5321" y="2086"/>
                    <a:pt x="4269" y="2892"/>
                    <a:pt x="2862" y="3079"/>
                  </a:cubicBezTo>
                  <a:cubicBezTo>
                    <a:pt x="1456" y="3276"/>
                    <a:pt x="226" y="2784"/>
                    <a:pt x="118" y="1987"/>
                  </a:cubicBezTo>
                  <a:cubicBezTo>
                    <a:pt x="0" y="1191"/>
                    <a:pt x="1062" y="384"/>
                    <a:pt x="2469" y="197"/>
                  </a:cubicBezTo>
                  <a:cubicBezTo>
                    <a:pt x="3875" y="1"/>
                    <a:pt x="5105" y="492"/>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5653310" y="2074861"/>
              <a:ext cx="265009" cy="163128"/>
            </a:xfrm>
            <a:custGeom>
              <a:avLst/>
              <a:gdLst/>
              <a:ahLst/>
              <a:cxnLst/>
              <a:rect l="l" t="t" r="r" b="b"/>
              <a:pathLst>
                <a:path w="5322" h="3276" fill="none" extrusionOk="0">
                  <a:moveTo>
                    <a:pt x="5213" y="1289"/>
                  </a:moveTo>
                  <a:cubicBezTo>
                    <a:pt x="5321" y="2086"/>
                    <a:pt x="4269" y="2892"/>
                    <a:pt x="2862" y="3079"/>
                  </a:cubicBezTo>
                  <a:cubicBezTo>
                    <a:pt x="1456" y="3276"/>
                    <a:pt x="217" y="2784"/>
                    <a:pt x="109" y="1988"/>
                  </a:cubicBezTo>
                  <a:cubicBezTo>
                    <a:pt x="1" y="1191"/>
                    <a:pt x="1053" y="384"/>
                    <a:pt x="2469" y="198"/>
                  </a:cubicBezTo>
                  <a:cubicBezTo>
                    <a:pt x="3875" y="1"/>
                    <a:pt x="5105" y="493"/>
                    <a:pt x="5213" y="1289"/>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5859457" y="1518560"/>
              <a:ext cx="227314" cy="246884"/>
            </a:xfrm>
            <a:custGeom>
              <a:avLst/>
              <a:gdLst/>
              <a:ahLst/>
              <a:cxnLst/>
              <a:rect l="l" t="t" r="r" b="b"/>
              <a:pathLst>
                <a:path w="4565" h="4958" fill="none" extrusionOk="0">
                  <a:moveTo>
                    <a:pt x="3394" y="1535"/>
                  </a:moveTo>
                  <a:cubicBezTo>
                    <a:pt x="4309" y="2617"/>
                    <a:pt x="4564" y="3915"/>
                    <a:pt x="3955" y="4436"/>
                  </a:cubicBezTo>
                  <a:cubicBezTo>
                    <a:pt x="3345" y="4957"/>
                    <a:pt x="2096" y="4505"/>
                    <a:pt x="1171" y="3423"/>
                  </a:cubicBezTo>
                  <a:cubicBezTo>
                    <a:pt x="257" y="2351"/>
                    <a:pt x="1" y="1043"/>
                    <a:pt x="611" y="522"/>
                  </a:cubicBezTo>
                  <a:cubicBezTo>
                    <a:pt x="1220" y="1"/>
                    <a:pt x="2470" y="453"/>
                    <a:pt x="3394" y="153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5393285" y="1929910"/>
              <a:ext cx="227264" cy="247382"/>
            </a:xfrm>
            <a:custGeom>
              <a:avLst/>
              <a:gdLst/>
              <a:ahLst/>
              <a:cxnLst/>
              <a:rect l="l" t="t" r="r" b="b"/>
              <a:pathLst>
                <a:path w="4564" h="4968" fill="none" extrusionOk="0">
                  <a:moveTo>
                    <a:pt x="3954" y="4446"/>
                  </a:moveTo>
                  <a:cubicBezTo>
                    <a:pt x="3334" y="4967"/>
                    <a:pt x="2095" y="4505"/>
                    <a:pt x="1171" y="3423"/>
                  </a:cubicBezTo>
                  <a:cubicBezTo>
                    <a:pt x="256" y="2342"/>
                    <a:pt x="0" y="1043"/>
                    <a:pt x="610" y="522"/>
                  </a:cubicBezTo>
                  <a:cubicBezTo>
                    <a:pt x="1230" y="1"/>
                    <a:pt x="2469" y="453"/>
                    <a:pt x="3393" y="1535"/>
                  </a:cubicBezTo>
                  <a:cubicBezTo>
                    <a:pt x="4308" y="2617"/>
                    <a:pt x="4564" y="3925"/>
                    <a:pt x="3954" y="444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5935393" y="1828579"/>
              <a:ext cx="187130" cy="267399"/>
            </a:xfrm>
            <a:custGeom>
              <a:avLst/>
              <a:gdLst/>
              <a:ahLst/>
              <a:cxnLst/>
              <a:rect l="l" t="t" r="r" b="b"/>
              <a:pathLst>
                <a:path w="3758" h="5370" fill="none" extrusionOk="0">
                  <a:moveTo>
                    <a:pt x="2843" y="295"/>
                  </a:moveTo>
                  <a:cubicBezTo>
                    <a:pt x="3590" y="600"/>
                    <a:pt x="3757" y="1908"/>
                    <a:pt x="3226" y="3226"/>
                  </a:cubicBezTo>
                  <a:cubicBezTo>
                    <a:pt x="2695" y="4544"/>
                    <a:pt x="1662" y="5370"/>
                    <a:pt x="915" y="5075"/>
                  </a:cubicBezTo>
                  <a:cubicBezTo>
                    <a:pt x="168" y="4770"/>
                    <a:pt x="0" y="3462"/>
                    <a:pt x="531" y="2144"/>
                  </a:cubicBezTo>
                  <a:cubicBezTo>
                    <a:pt x="1063" y="826"/>
                    <a:pt x="2095" y="0"/>
                    <a:pt x="2843" y="295"/>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5358030" y="1603758"/>
              <a:ext cx="187578" cy="267449"/>
            </a:xfrm>
            <a:custGeom>
              <a:avLst/>
              <a:gdLst/>
              <a:ahLst/>
              <a:cxnLst/>
              <a:rect l="l" t="t" r="r" b="b"/>
              <a:pathLst>
                <a:path w="3767" h="5371" fill="none" extrusionOk="0">
                  <a:moveTo>
                    <a:pt x="2842" y="306"/>
                  </a:moveTo>
                  <a:cubicBezTo>
                    <a:pt x="3590" y="601"/>
                    <a:pt x="3767" y="1909"/>
                    <a:pt x="3236" y="3237"/>
                  </a:cubicBezTo>
                  <a:cubicBezTo>
                    <a:pt x="2705" y="4554"/>
                    <a:pt x="1662" y="5371"/>
                    <a:pt x="925" y="5076"/>
                  </a:cubicBezTo>
                  <a:cubicBezTo>
                    <a:pt x="177" y="4771"/>
                    <a:pt x="0" y="3463"/>
                    <a:pt x="531" y="2145"/>
                  </a:cubicBezTo>
                  <a:cubicBezTo>
                    <a:pt x="1062" y="827"/>
                    <a:pt x="2095" y="1"/>
                    <a:pt x="2842" y="306"/>
                  </a:cubicBezTo>
                  <a:close/>
                </a:path>
              </a:pathLst>
            </a:custGeom>
            <a:solidFill>
              <a:schemeClr val="accent3"/>
            </a:solidFill>
            <a:ln w="9525" cap="flat" cmpd="sng">
              <a:solidFill>
                <a:schemeClr val="accent3"/>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5261529" y="2266868"/>
              <a:ext cx="914884" cy="833519"/>
            </a:xfrm>
            <a:custGeom>
              <a:avLst/>
              <a:gdLst/>
              <a:ahLst/>
              <a:cxnLst/>
              <a:rect l="l" t="t" r="r" b="b"/>
              <a:pathLst>
                <a:path w="18373" h="16739" extrusionOk="0">
                  <a:moveTo>
                    <a:pt x="9186" y="0"/>
                  </a:moveTo>
                  <a:cubicBezTo>
                    <a:pt x="7045" y="0"/>
                    <a:pt x="4903" y="816"/>
                    <a:pt x="3266" y="2449"/>
                  </a:cubicBezTo>
                  <a:cubicBezTo>
                    <a:pt x="1" y="5724"/>
                    <a:pt x="1" y="11015"/>
                    <a:pt x="3266" y="14290"/>
                  </a:cubicBezTo>
                  <a:cubicBezTo>
                    <a:pt x="4903" y="15923"/>
                    <a:pt x="7045" y="16739"/>
                    <a:pt x="9186" y="16739"/>
                  </a:cubicBezTo>
                  <a:cubicBezTo>
                    <a:pt x="11328" y="16739"/>
                    <a:pt x="13469" y="15923"/>
                    <a:pt x="15107" y="14290"/>
                  </a:cubicBezTo>
                  <a:cubicBezTo>
                    <a:pt x="18372" y="11015"/>
                    <a:pt x="18372" y="5724"/>
                    <a:pt x="15107" y="2449"/>
                  </a:cubicBezTo>
                  <a:cubicBezTo>
                    <a:pt x="13469" y="816"/>
                    <a:pt x="11328" y="0"/>
                    <a:pt x="9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5538235" y="2502893"/>
              <a:ext cx="361960" cy="361960"/>
            </a:xfrm>
            <a:custGeom>
              <a:avLst/>
              <a:gdLst/>
              <a:ahLst/>
              <a:cxnLst/>
              <a:rect l="l" t="t" r="r" b="b"/>
              <a:pathLst>
                <a:path w="7269" h="7269" extrusionOk="0">
                  <a:moveTo>
                    <a:pt x="3718" y="119"/>
                  </a:moveTo>
                  <a:cubicBezTo>
                    <a:pt x="4593" y="128"/>
                    <a:pt x="5439" y="482"/>
                    <a:pt x="6078" y="1102"/>
                  </a:cubicBezTo>
                  <a:cubicBezTo>
                    <a:pt x="6108" y="1122"/>
                    <a:pt x="6127" y="1151"/>
                    <a:pt x="6157" y="1181"/>
                  </a:cubicBezTo>
                  <a:cubicBezTo>
                    <a:pt x="6777" y="1820"/>
                    <a:pt x="7121" y="2666"/>
                    <a:pt x="7140" y="3541"/>
                  </a:cubicBezTo>
                  <a:lnTo>
                    <a:pt x="7140" y="3630"/>
                  </a:lnTo>
                  <a:lnTo>
                    <a:pt x="7140" y="3659"/>
                  </a:lnTo>
                  <a:cubicBezTo>
                    <a:pt x="7131" y="4554"/>
                    <a:pt x="6786" y="5410"/>
                    <a:pt x="6177" y="6049"/>
                  </a:cubicBezTo>
                  <a:cubicBezTo>
                    <a:pt x="6147" y="6078"/>
                    <a:pt x="6118" y="6108"/>
                    <a:pt x="6098" y="6137"/>
                  </a:cubicBezTo>
                  <a:cubicBezTo>
                    <a:pt x="5459" y="6767"/>
                    <a:pt x="4603" y="7121"/>
                    <a:pt x="3708" y="7141"/>
                  </a:cubicBezTo>
                  <a:lnTo>
                    <a:pt x="3590" y="7141"/>
                  </a:lnTo>
                  <a:cubicBezTo>
                    <a:pt x="2695" y="7131"/>
                    <a:pt x="1830" y="6777"/>
                    <a:pt x="1190" y="6157"/>
                  </a:cubicBezTo>
                  <a:lnTo>
                    <a:pt x="1102" y="6069"/>
                  </a:lnTo>
                  <a:cubicBezTo>
                    <a:pt x="482" y="5429"/>
                    <a:pt x="128" y="4564"/>
                    <a:pt x="118" y="3669"/>
                  </a:cubicBezTo>
                  <a:lnTo>
                    <a:pt x="118" y="3630"/>
                  </a:lnTo>
                  <a:lnTo>
                    <a:pt x="118" y="3551"/>
                  </a:lnTo>
                  <a:cubicBezTo>
                    <a:pt x="138" y="2656"/>
                    <a:pt x="502" y="1800"/>
                    <a:pt x="1131" y="1171"/>
                  </a:cubicBezTo>
                  <a:cubicBezTo>
                    <a:pt x="1151" y="1141"/>
                    <a:pt x="1181" y="1112"/>
                    <a:pt x="1210" y="1082"/>
                  </a:cubicBezTo>
                  <a:cubicBezTo>
                    <a:pt x="1859" y="473"/>
                    <a:pt x="2705" y="128"/>
                    <a:pt x="3590" y="119"/>
                  </a:cubicBezTo>
                  <a:close/>
                  <a:moveTo>
                    <a:pt x="3590" y="0"/>
                  </a:moveTo>
                  <a:cubicBezTo>
                    <a:pt x="2675" y="10"/>
                    <a:pt x="1790" y="374"/>
                    <a:pt x="1131" y="1013"/>
                  </a:cubicBezTo>
                  <a:cubicBezTo>
                    <a:pt x="1102" y="1033"/>
                    <a:pt x="1072" y="1063"/>
                    <a:pt x="1043" y="1092"/>
                  </a:cubicBezTo>
                  <a:cubicBezTo>
                    <a:pt x="394" y="1751"/>
                    <a:pt x="20" y="2626"/>
                    <a:pt x="0" y="3551"/>
                  </a:cubicBezTo>
                  <a:lnTo>
                    <a:pt x="0" y="3630"/>
                  </a:lnTo>
                  <a:lnTo>
                    <a:pt x="0" y="3669"/>
                  </a:lnTo>
                  <a:cubicBezTo>
                    <a:pt x="10" y="4603"/>
                    <a:pt x="374" y="5488"/>
                    <a:pt x="1023" y="6157"/>
                  </a:cubicBezTo>
                  <a:lnTo>
                    <a:pt x="1112" y="6246"/>
                  </a:lnTo>
                  <a:cubicBezTo>
                    <a:pt x="1771" y="6885"/>
                    <a:pt x="2666" y="7259"/>
                    <a:pt x="3590" y="7268"/>
                  </a:cubicBezTo>
                  <a:lnTo>
                    <a:pt x="3718" y="7268"/>
                  </a:lnTo>
                  <a:cubicBezTo>
                    <a:pt x="4642" y="7249"/>
                    <a:pt x="5518" y="6875"/>
                    <a:pt x="6177" y="6226"/>
                  </a:cubicBezTo>
                  <a:cubicBezTo>
                    <a:pt x="6206" y="6196"/>
                    <a:pt x="6236" y="6167"/>
                    <a:pt x="6265" y="6137"/>
                  </a:cubicBezTo>
                  <a:cubicBezTo>
                    <a:pt x="6904" y="5478"/>
                    <a:pt x="7258" y="4593"/>
                    <a:pt x="7268" y="3669"/>
                  </a:cubicBezTo>
                  <a:lnTo>
                    <a:pt x="7268" y="3630"/>
                  </a:lnTo>
                  <a:cubicBezTo>
                    <a:pt x="7268" y="3600"/>
                    <a:pt x="7268" y="3580"/>
                    <a:pt x="7268" y="3551"/>
                  </a:cubicBezTo>
                  <a:cubicBezTo>
                    <a:pt x="7249" y="2636"/>
                    <a:pt x="6885" y="1761"/>
                    <a:pt x="6245" y="1102"/>
                  </a:cubicBezTo>
                  <a:cubicBezTo>
                    <a:pt x="6216" y="1072"/>
                    <a:pt x="6186" y="1053"/>
                    <a:pt x="6157" y="1023"/>
                  </a:cubicBezTo>
                  <a:cubicBezTo>
                    <a:pt x="5498" y="384"/>
                    <a:pt x="4623" y="20"/>
                    <a:pt x="3708"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5304651" y="2301126"/>
              <a:ext cx="796820" cy="765250"/>
            </a:xfrm>
            <a:custGeom>
              <a:avLst/>
              <a:gdLst/>
              <a:ahLst/>
              <a:cxnLst/>
              <a:rect l="l" t="t" r="r" b="b"/>
              <a:pathLst>
                <a:path w="16002" h="15368" extrusionOk="0">
                  <a:moveTo>
                    <a:pt x="8399" y="109"/>
                  </a:moveTo>
                  <a:cubicBezTo>
                    <a:pt x="10366" y="128"/>
                    <a:pt x="12235" y="915"/>
                    <a:pt x="13631" y="2292"/>
                  </a:cubicBezTo>
                  <a:cubicBezTo>
                    <a:pt x="13661" y="2322"/>
                    <a:pt x="13680" y="2341"/>
                    <a:pt x="13710" y="2371"/>
                  </a:cubicBezTo>
                  <a:cubicBezTo>
                    <a:pt x="15087" y="3767"/>
                    <a:pt x="15864" y="5636"/>
                    <a:pt x="15893" y="7593"/>
                  </a:cubicBezTo>
                  <a:lnTo>
                    <a:pt x="15893" y="7721"/>
                  </a:lnTo>
                  <a:cubicBezTo>
                    <a:pt x="15883" y="9678"/>
                    <a:pt x="15106" y="11566"/>
                    <a:pt x="13730" y="12973"/>
                  </a:cubicBezTo>
                  <a:lnTo>
                    <a:pt x="13671" y="13032"/>
                  </a:lnTo>
                  <a:lnTo>
                    <a:pt x="13641" y="13051"/>
                  </a:lnTo>
                  <a:cubicBezTo>
                    <a:pt x="12166" y="14526"/>
                    <a:pt x="10231" y="15264"/>
                    <a:pt x="8296" y="15264"/>
                  </a:cubicBezTo>
                  <a:cubicBezTo>
                    <a:pt x="6361" y="15264"/>
                    <a:pt x="4426" y="14526"/>
                    <a:pt x="2951" y="13051"/>
                  </a:cubicBezTo>
                  <a:cubicBezTo>
                    <a:pt x="0" y="10101"/>
                    <a:pt x="0" y="5311"/>
                    <a:pt x="2951" y="2351"/>
                  </a:cubicBezTo>
                  <a:lnTo>
                    <a:pt x="2960" y="2341"/>
                  </a:lnTo>
                  <a:lnTo>
                    <a:pt x="2970" y="2331"/>
                  </a:lnTo>
                  <a:cubicBezTo>
                    <a:pt x="2990" y="2312"/>
                    <a:pt x="3010" y="2292"/>
                    <a:pt x="3039" y="2272"/>
                  </a:cubicBezTo>
                  <a:cubicBezTo>
                    <a:pt x="4436" y="896"/>
                    <a:pt x="6314" y="119"/>
                    <a:pt x="8281" y="109"/>
                  </a:cubicBezTo>
                  <a:close/>
                  <a:moveTo>
                    <a:pt x="8320" y="1"/>
                  </a:moveTo>
                  <a:cubicBezTo>
                    <a:pt x="5213" y="1"/>
                    <a:pt x="2410" y="1869"/>
                    <a:pt x="1220" y="4741"/>
                  </a:cubicBezTo>
                  <a:cubicBezTo>
                    <a:pt x="30" y="7613"/>
                    <a:pt x="689" y="10917"/>
                    <a:pt x="2882" y="13110"/>
                  </a:cubicBezTo>
                  <a:cubicBezTo>
                    <a:pt x="4349" y="14584"/>
                    <a:pt x="6315" y="15367"/>
                    <a:pt x="8318" y="15367"/>
                  </a:cubicBezTo>
                  <a:cubicBezTo>
                    <a:pt x="9308" y="15367"/>
                    <a:pt x="10308" y="15176"/>
                    <a:pt x="11261" y="14782"/>
                  </a:cubicBezTo>
                  <a:cubicBezTo>
                    <a:pt x="14133" y="13592"/>
                    <a:pt x="16001" y="10789"/>
                    <a:pt x="16001" y="7682"/>
                  </a:cubicBezTo>
                  <a:cubicBezTo>
                    <a:pt x="16001" y="3443"/>
                    <a:pt x="12559" y="10"/>
                    <a:pt x="832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5666555" y="2631212"/>
              <a:ext cx="104818" cy="104818"/>
            </a:xfrm>
            <a:custGeom>
              <a:avLst/>
              <a:gdLst/>
              <a:ahLst/>
              <a:cxnLst/>
              <a:rect l="l" t="t" r="r" b="b"/>
              <a:pathLst>
                <a:path w="2105" h="2105" extrusionOk="0">
                  <a:moveTo>
                    <a:pt x="1013" y="0"/>
                  </a:moveTo>
                  <a:cubicBezTo>
                    <a:pt x="777" y="10"/>
                    <a:pt x="551" y="99"/>
                    <a:pt x="374" y="246"/>
                  </a:cubicBezTo>
                  <a:cubicBezTo>
                    <a:pt x="344" y="276"/>
                    <a:pt x="315" y="305"/>
                    <a:pt x="285" y="335"/>
                  </a:cubicBezTo>
                  <a:cubicBezTo>
                    <a:pt x="118" y="502"/>
                    <a:pt x="20" y="728"/>
                    <a:pt x="10" y="974"/>
                  </a:cubicBezTo>
                  <a:cubicBezTo>
                    <a:pt x="0" y="1003"/>
                    <a:pt x="0" y="1023"/>
                    <a:pt x="10" y="1053"/>
                  </a:cubicBezTo>
                  <a:cubicBezTo>
                    <a:pt x="10" y="1062"/>
                    <a:pt x="10" y="1082"/>
                    <a:pt x="10" y="1092"/>
                  </a:cubicBezTo>
                  <a:cubicBezTo>
                    <a:pt x="10" y="1338"/>
                    <a:pt x="108" y="1574"/>
                    <a:pt x="275" y="1751"/>
                  </a:cubicBezTo>
                  <a:cubicBezTo>
                    <a:pt x="295" y="1780"/>
                    <a:pt x="325" y="1810"/>
                    <a:pt x="354" y="1839"/>
                  </a:cubicBezTo>
                  <a:cubicBezTo>
                    <a:pt x="541" y="2006"/>
                    <a:pt x="777" y="2095"/>
                    <a:pt x="1023" y="2105"/>
                  </a:cubicBezTo>
                  <a:lnTo>
                    <a:pt x="1141" y="2105"/>
                  </a:lnTo>
                  <a:cubicBezTo>
                    <a:pt x="1377" y="2085"/>
                    <a:pt x="1603" y="1987"/>
                    <a:pt x="1780" y="1820"/>
                  </a:cubicBezTo>
                  <a:cubicBezTo>
                    <a:pt x="1810" y="1790"/>
                    <a:pt x="1839" y="1761"/>
                    <a:pt x="1859" y="1731"/>
                  </a:cubicBezTo>
                  <a:cubicBezTo>
                    <a:pt x="2016" y="1554"/>
                    <a:pt x="2105" y="1328"/>
                    <a:pt x="2105" y="1092"/>
                  </a:cubicBezTo>
                  <a:cubicBezTo>
                    <a:pt x="2105" y="1082"/>
                    <a:pt x="2105" y="1062"/>
                    <a:pt x="2105" y="1053"/>
                  </a:cubicBezTo>
                  <a:cubicBezTo>
                    <a:pt x="2105" y="1023"/>
                    <a:pt x="2105" y="1003"/>
                    <a:pt x="2105" y="974"/>
                  </a:cubicBezTo>
                  <a:cubicBezTo>
                    <a:pt x="2085" y="738"/>
                    <a:pt x="1997" y="521"/>
                    <a:pt x="1839" y="354"/>
                  </a:cubicBezTo>
                  <a:cubicBezTo>
                    <a:pt x="1819" y="325"/>
                    <a:pt x="1790" y="295"/>
                    <a:pt x="1760" y="266"/>
                  </a:cubicBezTo>
                  <a:cubicBezTo>
                    <a:pt x="1583" y="118"/>
                    <a:pt x="1367" y="20"/>
                    <a:pt x="1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5716996" y="2306006"/>
              <a:ext cx="5926" cy="202815"/>
            </a:xfrm>
            <a:custGeom>
              <a:avLst/>
              <a:gdLst/>
              <a:ahLst/>
              <a:cxnLst/>
              <a:rect l="l" t="t" r="r" b="b"/>
              <a:pathLst>
                <a:path w="119" h="4073" extrusionOk="0">
                  <a:moveTo>
                    <a:pt x="0" y="1"/>
                  </a:moveTo>
                  <a:lnTo>
                    <a:pt x="0" y="4073"/>
                  </a:lnTo>
                  <a:lnTo>
                    <a:pt x="118" y="407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5716996" y="2631212"/>
              <a:ext cx="5926" cy="104818"/>
            </a:xfrm>
            <a:custGeom>
              <a:avLst/>
              <a:gdLst/>
              <a:ahLst/>
              <a:cxnLst/>
              <a:rect l="l" t="t" r="r" b="b"/>
              <a:pathLst>
                <a:path w="119" h="2105" extrusionOk="0">
                  <a:moveTo>
                    <a:pt x="0" y="0"/>
                  </a:moveTo>
                  <a:lnTo>
                    <a:pt x="0" y="2105"/>
                  </a:lnTo>
                  <a:lnTo>
                    <a:pt x="118" y="2105"/>
                  </a:lnTo>
                  <a:lnTo>
                    <a:pt x="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5716996" y="2858423"/>
              <a:ext cx="5926" cy="200823"/>
            </a:xfrm>
            <a:custGeom>
              <a:avLst/>
              <a:gdLst/>
              <a:ahLst/>
              <a:cxnLst/>
              <a:rect l="l" t="t" r="r" b="b"/>
              <a:pathLst>
                <a:path w="119" h="4033" extrusionOk="0">
                  <a:moveTo>
                    <a:pt x="118" y="1"/>
                  </a:moveTo>
                  <a:cubicBezTo>
                    <a:pt x="98" y="10"/>
                    <a:pt x="69" y="10"/>
                    <a:pt x="39" y="10"/>
                  </a:cubicBezTo>
                  <a:lnTo>
                    <a:pt x="0" y="10"/>
                  </a:lnTo>
                  <a:lnTo>
                    <a:pt x="0" y="4033"/>
                  </a:lnTo>
                  <a:lnTo>
                    <a:pt x="118" y="4033"/>
                  </a:lnTo>
                  <a:lnTo>
                    <a:pt x="1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5451544" y="2805044"/>
              <a:ext cx="145999" cy="145999"/>
            </a:xfrm>
            <a:custGeom>
              <a:avLst/>
              <a:gdLst/>
              <a:ahLst/>
              <a:cxnLst/>
              <a:rect l="l" t="t" r="r" b="b"/>
              <a:pathLst>
                <a:path w="2932" h="2932" extrusionOk="0">
                  <a:moveTo>
                    <a:pt x="2853" y="1"/>
                  </a:moveTo>
                  <a:lnTo>
                    <a:pt x="1" y="2843"/>
                  </a:lnTo>
                  <a:lnTo>
                    <a:pt x="89" y="2931"/>
                  </a:lnTo>
                  <a:lnTo>
                    <a:pt x="2931" y="89"/>
                  </a:lnTo>
                  <a:lnTo>
                    <a:pt x="285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5679750" y="2644408"/>
              <a:ext cx="78427" cy="78427"/>
            </a:xfrm>
            <a:custGeom>
              <a:avLst/>
              <a:gdLst/>
              <a:ahLst/>
              <a:cxnLst/>
              <a:rect l="l" t="t" r="r" b="b"/>
              <a:pathLst>
                <a:path w="1575" h="1575" extrusionOk="0">
                  <a:moveTo>
                    <a:pt x="1495" y="1"/>
                  </a:moveTo>
                  <a:lnTo>
                    <a:pt x="866" y="630"/>
                  </a:lnTo>
                  <a:lnTo>
                    <a:pt x="807" y="689"/>
                  </a:lnTo>
                  <a:lnTo>
                    <a:pt x="787" y="709"/>
                  </a:lnTo>
                  <a:lnTo>
                    <a:pt x="748" y="738"/>
                  </a:lnTo>
                  <a:lnTo>
                    <a:pt x="669" y="827"/>
                  </a:lnTo>
                  <a:lnTo>
                    <a:pt x="1" y="1486"/>
                  </a:lnTo>
                  <a:cubicBezTo>
                    <a:pt x="30" y="1515"/>
                    <a:pt x="60" y="1545"/>
                    <a:pt x="89" y="1574"/>
                  </a:cubicBezTo>
                  <a:lnTo>
                    <a:pt x="866" y="797"/>
                  </a:lnTo>
                  <a:lnTo>
                    <a:pt x="896" y="768"/>
                  </a:lnTo>
                  <a:lnTo>
                    <a:pt x="1574" y="89"/>
                  </a:lnTo>
                  <a:cubicBezTo>
                    <a:pt x="1545" y="60"/>
                    <a:pt x="1525" y="30"/>
                    <a:pt x="1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5840386" y="2414259"/>
              <a:ext cx="147941" cy="147941"/>
            </a:xfrm>
            <a:custGeom>
              <a:avLst/>
              <a:gdLst/>
              <a:ahLst/>
              <a:cxnLst/>
              <a:rect l="l" t="t" r="r" b="b"/>
              <a:pathLst>
                <a:path w="2971" h="2971" extrusionOk="0">
                  <a:moveTo>
                    <a:pt x="2892" y="0"/>
                  </a:moveTo>
                  <a:lnTo>
                    <a:pt x="89" y="2803"/>
                  </a:lnTo>
                  <a:lnTo>
                    <a:pt x="0" y="2882"/>
                  </a:lnTo>
                  <a:cubicBezTo>
                    <a:pt x="30" y="2911"/>
                    <a:pt x="59" y="2941"/>
                    <a:pt x="89" y="2970"/>
                  </a:cubicBezTo>
                  <a:lnTo>
                    <a:pt x="177" y="2882"/>
                  </a:lnTo>
                  <a:lnTo>
                    <a:pt x="2951" y="109"/>
                  </a:lnTo>
                  <a:lnTo>
                    <a:pt x="2971" y="89"/>
                  </a:lnTo>
                  <a:lnTo>
                    <a:pt x="2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5343341" y="2679662"/>
              <a:ext cx="201321" cy="5926"/>
            </a:xfrm>
            <a:custGeom>
              <a:avLst/>
              <a:gdLst/>
              <a:ahLst/>
              <a:cxnLst/>
              <a:rect l="l" t="t" r="r" b="b"/>
              <a:pathLst>
                <a:path w="4043" h="119" extrusionOk="0">
                  <a:moveTo>
                    <a:pt x="0" y="1"/>
                  </a:moveTo>
                  <a:lnTo>
                    <a:pt x="0" y="119"/>
                  </a:lnTo>
                  <a:lnTo>
                    <a:pt x="4042" y="119"/>
                  </a:lnTo>
                  <a:lnTo>
                    <a:pt x="4042" y="80"/>
                  </a:lnTo>
                  <a:lnTo>
                    <a:pt x="40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666555" y="2679662"/>
              <a:ext cx="104818" cy="5926"/>
            </a:xfrm>
            <a:custGeom>
              <a:avLst/>
              <a:gdLst/>
              <a:ahLst/>
              <a:cxnLst/>
              <a:rect l="l" t="t" r="r" b="b"/>
              <a:pathLst>
                <a:path w="2105" h="119" extrusionOk="0">
                  <a:moveTo>
                    <a:pt x="10" y="1"/>
                  </a:moveTo>
                  <a:cubicBezTo>
                    <a:pt x="0" y="30"/>
                    <a:pt x="0" y="50"/>
                    <a:pt x="10" y="80"/>
                  </a:cubicBezTo>
                  <a:cubicBezTo>
                    <a:pt x="0" y="89"/>
                    <a:pt x="0" y="109"/>
                    <a:pt x="10" y="119"/>
                  </a:cubicBezTo>
                  <a:lnTo>
                    <a:pt x="2105" y="119"/>
                  </a:lnTo>
                  <a:cubicBezTo>
                    <a:pt x="2105" y="109"/>
                    <a:pt x="2105" y="89"/>
                    <a:pt x="2105" y="80"/>
                  </a:cubicBezTo>
                  <a:lnTo>
                    <a:pt x="2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5894263" y="2679662"/>
              <a:ext cx="202317" cy="5926"/>
            </a:xfrm>
            <a:custGeom>
              <a:avLst/>
              <a:gdLst/>
              <a:ahLst/>
              <a:cxnLst/>
              <a:rect l="l" t="t" r="r" b="b"/>
              <a:pathLst>
                <a:path w="4063" h="119" extrusionOk="0">
                  <a:moveTo>
                    <a:pt x="0" y="1"/>
                  </a:moveTo>
                  <a:lnTo>
                    <a:pt x="0" y="89"/>
                  </a:lnTo>
                  <a:lnTo>
                    <a:pt x="0" y="119"/>
                  </a:lnTo>
                  <a:lnTo>
                    <a:pt x="4062" y="119"/>
                  </a:lnTo>
                  <a:lnTo>
                    <a:pt x="406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5451544" y="2414259"/>
              <a:ext cx="146995" cy="146945"/>
            </a:xfrm>
            <a:custGeom>
              <a:avLst/>
              <a:gdLst/>
              <a:ahLst/>
              <a:cxnLst/>
              <a:rect l="l" t="t" r="r" b="b"/>
              <a:pathLst>
                <a:path w="2952" h="2951" extrusionOk="0">
                  <a:moveTo>
                    <a:pt x="89" y="0"/>
                  </a:moveTo>
                  <a:lnTo>
                    <a:pt x="30" y="59"/>
                  </a:lnTo>
                  <a:lnTo>
                    <a:pt x="10" y="79"/>
                  </a:lnTo>
                  <a:lnTo>
                    <a:pt x="1" y="89"/>
                  </a:lnTo>
                  <a:lnTo>
                    <a:pt x="2863" y="2951"/>
                  </a:lnTo>
                  <a:cubicBezTo>
                    <a:pt x="2892" y="2921"/>
                    <a:pt x="2922" y="2892"/>
                    <a:pt x="2951" y="2862"/>
                  </a:cubicBezTo>
                  <a:lnTo>
                    <a:pt x="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5680746" y="2643462"/>
              <a:ext cx="78377" cy="78377"/>
            </a:xfrm>
            <a:custGeom>
              <a:avLst/>
              <a:gdLst/>
              <a:ahLst/>
              <a:cxnLst/>
              <a:rect l="l" t="t" r="r" b="b"/>
              <a:pathLst>
                <a:path w="1574" h="1574" extrusionOk="0">
                  <a:moveTo>
                    <a:pt x="89" y="0"/>
                  </a:moveTo>
                  <a:cubicBezTo>
                    <a:pt x="59" y="30"/>
                    <a:pt x="30" y="59"/>
                    <a:pt x="0" y="89"/>
                  </a:cubicBezTo>
                  <a:lnTo>
                    <a:pt x="640" y="728"/>
                  </a:lnTo>
                  <a:lnTo>
                    <a:pt x="708" y="787"/>
                  </a:lnTo>
                  <a:lnTo>
                    <a:pt x="728" y="816"/>
                  </a:lnTo>
                  <a:lnTo>
                    <a:pt x="767" y="846"/>
                  </a:lnTo>
                  <a:lnTo>
                    <a:pt x="787" y="875"/>
                  </a:lnTo>
                  <a:lnTo>
                    <a:pt x="846" y="934"/>
                  </a:lnTo>
                  <a:lnTo>
                    <a:pt x="1495" y="1574"/>
                  </a:lnTo>
                  <a:cubicBezTo>
                    <a:pt x="1515" y="1544"/>
                    <a:pt x="1544" y="1515"/>
                    <a:pt x="1574" y="1485"/>
                  </a:cubicBezTo>
                  <a:lnTo>
                    <a:pt x="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5841830" y="2804048"/>
              <a:ext cx="146497" cy="146995"/>
            </a:xfrm>
            <a:custGeom>
              <a:avLst/>
              <a:gdLst/>
              <a:ahLst/>
              <a:cxnLst/>
              <a:rect l="l" t="t" r="r" b="b"/>
              <a:pathLst>
                <a:path w="2942" h="2952" extrusionOk="0">
                  <a:moveTo>
                    <a:pt x="80" y="1"/>
                  </a:moveTo>
                  <a:cubicBezTo>
                    <a:pt x="50" y="30"/>
                    <a:pt x="21" y="60"/>
                    <a:pt x="1" y="89"/>
                  </a:cubicBezTo>
                  <a:lnTo>
                    <a:pt x="2863" y="2951"/>
                  </a:lnTo>
                  <a:lnTo>
                    <a:pt x="2883" y="2932"/>
                  </a:lnTo>
                  <a:lnTo>
                    <a:pt x="2942" y="2873"/>
                  </a:lnTo>
                  <a:lnTo>
                    <a:pt x="8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6034284" y="1889278"/>
              <a:ext cx="556409" cy="955964"/>
            </a:xfrm>
            <a:custGeom>
              <a:avLst/>
              <a:gdLst/>
              <a:ahLst/>
              <a:cxnLst/>
              <a:rect l="l" t="t" r="r" b="b"/>
              <a:pathLst>
                <a:path w="11174" h="19198" extrusionOk="0">
                  <a:moveTo>
                    <a:pt x="493" y="1"/>
                  </a:moveTo>
                  <a:cubicBezTo>
                    <a:pt x="217" y="1"/>
                    <a:pt x="1" y="227"/>
                    <a:pt x="1" y="502"/>
                  </a:cubicBezTo>
                  <a:lnTo>
                    <a:pt x="1" y="18696"/>
                  </a:lnTo>
                  <a:cubicBezTo>
                    <a:pt x="1" y="18972"/>
                    <a:pt x="217" y="19198"/>
                    <a:pt x="493" y="19198"/>
                  </a:cubicBezTo>
                  <a:lnTo>
                    <a:pt x="9531" y="19198"/>
                  </a:lnTo>
                  <a:lnTo>
                    <a:pt x="10898" y="17890"/>
                  </a:lnTo>
                  <a:cubicBezTo>
                    <a:pt x="11173" y="17890"/>
                    <a:pt x="10770" y="16356"/>
                    <a:pt x="10770" y="16080"/>
                  </a:cubicBezTo>
                  <a:lnTo>
                    <a:pt x="10967" y="4387"/>
                  </a:lnTo>
                  <a:cubicBezTo>
                    <a:pt x="10967" y="4111"/>
                    <a:pt x="11045" y="1938"/>
                    <a:pt x="10770" y="1938"/>
                  </a:cubicBezTo>
                  <a:lnTo>
                    <a:pt x="95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508822" y="1889278"/>
              <a:ext cx="126927" cy="955516"/>
            </a:xfrm>
            <a:custGeom>
              <a:avLst/>
              <a:gdLst/>
              <a:ahLst/>
              <a:cxnLst/>
              <a:rect l="l" t="t" r="r" b="b"/>
              <a:pathLst>
                <a:path w="2549" h="19189" extrusionOk="0">
                  <a:moveTo>
                    <a:pt x="1" y="1"/>
                  </a:moveTo>
                  <a:lnTo>
                    <a:pt x="1" y="19188"/>
                  </a:lnTo>
                  <a:lnTo>
                    <a:pt x="2056" y="19188"/>
                  </a:lnTo>
                  <a:cubicBezTo>
                    <a:pt x="2332" y="19188"/>
                    <a:pt x="2548" y="18972"/>
                    <a:pt x="2548" y="18696"/>
                  </a:cubicBezTo>
                  <a:lnTo>
                    <a:pt x="2548" y="502"/>
                  </a:lnTo>
                  <a:cubicBezTo>
                    <a:pt x="2548" y="227"/>
                    <a:pt x="2322"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395242" y="2196309"/>
              <a:ext cx="466729" cy="191561"/>
            </a:xfrm>
            <a:custGeom>
              <a:avLst/>
              <a:gdLst/>
              <a:ahLst/>
              <a:cxnLst/>
              <a:rect l="l" t="t" r="r" b="b"/>
              <a:pathLst>
                <a:path w="9373" h="3847" extrusionOk="0">
                  <a:moveTo>
                    <a:pt x="0" y="1"/>
                  </a:moveTo>
                  <a:lnTo>
                    <a:pt x="0" y="3846"/>
                  </a:lnTo>
                  <a:lnTo>
                    <a:pt x="9373" y="3846"/>
                  </a:lnTo>
                  <a:lnTo>
                    <a:pt x="8930" y="1820"/>
                  </a:lnTo>
                  <a:lnTo>
                    <a:pt x="93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820285" y="2196309"/>
              <a:ext cx="41678" cy="191561"/>
            </a:xfrm>
            <a:custGeom>
              <a:avLst/>
              <a:gdLst/>
              <a:ahLst/>
              <a:cxnLst/>
              <a:rect l="l" t="t" r="r" b="b"/>
              <a:pathLst>
                <a:path w="837" h="3847" extrusionOk="0">
                  <a:moveTo>
                    <a:pt x="837" y="1"/>
                  </a:moveTo>
                  <a:cubicBezTo>
                    <a:pt x="837" y="1"/>
                    <a:pt x="188" y="316"/>
                    <a:pt x="60" y="1653"/>
                  </a:cubicBezTo>
                  <a:cubicBezTo>
                    <a:pt x="1" y="2460"/>
                    <a:pt x="276" y="3256"/>
                    <a:pt x="837" y="3846"/>
                  </a:cubicBezTo>
                  <a:lnTo>
                    <a:pt x="8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366810" y="2189986"/>
              <a:ext cx="148439" cy="202765"/>
            </a:xfrm>
            <a:custGeom>
              <a:avLst/>
              <a:gdLst/>
              <a:ahLst/>
              <a:cxnLst/>
              <a:rect l="l" t="t" r="r" b="b"/>
              <a:pathLst>
                <a:path w="2981" h="4072" extrusionOk="0">
                  <a:moveTo>
                    <a:pt x="2105" y="0"/>
                  </a:moveTo>
                  <a:cubicBezTo>
                    <a:pt x="1525" y="0"/>
                    <a:pt x="965" y="246"/>
                    <a:pt x="571" y="669"/>
                  </a:cubicBezTo>
                  <a:cubicBezTo>
                    <a:pt x="188" y="1072"/>
                    <a:pt x="1" y="1623"/>
                    <a:pt x="40" y="2183"/>
                  </a:cubicBezTo>
                  <a:lnTo>
                    <a:pt x="40" y="2242"/>
                  </a:lnTo>
                  <a:cubicBezTo>
                    <a:pt x="158" y="3285"/>
                    <a:pt x="1043" y="4072"/>
                    <a:pt x="2096" y="4072"/>
                  </a:cubicBezTo>
                  <a:lnTo>
                    <a:pt x="2892" y="4072"/>
                  </a:lnTo>
                  <a:cubicBezTo>
                    <a:pt x="2978" y="4072"/>
                    <a:pt x="2981" y="3943"/>
                    <a:pt x="2901" y="3943"/>
                  </a:cubicBezTo>
                  <a:cubicBezTo>
                    <a:pt x="2898" y="3943"/>
                    <a:pt x="2895" y="3943"/>
                    <a:pt x="2892" y="3944"/>
                  </a:cubicBezTo>
                  <a:lnTo>
                    <a:pt x="2096" y="3944"/>
                  </a:lnTo>
                  <a:cubicBezTo>
                    <a:pt x="1102" y="3944"/>
                    <a:pt x="276" y="3206"/>
                    <a:pt x="168" y="2223"/>
                  </a:cubicBezTo>
                  <a:lnTo>
                    <a:pt x="168" y="2174"/>
                  </a:lnTo>
                  <a:cubicBezTo>
                    <a:pt x="129" y="1652"/>
                    <a:pt x="306" y="1141"/>
                    <a:pt x="670" y="757"/>
                  </a:cubicBezTo>
                  <a:cubicBezTo>
                    <a:pt x="1033" y="354"/>
                    <a:pt x="1555" y="128"/>
                    <a:pt x="2105" y="128"/>
                  </a:cubicBezTo>
                  <a:lnTo>
                    <a:pt x="2833" y="128"/>
                  </a:lnTo>
                  <a:cubicBezTo>
                    <a:pt x="2873" y="128"/>
                    <a:pt x="2902" y="98"/>
                    <a:pt x="2902" y="69"/>
                  </a:cubicBezTo>
                  <a:cubicBezTo>
                    <a:pt x="2902" y="30"/>
                    <a:pt x="2873" y="0"/>
                    <a:pt x="2833"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746838" y="2196807"/>
              <a:ext cx="41678" cy="191063"/>
            </a:xfrm>
            <a:custGeom>
              <a:avLst/>
              <a:gdLst/>
              <a:ahLst/>
              <a:cxnLst/>
              <a:rect l="l" t="t" r="r" b="b"/>
              <a:pathLst>
                <a:path w="837" h="3837" extrusionOk="0">
                  <a:moveTo>
                    <a:pt x="679" y="1"/>
                  </a:moveTo>
                  <a:cubicBezTo>
                    <a:pt x="601" y="119"/>
                    <a:pt x="532" y="256"/>
                    <a:pt x="473" y="394"/>
                  </a:cubicBezTo>
                  <a:cubicBezTo>
                    <a:pt x="1" y="1496"/>
                    <a:pt x="1" y="2735"/>
                    <a:pt x="463" y="3836"/>
                  </a:cubicBezTo>
                  <a:lnTo>
                    <a:pt x="601" y="3836"/>
                  </a:lnTo>
                  <a:cubicBezTo>
                    <a:pt x="128" y="2755"/>
                    <a:pt x="128" y="1525"/>
                    <a:pt x="591" y="443"/>
                  </a:cubicBezTo>
                  <a:cubicBezTo>
                    <a:pt x="660" y="286"/>
                    <a:pt x="738" y="138"/>
                    <a:pt x="837"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205228" y="2034727"/>
              <a:ext cx="118562" cy="101632"/>
            </a:xfrm>
            <a:custGeom>
              <a:avLst/>
              <a:gdLst/>
              <a:ahLst/>
              <a:cxnLst/>
              <a:rect l="l" t="t" r="r" b="b"/>
              <a:pathLst>
                <a:path w="2381" h="2041" extrusionOk="0">
                  <a:moveTo>
                    <a:pt x="1361" y="131"/>
                  </a:moveTo>
                  <a:cubicBezTo>
                    <a:pt x="1817" y="131"/>
                    <a:pt x="2253" y="485"/>
                    <a:pt x="2253" y="1023"/>
                  </a:cubicBezTo>
                  <a:cubicBezTo>
                    <a:pt x="2253" y="1515"/>
                    <a:pt x="1859" y="1908"/>
                    <a:pt x="1367" y="1908"/>
                  </a:cubicBezTo>
                  <a:cubicBezTo>
                    <a:pt x="571" y="1908"/>
                    <a:pt x="177" y="954"/>
                    <a:pt x="738" y="394"/>
                  </a:cubicBezTo>
                  <a:cubicBezTo>
                    <a:pt x="920" y="212"/>
                    <a:pt x="1143" y="131"/>
                    <a:pt x="1361" y="131"/>
                  </a:cubicBezTo>
                  <a:close/>
                  <a:moveTo>
                    <a:pt x="1367" y="0"/>
                  </a:moveTo>
                  <a:cubicBezTo>
                    <a:pt x="463" y="0"/>
                    <a:pt x="0" y="1102"/>
                    <a:pt x="649" y="1741"/>
                  </a:cubicBezTo>
                  <a:cubicBezTo>
                    <a:pt x="856" y="1948"/>
                    <a:pt x="1110" y="2041"/>
                    <a:pt x="1359" y="2041"/>
                  </a:cubicBezTo>
                  <a:cubicBezTo>
                    <a:pt x="1881" y="2041"/>
                    <a:pt x="2380" y="1635"/>
                    <a:pt x="2380" y="1023"/>
                  </a:cubicBezTo>
                  <a:cubicBezTo>
                    <a:pt x="2380" y="463"/>
                    <a:pt x="1928" y="0"/>
                    <a:pt x="136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169475" y="2479888"/>
              <a:ext cx="181254" cy="154962"/>
            </a:xfrm>
            <a:custGeom>
              <a:avLst/>
              <a:gdLst/>
              <a:ahLst/>
              <a:cxnLst/>
              <a:rect l="l" t="t" r="r" b="b"/>
              <a:pathLst>
                <a:path w="3640" h="3112" extrusionOk="0">
                  <a:moveTo>
                    <a:pt x="2075" y="117"/>
                  </a:moveTo>
                  <a:cubicBezTo>
                    <a:pt x="2810" y="117"/>
                    <a:pt x="3511" y="689"/>
                    <a:pt x="3511" y="1554"/>
                  </a:cubicBezTo>
                  <a:cubicBezTo>
                    <a:pt x="3511" y="2341"/>
                    <a:pt x="2872" y="2980"/>
                    <a:pt x="2085" y="2980"/>
                  </a:cubicBezTo>
                  <a:cubicBezTo>
                    <a:pt x="807" y="2980"/>
                    <a:pt x="168" y="1436"/>
                    <a:pt x="1072" y="541"/>
                  </a:cubicBezTo>
                  <a:cubicBezTo>
                    <a:pt x="1365" y="248"/>
                    <a:pt x="1724" y="117"/>
                    <a:pt x="2075" y="117"/>
                  </a:cubicBezTo>
                  <a:close/>
                  <a:moveTo>
                    <a:pt x="2085" y="0"/>
                  </a:moveTo>
                  <a:cubicBezTo>
                    <a:pt x="699" y="0"/>
                    <a:pt x="0" y="1672"/>
                    <a:pt x="984" y="2656"/>
                  </a:cubicBezTo>
                  <a:cubicBezTo>
                    <a:pt x="1302" y="2970"/>
                    <a:pt x="1691" y="3111"/>
                    <a:pt x="2073" y="3111"/>
                  </a:cubicBezTo>
                  <a:cubicBezTo>
                    <a:pt x="2873" y="3111"/>
                    <a:pt x="3639" y="2493"/>
                    <a:pt x="3639" y="1554"/>
                  </a:cubicBezTo>
                  <a:cubicBezTo>
                    <a:pt x="3639" y="689"/>
                    <a:pt x="2941" y="0"/>
                    <a:pt x="208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129300" y="2844800"/>
              <a:ext cx="142549" cy="785006"/>
            </a:xfrm>
            <a:custGeom>
              <a:avLst/>
              <a:gdLst/>
              <a:ahLst/>
              <a:cxnLst/>
              <a:rect l="l" t="t" r="r" b="b"/>
              <a:pathLst>
                <a:path w="2863" h="16779" extrusionOk="0">
                  <a:moveTo>
                    <a:pt x="1" y="0"/>
                  </a:moveTo>
                  <a:lnTo>
                    <a:pt x="1" y="16778"/>
                  </a:lnTo>
                  <a:lnTo>
                    <a:pt x="2863" y="16778"/>
                  </a:lnTo>
                  <a:lnTo>
                    <a:pt x="28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5730690" y="3481349"/>
              <a:ext cx="938835" cy="162630"/>
            </a:xfrm>
            <a:custGeom>
              <a:avLst/>
              <a:gdLst/>
              <a:ahLst/>
              <a:cxnLst/>
              <a:rect l="l" t="t" r="r" b="b"/>
              <a:pathLst>
                <a:path w="18854" h="3266" extrusionOk="0">
                  <a:moveTo>
                    <a:pt x="8212" y="0"/>
                  </a:moveTo>
                  <a:lnTo>
                    <a:pt x="4" y="3264"/>
                  </a:lnTo>
                  <a:lnTo>
                    <a:pt x="4" y="3264"/>
                  </a:lnTo>
                  <a:cubicBezTo>
                    <a:pt x="286" y="3196"/>
                    <a:pt x="18854" y="3177"/>
                    <a:pt x="18854" y="3177"/>
                  </a:cubicBezTo>
                  <a:lnTo>
                    <a:pt x="10592" y="0"/>
                  </a:lnTo>
                  <a:close/>
                  <a:moveTo>
                    <a:pt x="4" y="3264"/>
                  </a:moveTo>
                  <a:lnTo>
                    <a:pt x="4" y="3264"/>
                  </a:lnTo>
                  <a:cubicBezTo>
                    <a:pt x="2" y="3265"/>
                    <a:pt x="1" y="3265"/>
                    <a:pt x="0" y="3265"/>
                  </a:cubicBezTo>
                  <a:lnTo>
                    <a:pt x="4" y="326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6954978" y="3504354"/>
              <a:ext cx="407970" cy="371272"/>
            </a:xfrm>
            <a:custGeom>
              <a:avLst/>
              <a:gdLst/>
              <a:ahLst/>
              <a:cxnLst/>
              <a:rect l="l" t="t" r="r" b="b"/>
              <a:pathLst>
                <a:path w="8193" h="7456" extrusionOk="0">
                  <a:moveTo>
                    <a:pt x="4093" y="1"/>
                  </a:moveTo>
                  <a:cubicBezTo>
                    <a:pt x="3138" y="1"/>
                    <a:pt x="2184" y="364"/>
                    <a:pt x="1456" y="1092"/>
                  </a:cubicBezTo>
                  <a:cubicBezTo>
                    <a:pt x="0" y="2548"/>
                    <a:pt x="0" y="4908"/>
                    <a:pt x="1456" y="6364"/>
                  </a:cubicBezTo>
                  <a:cubicBezTo>
                    <a:pt x="2184" y="7091"/>
                    <a:pt x="3138" y="7455"/>
                    <a:pt x="4093" y="7455"/>
                  </a:cubicBezTo>
                  <a:cubicBezTo>
                    <a:pt x="5048" y="7455"/>
                    <a:pt x="6005" y="7091"/>
                    <a:pt x="6737" y="6364"/>
                  </a:cubicBezTo>
                  <a:cubicBezTo>
                    <a:pt x="8193" y="4908"/>
                    <a:pt x="8193" y="2548"/>
                    <a:pt x="6737" y="1092"/>
                  </a:cubicBezTo>
                  <a:cubicBezTo>
                    <a:pt x="6005" y="364"/>
                    <a:pt x="5048" y="1"/>
                    <a:pt x="4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6553388" y="3363337"/>
              <a:ext cx="730244" cy="262021"/>
            </a:xfrm>
            <a:custGeom>
              <a:avLst/>
              <a:gdLst/>
              <a:ahLst/>
              <a:cxnLst/>
              <a:rect l="l" t="t" r="r" b="b"/>
              <a:pathLst>
                <a:path w="14665" h="5262" fill="none" extrusionOk="0">
                  <a:moveTo>
                    <a:pt x="1250" y="167"/>
                  </a:moveTo>
                  <a:cubicBezTo>
                    <a:pt x="1" y="1603"/>
                    <a:pt x="916" y="3846"/>
                    <a:pt x="2814" y="4003"/>
                  </a:cubicBezTo>
                  <a:cubicBezTo>
                    <a:pt x="4200" y="4111"/>
                    <a:pt x="5459" y="2862"/>
                    <a:pt x="5597" y="1475"/>
                  </a:cubicBezTo>
                  <a:cubicBezTo>
                    <a:pt x="5636" y="1131"/>
                    <a:pt x="5607" y="767"/>
                    <a:pt x="5420" y="472"/>
                  </a:cubicBezTo>
                  <a:cubicBezTo>
                    <a:pt x="5233" y="187"/>
                    <a:pt x="4849" y="0"/>
                    <a:pt x="4525" y="118"/>
                  </a:cubicBezTo>
                  <a:cubicBezTo>
                    <a:pt x="4230" y="236"/>
                    <a:pt x="4072" y="561"/>
                    <a:pt x="3994" y="875"/>
                  </a:cubicBezTo>
                  <a:cubicBezTo>
                    <a:pt x="3551" y="2537"/>
                    <a:pt x="4692" y="4455"/>
                    <a:pt x="6364" y="4858"/>
                  </a:cubicBezTo>
                  <a:cubicBezTo>
                    <a:pt x="8046" y="5262"/>
                    <a:pt x="9934" y="4072"/>
                    <a:pt x="10288" y="2380"/>
                  </a:cubicBezTo>
                  <a:cubicBezTo>
                    <a:pt x="10396" y="1987"/>
                    <a:pt x="10367" y="1564"/>
                    <a:pt x="10209" y="1180"/>
                  </a:cubicBezTo>
                  <a:cubicBezTo>
                    <a:pt x="10032" y="816"/>
                    <a:pt x="9659" y="521"/>
                    <a:pt x="9246" y="551"/>
                  </a:cubicBezTo>
                  <a:cubicBezTo>
                    <a:pt x="8793" y="571"/>
                    <a:pt x="8429" y="984"/>
                    <a:pt x="8341" y="1436"/>
                  </a:cubicBezTo>
                  <a:cubicBezTo>
                    <a:pt x="8252" y="1879"/>
                    <a:pt x="8400" y="2341"/>
                    <a:pt x="8636" y="2734"/>
                  </a:cubicBezTo>
                  <a:cubicBezTo>
                    <a:pt x="9305" y="3885"/>
                    <a:pt x="10613" y="4514"/>
                    <a:pt x="11940" y="4327"/>
                  </a:cubicBezTo>
                  <a:cubicBezTo>
                    <a:pt x="13258" y="4141"/>
                    <a:pt x="14340" y="3167"/>
                    <a:pt x="14665" y="1879"/>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6241926" y="1222284"/>
              <a:ext cx="693047" cy="264511"/>
            </a:xfrm>
            <a:custGeom>
              <a:avLst/>
              <a:gdLst/>
              <a:ahLst/>
              <a:cxnLst/>
              <a:rect l="l" t="t" r="r" b="b"/>
              <a:pathLst>
                <a:path w="13918" h="5312" fill="none" extrusionOk="0">
                  <a:moveTo>
                    <a:pt x="444" y="5311"/>
                  </a:moveTo>
                  <a:cubicBezTo>
                    <a:pt x="1" y="4259"/>
                    <a:pt x="178" y="2961"/>
                    <a:pt x="935" y="2115"/>
                  </a:cubicBezTo>
                  <a:cubicBezTo>
                    <a:pt x="1683" y="1259"/>
                    <a:pt x="3001" y="935"/>
                    <a:pt x="4033" y="1397"/>
                  </a:cubicBezTo>
                  <a:cubicBezTo>
                    <a:pt x="5076" y="1869"/>
                    <a:pt x="5715" y="3118"/>
                    <a:pt x="5410" y="4220"/>
                  </a:cubicBezTo>
                  <a:cubicBezTo>
                    <a:pt x="5381" y="4338"/>
                    <a:pt x="5331" y="4456"/>
                    <a:pt x="5253" y="4564"/>
                  </a:cubicBezTo>
                  <a:cubicBezTo>
                    <a:pt x="4909" y="4997"/>
                    <a:pt x="4112" y="4672"/>
                    <a:pt x="3964" y="4131"/>
                  </a:cubicBezTo>
                  <a:cubicBezTo>
                    <a:pt x="3817" y="3590"/>
                    <a:pt x="4102" y="3030"/>
                    <a:pt x="4446" y="2577"/>
                  </a:cubicBezTo>
                  <a:cubicBezTo>
                    <a:pt x="4928" y="1948"/>
                    <a:pt x="5548" y="1397"/>
                    <a:pt x="6295" y="1122"/>
                  </a:cubicBezTo>
                  <a:cubicBezTo>
                    <a:pt x="7043" y="846"/>
                    <a:pt x="7928" y="896"/>
                    <a:pt x="8587" y="1348"/>
                  </a:cubicBezTo>
                  <a:cubicBezTo>
                    <a:pt x="9275" y="1840"/>
                    <a:pt x="9600" y="2705"/>
                    <a:pt x="9708" y="3541"/>
                  </a:cubicBezTo>
                  <a:cubicBezTo>
                    <a:pt x="9777" y="4102"/>
                    <a:pt x="9669" y="4810"/>
                    <a:pt x="9128" y="4977"/>
                  </a:cubicBezTo>
                  <a:cubicBezTo>
                    <a:pt x="8705" y="5105"/>
                    <a:pt x="8243" y="4761"/>
                    <a:pt x="8115" y="4338"/>
                  </a:cubicBezTo>
                  <a:cubicBezTo>
                    <a:pt x="7977" y="3905"/>
                    <a:pt x="8105" y="3443"/>
                    <a:pt x="8292" y="3040"/>
                  </a:cubicBezTo>
                  <a:cubicBezTo>
                    <a:pt x="9216" y="1023"/>
                    <a:pt x="11881" y="1"/>
                    <a:pt x="13917" y="886"/>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30"/>
          <p:cNvGrpSpPr/>
          <p:nvPr/>
        </p:nvGrpSpPr>
        <p:grpSpPr>
          <a:xfrm>
            <a:off x="257577" y="4164479"/>
            <a:ext cx="1299031" cy="763082"/>
            <a:chOff x="3285175" y="1554625"/>
            <a:chExt cx="1458275" cy="856625"/>
          </a:xfrm>
        </p:grpSpPr>
        <p:sp>
          <p:nvSpPr>
            <p:cNvPr id="894" name="Google Shape;894;p30"/>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30"/>
          <p:cNvGrpSpPr/>
          <p:nvPr/>
        </p:nvGrpSpPr>
        <p:grpSpPr>
          <a:xfrm>
            <a:off x="7893446" y="188324"/>
            <a:ext cx="926750" cy="870532"/>
            <a:chOff x="220838" y="-10150"/>
            <a:chExt cx="1417700" cy="1331700"/>
          </a:xfrm>
        </p:grpSpPr>
        <p:sp>
          <p:nvSpPr>
            <p:cNvPr id="910" name="Google Shape;910;p30"/>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778DD6E7-8315-3727-0660-151337999C9E}"/>
              </a:ext>
            </a:extLst>
          </p:cNvPr>
          <p:cNvSpPr>
            <a:spLocks noGrp="1"/>
          </p:cNvSpPr>
          <p:nvPr>
            <p:ph type="body" idx="1"/>
          </p:nvPr>
        </p:nvSpPr>
        <p:spPr>
          <a:xfrm>
            <a:off x="923501" y="1669148"/>
            <a:ext cx="4578848" cy="2403122"/>
          </a:xfrm>
        </p:spPr>
        <p:txBody>
          <a:bodyPr/>
          <a:lstStyle/>
          <a:p>
            <a:pPr marL="152400" indent="0">
              <a:buNone/>
            </a:pPr>
            <a:r>
              <a:rPr lang="en-US" sz="1400" dirty="0"/>
              <a:t>"ShowTime!" is a simple movie tracker web app that lets you easily keep track of your movie collection. You can add movies by entering their title, release year, and genre. You can also rate movies and mark them as watched or not watched. If you want to update or modify a movie’s details, that’s possible too! Plus, you can delete movies you no longer need. It’s built with Django on the backend, and we’ve used JavaScript, HTML, CSS, and Bootstrap to make the frontend easy to use and navigate.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9">
          <a:extLst>
            <a:ext uri="{FF2B5EF4-FFF2-40B4-BE49-F238E27FC236}">
              <a16:creationId xmlns:a16="http://schemas.microsoft.com/office/drawing/2014/main" id="{E84CE81A-EA77-3962-63FE-B6E2DB04EDC9}"/>
            </a:ext>
          </a:extLst>
        </p:cNvPr>
        <p:cNvGrpSpPr/>
        <p:nvPr/>
      </p:nvGrpSpPr>
      <p:grpSpPr>
        <a:xfrm>
          <a:off x="0" y="0"/>
          <a:ext cx="0" cy="0"/>
          <a:chOff x="0" y="0"/>
          <a:chExt cx="0" cy="0"/>
        </a:xfrm>
      </p:grpSpPr>
      <p:grpSp>
        <p:nvGrpSpPr>
          <p:cNvPr id="960" name="Google Shape;960;p31">
            <a:extLst>
              <a:ext uri="{FF2B5EF4-FFF2-40B4-BE49-F238E27FC236}">
                <a16:creationId xmlns:a16="http://schemas.microsoft.com/office/drawing/2014/main" id="{872BEA42-4517-9690-A436-BCA8E95FCB1A}"/>
              </a:ext>
            </a:extLst>
          </p:cNvPr>
          <p:cNvGrpSpPr/>
          <p:nvPr/>
        </p:nvGrpSpPr>
        <p:grpSpPr>
          <a:xfrm flipH="1">
            <a:off x="5028775" y="3174275"/>
            <a:ext cx="3753450" cy="1969225"/>
            <a:chOff x="143902" y="3174400"/>
            <a:chExt cx="3753450" cy="1969225"/>
          </a:xfrm>
        </p:grpSpPr>
        <p:sp>
          <p:nvSpPr>
            <p:cNvPr id="961" name="Google Shape;961;p31">
              <a:extLst>
                <a:ext uri="{FF2B5EF4-FFF2-40B4-BE49-F238E27FC236}">
                  <a16:creationId xmlns:a16="http://schemas.microsoft.com/office/drawing/2014/main" id="{99FF7F0E-E455-6AC9-D43D-407FC9E07315}"/>
                </a:ext>
              </a:extLst>
            </p:cNvPr>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31">
              <a:extLst>
                <a:ext uri="{FF2B5EF4-FFF2-40B4-BE49-F238E27FC236}">
                  <a16:creationId xmlns:a16="http://schemas.microsoft.com/office/drawing/2014/main" id="{19957458-8152-4881-641E-0E874CEB931B}"/>
                </a:ext>
              </a:extLst>
            </p:cNvPr>
            <p:cNvGrpSpPr/>
            <p:nvPr/>
          </p:nvGrpSpPr>
          <p:grpSpPr>
            <a:xfrm>
              <a:off x="143902" y="3174400"/>
              <a:ext cx="3753450" cy="1909665"/>
              <a:chOff x="143902" y="3174400"/>
              <a:chExt cx="3753450" cy="1909665"/>
            </a:xfrm>
          </p:grpSpPr>
          <p:sp>
            <p:nvSpPr>
              <p:cNvPr id="963" name="Google Shape;963;p31">
                <a:extLst>
                  <a:ext uri="{FF2B5EF4-FFF2-40B4-BE49-F238E27FC236}">
                    <a16:creationId xmlns:a16="http://schemas.microsoft.com/office/drawing/2014/main" id="{A2EDF1C9-D3D0-4B23-4012-525A93936703}"/>
                  </a:ext>
                </a:extLst>
              </p:cNvPr>
              <p:cNvSpPr/>
              <p:nvPr/>
            </p:nvSpPr>
            <p:spPr>
              <a:xfrm>
                <a:off x="488377" y="3174400"/>
                <a:ext cx="3408975" cy="1596450"/>
              </a:xfrm>
              <a:custGeom>
                <a:avLst/>
                <a:gdLst/>
                <a:ahLst/>
                <a:cxnLst/>
                <a:rect l="l" t="t" r="r" b="b"/>
                <a:pathLst>
                  <a:path w="136359" h="63858" extrusionOk="0">
                    <a:moveTo>
                      <a:pt x="0" y="53244"/>
                    </a:moveTo>
                    <a:lnTo>
                      <a:pt x="35284" y="0"/>
                    </a:lnTo>
                    <a:lnTo>
                      <a:pt x="136359" y="234"/>
                    </a:lnTo>
                    <a:lnTo>
                      <a:pt x="3746" y="63858"/>
                    </a:lnTo>
                    <a:close/>
                  </a:path>
                </a:pathLst>
              </a:custGeom>
              <a:solidFill>
                <a:srgbClr val="9E855C">
                  <a:alpha val="14880"/>
                </a:srgbClr>
              </a:solidFill>
              <a:ln>
                <a:noFill/>
              </a:ln>
            </p:spPr>
            <p:txBody>
              <a:bodyPr/>
              <a:lstStyle/>
              <a:p>
                <a:endParaRPr lang="en-US"/>
              </a:p>
            </p:txBody>
          </p:sp>
          <p:grpSp>
            <p:nvGrpSpPr>
              <p:cNvPr id="964" name="Google Shape;964;p31">
                <a:extLst>
                  <a:ext uri="{FF2B5EF4-FFF2-40B4-BE49-F238E27FC236}">
                    <a16:creationId xmlns:a16="http://schemas.microsoft.com/office/drawing/2014/main" id="{3BAFC829-A26F-6A6F-3B28-785BF1D1DE9A}"/>
                  </a:ext>
                </a:extLst>
              </p:cNvPr>
              <p:cNvGrpSpPr/>
              <p:nvPr/>
            </p:nvGrpSpPr>
            <p:grpSpPr>
              <a:xfrm rot="-3088787">
                <a:off x="247795" y="4300754"/>
                <a:ext cx="725754" cy="615483"/>
                <a:chOff x="5417612" y="4008755"/>
                <a:chExt cx="725743" cy="615474"/>
              </a:xfrm>
            </p:grpSpPr>
            <p:sp>
              <p:nvSpPr>
                <p:cNvPr id="965" name="Google Shape;965;p31">
                  <a:extLst>
                    <a:ext uri="{FF2B5EF4-FFF2-40B4-BE49-F238E27FC236}">
                      <a16:creationId xmlns:a16="http://schemas.microsoft.com/office/drawing/2014/main" id="{016EF5EB-63B6-D275-B778-01948EE696D2}"/>
                    </a:ext>
                  </a:extLst>
                </p:cNvPr>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a:extLst>
                    <a:ext uri="{FF2B5EF4-FFF2-40B4-BE49-F238E27FC236}">
                      <a16:creationId xmlns:a16="http://schemas.microsoft.com/office/drawing/2014/main" id="{97664E77-7735-053E-678B-E561675B8578}"/>
                    </a:ext>
                  </a:extLst>
                </p:cNvPr>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a:extLst>
                    <a:ext uri="{FF2B5EF4-FFF2-40B4-BE49-F238E27FC236}">
                      <a16:creationId xmlns:a16="http://schemas.microsoft.com/office/drawing/2014/main" id="{58B9B678-F152-2300-E4FD-F1F095477037}"/>
                    </a:ext>
                  </a:extLst>
                </p:cNvPr>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a:extLst>
                    <a:ext uri="{FF2B5EF4-FFF2-40B4-BE49-F238E27FC236}">
                      <a16:creationId xmlns:a16="http://schemas.microsoft.com/office/drawing/2014/main" id="{2783BCB6-36CB-EDF6-1B20-4FFD0D835CA7}"/>
                    </a:ext>
                  </a:extLst>
                </p:cNvPr>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69" name="Google Shape;969;p31">
            <a:extLst>
              <a:ext uri="{FF2B5EF4-FFF2-40B4-BE49-F238E27FC236}">
                <a16:creationId xmlns:a16="http://schemas.microsoft.com/office/drawing/2014/main" id="{8D5FCADC-67E6-08C6-DA7A-E4C31291D636}"/>
              </a:ext>
            </a:extLst>
          </p:cNvPr>
          <p:cNvSpPr txBox="1">
            <a:spLocks noGrp="1"/>
          </p:cNvSpPr>
          <p:nvPr>
            <p:ph type="title"/>
          </p:nvPr>
        </p:nvSpPr>
        <p:spPr>
          <a:xfrm>
            <a:off x="4891063" y="2567988"/>
            <a:ext cx="2796900" cy="92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Problem</a:t>
            </a:r>
            <a:endParaRPr dirty="0"/>
          </a:p>
        </p:txBody>
      </p:sp>
      <p:sp>
        <p:nvSpPr>
          <p:cNvPr id="970" name="Google Shape;970;p31">
            <a:extLst>
              <a:ext uri="{FF2B5EF4-FFF2-40B4-BE49-F238E27FC236}">
                <a16:creationId xmlns:a16="http://schemas.microsoft.com/office/drawing/2014/main" id="{A9011333-D099-6AC2-9330-6B9CA554DD8A}"/>
              </a:ext>
            </a:extLst>
          </p:cNvPr>
          <p:cNvSpPr txBox="1">
            <a:spLocks noGrp="1"/>
          </p:cNvSpPr>
          <p:nvPr>
            <p:ph type="title" idx="2"/>
          </p:nvPr>
        </p:nvSpPr>
        <p:spPr>
          <a:xfrm>
            <a:off x="4891063" y="1333488"/>
            <a:ext cx="27969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grpSp>
        <p:nvGrpSpPr>
          <p:cNvPr id="971" name="Google Shape;971;p31">
            <a:extLst>
              <a:ext uri="{FF2B5EF4-FFF2-40B4-BE49-F238E27FC236}">
                <a16:creationId xmlns:a16="http://schemas.microsoft.com/office/drawing/2014/main" id="{48F1F182-758C-1AE6-0136-A9A5AB26B3D2}"/>
              </a:ext>
            </a:extLst>
          </p:cNvPr>
          <p:cNvGrpSpPr/>
          <p:nvPr/>
        </p:nvGrpSpPr>
        <p:grpSpPr>
          <a:xfrm>
            <a:off x="1153627" y="880589"/>
            <a:ext cx="2890816" cy="3382302"/>
            <a:chOff x="1216125" y="955275"/>
            <a:chExt cx="2763158" cy="3232940"/>
          </a:xfrm>
        </p:grpSpPr>
        <p:sp>
          <p:nvSpPr>
            <p:cNvPr id="972" name="Google Shape;972;p31">
              <a:extLst>
                <a:ext uri="{FF2B5EF4-FFF2-40B4-BE49-F238E27FC236}">
                  <a16:creationId xmlns:a16="http://schemas.microsoft.com/office/drawing/2014/main" id="{8B281C2B-35CD-B854-B1CB-7862CE672E5D}"/>
                </a:ext>
              </a:extLst>
            </p:cNvPr>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a:extLst>
                <a:ext uri="{FF2B5EF4-FFF2-40B4-BE49-F238E27FC236}">
                  <a16:creationId xmlns:a16="http://schemas.microsoft.com/office/drawing/2014/main" id="{492CCAED-AE92-60E5-A348-CB1A1719C2D4}"/>
                </a:ext>
              </a:extLst>
            </p:cNvPr>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a:extLst>
                <a:ext uri="{FF2B5EF4-FFF2-40B4-BE49-F238E27FC236}">
                  <a16:creationId xmlns:a16="http://schemas.microsoft.com/office/drawing/2014/main" id="{0BD084A0-0144-57BB-290A-F484D24B1855}"/>
                </a:ext>
              </a:extLst>
            </p:cNvPr>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a:extLst>
                <a:ext uri="{FF2B5EF4-FFF2-40B4-BE49-F238E27FC236}">
                  <a16:creationId xmlns:a16="http://schemas.microsoft.com/office/drawing/2014/main" id="{32BCE339-69C7-A2E4-865A-3F5637C54148}"/>
                </a:ext>
              </a:extLst>
            </p:cNvPr>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a:extLst>
                <a:ext uri="{FF2B5EF4-FFF2-40B4-BE49-F238E27FC236}">
                  <a16:creationId xmlns:a16="http://schemas.microsoft.com/office/drawing/2014/main" id="{56D680B2-4B5A-3352-A1B3-942FB2673EBA}"/>
                </a:ext>
              </a:extLst>
            </p:cNvPr>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a:extLst>
                <a:ext uri="{FF2B5EF4-FFF2-40B4-BE49-F238E27FC236}">
                  <a16:creationId xmlns:a16="http://schemas.microsoft.com/office/drawing/2014/main" id="{DC565CCC-B518-684B-8755-004D2FE407E9}"/>
                </a:ext>
              </a:extLst>
            </p:cNvPr>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a:extLst>
                <a:ext uri="{FF2B5EF4-FFF2-40B4-BE49-F238E27FC236}">
                  <a16:creationId xmlns:a16="http://schemas.microsoft.com/office/drawing/2014/main" id="{EEFD2D60-4D10-8D84-DDE0-A02C579BED42}"/>
                </a:ext>
              </a:extLst>
            </p:cNvPr>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a:extLst>
                <a:ext uri="{FF2B5EF4-FFF2-40B4-BE49-F238E27FC236}">
                  <a16:creationId xmlns:a16="http://schemas.microsoft.com/office/drawing/2014/main" id="{49FB7AEC-A253-C330-794F-CF8D46738AF7}"/>
                </a:ext>
              </a:extLst>
            </p:cNvPr>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a:extLst>
                <a:ext uri="{FF2B5EF4-FFF2-40B4-BE49-F238E27FC236}">
                  <a16:creationId xmlns:a16="http://schemas.microsoft.com/office/drawing/2014/main" id="{872B6572-9FD9-FFB9-69E5-7623C0C2AF7B}"/>
                </a:ext>
              </a:extLst>
            </p:cNvPr>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a:extLst>
                <a:ext uri="{FF2B5EF4-FFF2-40B4-BE49-F238E27FC236}">
                  <a16:creationId xmlns:a16="http://schemas.microsoft.com/office/drawing/2014/main" id="{2D2172DF-AA64-0D93-52D5-CF544E7CA975}"/>
                </a:ext>
              </a:extLst>
            </p:cNvPr>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a:extLst>
                <a:ext uri="{FF2B5EF4-FFF2-40B4-BE49-F238E27FC236}">
                  <a16:creationId xmlns:a16="http://schemas.microsoft.com/office/drawing/2014/main" id="{321B755A-4289-AB7E-E671-990F98C969F9}"/>
                </a:ext>
              </a:extLst>
            </p:cNvPr>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a:extLst>
                <a:ext uri="{FF2B5EF4-FFF2-40B4-BE49-F238E27FC236}">
                  <a16:creationId xmlns:a16="http://schemas.microsoft.com/office/drawing/2014/main" id="{21F9E5A5-9AA7-9226-560B-E37B000CC40C}"/>
                </a:ext>
              </a:extLst>
            </p:cNvPr>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a:extLst>
                <a:ext uri="{FF2B5EF4-FFF2-40B4-BE49-F238E27FC236}">
                  <a16:creationId xmlns:a16="http://schemas.microsoft.com/office/drawing/2014/main" id="{044A9ACB-678C-8AD9-9A05-A2833B6DC4F2}"/>
                </a:ext>
              </a:extLst>
            </p:cNvPr>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a:extLst>
                <a:ext uri="{FF2B5EF4-FFF2-40B4-BE49-F238E27FC236}">
                  <a16:creationId xmlns:a16="http://schemas.microsoft.com/office/drawing/2014/main" id="{4229730D-7551-F104-E976-2C6F74E799CE}"/>
                </a:ext>
              </a:extLst>
            </p:cNvPr>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a:extLst>
                <a:ext uri="{FF2B5EF4-FFF2-40B4-BE49-F238E27FC236}">
                  <a16:creationId xmlns:a16="http://schemas.microsoft.com/office/drawing/2014/main" id="{6B3C103E-C485-4EA6-BE3B-87C572CE5CA7}"/>
                </a:ext>
              </a:extLst>
            </p:cNvPr>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a:extLst>
                <a:ext uri="{FF2B5EF4-FFF2-40B4-BE49-F238E27FC236}">
                  <a16:creationId xmlns:a16="http://schemas.microsoft.com/office/drawing/2014/main" id="{57FFD4D8-25C8-5132-510C-4F383F710379}"/>
                </a:ext>
              </a:extLst>
            </p:cNvPr>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a:extLst>
                <a:ext uri="{FF2B5EF4-FFF2-40B4-BE49-F238E27FC236}">
                  <a16:creationId xmlns:a16="http://schemas.microsoft.com/office/drawing/2014/main" id="{34336283-28D1-A6EE-BB8C-544D96EB9A22}"/>
                </a:ext>
              </a:extLst>
            </p:cNvPr>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a:extLst>
                <a:ext uri="{FF2B5EF4-FFF2-40B4-BE49-F238E27FC236}">
                  <a16:creationId xmlns:a16="http://schemas.microsoft.com/office/drawing/2014/main" id="{3242C75F-B3C3-D976-D71F-5614A3B2F526}"/>
                </a:ext>
              </a:extLst>
            </p:cNvPr>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a:extLst>
                <a:ext uri="{FF2B5EF4-FFF2-40B4-BE49-F238E27FC236}">
                  <a16:creationId xmlns:a16="http://schemas.microsoft.com/office/drawing/2014/main" id="{C17C4E07-F5D7-4904-1275-D0F676A43ED9}"/>
                </a:ext>
              </a:extLst>
            </p:cNvPr>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a:extLst>
                <a:ext uri="{FF2B5EF4-FFF2-40B4-BE49-F238E27FC236}">
                  <a16:creationId xmlns:a16="http://schemas.microsoft.com/office/drawing/2014/main" id="{81075277-7F39-5669-D82A-8DED08E89CC5}"/>
                </a:ext>
              </a:extLst>
            </p:cNvPr>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a:extLst>
                <a:ext uri="{FF2B5EF4-FFF2-40B4-BE49-F238E27FC236}">
                  <a16:creationId xmlns:a16="http://schemas.microsoft.com/office/drawing/2014/main" id="{832AC58F-B450-726A-00F9-58A2D27D5C78}"/>
                </a:ext>
              </a:extLst>
            </p:cNvPr>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a:extLst>
                <a:ext uri="{FF2B5EF4-FFF2-40B4-BE49-F238E27FC236}">
                  <a16:creationId xmlns:a16="http://schemas.microsoft.com/office/drawing/2014/main" id="{AB4D06CD-1433-503E-110E-035EDE430CD1}"/>
                </a:ext>
              </a:extLst>
            </p:cNvPr>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a:extLst>
                <a:ext uri="{FF2B5EF4-FFF2-40B4-BE49-F238E27FC236}">
                  <a16:creationId xmlns:a16="http://schemas.microsoft.com/office/drawing/2014/main" id="{F9405DD7-0921-1777-633A-D5CC26EB66FF}"/>
                </a:ext>
              </a:extLst>
            </p:cNvPr>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a:extLst>
                <a:ext uri="{FF2B5EF4-FFF2-40B4-BE49-F238E27FC236}">
                  <a16:creationId xmlns:a16="http://schemas.microsoft.com/office/drawing/2014/main" id="{5DA38330-DA2F-4E0A-F27A-9C8E308D2274}"/>
                </a:ext>
              </a:extLst>
            </p:cNvPr>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a:extLst>
                <a:ext uri="{FF2B5EF4-FFF2-40B4-BE49-F238E27FC236}">
                  <a16:creationId xmlns:a16="http://schemas.microsoft.com/office/drawing/2014/main" id="{561A6326-6739-DAE2-4AD2-E5545761028C}"/>
                </a:ext>
              </a:extLst>
            </p:cNvPr>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a:extLst>
                <a:ext uri="{FF2B5EF4-FFF2-40B4-BE49-F238E27FC236}">
                  <a16:creationId xmlns:a16="http://schemas.microsoft.com/office/drawing/2014/main" id="{B007F342-57C8-ED9A-B742-3B098C2ECAC7}"/>
                </a:ext>
              </a:extLst>
            </p:cNvPr>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a:extLst>
                <a:ext uri="{FF2B5EF4-FFF2-40B4-BE49-F238E27FC236}">
                  <a16:creationId xmlns:a16="http://schemas.microsoft.com/office/drawing/2014/main" id="{8E2A3762-6ACB-B732-D8C8-88E2FB94E48A}"/>
                </a:ext>
              </a:extLst>
            </p:cNvPr>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a:extLst>
                <a:ext uri="{FF2B5EF4-FFF2-40B4-BE49-F238E27FC236}">
                  <a16:creationId xmlns:a16="http://schemas.microsoft.com/office/drawing/2014/main" id="{15A6A10D-8524-2099-8F6E-E6A83A050377}"/>
                </a:ext>
              </a:extLst>
            </p:cNvPr>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a:extLst>
                <a:ext uri="{FF2B5EF4-FFF2-40B4-BE49-F238E27FC236}">
                  <a16:creationId xmlns:a16="http://schemas.microsoft.com/office/drawing/2014/main" id="{AE393A43-BDD9-49E7-8254-2BBC69EF52EA}"/>
                </a:ext>
              </a:extLst>
            </p:cNvPr>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a:extLst>
                <a:ext uri="{FF2B5EF4-FFF2-40B4-BE49-F238E27FC236}">
                  <a16:creationId xmlns:a16="http://schemas.microsoft.com/office/drawing/2014/main" id="{30EEB8F1-B820-8DC5-AF58-B8F0E9B1829D}"/>
                </a:ext>
              </a:extLst>
            </p:cNvPr>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a:extLst>
                <a:ext uri="{FF2B5EF4-FFF2-40B4-BE49-F238E27FC236}">
                  <a16:creationId xmlns:a16="http://schemas.microsoft.com/office/drawing/2014/main" id="{7F63DE7F-9320-7466-E874-46313C9947C1}"/>
                </a:ext>
              </a:extLst>
            </p:cNvPr>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a:extLst>
                <a:ext uri="{FF2B5EF4-FFF2-40B4-BE49-F238E27FC236}">
                  <a16:creationId xmlns:a16="http://schemas.microsoft.com/office/drawing/2014/main" id="{307E1C81-EEB5-E124-74A5-DE122C2E026F}"/>
                </a:ext>
              </a:extLst>
            </p:cNvPr>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a:extLst>
                <a:ext uri="{FF2B5EF4-FFF2-40B4-BE49-F238E27FC236}">
                  <a16:creationId xmlns:a16="http://schemas.microsoft.com/office/drawing/2014/main" id="{E42B3D38-0EAC-17C6-61F7-806B9BB4B693}"/>
                </a:ext>
              </a:extLst>
            </p:cNvPr>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a:extLst>
                <a:ext uri="{FF2B5EF4-FFF2-40B4-BE49-F238E27FC236}">
                  <a16:creationId xmlns:a16="http://schemas.microsoft.com/office/drawing/2014/main" id="{53D31A3F-1BEE-2B18-AC59-188659B54490}"/>
                </a:ext>
              </a:extLst>
            </p:cNvPr>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a:extLst>
                <a:ext uri="{FF2B5EF4-FFF2-40B4-BE49-F238E27FC236}">
                  <a16:creationId xmlns:a16="http://schemas.microsoft.com/office/drawing/2014/main" id="{1185B4F1-045D-6B14-516A-389F1BEF8D1C}"/>
                </a:ext>
              </a:extLst>
            </p:cNvPr>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a:extLst>
                <a:ext uri="{FF2B5EF4-FFF2-40B4-BE49-F238E27FC236}">
                  <a16:creationId xmlns:a16="http://schemas.microsoft.com/office/drawing/2014/main" id="{44EE8988-22A4-2754-E32B-71638835CB08}"/>
                </a:ext>
              </a:extLst>
            </p:cNvPr>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a:extLst>
                <a:ext uri="{FF2B5EF4-FFF2-40B4-BE49-F238E27FC236}">
                  <a16:creationId xmlns:a16="http://schemas.microsoft.com/office/drawing/2014/main" id="{5BA518A8-E5E0-BA61-1B77-75884B1BA74B}"/>
                </a:ext>
              </a:extLst>
            </p:cNvPr>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a:extLst>
                <a:ext uri="{FF2B5EF4-FFF2-40B4-BE49-F238E27FC236}">
                  <a16:creationId xmlns:a16="http://schemas.microsoft.com/office/drawing/2014/main" id="{01C9EB93-A053-47F2-916E-95FA28558214}"/>
                </a:ext>
              </a:extLst>
            </p:cNvPr>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a:extLst>
                <a:ext uri="{FF2B5EF4-FFF2-40B4-BE49-F238E27FC236}">
                  <a16:creationId xmlns:a16="http://schemas.microsoft.com/office/drawing/2014/main" id="{2F6FEE4C-512B-46E0-069D-74A379FF3E82}"/>
                </a:ext>
              </a:extLst>
            </p:cNvPr>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a:extLst>
                <a:ext uri="{FF2B5EF4-FFF2-40B4-BE49-F238E27FC236}">
                  <a16:creationId xmlns:a16="http://schemas.microsoft.com/office/drawing/2014/main" id="{54264282-40D0-D9E6-EB05-EE52F73966FE}"/>
                </a:ext>
              </a:extLst>
            </p:cNvPr>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a:extLst>
                <a:ext uri="{FF2B5EF4-FFF2-40B4-BE49-F238E27FC236}">
                  <a16:creationId xmlns:a16="http://schemas.microsoft.com/office/drawing/2014/main" id="{D145A12C-9E1E-9A54-48B6-19CF8E120163}"/>
                </a:ext>
              </a:extLst>
            </p:cNvPr>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a:extLst>
                <a:ext uri="{FF2B5EF4-FFF2-40B4-BE49-F238E27FC236}">
                  <a16:creationId xmlns:a16="http://schemas.microsoft.com/office/drawing/2014/main" id="{97D572D5-69AE-C089-8921-881CB4CCF1E5}"/>
                </a:ext>
              </a:extLst>
            </p:cNvPr>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a:extLst>
                <a:ext uri="{FF2B5EF4-FFF2-40B4-BE49-F238E27FC236}">
                  <a16:creationId xmlns:a16="http://schemas.microsoft.com/office/drawing/2014/main" id="{55404228-4147-2C9B-98B6-411685716C01}"/>
                </a:ext>
              </a:extLst>
            </p:cNvPr>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a:extLst>
                <a:ext uri="{FF2B5EF4-FFF2-40B4-BE49-F238E27FC236}">
                  <a16:creationId xmlns:a16="http://schemas.microsoft.com/office/drawing/2014/main" id="{A965E2A6-EBAA-8C96-DA99-A42E2D03B0E6}"/>
                </a:ext>
              </a:extLst>
            </p:cNvPr>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a:extLst>
                <a:ext uri="{FF2B5EF4-FFF2-40B4-BE49-F238E27FC236}">
                  <a16:creationId xmlns:a16="http://schemas.microsoft.com/office/drawing/2014/main" id="{1B14B747-59AF-26C5-F39A-2909F43A8431}"/>
                </a:ext>
              </a:extLst>
            </p:cNvPr>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a:extLst>
                <a:ext uri="{FF2B5EF4-FFF2-40B4-BE49-F238E27FC236}">
                  <a16:creationId xmlns:a16="http://schemas.microsoft.com/office/drawing/2014/main" id="{43569124-EAD3-916D-DA78-1BF298A812AA}"/>
                </a:ext>
              </a:extLst>
            </p:cNvPr>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a:extLst>
                <a:ext uri="{FF2B5EF4-FFF2-40B4-BE49-F238E27FC236}">
                  <a16:creationId xmlns:a16="http://schemas.microsoft.com/office/drawing/2014/main" id="{557FAD5F-F0C0-E517-5D7A-643F25B931AB}"/>
                </a:ext>
              </a:extLst>
            </p:cNvPr>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a:extLst>
                <a:ext uri="{FF2B5EF4-FFF2-40B4-BE49-F238E27FC236}">
                  <a16:creationId xmlns:a16="http://schemas.microsoft.com/office/drawing/2014/main" id="{E44A1BAD-9A57-7E60-97BC-BDF046D0C873}"/>
                </a:ext>
              </a:extLst>
            </p:cNvPr>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a:extLst>
                <a:ext uri="{FF2B5EF4-FFF2-40B4-BE49-F238E27FC236}">
                  <a16:creationId xmlns:a16="http://schemas.microsoft.com/office/drawing/2014/main" id="{656AF832-C7C6-CA85-961B-CA465A342FD2}"/>
                </a:ext>
              </a:extLst>
            </p:cNvPr>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a:extLst>
                <a:ext uri="{FF2B5EF4-FFF2-40B4-BE49-F238E27FC236}">
                  <a16:creationId xmlns:a16="http://schemas.microsoft.com/office/drawing/2014/main" id="{A3E8D692-AD95-417A-A642-70DD7104DE6A}"/>
                </a:ext>
              </a:extLst>
            </p:cNvPr>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a:extLst>
                <a:ext uri="{FF2B5EF4-FFF2-40B4-BE49-F238E27FC236}">
                  <a16:creationId xmlns:a16="http://schemas.microsoft.com/office/drawing/2014/main" id="{7DBE6FD8-E38B-B02C-FFD8-BCD0A03C7712}"/>
                </a:ext>
              </a:extLst>
            </p:cNvPr>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a:extLst>
                <a:ext uri="{FF2B5EF4-FFF2-40B4-BE49-F238E27FC236}">
                  <a16:creationId xmlns:a16="http://schemas.microsoft.com/office/drawing/2014/main" id="{9ABBCFB6-1041-FE4C-BDC6-676575017AF6}"/>
                </a:ext>
              </a:extLst>
            </p:cNvPr>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a:extLst>
                <a:ext uri="{FF2B5EF4-FFF2-40B4-BE49-F238E27FC236}">
                  <a16:creationId xmlns:a16="http://schemas.microsoft.com/office/drawing/2014/main" id="{0FE0D336-7945-071C-71BC-BE57E56F87D7}"/>
                </a:ext>
              </a:extLst>
            </p:cNvPr>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a:extLst>
                <a:ext uri="{FF2B5EF4-FFF2-40B4-BE49-F238E27FC236}">
                  <a16:creationId xmlns:a16="http://schemas.microsoft.com/office/drawing/2014/main" id="{7331E06E-DB95-EC25-4770-5CC612983C3D}"/>
                </a:ext>
              </a:extLst>
            </p:cNvPr>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a:extLst>
                <a:ext uri="{FF2B5EF4-FFF2-40B4-BE49-F238E27FC236}">
                  <a16:creationId xmlns:a16="http://schemas.microsoft.com/office/drawing/2014/main" id="{7D262193-A320-07FD-3273-7ACAAAF9509C}"/>
                </a:ext>
              </a:extLst>
            </p:cNvPr>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a:extLst>
                <a:ext uri="{FF2B5EF4-FFF2-40B4-BE49-F238E27FC236}">
                  <a16:creationId xmlns:a16="http://schemas.microsoft.com/office/drawing/2014/main" id="{B6BA33FC-3C18-09BC-4269-B22095E140DA}"/>
                </a:ext>
              </a:extLst>
            </p:cNvPr>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a:extLst>
                <a:ext uri="{FF2B5EF4-FFF2-40B4-BE49-F238E27FC236}">
                  <a16:creationId xmlns:a16="http://schemas.microsoft.com/office/drawing/2014/main" id="{A8653942-07A2-2F01-4009-173CF3B26C97}"/>
                </a:ext>
              </a:extLst>
            </p:cNvPr>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a:extLst>
                <a:ext uri="{FF2B5EF4-FFF2-40B4-BE49-F238E27FC236}">
                  <a16:creationId xmlns:a16="http://schemas.microsoft.com/office/drawing/2014/main" id="{5B74EDE6-41D9-C992-19B1-847FB0DB659B}"/>
                </a:ext>
              </a:extLst>
            </p:cNvPr>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a:extLst>
                <a:ext uri="{FF2B5EF4-FFF2-40B4-BE49-F238E27FC236}">
                  <a16:creationId xmlns:a16="http://schemas.microsoft.com/office/drawing/2014/main" id="{79D7DC1F-BE41-E481-A5B0-DF81D20BED1B}"/>
                </a:ext>
              </a:extLst>
            </p:cNvPr>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a:extLst>
                <a:ext uri="{FF2B5EF4-FFF2-40B4-BE49-F238E27FC236}">
                  <a16:creationId xmlns:a16="http://schemas.microsoft.com/office/drawing/2014/main" id="{3C85A369-D4AC-A024-7ED2-83442BCF73C6}"/>
                </a:ext>
              </a:extLst>
            </p:cNvPr>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a:extLst>
                <a:ext uri="{FF2B5EF4-FFF2-40B4-BE49-F238E27FC236}">
                  <a16:creationId xmlns:a16="http://schemas.microsoft.com/office/drawing/2014/main" id="{396C19A6-22A4-1CE1-7015-7661FEE43467}"/>
                </a:ext>
              </a:extLst>
            </p:cNvPr>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a:extLst>
                <a:ext uri="{FF2B5EF4-FFF2-40B4-BE49-F238E27FC236}">
                  <a16:creationId xmlns:a16="http://schemas.microsoft.com/office/drawing/2014/main" id="{400A5FCB-7968-71B9-149A-E0560E5C8E1E}"/>
                </a:ext>
              </a:extLst>
            </p:cNvPr>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a:extLst>
                <a:ext uri="{FF2B5EF4-FFF2-40B4-BE49-F238E27FC236}">
                  <a16:creationId xmlns:a16="http://schemas.microsoft.com/office/drawing/2014/main" id="{D57C71EF-C0D9-12BE-303D-D5DA506F02EB}"/>
                </a:ext>
              </a:extLst>
            </p:cNvPr>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1">
            <a:extLst>
              <a:ext uri="{FF2B5EF4-FFF2-40B4-BE49-F238E27FC236}">
                <a16:creationId xmlns:a16="http://schemas.microsoft.com/office/drawing/2014/main" id="{4F97A68A-4517-21E0-C095-36AF32651B53}"/>
              </a:ext>
            </a:extLst>
          </p:cNvPr>
          <p:cNvGrpSpPr/>
          <p:nvPr/>
        </p:nvGrpSpPr>
        <p:grpSpPr>
          <a:xfrm rot="-2168336">
            <a:off x="340929" y="483154"/>
            <a:ext cx="825790" cy="701108"/>
            <a:chOff x="3502275" y="3218775"/>
            <a:chExt cx="1175775" cy="998250"/>
          </a:xfrm>
        </p:grpSpPr>
        <p:sp>
          <p:nvSpPr>
            <p:cNvPr id="1036" name="Google Shape;1036;p31">
              <a:extLst>
                <a:ext uri="{FF2B5EF4-FFF2-40B4-BE49-F238E27FC236}">
                  <a16:creationId xmlns:a16="http://schemas.microsoft.com/office/drawing/2014/main" id="{BCC42B88-E3BB-D065-A252-5BC43115F7EF}"/>
                </a:ext>
              </a:extLst>
            </p:cNvPr>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a:extLst>
                <a:ext uri="{FF2B5EF4-FFF2-40B4-BE49-F238E27FC236}">
                  <a16:creationId xmlns:a16="http://schemas.microsoft.com/office/drawing/2014/main" id="{07BE8679-8670-26C6-1A65-1819FFA7CFF3}"/>
                </a:ext>
              </a:extLst>
            </p:cNvPr>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a:extLst>
                <a:ext uri="{FF2B5EF4-FFF2-40B4-BE49-F238E27FC236}">
                  <a16:creationId xmlns:a16="http://schemas.microsoft.com/office/drawing/2014/main" id="{F5BF85A6-3340-E90C-6FC7-F203ED7FBF20}"/>
                </a:ext>
              </a:extLst>
            </p:cNvPr>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a:extLst>
                <a:ext uri="{FF2B5EF4-FFF2-40B4-BE49-F238E27FC236}">
                  <a16:creationId xmlns:a16="http://schemas.microsoft.com/office/drawing/2014/main" id="{D238ED49-1EC6-73E2-D16D-BC3173349AB3}"/>
                </a:ext>
              </a:extLst>
            </p:cNvPr>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a:extLst>
                <a:ext uri="{FF2B5EF4-FFF2-40B4-BE49-F238E27FC236}">
                  <a16:creationId xmlns:a16="http://schemas.microsoft.com/office/drawing/2014/main" id="{E1933BFF-F42D-9E0F-945A-37784DEBBF1E}"/>
                </a:ext>
              </a:extLst>
            </p:cNvPr>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a:extLst>
                <a:ext uri="{FF2B5EF4-FFF2-40B4-BE49-F238E27FC236}">
                  <a16:creationId xmlns:a16="http://schemas.microsoft.com/office/drawing/2014/main" id="{6920F3B4-CD53-6557-3769-E371C23B4CF3}"/>
                </a:ext>
              </a:extLst>
            </p:cNvPr>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a:extLst>
                <a:ext uri="{FF2B5EF4-FFF2-40B4-BE49-F238E27FC236}">
                  <a16:creationId xmlns:a16="http://schemas.microsoft.com/office/drawing/2014/main" id="{CDF7F30C-7C8E-E75E-09A6-B14534779C60}"/>
                </a:ext>
              </a:extLst>
            </p:cNvPr>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a:extLst>
                <a:ext uri="{FF2B5EF4-FFF2-40B4-BE49-F238E27FC236}">
                  <a16:creationId xmlns:a16="http://schemas.microsoft.com/office/drawing/2014/main" id="{D636F70C-01D1-C477-A29B-C611D4DD4034}"/>
                </a:ext>
              </a:extLst>
            </p:cNvPr>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a:extLst>
                <a:ext uri="{FF2B5EF4-FFF2-40B4-BE49-F238E27FC236}">
                  <a16:creationId xmlns:a16="http://schemas.microsoft.com/office/drawing/2014/main" id="{FDF1F0A8-1382-0042-CF43-60D9FEB2DDBF}"/>
                </a:ext>
              </a:extLst>
            </p:cNvPr>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a:extLst>
                <a:ext uri="{FF2B5EF4-FFF2-40B4-BE49-F238E27FC236}">
                  <a16:creationId xmlns:a16="http://schemas.microsoft.com/office/drawing/2014/main" id="{CE46B7B1-CF33-96EB-CCC9-6D0CB4C36D73}"/>
                </a:ext>
              </a:extLst>
            </p:cNvPr>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a:extLst>
                <a:ext uri="{FF2B5EF4-FFF2-40B4-BE49-F238E27FC236}">
                  <a16:creationId xmlns:a16="http://schemas.microsoft.com/office/drawing/2014/main" id="{8638AD5F-90AC-28AE-E8B2-DBC4FF231DE6}"/>
                </a:ext>
              </a:extLst>
            </p:cNvPr>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a:extLst>
                <a:ext uri="{FF2B5EF4-FFF2-40B4-BE49-F238E27FC236}">
                  <a16:creationId xmlns:a16="http://schemas.microsoft.com/office/drawing/2014/main" id="{99DA06C4-3DE6-4542-966E-D01F048FE0B8}"/>
                </a:ext>
              </a:extLst>
            </p:cNvPr>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31">
            <a:extLst>
              <a:ext uri="{FF2B5EF4-FFF2-40B4-BE49-F238E27FC236}">
                <a16:creationId xmlns:a16="http://schemas.microsoft.com/office/drawing/2014/main" id="{A0445E80-31F7-264F-22B2-D55060FE7C66}"/>
              </a:ext>
            </a:extLst>
          </p:cNvPr>
          <p:cNvSpPr/>
          <p:nvPr/>
        </p:nvSpPr>
        <p:spPr>
          <a:xfrm rot="3391622">
            <a:off x="8780552" y="49200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31">
            <a:extLst>
              <a:ext uri="{FF2B5EF4-FFF2-40B4-BE49-F238E27FC236}">
                <a16:creationId xmlns:a16="http://schemas.microsoft.com/office/drawing/2014/main" id="{1484CC89-174D-DA5B-652C-B626619E841D}"/>
              </a:ext>
            </a:extLst>
          </p:cNvPr>
          <p:cNvGrpSpPr/>
          <p:nvPr/>
        </p:nvGrpSpPr>
        <p:grpSpPr>
          <a:xfrm>
            <a:off x="7339468" y="308176"/>
            <a:ext cx="1431589" cy="840949"/>
            <a:chOff x="3285175" y="1554625"/>
            <a:chExt cx="1458275" cy="856625"/>
          </a:xfrm>
        </p:grpSpPr>
        <p:sp>
          <p:nvSpPr>
            <p:cNvPr id="1050" name="Google Shape;1050;p31">
              <a:extLst>
                <a:ext uri="{FF2B5EF4-FFF2-40B4-BE49-F238E27FC236}">
                  <a16:creationId xmlns:a16="http://schemas.microsoft.com/office/drawing/2014/main" id="{8D089ED0-E76B-B60D-623D-686EBFB06A3E}"/>
                </a:ext>
              </a:extLst>
            </p:cNvPr>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a:extLst>
                <a:ext uri="{FF2B5EF4-FFF2-40B4-BE49-F238E27FC236}">
                  <a16:creationId xmlns:a16="http://schemas.microsoft.com/office/drawing/2014/main" id="{3827D2E2-D5C4-895B-FDF9-C2466A162BF2}"/>
                </a:ext>
              </a:extLst>
            </p:cNvPr>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a:extLst>
                <a:ext uri="{FF2B5EF4-FFF2-40B4-BE49-F238E27FC236}">
                  <a16:creationId xmlns:a16="http://schemas.microsoft.com/office/drawing/2014/main" id="{1DF008A6-D2A2-3C2B-A6F0-B9CD5D1EEAF7}"/>
                </a:ext>
              </a:extLst>
            </p:cNvPr>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a:extLst>
                <a:ext uri="{FF2B5EF4-FFF2-40B4-BE49-F238E27FC236}">
                  <a16:creationId xmlns:a16="http://schemas.microsoft.com/office/drawing/2014/main" id="{FB52643E-6967-4827-5A74-42760673F6F1}"/>
                </a:ext>
              </a:extLst>
            </p:cNvPr>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a:extLst>
                <a:ext uri="{FF2B5EF4-FFF2-40B4-BE49-F238E27FC236}">
                  <a16:creationId xmlns:a16="http://schemas.microsoft.com/office/drawing/2014/main" id="{110C2A60-C92E-9D58-2A86-5EDA9E900B1F}"/>
                </a:ext>
              </a:extLst>
            </p:cNvPr>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a:extLst>
                <a:ext uri="{FF2B5EF4-FFF2-40B4-BE49-F238E27FC236}">
                  <a16:creationId xmlns:a16="http://schemas.microsoft.com/office/drawing/2014/main" id="{4633D1BD-B659-B163-B872-AB08FA37A342}"/>
                </a:ext>
              </a:extLst>
            </p:cNvPr>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a:extLst>
                <a:ext uri="{FF2B5EF4-FFF2-40B4-BE49-F238E27FC236}">
                  <a16:creationId xmlns:a16="http://schemas.microsoft.com/office/drawing/2014/main" id="{7EACEF5E-2F0F-C752-CC54-38A02BD6646C}"/>
                </a:ext>
              </a:extLst>
            </p:cNvPr>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a:extLst>
                <a:ext uri="{FF2B5EF4-FFF2-40B4-BE49-F238E27FC236}">
                  <a16:creationId xmlns:a16="http://schemas.microsoft.com/office/drawing/2014/main" id="{6827A20C-9736-70ED-C71D-33B802AED32D}"/>
                </a:ext>
              </a:extLst>
            </p:cNvPr>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a:extLst>
                <a:ext uri="{FF2B5EF4-FFF2-40B4-BE49-F238E27FC236}">
                  <a16:creationId xmlns:a16="http://schemas.microsoft.com/office/drawing/2014/main" id="{5B070710-DEB3-EB7C-9452-B4706D522A8A}"/>
                </a:ext>
              </a:extLst>
            </p:cNvPr>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a:extLst>
                <a:ext uri="{FF2B5EF4-FFF2-40B4-BE49-F238E27FC236}">
                  <a16:creationId xmlns:a16="http://schemas.microsoft.com/office/drawing/2014/main" id="{E1E3D71E-214E-D231-6B73-26581C884C84}"/>
                </a:ext>
              </a:extLst>
            </p:cNvPr>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a:extLst>
                <a:ext uri="{FF2B5EF4-FFF2-40B4-BE49-F238E27FC236}">
                  <a16:creationId xmlns:a16="http://schemas.microsoft.com/office/drawing/2014/main" id="{242A9F21-0664-4240-94BF-9104DF63CC86}"/>
                </a:ext>
              </a:extLst>
            </p:cNvPr>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a:extLst>
                <a:ext uri="{FF2B5EF4-FFF2-40B4-BE49-F238E27FC236}">
                  <a16:creationId xmlns:a16="http://schemas.microsoft.com/office/drawing/2014/main" id="{E5264AF2-4E45-6180-C6E2-649CF56B3EF4}"/>
                </a:ext>
              </a:extLst>
            </p:cNvPr>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a:extLst>
                <a:ext uri="{FF2B5EF4-FFF2-40B4-BE49-F238E27FC236}">
                  <a16:creationId xmlns:a16="http://schemas.microsoft.com/office/drawing/2014/main" id="{3793B980-5CD2-50F0-5A52-DA8DE76A5768}"/>
                </a:ext>
              </a:extLst>
            </p:cNvPr>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a:extLst>
                <a:ext uri="{FF2B5EF4-FFF2-40B4-BE49-F238E27FC236}">
                  <a16:creationId xmlns:a16="http://schemas.microsoft.com/office/drawing/2014/main" id="{8CE1A860-543C-8382-79A8-C932E93DD2AD}"/>
                </a:ext>
              </a:extLst>
            </p:cNvPr>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a:extLst>
                <a:ext uri="{FF2B5EF4-FFF2-40B4-BE49-F238E27FC236}">
                  <a16:creationId xmlns:a16="http://schemas.microsoft.com/office/drawing/2014/main" id="{E6DD1841-E7DB-8D4E-2D2F-17B92547CEAA}"/>
                </a:ext>
              </a:extLst>
            </p:cNvPr>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406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t>
            </a:r>
            <a:endParaRPr dirty="0">
              <a:solidFill>
                <a:schemeClr val="lt1"/>
              </a:solidFill>
            </a:endParaRPr>
          </a:p>
        </p:txBody>
      </p:sp>
      <p:grpSp>
        <p:nvGrpSpPr>
          <p:cNvPr id="1074" name="Google Shape;1074;p32"/>
          <p:cNvGrpSpPr/>
          <p:nvPr/>
        </p:nvGrpSpPr>
        <p:grpSpPr>
          <a:xfrm rot="452190">
            <a:off x="7179462" y="284180"/>
            <a:ext cx="1880150" cy="1410744"/>
            <a:chOff x="6833425" y="231725"/>
            <a:chExt cx="1950919" cy="1463845"/>
          </a:xfrm>
        </p:grpSpPr>
        <p:sp>
          <p:nvSpPr>
            <p:cNvPr id="1075" name="Google Shape;1075;p32"/>
            <p:cNvSpPr/>
            <p:nvPr/>
          </p:nvSpPr>
          <p:spPr>
            <a:xfrm>
              <a:off x="6833425" y="231725"/>
              <a:ext cx="1950919" cy="1463845"/>
            </a:xfrm>
            <a:custGeom>
              <a:avLst/>
              <a:gdLst/>
              <a:ahLst/>
              <a:cxnLst/>
              <a:rect l="l" t="t" r="r" b="b"/>
              <a:pathLst>
                <a:path w="56532" h="42418" extrusionOk="0">
                  <a:moveTo>
                    <a:pt x="25856" y="1"/>
                  </a:moveTo>
                  <a:cubicBezTo>
                    <a:pt x="25011" y="1"/>
                    <a:pt x="24155" y="50"/>
                    <a:pt x="23319" y="129"/>
                  </a:cubicBezTo>
                  <a:cubicBezTo>
                    <a:pt x="17644" y="689"/>
                    <a:pt x="12314" y="3089"/>
                    <a:pt x="8124" y="6964"/>
                  </a:cubicBezTo>
                  <a:lnTo>
                    <a:pt x="1869" y="9983"/>
                  </a:lnTo>
                  <a:cubicBezTo>
                    <a:pt x="1358" y="10052"/>
                    <a:pt x="905" y="10386"/>
                    <a:pt x="689" y="10858"/>
                  </a:cubicBezTo>
                  <a:cubicBezTo>
                    <a:pt x="424" y="11439"/>
                    <a:pt x="542" y="12117"/>
                    <a:pt x="974" y="12570"/>
                  </a:cubicBezTo>
                  <a:lnTo>
                    <a:pt x="1505" y="13661"/>
                  </a:lnTo>
                  <a:cubicBezTo>
                    <a:pt x="1545" y="13986"/>
                    <a:pt x="1692" y="14291"/>
                    <a:pt x="1918" y="14527"/>
                  </a:cubicBezTo>
                  <a:lnTo>
                    <a:pt x="2253" y="15205"/>
                  </a:lnTo>
                  <a:cubicBezTo>
                    <a:pt x="1053" y="17910"/>
                    <a:pt x="345" y="20811"/>
                    <a:pt x="168" y="23771"/>
                  </a:cubicBezTo>
                  <a:cubicBezTo>
                    <a:pt x="1" y="26437"/>
                    <a:pt x="306" y="28826"/>
                    <a:pt x="1053" y="30882"/>
                  </a:cubicBezTo>
                  <a:cubicBezTo>
                    <a:pt x="2223" y="34078"/>
                    <a:pt x="4712" y="36970"/>
                    <a:pt x="8065" y="39025"/>
                  </a:cubicBezTo>
                  <a:cubicBezTo>
                    <a:pt x="10553" y="40540"/>
                    <a:pt x="13042" y="41336"/>
                    <a:pt x="15461" y="41385"/>
                  </a:cubicBezTo>
                  <a:lnTo>
                    <a:pt x="15726" y="41385"/>
                  </a:lnTo>
                  <a:cubicBezTo>
                    <a:pt x="17811" y="41385"/>
                    <a:pt x="19778" y="40844"/>
                    <a:pt x="21440" y="40313"/>
                  </a:cubicBezTo>
                  <a:cubicBezTo>
                    <a:pt x="22021" y="40127"/>
                    <a:pt x="22601" y="39930"/>
                    <a:pt x="23171" y="39733"/>
                  </a:cubicBezTo>
                  <a:cubicBezTo>
                    <a:pt x="25374" y="38986"/>
                    <a:pt x="27459" y="38278"/>
                    <a:pt x="29505" y="38278"/>
                  </a:cubicBezTo>
                  <a:cubicBezTo>
                    <a:pt x="29547" y="38277"/>
                    <a:pt x="29588" y="38276"/>
                    <a:pt x="29630" y="38276"/>
                  </a:cubicBezTo>
                  <a:cubicBezTo>
                    <a:pt x="30080" y="38276"/>
                    <a:pt x="30530" y="38324"/>
                    <a:pt x="30980" y="38405"/>
                  </a:cubicBezTo>
                  <a:cubicBezTo>
                    <a:pt x="32101" y="38632"/>
                    <a:pt x="33173" y="39104"/>
                    <a:pt x="34442" y="39763"/>
                  </a:cubicBezTo>
                  <a:lnTo>
                    <a:pt x="35199" y="40156"/>
                  </a:lnTo>
                  <a:cubicBezTo>
                    <a:pt x="36507" y="40844"/>
                    <a:pt x="37835" y="41543"/>
                    <a:pt x="39330" y="41975"/>
                  </a:cubicBezTo>
                  <a:cubicBezTo>
                    <a:pt x="40363" y="42270"/>
                    <a:pt x="41435" y="42418"/>
                    <a:pt x="42507" y="42418"/>
                  </a:cubicBezTo>
                  <a:lnTo>
                    <a:pt x="42507" y="42408"/>
                  </a:lnTo>
                  <a:cubicBezTo>
                    <a:pt x="43667" y="42408"/>
                    <a:pt x="44828" y="42231"/>
                    <a:pt x="45939" y="41897"/>
                  </a:cubicBezTo>
                  <a:lnTo>
                    <a:pt x="45968" y="41887"/>
                  </a:lnTo>
                  <a:cubicBezTo>
                    <a:pt x="46637" y="41690"/>
                    <a:pt x="47277" y="41425"/>
                    <a:pt x="47896" y="41100"/>
                  </a:cubicBezTo>
                  <a:cubicBezTo>
                    <a:pt x="52263" y="38838"/>
                    <a:pt x="54377" y="33822"/>
                    <a:pt x="55075" y="31767"/>
                  </a:cubicBezTo>
                  <a:cubicBezTo>
                    <a:pt x="56531" y="27548"/>
                    <a:pt x="56285" y="22955"/>
                    <a:pt x="54367" y="18490"/>
                  </a:cubicBezTo>
                  <a:cubicBezTo>
                    <a:pt x="51879" y="12697"/>
                    <a:pt x="46667" y="7249"/>
                    <a:pt x="40412" y="3905"/>
                  </a:cubicBezTo>
                  <a:cubicBezTo>
                    <a:pt x="35583" y="1319"/>
                    <a:pt x="30685" y="1"/>
                    <a:pt x="25856"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6885017" y="278934"/>
              <a:ext cx="1852117" cy="1353310"/>
            </a:xfrm>
            <a:custGeom>
              <a:avLst/>
              <a:gdLst/>
              <a:ahLst/>
              <a:cxnLst/>
              <a:rect l="l" t="t" r="r" b="b"/>
              <a:pathLst>
                <a:path w="53669" h="39215" extrusionOk="0">
                  <a:moveTo>
                    <a:pt x="24374" y="1"/>
                  </a:moveTo>
                  <a:cubicBezTo>
                    <a:pt x="23580" y="1"/>
                    <a:pt x="22782" y="39"/>
                    <a:pt x="21981" y="118"/>
                  </a:cubicBezTo>
                  <a:cubicBezTo>
                    <a:pt x="16543" y="649"/>
                    <a:pt x="11438" y="2970"/>
                    <a:pt x="7475" y="6727"/>
                  </a:cubicBezTo>
                  <a:cubicBezTo>
                    <a:pt x="7229" y="6953"/>
                    <a:pt x="6983" y="7199"/>
                    <a:pt x="6747" y="7445"/>
                  </a:cubicBezTo>
                  <a:cubicBezTo>
                    <a:pt x="6590" y="7602"/>
                    <a:pt x="6442" y="7750"/>
                    <a:pt x="6305" y="7917"/>
                  </a:cubicBezTo>
                  <a:cubicBezTo>
                    <a:pt x="5951" y="8300"/>
                    <a:pt x="5606" y="8694"/>
                    <a:pt x="5282" y="9107"/>
                  </a:cubicBezTo>
                  <a:cubicBezTo>
                    <a:pt x="5144" y="9264"/>
                    <a:pt x="5016" y="9431"/>
                    <a:pt x="4888" y="9599"/>
                  </a:cubicBezTo>
                  <a:cubicBezTo>
                    <a:pt x="4623" y="9943"/>
                    <a:pt x="4367" y="10297"/>
                    <a:pt x="4121" y="10670"/>
                  </a:cubicBezTo>
                  <a:cubicBezTo>
                    <a:pt x="4062" y="10759"/>
                    <a:pt x="4003" y="10838"/>
                    <a:pt x="3944" y="10926"/>
                  </a:cubicBezTo>
                  <a:cubicBezTo>
                    <a:pt x="3580" y="11477"/>
                    <a:pt x="3236" y="12047"/>
                    <a:pt x="2921" y="12637"/>
                  </a:cubicBezTo>
                  <a:cubicBezTo>
                    <a:pt x="2833" y="12805"/>
                    <a:pt x="2744" y="12972"/>
                    <a:pt x="2646" y="13159"/>
                  </a:cubicBezTo>
                  <a:cubicBezTo>
                    <a:pt x="2558" y="13346"/>
                    <a:pt x="2459" y="13542"/>
                    <a:pt x="2371" y="13729"/>
                  </a:cubicBezTo>
                  <a:cubicBezTo>
                    <a:pt x="1073" y="16443"/>
                    <a:pt x="315" y="19394"/>
                    <a:pt x="128" y="22394"/>
                  </a:cubicBezTo>
                  <a:cubicBezTo>
                    <a:pt x="1" y="24596"/>
                    <a:pt x="168" y="26839"/>
                    <a:pt x="925" y="28914"/>
                  </a:cubicBezTo>
                  <a:cubicBezTo>
                    <a:pt x="2076" y="32041"/>
                    <a:pt x="4495" y="34579"/>
                    <a:pt x="7337" y="36319"/>
                  </a:cubicBezTo>
                  <a:cubicBezTo>
                    <a:pt x="9353" y="37549"/>
                    <a:pt x="11645" y="38424"/>
                    <a:pt x="14005" y="38473"/>
                  </a:cubicBezTo>
                  <a:cubicBezTo>
                    <a:pt x="14080" y="38475"/>
                    <a:pt x="14154" y="38476"/>
                    <a:pt x="14228" y="38476"/>
                  </a:cubicBezTo>
                  <a:cubicBezTo>
                    <a:pt x="16020" y="38476"/>
                    <a:pt x="17775" y="38027"/>
                    <a:pt x="19513" y="37470"/>
                  </a:cubicBezTo>
                  <a:cubicBezTo>
                    <a:pt x="22173" y="36621"/>
                    <a:pt x="25638" y="33212"/>
                    <a:pt x="28554" y="33212"/>
                  </a:cubicBezTo>
                  <a:cubicBezTo>
                    <a:pt x="28679" y="33212"/>
                    <a:pt x="28802" y="33219"/>
                    <a:pt x="28925" y="33231"/>
                  </a:cubicBezTo>
                  <a:cubicBezTo>
                    <a:pt x="31688" y="33526"/>
                    <a:pt x="33990" y="34382"/>
                    <a:pt x="36458" y="35543"/>
                  </a:cubicBezTo>
                  <a:cubicBezTo>
                    <a:pt x="38696" y="36597"/>
                    <a:pt x="40721" y="39215"/>
                    <a:pt x="43048" y="39215"/>
                  </a:cubicBezTo>
                  <a:cubicBezTo>
                    <a:pt x="43369" y="39215"/>
                    <a:pt x="43697" y="39165"/>
                    <a:pt x="44031" y="39054"/>
                  </a:cubicBezTo>
                  <a:lnTo>
                    <a:pt x="44051" y="39054"/>
                  </a:lnTo>
                  <a:cubicBezTo>
                    <a:pt x="44631" y="38877"/>
                    <a:pt x="45201" y="38640"/>
                    <a:pt x="45742" y="38365"/>
                  </a:cubicBezTo>
                  <a:cubicBezTo>
                    <a:pt x="48879" y="36733"/>
                    <a:pt x="51092" y="33123"/>
                    <a:pt x="52223" y="29838"/>
                  </a:cubicBezTo>
                  <a:cubicBezTo>
                    <a:pt x="53669" y="25639"/>
                    <a:pt x="53197" y="21449"/>
                    <a:pt x="51555" y="17604"/>
                  </a:cubicBezTo>
                  <a:cubicBezTo>
                    <a:pt x="49007" y="11693"/>
                    <a:pt x="43687" y="6628"/>
                    <a:pt x="38248" y="3727"/>
                  </a:cubicBezTo>
                  <a:cubicBezTo>
                    <a:pt x="33954" y="1428"/>
                    <a:pt x="29232" y="1"/>
                    <a:pt x="243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7714834" y="361756"/>
              <a:ext cx="285812" cy="266072"/>
            </a:xfrm>
            <a:custGeom>
              <a:avLst/>
              <a:gdLst/>
              <a:ahLst/>
              <a:cxnLst/>
              <a:rect l="l" t="t" r="r" b="b"/>
              <a:pathLst>
                <a:path w="8282" h="7710" extrusionOk="0">
                  <a:moveTo>
                    <a:pt x="4140" y="0"/>
                  </a:moveTo>
                  <a:cubicBezTo>
                    <a:pt x="2285" y="0"/>
                    <a:pt x="646" y="1346"/>
                    <a:pt x="345" y="3245"/>
                  </a:cubicBezTo>
                  <a:cubicBezTo>
                    <a:pt x="1" y="5340"/>
                    <a:pt x="1436" y="7317"/>
                    <a:pt x="3531" y="7661"/>
                  </a:cubicBezTo>
                  <a:cubicBezTo>
                    <a:pt x="3737" y="7693"/>
                    <a:pt x="3942" y="7709"/>
                    <a:pt x="4144" y="7709"/>
                  </a:cubicBezTo>
                  <a:cubicBezTo>
                    <a:pt x="6007" y="7709"/>
                    <a:pt x="7645" y="6363"/>
                    <a:pt x="7947" y="4464"/>
                  </a:cubicBezTo>
                  <a:cubicBezTo>
                    <a:pt x="8282" y="2370"/>
                    <a:pt x="6855" y="393"/>
                    <a:pt x="4751" y="49"/>
                  </a:cubicBezTo>
                  <a:cubicBezTo>
                    <a:pt x="4546" y="16"/>
                    <a:pt x="4342" y="0"/>
                    <a:pt x="4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8381075" y="1029372"/>
              <a:ext cx="286813" cy="266003"/>
            </a:xfrm>
            <a:custGeom>
              <a:avLst/>
              <a:gdLst/>
              <a:ahLst/>
              <a:cxnLst/>
              <a:rect l="l" t="t" r="r" b="b"/>
              <a:pathLst>
                <a:path w="8311" h="7708" extrusionOk="0">
                  <a:moveTo>
                    <a:pt x="4154" y="0"/>
                  </a:moveTo>
                  <a:cubicBezTo>
                    <a:pt x="3936" y="0"/>
                    <a:pt x="3714" y="19"/>
                    <a:pt x="3492" y="57"/>
                  </a:cubicBezTo>
                  <a:cubicBezTo>
                    <a:pt x="1397" y="421"/>
                    <a:pt x="0" y="2418"/>
                    <a:pt x="364" y="4513"/>
                  </a:cubicBezTo>
                  <a:cubicBezTo>
                    <a:pt x="689" y="6385"/>
                    <a:pt x="2319" y="7707"/>
                    <a:pt x="4157" y="7707"/>
                  </a:cubicBezTo>
                  <a:cubicBezTo>
                    <a:pt x="4375" y="7707"/>
                    <a:pt x="4597" y="7688"/>
                    <a:pt x="4819" y="7650"/>
                  </a:cubicBezTo>
                  <a:cubicBezTo>
                    <a:pt x="6914" y="7286"/>
                    <a:pt x="8311" y="5289"/>
                    <a:pt x="7947" y="3195"/>
                  </a:cubicBezTo>
                  <a:cubicBezTo>
                    <a:pt x="7622" y="1322"/>
                    <a:pt x="5992" y="0"/>
                    <a:pt x="4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7095767" y="1215894"/>
              <a:ext cx="285812" cy="265831"/>
            </a:xfrm>
            <a:custGeom>
              <a:avLst/>
              <a:gdLst/>
              <a:ahLst/>
              <a:cxnLst/>
              <a:rect l="l" t="t" r="r" b="b"/>
              <a:pathLst>
                <a:path w="8282" h="7703" extrusionOk="0">
                  <a:moveTo>
                    <a:pt x="4154" y="1"/>
                  </a:moveTo>
                  <a:cubicBezTo>
                    <a:pt x="3949" y="1"/>
                    <a:pt x="3741" y="17"/>
                    <a:pt x="3532" y="52"/>
                  </a:cubicBezTo>
                  <a:cubicBezTo>
                    <a:pt x="1427" y="386"/>
                    <a:pt x="1" y="2363"/>
                    <a:pt x="335" y="4458"/>
                  </a:cubicBezTo>
                  <a:cubicBezTo>
                    <a:pt x="646" y="6356"/>
                    <a:pt x="2277" y="7703"/>
                    <a:pt x="4138" y="7703"/>
                  </a:cubicBezTo>
                  <a:cubicBezTo>
                    <a:pt x="4340" y="7703"/>
                    <a:pt x="4545" y="7687"/>
                    <a:pt x="4751" y="7654"/>
                  </a:cubicBezTo>
                  <a:cubicBezTo>
                    <a:pt x="6856" y="7320"/>
                    <a:pt x="8282" y="5343"/>
                    <a:pt x="7947" y="3238"/>
                  </a:cubicBezTo>
                  <a:cubicBezTo>
                    <a:pt x="7638" y="1352"/>
                    <a:pt x="6005" y="1"/>
                    <a:pt x="4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6905377" y="294532"/>
              <a:ext cx="921831" cy="821718"/>
            </a:xfrm>
            <a:custGeom>
              <a:avLst/>
              <a:gdLst/>
              <a:ahLst/>
              <a:cxnLst/>
              <a:rect l="l" t="t" r="r" b="b"/>
              <a:pathLst>
                <a:path w="26712" h="23811" extrusionOk="0">
                  <a:moveTo>
                    <a:pt x="19837" y="0"/>
                  </a:moveTo>
                  <a:lnTo>
                    <a:pt x="18215" y="787"/>
                  </a:lnTo>
                  <a:lnTo>
                    <a:pt x="18284" y="1151"/>
                  </a:lnTo>
                  <a:lnTo>
                    <a:pt x="18284" y="1151"/>
                  </a:lnTo>
                  <a:lnTo>
                    <a:pt x="17497" y="1141"/>
                  </a:lnTo>
                  <a:lnTo>
                    <a:pt x="15726" y="1997"/>
                  </a:lnTo>
                  <a:lnTo>
                    <a:pt x="15667" y="2282"/>
                  </a:lnTo>
                  <a:lnTo>
                    <a:pt x="15009" y="2341"/>
                  </a:lnTo>
                  <a:lnTo>
                    <a:pt x="13228" y="3196"/>
                  </a:lnTo>
                  <a:lnTo>
                    <a:pt x="13160" y="3511"/>
                  </a:lnTo>
                  <a:lnTo>
                    <a:pt x="12520" y="3541"/>
                  </a:lnTo>
                  <a:lnTo>
                    <a:pt x="10740" y="4406"/>
                  </a:lnTo>
                  <a:lnTo>
                    <a:pt x="10809" y="4662"/>
                  </a:lnTo>
                  <a:lnTo>
                    <a:pt x="10022" y="4750"/>
                  </a:lnTo>
                  <a:lnTo>
                    <a:pt x="8252" y="5606"/>
                  </a:lnTo>
                  <a:lnTo>
                    <a:pt x="8321" y="5950"/>
                  </a:lnTo>
                  <a:lnTo>
                    <a:pt x="7534" y="5950"/>
                  </a:lnTo>
                  <a:lnTo>
                    <a:pt x="5764" y="6806"/>
                  </a:lnTo>
                  <a:lnTo>
                    <a:pt x="5715" y="7130"/>
                  </a:lnTo>
                  <a:lnTo>
                    <a:pt x="5046" y="7160"/>
                  </a:lnTo>
                  <a:lnTo>
                    <a:pt x="3266" y="8016"/>
                  </a:lnTo>
                  <a:lnTo>
                    <a:pt x="3167" y="8320"/>
                  </a:lnTo>
                  <a:lnTo>
                    <a:pt x="2548" y="8360"/>
                  </a:lnTo>
                  <a:lnTo>
                    <a:pt x="1" y="9589"/>
                  </a:lnTo>
                  <a:lnTo>
                    <a:pt x="6865" y="23810"/>
                  </a:lnTo>
                  <a:lnTo>
                    <a:pt x="26712" y="14221"/>
                  </a:lnTo>
                  <a:lnTo>
                    <a:pt x="19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6934227" y="361273"/>
              <a:ext cx="689510" cy="334436"/>
            </a:xfrm>
            <a:custGeom>
              <a:avLst/>
              <a:gdLst/>
              <a:ahLst/>
              <a:cxnLst/>
              <a:rect l="l" t="t" r="r" b="b"/>
              <a:pathLst>
                <a:path w="19980" h="9691" extrusionOk="0">
                  <a:moveTo>
                    <a:pt x="19871" y="0"/>
                  </a:moveTo>
                  <a:cubicBezTo>
                    <a:pt x="19857" y="0"/>
                    <a:pt x="19843" y="4"/>
                    <a:pt x="19828" y="13"/>
                  </a:cubicBezTo>
                  <a:lnTo>
                    <a:pt x="79" y="9553"/>
                  </a:lnTo>
                  <a:cubicBezTo>
                    <a:pt x="1" y="9583"/>
                    <a:pt x="30" y="9691"/>
                    <a:pt x="109" y="9691"/>
                  </a:cubicBezTo>
                  <a:lnTo>
                    <a:pt x="148" y="9691"/>
                  </a:lnTo>
                  <a:lnTo>
                    <a:pt x="19896" y="151"/>
                  </a:lnTo>
                  <a:cubicBezTo>
                    <a:pt x="19979" y="118"/>
                    <a:pt x="19943" y="0"/>
                    <a:pt x="19871" y="0"/>
                  </a:cubicBez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6901995" y="429808"/>
              <a:ext cx="760083" cy="336852"/>
            </a:xfrm>
            <a:custGeom>
              <a:avLst/>
              <a:gdLst/>
              <a:ahLst/>
              <a:cxnLst/>
              <a:rect l="l" t="t" r="r" b="b"/>
              <a:pathLst>
                <a:path w="22025" h="9761" extrusionOk="0">
                  <a:moveTo>
                    <a:pt x="21916" y="1"/>
                  </a:moveTo>
                  <a:cubicBezTo>
                    <a:pt x="21903" y="1"/>
                    <a:pt x="21888" y="5"/>
                    <a:pt x="21873" y="14"/>
                  </a:cubicBezTo>
                  <a:lnTo>
                    <a:pt x="2144" y="9544"/>
                  </a:lnTo>
                  <a:lnTo>
                    <a:pt x="2744" y="6879"/>
                  </a:lnTo>
                  <a:cubicBezTo>
                    <a:pt x="2744" y="6839"/>
                    <a:pt x="2725" y="6800"/>
                    <a:pt x="2695" y="6790"/>
                  </a:cubicBezTo>
                  <a:lnTo>
                    <a:pt x="128" y="5600"/>
                  </a:lnTo>
                  <a:cubicBezTo>
                    <a:pt x="118" y="5595"/>
                    <a:pt x="106" y="5593"/>
                    <a:pt x="95" y="5593"/>
                  </a:cubicBezTo>
                  <a:cubicBezTo>
                    <a:pt x="65" y="5593"/>
                    <a:pt x="34" y="5611"/>
                    <a:pt x="20" y="5640"/>
                  </a:cubicBezTo>
                  <a:cubicBezTo>
                    <a:pt x="0" y="5679"/>
                    <a:pt x="20" y="5728"/>
                    <a:pt x="59" y="5748"/>
                  </a:cubicBezTo>
                  <a:lnTo>
                    <a:pt x="2577" y="6898"/>
                  </a:lnTo>
                  <a:lnTo>
                    <a:pt x="1957" y="9672"/>
                  </a:lnTo>
                  <a:cubicBezTo>
                    <a:pt x="1948" y="9721"/>
                    <a:pt x="1987" y="9760"/>
                    <a:pt x="2036" y="9760"/>
                  </a:cubicBezTo>
                  <a:lnTo>
                    <a:pt x="2066" y="9760"/>
                  </a:lnTo>
                  <a:lnTo>
                    <a:pt x="21942" y="152"/>
                  </a:lnTo>
                  <a:cubicBezTo>
                    <a:pt x="22025" y="119"/>
                    <a:pt x="21989" y="1"/>
                    <a:pt x="2191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2"/>
            <p:cNvSpPr/>
            <p:nvPr/>
          </p:nvSpPr>
          <p:spPr>
            <a:xfrm>
              <a:off x="6993273" y="571124"/>
              <a:ext cx="113400" cy="140870"/>
            </a:xfrm>
            <a:custGeom>
              <a:avLst/>
              <a:gdLst/>
              <a:ahLst/>
              <a:cxnLst/>
              <a:rect l="l" t="t" r="r" b="b"/>
              <a:pathLst>
                <a:path w="3286" h="4082" extrusionOk="0">
                  <a:moveTo>
                    <a:pt x="719" y="1"/>
                  </a:moveTo>
                  <a:lnTo>
                    <a:pt x="1" y="345"/>
                  </a:lnTo>
                  <a:lnTo>
                    <a:pt x="2656" y="1535"/>
                  </a:lnTo>
                  <a:lnTo>
                    <a:pt x="2519" y="4082"/>
                  </a:lnTo>
                  <a:lnTo>
                    <a:pt x="3148" y="3777"/>
                  </a:lnTo>
                  <a:lnTo>
                    <a:pt x="3286" y="1141"/>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2"/>
            <p:cNvSpPr/>
            <p:nvPr/>
          </p:nvSpPr>
          <p:spPr>
            <a:xfrm>
              <a:off x="7079478" y="529367"/>
              <a:ext cx="113055" cy="140904"/>
            </a:xfrm>
            <a:custGeom>
              <a:avLst/>
              <a:gdLst/>
              <a:ahLst/>
              <a:cxnLst/>
              <a:rect l="l" t="t" r="r" b="b"/>
              <a:pathLst>
                <a:path w="3276" h="4083" extrusionOk="0">
                  <a:moveTo>
                    <a:pt x="719" y="1"/>
                  </a:moveTo>
                  <a:lnTo>
                    <a:pt x="1" y="355"/>
                  </a:lnTo>
                  <a:lnTo>
                    <a:pt x="2646" y="1535"/>
                  </a:lnTo>
                  <a:lnTo>
                    <a:pt x="2509" y="408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7165372" y="487956"/>
              <a:ext cx="113055" cy="140904"/>
            </a:xfrm>
            <a:custGeom>
              <a:avLst/>
              <a:gdLst/>
              <a:ahLst/>
              <a:cxnLst/>
              <a:rect l="l" t="t" r="r" b="b"/>
              <a:pathLst>
                <a:path w="3276" h="4083" extrusionOk="0">
                  <a:moveTo>
                    <a:pt x="718" y="1"/>
                  </a:moveTo>
                  <a:lnTo>
                    <a:pt x="0" y="345"/>
                  </a:lnTo>
                  <a:lnTo>
                    <a:pt x="2646" y="1535"/>
                  </a:lnTo>
                  <a:lnTo>
                    <a:pt x="2518" y="4082"/>
                  </a:lnTo>
                  <a:lnTo>
                    <a:pt x="3137" y="3778"/>
                  </a:lnTo>
                  <a:lnTo>
                    <a:pt x="3275" y="1152"/>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7251232" y="446580"/>
              <a:ext cx="113400" cy="140870"/>
            </a:xfrm>
            <a:custGeom>
              <a:avLst/>
              <a:gdLst/>
              <a:ahLst/>
              <a:cxnLst/>
              <a:rect l="l" t="t" r="r" b="b"/>
              <a:pathLst>
                <a:path w="3286" h="4082" extrusionOk="0">
                  <a:moveTo>
                    <a:pt x="718" y="0"/>
                  </a:moveTo>
                  <a:lnTo>
                    <a:pt x="0" y="344"/>
                  </a:lnTo>
                  <a:lnTo>
                    <a:pt x="2656" y="1534"/>
                  </a:lnTo>
                  <a:lnTo>
                    <a:pt x="2518" y="4082"/>
                  </a:lnTo>
                  <a:lnTo>
                    <a:pt x="3138" y="3777"/>
                  </a:lnTo>
                  <a:lnTo>
                    <a:pt x="3285" y="1141"/>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7337437" y="404823"/>
              <a:ext cx="113055" cy="140870"/>
            </a:xfrm>
            <a:custGeom>
              <a:avLst/>
              <a:gdLst/>
              <a:ahLst/>
              <a:cxnLst/>
              <a:rect l="l" t="t" r="r" b="b"/>
              <a:pathLst>
                <a:path w="3276" h="4082" extrusionOk="0">
                  <a:moveTo>
                    <a:pt x="708" y="0"/>
                  </a:moveTo>
                  <a:lnTo>
                    <a:pt x="0" y="345"/>
                  </a:lnTo>
                  <a:lnTo>
                    <a:pt x="2646" y="1535"/>
                  </a:lnTo>
                  <a:lnTo>
                    <a:pt x="2508" y="4082"/>
                  </a:lnTo>
                  <a:lnTo>
                    <a:pt x="3138" y="3777"/>
                  </a:lnTo>
                  <a:lnTo>
                    <a:pt x="3275" y="115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7423297" y="363412"/>
              <a:ext cx="113055" cy="140904"/>
            </a:xfrm>
            <a:custGeom>
              <a:avLst/>
              <a:gdLst/>
              <a:ahLst/>
              <a:cxnLst/>
              <a:rect l="l" t="t" r="r" b="b"/>
              <a:pathLst>
                <a:path w="3276" h="4083" extrusionOk="0">
                  <a:moveTo>
                    <a:pt x="718" y="1"/>
                  </a:moveTo>
                  <a:lnTo>
                    <a:pt x="1" y="345"/>
                  </a:lnTo>
                  <a:lnTo>
                    <a:pt x="2646" y="1535"/>
                  </a:lnTo>
                  <a:lnTo>
                    <a:pt x="2508" y="4082"/>
                  </a:lnTo>
                  <a:lnTo>
                    <a:pt x="3138" y="3777"/>
                  </a:lnTo>
                  <a:lnTo>
                    <a:pt x="3276" y="1151"/>
                  </a:lnTo>
                  <a:lnTo>
                    <a:pt x="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7509157" y="321656"/>
              <a:ext cx="113055" cy="141249"/>
            </a:xfrm>
            <a:custGeom>
              <a:avLst/>
              <a:gdLst/>
              <a:ahLst/>
              <a:cxnLst/>
              <a:rect l="l" t="t" r="r" b="b"/>
              <a:pathLst>
                <a:path w="3276" h="4093" extrusionOk="0">
                  <a:moveTo>
                    <a:pt x="719" y="1"/>
                  </a:moveTo>
                  <a:lnTo>
                    <a:pt x="1" y="355"/>
                  </a:lnTo>
                  <a:lnTo>
                    <a:pt x="2646" y="1535"/>
                  </a:lnTo>
                  <a:lnTo>
                    <a:pt x="2518" y="4092"/>
                  </a:lnTo>
                  <a:lnTo>
                    <a:pt x="3138" y="3787"/>
                  </a:lnTo>
                  <a:lnTo>
                    <a:pt x="3276" y="1152"/>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7041138" y="515115"/>
              <a:ext cx="600578" cy="292265"/>
            </a:xfrm>
            <a:custGeom>
              <a:avLst/>
              <a:gdLst/>
              <a:ahLst/>
              <a:cxnLst/>
              <a:rect l="l" t="t" r="r" b="b"/>
              <a:pathLst>
                <a:path w="17403" h="8469" extrusionOk="0">
                  <a:moveTo>
                    <a:pt x="17281" y="1"/>
                  </a:moveTo>
                  <a:cubicBezTo>
                    <a:pt x="17268" y="1"/>
                    <a:pt x="17255" y="4"/>
                    <a:pt x="17241" y="11"/>
                  </a:cubicBezTo>
                  <a:lnTo>
                    <a:pt x="60" y="8321"/>
                  </a:lnTo>
                  <a:cubicBezTo>
                    <a:pt x="20" y="8341"/>
                    <a:pt x="1" y="8380"/>
                    <a:pt x="20" y="8419"/>
                  </a:cubicBezTo>
                  <a:cubicBezTo>
                    <a:pt x="30" y="8449"/>
                    <a:pt x="60" y="8468"/>
                    <a:pt x="89" y="8468"/>
                  </a:cubicBezTo>
                  <a:cubicBezTo>
                    <a:pt x="99" y="8468"/>
                    <a:pt x="119" y="8459"/>
                    <a:pt x="128" y="8459"/>
                  </a:cubicBezTo>
                  <a:lnTo>
                    <a:pt x="17310" y="148"/>
                  </a:lnTo>
                  <a:cubicBezTo>
                    <a:pt x="17403" y="114"/>
                    <a:pt x="17358" y="1"/>
                    <a:pt x="17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7086622" y="609015"/>
              <a:ext cx="600232" cy="292024"/>
            </a:xfrm>
            <a:custGeom>
              <a:avLst/>
              <a:gdLst/>
              <a:ahLst/>
              <a:cxnLst/>
              <a:rect l="l" t="t" r="r" b="b"/>
              <a:pathLst>
                <a:path w="17393" h="8462" extrusionOk="0">
                  <a:moveTo>
                    <a:pt x="17286" y="0"/>
                  </a:moveTo>
                  <a:cubicBezTo>
                    <a:pt x="17272" y="0"/>
                    <a:pt x="17257" y="4"/>
                    <a:pt x="17241" y="14"/>
                  </a:cubicBezTo>
                  <a:lnTo>
                    <a:pt x="50" y="8314"/>
                  </a:lnTo>
                  <a:cubicBezTo>
                    <a:pt x="10" y="8334"/>
                    <a:pt x="0" y="8373"/>
                    <a:pt x="20" y="8413"/>
                  </a:cubicBezTo>
                  <a:cubicBezTo>
                    <a:pt x="30" y="8442"/>
                    <a:pt x="59" y="8462"/>
                    <a:pt x="89" y="8462"/>
                  </a:cubicBezTo>
                  <a:cubicBezTo>
                    <a:pt x="99" y="8462"/>
                    <a:pt x="109" y="8462"/>
                    <a:pt x="118" y="8452"/>
                  </a:cubicBezTo>
                  <a:lnTo>
                    <a:pt x="17310" y="152"/>
                  </a:lnTo>
                  <a:cubicBezTo>
                    <a:pt x="17392" y="110"/>
                    <a:pt x="17357" y="0"/>
                    <a:pt x="17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7131070" y="702707"/>
              <a:ext cx="601233" cy="292024"/>
            </a:xfrm>
            <a:custGeom>
              <a:avLst/>
              <a:gdLst/>
              <a:ahLst/>
              <a:cxnLst/>
              <a:rect l="l" t="t" r="r" b="b"/>
              <a:pathLst>
                <a:path w="17422" h="8462" extrusionOk="0">
                  <a:moveTo>
                    <a:pt x="17304" y="0"/>
                  </a:moveTo>
                  <a:cubicBezTo>
                    <a:pt x="17291" y="0"/>
                    <a:pt x="17276" y="4"/>
                    <a:pt x="17261" y="13"/>
                  </a:cubicBezTo>
                  <a:lnTo>
                    <a:pt x="79" y="8314"/>
                  </a:lnTo>
                  <a:cubicBezTo>
                    <a:pt x="1" y="8353"/>
                    <a:pt x="30" y="8461"/>
                    <a:pt x="109" y="8461"/>
                  </a:cubicBezTo>
                  <a:cubicBezTo>
                    <a:pt x="119" y="8461"/>
                    <a:pt x="138" y="8461"/>
                    <a:pt x="148" y="8451"/>
                  </a:cubicBezTo>
                  <a:lnTo>
                    <a:pt x="17330" y="151"/>
                  </a:lnTo>
                  <a:cubicBezTo>
                    <a:pt x="17421" y="118"/>
                    <a:pt x="17379" y="0"/>
                    <a:pt x="17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7160955" y="743256"/>
              <a:ext cx="51938" cy="99078"/>
            </a:xfrm>
            <a:custGeom>
              <a:avLst/>
              <a:gdLst/>
              <a:ahLst/>
              <a:cxnLst/>
              <a:rect l="l" t="t" r="r" b="b"/>
              <a:pathLst>
                <a:path w="1505" h="2871" extrusionOk="0">
                  <a:moveTo>
                    <a:pt x="109" y="0"/>
                  </a:moveTo>
                  <a:cubicBezTo>
                    <a:pt x="56" y="0"/>
                    <a:pt x="1" y="52"/>
                    <a:pt x="40" y="117"/>
                  </a:cubicBezTo>
                  <a:lnTo>
                    <a:pt x="1348" y="2821"/>
                  </a:lnTo>
                  <a:cubicBezTo>
                    <a:pt x="1357" y="2851"/>
                    <a:pt x="1387" y="2870"/>
                    <a:pt x="1416" y="2870"/>
                  </a:cubicBezTo>
                  <a:cubicBezTo>
                    <a:pt x="1426" y="2870"/>
                    <a:pt x="1436" y="2861"/>
                    <a:pt x="1446" y="2861"/>
                  </a:cubicBezTo>
                  <a:cubicBezTo>
                    <a:pt x="1485" y="2841"/>
                    <a:pt x="1505" y="2792"/>
                    <a:pt x="1485" y="2752"/>
                  </a:cubicBezTo>
                  <a:lnTo>
                    <a:pt x="177" y="48"/>
                  </a:lnTo>
                  <a:cubicBezTo>
                    <a:pt x="164" y="14"/>
                    <a:pt x="136"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7376260" y="755921"/>
              <a:ext cx="51489" cy="98630"/>
            </a:xfrm>
            <a:custGeom>
              <a:avLst/>
              <a:gdLst/>
              <a:ahLst/>
              <a:cxnLst/>
              <a:rect l="l" t="t" r="r" b="b"/>
              <a:pathLst>
                <a:path w="1492" h="2858" extrusionOk="0">
                  <a:moveTo>
                    <a:pt x="94" y="1"/>
                  </a:moveTo>
                  <a:cubicBezTo>
                    <a:pt x="46" y="1"/>
                    <a:pt x="0" y="46"/>
                    <a:pt x="26" y="104"/>
                  </a:cubicBezTo>
                  <a:lnTo>
                    <a:pt x="1334" y="2808"/>
                  </a:lnTo>
                  <a:cubicBezTo>
                    <a:pt x="1344" y="2838"/>
                    <a:pt x="1364" y="2858"/>
                    <a:pt x="1403" y="2858"/>
                  </a:cubicBezTo>
                  <a:cubicBezTo>
                    <a:pt x="1413" y="2858"/>
                    <a:pt x="1423" y="2858"/>
                    <a:pt x="1432" y="2848"/>
                  </a:cubicBezTo>
                  <a:cubicBezTo>
                    <a:pt x="1472" y="2828"/>
                    <a:pt x="1491" y="2779"/>
                    <a:pt x="1472" y="2749"/>
                  </a:cubicBezTo>
                  <a:lnTo>
                    <a:pt x="164" y="45"/>
                  </a:lnTo>
                  <a:cubicBezTo>
                    <a:pt x="147" y="14"/>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7458359" y="600249"/>
              <a:ext cx="51523" cy="98526"/>
            </a:xfrm>
            <a:custGeom>
              <a:avLst/>
              <a:gdLst/>
              <a:ahLst/>
              <a:cxnLst/>
              <a:rect l="l" t="t" r="r" b="b"/>
              <a:pathLst>
                <a:path w="1493" h="2855" extrusionOk="0">
                  <a:moveTo>
                    <a:pt x="99" y="0"/>
                  </a:moveTo>
                  <a:cubicBezTo>
                    <a:pt x="50" y="0"/>
                    <a:pt x="1" y="51"/>
                    <a:pt x="27" y="110"/>
                  </a:cubicBezTo>
                  <a:lnTo>
                    <a:pt x="1335" y="2815"/>
                  </a:lnTo>
                  <a:cubicBezTo>
                    <a:pt x="1345" y="2835"/>
                    <a:pt x="1374" y="2854"/>
                    <a:pt x="1404" y="2854"/>
                  </a:cubicBezTo>
                  <a:cubicBezTo>
                    <a:pt x="1414" y="2854"/>
                    <a:pt x="1424" y="2854"/>
                    <a:pt x="1433" y="2845"/>
                  </a:cubicBezTo>
                  <a:cubicBezTo>
                    <a:pt x="1473" y="2825"/>
                    <a:pt x="1492" y="2786"/>
                    <a:pt x="1473" y="2746"/>
                  </a:cubicBezTo>
                  <a:lnTo>
                    <a:pt x="165" y="42"/>
                  </a:lnTo>
                  <a:cubicBezTo>
                    <a:pt x="149" y="13"/>
                    <a:pt x="124"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a:off x="7820743" y="528712"/>
              <a:ext cx="166649" cy="139179"/>
            </a:xfrm>
            <a:custGeom>
              <a:avLst/>
              <a:gdLst/>
              <a:ahLst/>
              <a:cxnLst/>
              <a:rect l="l" t="t" r="r" b="b"/>
              <a:pathLst>
                <a:path w="4829" h="4033" extrusionOk="0">
                  <a:moveTo>
                    <a:pt x="2449" y="0"/>
                  </a:moveTo>
                  <a:lnTo>
                    <a:pt x="452" y="1033"/>
                  </a:lnTo>
                  <a:lnTo>
                    <a:pt x="344" y="1092"/>
                  </a:lnTo>
                  <a:cubicBezTo>
                    <a:pt x="344" y="1092"/>
                    <a:pt x="0" y="1525"/>
                    <a:pt x="413" y="2252"/>
                  </a:cubicBezTo>
                  <a:cubicBezTo>
                    <a:pt x="797" y="2872"/>
                    <a:pt x="1220" y="3472"/>
                    <a:pt x="1672" y="4032"/>
                  </a:cubicBezTo>
                  <a:lnTo>
                    <a:pt x="4829" y="1367"/>
                  </a:lnTo>
                  <a:lnTo>
                    <a:pt x="2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a:off x="8155383" y="672995"/>
              <a:ext cx="203678" cy="337680"/>
            </a:xfrm>
            <a:custGeom>
              <a:avLst/>
              <a:gdLst/>
              <a:ahLst/>
              <a:cxnLst/>
              <a:rect l="l" t="t" r="r" b="b"/>
              <a:pathLst>
                <a:path w="5902" h="9785" extrusionOk="0">
                  <a:moveTo>
                    <a:pt x="5197" y="1"/>
                  </a:moveTo>
                  <a:cubicBezTo>
                    <a:pt x="3619" y="1"/>
                    <a:pt x="2091" y="992"/>
                    <a:pt x="1239" y="2330"/>
                  </a:cubicBezTo>
                  <a:cubicBezTo>
                    <a:pt x="344" y="3736"/>
                    <a:pt x="59" y="5447"/>
                    <a:pt x="20" y="7109"/>
                  </a:cubicBezTo>
                  <a:cubicBezTo>
                    <a:pt x="0" y="7837"/>
                    <a:pt x="30" y="8565"/>
                    <a:pt x="118" y="9283"/>
                  </a:cubicBezTo>
                  <a:lnTo>
                    <a:pt x="561" y="9784"/>
                  </a:lnTo>
                  <a:lnTo>
                    <a:pt x="1928" y="9263"/>
                  </a:lnTo>
                  <a:cubicBezTo>
                    <a:pt x="2567" y="9017"/>
                    <a:pt x="3216" y="8772"/>
                    <a:pt x="3747" y="8339"/>
                  </a:cubicBezTo>
                  <a:cubicBezTo>
                    <a:pt x="4278" y="7906"/>
                    <a:pt x="4682" y="7257"/>
                    <a:pt x="4632" y="6569"/>
                  </a:cubicBezTo>
                  <a:cubicBezTo>
                    <a:pt x="4603" y="6136"/>
                    <a:pt x="4396" y="5713"/>
                    <a:pt x="4455" y="5270"/>
                  </a:cubicBezTo>
                  <a:cubicBezTo>
                    <a:pt x="4495" y="4916"/>
                    <a:pt x="4711" y="4611"/>
                    <a:pt x="4898" y="4316"/>
                  </a:cubicBezTo>
                  <a:cubicBezTo>
                    <a:pt x="5321" y="3677"/>
                    <a:pt x="5616" y="2969"/>
                    <a:pt x="5773" y="2222"/>
                  </a:cubicBezTo>
                  <a:cubicBezTo>
                    <a:pt x="5901" y="1474"/>
                    <a:pt x="5822" y="678"/>
                    <a:pt x="5439" y="9"/>
                  </a:cubicBezTo>
                  <a:cubicBezTo>
                    <a:pt x="5358" y="4"/>
                    <a:pt x="5277" y="1"/>
                    <a:pt x="5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7971412" y="899307"/>
              <a:ext cx="231838" cy="179935"/>
            </a:xfrm>
            <a:custGeom>
              <a:avLst/>
              <a:gdLst/>
              <a:ahLst/>
              <a:cxnLst/>
              <a:rect l="l" t="t" r="r" b="b"/>
              <a:pathLst>
                <a:path w="6718" h="5214" extrusionOk="0">
                  <a:moveTo>
                    <a:pt x="6718" y="1"/>
                  </a:moveTo>
                  <a:lnTo>
                    <a:pt x="1" y="1840"/>
                  </a:lnTo>
                  <a:lnTo>
                    <a:pt x="1" y="5213"/>
                  </a:lnTo>
                  <a:lnTo>
                    <a:pt x="6216" y="5213"/>
                  </a:lnTo>
                  <a:lnTo>
                    <a:pt x="6718"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7815981" y="526572"/>
              <a:ext cx="454152" cy="468404"/>
            </a:xfrm>
            <a:custGeom>
              <a:avLst/>
              <a:gdLst/>
              <a:ahLst/>
              <a:cxnLst/>
              <a:rect l="l" t="t" r="r" b="b"/>
              <a:pathLst>
                <a:path w="13160" h="13573" extrusionOk="0">
                  <a:moveTo>
                    <a:pt x="7013" y="1"/>
                  </a:moveTo>
                  <a:cubicBezTo>
                    <a:pt x="6782" y="1"/>
                    <a:pt x="6549" y="14"/>
                    <a:pt x="6314" y="42"/>
                  </a:cubicBezTo>
                  <a:cubicBezTo>
                    <a:pt x="3620" y="357"/>
                    <a:pt x="1574" y="2216"/>
                    <a:pt x="1151" y="4832"/>
                  </a:cubicBezTo>
                  <a:lnTo>
                    <a:pt x="1122" y="5088"/>
                  </a:lnTo>
                  <a:cubicBezTo>
                    <a:pt x="1122" y="5088"/>
                    <a:pt x="0" y="11234"/>
                    <a:pt x="1594" y="12601"/>
                  </a:cubicBezTo>
                  <a:cubicBezTo>
                    <a:pt x="2261" y="13167"/>
                    <a:pt x="4619" y="13572"/>
                    <a:pt x="6583" y="13572"/>
                  </a:cubicBezTo>
                  <a:cubicBezTo>
                    <a:pt x="7627" y="13572"/>
                    <a:pt x="8560" y="13458"/>
                    <a:pt x="9068" y="13192"/>
                  </a:cubicBezTo>
                  <a:cubicBezTo>
                    <a:pt x="9550" y="12936"/>
                    <a:pt x="11006" y="11952"/>
                    <a:pt x="11468" y="10251"/>
                  </a:cubicBezTo>
                  <a:cubicBezTo>
                    <a:pt x="12618" y="8923"/>
                    <a:pt x="13159" y="7173"/>
                    <a:pt x="12953" y="5432"/>
                  </a:cubicBezTo>
                  <a:cubicBezTo>
                    <a:pt x="12588" y="2309"/>
                    <a:pt x="10002" y="1"/>
                    <a:pt x="7013"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a:off x="8164528" y="790223"/>
              <a:ext cx="149704" cy="126514"/>
            </a:xfrm>
            <a:custGeom>
              <a:avLst/>
              <a:gdLst/>
              <a:ahLst/>
              <a:cxnLst/>
              <a:rect l="l" t="t" r="r" b="b"/>
              <a:pathLst>
                <a:path w="4338" h="3666" extrusionOk="0">
                  <a:moveTo>
                    <a:pt x="1958" y="0"/>
                  </a:moveTo>
                  <a:cubicBezTo>
                    <a:pt x="1881" y="0"/>
                    <a:pt x="1802" y="5"/>
                    <a:pt x="1722" y="15"/>
                  </a:cubicBezTo>
                  <a:cubicBezTo>
                    <a:pt x="719" y="133"/>
                    <a:pt x="1" y="1047"/>
                    <a:pt x="119" y="2050"/>
                  </a:cubicBezTo>
                  <a:cubicBezTo>
                    <a:pt x="241" y="3063"/>
                    <a:pt x="1087" y="3665"/>
                    <a:pt x="1952" y="3665"/>
                  </a:cubicBezTo>
                  <a:cubicBezTo>
                    <a:pt x="2474" y="3665"/>
                    <a:pt x="3003" y="3446"/>
                    <a:pt x="3384" y="2965"/>
                  </a:cubicBezTo>
                  <a:cubicBezTo>
                    <a:pt x="4337" y="1740"/>
                    <a:pt x="3443" y="0"/>
                    <a:pt x="195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8206629" y="817520"/>
              <a:ext cx="69848" cy="68916"/>
            </a:xfrm>
            <a:custGeom>
              <a:avLst/>
              <a:gdLst/>
              <a:ahLst/>
              <a:cxnLst/>
              <a:rect l="l" t="t" r="r" b="b"/>
              <a:pathLst>
                <a:path w="2024" h="1997" extrusionOk="0">
                  <a:moveTo>
                    <a:pt x="1889" y="0"/>
                  </a:moveTo>
                  <a:cubicBezTo>
                    <a:pt x="1885" y="0"/>
                    <a:pt x="1882" y="0"/>
                    <a:pt x="1879" y="1"/>
                  </a:cubicBezTo>
                  <a:cubicBezTo>
                    <a:pt x="935" y="197"/>
                    <a:pt x="197" y="935"/>
                    <a:pt x="0" y="1889"/>
                  </a:cubicBezTo>
                  <a:cubicBezTo>
                    <a:pt x="0" y="1938"/>
                    <a:pt x="30" y="1987"/>
                    <a:pt x="79" y="1997"/>
                  </a:cubicBezTo>
                  <a:lnTo>
                    <a:pt x="99" y="1997"/>
                  </a:lnTo>
                  <a:cubicBezTo>
                    <a:pt x="138" y="1997"/>
                    <a:pt x="177" y="1967"/>
                    <a:pt x="187" y="1928"/>
                  </a:cubicBezTo>
                  <a:cubicBezTo>
                    <a:pt x="226" y="1810"/>
                    <a:pt x="305" y="1702"/>
                    <a:pt x="413" y="1633"/>
                  </a:cubicBezTo>
                  <a:cubicBezTo>
                    <a:pt x="590" y="1486"/>
                    <a:pt x="807" y="1377"/>
                    <a:pt x="1023" y="1309"/>
                  </a:cubicBezTo>
                  <a:cubicBezTo>
                    <a:pt x="1131" y="1274"/>
                    <a:pt x="1244" y="1257"/>
                    <a:pt x="1357" y="1257"/>
                  </a:cubicBezTo>
                  <a:cubicBezTo>
                    <a:pt x="1471" y="1257"/>
                    <a:pt x="1584" y="1274"/>
                    <a:pt x="1692" y="1309"/>
                  </a:cubicBezTo>
                  <a:cubicBezTo>
                    <a:pt x="1703" y="1312"/>
                    <a:pt x="1715" y="1314"/>
                    <a:pt x="1725" y="1314"/>
                  </a:cubicBezTo>
                  <a:cubicBezTo>
                    <a:pt x="1820" y="1314"/>
                    <a:pt x="1857" y="1167"/>
                    <a:pt x="1751" y="1132"/>
                  </a:cubicBezTo>
                  <a:cubicBezTo>
                    <a:pt x="1624" y="1086"/>
                    <a:pt x="1490" y="1064"/>
                    <a:pt x="1354" y="1064"/>
                  </a:cubicBezTo>
                  <a:cubicBezTo>
                    <a:pt x="1227" y="1064"/>
                    <a:pt x="1098" y="1084"/>
                    <a:pt x="974" y="1122"/>
                  </a:cubicBezTo>
                  <a:cubicBezTo>
                    <a:pt x="748" y="1191"/>
                    <a:pt x="531" y="1299"/>
                    <a:pt x="335" y="1456"/>
                  </a:cubicBezTo>
                  <a:cubicBezTo>
                    <a:pt x="630" y="797"/>
                    <a:pt x="1220" y="335"/>
                    <a:pt x="1918" y="197"/>
                  </a:cubicBezTo>
                  <a:cubicBezTo>
                    <a:pt x="2023" y="159"/>
                    <a:pt x="1998" y="0"/>
                    <a:pt x="1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8012133" y="759372"/>
              <a:ext cx="42378" cy="35856"/>
            </a:xfrm>
            <a:custGeom>
              <a:avLst/>
              <a:gdLst/>
              <a:ahLst/>
              <a:cxnLst/>
              <a:rect l="l" t="t" r="r" b="b"/>
              <a:pathLst>
                <a:path w="1228" h="1039" extrusionOk="0">
                  <a:moveTo>
                    <a:pt x="543" y="1"/>
                  </a:moveTo>
                  <a:cubicBezTo>
                    <a:pt x="523" y="1"/>
                    <a:pt x="503" y="2"/>
                    <a:pt x="483" y="4"/>
                  </a:cubicBezTo>
                  <a:cubicBezTo>
                    <a:pt x="198" y="43"/>
                    <a:pt x="1" y="299"/>
                    <a:pt x="30" y="584"/>
                  </a:cubicBezTo>
                  <a:cubicBezTo>
                    <a:pt x="67" y="867"/>
                    <a:pt x="308" y="1038"/>
                    <a:pt x="552" y="1038"/>
                  </a:cubicBezTo>
                  <a:cubicBezTo>
                    <a:pt x="699" y="1038"/>
                    <a:pt x="848" y="976"/>
                    <a:pt x="955" y="840"/>
                  </a:cubicBezTo>
                  <a:cubicBezTo>
                    <a:pt x="1227" y="492"/>
                    <a:pt x="970"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a:off x="7872646" y="753885"/>
              <a:ext cx="42275" cy="35545"/>
            </a:xfrm>
            <a:custGeom>
              <a:avLst/>
              <a:gdLst/>
              <a:ahLst/>
              <a:cxnLst/>
              <a:rect l="l" t="t" r="r" b="b"/>
              <a:pathLst>
                <a:path w="1225" h="1030" extrusionOk="0">
                  <a:moveTo>
                    <a:pt x="563" y="1"/>
                  </a:moveTo>
                  <a:cubicBezTo>
                    <a:pt x="540" y="1"/>
                    <a:pt x="516" y="2"/>
                    <a:pt x="493" y="5"/>
                  </a:cubicBezTo>
                  <a:cubicBezTo>
                    <a:pt x="207" y="35"/>
                    <a:pt x="1" y="291"/>
                    <a:pt x="40" y="576"/>
                  </a:cubicBezTo>
                  <a:cubicBezTo>
                    <a:pt x="71" y="859"/>
                    <a:pt x="309" y="1030"/>
                    <a:pt x="553" y="1030"/>
                  </a:cubicBezTo>
                  <a:cubicBezTo>
                    <a:pt x="699" y="1030"/>
                    <a:pt x="848" y="968"/>
                    <a:pt x="955" y="832"/>
                  </a:cubicBezTo>
                  <a:cubicBezTo>
                    <a:pt x="1225" y="487"/>
                    <a:pt x="974" y="1"/>
                    <a:pt x="5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7925273" y="767343"/>
              <a:ext cx="26159" cy="67191"/>
            </a:xfrm>
            <a:custGeom>
              <a:avLst/>
              <a:gdLst/>
              <a:ahLst/>
              <a:cxnLst/>
              <a:rect l="l" t="t" r="r" b="b"/>
              <a:pathLst>
                <a:path w="758" h="1947" extrusionOk="0">
                  <a:moveTo>
                    <a:pt x="604" y="1"/>
                  </a:moveTo>
                  <a:cubicBezTo>
                    <a:pt x="554" y="1"/>
                    <a:pt x="502" y="39"/>
                    <a:pt x="502" y="107"/>
                  </a:cubicBezTo>
                  <a:cubicBezTo>
                    <a:pt x="561" y="451"/>
                    <a:pt x="512" y="678"/>
                    <a:pt x="335" y="845"/>
                  </a:cubicBezTo>
                  <a:lnTo>
                    <a:pt x="40" y="1110"/>
                  </a:lnTo>
                  <a:cubicBezTo>
                    <a:pt x="0" y="1140"/>
                    <a:pt x="0" y="1189"/>
                    <a:pt x="20" y="1228"/>
                  </a:cubicBezTo>
                  <a:lnTo>
                    <a:pt x="374" y="1897"/>
                  </a:lnTo>
                  <a:cubicBezTo>
                    <a:pt x="394" y="1927"/>
                    <a:pt x="423" y="1946"/>
                    <a:pt x="462" y="1946"/>
                  </a:cubicBezTo>
                  <a:cubicBezTo>
                    <a:pt x="472" y="1946"/>
                    <a:pt x="492" y="1946"/>
                    <a:pt x="502" y="1936"/>
                  </a:cubicBezTo>
                  <a:cubicBezTo>
                    <a:pt x="541" y="1907"/>
                    <a:pt x="561" y="1858"/>
                    <a:pt x="541" y="1809"/>
                  </a:cubicBezTo>
                  <a:lnTo>
                    <a:pt x="217" y="1209"/>
                  </a:lnTo>
                  <a:lnTo>
                    <a:pt x="462" y="982"/>
                  </a:lnTo>
                  <a:cubicBezTo>
                    <a:pt x="757" y="717"/>
                    <a:pt x="738" y="333"/>
                    <a:pt x="689" y="68"/>
                  </a:cubicBezTo>
                  <a:cubicBezTo>
                    <a:pt x="676" y="22"/>
                    <a:pt x="640" y="1"/>
                    <a:pt x="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7924790" y="836293"/>
              <a:ext cx="56562" cy="30472"/>
            </a:xfrm>
            <a:custGeom>
              <a:avLst/>
              <a:gdLst/>
              <a:ahLst/>
              <a:cxnLst/>
              <a:rect l="l" t="t" r="r" b="b"/>
              <a:pathLst>
                <a:path w="1639" h="883" extrusionOk="0">
                  <a:moveTo>
                    <a:pt x="1535" y="1"/>
                  </a:moveTo>
                  <a:cubicBezTo>
                    <a:pt x="1494" y="1"/>
                    <a:pt x="1453" y="24"/>
                    <a:pt x="1440" y="76"/>
                  </a:cubicBezTo>
                  <a:cubicBezTo>
                    <a:pt x="1440" y="96"/>
                    <a:pt x="1352" y="607"/>
                    <a:pt x="919" y="686"/>
                  </a:cubicBezTo>
                  <a:cubicBezTo>
                    <a:pt x="894" y="690"/>
                    <a:pt x="869" y="692"/>
                    <a:pt x="845" y="692"/>
                  </a:cubicBezTo>
                  <a:cubicBezTo>
                    <a:pt x="454" y="692"/>
                    <a:pt x="201" y="194"/>
                    <a:pt x="201" y="194"/>
                  </a:cubicBezTo>
                  <a:cubicBezTo>
                    <a:pt x="182" y="163"/>
                    <a:pt x="153" y="149"/>
                    <a:pt x="124" y="149"/>
                  </a:cubicBezTo>
                  <a:cubicBezTo>
                    <a:pt x="62" y="149"/>
                    <a:pt x="0" y="209"/>
                    <a:pt x="34" y="283"/>
                  </a:cubicBezTo>
                  <a:cubicBezTo>
                    <a:pt x="44" y="312"/>
                    <a:pt x="343" y="883"/>
                    <a:pt x="838" y="883"/>
                  </a:cubicBezTo>
                  <a:cubicBezTo>
                    <a:pt x="842" y="883"/>
                    <a:pt x="846" y="883"/>
                    <a:pt x="850" y="883"/>
                  </a:cubicBezTo>
                  <a:cubicBezTo>
                    <a:pt x="889" y="873"/>
                    <a:pt x="919" y="873"/>
                    <a:pt x="948" y="863"/>
                  </a:cubicBezTo>
                  <a:cubicBezTo>
                    <a:pt x="1519" y="765"/>
                    <a:pt x="1627" y="135"/>
                    <a:pt x="1627" y="106"/>
                  </a:cubicBezTo>
                  <a:cubicBezTo>
                    <a:pt x="1638" y="39"/>
                    <a:pt x="1587" y="1"/>
                    <a:pt x="1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8063380" y="553144"/>
              <a:ext cx="288538" cy="287158"/>
            </a:xfrm>
            <a:custGeom>
              <a:avLst/>
              <a:gdLst/>
              <a:ahLst/>
              <a:cxnLst/>
              <a:rect l="l" t="t" r="r" b="b"/>
              <a:pathLst>
                <a:path w="8361" h="8321" extrusionOk="0">
                  <a:moveTo>
                    <a:pt x="3286" y="0"/>
                  </a:moveTo>
                  <a:cubicBezTo>
                    <a:pt x="2322" y="295"/>
                    <a:pt x="1456" y="787"/>
                    <a:pt x="581" y="1279"/>
                  </a:cubicBezTo>
                  <a:cubicBezTo>
                    <a:pt x="1" y="2754"/>
                    <a:pt x="463" y="4436"/>
                    <a:pt x="1712" y="5409"/>
                  </a:cubicBezTo>
                  <a:cubicBezTo>
                    <a:pt x="1614" y="6501"/>
                    <a:pt x="2184" y="7691"/>
                    <a:pt x="3079" y="8320"/>
                  </a:cubicBezTo>
                  <a:cubicBezTo>
                    <a:pt x="3305" y="7642"/>
                    <a:pt x="3856" y="7121"/>
                    <a:pt x="4554" y="6944"/>
                  </a:cubicBezTo>
                  <a:cubicBezTo>
                    <a:pt x="4678" y="6911"/>
                    <a:pt x="4814" y="6895"/>
                    <a:pt x="4955" y="6895"/>
                  </a:cubicBezTo>
                  <a:cubicBezTo>
                    <a:pt x="5364" y="6895"/>
                    <a:pt x="5811" y="7029"/>
                    <a:pt x="6089" y="7278"/>
                  </a:cubicBezTo>
                  <a:cubicBezTo>
                    <a:pt x="6423" y="6865"/>
                    <a:pt x="7003" y="6590"/>
                    <a:pt x="7318" y="6167"/>
                  </a:cubicBezTo>
                  <a:cubicBezTo>
                    <a:pt x="7829" y="5537"/>
                    <a:pt x="8361" y="4809"/>
                    <a:pt x="8242" y="4013"/>
                  </a:cubicBezTo>
                  <a:cubicBezTo>
                    <a:pt x="8193" y="3600"/>
                    <a:pt x="7957" y="3226"/>
                    <a:pt x="7702" y="2902"/>
                  </a:cubicBezTo>
                  <a:cubicBezTo>
                    <a:pt x="6826" y="1830"/>
                    <a:pt x="5567" y="1171"/>
                    <a:pt x="4338" y="531"/>
                  </a:cubicBezTo>
                  <a:cubicBezTo>
                    <a:pt x="4023" y="374"/>
                    <a:pt x="3600" y="167"/>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7861810" y="691078"/>
              <a:ext cx="66880" cy="39997"/>
            </a:xfrm>
            <a:custGeom>
              <a:avLst/>
              <a:gdLst/>
              <a:ahLst/>
              <a:cxnLst/>
              <a:rect l="l" t="t" r="r" b="b"/>
              <a:pathLst>
                <a:path w="1938" h="1159" extrusionOk="0">
                  <a:moveTo>
                    <a:pt x="1106" y="0"/>
                  </a:moveTo>
                  <a:cubicBezTo>
                    <a:pt x="719" y="0"/>
                    <a:pt x="300" y="162"/>
                    <a:pt x="138" y="419"/>
                  </a:cubicBezTo>
                  <a:cubicBezTo>
                    <a:pt x="0" y="586"/>
                    <a:pt x="0" y="812"/>
                    <a:pt x="138" y="980"/>
                  </a:cubicBezTo>
                  <a:cubicBezTo>
                    <a:pt x="254" y="1113"/>
                    <a:pt x="466" y="1158"/>
                    <a:pt x="666" y="1158"/>
                  </a:cubicBezTo>
                  <a:cubicBezTo>
                    <a:pt x="687" y="1158"/>
                    <a:pt x="707" y="1158"/>
                    <a:pt x="728" y="1157"/>
                  </a:cubicBezTo>
                  <a:cubicBezTo>
                    <a:pt x="895" y="1157"/>
                    <a:pt x="1052" y="1147"/>
                    <a:pt x="1210" y="1117"/>
                  </a:cubicBezTo>
                  <a:cubicBezTo>
                    <a:pt x="1387" y="1098"/>
                    <a:pt x="1544" y="1039"/>
                    <a:pt x="1692" y="940"/>
                  </a:cubicBezTo>
                  <a:cubicBezTo>
                    <a:pt x="1879" y="793"/>
                    <a:pt x="1938" y="517"/>
                    <a:pt x="1810" y="311"/>
                  </a:cubicBezTo>
                  <a:cubicBezTo>
                    <a:pt x="1678" y="94"/>
                    <a:pt x="1401" y="0"/>
                    <a:pt x="1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8012133" y="701051"/>
              <a:ext cx="67260" cy="39686"/>
            </a:xfrm>
            <a:custGeom>
              <a:avLst/>
              <a:gdLst/>
              <a:ahLst/>
              <a:cxnLst/>
              <a:rect l="l" t="t" r="r" b="b"/>
              <a:pathLst>
                <a:path w="1949" h="1150" extrusionOk="0">
                  <a:moveTo>
                    <a:pt x="931" y="1"/>
                  </a:moveTo>
                  <a:cubicBezTo>
                    <a:pt x="641" y="1"/>
                    <a:pt x="360" y="81"/>
                    <a:pt x="207" y="238"/>
                  </a:cubicBezTo>
                  <a:cubicBezTo>
                    <a:pt x="40" y="376"/>
                    <a:pt x="1" y="602"/>
                    <a:pt x="89" y="799"/>
                  </a:cubicBezTo>
                  <a:cubicBezTo>
                    <a:pt x="198" y="966"/>
                    <a:pt x="424" y="1045"/>
                    <a:pt x="640" y="1094"/>
                  </a:cubicBezTo>
                  <a:cubicBezTo>
                    <a:pt x="798" y="1123"/>
                    <a:pt x="965" y="1143"/>
                    <a:pt x="1122" y="1143"/>
                  </a:cubicBezTo>
                  <a:cubicBezTo>
                    <a:pt x="1158" y="1147"/>
                    <a:pt x="1194" y="1149"/>
                    <a:pt x="1229" y="1149"/>
                  </a:cubicBezTo>
                  <a:cubicBezTo>
                    <a:pt x="1367" y="1149"/>
                    <a:pt x="1498" y="1119"/>
                    <a:pt x="1624" y="1064"/>
                  </a:cubicBezTo>
                  <a:cubicBezTo>
                    <a:pt x="1840" y="956"/>
                    <a:pt x="1948" y="710"/>
                    <a:pt x="1869" y="474"/>
                  </a:cubicBezTo>
                  <a:cubicBezTo>
                    <a:pt x="1750" y="155"/>
                    <a:pt x="1332" y="1"/>
                    <a:pt x="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7832615" y="600974"/>
              <a:ext cx="1726" cy="4797"/>
            </a:xfrm>
            <a:custGeom>
              <a:avLst/>
              <a:gdLst/>
              <a:ahLst/>
              <a:cxnLst/>
              <a:rect l="l" t="t" r="r" b="b"/>
              <a:pathLst>
                <a:path w="50" h="139" extrusionOk="0">
                  <a:moveTo>
                    <a:pt x="0" y="1"/>
                  </a:moveTo>
                  <a:cubicBezTo>
                    <a:pt x="10" y="40"/>
                    <a:pt x="30" y="89"/>
                    <a:pt x="49" y="139"/>
                  </a:cubicBezTo>
                  <a:lnTo>
                    <a:pt x="0" y="1"/>
                  </a:lnTo>
                  <a:close/>
                </a:path>
              </a:pathLst>
            </a:custGeom>
            <a:solidFill>
              <a:srgbClr val="F255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7819018" y="481641"/>
              <a:ext cx="618419" cy="378023"/>
            </a:xfrm>
            <a:custGeom>
              <a:avLst/>
              <a:gdLst/>
              <a:ahLst/>
              <a:cxnLst/>
              <a:rect l="l" t="t" r="r" b="b"/>
              <a:pathLst>
                <a:path w="17920" h="10954" extrusionOk="0">
                  <a:moveTo>
                    <a:pt x="4974" y="0"/>
                  </a:moveTo>
                  <a:cubicBezTo>
                    <a:pt x="3920" y="0"/>
                    <a:pt x="3025" y="119"/>
                    <a:pt x="2430" y="351"/>
                  </a:cubicBezTo>
                  <a:cubicBezTo>
                    <a:pt x="306" y="1177"/>
                    <a:pt x="1" y="2308"/>
                    <a:pt x="365" y="3370"/>
                  </a:cubicBezTo>
                  <a:cubicBezTo>
                    <a:pt x="286" y="3056"/>
                    <a:pt x="257" y="2544"/>
                    <a:pt x="925" y="2318"/>
                  </a:cubicBezTo>
                  <a:cubicBezTo>
                    <a:pt x="1024" y="2283"/>
                    <a:pt x="1131" y="2267"/>
                    <a:pt x="1247" y="2267"/>
                  </a:cubicBezTo>
                  <a:cubicBezTo>
                    <a:pt x="1755" y="2267"/>
                    <a:pt x="2426" y="2583"/>
                    <a:pt x="3227" y="3056"/>
                  </a:cubicBezTo>
                  <a:cubicBezTo>
                    <a:pt x="3256" y="3075"/>
                    <a:pt x="3296" y="3095"/>
                    <a:pt x="3335" y="3115"/>
                  </a:cubicBezTo>
                  <a:cubicBezTo>
                    <a:pt x="4141" y="3597"/>
                    <a:pt x="5085" y="4226"/>
                    <a:pt x="6138" y="4846"/>
                  </a:cubicBezTo>
                  <a:cubicBezTo>
                    <a:pt x="7721" y="5770"/>
                    <a:pt x="10918" y="8111"/>
                    <a:pt x="12924" y="9616"/>
                  </a:cubicBezTo>
                  <a:cubicBezTo>
                    <a:pt x="12963" y="9645"/>
                    <a:pt x="13002" y="9665"/>
                    <a:pt x="13032" y="9694"/>
                  </a:cubicBezTo>
                  <a:cubicBezTo>
                    <a:pt x="14025" y="10432"/>
                    <a:pt x="14704" y="10953"/>
                    <a:pt x="14704" y="10953"/>
                  </a:cubicBezTo>
                  <a:cubicBezTo>
                    <a:pt x="14704" y="10953"/>
                    <a:pt x="17920" y="5927"/>
                    <a:pt x="14792" y="3095"/>
                  </a:cubicBezTo>
                  <a:cubicBezTo>
                    <a:pt x="14232" y="2603"/>
                    <a:pt x="13622" y="2180"/>
                    <a:pt x="12963" y="1846"/>
                  </a:cubicBezTo>
                  <a:cubicBezTo>
                    <a:pt x="12904" y="1817"/>
                    <a:pt x="12855" y="1787"/>
                    <a:pt x="12796" y="1767"/>
                  </a:cubicBezTo>
                  <a:cubicBezTo>
                    <a:pt x="11429" y="1079"/>
                    <a:pt x="9816" y="597"/>
                    <a:pt x="8252" y="312"/>
                  </a:cubicBezTo>
                  <a:cubicBezTo>
                    <a:pt x="8164" y="292"/>
                    <a:pt x="8075" y="282"/>
                    <a:pt x="7987" y="273"/>
                  </a:cubicBezTo>
                  <a:cubicBezTo>
                    <a:pt x="6923" y="90"/>
                    <a:pt x="5888" y="0"/>
                    <a:pt x="4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7930346" y="491028"/>
              <a:ext cx="173482" cy="98112"/>
            </a:xfrm>
            <a:custGeom>
              <a:avLst/>
              <a:gdLst/>
              <a:ahLst/>
              <a:cxnLst/>
              <a:rect l="l" t="t" r="r" b="b"/>
              <a:pathLst>
                <a:path w="5027" h="2843" extrusionOk="0">
                  <a:moveTo>
                    <a:pt x="4761" y="1"/>
                  </a:moveTo>
                  <a:cubicBezTo>
                    <a:pt x="4151" y="197"/>
                    <a:pt x="3551" y="433"/>
                    <a:pt x="2971" y="699"/>
                  </a:cubicBezTo>
                  <a:cubicBezTo>
                    <a:pt x="1771" y="1269"/>
                    <a:pt x="768" y="1967"/>
                    <a:pt x="1" y="2784"/>
                  </a:cubicBezTo>
                  <a:cubicBezTo>
                    <a:pt x="30" y="2803"/>
                    <a:pt x="70" y="2823"/>
                    <a:pt x="109" y="2843"/>
                  </a:cubicBezTo>
                  <a:cubicBezTo>
                    <a:pt x="945" y="1987"/>
                    <a:pt x="1938" y="1299"/>
                    <a:pt x="3030" y="817"/>
                  </a:cubicBezTo>
                  <a:cubicBezTo>
                    <a:pt x="3669" y="512"/>
                    <a:pt x="4338" y="256"/>
                    <a:pt x="5026" y="40"/>
                  </a:cubicBezTo>
                  <a:cubicBezTo>
                    <a:pt x="4938" y="20"/>
                    <a:pt x="4849" y="10"/>
                    <a:pt x="476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8260568" y="542619"/>
              <a:ext cx="26538" cy="273595"/>
            </a:xfrm>
            <a:custGeom>
              <a:avLst/>
              <a:gdLst/>
              <a:ahLst/>
              <a:cxnLst/>
              <a:rect l="l" t="t" r="r" b="b"/>
              <a:pathLst>
                <a:path w="769" h="7928" extrusionOk="0">
                  <a:moveTo>
                    <a:pt x="1" y="0"/>
                  </a:moveTo>
                  <a:lnTo>
                    <a:pt x="1" y="0"/>
                  </a:lnTo>
                  <a:cubicBezTo>
                    <a:pt x="434" y="1082"/>
                    <a:pt x="640" y="2351"/>
                    <a:pt x="621" y="3747"/>
                  </a:cubicBezTo>
                  <a:cubicBezTo>
                    <a:pt x="611" y="5144"/>
                    <a:pt x="375" y="6550"/>
                    <a:pt x="129" y="7849"/>
                  </a:cubicBezTo>
                  <a:cubicBezTo>
                    <a:pt x="168" y="7878"/>
                    <a:pt x="198" y="7898"/>
                    <a:pt x="237" y="7927"/>
                  </a:cubicBezTo>
                  <a:cubicBezTo>
                    <a:pt x="483" y="6609"/>
                    <a:pt x="729" y="5173"/>
                    <a:pt x="748" y="3747"/>
                  </a:cubicBezTo>
                  <a:cubicBezTo>
                    <a:pt x="768" y="2371"/>
                    <a:pt x="581" y="1141"/>
                    <a:pt x="158" y="79"/>
                  </a:cubicBezTo>
                  <a:cubicBezTo>
                    <a:pt x="109" y="50"/>
                    <a:pt x="50" y="20"/>
                    <a:pt x="1"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a:off x="7971067" y="989583"/>
              <a:ext cx="166683" cy="55699"/>
            </a:xfrm>
            <a:custGeom>
              <a:avLst/>
              <a:gdLst/>
              <a:ahLst/>
              <a:cxnLst/>
              <a:rect l="l" t="t" r="r" b="b"/>
              <a:pathLst>
                <a:path w="4830" h="1614" extrusionOk="0">
                  <a:moveTo>
                    <a:pt x="21" y="1"/>
                  </a:moveTo>
                  <a:lnTo>
                    <a:pt x="1" y="1614"/>
                  </a:lnTo>
                  <a:lnTo>
                    <a:pt x="1" y="1614"/>
                  </a:lnTo>
                  <a:lnTo>
                    <a:pt x="4830" y="296"/>
                  </a:lnTo>
                  <a:lnTo>
                    <a:pt x="21" y="1"/>
                  </a:ln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7549222" y="1024541"/>
              <a:ext cx="923177" cy="617418"/>
            </a:xfrm>
            <a:custGeom>
              <a:avLst/>
              <a:gdLst/>
              <a:ahLst/>
              <a:cxnLst/>
              <a:rect l="l" t="t" r="r" b="b"/>
              <a:pathLst>
                <a:path w="26751" h="17891" extrusionOk="0">
                  <a:moveTo>
                    <a:pt x="11940" y="1"/>
                  </a:moveTo>
                  <a:cubicBezTo>
                    <a:pt x="11723" y="1"/>
                    <a:pt x="11536" y="148"/>
                    <a:pt x="11468" y="355"/>
                  </a:cubicBezTo>
                  <a:lnTo>
                    <a:pt x="11123" y="1604"/>
                  </a:lnTo>
                  <a:cubicBezTo>
                    <a:pt x="11123" y="1604"/>
                    <a:pt x="8940" y="1899"/>
                    <a:pt x="7219" y="2233"/>
                  </a:cubicBezTo>
                  <a:lnTo>
                    <a:pt x="6885" y="2302"/>
                  </a:lnTo>
                  <a:cubicBezTo>
                    <a:pt x="6649" y="2361"/>
                    <a:pt x="6422" y="2410"/>
                    <a:pt x="6206" y="2459"/>
                  </a:cubicBezTo>
                  <a:cubicBezTo>
                    <a:pt x="6127" y="2479"/>
                    <a:pt x="6049" y="2499"/>
                    <a:pt x="5980" y="2518"/>
                  </a:cubicBezTo>
                  <a:cubicBezTo>
                    <a:pt x="5852" y="2558"/>
                    <a:pt x="5734" y="2587"/>
                    <a:pt x="5636" y="2627"/>
                  </a:cubicBezTo>
                  <a:cubicBezTo>
                    <a:pt x="5557" y="2646"/>
                    <a:pt x="5478" y="2676"/>
                    <a:pt x="5390" y="2715"/>
                  </a:cubicBezTo>
                  <a:cubicBezTo>
                    <a:pt x="5173" y="2823"/>
                    <a:pt x="4986" y="3079"/>
                    <a:pt x="4809" y="3433"/>
                  </a:cubicBezTo>
                  <a:cubicBezTo>
                    <a:pt x="4760" y="3541"/>
                    <a:pt x="4711" y="3640"/>
                    <a:pt x="4662" y="3767"/>
                  </a:cubicBezTo>
                  <a:cubicBezTo>
                    <a:pt x="4101" y="5134"/>
                    <a:pt x="3747" y="7357"/>
                    <a:pt x="3678" y="7819"/>
                  </a:cubicBezTo>
                  <a:cubicBezTo>
                    <a:pt x="3669" y="7869"/>
                    <a:pt x="3669" y="7898"/>
                    <a:pt x="3669" y="7898"/>
                  </a:cubicBezTo>
                  <a:lnTo>
                    <a:pt x="1672" y="8527"/>
                  </a:lnTo>
                  <a:lnTo>
                    <a:pt x="1446" y="8596"/>
                  </a:lnTo>
                  <a:lnTo>
                    <a:pt x="1466" y="8724"/>
                  </a:lnTo>
                  <a:lnTo>
                    <a:pt x="1859" y="10780"/>
                  </a:lnTo>
                  <a:cubicBezTo>
                    <a:pt x="1279" y="11183"/>
                    <a:pt x="767" y="11665"/>
                    <a:pt x="335" y="12225"/>
                  </a:cubicBezTo>
                  <a:cubicBezTo>
                    <a:pt x="0" y="12648"/>
                    <a:pt x="79" y="14251"/>
                    <a:pt x="266" y="15864"/>
                  </a:cubicBezTo>
                  <a:cubicBezTo>
                    <a:pt x="3114" y="14964"/>
                    <a:pt x="5921" y="13757"/>
                    <a:pt x="8778" y="13757"/>
                  </a:cubicBezTo>
                  <a:cubicBezTo>
                    <a:pt x="9354" y="13757"/>
                    <a:pt x="9933" y="13806"/>
                    <a:pt x="10514" y="13917"/>
                  </a:cubicBezTo>
                  <a:cubicBezTo>
                    <a:pt x="11881" y="14173"/>
                    <a:pt x="13130" y="14753"/>
                    <a:pt x="14369" y="15392"/>
                  </a:cubicBezTo>
                  <a:lnTo>
                    <a:pt x="14713" y="15569"/>
                  </a:lnTo>
                  <a:cubicBezTo>
                    <a:pt x="16110" y="16297"/>
                    <a:pt x="17496" y="17074"/>
                    <a:pt x="19001" y="17507"/>
                  </a:cubicBezTo>
                  <a:cubicBezTo>
                    <a:pt x="19911" y="17763"/>
                    <a:pt x="20852" y="17891"/>
                    <a:pt x="21792" y="17891"/>
                  </a:cubicBezTo>
                  <a:cubicBezTo>
                    <a:pt x="22801" y="17891"/>
                    <a:pt x="23811" y="17743"/>
                    <a:pt x="24784" y="17448"/>
                  </a:cubicBezTo>
                  <a:lnTo>
                    <a:pt x="24804" y="17448"/>
                  </a:lnTo>
                  <a:lnTo>
                    <a:pt x="25512" y="17202"/>
                  </a:lnTo>
                  <a:cubicBezTo>
                    <a:pt x="25512" y="17202"/>
                    <a:pt x="26751" y="13819"/>
                    <a:pt x="25512" y="9747"/>
                  </a:cubicBezTo>
                  <a:cubicBezTo>
                    <a:pt x="24273" y="5675"/>
                    <a:pt x="19798" y="2302"/>
                    <a:pt x="19798" y="2302"/>
                  </a:cubicBezTo>
                  <a:lnTo>
                    <a:pt x="19158" y="335"/>
                  </a:lnTo>
                  <a:cubicBezTo>
                    <a:pt x="19099" y="138"/>
                    <a:pt x="18913" y="1"/>
                    <a:pt x="18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7599434" y="1026887"/>
              <a:ext cx="167719" cy="173516"/>
            </a:xfrm>
            <a:custGeom>
              <a:avLst/>
              <a:gdLst/>
              <a:ahLst/>
              <a:cxnLst/>
              <a:rect l="l" t="t" r="r" b="b"/>
              <a:pathLst>
                <a:path w="4860" h="5028" extrusionOk="0">
                  <a:moveTo>
                    <a:pt x="4140" y="0"/>
                  </a:moveTo>
                  <a:cubicBezTo>
                    <a:pt x="4134" y="0"/>
                    <a:pt x="4128" y="1"/>
                    <a:pt x="4122" y="2"/>
                  </a:cubicBezTo>
                  <a:cubicBezTo>
                    <a:pt x="4053" y="21"/>
                    <a:pt x="4013" y="80"/>
                    <a:pt x="4023" y="149"/>
                  </a:cubicBezTo>
                  <a:lnTo>
                    <a:pt x="4594" y="2824"/>
                  </a:lnTo>
                  <a:lnTo>
                    <a:pt x="119" y="4791"/>
                  </a:lnTo>
                  <a:cubicBezTo>
                    <a:pt x="1" y="4850"/>
                    <a:pt x="40" y="5017"/>
                    <a:pt x="168" y="5027"/>
                  </a:cubicBezTo>
                  <a:cubicBezTo>
                    <a:pt x="178" y="5027"/>
                    <a:pt x="197" y="5027"/>
                    <a:pt x="217" y="5017"/>
                  </a:cubicBezTo>
                  <a:lnTo>
                    <a:pt x="4780" y="3011"/>
                  </a:lnTo>
                  <a:cubicBezTo>
                    <a:pt x="4830" y="2981"/>
                    <a:pt x="4859" y="2932"/>
                    <a:pt x="4849" y="2873"/>
                  </a:cubicBezTo>
                  <a:lnTo>
                    <a:pt x="4259" y="100"/>
                  </a:lnTo>
                  <a:cubicBezTo>
                    <a:pt x="4250" y="38"/>
                    <a:pt x="4194" y="0"/>
                    <a:pt x="4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7170100" y="795123"/>
              <a:ext cx="749764" cy="491146"/>
            </a:xfrm>
            <a:custGeom>
              <a:avLst/>
              <a:gdLst/>
              <a:ahLst/>
              <a:cxnLst/>
              <a:rect l="l" t="t" r="r" b="b"/>
              <a:pathLst>
                <a:path w="21726" h="14232" extrusionOk="0">
                  <a:moveTo>
                    <a:pt x="1653" y="0"/>
                  </a:moveTo>
                  <a:cubicBezTo>
                    <a:pt x="1653" y="0"/>
                    <a:pt x="1" y="3423"/>
                    <a:pt x="827" y="7495"/>
                  </a:cubicBezTo>
                  <a:cubicBezTo>
                    <a:pt x="1623" y="11487"/>
                    <a:pt x="4023" y="14123"/>
                    <a:pt x="4122" y="14231"/>
                  </a:cubicBezTo>
                  <a:lnTo>
                    <a:pt x="20162" y="6364"/>
                  </a:lnTo>
                  <a:cubicBezTo>
                    <a:pt x="20162" y="6364"/>
                    <a:pt x="21726" y="4062"/>
                    <a:pt x="19424" y="2341"/>
                  </a:cubicBezTo>
                  <a:lnTo>
                    <a:pt x="1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170100" y="795123"/>
              <a:ext cx="163646" cy="491146"/>
            </a:xfrm>
            <a:custGeom>
              <a:avLst/>
              <a:gdLst/>
              <a:ahLst/>
              <a:cxnLst/>
              <a:rect l="l" t="t" r="r" b="b"/>
              <a:pathLst>
                <a:path w="4742" h="14232" extrusionOk="0">
                  <a:moveTo>
                    <a:pt x="1653" y="0"/>
                  </a:moveTo>
                  <a:cubicBezTo>
                    <a:pt x="1653" y="0"/>
                    <a:pt x="1" y="3423"/>
                    <a:pt x="827" y="7495"/>
                  </a:cubicBezTo>
                  <a:cubicBezTo>
                    <a:pt x="1623" y="11487"/>
                    <a:pt x="4023" y="14123"/>
                    <a:pt x="4122" y="14231"/>
                  </a:cubicBezTo>
                  <a:cubicBezTo>
                    <a:pt x="4122" y="14231"/>
                    <a:pt x="4741" y="11271"/>
                    <a:pt x="4535" y="7072"/>
                  </a:cubicBezTo>
                  <a:cubicBezTo>
                    <a:pt x="4328" y="2872"/>
                    <a:pt x="1653" y="0"/>
                    <a:pt x="1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556331" y="1090729"/>
              <a:ext cx="253062" cy="246091"/>
            </a:xfrm>
            <a:custGeom>
              <a:avLst/>
              <a:gdLst/>
              <a:ahLst/>
              <a:cxnLst/>
              <a:rect l="l" t="t" r="r" b="b"/>
              <a:pathLst>
                <a:path w="7333" h="7131" extrusionOk="0">
                  <a:moveTo>
                    <a:pt x="4505" y="0"/>
                  </a:moveTo>
                  <a:lnTo>
                    <a:pt x="256" y="2076"/>
                  </a:lnTo>
                  <a:cubicBezTo>
                    <a:pt x="1" y="4456"/>
                    <a:pt x="1505" y="6668"/>
                    <a:pt x="1505" y="6668"/>
                  </a:cubicBezTo>
                  <a:lnTo>
                    <a:pt x="1692" y="7131"/>
                  </a:lnTo>
                  <a:lnTo>
                    <a:pt x="7003" y="5557"/>
                  </a:lnTo>
                  <a:cubicBezTo>
                    <a:pt x="7003" y="5557"/>
                    <a:pt x="7332" y="216"/>
                    <a:pt x="6915" y="216"/>
                  </a:cubicBezTo>
                  <a:cubicBezTo>
                    <a:pt x="6912" y="216"/>
                    <a:pt x="6908" y="216"/>
                    <a:pt x="6905" y="217"/>
                  </a:cubicBezTo>
                  <a:cubicBezTo>
                    <a:pt x="6472" y="315"/>
                    <a:pt x="5823" y="2105"/>
                    <a:pt x="5823" y="2105"/>
                  </a:cubicBezTo>
                  <a:cubicBezTo>
                    <a:pt x="5823" y="2105"/>
                    <a:pt x="5656" y="1299"/>
                    <a:pt x="5489" y="836"/>
                  </a:cubicBezTo>
                  <a:cubicBezTo>
                    <a:pt x="5331" y="374"/>
                    <a:pt x="4505" y="0"/>
                    <a:pt x="450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7599089" y="1259066"/>
              <a:ext cx="388997" cy="259688"/>
            </a:xfrm>
            <a:custGeom>
              <a:avLst/>
              <a:gdLst/>
              <a:ahLst/>
              <a:cxnLst/>
              <a:rect l="l" t="t" r="r" b="b"/>
              <a:pathLst>
                <a:path w="11272" h="7525" extrusionOk="0">
                  <a:moveTo>
                    <a:pt x="6256" y="1"/>
                  </a:moveTo>
                  <a:lnTo>
                    <a:pt x="1" y="1810"/>
                  </a:lnTo>
                  <a:lnTo>
                    <a:pt x="1191" y="7524"/>
                  </a:lnTo>
                  <a:lnTo>
                    <a:pt x="11272" y="5921"/>
                  </a:lnTo>
                  <a:cubicBezTo>
                    <a:pt x="10121" y="3167"/>
                    <a:pt x="6993" y="2263"/>
                    <a:pt x="6993" y="2263"/>
                  </a:cubicBezTo>
                  <a:lnTo>
                    <a:pt x="62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2"/>
            <p:cNvSpPr/>
            <p:nvPr/>
          </p:nvSpPr>
          <p:spPr>
            <a:xfrm>
              <a:off x="7594016" y="1252060"/>
              <a:ext cx="462986" cy="310107"/>
            </a:xfrm>
            <a:custGeom>
              <a:avLst/>
              <a:gdLst/>
              <a:ahLst/>
              <a:cxnLst/>
              <a:rect l="l" t="t" r="r" b="b"/>
              <a:pathLst>
                <a:path w="13416" h="8986" extrusionOk="0">
                  <a:moveTo>
                    <a:pt x="6568" y="1"/>
                  </a:moveTo>
                  <a:cubicBezTo>
                    <a:pt x="6556" y="1"/>
                    <a:pt x="6543" y="3"/>
                    <a:pt x="6531" y="7"/>
                  </a:cubicBezTo>
                  <a:lnTo>
                    <a:pt x="5950" y="174"/>
                  </a:lnTo>
                  <a:lnTo>
                    <a:pt x="2380" y="1226"/>
                  </a:lnTo>
                  <a:lnTo>
                    <a:pt x="325" y="1826"/>
                  </a:lnTo>
                  <a:lnTo>
                    <a:pt x="118" y="1895"/>
                  </a:lnTo>
                  <a:cubicBezTo>
                    <a:pt x="0" y="1954"/>
                    <a:pt x="40" y="2121"/>
                    <a:pt x="168" y="2121"/>
                  </a:cubicBezTo>
                  <a:lnTo>
                    <a:pt x="177" y="2121"/>
                  </a:lnTo>
                  <a:lnTo>
                    <a:pt x="443" y="2052"/>
                  </a:lnTo>
                  <a:lnTo>
                    <a:pt x="5931" y="430"/>
                  </a:lnTo>
                  <a:lnTo>
                    <a:pt x="6423" y="282"/>
                  </a:lnTo>
                  <a:lnTo>
                    <a:pt x="6482" y="263"/>
                  </a:lnTo>
                  <a:lnTo>
                    <a:pt x="7268" y="2466"/>
                  </a:lnTo>
                  <a:cubicBezTo>
                    <a:pt x="7278" y="2485"/>
                    <a:pt x="7298" y="2505"/>
                    <a:pt x="7318" y="2525"/>
                  </a:cubicBezTo>
                  <a:lnTo>
                    <a:pt x="7367" y="2544"/>
                  </a:lnTo>
                  <a:cubicBezTo>
                    <a:pt x="7396" y="2544"/>
                    <a:pt x="10484" y="3016"/>
                    <a:pt x="11960" y="6291"/>
                  </a:cubicBezTo>
                  <a:cubicBezTo>
                    <a:pt x="12402" y="7265"/>
                    <a:pt x="12766" y="8101"/>
                    <a:pt x="13071" y="8809"/>
                  </a:cubicBezTo>
                  <a:lnTo>
                    <a:pt x="13415" y="8986"/>
                  </a:lnTo>
                  <a:cubicBezTo>
                    <a:pt x="13091" y="8229"/>
                    <a:pt x="12687" y="7294"/>
                    <a:pt x="12186" y="6193"/>
                  </a:cubicBezTo>
                  <a:cubicBezTo>
                    <a:pt x="12166" y="6134"/>
                    <a:pt x="12137" y="6075"/>
                    <a:pt x="12107" y="6016"/>
                  </a:cubicBezTo>
                  <a:cubicBezTo>
                    <a:pt x="12068" y="5937"/>
                    <a:pt x="12028" y="5859"/>
                    <a:pt x="11989" y="5790"/>
                  </a:cubicBezTo>
                  <a:cubicBezTo>
                    <a:pt x="11065" y="4019"/>
                    <a:pt x="9422" y="2751"/>
                    <a:pt x="7485" y="2318"/>
                  </a:cubicBezTo>
                  <a:lnTo>
                    <a:pt x="6678" y="76"/>
                  </a:lnTo>
                  <a:cubicBezTo>
                    <a:pt x="6663" y="29"/>
                    <a:pt x="6616" y="1"/>
                    <a:pt x="6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2"/>
            <p:cNvSpPr/>
            <p:nvPr/>
          </p:nvSpPr>
          <p:spPr>
            <a:xfrm>
              <a:off x="8004679" y="1246849"/>
              <a:ext cx="184180" cy="213858"/>
            </a:xfrm>
            <a:custGeom>
              <a:avLst/>
              <a:gdLst/>
              <a:ahLst/>
              <a:cxnLst/>
              <a:rect l="l" t="t" r="r" b="b"/>
              <a:pathLst>
                <a:path w="5337" h="6197" extrusionOk="0">
                  <a:moveTo>
                    <a:pt x="5182" y="0"/>
                  </a:moveTo>
                  <a:cubicBezTo>
                    <a:pt x="5157" y="0"/>
                    <a:pt x="5130" y="9"/>
                    <a:pt x="5105" y="30"/>
                  </a:cubicBezTo>
                  <a:lnTo>
                    <a:pt x="40" y="5990"/>
                  </a:lnTo>
                  <a:cubicBezTo>
                    <a:pt x="1" y="6039"/>
                    <a:pt x="10" y="6118"/>
                    <a:pt x="60" y="6167"/>
                  </a:cubicBezTo>
                  <a:cubicBezTo>
                    <a:pt x="79" y="6177"/>
                    <a:pt x="109" y="6196"/>
                    <a:pt x="138" y="6196"/>
                  </a:cubicBezTo>
                  <a:cubicBezTo>
                    <a:pt x="168" y="6187"/>
                    <a:pt x="207" y="6177"/>
                    <a:pt x="227" y="6147"/>
                  </a:cubicBezTo>
                  <a:lnTo>
                    <a:pt x="5292" y="187"/>
                  </a:lnTo>
                  <a:cubicBezTo>
                    <a:pt x="5337" y="97"/>
                    <a:pt x="5266" y="0"/>
                    <a:pt x="5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32"/>
          <p:cNvGrpSpPr/>
          <p:nvPr/>
        </p:nvGrpSpPr>
        <p:grpSpPr>
          <a:xfrm rot="-270074">
            <a:off x="7520601" y="3713015"/>
            <a:ext cx="1358577" cy="1259963"/>
            <a:chOff x="-2401400" y="2614784"/>
            <a:chExt cx="2401395" cy="2227841"/>
          </a:xfrm>
        </p:grpSpPr>
        <p:sp>
          <p:nvSpPr>
            <p:cNvPr id="1123" name="Google Shape;1123;p32"/>
            <p:cNvSpPr/>
            <p:nvPr/>
          </p:nvSpPr>
          <p:spPr>
            <a:xfrm>
              <a:off x="-2401400" y="2614784"/>
              <a:ext cx="2401395" cy="2227841"/>
            </a:xfrm>
            <a:custGeom>
              <a:avLst/>
              <a:gdLst/>
              <a:ahLst/>
              <a:cxnLst/>
              <a:rect l="l" t="t" r="r" b="b"/>
              <a:pathLst>
                <a:path w="59345" h="55056" extrusionOk="0">
                  <a:moveTo>
                    <a:pt x="35258" y="0"/>
                  </a:moveTo>
                  <a:cubicBezTo>
                    <a:pt x="35242" y="0"/>
                    <a:pt x="35226" y="0"/>
                    <a:pt x="35209" y="1"/>
                  </a:cubicBezTo>
                  <a:cubicBezTo>
                    <a:pt x="34698" y="1"/>
                    <a:pt x="34196" y="89"/>
                    <a:pt x="33724" y="266"/>
                  </a:cubicBezTo>
                  <a:cubicBezTo>
                    <a:pt x="33292" y="423"/>
                    <a:pt x="32888" y="640"/>
                    <a:pt x="32525" y="915"/>
                  </a:cubicBezTo>
                  <a:cubicBezTo>
                    <a:pt x="31895" y="492"/>
                    <a:pt x="31157" y="256"/>
                    <a:pt x="30390" y="256"/>
                  </a:cubicBezTo>
                  <a:cubicBezTo>
                    <a:pt x="30312" y="256"/>
                    <a:pt x="30233" y="266"/>
                    <a:pt x="30164" y="266"/>
                  </a:cubicBezTo>
                  <a:cubicBezTo>
                    <a:pt x="29417" y="315"/>
                    <a:pt x="28709" y="591"/>
                    <a:pt x="28109" y="1043"/>
                  </a:cubicBezTo>
                  <a:cubicBezTo>
                    <a:pt x="27519" y="630"/>
                    <a:pt x="26811" y="384"/>
                    <a:pt x="26083" y="345"/>
                  </a:cubicBezTo>
                  <a:lnTo>
                    <a:pt x="25925" y="345"/>
                  </a:lnTo>
                  <a:cubicBezTo>
                    <a:pt x="24726" y="355"/>
                    <a:pt x="23614" y="955"/>
                    <a:pt x="22945" y="1948"/>
                  </a:cubicBezTo>
                  <a:cubicBezTo>
                    <a:pt x="21028" y="1997"/>
                    <a:pt x="19375" y="3335"/>
                    <a:pt x="18923" y="5203"/>
                  </a:cubicBezTo>
                  <a:cubicBezTo>
                    <a:pt x="18215" y="5351"/>
                    <a:pt x="17556" y="5675"/>
                    <a:pt x="17005" y="6147"/>
                  </a:cubicBezTo>
                  <a:cubicBezTo>
                    <a:pt x="16543" y="6550"/>
                    <a:pt x="16179" y="7042"/>
                    <a:pt x="15923" y="7603"/>
                  </a:cubicBezTo>
                  <a:lnTo>
                    <a:pt x="15746" y="7613"/>
                  </a:lnTo>
                  <a:cubicBezTo>
                    <a:pt x="14271" y="7691"/>
                    <a:pt x="13140" y="8930"/>
                    <a:pt x="13189" y="10406"/>
                  </a:cubicBezTo>
                  <a:lnTo>
                    <a:pt x="13189" y="10524"/>
                  </a:lnTo>
                  <a:cubicBezTo>
                    <a:pt x="13209" y="11183"/>
                    <a:pt x="13465" y="11812"/>
                    <a:pt x="13917" y="12294"/>
                  </a:cubicBezTo>
                  <a:lnTo>
                    <a:pt x="13406" y="28492"/>
                  </a:lnTo>
                  <a:lnTo>
                    <a:pt x="12835" y="28570"/>
                  </a:lnTo>
                  <a:cubicBezTo>
                    <a:pt x="12196" y="28049"/>
                    <a:pt x="11439" y="27685"/>
                    <a:pt x="10622" y="27508"/>
                  </a:cubicBezTo>
                  <a:cubicBezTo>
                    <a:pt x="10246" y="27427"/>
                    <a:pt x="9870" y="27387"/>
                    <a:pt x="9500" y="27387"/>
                  </a:cubicBezTo>
                  <a:cubicBezTo>
                    <a:pt x="7066" y="27387"/>
                    <a:pt x="4876" y="29085"/>
                    <a:pt x="4338" y="31560"/>
                  </a:cubicBezTo>
                  <a:cubicBezTo>
                    <a:pt x="4181" y="32308"/>
                    <a:pt x="4190" y="33075"/>
                    <a:pt x="4348" y="33812"/>
                  </a:cubicBezTo>
                  <a:lnTo>
                    <a:pt x="3945" y="33862"/>
                  </a:lnTo>
                  <a:cubicBezTo>
                    <a:pt x="3099" y="33960"/>
                    <a:pt x="2479" y="34698"/>
                    <a:pt x="2538" y="35543"/>
                  </a:cubicBezTo>
                  <a:cubicBezTo>
                    <a:pt x="2538" y="35573"/>
                    <a:pt x="2617" y="37992"/>
                    <a:pt x="1319" y="38346"/>
                  </a:cubicBezTo>
                  <a:cubicBezTo>
                    <a:pt x="493" y="38582"/>
                    <a:pt x="1" y="39438"/>
                    <a:pt x="207" y="40274"/>
                  </a:cubicBezTo>
                  <a:lnTo>
                    <a:pt x="2519" y="49518"/>
                  </a:lnTo>
                  <a:cubicBezTo>
                    <a:pt x="2686" y="50227"/>
                    <a:pt x="3315" y="50728"/>
                    <a:pt x="4043" y="50728"/>
                  </a:cubicBezTo>
                  <a:cubicBezTo>
                    <a:pt x="4171" y="50728"/>
                    <a:pt x="4299" y="50708"/>
                    <a:pt x="4417" y="50689"/>
                  </a:cubicBezTo>
                  <a:cubicBezTo>
                    <a:pt x="4584" y="50649"/>
                    <a:pt x="4761" y="50640"/>
                    <a:pt x="4938" y="50640"/>
                  </a:cubicBezTo>
                  <a:cubicBezTo>
                    <a:pt x="6285" y="50640"/>
                    <a:pt x="6728" y="51466"/>
                    <a:pt x="6934" y="52076"/>
                  </a:cubicBezTo>
                  <a:cubicBezTo>
                    <a:pt x="7154" y="52733"/>
                    <a:pt x="7764" y="53157"/>
                    <a:pt x="8438" y="53157"/>
                  </a:cubicBezTo>
                  <a:cubicBezTo>
                    <a:pt x="8520" y="53157"/>
                    <a:pt x="8602" y="53150"/>
                    <a:pt x="8685" y="53138"/>
                  </a:cubicBezTo>
                  <a:lnTo>
                    <a:pt x="18726" y="51613"/>
                  </a:lnTo>
                  <a:cubicBezTo>
                    <a:pt x="19503" y="53679"/>
                    <a:pt x="21480" y="55046"/>
                    <a:pt x="23683" y="55055"/>
                  </a:cubicBezTo>
                  <a:cubicBezTo>
                    <a:pt x="25286" y="55055"/>
                    <a:pt x="26801" y="54328"/>
                    <a:pt x="27804" y="53088"/>
                  </a:cubicBezTo>
                  <a:cubicBezTo>
                    <a:pt x="29554" y="53433"/>
                    <a:pt x="31335" y="53600"/>
                    <a:pt x="33124" y="53610"/>
                  </a:cubicBezTo>
                  <a:cubicBezTo>
                    <a:pt x="33331" y="53610"/>
                    <a:pt x="33528" y="53600"/>
                    <a:pt x="33724" y="53600"/>
                  </a:cubicBezTo>
                  <a:cubicBezTo>
                    <a:pt x="39006" y="53482"/>
                    <a:pt x="43795" y="52007"/>
                    <a:pt x="47582" y="49351"/>
                  </a:cubicBezTo>
                  <a:cubicBezTo>
                    <a:pt x="52342" y="46007"/>
                    <a:pt x="55558" y="40874"/>
                    <a:pt x="56472" y="35120"/>
                  </a:cubicBezTo>
                  <a:cubicBezTo>
                    <a:pt x="59344" y="32858"/>
                    <a:pt x="59108" y="28433"/>
                    <a:pt x="56020" y="26495"/>
                  </a:cubicBezTo>
                  <a:cubicBezTo>
                    <a:pt x="55676" y="25227"/>
                    <a:pt x="55213" y="23997"/>
                    <a:pt x="54643" y="22817"/>
                  </a:cubicBezTo>
                  <a:cubicBezTo>
                    <a:pt x="53669" y="20821"/>
                    <a:pt x="52479" y="19208"/>
                    <a:pt x="51093" y="18028"/>
                  </a:cubicBezTo>
                  <a:cubicBezTo>
                    <a:pt x="51161" y="17900"/>
                    <a:pt x="51230" y="17772"/>
                    <a:pt x="51289" y="17644"/>
                  </a:cubicBezTo>
                  <a:cubicBezTo>
                    <a:pt x="51850" y="16287"/>
                    <a:pt x="51230" y="14723"/>
                    <a:pt x="49883" y="14123"/>
                  </a:cubicBezTo>
                  <a:lnTo>
                    <a:pt x="49598" y="14005"/>
                  </a:lnTo>
                  <a:cubicBezTo>
                    <a:pt x="49726" y="12992"/>
                    <a:pt x="49499" y="11969"/>
                    <a:pt x="48958" y="11104"/>
                  </a:cubicBezTo>
                  <a:cubicBezTo>
                    <a:pt x="48339" y="10170"/>
                    <a:pt x="47346" y="9530"/>
                    <a:pt x="46234" y="9363"/>
                  </a:cubicBezTo>
                  <a:cubicBezTo>
                    <a:pt x="46185" y="9009"/>
                    <a:pt x="46097" y="8655"/>
                    <a:pt x="45979" y="8311"/>
                  </a:cubicBezTo>
                  <a:cubicBezTo>
                    <a:pt x="45516" y="7032"/>
                    <a:pt x="44543" y="6039"/>
                    <a:pt x="43372" y="5665"/>
                  </a:cubicBezTo>
                  <a:cubicBezTo>
                    <a:pt x="43028" y="5557"/>
                    <a:pt x="42674" y="5508"/>
                    <a:pt x="42310" y="5508"/>
                  </a:cubicBezTo>
                  <a:cubicBezTo>
                    <a:pt x="42094" y="5508"/>
                    <a:pt x="41877" y="5528"/>
                    <a:pt x="41671" y="5567"/>
                  </a:cubicBezTo>
                  <a:cubicBezTo>
                    <a:pt x="41514" y="5282"/>
                    <a:pt x="41317" y="5016"/>
                    <a:pt x="41100" y="4780"/>
                  </a:cubicBezTo>
                  <a:cubicBezTo>
                    <a:pt x="40648" y="4288"/>
                    <a:pt x="40058" y="3934"/>
                    <a:pt x="39399" y="3767"/>
                  </a:cubicBezTo>
                  <a:cubicBezTo>
                    <a:pt x="39153" y="2420"/>
                    <a:pt x="38484" y="1318"/>
                    <a:pt x="37481" y="659"/>
                  </a:cubicBezTo>
                  <a:cubicBezTo>
                    <a:pt x="36816" y="235"/>
                    <a:pt x="36047" y="0"/>
                    <a:pt x="35258"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1887604" y="3278628"/>
              <a:ext cx="1805993" cy="1436143"/>
            </a:xfrm>
            <a:custGeom>
              <a:avLst/>
              <a:gdLst/>
              <a:ahLst/>
              <a:cxnLst/>
              <a:rect l="l" t="t" r="r" b="b"/>
              <a:pathLst>
                <a:path w="44631" h="35491" extrusionOk="0">
                  <a:moveTo>
                    <a:pt x="29192" y="0"/>
                  </a:moveTo>
                  <a:cubicBezTo>
                    <a:pt x="27433" y="0"/>
                    <a:pt x="25665" y="327"/>
                    <a:pt x="24125" y="1151"/>
                  </a:cubicBezTo>
                  <a:cubicBezTo>
                    <a:pt x="20250" y="3226"/>
                    <a:pt x="18303" y="8143"/>
                    <a:pt x="14143" y="9549"/>
                  </a:cubicBezTo>
                  <a:cubicBezTo>
                    <a:pt x="11773" y="10356"/>
                    <a:pt x="9137" y="9825"/>
                    <a:pt x="6698" y="10415"/>
                  </a:cubicBezTo>
                  <a:cubicBezTo>
                    <a:pt x="4643" y="10916"/>
                    <a:pt x="2853" y="12175"/>
                    <a:pt x="1682" y="13946"/>
                  </a:cubicBezTo>
                  <a:cubicBezTo>
                    <a:pt x="119" y="16365"/>
                    <a:pt x="1" y="19807"/>
                    <a:pt x="512" y="22580"/>
                  </a:cubicBezTo>
                  <a:cubicBezTo>
                    <a:pt x="1171" y="26131"/>
                    <a:pt x="3187" y="28914"/>
                    <a:pt x="5892" y="30979"/>
                  </a:cubicBezTo>
                  <a:cubicBezTo>
                    <a:pt x="9905" y="34028"/>
                    <a:pt x="15432" y="35490"/>
                    <a:pt x="20313" y="35490"/>
                  </a:cubicBezTo>
                  <a:cubicBezTo>
                    <a:pt x="20503" y="35490"/>
                    <a:pt x="20692" y="35488"/>
                    <a:pt x="20880" y="35484"/>
                  </a:cubicBezTo>
                  <a:cubicBezTo>
                    <a:pt x="25483" y="35375"/>
                    <a:pt x="30036" y="34195"/>
                    <a:pt x="33842" y="31520"/>
                  </a:cubicBezTo>
                  <a:cubicBezTo>
                    <a:pt x="41671" y="26013"/>
                    <a:pt x="44631" y="15696"/>
                    <a:pt x="40392" y="6992"/>
                  </a:cubicBezTo>
                  <a:cubicBezTo>
                    <a:pt x="39605" y="5380"/>
                    <a:pt x="38582" y="3855"/>
                    <a:pt x="37215" y="2685"/>
                  </a:cubicBezTo>
                  <a:cubicBezTo>
                    <a:pt x="35150" y="934"/>
                    <a:pt x="32416" y="108"/>
                    <a:pt x="29712" y="10"/>
                  </a:cubicBezTo>
                  <a:cubicBezTo>
                    <a:pt x="29539" y="4"/>
                    <a:pt x="29365" y="0"/>
                    <a:pt x="29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2"/>
            <p:cNvSpPr/>
            <p:nvPr/>
          </p:nvSpPr>
          <p:spPr>
            <a:xfrm>
              <a:off x="-1639386" y="4473666"/>
              <a:ext cx="355525" cy="299724"/>
            </a:xfrm>
            <a:custGeom>
              <a:avLst/>
              <a:gdLst/>
              <a:ahLst/>
              <a:cxnLst/>
              <a:rect l="l" t="t" r="r" b="b"/>
              <a:pathLst>
                <a:path w="8786" h="7407" extrusionOk="0">
                  <a:moveTo>
                    <a:pt x="4703" y="1"/>
                  </a:moveTo>
                  <a:cubicBezTo>
                    <a:pt x="1910" y="1"/>
                    <a:pt x="1" y="3173"/>
                    <a:pt x="1626" y="5706"/>
                  </a:cubicBezTo>
                  <a:cubicBezTo>
                    <a:pt x="2321" y="6777"/>
                    <a:pt x="3500" y="7407"/>
                    <a:pt x="4740" y="7407"/>
                  </a:cubicBezTo>
                  <a:cubicBezTo>
                    <a:pt x="4956" y="7407"/>
                    <a:pt x="5175" y="7388"/>
                    <a:pt x="5393" y="7348"/>
                  </a:cubicBezTo>
                  <a:cubicBezTo>
                    <a:pt x="6868" y="7073"/>
                    <a:pt x="8039" y="5952"/>
                    <a:pt x="8353" y="4486"/>
                  </a:cubicBezTo>
                  <a:cubicBezTo>
                    <a:pt x="8786" y="2490"/>
                    <a:pt x="7517" y="533"/>
                    <a:pt x="5521" y="90"/>
                  </a:cubicBezTo>
                  <a:cubicBezTo>
                    <a:pt x="5242" y="30"/>
                    <a:pt x="4968" y="1"/>
                    <a:pt x="4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445075" y="3713150"/>
              <a:ext cx="355566" cy="299481"/>
            </a:xfrm>
            <a:custGeom>
              <a:avLst/>
              <a:gdLst/>
              <a:ahLst/>
              <a:cxnLst/>
              <a:rect l="l" t="t" r="r" b="b"/>
              <a:pathLst>
                <a:path w="8787" h="7401" extrusionOk="0">
                  <a:moveTo>
                    <a:pt x="4703" y="1"/>
                  </a:moveTo>
                  <a:cubicBezTo>
                    <a:pt x="1910" y="1"/>
                    <a:pt x="1" y="3173"/>
                    <a:pt x="1626" y="5706"/>
                  </a:cubicBezTo>
                  <a:cubicBezTo>
                    <a:pt x="2310" y="6772"/>
                    <a:pt x="3487" y="7401"/>
                    <a:pt x="4721" y="7401"/>
                  </a:cubicBezTo>
                  <a:cubicBezTo>
                    <a:pt x="4944" y="7401"/>
                    <a:pt x="5169" y="7380"/>
                    <a:pt x="5393" y="7338"/>
                  </a:cubicBezTo>
                  <a:cubicBezTo>
                    <a:pt x="6868" y="7073"/>
                    <a:pt x="8039" y="5951"/>
                    <a:pt x="8353" y="4486"/>
                  </a:cubicBezTo>
                  <a:cubicBezTo>
                    <a:pt x="8786" y="2490"/>
                    <a:pt x="7518" y="523"/>
                    <a:pt x="5521" y="90"/>
                  </a:cubicBezTo>
                  <a:cubicBezTo>
                    <a:pt x="5242" y="29"/>
                    <a:pt x="4968" y="1"/>
                    <a:pt x="4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2"/>
            <p:cNvSpPr/>
            <p:nvPr/>
          </p:nvSpPr>
          <p:spPr>
            <a:xfrm>
              <a:off x="-2212788" y="3782711"/>
              <a:ext cx="355485" cy="299441"/>
            </a:xfrm>
            <a:custGeom>
              <a:avLst/>
              <a:gdLst/>
              <a:ahLst/>
              <a:cxnLst/>
              <a:rect l="l" t="t" r="r" b="b"/>
              <a:pathLst>
                <a:path w="8785" h="7400" extrusionOk="0">
                  <a:moveTo>
                    <a:pt x="4693" y="1"/>
                  </a:moveTo>
                  <a:cubicBezTo>
                    <a:pt x="1904" y="1"/>
                    <a:pt x="0" y="3177"/>
                    <a:pt x="1624" y="5698"/>
                  </a:cubicBezTo>
                  <a:cubicBezTo>
                    <a:pt x="2311" y="6769"/>
                    <a:pt x="3496" y="7399"/>
                    <a:pt x="4737" y="7399"/>
                  </a:cubicBezTo>
                  <a:cubicBezTo>
                    <a:pt x="4954" y="7399"/>
                    <a:pt x="5173" y="7380"/>
                    <a:pt x="5391" y="7340"/>
                  </a:cubicBezTo>
                  <a:cubicBezTo>
                    <a:pt x="6866" y="7075"/>
                    <a:pt x="8037" y="5944"/>
                    <a:pt x="8351" y="4478"/>
                  </a:cubicBezTo>
                  <a:cubicBezTo>
                    <a:pt x="8784" y="2492"/>
                    <a:pt x="7515" y="525"/>
                    <a:pt x="5519" y="92"/>
                  </a:cubicBezTo>
                  <a:cubicBezTo>
                    <a:pt x="5237" y="30"/>
                    <a:pt x="4961" y="1"/>
                    <a:pt x="4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2"/>
            <p:cNvSpPr/>
            <p:nvPr/>
          </p:nvSpPr>
          <p:spPr>
            <a:xfrm>
              <a:off x="-1719509" y="2674957"/>
              <a:ext cx="1264248" cy="562706"/>
            </a:xfrm>
            <a:custGeom>
              <a:avLst/>
              <a:gdLst/>
              <a:ahLst/>
              <a:cxnLst/>
              <a:rect l="l" t="t" r="r" b="b"/>
              <a:pathLst>
                <a:path w="31243" h="13906" extrusionOk="0">
                  <a:moveTo>
                    <a:pt x="18202" y="1"/>
                  </a:moveTo>
                  <a:cubicBezTo>
                    <a:pt x="17891" y="1"/>
                    <a:pt x="17578" y="55"/>
                    <a:pt x="17277" y="166"/>
                  </a:cubicBezTo>
                  <a:cubicBezTo>
                    <a:pt x="16509" y="461"/>
                    <a:pt x="15880" y="1031"/>
                    <a:pt x="15506" y="1759"/>
                  </a:cubicBezTo>
                  <a:cubicBezTo>
                    <a:pt x="15208" y="863"/>
                    <a:pt x="14368" y="259"/>
                    <a:pt x="13434" y="259"/>
                  </a:cubicBezTo>
                  <a:cubicBezTo>
                    <a:pt x="13384" y="259"/>
                    <a:pt x="13334" y="261"/>
                    <a:pt x="13284" y="264"/>
                  </a:cubicBezTo>
                  <a:cubicBezTo>
                    <a:pt x="12290" y="323"/>
                    <a:pt x="11464" y="1051"/>
                    <a:pt x="11277" y="2034"/>
                  </a:cubicBezTo>
                  <a:cubicBezTo>
                    <a:pt x="10874" y="1130"/>
                    <a:pt x="10009" y="392"/>
                    <a:pt x="9025" y="343"/>
                  </a:cubicBezTo>
                  <a:cubicBezTo>
                    <a:pt x="8997" y="341"/>
                    <a:pt x="8968" y="341"/>
                    <a:pt x="8939" y="341"/>
                  </a:cubicBezTo>
                  <a:cubicBezTo>
                    <a:pt x="7984" y="341"/>
                    <a:pt x="7028" y="1129"/>
                    <a:pt x="7019" y="2084"/>
                  </a:cubicBezTo>
                  <a:cubicBezTo>
                    <a:pt x="6716" y="1979"/>
                    <a:pt x="6414" y="1930"/>
                    <a:pt x="6119" y="1930"/>
                  </a:cubicBezTo>
                  <a:cubicBezTo>
                    <a:pt x="4480" y="1930"/>
                    <a:pt x="3099" y="3441"/>
                    <a:pt x="3449" y="5191"/>
                  </a:cubicBezTo>
                  <a:cubicBezTo>
                    <a:pt x="3227" y="5135"/>
                    <a:pt x="3006" y="5108"/>
                    <a:pt x="2790" y="5108"/>
                  </a:cubicBezTo>
                  <a:cubicBezTo>
                    <a:pt x="1276" y="5108"/>
                    <a:pt x="1" y="6423"/>
                    <a:pt x="164" y="8024"/>
                  </a:cubicBezTo>
                  <a:cubicBezTo>
                    <a:pt x="174" y="8034"/>
                    <a:pt x="184" y="8043"/>
                    <a:pt x="194" y="8053"/>
                  </a:cubicBezTo>
                  <a:cubicBezTo>
                    <a:pt x="774" y="8870"/>
                    <a:pt x="1639" y="9440"/>
                    <a:pt x="2623" y="9656"/>
                  </a:cubicBezTo>
                  <a:cubicBezTo>
                    <a:pt x="3980" y="9971"/>
                    <a:pt x="5347" y="10256"/>
                    <a:pt x="6714" y="10512"/>
                  </a:cubicBezTo>
                  <a:cubicBezTo>
                    <a:pt x="8032" y="10768"/>
                    <a:pt x="9340" y="11004"/>
                    <a:pt x="10648" y="11240"/>
                  </a:cubicBezTo>
                  <a:lnTo>
                    <a:pt x="22637" y="13403"/>
                  </a:lnTo>
                  <a:cubicBezTo>
                    <a:pt x="23591" y="13571"/>
                    <a:pt x="24564" y="13718"/>
                    <a:pt x="25548" y="13807"/>
                  </a:cubicBezTo>
                  <a:cubicBezTo>
                    <a:pt x="26166" y="13872"/>
                    <a:pt x="26786" y="13905"/>
                    <a:pt x="27405" y="13905"/>
                  </a:cubicBezTo>
                  <a:cubicBezTo>
                    <a:pt x="28273" y="13905"/>
                    <a:pt x="29138" y="13840"/>
                    <a:pt x="29993" y="13708"/>
                  </a:cubicBezTo>
                  <a:cubicBezTo>
                    <a:pt x="30200" y="13679"/>
                    <a:pt x="30406" y="13639"/>
                    <a:pt x="30603" y="13590"/>
                  </a:cubicBezTo>
                  <a:cubicBezTo>
                    <a:pt x="31163" y="12607"/>
                    <a:pt x="31242" y="11328"/>
                    <a:pt x="30632" y="10374"/>
                  </a:cubicBezTo>
                  <a:cubicBezTo>
                    <a:pt x="30213" y="9728"/>
                    <a:pt x="29437" y="9321"/>
                    <a:pt x="28686" y="9321"/>
                  </a:cubicBezTo>
                  <a:cubicBezTo>
                    <a:pt x="28329" y="9321"/>
                    <a:pt x="27977" y="9414"/>
                    <a:pt x="27672" y="9617"/>
                  </a:cubicBezTo>
                  <a:cubicBezTo>
                    <a:pt x="27760" y="8830"/>
                    <a:pt x="27751" y="8014"/>
                    <a:pt x="27485" y="7257"/>
                  </a:cubicBezTo>
                  <a:cubicBezTo>
                    <a:pt x="27210" y="6509"/>
                    <a:pt x="26649" y="5840"/>
                    <a:pt x="25882" y="5595"/>
                  </a:cubicBezTo>
                  <a:cubicBezTo>
                    <a:pt x="25699" y="5535"/>
                    <a:pt x="25506" y="5506"/>
                    <a:pt x="25313" y="5506"/>
                  </a:cubicBezTo>
                  <a:cubicBezTo>
                    <a:pt x="24706" y="5506"/>
                    <a:pt x="24098" y="5793"/>
                    <a:pt x="23807" y="6322"/>
                  </a:cubicBezTo>
                  <a:cubicBezTo>
                    <a:pt x="23659" y="5585"/>
                    <a:pt x="23453" y="4827"/>
                    <a:pt x="22941" y="4267"/>
                  </a:cubicBezTo>
                  <a:cubicBezTo>
                    <a:pt x="22605" y="3904"/>
                    <a:pt x="22101" y="3665"/>
                    <a:pt x="21617" y="3665"/>
                  </a:cubicBezTo>
                  <a:cubicBezTo>
                    <a:pt x="21366" y="3665"/>
                    <a:pt x="21120" y="3729"/>
                    <a:pt x="20906" y="3873"/>
                  </a:cubicBezTo>
                  <a:cubicBezTo>
                    <a:pt x="21014" y="2575"/>
                    <a:pt x="20699" y="1110"/>
                    <a:pt x="19617" y="402"/>
                  </a:cubicBezTo>
                  <a:cubicBezTo>
                    <a:pt x="19184" y="137"/>
                    <a:pt x="18695" y="1"/>
                    <a:pt x="18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2"/>
            <p:cNvSpPr/>
            <p:nvPr/>
          </p:nvSpPr>
          <p:spPr>
            <a:xfrm>
              <a:off x="-1714086" y="2836699"/>
              <a:ext cx="1221396" cy="400968"/>
            </a:xfrm>
            <a:custGeom>
              <a:avLst/>
              <a:gdLst/>
              <a:ahLst/>
              <a:cxnLst/>
              <a:rect l="l" t="t" r="r" b="b"/>
              <a:pathLst>
                <a:path w="30184" h="9909" extrusionOk="0">
                  <a:moveTo>
                    <a:pt x="5569" y="1"/>
                  </a:moveTo>
                  <a:cubicBezTo>
                    <a:pt x="5479" y="1"/>
                    <a:pt x="5390" y="5"/>
                    <a:pt x="5302" y="14"/>
                  </a:cubicBezTo>
                  <a:cubicBezTo>
                    <a:pt x="4033" y="162"/>
                    <a:pt x="2981" y="1332"/>
                    <a:pt x="2951" y="2601"/>
                  </a:cubicBezTo>
                  <a:cubicBezTo>
                    <a:pt x="2676" y="2480"/>
                    <a:pt x="2344" y="2417"/>
                    <a:pt x="2003" y="2417"/>
                  </a:cubicBezTo>
                  <a:cubicBezTo>
                    <a:pt x="1317" y="2417"/>
                    <a:pt x="594" y="2669"/>
                    <a:pt x="227" y="3201"/>
                  </a:cubicBezTo>
                  <a:cubicBezTo>
                    <a:pt x="60" y="3456"/>
                    <a:pt x="1" y="3761"/>
                    <a:pt x="60" y="4056"/>
                  </a:cubicBezTo>
                  <a:cubicBezTo>
                    <a:pt x="640" y="4873"/>
                    <a:pt x="1505" y="5443"/>
                    <a:pt x="2489" y="5659"/>
                  </a:cubicBezTo>
                  <a:cubicBezTo>
                    <a:pt x="3846" y="5974"/>
                    <a:pt x="5213" y="6259"/>
                    <a:pt x="6580" y="6515"/>
                  </a:cubicBezTo>
                  <a:cubicBezTo>
                    <a:pt x="7898" y="6771"/>
                    <a:pt x="9206" y="7007"/>
                    <a:pt x="10514" y="7243"/>
                  </a:cubicBezTo>
                  <a:lnTo>
                    <a:pt x="22503" y="9406"/>
                  </a:lnTo>
                  <a:cubicBezTo>
                    <a:pt x="23457" y="9574"/>
                    <a:pt x="24430" y="9721"/>
                    <a:pt x="25414" y="9810"/>
                  </a:cubicBezTo>
                  <a:cubicBezTo>
                    <a:pt x="26032" y="9875"/>
                    <a:pt x="26652" y="9908"/>
                    <a:pt x="27271" y="9908"/>
                  </a:cubicBezTo>
                  <a:cubicBezTo>
                    <a:pt x="28139" y="9908"/>
                    <a:pt x="29004" y="9843"/>
                    <a:pt x="29859" y="9711"/>
                  </a:cubicBezTo>
                  <a:cubicBezTo>
                    <a:pt x="29967" y="9515"/>
                    <a:pt x="30036" y="9308"/>
                    <a:pt x="30075" y="9092"/>
                  </a:cubicBezTo>
                  <a:cubicBezTo>
                    <a:pt x="30184" y="8315"/>
                    <a:pt x="29731" y="7518"/>
                    <a:pt x="29033" y="7164"/>
                  </a:cubicBezTo>
                  <a:cubicBezTo>
                    <a:pt x="28713" y="6998"/>
                    <a:pt x="28360" y="6915"/>
                    <a:pt x="28007" y="6915"/>
                  </a:cubicBezTo>
                  <a:cubicBezTo>
                    <a:pt x="27816" y="6915"/>
                    <a:pt x="27626" y="6939"/>
                    <a:pt x="27440" y="6987"/>
                  </a:cubicBezTo>
                  <a:cubicBezTo>
                    <a:pt x="27213" y="7036"/>
                    <a:pt x="26997" y="7115"/>
                    <a:pt x="26791" y="7233"/>
                  </a:cubicBezTo>
                  <a:cubicBezTo>
                    <a:pt x="26771" y="6662"/>
                    <a:pt x="26633" y="6112"/>
                    <a:pt x="26387" y="5600"/>
                  </a:cubicBezTo>
                  <a:cubicBezTo>
                    <a:pt x="26269" y="5354"/>
                    <a:pt x="26092" y="5128"/>
                    <a:pt x="25886" y="4941"/>
                  </a:cubicBezTo>
                  <a:cubicBezTo>
                    <a:pt x="25669" y="4745"/>
                    <a:pt x="25404" y="4607"/>
                    <a:pt x="25109" y="4548"/>
                  </a:cubicBezTo>
                  <a:cubicBezTo>
                    <a:pt x="24988" y="4522"/>
                    <a:pt x="24863" y="4508"/>
                    <a:pt x="24740" y="4508"/>
                  </a:cubicBezTo>
                  <a:cubicBezTo>
                    <a:pt x="24314" y="4508"/>
                    <a:pt x="23900" y="4671"/>
                    <a:pt x="23663" y="5030"/>
                  </a:cubicBezTo>
                  <a:cubicBezTo>
                    <a:pt x="23702" y="4400"/>
                    <a:pt x="23732" y="3751"/>
                    <a:pt x="23545" y="3161"/>
                  </a:cubicBezTo>
                  <a:cubicBezTo>
                    <a:pt x="23496" y="3014"/>
                    <a:pt x="23437" y="2876"/>
                    <a:pt x="23358" y="2738"/>
                  </a:cubicBezTo>
                  <a:cubicBezTo>
                    <a:pt x="23034" y="2188"/>
                    <a:pt x="22493" y="1804"/>
                    <a:pt x="21873" y="1666"/>
                  </a:cubicBezTo>
                  <a:cubicBezTo>
                    <a:pt x="21630" y="1604"/>
                    <a:pt x="21381" y="1571"/>
                    <a:pt x="21130" y="1571"/>
                  </a:cubicBezTo>
                  <a:cubicBezTo>
                    <a:pt x="20945" y="1571"/>
                    <a:pt x="20759" y="1589"/>
                    <a:pt x="20575" y="1627"/>
                  </a:cubicBezTo>
                  <a:cubicBezTo>
                    <a:pt x="19523" y="1843"/>
                    <a:pt x="18637" y="2561"/>
                    <a:pt x="17959" y="3387"/>
                  </a:cubicBezTo>
                  <a:cubicBezTo>
                    <a:pt x="17890" y="2502"/>
                    <a:pt x="17143" y="1745"/>
                    <a:pt x="16277" y="1519"/>
                  </a:cubicBezTo>
                  <a:cubicBezTo>
                    <a:pt x="16248" y="1509"/>
                    <a:pt x="16228" y="1499"/>
                    <a:pt x="16198" y="1499"/>
                  </a:cubicBezTo>
                  <a:cubicBezTo>
                    <a:pt x="16001" y="1450"/>
                    <a:pt x="15796" y="1428"/>
                    <a:pt x="15590" y="1428"/>
                  </a:cubicBezTo>
                  <a:cubicBezTo>
                    <a:pt x="15550" y="1428"/>
                    <a:pt x="15511" y="1429"/>
                    <a:pt x="15471" y="1430"/>
                  </a:cubicBezTo>
                  <a:cubicBezTo>
                    <a:pt x="14851" y="1460"/>
                    <a:pt x="14241" y="1647"/>
                    <a:pt x="13710" y="1971"/>
                  </a:cubicBezTo>
                  <a:cubicBezTo>
                    <a:pt x="12943" y="2434"/>
                    <a:pt x="12333" y="3112"/>
                    <a:pt x="11783" y="3810"/>
                  </a:cubicBezTo>
                  <a:cubicBezTo>
                    <a:pt x="11511" y="2629"/>
                    <a:pt x="10298" y="1797"/>
                    <a:pt x="9107" y="1797"/>
                  </a:cubicBezTo>
                  <a:cubicBezTo>
                    <a:pt x="8792" y="1797"/>
                    <a:pt x="8478" y="1855"/>
                    <a:pt x="8183" y="1981"/>
                  </a:cubicBezTo>
                  <a:cubicBezTo>
                    <a:pt x="7937" y="1047"/>
                    <a:pt x="7121" y="309"/>
                    <a:pt x="6187" y="73"/>
                  </a:cubicBezTo>
                  <a:cubicBezTo>
                    <a:pt x="5987" y="25"/>
                    <a:pt x="5778" y="1"/>
                    <a:pt x="5569"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2"/>
            <p:cNvSpPr/>
            <p:nvPr/>
          </p:nvSpPr>
          <p:spPr>
            <a:xfrm>
              <a:off x="-1569744" y="2766612"/>
              <a:ext cx="971200" cy="467047"/>
            </a:xfrm>
            <a:custGeom>
              <a:avLst/>
              <a:gdLst/>
              <a:ahLst/>
              <a:cxnLst/>
              <a:rect l="l" t="t" r="r" b="b"/>
              <a:pathLst>
                <a:path w="24001" h="11542" extrusionOk="0">
                  <a:moveTo>
                    <a:pt x="7125" y="1"/>
                  </a:moveTo>
                  <a:cubicBezTo>
                    <a:pt x="6236" y="1"/>
                    <a:pt x="5351" y="577"/>
                    <a:pt x="5108" y="1431"/>
                  </a:cubicBezTo>
                  <a:cubicBezTo>
                    <a:pt x="4834" y="1179"/>
                    <a:pt x="4474" y="1065"/>
                    <a:pt x="4105" y="1065"/>
                  </a:cubicBezTo>
                  <a:cubicBezTo>
                    <a:pt x="3653" y="1065"/>
                    <a:pt x="3187" y="1237"/>
                    <a:pt x="2846" y="1540"/>
                  </a:cubicBezTo>
                  <a:cubicBezTo>
                    <a:pt x="2757" y="1618"/>
                    <a:pt x="2679" y="1697"/>
                    <a:pt x="2610" y="1786"/>
                  </a:cubicBezTo>
                  <a:cubicBezTo>
                    <a:pt x="2148" y="2326"/>
                    <a:pt x="1951" y="3054"/>
                    <a:pt x="1902" y="3772"/>
                  </a:cubicBezTo>
                  <a:cubicBezTo>
                    <a:pt x="1850" y="3767"/>
                    <a:pt x="1800" y="3764"/>
                    <a:pt x="1750" y="3764"/>
                  </a:cubicBezTo>
                  <a:cubicBezTo>
                    <a:pt x="693" y="3764"/>
                    <a:pt x="0" y="4928"/>
                    <a:pt x="554" y="5877"/>
                  </a:cubicBezTo>
                  <a:lnTo>
                    <a:pt x="997" y="6221"/>
                  </a:lnTo>
                  <a:cubicBezTo>
                    <a:pt x="1538" y="7018"/>
                    <a:pt x="2216" y="7706"/>
                    <a:pt x="3013" y="8247"/>
                  </a:cubicBezTo>
                  <a:cubicBezTo>
                    <a:pt x="4321" y="8503"/>
                    <a:pt x="5639" y="8739"/>
                    <a:pt x="6947" y="8975"/>
                  </a:cubicBezTo>
                  <a:lnTo>
                    <a:pt x="18936" y="11138"/>
                  </a:lnTo>
                  <a:cubicBezTo>
                    <a:pt x="19890" y="11306"/>
                    <a:pt x="20863" y="11453"/>
                    <a:pt x="21847" y="11542"/>
                  </a:cubicBezTo>
                  <a:cubicBezTo>
                    <a:pt x="22132" y="11433"/>
                    <a:pt x="22397" y="11296"/>
                    <a:pt x="22653" y="11129"/>
                  </a:cubicBezTo>
                  <a:cubicBezTo>
                    <a:pt x="23440" y="10588"/>
                    <a:pt x="24000" y="9634"/>
                    <a:pt x="23853" y="8689"/>
                  </a:cubicBezTo>
                  <a:cubicBezTo>
                    <a:pt x="23853" y="8650"/>
                    <a:pt x="23843" y="8611"/>
                    <a:pt x="23833" y="8571"/>
                  </a:cubicBezTo>
                  <a:cubicBezTo>
                    <a:pt x="23705" y="8021"/>
                    <a:pt x="23322" y="7559"/>
                    <a:pt x="22810" y="7313"/>
                  </a:cubicBezTo>
                  <a:cubicBezTo>
                    <a:pt x="22608" y="7214"/>
                    <a:pt x="22386" y="7165"/>
                    <a:pt x="22166" y="7165"/>
                  </a:cubicBezTo>
                  <a:cubicBezTo>
                    <a:pt x="21969" y="7165"/>
                    <a:pt x="21772" y="7204"/>
                    <a:pt x="21591" y="7283"/>
                  </a:cubicBezTo>
                  <a:cubicBezTo>
                    <a:pt x="21748" y="6467"/>
                    <a:pt x="21394" y="5631"/>
                    <a:pt x="20706" y="5169"/>
                  </a:cubicBezTo>
                  <a:cubicBezTo>
                    <a:pt x="20480" y="5021"/>
                    <a:pt x="20234" y="4923"/>
                    <a:pt x="19968" y="4874"/>
                  </a:cubicBezTo>
                  <a:cubicBezTo>
                    <a:pt x="19844" y="4851"/>
                    <a:pt x="19719" y="4840"/>
                    <a:pt x="19594" y="4840"/>
                  </a:cubicBezTo>
                  <a:cubicBezTo>
                    <a:pt x="19176" y="4840"/>
                    <a:pt x="18763" y="4966"/>
                    <a:pt x="18414" y="5208"/>
                  </a:cubicBezTo>
                  <a:cubicBezTo>
                    <a:pt x="18513" y="4608"/>
                    <a:pt x="18523" y="3969"/>
                    <a:pt x="18306" y="3398"/>
                  </a:cubicBezTo>
                  <a:lnTo>
                    <a:pt x="18296" y="3379"/>
                  </a:lnTo>
                  <a:cubicBezTo>
                    <a:pt x="18080" y="2818"/>
                    <a:pt x="17608" y="2326"/>
                    <a:pt x="16998" y="2228"/>
                  </a:cubicBezTo>
                  <a:cubicBezTo>
                    <a:pt x="16930" y="2216"/>
                    <a:pt x="16861" y="2210"/>
                    <a:pt x="16791" y="2210"/>
                  </a:cubicBezTo>
                  <a:cubicBezTo>
                    <a:pt x="16249" y="2210"/>
                    <a:pt x="15696" y="2572"/>
                    <a:pt x="15592" y="3103"/>
                  </a:cubicBezTo>
                  <a:cubicBezTo>
                    <a:pt x="15344" y="2666"/>
                    <a:pt x="14832" y="2456"/>
                    <a:pt x="14316" y="2456"/>
                  </a:cubicBezTo>
                  <a:cubicBezTo>
                    <a:pt x="14135" y="2456"/>
                    <a:pt x="13953" y="2482"/>
                    <a:pt x="13782" y="2533"/>
                  </a:cubicBezTo>
                  <a:cubicBezTo>
                    <a:pt x="13349" y="2680"/>
                    <a:pt x="12956" y="2907"/>
                    <a:pt x="12622" y="3202"/>
                  </a:cubicBezTo>
                  <a:cubicBezTo>
                    <a:pt x="12445" y="3359"/>
                    <a:pt x="12268" y="3516"/>
                    <a:pt x="12100" y="3664"/>
                  </a:cubicBezTo>
                  <a:cubicBezTo>
                    <a:pt x="12051" y="3487"/>
                    <a:pt x="11982" y="3310"/>
                    <a:pt x="11904" y="3143"/>
                  </a:cubicBezTo>
                  <a:cubicBezTo>
                    <a:pt x="11717" y="2759"/>
                    <a:pt x="11432" y="2435"/>
                    <a:pt x="11068" y="2218"/>
                  </a:cubicBezTo>
                  <a:cubicBezTo>
                    <a:pt x="10826" y="2091"/>
                    <a:pt x="10549" y="2022"/>
                    <a:pt x="10276" y="2022"/>
                  </a:cubicBezTo>
                  <a:cubicBezTo>
                    <a:pt x="9938" y="2022"/>
                    <a:pt x="9607" y="2127"/>
                    <a:pt x="9356" y="2356"/>
                  </a:cubicBezTo>
                  <a:cubicBezTo>
                    <a:pt x="9337" y="1323"/>
                    <a:pt x="8599" y="300"/>
                    <a:pt x="7586" y="55"/>
                  </a:cubicBezTo>
                  <a:cubicBezTo>
                    <a:pt x="7435" y="18"/>
                    <a:pt x="7280" y="1"/>
                    <a:pt x="7125" y="1"/>
                  </a:cubicBezTo>
                  <a:close/>
                </a:path>
              </a:pathLst>
            </a:custGeom>
            <a:solidFill>
              <a:srgbClr val="000000">
                <a:alpha val="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2"/>
            <p:cNvSpPr/>
            <p:nvPr/>
          </p:nvSpPr>
          <p:spPr>
            <a:xfrm>
              <a:off x="-1814766" y="3042995"/>
              <a:ext cx="1342386" cy="1395314"/>
            </a:xfrm>
            <a:custGeom>
              <a:avLst/>
              <a:gdLst/>
              <a:ahLst/>
              <a:cxnLst/>
              <a:rect l="l" t="t" r="r" b="b"/>
              <a:pathLst>
                <a:path w="33174" h="34482" extrusionOk="0">
                  <a:moveTo>
                    <a:pt x="954" y="1"/>
                  </a:moveTo>
                  <a:lnTo>
                    <a:pt x="954" y="79"/>
                  </a:lnTo>
                  <a:lnTo>
                    <a:pt x="856" y="3089"/>
                  </a:lnTo>
                  <a:lnTo>
                    <a:pt x="0" y="30193"/>
                  </a:lnTo>
                  <a:lnTo>
                    <a:pt x="2095" y="30656"/>
                  </a:lnTo>
                  <a:lnTo>
                    <a:pt x="3728" y="29987"/>
                  </a:lnTo>
                  <a:lnTo>
                    <a:pt x="5016" y="31305"/>
                  </a:lnTo>
                  <a:lnTo>
                    <a:pt x="7770" y="31914"/>
                  </a:lnTo>
                  <a:lnTo>
                    <a:pt x="9648" y="30842"/>
                  </a:lnTo>
                  <a:lnTo>
                    <a:pt x="10956" y="32632"/>
                  </a:lnTo>
                  <a:lnTo>
                    <a:pt x="12904" y="33065"/>
                  </a:lnTo>
                  <a:lnTo>
                    <a:pt x="15303" y="31885"/>
                  </a:lnTo>
                  <a:lnTo>
                    <a:pt x="16474" y="33842"/>
                  </a:lnTo>
                  <a:lnTo>
                    <a:pt x="19355" y="34481"/>
                  </a:lnTo>
                  <a:lnTo>
                    <a:pt x="21794" y="30734"/>
                  </a:lnTo>
                  <a:lnTo>
                    <a:pt x="33006" y="6915"/>
                  </a:lnTo>
                  <a:lnTo>
                    <a:pt x="33085" y="6708"/>
                  </a:lnTo>
                  <a:lnTo>
                    <a:pt x="33114" y="6639"/>
                  </a:lnTo>
                  <a:lnTo>
                    <a:pt x="33173" y="6511"/>
                  </a:lnTo>
                  <a:cubicBezTo>
                    <a:pt x="33173" y="6511"/>
                    <a:pt x="32662" y="6315"/>
                    <a:pt x="31727" y="5990"/>
                  </a:cubicBezTo>
                  <a:lnTo>
                    <a:pt x="31718" y="5990"/>
                  </a:lnTo>
                  <a:cubicBezTo>
                    <a:pt x="31649" y="5980"/>
                    <a:pt x="31580" y="5951"/>
                    <a:pt x="31511" y="5931"/>
                  </a:cubicBezTo>
                  <a:cubicBezTo>
                    <a:pt x="30655" y="5646"/>
                    <a:pt x="29505" y="5282"/>
                    <a:pt x="28098" y="4859"/>
                  </a:cubicBezTo>
                  <a:cubicBezTo>
                    <a:pt x="26977" y="4525"/>
                    <a:pt x="25699" y="4161"/>
                    <a:pt x="24282" y="3787"/>
                  </a:cubicBezTo>
                  <a:cubicBezTo>
                    <a:pt x="22915" y="3433"/>
                    <a:pt x="21430" y="3050"/>
                    <a:pt x="19847" y="2695"/>
                  </a:cubicBezTo>
                  <a:cubicBezTo>
                    <a:pt x="18726" y="2430"/>
                    <a:pt x="17555" y="2184"/>
                    <a:pt x="16346" y="1938"/>
                  </a:cubicBezTo>
                  <a:cubicBezTo>
                    <a:pt x="15608" y="1791"/>
                    <a:pt x="14851" y="1653"/>
                    <a:pt x="14084" y="1515"/>
                  </a:cubicBezTo>
                  <a:cubicBezTo>
                    <a:pt x="11261" y="1004"/>
                    <a:pt x="8262" y="561"/>
                    <a:pt x="5193" y="286"/>
                  </a:cubicBezTo>
                  <a:cubicBezTo>
                    <a:pt x="3787" y="158"/>
                    <a:pt x="2371" y="60"/>
                    <a:pt x="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1729989" y="3062094"/>
              <a:ext cx="265855" cy="1247657"/>
            </a:xfrm>
            <a:custGeom>
              <a:avLst/>
              <a:gdLst/>
              <a:ahLst/>
              <a:cxnLst/>
              <a:rect l="l" t="t" r="r" b="b"/>
              <a:pathLst>
                <a:path w="6570" h="30833" extrusionOk="0">
                  <a:moveTo>
                    <a:pt x="2302" y="1"/>
                  </a:moveTo>
                  <a:lnTo>
                    <a:pt x="0" y="30184"/>
                  </a:lnTo>
                  <a:lnTo>
                    <a:pt x="2921" y="30833"/>
                  </a:lnTo>
                  <a:lnTo>
                    <a:pt x="6570" y="276"/>
                  </a:lnTo>
                  <a:lnTo>
                    <a:pt x="2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1500750" y="3097907"/>
              <a:ext cx="349051" cy="1265179"/>
            </a:xfrm>
            <a:custGeom>
              <a:avLst/>
              <a:gdLst/>
              <a:ahLst/>
              <a:cxnLst/>
              <a:rect l="l" t="t" r="r" b="b"/>
              <a:pathLst>
                <a:path w="8626" h="31266" extrusionOk="0">
                  <a:moveTo>
                    <a:pt x="4357" y="1"/>
                  </a:moveTo>
                  <a:lnTo>
                    <a:pt x="0" y="30557"/>
                  </a:lnTo>
                  <a:lnTo>
                    <a:pt x="3196" y="31266"/>
                  </a:lnTo>
                  <a:lnTo>
                    <a:pt x="8576" y="581"/>
                  </a:lnTo>
                  <a:lnTo>
                    <a:pt x="8625" y="345"/>
                  </a:lnTo>
                  <a:lnTo>
                    <a:pt x="6324" y="158"/>
                  </a:lnTo>
                  <a:lnTo>
                    <a:pt x="4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1292634" y="3141691"/>
              <a:ext cx="464053" cy="1270763"/>
            </a:xfrm>
            <a:custGeom>
              <a:avLst/>
              <a:gdLst/>
              <a:ahLst/>
              <a:cxnLst/>
              <a:rect l="l" t="t" r="r" b="b"/>
              <a:pathLst>
                <a:path w="11468" h="31404" extrusionOk="0">
                  <a:moveTo>
                    <a:pt x="7003" y="1"/>
                  </a:moveTo>
                  <a:lnTo>
                    <a:pt x="6944" y="256"/>
                  </a:lnTo>
                  <a:lnTo>
                    <a:pt x="1" y="30616"/>
                  </a:lnTo>
                  <a:lnTo>
                    <a:pt x="3571" y="31403"/>
                  </a:lnTo>
                  <a:lnTo>
                    <a:pt x="11379" y="1348"/>
                  </a:lnTo>
                  <a:lnTo>
                    <a:pt x="11468" y="1014"/>
                  </a:lnTo>
                  <a:lnTo>
                    <a:pt x="7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2"/>
            <p:cNvSpPr/>
            <p:nvPr/>
          </p:nvSpPr>
          <p:spPr>
            <a:xfrm>
              <a:off x="-1031548" y="3220883"/>
              <a:ext cx="556798" cy="1235720"/>
            </a:xfrm>
            <a:custGeom>
              <a:avLst/>
              <a:gdLst/>
              <a:ahLst/>
              <a:cxnLst/>
              <a:rect l="l" t="t" r="r" b="b"/>
              <a:pathLst>
                <a:path w="13760" h="30538" extrusionOk="0">
                  <a:moveTo>
                    <a:pt x="8881" y="1"/>
                  </a:moveTo>
                  <a:lnTo>
                    <a:pt x="8743" y="463"/>
                  </a:lnTo>
                  <a:lnTo>
                    <a:pt x="0" y="30085"/>
                  </a:lnTo>
                  <a:lnTo>
                    <a:pt x="2036" y="30538"/>
                  </a:lnTo>
                  <a:lnTo>
                    <a:pt x="13651" y="2509"/>
                  </a:lnTo>
                  <a:lnTo>
                    <a:pt x="13730" y="2312"/>
                  </a:lnTo>
                  <a:lnTo>
                    <a:pt x="13759" y="2243"/>
                  </a:lnTo>
                  <a:lnTo>
                    <a:pt x="12372" y="1594"/>
                  </a:lnTo>
                  <a:lnTo>
                    <a:pt x="12363" y="1594"/>
                  </a:lnTo>
                  <a:lnTo>
                    <a:pt x="88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2"/>
            <p:cNvSpPr/>
            <p:nvPr/>
          </p:nvSpPr>
          <p:spPr>
            <a:xfrm>
              <a:off x="-1780167" y="3046596"/>
              <a:ext cx="1304187" cy="275809"/>
            </a:xfrm>
            <a:custGeom>
              <a:avLst/>
              <a:gdLst/>
              <a:ahLst/>
              <a:cxnLst/>
              <a:rect l="l" t="t" r="r" b="b"/>
              <a:pathLst>
                <a:path w="32230" h="6816" extrusionOk="0">
                  <a:moveTo>
                    <a:pt x="89" y="0"/>
                  </a:moveTo>
                  <a:lnTo>
                    <a:pt x="1" y="3010"/>
                  </a:lnTo>
                  <a:cubicBezTo>
                    <a:pt x="504" y="2996"/>
                    <a:pt x="1261" y="2982"/>
                    <a:pt x="2233" y="2982"/>
                  </a:cubicBezTo>
                  <a:cubicBezTo>
                    <a:pt x="7691" y="2982"/>
                    <a:pt x="19938" y="3418"/>
                    <a:pt x="32151" y="6816"/>
                  </a:cubicBezTo>
                  <a:lnTo>
                    <a:pt x="32230" y="6619"/>
                  </a:lnTo>
                  <a:lnTo>
                    <a:pt x="30656" y="5842"/>
                  </a:lnTo>
                  <a:cubicBezTo>
                    <a:pt x="26663" y="4524"/>
                    <a:pt x="15983" y="1279"/>
                    <a:pt x="4338" y="207"/>
                  </a:cubicBezTo>
                  <a:lnTo>
                    <a:pt x="89"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1808817" y="2979585"/>
              <a:ext cx="1427969" cy="348363"/>
            </a:xfrm>
            <a:custGeom>
              <a:avLst/>
              <a:gdLst/>
              <a:ahLst/>
              <a:cxnLst/>
              <a:rect l="l" t="t" r="r" b="b"/>
              <a:pathLst>
                <a:path w="35289" h="8609" extrusionOk="0">
                  <a:moveTo>
                    <a:pt x="3400" y="0"/>
                  </a:moveTo>
                  <a:cubicBezTo>
                    <a:pt x="2419" y="0"/>
                    <a:pt x="1643" y="30"/>
                    <a:pt x="1083" y="63"/>
                  </a:cubicBezTo>
                  <a:cubicBezTo>
                    <a:pt x="473" y="102"/>
                    <a:pt x="1" y="614"/>
                    <a:pt x="21" y="1224"/>
                  </a:cubicBezTo>
                  <a:lnTo>
                    <a:pt x="21" y="1342"/>
                  </a:lnTo>
                  <a:cubicBezTo>
                    <a:pt x="40" y="1932"/>
                    <a:pt x="502" y="2404"/>
                    <a:pt x="1093" y="2433"/>
                  </a:cubicBezTo>
                  <a:cubicBezTo>
                    <a:pt x="3905" y="2581"/>
                    <a:pt x="11862" y="3053"/>
                    <a:pt x="17733" y="4144"/>
                  </a:cubicBezTo>
                  <a:cubicBezTo>
                    <a:pt x="23575" y="5236"/>
                    <a:pt x="31010" y="7655"/>
                    <a:pt x="33656" y="8550"/>
                  </a:cubicBezTo>
                  <a:cubicBezTo>
                    <a:pt x="33774" y="8590"/>
                    <a:pt x="33894" y="8609"/>
                    <a:pt x="34013" y="8609"/>
                  </a:cubicBezTo>
                  <a:cubicBezTo>
                    <a:pt x="34457" y="8609"/>
                    <a:pt x="34874" y="8346"/>
                    <a:pt x="35052" y="7911"/>
                  </a:cubicBezTo>
                  <a:cubicBezTo>
                    <a:pt x="35288" y="7351"/>
                    <a:pt x="35032" y="6701"/>
                    <a:pt x="34472" y="6456"/>
                  </a:cubicBezTo>
                  <a:cubicBezTo>
                    <a:pt x="32466" y="5561"/>
                    <a:pt x="27322" y="3545"/>
                    <a:pt x="18471" y="1715"/>
                  </a:cubicBezTo>
                  <a:cubicBezTo>
                    <a:pt x="11629" y="296"/>
                    <a:pt x="6495" y="0"/>
                    <a:pt x="3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585411" y="3604985"/>
              <a:ext cx="373694" cy="219684"/>
            </a:xfrm>
            <a:custGeom>
              <a:avLst/>
              <a:gdLst/>
              <a:ahLst/>
              <a:cxnLst/>
              <a:rect l="l" t="t" r="r" b="b"/>
              <a:pathLst>
                <a:path w="9235" h="5429" extrusionOk="0">
                  <a:moveTo>
                    <a:pt x="4022" y="255"/>
                  </a:moveTo>
                  <a:cubicBezTo>
                    <a:pt x="4081" y="255"/>
                    <a:pt x="4140" y="265"/>
                    <a:pt x="4199" y="275"/>
                  </a:cubicBezTo>
                  <a:cubicBezTo>
                    <a:pt x="4632" y="324"/>
                    <a:pt x="5026" y="570"/>
                    <a:pt x="5252" y="944"/>
                  </a:cubicBezTo>
                  <a:cubicBezTo>
                    <a:pt x="5626" y="1593"/>
                    <a:pt x="5488" y="2527"/>
                    <a:pt x="4927" y="3206"/>
                  </a:cubicBezTo>
                  <a:cubicBezTo>
                    <a:pt x="4632" y="3569"/>
                    <a:pt x="4239" y="3845"/>
                    <a:pt x="3796" y="4022"/>
                  </a:cubicBezTo>
                  <a:cubicBezTo>
                    <a:pt x="3206" y="3402"/>
                    <a:pt x="2882" y="2576"/>
                    <a:pt x="2872" y="1720"/>
                  </a:cubicBezTo>
                  <a:cubicBezTo>
                    <a:pt x="2872" y="1366"/>
                    <a:pt x="2941" y="885"/>
                    <a:pt x="3265" y="560"/>
                  </a:cubicBezTo>
                  <a:cubicBezTo>
                    <a:pt x="3454" y="372"/>
                    <a:pt x="3714" y="264"/>
                    <a:pt x="3987" y="264"/>
                  </a:cubicBezTo>
                  <a:cubicBezTo>
                    <a:pt x="3999" y="264"/>
                    <a:pt x="4011" y="265"/>
                    <a:pt x="4022" y="265"/>
                  </a:cubicBezTo>
                  <a:lnTo>
                    <a:pt x="4022" y="255"/>
                  </a:lnTo>
                  <a:close/>
                  <a:moveTo>
                    <a:pt x="4023" y="1"/>
                  </a:moveTo>
                  <a:cubicBezTo>
                    <a:pt x="3676" y="1"/>
                    <a:pt x="3337" y="130"/>
                    <a:pt x="3078" y="373"/>
                  </a:cubicBezTo>
                  <a:cubicBezTo>
                    <a:pt x="2695" y="766"/>
                    <a:pt x="2616" y="1317"/>
                    <a:pt x="2616" y="1720"/>
                  </a:cubicBezTo>
                  <a:cubicBezTo>
                    <a:pt x="2616" y="2606"/>
                    <a:pt x="2950" y="3451"/>
                    <a:pt x="3541" y="4120"/>
                  </a:cubicBezTo>
                  <a:cubicBezTo>
                    <a:pt x="3274" y="4190"/>
                    <a:pt x="3007" y="4226"/>
                    <a:pt x="2736" y="4226"/>
                  </a:cubicBezTo>
                  <a:cubicBezTo>
                    <a:pt x="2628" y="4226"/>
                    <a:pt x="2519" y="4220"/>
                    <a:pt x="2410" y="4209"/>
                  </a:cubicBezTo>
                  <a:cubicBezTo>
                    <a:pt x="1456" y="4061"/>
                    <a:pt x="639" y="3451"/>
                    <a:pt x="246" y="2576"/>
                  </a:cubicBezTo>
                  <a:lnTo>
                    <a:pt x="0" y="2684"/>
                  </a:lnTo>
                  <a:cubicBezTo>
                    <a:pt x="433" y="3648"/>
                    <a:pt x="1328" y="4317"/>
                    <a:pt x="2370" y="4464"/>
                  </a:cubicBezTo>
                  <a:cubicBezTo>
                    <a:pt x="2498" y="4481"/>
                    <a:pt x="2626" y="4489"/>
                    <a:pt x="2753" y="4489"/>
                  </a:cubicBezTo>
                  <a:cubicBezTo>
                    <a:pt x="3086" y="4489"/>
                    <a:pt x="3417" y="4433"/>
                    <a:pt x="3737" y="4327"/>
                  </a:cubicBezTo>
                  <a:cubicBezTo>
                    <a:pt x="4455" y="4995"/>
                    <a:pt x="5399" y="5389"/>
                    <a:pt x="6383" y="5428"/>
                  </a:cubicBezTo>
                  <a:lnTo>
                    <a:pt x="6511" y="5428"/>
                  </a:lnTo>
                  <a:cubicBezTo>
                    <a:pt x="7524" y="5428"/>
                    <a:pt x="8724" y="4986"/>
                    <a:pt x="9235" y="3963"/>
                  </a:cubicBezTo>
                  <a:lnTo>
                    <a:pt x="8999" y="3845"/>
                  </a:lnTo>
                  <a:cubicBezTo>
                    <a:pt x="8534" y="4766"/>
                    <a:pt x="7418" y="5164"/>
                    <a:pt x="6492" y="5164"/>
                  </a:cubicBezTo>
                  <a:cubicBezTo>
                    <a:pt x="6458" y="5164"/>
                    <a:pt x="6425" y="5164"/>
                    <a:pt x="6393" y="5163"/>
                  </a:cubicBezTo>
                  <a:cubicBezTo>
                    <a:pt x="5517" y="5123"/>
                    <a:pt x="4681" y="4799"/>
                    <a:pt x="4013" y="4228"/>
                  </a:cubicBezTo>
                  <a:cubicBezTo>
                    <a:pt x="4455" y="4032"/>
                    <a:pt x="4839" y="3746"/>
                    <a:pt x="5144" y="3373"/>
                  </a:cubicBezTo>
                  <a:cubicBezTo>
                    <a:pt x="5773" y="2615"/>
                    <a:pt x="5911" y="1553"/>
                    <a:pt x="5488" y="816"/>
                  </a:cubicBezTo>
                  <a:cubicBezTo>
                    <a:pt x="5222" y="373"/>
                    <a:pt x="4760" y="78"/>
                    <a:pt x="4249" y="19"/>
                  </a:cubicBezTo>
                  <a:cubicBezTo>
                    <a:pt x="4174" y="7"/>
                    <a:pt x="4098" y="1"/>
                    <a:pt x="40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906103" y="4148321"/>
              <a:ext cx="550324" cy="499338"/>
            </a:xfrm>
            <a:custGeom>
              <a:avLst/>
              <a:gdLst/>
              <a:ahLst/>
              <a:cxnLst/>
              <a:rect l="l" t="t" r="r" b="b"/>
              <a:pathLst>
                <a:path w="13600" h="12340" extrusionOk="0">
                  <a:moveTo>
                    <a:pt x="8220" y="5337"/>
                  </a:moveTo>
                  <a:lnTo>
                    <a:pt x="8220" y="5337"/>
                  </a:lnTo>
                  <a:cubicBezTo>
                    <a:pt x="8328" y="5347"/>
                    <a:pt x="8427" y="5357"/>
                    <a:pt x="8535" y="5376"/>
                  </a:cubicBezTo>
                  <a:cubicBezTo>
                    <a:pt x="8879" y="5435"/>
                    <a:pt x="9518" y="5622"/>
                    <a:pt x="9764" y="6124"/>
                  </a:cubicBezTo>
                  <a:cubicBezTo>
                    <a:pt x="9872" y="6370"/>
                    <a:pt x="9853" y="6655"/>
                    <a:pt x="9725" y="6891"/>
                  </a:cubicBezTo>
                  <a:cubicBezTo>
                    <a:pt x="9636" y="7048"/>
                    <a:pt x="9479" y="7157"/>
                    <a:pt x="9302" y="7176"/>
                  </a:cubicBezTo>
                  <a:cubicBezTo>
                    <a:pt x="9288" y="7177"/>
                    <a:pt x="9275" y="7178"/>
                    <a:pt x="9261" y="7178"/>
                  </a:cubicBezTo>
                  <a:cubicBezTo>
                    <a:pt x="8888" y="7178"/>
                    <a:pt x="8608" y="6789"/>
                    <a:pt x="8466" y="6429"/>
                  </a:cubicBezTo>
                  <a:cubicBezTo>
                    <a:pt x="8318" y="6075"/>
                    <a:pt x="8240" y="5711"/>
                    <a:pt x="8220" y="5337"/>
                  </a:cubicBezTo>
                  <a:close/>
                  <a:moveTo>
                    <a:pt x="4070" y="9232"/>
                  </a:moveTo>
                  <a:cubicBezTo>
                    <a:pt x="4345" y="9310"/>
                    <a:pt x="4601" y="9418"/>
                    <a:pt x="4847" y="9576"/>
                  </a:cubicBezTo>
                  <a:cubicBezTo>
                    <a:pt x="5161" y="9782"/>
                    <a:pt x="5368" y="10018"/>
                    <a:pt x="5437" y="10274"/>
                  </a:cubicBezTo>
                  <a:cubicBezTo>
                    <a:pt x="5516" y="10540"/>
                    <a:pt x="5417" y="10884"/>
                    <a:pt x="5152" y="10992"/>
                  </a:cubicBezTo>
                  <a:cubicBezTo>
                    <a:pt x="5101" y="11013"/>
                    <a:pt x="5046" y="11024"/>
                    <a:pt x="4992" y="11024"/>
                  </a:cubicBezTo>
                  <a:cubicBezTo>
                    <a:pt x="4920" y="11024"/>
                    <a:pt x="4849" y="11006"/>
                    <a:pt x="4788" y="10972"/>
                  </a:cubicBezTo>
                  <a:cubicBezTo>
                    <a:pt x="4542" y="10845"/>
                    <a:pt x="4306" y="10520"/>
                    <a:pt x="4207" y="10166"/>
                  </a:cubicBezTo>
                  <a:cubicBezTo>
                    <a:pt x="4119" y="9861"/>
                    <a:pt x="4070" y="9546"/>
                    <a:pt x="4070" y="9232"/>
                  </a:cubicBezTo>
                  <a:close/>
                  <a:moveTo>
                    <a:pt x="12173" y="0"/>
                  </a:moveTo>
                  <a:cubicBezTo>
                    <a:pt x="11930" y="0"/>
                    <a:pt x="11681" y="35"/>
                    <a:pt x="11436" y="105"/>
                  </a:cubicBezTo>
                  <a:cubicBezTo>
                    <a:pt x="10807" y="292"/>
                    <a:pt x="10197" y="685"/>
                    <a:pt x="9597" y="1305"/>
                  </a:cubicBezTo>
                  <a:cubicBezTo>
                    <a:pt x="8682" y="2239"/>
                    <a:pt x="7955" y="3645"/>
                    <a:pt x="7945" y="5062"/>
                  </a:cubicBezTo>
                  <a:lnTo>
                    <a:pt x="7905" y="5062"/>
                  </a:lnTo>
                  <a:cubicBezTo>
                    <a:pt x="7887" y="5061"/>
                    <a:pt x="7868" y="5061"/>
                    <a:pt x="7850" y="5061"/>
                  </a:cubicBezTo>
                  <a:cubicBezTo>
                    <a:pt x="5701" y="5061"/>
                    <a:pt x="3921" y="6752"/>
                    <a:pt x="3814" y="8907"/>
                  </a:cubicBezTo>
                  <a:cubicBezTo>
                    <a:pt x="3637" y="8877"/>
                    <a:pt x="3462" y="8863"/>
                    <a:pt x="3290" y="8863"/>
                  </a:cubicBezTo>
                  <a:cubicBezTo>
                    <a:pt x="1474" y="8863"/>
                    <a:pt x="1" y="10462"/>
                    <a:pt x="234" y="12339"/>
                  </a:cubicBezTo>
                  <a:lnTo>
                    <a:pt x="500" y="12300"/>
                  </a:lnTo>
                  <a:cubicBezTo>
                    <a:pt x="286" y="10592"/>
                    <a:pt x="1635" y="9133"/>
                    <a:pt x="3277" y="9133"/>
                  </a:cubicBezTo>
                  <a:cubicBezTo>
                    <a:pt x="3450" y="9133"/>
                    <a:pt x="3626" y="9149"/>
                    <a:pt x="3804" y="9182"/>
                  </a:cubicBezTo>
                  <a:cubicBezTo>
                    <a:pt x="3804" y="9537"/>
                    <a:pt x="3853" y="9891"/>
                    <a:pt x="3952" y="10235"/>
                  </a:cubicBezTo>
                  <a:cubicBezTo>
                    <a:pt x="4040" y="10559"/>
                    <a:pt x="4286" y="11012"/>
                    <a:pt x="4670" y="11208"/>
                  </a:cubicBezTo>
                  <a:cubicBezTo>
                    <a:pt x="4777" y="11259"/>
                    <a:pt x="4890" y="11287"/>
                    <a:pt x="5005" y="11287"/>
                  </a:cubicBezTo>
                  <a:cubicBezTo>
                    <a:pt x="5090" y="11287"/>
                    <a:pt x="5176" y="11272"/>
                    <a:pt x="5260" y="11238"/>
                  </a:cubicBezTo>
                  <a:cubicBezTo>
                    <a:pt x="5673" y="11081"/>
                    <a:pt x="5811" y="10579"/>
                    <a:pt x="5702" y="10205"/>
                  </a:cubicBezTo>
                  <a:cubicBezTo>
                    <a:pt x="5614" y="9881"/>
                    <a:pt x="5378" y="9596"/>
                    <a:pt x="4994" y="9350"/>
                  </a:cubicBezTo>
                  <a:cubicBezTo>
                    <a:pt x="4709" y="9173"/>
                    <a:pt x="4404" y="9035"/>
                    <a:pt x="4080" y="8956"/>
                  </a:cubicBezTo>
                  <a:cubicBezTo>
                    <a:pt x="4157" y="6927"/>
                    <a:pt x="5829" y="5326"/>
                    <a:pt x="7845" y="5326"/>
                  </a:cubicBezTo>
                  <a:cubicBezTo>
                    <a:pt x="7882" y="5326"/>
                    <a:pt x="7918" y="5326"/>
                    <a:pt x="7955" y="5327"/>
                  </a:cubicBezTo>
                  <a:cubicBezTo>
                    <a:pt x="7984" y="5740"/>
                    <a:pt x="8073" y="6144"/>
                    <a:pt x="8230" y="6527"/>
                  </a:cubicBezTo>
                  <a:cubicBezTo>
                    <a:pt x="8410" y="6972"/>
                    <a:pt x="8772" y="7444"/>
                    <a:pt x="9263" y="7444"/>
                  </a:cubicBezTo>
                  <a:cubicBezTo>
                    <a:pt x="9282" y="7444"/>
                    <a:pt x="9302" y="7443"/>
                    <a:pt x="9322" y="7442"/>
                  </a:cubicBezTo>
                  <a:cubicBezTo>
                    <a:pt x="9597" y="7422"/>
                    <a:pt x="9833" y="7265"/>
                    <a:pt x="9961" y="7029"/>
                  </a:cubicBezTo>
                  <a:cubicBezTo>
                    <a:pt x="10148" y="6714"/>
                    <a:pt x="10158" y="6330"/>
                    <a:pt x="10010" y="6006"/>
                  </a:cubicBezTo>
                  <a:cubicBezTo>
                    <a:pt x="9705" y="5396"/>
                    <a:pt x="8987" y="5190"/>
                    <a:pt x="8584" y="5121"/>
                  </a:cubicBezTo>
                  <a:cubicBezTo>
                    <a:pt x="8466" y="5101"/>
                    <a:pt x="8338" y="5081"/>
                    <a:pt x="8220" y="5072"/>
                  </a:cubicBezTo>
                  <a:cubicBezTo>
                    <a:pt x="8220" y="3724"/>
                    <a:pt x="8918" y="2387"/>
                    <a:pt x="9794" y="1492"/>
                  </a:cubicBezTo>
                  <a:cubicBezTo>
                    <a:pt x="10364" y="902"/>
                    <a:pt x="10925" y="528"/>
                    <a:pt x="11515" y="361"/>
                  </a:cubicBezTo>
                  <a:cubicBezTo>
                    <a:pt x="11736" y="298"/>
                    <a:pt x="11962" y="268"/>
                    <a:pt x="12182" y="268"/>
                  </a:cubicBezTo>
                  <a:cubicBezTo>
                    <a:pt x="12655" y="268"/>
                    <a:pt x="13103" y="410"/>
                    <a:pt x="13433" y="685"/>
                  </a:cubicBezTo>
                  <a:lnTo>
                    <a:pt x="13600" y="479"/>
                  </a:lnTo>
                  <a:cubicBezTo>
                    <a:pt x="13221" y="167"/>
                    <a:pt x="12711" y="0"/>
                    <a:pt x="12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2"/>
            <p:cNvSpPr/>
            <p:nvPr/>
          </p:nvSpPr>
          <p:spPr>
            <a:xfrm>
              <a:off x="-2335319" y="3672199"/>
              <a:ext cx="1788108" cy="1024412"/>
            </a:xfrm>
            <a:custGeom>
              <a:avLst/>
              <a:gdLst/>
              <a:ahLst/>
              <a:cxnLst/>
              <a:rect l="l" t="t" r="r" b="b"/>
              <a:pathLst>
                <a:path w="44189" h="25316" extrusionOk="0">
                  <a:moveTo>
                    <a:pt x="38346" y="0"/>
                  </a:moveTo>
                  <a:lnTo>
                    <a:pt x="9255" y="4200"/>
                  </a:lnTo>
                  <a:lnTo>
                    <a:pt x="9865" y="8340"/>
                  </a:lnTo>
                  <a:lnTo>
                    <a:pt x="2371" y="9196"/>
                  </a:lnTo>
                  <a:cubicBezTo>
                    <a:pt x="2371" y="9196"/>
                    <a:pt x="2616" y="12904"/>
                    <a:pt x="0" y="13631"/>
                  </a:cubicBezTo>
                  <a:lnTo>
                    <a:pt x="2312" y="22886"/>
                  </a:lnTo>
                  <a:cubicBezTo>
                    <a:pt x="2312" y="22886"/>
                    <a:pt x="2671" y="22799"/>
                    <a:pt x="3191" y="22799"/>
                  </a:cubicBezTo>
                  <a:cubicBezTo>
                    <a:pt x="4245" y="22799"/>
                    <a:pt x="5961" y="23156"/>
                    <a:pt x="6698" y="25315"/>
                  </a:cubicBezTo>
                  <a:lnTo>
                    <a:pt x="35966" y="20880"/>
                  </a:lnTo>
                  <a:cubicBezTo>
                    <a:pt x="35966" y="20880"/>
                    <a:pt x="35661" y="17713"/>
                    <a:pt x="38887" y="16985"/>
                  </a:cubicBezTo>
                  <a:lnTo>
                    <a:pt x="38641" y="15343"/>
                  </a:lnTo>
                  <a:lnTo>
                    <a:pt x="41936" y="14428"/>
                  </a:lnTo>
                  <a:cubicBezTo>
                    <a:pt x="41936" y="14428"/>
                    <a:pt x="41326" y="11015"/>
                    <a:pt x="44188" y="10288"/>
                  </a:cubicBezTo>
                  <a:lnTo>
                    <a:pt x="42605" y="1948"/>
                  </a:lnTo>
                  <a:cubicBezTo>
                    <a:pt x="42605" y="1948"/>
                    <a:pt x="42222" y="2024"/>
                    <a:pt x="41680" y="2024"/>
                  </a:cubicBezTo>
                  <a:cubicBezTo>
                    <a:pt x="40620" y="2024"/>
                    <a:pt x="38952" y="1731"/>
                    <a:pt x="38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2"/>
            <p:cNvSpPr/>
            <p:nvPr/>
          </p:nvSpPr>
          <p:spPr>
            <a:xfrm>
              <a:off x="-1960848" y="3842115"/>
              <a:ext cx="934094" cy="167606"/>
            </a:xfrm>
            <a:custGeom>
              <a:avLst/>
              <a:gdLst/>
              <a:ahLst/>
              <a:cxnLst/>
              <a:rect l="l" t="t" r="r" b="b"/>
              <a:pathLst>
                <a:path w="23084" h="4142" extrusionOk="0">
                  <a:moveTo>
                    <a:pt x="1" y="1"/>
                  </a:moveTo>
                  <a:lnTo>
                    <a:pt x="611" y="4141"/>
                  </a:lnTo>
                  <a:lnTo>
                    <a:pt x="23083" y="83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2"/>
            <p:cNvSpPr/>
            <p:nvPr/>
          </p:nvSpPr>
          <p:spPr>
            <a:xfrm>
              <a:off x="-1030779" y="3875904"/>
              <a:ext cx="274272" cy="488413"/>
            </a:xfrm>
            <a:custGeom>
              <a:avLst/>
              <a:gdLst/>
              <a:ahLst/>
              <a:cxnLst/>
              <a:rect l="l" t="t" r="r" b="b"/>
              <a:pathLst>
                <a:path w="6778" h="12070" extrusionOk="0">
                  <a:moveTo>
                    <a:pt x="130" y="0"/>
                  </a:moveTo>
                  <a:cubicBezTo>
                    <a:pt x="123" y="0"/>
                    <a:pt x="116" y="1"/>
                    <a:pt x="109" y="2"/>
                  </a:cubicBezTo>
                  <a:cubicBezTo>
                    <a:pt x="50" y="22"/>
                    <a:pt x="1" y="81"/>
                    <a:pt x="21" y="140"/>
                  </a:cubicBezTo>
                  <a:cubicBezTo>
                    <a:pt x="188" y="867"/>
                    <a:pt x="620" y="1507"/>
                    <a:pt x="1240" y="1929"/>
                  </a:cubicBezTo>
                  <a:cubicBezTo>
                    <a:pt x="1772" y="2289"/>
                    <a:pt x="2426" y="2469"/>
                    <a:pt x="3191" y="2469"/>
                  </a:cubicBezTo>
                  <a:cubicBezTo>
                    <a:pt x="3514" y="2469"/>
                    <a:pt x="3857" y="2436"/>
                    <a:pt x="4220" y="2372"/>
                  </a:cubicBezTo>
                  <a:lnTo>
                    <a:pt x="6531" y="11981"/>
                  </a:lnTo>
                  <a:cubicBezTo>
                    <a:pt x="6541" y="12030"/>
                    <a:pt x="6590" y="12069"/>
                    <a:pt x="6649" y="12069"/>
                  </a:cubicBezTo>
                  <a:cubicBezTo>
                    <a:pt x="6659" y="12069"/>
                    <a:pt x="6669" y="12059"/>
                    <a:pt x="6679" y="12059"/>
                  </a:cubicBezTo>
                  <a:cubicBezTo>
                    <a:pt x="6738" y="12040"/>
                    <a:pt x="6777" y="11981"/>
                    <a:pt x="6767" y="11912"/>
                  </a:cubicBezTo>
                  <a:lnTo>
                    <a:pt x="4427" y="2205"/>
                  </a:lnTo>
                  <a:cubicBezTo>
                    <a:pt x="4409" y="2152"/>
                    <a:pt x="4360" y="2115"/>
                    <a:pt x="4307" y="2115"/>
                  </a:cubicBezTo>
                  <a:cubicBezTo>
                    <a:pt x="4301" y="2115"/>
                    <a:pt x="4295" y="2115"/>
                    <a:pt x="4289" y="2116"/>
                  </a:cubicBezTo>
                  <a:cubicBezTo>
                    <a:pt x="3900" y="2193"/>
                    <a:pt x="3533" y="2231"/>
                    <a:pt x="3191" y="2231"/>
                  </a:cubicBezTo>
                  <a:cubicBezTo>
                    <a:pt x="2477" y="2231"/>
                    <a:pt x="1866" y="2065"/>
                    <a:pt x="1368" y="1733"/>
                  </a:cubicBezTo>
                  <a:cubicBezTo>
                    <a:pt x="807" y="1339"/>
                    <a:pt x="414" y="759"/>
                    <a:pt x="247" y="100"/>
                  </a:cubicBezTo>
                  <a:cubicBezTo>
                    <a:pt x="238" y="38"/>
                    <a:pt x="189"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2"/>
            <p:cNvSpPr/>
            <p:nvPr/>
          </p:nvSpPr>
          <p:spPr>
            <a:xfrm>
              <a:off x="-819021" y="3790804"/>
              <a:ext cx="139321" cy="332744"/>
            </a:xfrm>
            <a:custGeom>
              <a:avLst/>
              <a:gdLst/>
              <a:ahLst/>
              <a:cxnLst/>
              <a:rect l="l" t="t" r="r" b="b"/>
              <a:pathLst>
                <a:path w="3443" h="8223" extrusionOk="0">
                  <a:moveTo>
                    <a:pt x="1800" y="0"/>
                  </a:moveTo>
                  <a:lnTo>
                    <a:pt x="0" y="246"/>
                  </a:lnTo>
                  <a:lnTo>
                    <a:pt x="1711" y="8222"/>
                  </a:lnTo>
                  <a:lnTo>
                    <a:pt x="3442" y="7976"/>
                  </a:lnTo>
                  <a:lnTo>
                    <a:pt x="1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2"/>
            <p:cNvSpPr/>
            <p:nvPr/>
          </p:nvSpPr>
          <p:spPr>
            <a:xfrm>
              <a:off x="-1088079" y="4035542"/>
              <a:ext cx="139321" cy="332339"/>
            </a:xfrm>
            <a:custGeom>
              <a:avLst/>
              <a:gdLst/>
              <a:ahLst/>
              <a:cxnLst/>
              <a:rect l="l" t="t" r="r" b="b"/>
              <a:pathLst>
                <a:path w="3443" h="8213" extrusionOk="0">
                  <a:moveTo>
                    <a:pt x="1800" y="1"/>
                  </a:moveTo>
                  <a:lnTo>
                    <a:pt x="1" y="246"/>
                  </a:lnTo>
                  <a:lnTo>
                    <a:pt x="1712" y="8213"/>
                  </a:lnTo>
                  <a:lnTo>
                    <a:pt x="3443" y="7977"/>
                  </a:lnTo>
                  <a:lnTo>
                    <a:pt x="18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2"/>
            <p:cNvSpPr/>
            <p:nvPr/>
          </p:nvSpPr>
          <p:spPr>
            <a:xfrm>
              <a:off x="-1992249" y="4238357"/>
              <a:ext cx="125765" cy="156721"/>
            </a:xfrm>
            <a:custGeom>
              <a:avLst/>
              <a:gdLst/>
              <a:ahLst/>
              <a:cxnLst/>
              <a:rect l="l" t="t" r="r" b="b"/>
              <a:pathLst>
                <a:path w="3108" h="3873" extrusionOk="0">
                  <a:moveTo>
                    <a:pt x="1738" y="0"/>
                  </a:moveTo>
                  <a:cubicBezTo>
                    <a:pt x="1677" y="0"/>
                    <a:pt x="1616" y="5"/>
                    <a:pt x="1554" y="14"/>
                  </a:cubicBezTo>
                  <a:cubicBezTo>
                    <a:pt x="374" y="171"/>
                    <a:pt x="0" y="1293"/>
                    <a:pt x="128" y="2227"/>
                  </a:cubicBezTo>
                  <a:cubicBezTo>
                    <a:pt x="245" y="3070"/>
                    <a:pt x="623" y="3873"/>
                    <a:pt x="1674" y="3873"/>
                  </a:cubicBezTo>
                  <a:cubicBezTo>
                    <a:pt x="1775" y="3873"/>
                    <a:pt x="1883" y="3865"/>
                    <a:pt x="1996" y="3850"/>
                  </a:cubicBezTo>
                  <a:cubicBezTo>
                    <a:pt x="2616" y="3761"/>
                    <a:pt x="2950" y="3378"/>
                    <a:pt x="3108" y="2778"/>
                  </a:cubicBezTo>
                  <a:lnTo>
                    <a:pt x="2980" y="2738"/>
                  </a:lnTo>
                  <a:cubicBezTo>
                    <a:pt x="2862" y="3181"/>
                    <a:pt x="2557" y="3584"/>
                    <a:pt x="2036" y="3653"/>
                  </a:cubicBezTo>
                  <a:cubicBezTo>
                    <a:pt x="1997" y="3658"/>
                    <a:pt x="1960" y="3661"/>
                    <a:pt x="1923" y="3661"/>
                  </a:cubicBezTo>
                  <a:cubicBezTo>
                    <a:pt x="1293" y="3661"/>
                    <a:pt x="918" y="2887"/>
                    <a:pt x="806" y="2060"/>
                  </a:cubicBezTo>
                  <a:cubicBezTo>
                    <a:pt x="659" y="988"/>
                    <a:pt x="1013" y="240"/>
                    <a:pt x="1623" y="152"/>
                  </a:cubicBezTo>
                  <a:cubicBezTo>
                    <a:pt x="1671" y="145"/>
                    <a:pt x="1717" y="142"/>
                    <a:pt x="1760" y="142"/>
                  </a:cubicBezTo>
                  <a:cubicBezTo>
                    <a:pt x="2048" y="142"/>
                    <a:pt x="2238" y="268"/>
                    <a:pt x="2272" y="319"/>
                  </a:cubicBezTo>
                  <a:lnTo>
                    <a:pt x="2272" y="329"/>
                  </a:lnTo>
                  <a:lnTo>
                    <a:pt x="2233" y="329"/>
                  </a:lnTo>
                  <a:cubicBezTo>
                    <a:pt x="2036" y="358"/>
                    <a:pt x="1918" y="535"/>
                    <a:pt x="1947" y="722"/>
                  </a:cubicBezTo>
                  <a:cubicBezTo>
                    <a:pt x="1965" y="901"/>
                    <a:pt x="2121" y="1031"/>
                    <a:pt x="2297" y="1031"/>
                  </a:cubicBezTo>
                  <a:cubicBezTo>
                    <a:pt x="2315" y="1031"/>
                    <a:pt x="2333" y="1030"/>
                    <a:pt x="2351" y="1027"/>
                  </a:cubicBezTo>
                  <a:cubicBezTo>
                    <a:pt x="2557" y="998"/>
                    <a:pt x="2695" y="811"/>
                    <a:pt x="2655" y="614"/>
                  </a:cubicBezTo>
                  <a:cubicBezTo>
                    <a:pt x="2612" y="250"/>
                    <a:pt x="2194" y="0"/>
                    <a:pt x="1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2"/>
            <p:cNvSpPr/>
            <p:nvPr/>
          </p:nvSpPr>
          <p:spPr>
            <a:xfrm>
              <a:off x="-1861342" y="4224963"/>
              <a:ext cx="78462" cy="156074"/>
            </a:xfrm>
            <a:custGeom>
              <a:avLst/>
              <a:gdLst/>
              <a:ahLst/>
              <a:cxnLst/>
              <a:rect l="l" t="t" r="r" b="b"/>
              <a:pathLst>
                <a:path w="1939" h="3857" extrusionOk="0">
                  <a:moveTo>
                    <a:pt x="1446" y="1"/>
                  </a:moveTo>
                  <a:lnTo>
                    <a:pt x="1" y="198"/>
                  </a:lnTo>
                  <a:lnTo>
                    <a:pt x="20" y="316"/>
                  </a:lnTo>
                  <a:lnTo>
                    <a:pt x="414" y="286"/>
                  </a:lnTo>
                  <a:lnTo>
                    <a:pt x="876" y="3659"/>
                  </a:lnTo>
                  <a:lnTo>
                    <a:pt x="483" y="3738"/>
                  </a:lnTo>
                  <a:lnTo>
                    <a:pt x="502" y="3856"/>
                  </a:lnTo>
                  <a:lnTo>
                    <a:pt x="1938" y="3659"/>
                  </a:lnTo>
                  <a:lnTo>
                    <a:pt x="1928" y="3541"/>
                  </a:lnTo>
                  <a:lnTo>
                    <a:pt x="1525" y="3571"/>
                  </a:lnTo>
                  <a:lnTo>
                    <a:pt x="1063" y="207"/>
                  </a:lnTo>
                  <a:lnTo>
                    <a:pt x="1456" y="129"/>
                  </a:lnTo>
                  <a:lnTo>
                    <a:pt x="1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2"/>
            <p:cNvSpPr/>
            <p:nvPr/>
          </p:nvSpPr>
          <p:spPr>
            <a:xfrm>
              <a:off x="-1777780" y="4203880"/>
              <a:ext cx="137743" cy="165987"/>
            </a:xfrm>
            <a:custGeom>
              <a:avLst/>
              <a:gdLst/>
              <a:ahLst/>
              <a:cxnLst/>
              <a:rect l="l" t="t" r="r" b="b"/>
              <a:pathLst>
                <a:path w="3404" h="4102" extrusionOk="0">
                  <a:moveTo>
                    <a:pt x="3256" y="1"/>
                  </a:moveTo>
                  <a:lnTo>
                    <a:pt x="2312" y="138"/>
                  </a:lnTo>
                  <a:lnTo>
                    <a:pt x="2332" y="247"/>
                  </a:lnTo>
                  <a:lnTo>
                    <a:pt x="2725" y="217"/>
                  </a:lnTo>
                  <a:lnTo>
                    <a:pt x="3109" y="2735"/>
                  </a:lnTo>
                  <a:lnTo>
                    <a:pt x="552" y="374"/>
                  </a:lnTo>
                  <a:lnTo>
                    <a:pt x="1" y="453"/>
                  </a:lnTo>
                  <a:lnTo>
                    <a:pt x="21" y="571"/>
                  </a:lnTo>
                  <a:lnTo>
                    <a:pt x="414" y="542"/>
                  </a:lnTo>
                  <a:lnTo>
                    <a:pt x="906" y="3905"/>
                  </a:lnTo>
                  <a:lnTo>
                    <a:pt x="512" y="3984"/>
                  </a:lnTo>
                  <a:lnTo>
                    <a:pt x="532" y="4102"/>
                  </a:lnTo>
                  <a:lnTo>
                    <a:pt x="1476" y="3964"/>
                  </a:lnTo>
                  <a:lnTo>
                    <a:pt x="1457" y="3856"/>
                  </a:lnTo>
                  <a:lnTo>
                    <a:pt x="1063" y="3885"/>
                  </a:lnTo>
                  <a:lnTo>
                    <a:pt x="689" y="1407"/>
                  </a:lnTo>
                  <a:lnTo>
                    <a:pt x="3246" y="3777"/>
                  </a:lnTo>
                  <a:lnTo>
                    <a:pt x="3404" y="3758"/>
                  </a:lnTo>
                  <a:lnTo>
                    <a:pt x="2883" y="197"/>
                  </a:lnTo>
                  <a:lnTo>
                    <a:pt x="3276" y="119"/>
                  </a:lnTo>
                  <a:lnTo>
                    <a:pt x="3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2"/>
            <p:cNvSpPr/>
            <p:nvPr/>
          </p:nvSpPr>
          <p:spPr>
            <a:xfrm>
              <a:off x="-1620165" y="4186359"/>
              <a:ext cx="126210" cy="161617"/>
            </a:xfrm>
            <a:custGeom>
              <a:avLst/>
              <a:gdLst/>
              <a:ahLst/>
              <a:cxnLst/>
              <a:rect l="l" t="t" r="r" b="b"/>
              <a:pathLst>
                <a:path w="3119" h="3994" extrusionOk="0">
                  <a:moveTo>
                    <a:pt x="2518" y="1"/>
                  </a:moveTo>
                  <a:lnTo>
                    <a:pt x="1" y="345"/>
                  </a:lnTo>
                  <a:lnTo>
                    <a:pt x="20" y="463"/>
                  </a:lnTo>
                  <a:lnTo>
                    <a:pt x="414" y="434"/>
                  </a:lnTo>
                  <a:lnTo>
                    <a:pt x="866" y="3797"/>
                  </a:lnTo>
                  <a:lnTo>
                    <a:pt x="482" y="3886"/>
                  </a:lnTo>
                  <a:lnTo>
                    <a:pt x="492" y="3994"/>
                  </a:lnTo>
                  <a:lnTo>
                    <a:pt x="3118" y="3640"/>
                  </a:lnTo>
                  <a:lnTo>
                    <a:pt x="3000" y="2587"/>
                  </a:lnTo>
                  <a:lnTo>
                    <a:pt x="2892" y="2607"/>
                  </a:lnTo>
                  <a:cubicBezTo>
                    <a:pt x="2862" y="3207"/>
                    <a:pt x="2784" y="3541"/>
                    <a:pt x="2174" y="3620"/>
                  </a:cubicBezTo>
                  <a:cubicBezTo>
                    <a:pt x="1987" y="3650"/>
                    <a:pt x="1722" y="3679"/>
                    <a:pt x="1525" y="3689"/>
                  </a:cubicBezTo>
                  <a:lnTo>
                    <a:pt x="1299" y="2047"/>
                  </a:lnTo>
                  <a:cubicBezTo>
                    <a:pt x="1377" y="2027"/>
                    <a:pt x="1535" y="2007"/>
                    <a:pt x="1574" y="1997"/>
                  </a:cubicBezTo>
                  <a:cubicBezTo>
                    <a:pt x="1619" y="1991"/>
                    <a:pt x="1661" y="1988"/>
                    <a:pt x="1701" y="1988"/>
                  </a:cubicBezTo>
                  <a:cubicBezTo>
                    <a:pt x="1963" y="1988"/>
                    <a:pt x="2103" y="2138"/>
                    <a:pt x="2154" y="2548"/>
                  </a:cubicBezTo>
                  <a:lnTo>
                    <a:pt x="2302" y="2528"/>
                  </a:lnTo>
                  <a:lnTo>
                    <a:pt x="2105" y="1161"/>
                  </a:lnTo>
                  <a:lnTo>
                    <a:pt x="1968" y="1181"/>
                  </a:lnTo>
                  <a:cubicBezTo>
                    <a:pt x="2036" y="1653"/>
                    <a:pt x="1899" y="1811"/>
                    <a:pt x="1554" y="1860"/>
                  </a:cubicBezTo>
                  <a:cubicBezTo>
                    <a:pt x="1486" y="1870"/>
                    <a:pt x="1348" y="1889"/>
                    <a:pt x="1279" y="1889"/>
                  </a:cubicBezTo>
                  <a:lnTo>
                    <a:pt x="1073" y="375"/>
                  </a:lnTo>
                  <a:cubicBezTo>
                    <a:pt x="1269" y="325"/>
                    <a:pt x="1456" y="296"/>
                    <a:pt x="1613" y="266"/>
                  </a:cubicBezTo>
                  <a:cubicBezTo>
                    <a:pt x="1671" y="259"/>
                    <a:pt x="1724" y="256"/>
                    <a:pt x="1774" y="256"/>
                  </a:cubicBezTo>
                  <a:cubicBezTo>
                    <a:pt x="2260" y="256"/>
                    <a:pt x="2435" y="590"/>
                    <a:pt x="2577" y="1053"/>
                  </a:cubicBezTo>
                  <a:lnTo>
                    <a:pt x="2685" y="1043"/>
                  </a:lnTo>
                  <a:lnTo>
                    <a:pt x="2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2"/>
            <p:cNvSpPr/>
            <p:nvPr/>
          </p:nvSpPr>
          <p:spPr>
            <a:xfrm>
              <a:off x="-1484038" y="4158923"/>
              <a:ext cx="190631" cy="170358"/>
            </a:xfrm>
            <a:custGeom>
              <a:avLst/>
              <a:gdLst/>
              <a:ahLst/>
              <a:cxnLst/>
              <a:rect l="l" t="t" r="r" b="b"/>
              <a:pathLst>
                <a:path w="4711" h="4210" extrusionOk="0">
                  <a:moveTo>
                    <a:pt x="4209" y="0"/>
                  </a:moveTo>
                  <a:lnTo>
                    <a:pt x="3167" y="138"/>
                  </a:lnTo>
                  <a:lnTo>
                    <a:pt x="2537" y="3000"/>
                  </a:lnTo>
                  <a:lnTo>
                    <a:pt x="1092" y="413"/>
                  </a:lnTo>
                  <a:lnTo>
                    <a:pt x="0" y="571"/>
                  </a:lnTo>
                  <a:lnTo>
                    <a:pt x="20" y="679"/>
                  </a:lnTo>
                  <a:lnTo>
                    <a:pt x="413" y="649"/>
                  </a:lnTo>
                  <a:lnTo>
                    <a:pt x="875" y="4013"/>
                  </a:lnTo>
                  <a:lnTo>
                    <a:pt x="492" y="4092"/>
                  </a:lnTo>
                  <a:lnTo>
                    <a:pt x="502" y="4210"/>
                  </a:lnTo>
                  <a:lnTo>
                    <a:pt x="1436" y="4092"/>
                  </a:lnTo>
                  <a:lnTo>
                    <a:pt x="1416" y="3974"/>
                  </a:lnTo>
                  <a:lnTo>
                    <a:pt x="1023" y="4003"/>
                  </a:lnTo>
                  <a:lnTo>
                    <a:pt x="541" y="758"/>
                  </a:lnTo>
                  <a:lnTo>
                    <a:pt x="2360" y="4013"/>
                  </a:lnTo>
                  <a:lnTo>
                    <a:pt x="2459" y="4003"/>
                  </a:lnTo>
                  <a:lnTo>
                    <a:pt x="3216" y="512"/>
                  </a:lnTo>
                  <a:lnTo>
                    <a:pt x="3639" y="3639"/>
                  </a:lnTo>
                  <a:lnTo>
                    <a:pt x="3255" y="3718"/>
                  </a:lnTo>
                  <a:lnTo>
                    <a:pt x="3265" y="3836"/>
                  </a:lnTo>
                  <a:lnTo>
                    <a:pt x="4711" y="3639"/>
                  </a:lnTo>
                  <a:lnTo>
                    <a:pt x="4691" y="3521"/>
                  </a:lnTo>
                  <a:lnTo>
                    <a:pt x="4298" y="3551"/>
                  </a:lnTo>
                  <a:lnTo>
                    <a:pt x="3836" y="187"/>
                  </a:lnTo>
                  <a:lnTo>
                    <a:pt x="4229" y="109"/>
                  </a:lnTo>
                  <a:lnTo>
                    <a:pt x="4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2"/>
            <p:cNvSpPr/>
            <p:nvPr/>
          </p:nvSpPr>
          <p:spPr>
            <a:xfrm>
              <a:off x="-1276326" y="4142615"/>
              <a:ext cx="130985" cy="161213"/>
            </a:xfrm>
            <a:custGeom>
              <a:avLst/>
              <a:gdLst/>
              <a:ahLst/>
              <a:cxnLst/>
              <a:rect l="l" t="t" r="r" b="b"/>
              <a:pathLst>
                <a:path w="3237" h="3984" extrusionOk="0">
                  <a:moveTo>
                    <a:pt x="965" y="1003"/>
                  </a:moveTo>
                  <a:lnTo>
                    <a:pt x="1683" y="2498"/>
                  </a:lnTo>
                  <a:lnTo>
                    <a:pt x="650" y="2665"/>
                  </a:lnTo>
                  <a:lnTo>
                    <a:pt x="955" y="1003"/>
                  </a:lnTo>
                  <a:close/>
                  <a:moveTo>
                    <a:pt x="1132" y="0"/>
                  </a:moveTo>
                  <a:lnTo>
                    <a:pt x="1014" y="20"/>
                  </a:lnTo>
                  <a:lnTo>
                    <a:pt x="306" y="3796"/>
                  </a:lnTo>
                  <a:lnTo>
                    <a:pt x="1" y="3865"/>
                  </a:lnTo>
                  <a:lnTo>
                    <a:pt x="11" y="3983"/>
                  </a:lnTo>
                  <a:lnTo>
                    <a:pt x="817" y="3875"/>
                  </a:lnTo>
                  <a:lnTo>
                    <a:pt x="797" y="3757"/>
                  </a:lnTo>
                  <a:lnTo>
                    <a:pt x="453" y="3777"/>
                  </a:lnTo>
                  <a:lnTo>
                    <a:pt x="620" y="2823"/>
                  </a:lnTo>
                  <a:lnTo>
                    <a:pt x="1771" y="2665"/>
                  </a:lnTo>
                  <a:lnTo>
                    <a:pt x="2194" y="3541"/>
                  </a:lnTo>
                  <a:lnTo>
                    <a:pt x="1850" y="3609"/>
                  </a:lnTo>
                  <a:lnTo>
                    <a:pt x="1869" y="3727"/>
                  </a:lnTo>
                  <a:lnTo>
                    <a:pt x="3236" y="3541"/>
                  </a:lnTo>
                  <a:lnTo>
                    <a:pt x="3217" y="3423"/>
                  </a:lnTo>
                  <a:lnTo>
                    <a:pt x="2882" y="3442"/>
                  </a:lnTo>
                  <a:lnTo>
                    <a:pt x="1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2"/>
            <p:cNvSpPr/>
            <p:nvPr/>
          </p:nvSpPr>
          <p:spPr>
            <a:xfrm>
              <a:off x="-1983104" y="4361900"/>
              <a:ext cx="891484" cy="214141"/>
            </a:xfrm>
            <a:custGeom>
              <a:avLst/>
              <a:gdLst/>
              <a:ahLst/>
              <a:cxnLst/>
              <a:rect l="l" t="t" r="r" b="b"/>
              <a:pathLst>
                <a:path w="22031" h="5292" extrusionOk="0">
                  <a:moveTo>
                    <a:pt x="21499" y="128"/>
                  </a:moveTo>
                  <a:lnTo>
                    <a:pt x="21902" y="1839"/>
                  </a:lnTo>
                  <a:lnTo>
                    <a:pt x="413" y="5163"/>
                  </a:lnTo>
                  <a:lnTo>
                    <a:pt x="128" y="3452"/>
                  </a:lnTo>
                  <a:lnTo>
                    <a:pt x="21499" y="128"/>
                  </a:lnTo>
                  <a:close/>
                  <a:moveTo>
                    <a:pt x="21538" y="0"/>
                  </a:moveTo>
                  <a:lnTo>
                    <a:pt x="49" y="3354"/>
                  </a:lnTo>
                  <a:cubicBezTo>
                    <a:pt x="40" y="3354"/>
                    <a:pt x="20" y="3364"/>
                    <a:pt x="10" y="3373"/>
                  </a:cubicBezTo>
                  <a:cubicBezTo>
                    <a:pt x="0" y="3383"/>
                    <a:pt x="0" y="3403"/>
                    <a:pt x="0" y="3423"/>
                  </a:cubicBezTo>
                  <a:lnTo>
                    <a:pt x="305" y="5242"/>
                  </a:lnTo>
                  <a:cubicBezTo>
                    <a:pt x="315" y="5271"/>
                    <a:pt x="335" y="5291"/>
                    <a:pt x="364" y="5291"/>
                  </a:cubicBezTo>
                  <a:lnTo>
                    <a:pt x="374" y="5291"/>
                  </a:lnTo>
                  <a:lnTo>
                    <a:pt x="21981" y="1947"/>
                  </a:lnTo>
                  <a:cubicBezTo>
                    <a:pt x="21991" y="1938"/>
                    <a:pt x="22011" y="1938"/>
                    <a:pt x="22020" y="1918"/>
                  </a:cubicBezTo>
                  <a:cubicBezTo>
                    <a:pt x="22030" y="1908"/>
                    <a:pt x="22030" y="1888"/>
                    <a:pt x="22030" y="1869"/>
                  </a:cubicBezTo>
                  <a:lnTo>
                    <a:pt x="21597" y="49"/>
                  </a:lnTo>
                  <a:cubicBezTo>
                    <a:pt x="21597" y="20"/>
                    <a:pt x="21568" y="0"/>
                    <a:pt x="21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2"/>
            <p:cNvSpPr/>
            <p:nvPr/>
          </p:nvSpPr>
          <p:spPr>
            <a:xfrm>
              <a:off x="-2057156" y="3972941"/>
              <a:ext cx="891484" cy="213858"/>
            </a:xfrm>
            <a:custGeom>
              <a:avLst/>
              <a:gdLst/>
              <a:ahLst/>
              <a:cxnLst/>
              <a:rect l="l" t="t" r="r" b="b"/>
              <a:pathLst>
                <a:path w="22031" h="5285" extrusionOk="0">
                  <a:moveTo>
                    <a:pt x="21500" y="122"/>
                  </a:moveTo>
                  <a:lnTo>
                    <a:pt x="21903" y="1823"/>
                  </a:lnTo>
                  <a:lnTo>
                    <a:pt x="414" y="5157"/>
                  </a:lnTo>
                  <a:lnTo>
                    <a:pt x="129" y="3446"/>
                  </a:lnTo>
                  <a:lnTo>
                    <a:pt x="21500" y="122"/>
                  </a:lnTo>
                  <a:close/>
                  <a:moveTo>
                    <a:pt x="21555" y="1"/>
                  </a:moveTo>
                  <a:cubicBezTo>
                    <a:pt x="21550" y="1"/>
                    <a:pt x="21544" y="2"/>
                    <a:pt x="21539" y="4"/>
                  </a:cubicBezTo>
                  <a:lnTo>
                    <a:pt x="60" y="3338"/>
                  </a:lnTo>
                  <a:cubicBezTo>
                    <a:pt x="21" y="3347"/>
                    <a:pt x="1" y="3377"/>
                    <a:pt x="1" y="3406"/>
                  </a:cubicBezTo>
                  <a:lnTo>
                    <a:pt x="316" y="5236"/>
                  </a:lnTo>
                  <a:cubicBezTo>
                    <a:pt x="316" y="5265"/>
                    <a:pt x="335" y="5285"/>
                    <a:pt x="375" y="5285"/>
                  </a:cubicBezTo>
                  <a:lnTo>
                    <a:pt x="21982" y="1941"/>
                  </a:lnTo>
                  <a:cubicBezTo>
                    <a:pt x="22001" y="1941"/>
                    <a:pt x="22011" y="1931"/>
                    <a:pt x="22021" y="1911"/>
                  </a:cubicBezTo>
                  <a:cubicBezTo>
                    <a:pt x="22031" y="1902"/>
                    <a:pt x="22031" y="1882"/>
                    <a:pt x="22031" y="1872"/>
                  </a:cubicBezTo>
                  <a:lnTo>
                    <a:pt x="21608" y="43"/>
                  </a:lnTo>
                  <a:cubicBezTo>
                    <a:pt x="21600" y="19"/>
                    <a:pt x="21579" y="1"/>
                    <a:pt x="21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32"/>
          <p:cNvGrpSpPr/>
          <p:nvPr/>
        </p:nvGrpSpPr>
        <p:grpSpPr>
          <a:xfrm rot="-1936839">
            <a:off x="228234" y="3876612"/>
            <a:ext cx="1098574" cy="932746"/>
            <a:chOff x="8039217" y="153473"/>
            <a:chExt cx="898762" cy="763062"/>
          </a:xfrm>
        </p:grpSpPr>
        <p:sp>
          <p:nvSpPr>
            <p:cNvPr id="1187" name="Google Shape;1187;p32"/>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B0564C81-B6DA-1A7F-B800-A2460C88C47E}"/>
              </a:ext>
            </a:extLst>
          </p:cNvPr>
          <p:cNvSpPr>
            <a:spLocks noGrp="1"/>
          </p:cNvSpPr>
          <p:nvPr>
            <p:ph type="subTitle" idx="3"/>
          </p:nvPr>
        </p:nvSpPr>
        <p:spPr>
          <a:xfrm>
            <a:off x="720000" y="1645362"/>
            <a:ext cx="6495922" cy="2827360"/>
          </a:xfrm>
        </p:spPr>
        <p:txBody>
          <a:bodyPr/>
          <a:lstStyle/>
          <a:p>
            <a:pPr algn="l"/>
            <a:r>
              <a:rPr lang="en-US" sz="1400" dirty="0"/>
              <a:t>      If you’re like many people, you probably have a growing collection of movies, and it can get tricky to keep track of all of them. It’s easy to forget which movies you've already seen or want to watch. This project came about to solve that problem by giving people an easy way to manage and organize their movies list. It’s a chance to make movies collection management simple, so users can keep everything in one place.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9">
          <a:extLst>
            <a:ext uri="{FF2B5EF4-FFF2-40B4-BE49-F238E27FC236}">
              <a16:creationId xmlns:a16="http://schemas.microsoft.com/office/drawing/2014/main" id="{2EF73743-E6FC-1451-5B79-10B7B49FF13D}"/>
            </a:ext>
          </a:extLst>
        </p:cNvPr>
        <p:cNvGrpSpPr/>
        <p:nvPr/>
      </p:nvGrpSpPr>
      <p:grpSpPr>
        <a:xfrm>
          <a:off x="0" y="0"/>
          <a:ext cx="0" cy="0"/>
          <a:chOff x="0" y="0"/>
          <a:chExt cx="0" cy="0"/>
        </a:xfrm>
      </p:grpSpPr>
      <p:grpSp>
        <p:nvGrpSpPr>
          <p:cNvPr id="960" name="Google Shape;960;p31">
            <a:extLst>
              <a:ext uri="{FF2B5EF4-FFF2-40B4-BE49-F238E27FC236}">
                <a16:creationId xmlns:a16="http://schemas.microsoft.com/office/drawing/2014/main" id="{5E50241F-0077-CF2A-0AFE-46096E78564D}"/>
              </a:ext>
            </a:extLst>
          </p:cNvPr>
          <p:cNvGrpSpPr/>
          <p:nvPr/>
        </p:nvGrpSpPr>
        <p:grpSpPr>
          <a:xfrm flipH="1">
            <a:off x="5028775" y="3174275"/>
            <a:ext cx="3753450" cy="1969225"/>
            <a:chOff x="143902" y="3174400"/>
            <a:chExt cx="3753450" cy="1969225"/>
          </a:xfrm>
        </p:grpSpPr>
        <p:sp>
          <p:nvSpPr>
            <p:cNvPr id="961" name="Google Shape;961;p31">
              <a:extLst>
                <a:ext uri="{FF2B5EF4-FFF2-40B4-BE49-F238E27FC236}">
                  <a16:creationId xmlns:a16="http://schemas.microsoft.com/office/drawing/2014/main" id="{21AF2449-1B74-F97A-CC0D-4BE6AB849A2C}"/>
                </a:ext>
              </a:extLst>
            </p:cNvPr>
            <p:cNvSpPr/>
            <p:nvPr/>
          </p:nvSpPr>
          <p:spPr>
            <a:xfrm>
              <a:off x="416350" y="4817825"/>
              <a:ext cx="136200" cy="32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31">
              <a:extLst>
                <a:ext uri="{FF2B5EF4-FFF2-40B4-BE49-F238E27FC236}">
                  <a16:creationId xmlns:a16="http://schemas.microsoft.com/office/drawing/2014/main" id="{65C60564-DF40-FBF1-E2E2-2565481D72E4}"/>
                </a:ext>
              </a:extLst>
            </p:cNvPr>
            <p:cNvGrpSpPr/>
            <p:nvPr/>
          </p:nvGrpSpPr>
          <p:grpSpPr>
            <a:xfrm>
              <a:off x="143902" y="3174400"/>
              <a:ext cx="3753450" cy="1909665"/>
              <a:chOff x="143902" y="3174400"/>
              <a:chExt cx="3753450" cy="1909665"/>
            </a:xfrm>
          </p:grpSpPr>
          <p:sp>
            <p:nvSpPr>
              <p:cNvPr id="963" name="Google Shape;963;p31">
                <a:extLst>
                  <a:ext uri="{FF2B5EF4-FFF2-40B4-BE49-F238E27FC236}">
                    <a16:creationId xmlns:a16="http://schemas.microsoft.com/office/drawing/2014/main" id="{3CF881D9-72CD-7F6E-40FD-0623728A4EEF}"/>
                  </a:ext>
                </a:extLst>
              </p:cNvPr>
              <p:cNvSpPr/>
              <p:nvPr/>
            </p:nvSpPr>
            <p:spPr>
              <a:xfrm>
                <a:off x="488377" y="3174400"/>
                <a:ext cx="3408975" cy="1596450"/>
              </a:xfrm>
              <a:custGeom>
                <a:avLst/>
                <a:gdLst/>
                <a:ahLst/>
                <a:cxnLst/>
                <a:rect l="l" t="t" r="r" b="b"/>
                <a:pathLst>
                  <a:path w="136359" h="63858" extrusionOk="0">
                    <a:moveTo>
                      <a:pt x="0" y="53244"/>
                    </a:moveTo>
                    <a:lnTo>
                      <a:pt x="35284" y="0"/>
                    </a:lnTo>
                    <a:lnTo>
                      <a:pt x="136359" y="234"/>
                    </a:lnTo>
                    <a:lnTo>
                      <a:pt x="3746" y="63858"/>
                    </a:lnTo>
                    <a:close/>
                  </a:path>
                </a:pathLst>
              </a:custGeom>
              <a:solidFill>
                <a:srgbClr val="9E855C">
                  <a:alpha val="14880"/>
                </a:srgbClr>
              </a:solidFill>
              <a:ln>
                <a:noFill/>
              </a:ln>
            </p:spPr>
            <p:txBody>
              <a:bodyPr/>
              <a:lstStyle/>
              <a:p>
                <a:endParaRPr lang="en-US"/>
              </a:p>
            </p:txBody>
          </p:sp>
          <p:grpSp>
            <p:nvGrpSpPr>
              <p:cNvPr id="964" name="Google Shape;964;p31">
                <a:extLst>
                  <a:ext uri="{FF2B5EF4-FFF2-40B4-BE49-F238E27FC236}">
                    <a16:creationId xmlns:a16="http://schemas.microsoft.com/office/drawing/2014/main" id="{5C3563E2-112C-97BC-2EE2-F31AC6AB1B6E}"/>
                  </a:ext>
                </a:extLst>
              </p:cNvPr>
              <p:cNvGrpSpPr/>
              <p:nvPr/>
            </p:nvGrpSpPr>
            <p:grpSpPr>
              <a:xfrm rot="-3088787">
                <a:off x="247795" y="4300754"/>
                <a:ext cx="725754" cy="615483"/>
                <a:chOff x="5417612" y="4008755"/>
                <a:chExt cx="725743" cy="615474"/>
              </a:xfrm>
            </p:grpSpPr>
            <p:sp>
              <p:nvSpPr>
                <p:cNvPr id="965" name="Google Shape;965;p31">
                  <a:extLst>
                    <a:ext uri="{FF2B5EF4-FFF2-40B4-BE49-F238E27FC236}">
                      <a16:creationId xmlns:a16="http://schemas.microsoft.com/office/drawing/2014/main" id="{CC05CCAA-7B84-41DF-9898-716A6AB52472}"/>
                    </a:ext>
                  </a:extLst>
                </p:cNvPr>
                <p:cNvSpPr/>
                <p:nvPr/>
              </p:nvSpPr>
              <p:spPr>
                <a:xfrm>
                  <a:off x="5417612" y="4008755"/>
                  <a:ext cx="725743" cy="615474"/>
                </a:xfrm>
                <a:custGeom>
                  <a:avLst/>
                  <a:gdLst/>
                  <a:ahLst/>
                  <a:cxnLst/>
                  <a:rect l="l" t="t" r="r" b="b"/>
                  <a:pathLst>
                    <a:path w="19159" h="16248" extrusionOk="0">
                      <a:moveTo>
                        <a:pt x="9796" y="1"/>
                      </a:moveTo>
                      <a:lnTo>
                        <a:pt x="8616" y="2155"/>
                      </a:lnTo>
                      <a:lnTo>
                        <a:pt x="5125" y="80"/>
                      </a:lnTo>
                      <a:cubicBezTo>
                        <a:pt x="5125" y="80"/>
                        <a:pt x="1358" y="778"/>
                        <a:pt x="1643" y="5184"/>
                      </a:cubicBezTo>
                      <a:lnTo>
                        <a:pt x="1" y="9452"/>
                      </a:lnTo>
                      <a:lnTo>
                        <a:pt x="3935" y="11281"/>
                      </a:lnTo>
                      <a:lnTo>
                        <a:pt x="2961" y="13130"/>
                      </a:lnTo>
                      <a:lnTo>
                        <a:pt x="5685" y="11901"/>
                      </a:lnTo>
                      <a:lnTo>
                        <a:pt x="5439" y="15540"/>
                      </a:lnTo>
                      <a:lnTo>
                        <a:pt x="10554" y="14920"/>
                      </a:lnTo>
                      <a:lnTo>
                        <a:pt x="9767" y="10711"/>
                      </a:lnTo>
                      <a:lnTo>
                        <a:pt x="13179" y="16248"/>
                      </a:lnTo>
                      <a:lnTo>
                        <a:pt x="19159" y="5459"/>
                      </a:lnTo>
                      <a:lnTo>
                        <a:pt x="11999" y="5705"/>
                      </a:lnTo>
                      <a:lnTo>
                        <a:pt x="16887" y="3059"/>
                      </a:lnTo>
                      <a:lnTo>
                        <a:pt x="13130" y="965"/>
                      </a:lnTo>
                      <a:lnTo>
                        <a:pt x="10347" y="3669"/>
                      </a:lnTo>
                      <a:lnTo>
                        <a:pt x="97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a:extLst>
                    <a:ext uri="{FF2B5EF4-FFF2-40B4-BE49-F238E27FC236}">
                      <a16:creationId xmlns:a16="http://schemas.microsoft.com/office/drawing/2014/main" id="{23F67066-5F95-BF08-1C97-C08BEE869245}"/>
                    </a:ext>
                  </a:extLst>
                </p:cNvPr>
                <p:cNvSpPr/>
                <p:nvPr/>
              </p:nvSpPr>
              <p:spPr>
                <a:xfrm>
                  <a:off x="5673949" y="4155542"/>
                  <a:ext cx="193377" cy="232015"/>
                </a:xfrm>
                <a:custGeom>
                  <a:avLst/>
                  <a:gdLst/>
                  <a:ahLst/>
                  <a:cxnLst/>
                  <a:rect l="l" t="t" r="r" b="b"/>
                  <a:pathLst>
                    <a:path w="5105" h="6125" extrusionOk="0">
                      <a:moveTo>
                        <a:pt x="3442" y="1"/>
                      </a:moveTo>
                      <a:lnTo>
                        <a:pt x="0" y="6098"/>
                      </a:lnTo>
                      <a:cubicBezTo>
                        <a:pt x="0" y="6098"/>
                        <a:pt x="127" y="6125"/>
                        <a:pt x="342" y="6125"/>
                      </a:cubicBezTo>
                      <a:cubicBezTo>
                        <a:pt x="1038" y="6125"/>
                        <a:pt x="2655" y="5849"/>
                        <a:pt x="3865" y="3512"/>
                      </a:cubicBezTo>
                      <a:cubicBezTo>
                        <a:pt x="5104" y="1142"/>
                        <a:pt x="3442"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a:extLst>
                    <a:ext uri="{FF2B5EF4-FFF2-40B4-BE49-F238E27FC236}">
                      <a16:creationId xmlns:a16="http://schemas.microsoft.com/office/drawing/2014/main" id="{2288673A-EBE1-DD08-BE67-60AABC299708}"/>
                    </a:ext>
                  </a:extLst>
                </p:cNvPr>
                <p:cNvSpPr/>
                <p:nvPr/>
              </p:nvSpPr>
              <p:spPr>
                <a:xfrm>
                  <a:off x="5529776" y="4008755"/>
                  <a:ext cx="258569" cy="497402"/>
                </a:xfrm>
                <a:custGeom>
                  <a:avLst/>
                  <a:gdLst/>
                  <a:ahLst/>
                  <a:cxnLst/>
                  <a:rect l="l" t="t" r="r" b="b"/>
                  <a:pathLst>
                    <a:path w="6826" h="13131" fill="none" extrusionOk="0">
                      <a:moveTo>
                        <a:pt x="6825" y="1"/>
                      </a:moveTo>
                      <a:lnTo>
                        <a:pt x="0" y="13130"/>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a:extLst>
                    <a:ext uri="{FF2B5EF4-FFF2-40B4-BE49-F238E27FC236}">
                      <a16:creationId xmlns:a16="http://schemas.microsoft.com/office/drawing/2014/main" id="{71247576-65B6-886F-0965-76650E023577}"/>
                    </a:ext>
                  </a:extLst>
                </p:cNvPr>
                <p:cNvSpPr/>
                <p:nvPr/>
              </p:nvSpPr>
              <p:spPr>
                <a:xfrm>
                  <a:off x="5632963" y="4147359"/>
                  <a:ext cx="176256" cy="312207"/>
                </a:xfrm>
                <a:custGeom>
                  <a:avLst/>
                  <a:gdLst/>
                  <a:ahLst/>
                  <a:cxnLst/>
                  <a:rect l="l" t="t" r="r" b="b"/>
                  <a:pathLst>
                    <a:path w="4653" h="8242" fill="none" extrusionOk="0">
                      <a:moveTo>
                        <a:pt x="4652" y="0"/>
                      </a:moveTo>
                      <a:lnTo>
                        <a:pt x="0" y="8242"/>
                      </a:lnTo>
                    </a:path>
                  </a:pathLst>
                </a:custGeom>
                <a:noFill/>
                <a:ln w="2950" cap="rnd" cmpd="sng">
                  <a:solidFill>
                    <a:srgbClr val="FFDFD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69" name="Google Shape;969;p31">
            <a:extLst>
              <a:ext uri="{FF2B5EF4-FFF2-40B4-BE49-F238E27FC236}">
                <a16:creationId xmlns:a16="http://schemas.microsoft.com/office/drawing/2014/main" id="{71D59952-8549-51F5-B071-C1C1B238BA39}"/>
              </a:ext>
            </a:extLst>
          </p:cNvPr>
          <p:cNvSpPr txBox="1">
            <a:spLocks noGrp="1"/>
          </p:cNvSpPr>
          <p:nvPr>
            <p:ph type="title"/>
          </p:nvPr>
        </p:nvSpPr>
        <p:spPr>
          <a:xfrm>
            <a:off x="4891063" y="2567988"/>
            <a:ext cx="2796900" cy="92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Structure</a:t>
            </a:r>
            <a:endParaRPr dirty="0"/>
          </a:p>
        </p:txBody>
      </p:sp>
      <p:sp>
        <p:nvSpPr>
          <p:cNvPr id="970" name="Google Shape;970;p31">
            <a:extLst>
              <a:ext uri="{FF2B5EF4-FFF2-40B4-BE49-F238E27FC236}">
                <a16:creationId xmlns:a16="http://schemas.microsoft.com/office/drawing/2014/main" id="{3328A1DC-1A63-6814-F74B-57B8F26F91F4}"/>
              </a:ext>
            </a:extLst>
          </p:cNvPr>
          <p:cNvSpPr txBox="1">
            <a:spLocks noGrp="1"/>
          </p:cNvSpPr>
          <p:nvPr>
            <p:ph type="title" idx="2"/>
          </p:nvPr>
        </p:nvSpPr>
        <p:spPr>
          <a:xfrm>
            <a:off x="4891063" y="1333488"/>
            <a:ext cx="27969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grpSp>
        <p:nvGrpSpPr>
          <p:cNvPr id="971" name="Google Shape;971;p31">
            <a:extLst>
              <a:ext uri="{FF2B5EF4-FFF2-40B4-BE49-F238E27FC236}">
                <a16:creationId xmlns:a16="http://schemas.microsoft.com/office/drawing/2014/main" id="{09E89E6C-82F4-F46F-64A8-030A0BE4D38B}"/>
              </a:ext>
            </a:extLst>
          </p:cNvPr>
          <p:cNvGrpSpPr/>
          <p:nvPr/>
        </p:nvGrpSpPr>
        <p:grpSpPr>
          <a:xfrm>
            <a:off x="1153627" y="880589"/>
            <a:ext cx="2890816" cy="3382302"/>
            <a:chOff x="1216125" y="955275"/>
            <a:chExt cx="2763158" cy="3232940"/>
          </a:xfrm>
        </p:grpSpPr>
        <p:sp>
          <p:nvSpPr>
            <p:cNvPr id="972" name="Google Shape;972;p31">
              <a:extLst>
                <a:ext uri="{FF2B5EF4-FFF2-40B4-BE49-F238E27FC236}">
                  <a16:creationId xmlns:a16="http://schemas.microsoft.com/office/drawing/2014/main" id="{368778E5-E6DA-4291-B97F-CB34A6F72072}"/>
                </a:ext>
              </a:extLst>
            </p:cNvPr>
            <p:cNvSpPr/>
            <p:nvPr/>
          </p:nvSpPr>
          <p:spPr>
            <a:xfrm>
              <a:off x="1216125" y="955275"/>
              <a:ext cx="2730457" cy="3232940"/>
            </a:xfrm>
            <a:custGeom>
              <a:avLst/>
              <a:gdLst/>
              <a:ahLst/>
              <a:cxnLst/>
              <a:rect l="l" t="t" r="r" b="b"/>
              <a:pathLst>
                <a:path w="49264" h="58330" extrusionOk="0">
                  <a:moveTo>
                    <a:pt x="28737" y="0"/>
                  </a:moveTo>
                  <a:cubicBezTo>
                    <a:pt x="26218" y="0"/>
                    <a:pt x="23877" y="1474"/>
                    <a:pt x="22827" y="3845"/>
                  </a:cubicBezTo>
                  <a:lnTo>
                    <a:pt x="10180" y="3845"/>
                  </a:lnTo>
                  <a:cubicBezTo>
                    <a:pt x="9926" y="2957"/>
                    <a:pt x="9120" y="2341"/>
                    <a:pt x="8195" y="2341"/>
                  </a:cubicBezTo>
                  <a:cubicBezTo>
                    <a:pt x="8188" y="2341"/>
                    <a:pt x="8181" y="2341"/>
                    <a:pt x="8173" y="2341"/>
                  </a:cubicBezTo>
                  <a:cubicBezTo>
                    <a:pt x="7239" y="2341"/>
                    <a:pt x="6423" y="2970"/>
                    <a:pt x="6177" y="3865"/>
                  </a:cubicBezTo>
                  <a:cubicBezTo>
                    <a:pt x="5016" y="4022"/>
                    <a:pt x="4161" y="5006"/>
                    <a:pt x="4151" y="6176"/>
                  </a:cubicBezTo>
                  <a:lnTo>
                    <a:pt x="4151" y="11831"/>
                  </a:lnTo>
                  <a:cubicBezTo>
                    <a:pt x="2046" y="14536"/>
                    <a:pt x="955" y="18116"/>
                    <a:pt x="1102" y="21823"/>
                  </a:cubicBezTo>
                  <a:cubicBezTo>
                    <a:pt x="296" y="22885"/>
                    <a:pt x="1" y="24233"/>
                    <a:pt x="335" y="25413"/>
                  </a:cubicBezTo>
                  <a:cubicBezTo>
                    <a:pt x="483" y="25924"/>
                    <a:pt x="758" y="26406"/>
                    <a:pt x="1132" y="26800"/>
                  </a:cubicBezTo>
                  <a:cubicBezTo>
                    <a:pt x="1112" y="28059"/>
                    <a:pt x="1535" y="29249"/>
                    <a:pt x="2322" y="30104"/>
                  </a:cubicBezTo>
                  <a:cubicBezTo>
                    <a:pt x="2961" y="30802"/>
                    <a:pt x="3836" y="31255"/>
                    <a:pt x="4780" y="31383"/>
                  </a:cubicBezTo>
                  <a:cubicBezTo>
                    <a:pt x="5961" y="32927"/>
                    <a:pt x="7318" y="34343"/>
                    <a:pt x="8813" y="35592"/>
                  </a:cubicBezTo>
                  <a:lnTo>
                    <a:pt x="2863" y="37156"/>
                  </a:lnTo>
                  <a:cubicBezTo>
                    <a:pt x="2223" y="37333"/>
                    <a:pt x="1761" y="37893"/>
                    <a:pt x="1722" y="38562"/>
                  </a:cubicBezTo>
                  <a:lnTo>
                    <a:pt x="1633" y="40214"/>
                  </a:lnTo>
                  <a:lnTo>
                    <a:pt x="1633" y="40303"/>
                  </a:lnTo>
                  <a:lnTo>
                    <a:pt x="610" y="55861"/>
                  </a:lnTo>
                  <a:cubicBezTo>
                    <a:pt x="551" y="56727"/>
                    <a:pt x="1220" y="57474"/>
                    <a:pt x="2086" y="57514"/>
                  </a:cubicBezTo>
                  <a:lnTo>
                    <a:pt x="10603" y="57848"/>
                  </a:lnTo>
                  <a:cubicBezTo>
                    <a:pt x="10652" y="57858"/>
                    <a:pt x="10711" y="57858"/>
                    <a:pt x="10770" y="57858"/>
                  </a:cubicBezTo>
                  <a:lnTo>
                    <a:pt x="12137" y="57907"/>
                  </a:lnTo>
                  <a:lnTo>
                    <a:pt x="22926" y="58330"/>
                  </a:lnTo>
                  <a:lnTo>
                    <a:pt x="22985" y="58330"/>
                  </a:lnTo>
                  <a:cubicBezTo>
                    <a:pt x="23122" y="58330"/>
                    <a:pt x="23250" y="58320"/>
                    <a:pt x="23378" y="58281"/>
                  </a:cubicBezTo>
                  <a:lnTo>
                    <a:pt x="23889" y="58300"/>
                  </a:lnTo>
                  <a:lnTo>
                    <a:pt x="23939" y="58300"/>
                  </a:lnTo>
                  <a:cubicBezTo>
                    <a:pt x="24755" y="58300"/>
                    <a:pt x="25433" y="57661"/>
                    <a:pt x="25483" y="56845"/>
                  </a:cubicBezTo>
                  <a:lnTo>
                    <a:pt x="25581" y="55065"/>
                  </a:lnTo>
                  <a:cubicBezTo>
                    <a:pt x="25649" y="55074"/>
                    <a:pt x="25716" y="55078"/>
                    <a:pt x="25783" y="55078"/>
                  </a:cubicBezTo>
                  <a:cubicBezTo>
                    <a:pt x="26088" y="55078"/>
                    <a:pt x="26385" y="54988"/>
                    <a:pt x="26643" y="54819"/>
                  </a:cubicBezTo>
                  <a:lnTo>
                    <a:pt x="27076" y="54524"/>
                  </a:lnTo>
                  <a:cubicBezTo>
                    <a:pt x="27784" y="54052"/>
                    <a:pt x="27971" y="53088"/>
                    <a:pt x="27499" y="52380"/>
                  </a:cubicBezTo>
                  <a:lnTo>
                    <a:pt x="25876" y="49970"/>
                  </a:lnTo>
                  <a:lnTo>
                    <a:pt x="25896" y="49538"/>
                  </a:lnTo>
                  <a:lnTo>
                    <a:pt x="26132" y="49164"/>
                  </a:lnTo>
                  <a:lnTo>
                    <a:pt x="31285" y="56796"/>
                  </a:lnTo>
                  <a:cubicBezTo>
                    <a:pt x="31511" y="57130"/>
                    <a:pt x="31865" y="57366"/>
                    <a:pt x="32269" y="57445"/>
                  </a:cubicBezTo>
                  <a:cubicBezTo>
                    <a:pt x="32367" y="57464"/>
                    <a:pt x="32465" y="57474"/>
                    <a:pt x="32564" y="57474"/>
                  </a:cubicBezTo>
                  <a:cubicBezTo>
                    <a:pt x="32869" y="57474"/>
                    <a:pt x="33173" y="57376"/>
                    <a:pt x="33419" y="57209"/>
                  </a:cubicBezTo>
                  <a:lnTo>
                    <a:pt x="33852" y="56914"/>
                  </a:lnTo>
                  <a:cubicBezTo>
                    <a:pt x="34088" y="56766"/>
                    <a:pt x="34265" y="56550"/>
                    <a:pt x="34393" y="56304"/>
                  </a:cubicBezTo>
                  <a:cubicBezTo>
                    <a:pt x="35622" y="56756"/>
                    <a:pt x="36930" y="56992"/>
                    <a:pt x="38248" y="57022"/>
                  </a:cubicBezTo>
                  <a:lnTo>
                    <a:pt x="38484" y="57022"/>
                  </a:lnTo>
                  <a:cubicBezTo>
                    <a:pt x="41651" y="57022"/>
                    <a:pt x="43874" y="55743"/>
                    <a:pt x="43962" y="55694"/>
                  </a:cubicBezTo>
                  <a:cubicBezTo>
                    <a:pt x="44523" y="55370"/>
                    <a:pt x="44818" y="54730"/>
                    <a:pt x="44710" y="54091"/>
                  </a:cubicBezTo>
                  <a:lnTo>
                    <a:pt x="44631" y="53629"/>
                  </a:lnTo>
                  <a:cubicBezTo>
                    <a:pt x="44670" y="53304"/>
                    <a:pt x="44611" y="52970"/>
                    <a:pt x="44464" y="52685"/>
                  </a:cubicBezTo>
                  <a:lnTo>
                    <a:pt x="42123" y="39162"/>
                  </a:lnTo>
                  <a:cubicBezTo>
                    <a:pt x="43539" y="37608"/>
                    <a:pt x="44110" y="35474"/>
                    <a:pt x="43667" y="33418"/>
                  </a:cubicBezTo>
                  <a:cubicBezTo>
                    <a:pt x="48113" y="27586"/>
                    <a:pt x="49263" y="20171"/>
                    <a:pt x="46627" y="13867"/>
                  </a:cubicBezTo>
                  <a:cubicBezTo>
                    <a:pt x="46608" y="13828"/>
                    <a:pt x="46598" y="13798"/>
                    <a:pt x="46578" y="13759"/>
                  </a:cubicBezTo>
                  <a:cubicBezTo>
                    <a:pt x="44434" y="9618"/>
                    <a:pt x="39871" y="6638"/>
                    <a:pt x="35199" y="6255"/>
                  </a:cubicBezTo>
                  <a:cubicBezTo>
                    <a:pt x="35101" y="3245"/>
                    <a:pt x="32928" y="698"/>
                    <a:pt x="29967" y="118"/>
                  </a:cubicBezTo>
                  <a:cubicBezTo>
                    <a:pt x="29556" y="39"/>
                    <a:pt x="29144" y="0"/>
                    <a:pt x="28737" y="0"/>
                  </a:cubicBezTo>
                  <a:close/>
                </a:path>
              </a:pathLst>
            </a:custGeom>
            <a:solidFill>
              <a:schemeClr val="accent6"/>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a:extLst>
                <a:ext uri="{FF2B5EF4-FFF2-40B4-BE49-F238E27FC236}">
                  <a16:creationId xmlns:a16="http://schemas.microsoft.com/office/drawing/2014/main" id="{7A391BC3-B661-638A-043F-D0AE47E6177E}"/>
                </a:ext>
              </a:extLst>
            </p:cNvPr>
            <p:cNvSpPr/>
            <p:nvPr/>
          </p:nvSpPr>
          <p:spPr>
            <a:xfrm>
              <a:off x="1290838" y="1388755"/>
              <a:ext cx="2688445" cy="1812453"/>
            </a:xfrm>
            <a:custGeom>
              <a:avLst/>
              <a:gdLst/>
              <a:ahLst/>
              <a:cxnLst/>
              <a:rect l="l" t="t" r="r" b="b"/>
              <a:pathLst>
                <a:path w="48506" h="32701" extrusionOk="0">
                  <a:moveTo>
                    <a:pt x="32942" y="0"/>
                  </a:moveTo>
                  <a:cubicBezTo>
                    <a:pt x="32740" y="0"/>
                    <a:pt x="32538" y="6"/>
                    <a:pt x="32337" y="17"/>
                  </a:cubicBezTo>
                  <a:cubicBezTo>
                    <a:pt x="28093" y="383"/>
                    <a:pt x="24441" y="3877"/>
                    <a:pt x="20243" y="3877"/>
                  </a:cubicBezTo>
                  <a:cubicBezTo>
                    <a:pt x="20043" y="3877"/>
                    <a:pt x="19842" y="3869"/>
                    <a:pt x="19640" y="3853"/>
                  </a:cubicBezTo>
                  <a:cubicBezTo>
                    <a:pt x="16614" y="3314"/>
                    <a:pt x="13458" y="1573"/>
                    <a:pt x="10391" y="1573"/>
                  </a:cubicBezTo>
                  <a:cubicBezTo>
                    <a:pt x="8983" y="1573"/>
                    <a:pt x="7594" y="1940"/>
                    <a:pt x="6245" y="2958"/>
                  </a:cubicBezTo>
                  <a:cubicBezTo>
                    <a:pt x="984" y="6852"/>
                    <a:pt x="0" y="15202"/>
                    <a:pt x="3324" y="20552"/>
                  </a:cubicBezTo>
                  <a:cubicBezTo>
                    <a:pt x="7781" y="27983"/>
                    <a:pt x="16367" y="32700"/>
                    <a:pt x="24944" y="32700"/>
                  </a:cubicBezTo>
                  <a:cubicBezTo>
                    <a:pt x="26379" y="32700"/>
                    <a:pt x="27814" y="32568"/>
                    <a:pt x="29229" y="32295"/>
                  </a:cubicBezTo>
                  <a:cubicBezTo>
                    <a:pt x="40451" y="30161"/>
                    <a:pt x="48505" y="17592"/>
                    <a:pt x="43962" y="6705"/>
                  </a:cubicBezTo>
                  <a:cubicBezTo>
                    <a:pt x="41929" y="2772"/>
                    <a:pt x="37403" y="0"/>
                    <a:pt x="329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a:extLst>
                <a:ext uri="{FF2B5EF4-FFF2-40B4-BE49-F238E27FC236}">
                  <a16:creationId xmlns:a16="http://schemas.microsoft.com/office/drawing/2014/main" id="{121A98A0-A348-6481-2C99-96ECF0967316}"/>
                </a:ext>
              </a:extLst>
            </p:cNvPr>
            <p:cNvSpPr/>
            <p:nvPr/>
          </p:nvSpPr>
          <p:spPr>
            <a:xfrm>
              <a:off x="2541290" y="1044620"/>
              <a:ext cx="545659" cy="545715"/>
            </a:xfrm>
            <a:custGeom>
              <a:avLst/>
              <a:gdLst/>
              <a:ahLst/>
              <a:cxnLst/>
              <a:rect l="l" t="t" r="r" b="b"/>
              <a:pathLst>
                <a:path w="9845" h="9846" extrusionOk="0">
                  <a:moveTo>
                    <a:pt x="4927" y="1"/>
                  </a:moveTo>
                  <a:cubicBezTo>
                    <a:pt x="2203" y="1"/>
                    <a:pt x="0" y="2204"/>
                    <a:pt x="0" y="4918"/>
                  </a:cubicBezTo>
                  <a:cubicBezTo>
                    <a:pt x="0" y="7643"/>
                    <a:pt x="2203" y="9845"/>
                    <a:pt x="4927" y="9845"/>
                  </a:cubicBezTo>
                  <a:cubicBezTo>
                    <a:pt x="7642" y="9845"/>
                    <a:pt x="9845" y="7643"/>
                    <a:pt x="9845" y="4918"/>
                  </a:cubicBezTo>
                  <a:cubicBezTo>
                    <a:pt x="9845" y="2204"/>
                    <a:pt x="7642" y="1"/>
                    <a:pt x="4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a:extLst>
                <a:ext uri="{FF2B5EF4-FFF2-40B4-BE49-F238E27FC236}">
                  <a16:creationId xmlns:a16="http://schemas.microsoft.com/office/drawing/2014/main" id="{34599094-F577-B6E7-FDE5-0AC3C669CE23}"/>
                </a:ext>
              </a:extLst>
            </p:cNvPr>
            <p:cNvSpPr/>
            <p:nvPr/>
          </p:nvSpPr>
          <p:spPr>
            <a:xfrm>
              <a:off x="3018779" y="2614483"/>
              <a:ext cx="545659" cy="545715"/>
            </a:xfrm>
            <a:custGeom>
              <a:avLst/>
              <a:gdLst/>
              <a:ahLst/>
              <a:cxnLst/>
              <a:rect l="l" t="t" r="r" b="b"/>
              <a:pathLst>
                <a:path w="9845" h="9846" extrusionOk="0">
                  <a:moveTo>
                    <a:pt x="4928" y="1"/>
                  </a:moveTo>
                  <a:cubicBezTo>
                    <a:pt x="2203" y="1"/>
                    <a:pt x="0" y="2204"/>
                    <a:pt x="0" y="4928"/>
                  </a:cubicBezTo>
                  <a:cubicBezTo>
                    <a:pt x="0" y="7643"/>
                    <a:pt x="2203" y="9846"/>
                    <a:pt x="4928" y="9846"/>
                  </a:cubicBezTo>
                  <a:cubicBezTo>
                    <a:pt x="7642" y="9846"/>
                    <a:pt x="9845" y="7643"/>
                    <a:pt x="9845" y="4928"/>
                  </a:cubicBezTo>
                  <a:cubicBezTo>
                    <a:pt x="9845" y="2204"/>
                    <a:pt x="7642" y="1"/>
                    <a:pt x="4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a:extLst>
                <a:ext uri="{FF2B5EF4-FFF2-40B4-BE49-F238E27FC236}">
                  <a16:creationId xmlns:a16="http://schemas.microsoft.com/office/drawing/2014/main" id="{97FF292A-F8C8-9744-F0A0-2B09F883486C}"/>
                </a:ext>
              </a:extLst>
            </p:cNvPr>
            <p:cNvSpPr/>
            <p:nvPr/>
          </p:nvSpPr>
          <p:spPr>
            <a:xfrm>
              <a:off x="1785232" y="2424264"/>
              <a:ext cx="1100020" cy="1484891"/>
            </a:xfrm>
            <a:custGeom>
              <a:avLst/>
              <a:gdLst/>
              <a:ahLst/>
              <a:cxnLst/>
              <a:rect l="l" t="t" r="r" b="b"/>
              <a:pathLst>
                <a:path w="19847" h="26791" fill="none" extrusionOk="0">
                  <a:moveTo>
                    <a:pt x="19847" y="1"/>
                  </a:moveTo>
                  <a:lnTo>
                    <a:pt x="0" y="26790"/>
                  </a:lnTo>
                </a:path>
              </a:pathLst>
            </a:custGeom>
            <a:solidFill>
              <a:schemeClr val="accent1"/>
            </a:solidFill>
            <a:ln w="28575" cap="flat" cmpd="sng">
              <a:solidFill>
                <a:schemeClr val="accent1"/>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a:extLst>
                <a:ext uri="{FF2B5EF4-FFF2-40B4-BE49-F238E27FC236}">
                  <a16:creationId xmlns:a16="http://schemas.microsoft.com/office/drawing/2014/main" id="{9CE58EF6-A9A9-71DA-8763-601D46A3B2DB}"/>
                </a:ext>
              </a:extLst>
            </p:cNvPr>
            <p:cNvSpPr/>
            <p:nvPr/>
          </p:nvSpPr>
          <p:spPr>
            <a:xfrm>
              <a:off x="2599043" y="1173816"/>
              <a:ext cx="820955" cy="1185097"/>
            </a:xfrm>
            <a:custGeom>
              <a:avLst/>
              <a:gdLst/>
              <a:ahLst/>
              <a:cxnLst/>
              <a:rect l="l" t="t" r="r" b="b"/>
              <a:pathLst>
                <a:path w="14812" h="21382" extrusionOk="0">
                  <a:moveTo>
                    <a:pt x="2371" y="1"/>
                  </a:moveTo>
                  <a:cubicBezTo>
                    <a:pt x="2105" y="1"/>
                    <a:pt x="1840" y="178"/>
                    <a:pt x="1840" y="532"/>
                  </a:cubicBezTo>
                  <a:lnTo>
                    <a:pt x="1840" y="13248"/>
                  </a:lnTo>
                  <a:lnTo>
                    <a:pt x="20" y="13120"/>
                  </a:lnTo>
                  <a:lnTo>
                    <a:pt x="1" y="14418"/>
                  </a:lnTo>
                  <a:lnTo>
                    <a:pt x="1840" y="14891"/>
                  </a:lnTo>
                  <a:lnTo>
                    <a:pt x="1840" y="21381"/>
                  </a:lnTo>
                  <a:lnTo>
                    <a:pt x="2902" y="21381"/>
                  </a:lnTo>
                  <a:lnTo>
                    <a:pt x="2902" y="15156"/>
                  </a:lnTo>
                  <a:lnTo>
                    <a:pt x="12363" y="17556"/>
                  </a:lnTo>
                  <a:lnTo>
                    <a:pt x="14812" y="17556"/>
                  </a:lnTo>
                  <a:lnTo>
                    <a:pt x="14812" y="16326"/>
                  </a:lnTo>
                  <a:lnTo>
                    <a:pt x="2902" y="13494"/>
                  </a:lnTo>
                  <a:lnTo>
                    <a:pt x="2902" y="532"/>
                  </a:lnTo>
                  <a:cubicBezTo>
                    <a:pt x="2902" y="178"/>
                    <a:pt x="2636" y="1"/>
                    <a:pt x="2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a:extLst>
                <a:ext uri="{FF2B5EF4-FFF2-40B4-BE49-F238E27FC236}">
                  <a16:creationId xmlns:a16="http://schemas.microsoft.com/office/drawing/2014/main" id="{EEC07FAF-3ACD-99BE-1FE7-2A63615C100B}"/>
                </a:ext>
              </a:extLst>
            </p:cNvPr>
            <p:cNvSpPr/>
            <p:nvPr/>
          </p:nvSpPr>
          <p:spPr>
            <a:xfrm>
              <a:off x="1483774" y="1173816"/>
              <a:ext cx="713043" cy="1185097"/>
            </a:xfrm>
            <a:custGeom>
              <a:avLst/>
              <a:gdLst/>
              <a:ahLst/>
              <a:cxnLst/>
              <a:rect l="l" t="t" r="r" b="b"/>
              <a:pathLst>
                <a:path w="12865" h="21382" extrusionOk="0">
                  <a:moveTo>
                    <a:pt x="3462" y="1"/>
                  </a:moveTo>
                  <a:cubicBezTo>
                    <a:pt x="3197" y="1"/>
                    <a:pt x="2931" y="178"/>
                    <a:pt x="2931" y="532"/>
                  </a:cubicBezTo>
                  <a:lnTo>
                    <a:pt x="2931" y="13248"/>
                  </a:lnTo>
                  <a:lnTo>
                    <a:pt x="1604" y="12933"/>
                  </a:lnTo>
                  <a:lnTo>
                    <a:pt x="1" y="12815"/>
                  </a:lnTo>
                  <a:lnTo>
                    <a:pt x="1" y="14064"/>
                  </a:lnTo>
                  <a:lnTo>
                    <a:pt x="2931" y="14851"/>
                  </a:lnTo>
                  <a:lnTo>
                    <a:pt x="2931" y="21381"/>
                  </a:lnTo>
                  <a:lnTo>
                    <a:pt x="3994" y="21381"/>
                  </a:lnTo>
                  <a:lnTo>
                    <a:pt x="3994" y="15146"/>
                  </a:lnTo>
                  <a:lnTo>
                    <a:pt x="10789" y="16985"/>
                  </a:lnTo>
                  <a:lnTo>
                    <a:pt x="12864" y="16680"/>
                  </a:lnTo>
                  <a:lnTo>
                    <a:pt x="12864" y="15618"/>
                  </a:lnTo>
                  <a:lnTo>
                    <a:pt x="3994" y="13504"/>
                  </a:lnTo>
                  <a:lnTo>
                    <a:pt x="3994" y="532"/>
                  </a:lnTo>
                  <a:cubicBezTo>
                    <a:pt x="3994" y="178"/>
                    <a:pt x="3728" y="1"/>
                    <a:pt x="3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a:extLst>
                <a:ext uri="{FF2B5EF4-FFF2-40B4-BE49-F238E27FC236}">
                  <a16:creationId xmlns:a16="http://schemas.microsoft.com/office/drawing/2014/main" id="{CBEAE1DD-3187-FCE5-7224-F465AB48909C}"/>
                </a:ext>
              </a:extLst>
            </p:cNvPr>
            <p:cNvSpPr/>
            <p:nvPr/>
          </p:nvSpPr>
          <p:spPr>
            <a:xfrm>
              <a:off x="1538313" y="1257786"/>
              <a:ext cx="80699" cy="538066"/>
            </a:xfrm>
            <a:custGeom>
              <a:avLst/>
              <a:gdLst/>
              <a:ahLst/>
              <a:cxnLst/>
              <a:rect l="l" t="t" r="r" b="b"/>
              <a:pathLst>
                <a:path w="1456" h="9708" extrusionOk="0">
                  <a:moveTo>
                    <a:pt x="777" y="0"/>
                  </a:moveTo>
                  <a:cubicBezTo>
                    <a:pt x="344" y="0"/>
                    <a:pt x="0" y="345"/>
                    <a:pt x="0" y="777"/>
                  </a:cubicBezTo>
                  <a:lnTo>
                    <a:pt x="0" y="8930"/>
                  </a:lnTo>
                  <a:cubicBezTo>
                    <a:pt x="0" y="9363"/>
                    <a:pt x="344" y="9707"/>
                    <a:pt x="777" y="9707"/>
                  </a:cubicBezTo>
                  <a:lnTo>
                    <a:pt x="1456" y="9707"/>
                  </a:lnTo>
                  <a:lnTo>
                    <a:pt x="1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a:extLst>
                <a:ext uri="{FF2B5EF4-FFF2-40B4-BE49-F238E27FC236}">
                  <a16:creationId xmlns:a16="http://schemas.microsoft.com/office/drawing/2014/main" id="{C39AEC50-4610-E58E-F84A-BFE7696048B2}"/>
                </a:ext>
              </a:extLst>
            </p:cNvPr>
            <p:cNvSpPr/>
            <p:nvPr/>
          </p:nvSpPr>
          <p:spPr>
            <a:xfrm>
              <a:off x="1483774" y="1876996"/>
              <a:ext cx="714650" cy="175586"/>
            </a:xfrm>
            <a:custGeom>
              <a:avLst/>
              <a:gdLst/>
              <a:ahLst/>
              <a:cxnLst/>
              <a:rect l="l" t="t" r="r" b="b"/>
              <a:pathLst>
                <a:path w="12894" h="3168" extrusionOk="0">
                  <a:moveTo>
                    <a:pt x="1427" y="1"/>
                  </a:moveTo>
                  <a:lnTo>
                    <a:pt x="1" y="138"/>
                  </a:lnTo>
                  <a:lnTo>
                    <a:pt x="11025" y="3167"/>
                  </a:lnTo>
                  <a:lnTo>
                    <a:pt x="12894" y="2951"/>
                  </a:lnTo>
                  <a:lnTo>
                    <a:pt x="1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a:extLst>
                <a:ext uri="{FF2B5EF4-FFF2-40B4-BE49-F238E27FC236}">
                  <a16:creationId xmlns:a16="http://schemas.microsoft.com/office/drawing/2014/main" id="{449632EC-5A0C-E885-28C0-1C8B4458EDBF}"/>
                </a:ext>
              </a:extLst>
            </p:cNvPr>
            <p:cNvSpPr/>
            <p:nvPr/>
          </p:nvSpPr>
          <p:spPr>
            <a:xfrm>
              <a:off x="1618956" y="2356700"/>
              <a:ext cx="1726378" cy="1725768"/>
            </a:xfrm>
            <a:custGeom>
              <a:avLst/>
              <a:gdLst/>
              <a:ahLst/>
              <a:cxnLst/>
              <a:rect l="l" t="t" r="r" b="b"/>
              <a:pathLst>
                <a:path w="31148" h="31137" extrusionOk="0">
                  <a:moveTo>
                    <a:pt x="29210" y="3796"/>
                  </a:moveTo>
                  <a:lnTo>
                    <a:pt x="18913" y="20152"/>
                  </a:lnTo>
                  <a:lnTo>
                    <a:pt x="8055" y="4052"/>
                  </a:lnTo>
                  <a:lnTo>
                    <a:pt x="29210" y="3796"/>
                  </a:lnTo>
                  <a:close/>
                  <a:moveTo>
                    <a:pt x="1328" y="1711"/>
                  </a:moveTo>
                  <a:lnTo>
                    <a:pt x="6934" y="4052"/>
                  </a:lnTo>
                  <a:lnTo>
                    <a:pt x="7436" y="4052"/>
                  </a:lnTo>
                  <a:lnTo>
                    <a:pt x="18608" y="20643"/>
                  </a:lnTo>
                  <a:lnTo>
                    <a:pt x="16415" y="24105"/>
                  </a:lnTo>
                  <a:lnTo>
                    <a:pt x="1328" y="1711"/>
                  </a:lnTo>
                  <a:close/>
                  <a:moveTo>
                    <a:pt x="1" y="0"/>
                  </a:moveTo>
                  <a:lnTo>
                    <a:pt x="1" y="1161"/>
                  </a:lnTo>
                  <a:lnTo>
                    <a:pt x="443" y="1348"/>
                  </a:lnTo>
                  <a:lnTo>
                    <a:pt x="16110" y="24587"/>
                  </a:lnTo>
                  <a:lnTo>
                    <a:pt x="12156" y="30862"/>
                  </a:lnTo>
                  <a:lnTo>
                    <a:pt x="12599" y="31137"/>
                  </a:lnTo>
                  <a:lnTo>
                    <a:pt x="16435" y="25059"/>
                  </a:lnTo>
                  <a:lnTo>
                    <a:pt x="18618" y="28295"/>
                  </a:lnTo>
                  <a:lnTo>
                    <a:pt x="19051" y="28009"/>
                  </a:lnTo>
                  <a:lnTo>
                    <a:pt x="16739" y="24577"/>
                  </a:lnTo>
                  <a:lnTo>
                    <a:pt x="18923" y="21105"/>
                  </a:lnTo>
                  <a:lnTo>
                    <a:pt x="25394" y="30704"/>
                  </a:lnTo>
                  <a:lnTo>
                    <a:pt x="25827" y="30419"/>
                  </a:lnTo>
                  <a:lnTo>
                    <a:pt x="19228" y="20624"/>
                  </a:lnTo>
                  <a:lnTo>
                    <a:pt x="29830" y="3787"/>
                  </a:lnTo>
                  <a:lnTo>
                    <a:pt x="31147" y="3767"/>
                  </a:lnTo>
                  <a:lnTo>
                    <a:pt x="31059" y="266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a:extLst>
                <a:ext uri="{FF2B5EF4-FFF2-40B4-BE49-F238E27FC236}">
                  <a16:creationId xmlns:a16="http://schemas.microsoft.com/office/drawing/2014/main" id="{C77903C7-AE43-60C5-ECB3-3D3BDC0D74F6}"/>
                </a:ext>
              </a:extLst>
            </p:cNvPr>
            <p:cNvSpPr/>
            <p:nvPr/>
          </p:nvSpPr>
          <p:spPr>
            <a:xfrm>
              <a:off x="1618956" y="2346890"/>
              <a:ext cx="1721445" cy="161952"/>
            </a:xfrm>
            <a:custGeom>
              <a:avLst/>
              <a:gdLst/>
              <a:ahLst/>
              <a:cxnLst/>
              <a:rect l="l" t="t" r="r" b="b"/>
              <a:pathLst>
                <a:path w="31059" h="2922" extrusionOk="0">
                  <a:moveTo>
                    <a:pt x="20988" y="0"/>
                  </a:moveTo>
                  <a:lnTo>
                    <a:pt x="1" y="177"/>
                  </a:lnTo>
                  <a:lnTo>
                    <a:pt x="6924" y="2921"/>
                  </a:lnTo>
                  <a:lnTo>
                    <a:pt x="31059" y="2833"/>
                  </a:lnTo>
                  <a:lnTo>
                    <a:pt x="20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a:extLst>
                <a:ext uri="{FF2B5EF4-FFF2-40B4-BE49-F238E27FC236}">
                  <a16:creationId xmlns:a16="http://schemas.microsoft.com/office/drawing/2014/main" id="{E63D263A-FA9B-8BD8-5B27-75A1B93B4D90}"/>
                </a:ext>
              </a:extLst>
            </p:cNvPr>
            <p:cNvSpPr/>
            <p:nvPr/>
          </p:nvSpPr>
          <p:spPr>
            <a:xfrm>
              <a:off x="2600151" y="1892237"/>
              <a:ext cx="820955" cy="188112"/>
            </a:xfrm>
            <a:custGeom>
              <a:avLst/>
              <a:gdLst/>
              <a:ahLst/>
              <a:cxnLst/>
              <a:rect l="l" t="t" r="r" b="b"/>
              <a:pathLst>
                <a:path w="14812" h="3394" extrusionOk="0">
                  <a:moveTo>
                    <a:pt x="1633" y="1"/>
                  </a:moveTo>
                  <a:lnTo>
                    <a:pt x="0" y="158"/>
                  </a:lnTo>
                  <a:lnTo>
                    <a:pt x="12717" y="3374"/>
                  </a:lnTo>
                  <a:lnTo>
                    <a:pt x="14811" y="3394"/>
                  </a:lnTo>
                  <a:lnTo>
                    <a:pt x="16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a:extLst>
                <a:ext uri="{FF2B5EF4-FFF2-40B4-BE49-F238E27FC236}">
                  <a16:creationId xmlns:a16="http://schemas.microsoft.com/office/drawing/2014/main" id="{FB68BBED-A263-6AA6-46E7-03AB392BA6F6}"/>
                </a:ext>
              </a:extLst>
            </p:cNvPr>
            <p:cNvSpPr/>
            <p:nvPr/>
          </p:nvSpPr>
          <p:spPr>
            <a:xfrm>
              <a:off x="1568242" y="1257786"/>
              <a:ext cx="1289795" cy="538066"/>
            </a:xfrm>
            <a:custGeom>
              <a:avLst/>
              <a:gdLst/>
              <a:ahLst/>
              <a:cxnLst/>
              <a:rect l="l" t="t" r="r" b="b"/>
              <a:pathLst>
                <a:path w="23271" h="9708" extrusionOk="0">
                  <a:moveTo>
                    <a:pt x="1073" y="0"/>
                  </a:moveTo>
                  <a:cubicBezTo>
                    <a:pt x="965" y="0"/>
                    <a:pt x="866" y="30"/>
                    <a:pt x="778" y="79"/>
                  </a:cubicBezTo>
                  <a:cubicBezTo>
                    <a:pt x="296" y="354"/>
                    <a:pt x="1" y="876"/>
                    <a:pt x="1" y="1426"/>
                  </a:cubicBezTo>
                  <a:lnTo>
                    <a:pt x="30" y="8684"/>
                  </a:lnTo>
                  <a:cubicBezTo>
                    <a:pt x="30" y="8852"/>
                    <a:pt x="99" y="9009"/>
                    <a:pt x="227" y="9117"/>
                  </a:cubicBezTo>
                  <a:lnTo>
                    <a:pt x="719" y="9560"/>
                  </a:lnTo>
                  <a:cubicBezTo>
                    <a:pt x="827" y="9658"/>
                    <a:pt x="965" y="9707"/>
                    <a:pt x="1112" y="9707"/>
                  </a:cubicBezTo>
                  <a:lnTo>
                    <a:pt x="22680" y="9707"/>
                  </a:lnTo>
                  <a:cubicBezTo>
                    <a:pt x="23014" y="9707"/>
                    <a:pt x="23270" y="9442"/>
                    <a:pt x="23270" y="9117"/>
                  </a:cubicBezTo>
                  <a:lnTo>
                    <a:pt x="23270" y="590"/>
                  </a:lnTo>
                  <a:cubicBezTo>
                    <a:pt x="23270" y="266"/>
                    <a:pt x="23005" y="0"/>
                    <a:pt x="22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a:extLst>
                <a:ext uri="{FF2B5EF4-FFF2-40B4-BE49-F238E27FC236}">
                  <a16:creationId xmlns:a16="http://schemas.microsoft.com/office/drawing/2014/main" id="{4B21136A-30FD-9EFD-B948-D08FF5980368}"/>
                </a:ext>
              </a:extLst>
            </p:cNvPr>
            <p:cNvSpPr/>
            <p:nvPr/>
          </p:nvSpPr>
          <p:spPr>
            <a:xfrm>
              <a:off x="3040007" y="2722451"/>
              <a:ext cx="575699" cy="1311078"/>
            </a:xfrm>
            <a:custGeom>
              <a:avLst/>
              <a:gdLst/>
              <a:ahLst/>
              <a:cxnLst/>
              <a:rect l="l" t="t" r="r" b="b"/>
              <a:pathLst>
                <a:path w="10387" h="23655" extrusionOk="0">
                  <a:moveTo>
                    <a:pt x="4171" y="0"/>
                  </a:moveTo>
                  <a:lnTo>
                    <a:pt x="1" y="22010"/>
                  </a:lnTo>
                  <a:cubicBezTo>
                    <a:pt x="1978" y="23220"/>
                    <a:pt x="3856" y="23623"/>
                    <a:pt x="5479" y="23653"/>
                  </a:cubicBezTo>
                  <a:cubicBezTo>
                    <a:pt x="5550" y="23654"/>
                    <a:pt x="5621" y="23655"/>
                    <a:pt x="5691" y="23655"/>
                  </a:cubicBezTo>
                  <a:cubicBezTo>
                    <a:pt x="8468" y="23655"/>
                    <a:pt x="10386" y="22541"/>
                    <a:pt x="10386" y="22541"/>
                  </a:cubicBezTo>
                  <a:lnTo>
                    <a:pt x="6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a:extLst>
                <a:ext uri="{FF2B5EF4-FFF2-40B4-BE49-F238E27FC236}">
                  <a16:creationId xmlns:a16="http://schemas.microsoft.com/office/drawing/2014/main" id="{928B50D4-B3A3-A8F0-B0C9-E569D5C1F784}"/>
                </a:ext>
              </a:extLst>
            </p:cNvPr>
            <p:cNvSpPr/>
            <p:nvPr/>
          </p:nvSpPr>
          <p:spPr>
            <a:xfrm>
              <a:off x="3040007" y="2722451"/>
              <a:ext cx="303674" cy="1310968"/>
            </a:xfrm>
            <a:custGeom>
              <a:avLst/>
              <a:gdLst/>
              <a:ahLst/>
              <a:cxnLst/>
              <a:rect l="l" t="t" r="r" b="b"/>
              <a:pathLst>
                <a:path w="5479" h="23653" extrusionOk="0">
                  <a:moveTo>
                    <a:pt x="4171" y="0"/>
                  </a:moveTo>
                  <a:lnTo>
                    <a:pt x="1" y="22010"/>
                  </a:lnTo>
                  <a:cubicBezTo>
                    <a:pt x="1978" y="23210"/>
                    <a:pt x="3856" y="23623"/>
                    <a:pt x="5479" y="23653"/>
                  </a:cubicBezTo>
                  <a:lnTo>
                    <a:pt x="4967" y="69"/>
                  </a:lnTo>
                  <a:lnTo>
                    <a:pt x="4967" y="0"/>
                  </a:lnTo>
                  <a:close/>
                </a:path>
              </a:pathLst>
            </a:custGeom>
            <a:solidFill>
              <a:srgbClr val="000000">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a:extLst>
                <a:ext uri="{FF2B5EF4-FFF2-40B4-BE49-F238E27FC236}">
                  <a16:creationId xmlns:a16="http://schemas.microsoft.com/office/drawing/2014/main" id="{341A2A0F-7574-94B2-EF05-148EEC6C67FF}"/>
                </a:ext>
              </a:extLst>
            </p:cNvPr>
            <p:cNvSpPr/>
            <p:nvPr/>
          </p:nvSpPr>
          <p:spPr>
            <a:xfrm>
              <a:off x="3036238" y="3180318"/>
              <a:ext cx="181018" cy="351616"/>
            </a:xfrm>
            <a:custGeom>
              <a:avLst/>
              <a:gdLst/>
              <a:ahLst/>
              <a:cxnLst/>
              <a:rect l="l" t="t" r="r" b="b"/>
              <a:pathLst>
                <a:path w="3266" h="6344" fill="none" extrusionOk="0">
                  <a:moveTo>
                    <a:pt x="3265" y="0"/>
                  </a:moveTo>
                  <a:lnTo>
                    <a:pt x="2370" y="10"/>
                  </a:lnTo>
                  <a:cubicBezTo>
                    <a:pt x="1308" y="30"/>
                    <a:pt x="433" y="836"/>
                    <a:pt x="325" y="1889"/>
                  </a:cubicBezTo>
                  <a:lnTo>
                    <a:pt x="108" y="3993"/>
                  </a:lnTo>
                  <a:cubicBezTo>
                    <a:pt x="0" y="5154"/>
                    <a:pt x="856" y="6186"/>
                    <a:pt x="2026" y="6285"/>
                  </a:cubicBezTo>
                  <a:lnTo>
                    <a:pt x="2734" y="6344"/>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a:extLst>
                <a:ext uri="{FF2B5EF4-FFF2-40B4-BE49-F238E27FC236}">
                  <a16:creationId xmlns:a16="http://schemas.microsoft.com/office/drawing/2014/main" id="{EDC69B3D-10E8-6EE9-38BF-3C905AEB017E}"/>
                </a:ext>
              </a:extLst>
            </p:cNvPr>
            <p:cNvSpPr/>
            <p:nvPr/>
          </p:nvSpPr>
          <p:spPr>
            <a:xfrm>
              <a:off x="3047655" y="3895469"/>
              <a:ext cx="555525" cy="84024"/>
            </a:xfrm>
            <a:custGeom>
              <a:avLst/>
              <a:gdLst/>
              <a:ahLst/>
              <a:cxnLst/>
              <a:rect l="l" t="t" r="r" b="b"/>
              <a:pathLst>
                <a:path w="10023" h="1516" fill="none" extrusionOk="0">
                  <a:moveTo>
                    <a:pt x="1" y="1"/>
                  </a:moveTo>
                  <a:cubicBezTo>
                    <a:pt x="1" y="1"/>
                    <a:pt x="2440" y="1515"/>
                    <a:pt x="5282" y="1515"/>
                  </a:cubicBezTo>
                  <a:cubicBezTo>
                    <a:pt x="8075" y="1515"/>
                    <a:pt x="10022" y="443"/>
                    <a:pt x="10022" y="443"/>
                  </a:cubicBez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a:extLst>
                <a:ext uri="{FF2B5EF4-FFF2-40B4-BE49-F238E27FC236}">
                  <a16:creationId xmlns:a16="http://schemas.microsoft.com/office/drawing/2014/main" id="{D561060A-CD53-296E-8B35-E66D2C1AE95F}"/>
                </a:ext>
              </a:extLst>
            </p:cNvPr>
            <p:cNvSpPr/>
            <p:nvPr/>
          </p:nvSpPr>
          <p:spPr>
            <a:xfrm>
              <a:off x="3432030" y="3475180"/>
              <a:ext cx="95386" cy="226855"/>
            </a:xfrm>
            <a:custGeom>
              <a:avLst/>
              <a:gdLst/>
              <a:ahLst/>
              <a:cxnLst/>
              <a:rect l="l" t="t" r="r" b="b"/>
              <a:pathLst>
                <a:path w="1721" h="4093" extrusionOk="0">
                  <a:moveTo>
                    <a:pt x="694" y="0"/>
                  </a:moveTo>
                  <a:cubicBezTo>
                    <a:pt x="306" y="0"/>
                    <a:pt x="0" y="337"/>
                    <a:pt x="38" y="729"/>
                  </a:cubicBezTo>
                  <a:lnTo>
                    <a:pt x="304" y="3492"/>
                  </a:lnTo>
                  <a:cubicBezTo>
                    <a:pt x="334" y="3827"/>
                    <a:pt x="619" y="4092"/>
                    <a:pt x="963" y="4092"/>
                  </a:cubicBezTo>
                  <a:lnTo>
                    <a:pt x="1012" y="4092"/>
                  </a:lnTo>
                  <a:cubicBezTo>
                    <a:pt x="1406" y="4092"/>
                    <a:pt x="1720" y="3748"/>
                    <a:pt x="1671" y="3355"/>
                  </a:cubicBezTo>
                  <a:lnTo>
                    <a:pt x="1356" y="591"/>
                  </a:lnTo>
                  <a:cubicBezTo>
                    <a:pt x="1317" y="267"/>
                    <a:pt x="1051" y="21"/>
                    <a:pt x="727" y="1"/>
                  </a:cubicBezTo>
                  <a:cubicBezTo>
                    <a:pt x="716" y="0"/>
                    <a:pt x="705" y="0"/>
                    <a:pt x="694"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a:extLst>
                <a:ext uri="{FF2B5EF4-FFF2-40B4-BE49-F238E27FC236}">
                  <a16:creationId xmlns:a16="http://schemas.microsoft.com/office/drawing/2014/main" id="{DCEDA745-2461-CD4F-5B97-47BB433A47A3}"/>
                </a:ext>
              </a:extLst>
            </p:cNvPr>
            <p:cNvSpPr/>
            <p:nvPr/>
          </p:nvSpPr>
          <p:spPr>
            <a:xfrm>
              <a:off x="3421056" y="3305413"/>
              <a:ext cx="72995" cy="125759"/>
            </a:xfrm>
            <a:custGeom>
              <a:avLst/>
              <a:gdLst/>
              <a:ahLst/>
              <a:cxnLst/>
              <a:rect l="l" t="t" r="r" b="b"/>
              <a:pathLst>
                <a:path w="1317" h="2269" extrusionOk="0">
                  <a:moveTo>
                    <a:pt x="574" y="1"/>
                  </a:moveTo>
                  <a:cubicBezTo>
                    <a:pt x="550" y="1"/>
                    <a:pt x="526" y="2"/>
                    <a:pt x="502" y="5"/>
                  </a:cubicBezTo>
                  <a:cubicBezTo>
                    <a:pt x="207" y="45"/>
                    <a:pt x="0" y="291"/>
                    <a:pt x="10" y="576"/>
                  </a:cubicBezTo>
                  <a:lnTo>
                    <a:pt x="20" y="1707"/>
                  </a:lnTo>
                  <a:cubicBezTo>
                    <a:pt x="30" y="2002"/>
                    <a:pt x="266" y="2248"/>
                    <a:pt x="561" y="2258"/>
                  </a:cubicBezTo>
                  <a:lnTo>
                    <a:pt x="679" y="2267"/>
                  </a:lnTo>
                  <a:cubicBezTo>
                    <a:pt x="690" y="2268"/>
                    <a:pt x="701" y="2268"/>
                    <a:pt x="711" y="2268"/>
                  </a:cubicBezTo>
                  <a:cubicBezTo>
                    <a:pt x="1050" y="2268"/>
                    <a:pt x="1317" y="1971"/>
                    <a:pt x="1269" y="1628"/>
                  </a:cubicBezTo>
                  <a:lnTo>
                    <a:pt x="1131" y="497"/>
                  </a:lnTo>
                  <a:cubicBezTo>
                    <a:pt x="1095" y="207"/>
                    <a:pt x="850" y="1"/>
                    <a:pt x="574"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a:extLst>
                <a:ext uri="{FF2B5EF4-FFF2-40B4-BE49-F238E27FC236}">
                  <a16:creationId xmlns:a16="http://schemas.microsoft.com/office/drawing/2014/main" id="{1244EED6-A678-6675-731D-A42BD43F2C1E}"/>
                </a:ext>
              </a:extLst>
            </p:cNvPr>
            <p:cNvSpPr/>
            <p:nvPr/>
          </p:nvSpPr>
          <p:spPr>
            <a:xfrm>
              <a:off x="1542081" y="3202100"/>
              <a:ext cx="1055902" cy="902208"/>
            </a:xfrm>
            <a:custGeom>
              <a:avLst/>
              <a:gdLst/>
              <a:ahLst/>
              <a:cxnLst/>
              <a:rect l="l" t="t" r="r" b="b"/>
              <a:pathLst>
                <a:path w="19051" h="16278" extrusionOk="0">
                  <a:moveTo>
                    <a:pt x="1" y="1"/>
                  </a:moveTo>
                  <a:lnTo>
                    <a:pt x="1368" y="15195"/>
                  </a:lnTo>
                  <a:lnTo>
                    <a:pt x="5046" y="15835"/>
                  </a:lnTo>
                  <a:lnTo>
                    <a:pt x="18166" y="16277"/>
                  </a:lnTo>
                  <a:lnTo>
                    <a:pt x="19051" y="630"/>
                  </a:lnTo>
                  <a:lnTo>
                    <a:pt x="11763" y="27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a:extLst>
                <a:ext uri="{FF2B5EF4-FFF2-40B4-BE49-F238E27FC236}">
                  <a16:creationId xmlns:a16="http://schemas.microsoft.com/office/drawing/2014/main" id="{AB8428D5-B7E7-D25E-AC4C-27C1250893F9}"/>
                </a:ext>
              </a:extLst>
            </p:cNvPr>
            <p:cNvSpPr/>
            <p:nvPr/>
          </p:nvSpPr>
          <p:spPr>
            <a:xfrm>
              <a:off x="1460329" y="2821108"/>
              <a:ext cx="1027025" cy="375061"/>
            </a:xfrm>
            <a:custGeom>
              <a:avLst/>
              <a:gdLst/>
              <a:ahLst/>
              <a:cxnLst/>
              <a:rect l="l" t="t" r="r" b="b"/>
              <a:pathLst>
                <a:path w="18530" h="6767" extrusionOk="0">
                  <a:moveTo>
                    <a:pt x="18156" y="0"/>
                  </a:moveTo>
                  <a:lnTo>
                    <a:pt x="1643" y="4446"/>
                  </a:lnTo>
                  <a:lnTo>
                    <a:pt x="1" y="5183"/>
                  </a:lnTo>
                  <a:lnTo>
                    <a:pt x="355" y="6767"/>
                  </a:lnTo>
                  <a:lnTo>
                    <a:pt x="18529" y="1702"/>
                  </a:lnTo>
                  <a:lnTo>
                    <a:pt x="18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a:extLst>
                <a:ext uri="{FF2B5EF4-FFF2-40B4-BE49-F238E27FC236}">
                  <a16:creationId xmlns:a16="http://schemas.microsoft.com/office/drawing/2014/main" id="{34092BA3-91CE-6F66-75EB-5F217330907A}"/>
                </a:ext>
              </a:extLst>
            </p:cNvPr>
            <p:cNvSpPr/>
            <p:nvPr/>
          </p:nvSpPr>
          <p:spPr>
            <a:xfrm>
              <a:off x="1393043" y="2849468"/>
              <a:ext cx="1057010" cy="357048"/>
            </a:xfrm>
            <a:custGeom>
              <a:avLst/>
              <a:gdLst/>
              <a:ahLst/>
              <a:cxnLst/>
              <a:rect l="l" t="t" r="r" b="b"/>
              <a:pathLst>
                <a:path w="19071" h="6442" extrusionOk="0">
                  <a:moveTo>
                    <a:pt x="17162" y="0"/>
                  </a:moveTo>
                  <a:lnTo>
                    <a:pt x="15363" y="472"/>
                  </a:lnTo>
                  <a:lnTo>
                    <a:pt x="14133" y="1151"/>
                  </a:lnTo>
                  <a:lnTo>
                    <a:pt x="13278" y="1033"/>
                  </a:lnTo>
                  <a:lnTo>
                    <a:pt x="11399" y="1525"/>
                  </a:lnTo>
                  <a:lnTo>
                    <a:pt x="10091" y="2262"/>
                  </a:lnTo>
                  <a:lnTo>
                    <a:pt x="9304" y="2075"/>
                  </a:lnTo>
                  <a:lnTo>
                    <a:pt x="7613" y="2518"/>
                  </a:lnTo>
                  <a:lnTo>
                    <a:pt x="6216" y="3256"/>
                  </a:lnTo>
                  <a:lnTo>
                    <a:pt x="5518" y="3069"/>
                  </a:lnTo>
                  <a:lnTo>
                    <a:pt x="89" y="4505"/>
                  </a:lnTo>
                  <a:lnTo>
                    <a:pt x="1" y="6147"/>
                  </a:lnTo>
                  <a:lnTo>
                    <a:pt x="905" y="6442"/>
                  </a:lnTo>
                  <a:lnTo>
                    <a:pt x="4171" y="5518"/>
                  </a:lnTo>
                  <a:lnTo>
                    <a:pt x="5626" y="4839"/>
                  </a:lnTo>
                  <a:lnTo>
                    <a:pt x="6305" y="4918"/>
                  </a:lnTo>
                  <a:lnTo>
                    <a:pt x="7996" y="4446"/>
                  </a:lnTo>
                  <a:lnTo>
                    <a:pt x="9472" y="3816"/>
                  </a:lnTo>
                  <a:lnTo>
                    <a:pt x="10131" y="3846"/>
                  </a:lnTo>
                  <a:lnTo>
                    <a:pt x="12009" y="3315"/>
                  </a:lnTo>
                  <a:lnTo>
                    <a:pt x="13710" y="2272"/>
                  </a:lnTo>
                  <a:lnTo>
                    <a:pt x="14143" y="2715"/>
                  </a:lnTo>
                  <a:lnTo>
                    <a:pt x="15943" y="2213"/>
                  </a:lnTo>
                  <a:lnTo>
                    <a:pt x="17231" y="1426"/>
                  </a:lnTo>
                  <a:lnTo>
                    <a:pt x="18077" y="1603"/>
                  </a:lnTo>
                  <a:lnTo>
                    <a:pt x="19070" y="1328"/>
                  </a:lnTo>
                  <a:lnTo>
                    <a:pt x="18815" y="256"/>
                  </a:lnTo>
                  <a:lnTo>
                    <a:pt x="17792" y="590"/>
                  </a:lnTo>
                  <a:lnTo>
                    <a:pt x="17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a:extLst>
                <a:ext uri="{FF2B5EF4-FFF2-40B4-BE49-F238E27FC236}">
                  <a16:creationId xmlns:a16="http://schemas.microsoft.com/office/drawing/2014/main" id="{63992C16-9D4B-BCFF-5371-315F3F8958D3}"/>
                </a:ext>
              </a:extLst>
            </p:cNvPr>
            <p:cNvSpPr/>
            <p:nvPr/>
          </p:nvSpPr>
          <p:spPr>
            <a:xfrm>
              <a:off x="1336343" y="3181963"/>
              <a:ext cx="1197623" cy="922327"/>
            </a:xfrm>
            <a:custGeom>
              <a:avLst/>
              <a:gdLst/>
              <a:ahLst/>
              <a:cxnLst/>
              <a:rect l="l" t="t" r="r" b="b"/>
              <a:pathLst>
                <a:path w="21608" h="16641" extrusionOk="0">
                  <a:moveTo>
                    <a:pt x="1034" y="0"/>
                  </a:moveTo>
                  <a:lnTo>
                    <a:pt x="1" y="15815"/>
                  </a:lnTo>
                  <a:lnTo>
                    <a:pt x="20841" y="16641"/>
                  </a:lnTo>
                  <a:lnTo>
                    <a:pt x="21460" y="5036"/>
                  </a:lnTo>
                  <a:lnTo>
                    <a:pt x="21510" y="4013"/>
                  </a:lnTo>
                  <a:lnTo>
                    <a:pt x="21608" y="2312"/>
                  </a:lnTo>
                  <a:lnTo>
                    <a:pt x="21401" y="1299"/>
                  </a:lnTo>
                  <a:lnTo>
                    <a:pt x="20251" y="817"/>
                  </a:lnTo>
                  <a:lnTo>
                    <a:pt x="18559" y="748"/>
                  </a:lnTo>
                  <a:lnTo>
                    <a:pt x="18195" y="1466"/>
                  </a:lnTo>
                  <a:lnTo>
                    <a:pt x="16533" y="659"/>
                  </a:lnTo>
                  <a:lnTo>
                    <a:pt x="14851" y="591"/>
                  </a:lnTo>
                  <a:lnTo>
                    <a:pt x="14517" y="1240"/>
                  </a:lnTo>
                  <a:lnTo>
                    <a:pt x="12835" y="502"/>
                  </a:lnTo>
                  <a:lnTo>
                    <a:pt x="10888" y="414"/>
                  </a:lnTo>
                  <a:lnTo>
                    <a:pt x="10711" y="1348"/>
                  </a:lnTo>
                  <a:lnTo>
                    <a:pt x="8872" y="335"/>
                  </a:lnTo>
                  <a:lnTo>
                    <a:pt x="7023" y="256"/>
                  </a:lnTo>
                  <a:lnTo>
                    <a:pt x="6393" y="777"/>
                  </a:lnTo>
                  <a:lnTo>
                    <a:pt x="4997" y="168"/>
                  </a:lnTo>
                  <a:lnTo>
                    <a:pt x="10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a:extLst>
                <a:ext uri="{FF2B5EF4-FFF2-40B4-BE49-F238E27FC236}">
                  <a16:creationId xmlns:a16="http://schemas.microsoft.com/office/drawing/2014/main" id="{4881B539-C0F5-1FDB-9E3F-A871BAEDFB03}"/>
                </a:ext>
              </a:extLst>
            </p:cNvPr>
            <p:cNvSpPr/>
            <p:nvPr/>
          </p:nvSpPr>
          <p:spPr>
            <a:xfrm>
              <a:off x="1587996" y="3693236"/>
              <a:ext cx="60469" cy="61189"/>
            </a:xfrm>
            <a:custGeom>
              <a:avLst/>
              <a:gdLst/>
              <a:ahLst/>
              <a:cxnLst/>
              <a:rect l="l" t="t" r="r" b="b"/>
              <a:pathLst>
                <a:path w="1091" h="1104" extrusionOk="0">
                  <a:moveTo>
                    <a:pt x="158" y="109"/>
                  </a:moveTo>
                  <a:lnTo>
                    <a:pt x="483" y="119"/>
                  </a:lnTo>
                  <a:cubicBezTo>
                    <a:pt x="489" y="118"/>
                    <a:pt x="495" y="118"/>
                    <a:pt x="501" y="118"/>
                  </a:cubicBezTo>
                  <a:cubicBezTo>
                    <a:pt x="1090" y="118"/>
                    <a:pt x="1069" y="1007"/>
                    <a:pt x="506" y="1007"/>
                  </a:cubicBezTo>
                  <a:cubicBezTo>
                    <a:pt x="486" y="1007"/>
                    <a:pt x="465" y="1006"/>
                    <a:pt x="443" y="1004"/>
                  </a:cubicBezTo>
                  <a:lnTo>
                    <a:pt x="119" y="994"/>
                  </a:lnTo>
                  <a:lnTo>
                    <a:pt x="158" y="109"/>
                  </a:lnTo>
                  <a:close/>
                  <a:moveTo>
                    <a:pt x="50" y="1"/>
                  </a:moveTo>
                  <a:lnTo>
                    <a:pt x="1" y="1082"/>
                  </a:lnTo>
                  <a:lnTo>
                    <a:pt x="443" y="1102"/>
                  </a:lnTo>
                  <a:cubicBezTo>
                    <a:pt x="458" y="1103"/>
                    <a:pt x="473" y="1103"/>
                    <a:pt x="487" y="1103"/>
                  </a:cubicBezTo>
                  <a:cubicBezTo>
                    <a:pt x="817" y="1103"/>
                    <a:pt x="1034" y="892"/>
                    <a:pt x="1053" y="591"/>
                  </a:cubicBezTo>
                  <a:cubicBezTo>
                    <a:pt x="1063" y="266"/>
                    <a:pt x="837" y="30"/>
                    <a:pt x="492" y="20"/>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a:extLst>
                <a:ext uri="{FF2B5EF4-FFF2-40B4-BE49-F238E27FC236}">
                  <a16:creationId xmlns:a16="http://schemas.microsoft.com/office/drawing/2014/main" id="{3BBB4C49-2013-462C-365D-FF4F007E54F6}"/>
                </a:ext>
              </a:extLst>
            </p:cNvPr>
            <p:cNvSpPr/>
            <p:nvPr/>
          </p:nvSpPr>
          <p:spPr>
            <a:xfrm>
              <a:off x="1665425" y="3696506"/>
              <a:ext cx="9311" cy="60025"/>
            </a:xfrm>
            <a:custGeom>
              <a:avLst/>
              <a:gdLst/>
              <a:ahLst/>
              <a:cxnLst/>
              <a:rect l="l" t="t" r="r" b="b"/>
              <a:pathLst>
                <a:path w="168" h="1083" extrusionOk="0">
                  <a:moveTo>
                    <a:pt x="49" y="1"/>
                  </a:moveTo>
                  <a:lnTo>
                    <a:pt x="0" y="1082"/>
                  </a:lnTo>
                  <a:lnTo>
                    <a:pt x="118" y="1082"/>
                  </a:lnTo>
                  <a:lnTo>
                    <a:pt x="1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a:extLst>
                <a:ext uri="{FF2B5EF4-FFF2-40B4-BE49-F238E27FC236}">
                  <a16:creationId xmlns:a16="http://schemas.microsoft.com/office/drawing/2014/main" id="{672F9E37-455B-2F54-7AC1-DBCAAC76B7E2}"/>
                </a:ext>
              </a:extLst>
            </p:cNvPr>
            <p:cNvSpPr/>
            <p:nvPr/>
          </p:nvSpPr>
          <p:spPr>
            <a:xfrm>
              <a:off x="1698126" y="3698169"/>
              <a:ext cx="49661" cy="62187"/>
            </a:xfrm>
            <a:custGeom>
              <a:avLst/>
              <a:gdLst/>
              <a:ahLst/>
              <a:cxnLst/>
              <a:rect l="l" t="t" r="r" b="b"/>
              <a:pathLst>
                <a:path w="896" h="1122" extrusionOk="0">
                  <a:moveTo>
                    <a:pt x="158" y="98"/>
                  </a:moveTo>
                  <a:lnTo>
                    <a:pt x="443" y="108"/>
                  </a:lnTo>
                  <a:cubicBezTo>
                    <a:pt x="659" y="118"/>
                    <a:pt x="777" y="226"/>
                    <a:pt x="767" y="393"/>
                  </a:cubicBezTo>
                  <a:cubicBezTo>
                    <a:pt x="758" y="556"/>
                    <a:pt x="659" y="652"/>
                    <a:pt x="476" y="652"/>
                  </a:cubicBezTo>
                  <a:cubicBezTo>
                    <a:pt x="459" y="652"/>
                    <a:pt x="442" y="651"/>
                    <a:pt x="423" y="649"/>
                  </a:cubicBezTo>
                  <a:lnTo>
                    <a:pt x="138" y="639"/>
                  </a:lnTo>
                  <a:lnTo>
                    <a:pt x="158" y="98"/>
                  </a:lnTo>
                  <a:close/>
                  <a:moveTo>
                    <a:pt x="49" y="0"/>
                  </a:moveTo>
                  <a:lnTo>
                    <a:pt x="0" y="1082"/>
                  </a:lnTo>
                  <a:lnTo>
                    <a:pt x="118" y="1082"/>
                  </a:lnTo>
                  <a:lnTo>
                    <a:pt x="128" y="738"/>
                  </a:lnTo>
                  <a:lnTo>
                    <a:pt x="423" y="747"/>
                  </a:lnTo>
                  <a:lnTo>
                    <a:pt x="512" y="747"/>
                  </a:lnTo>
                  <a:lnTo>
                    <a:pt x="748" y="1111"/>
                  </a:lnTo>
                  <a:lnTo>
                    <a:pt x="866" y="1121"/>
                  </a:lnTo>
                  <a:lnTo>
                    <a:pt x="620" y="738"/>
                  </a:lnTo>
                  <a:cubicBezTo>
                    <a:pt x="777" y="698"/>
                    <a:pt x="885" y="561"/>
                    <a:pt x="885" y="403"/>
                  </a:cubicBezTo>
                  <a:cubicBezTo>
                    <a:pt x="895" y="167"/>
                    <a:pt x="728" y="30"/>
                    <a:pt x="453" y="10"/>
                  </a:cubicBezTo>
                  <a:lnTo>
                    <a:pt x="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a:extLst>
                <a:ext uri="{FF2B5EF4-FFF2-40B4-BE49-F238E27FC236}">
                  <a16:creationId xmlns:a16="http://schemas.microsoft.com/office/drawing/2014/main" id="{DB747DB7-2F0F-077D-6D6C-ABF2A887511F}"/>
                </a:ext>
              </a:extLst>
            </p:cNvPr>
            <p:cNvSpPr/>
            <p:nvPr/>
          </p:nvSpPr>
          <p:spPr>
            <a:xfrm>
              <a:off x="1766798" y="3700330"/>
              <a:ext cx="43675" cy="62187"/>
            </a:xfrm>
            <a:custGeom>
              <a:avLst/>
              <a:gdLst/>
              <a:ahLst/>
              <a:cxnLst/>
              <a:rect l="l" t="t" r="r" b="b"/>
              <a:pathLst>
                <a:path w="788" h="1122" extrusionOk="0">
                  <a:moveTo>
                    <a:pt x="50" y="0"/>
                  </a:moveTo>
                  <a:lnTo>
                    <a:pt x="1" y="1092"/>
                  </a:lnTo>
                  <a:lnTo>
                    <a:pt x="768" y="1122"/>
                  </a:lnTo>
                  <a:lnTo>
                    <a:pt x="768" y="1023"/>
                  </a:lnTo>
                  <a:lnTo>
                    <a:pt x="119" y="994"/>
                  </a:lnTo>
                  <a:lnTo>
                    <a:pt x="138" y="590"/>
                  </a:lnTo>
                  <a:lnTo>
                    <a:pt x="699" y="610"/>
                  </a:lnTo>
                  <a:lnTo>
                    <a:pt x="699" y="522"/>
                  </a:lnTo>
                  <a:lnTo>
                    <a:pt x="138" y="492"/>
                  </a:lnTo>
                  <a:lnTo>
                    <a:pt x="158" y="109"/>
                  </a:lnTo>
                  <a:lnTo>
                    <a:pt x="787" y="138"/>
                  </a:lnTo>
                  <a:lnTo>
                    <a:pt x="787" y="40"/>
                  </a:lnTo>
                  <a:lnTo>
                    <a:pt x="5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a:extLst>
                <a:ext uri="{FF2B5EF4-FFF2-40B4-BE49-F238E27FC236}">
                  <a16:creationId xmlns:a16="http://schemas.microsoft.com/office/drawing/2014/main" id="{19C5DAD9-95CD-09D3-2BF3-1D68E26B344D}"/>
                </a:ext>
              </a:extLst>
            </p:cNvPr>
            <p:cNvSpPr/>
            <p:nvPr/>
          </p:nvSpPr>
          <p:spPr>
            <a:xfrm>
              <a:off x="1823997" y="3703545"/>
              <a:ext cx="56755" cy="61245"/>
            </a:xfrm>
            <a:custGeom>
              <a:avLst/>
              <a:gdLst/>
              <a:ahLst/>
              <a:cxnLst/>
              <a:rect l="l" t="t" r="r" b="b"/>
              <a:pathLst>
                <a:path w="1024" h="1105" extrusionOk="0">
                  <a:moveTo>
                    <a:pt x="594" y="0"/>
                  </a:moveTo>
                  <a:cubicBezTo>
                    <a:pt x="296" y="0"/>
                    <a:pt x="50" y="230"/>
                    <a:pt x="41" y="532"/>
                  </a:cubicBezTo>
                  <a:cubicBezTo>
                    <a:pt x="21" y="847"/>
                    <a:pt x="277" y="1103"/>
                    <a:pt x="581" y="1103"/>
                  </a:cubicBezTo>
                  <a:cubicBezTo>
                    <a:pt x="595" y="1104"/>
                    <a:pt x="608" y="1104"/>
                    <a:pt x="620" y="1104"/>
                  </a:cubicBezTo>
                  <a:cubicBezTo>
                    <a:pt x="762" y="1104"/>
                    <a:pt x="885" y="1055"/>
                    <a:pt x="985" y="955"/>
                  </a:cubicBezTo>
                  <a:lnTo>
                    <a:pt x="916" y="887"/>
                  </a:lnTo>
                  <a:cubicBezTo>
                    <a:pt x="844" y="959"/>
                    <a:pt x="739" y="1006"/>
                    <a:pt x="624" y="1006"/>
                  </a:cubicBezTo>
                  <a:cubicBezTo>
                    <a:pt x="613" y="1006"/>
                    <a:pt x="602" y="1005"/>
                    <a:pt x="591" y="1005"/>
                  </a:cubicBezTo>
                  <a:cubicBezTo>
                    <a:pt x="1" y="985"/>
                    <a:pt x="30" y="109"/>
                    <a:pt x="602" y="109"/>
                  </a:cubicBezTo>
                  <a:cubicBezTo>
                    <a:pt x="611" y="109"/>
                    <a:pt x="621" y="109"/>
                    <a:pt x="631" y="110"/>
                  </a:cubicBezTo>
                  <a:cubicBezTo>
                    <a:pt x="749" y="110"/>
                    <a:pt x="867" y="159"/>
                    <a:pt x="945" y="247"/>
                  </a:cubicBezTo>
                  <a:lnTo>
                    <a:pt x="1024" y="178"/>
                  </a:lnTo>
                  <a:cubicBezTo>
                    <a:pt x="926" y="70"/>
                    <a:pt x="778" y="1"/>
                    <a:pt x="631" y="1"/>
                  </a:cubicBezTo>
                  <a:cubicBezTo>
                    <a:pt x="618" y="1"/>
                    <a:pt x="606" y="0"/>
                    <a:pt x="594"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a:extLst>
                <a:ext uri="{FF2B5EF4-FFF2-40B4-BE49-F238E27FC236}">
                  <a16:creationId xmlns:a16="http://schemas.microsoft.com/office/drawing/2014/main" id="{28F8E422-BB41-1414-A6D5-94EB1694B94D}"/>
                </a:ext>
              </a:extLst>
            </p:cNvPr>
            <p:cNvSpPr/>
            <p:nvPr/>
          </p:nvSpPr>
          <p:spPr>
            <a:xfrm>
              <a:off x="1890563" y="3705762"/>
              <a:ext cx="48552" cy="61134"/>
            </a:xfrm>
            <a:custGeom>
              <a:avLst/>
              <a:gdLst/>
              <a:ahLst/>
              <a:cxnLst/>
              <a:rect l="l" t="t" r="r" b="b"/>
              <a:pathLst>
                <a:path w="876" h="1103" extrusionOk="0">
                  <a:moveTo>
                    <a:pt x="0" y="1"/>
                  </a:moveTo>
                  <a:lnTo>
                    <a:pt x="0" y="99"/>
                  </a:lnTo>
                  <a:lnTo>
                    <a:pt x="384" y="109"/>
                  </a:lnTo>
                  <a:lnTo>
                    <a:pt x="344" y="1102"/>
                  </a:lnTo>
                  <a:lnTo>
                    <a:pt x="452" y="1102"/>
                  </a:lnTo>
                  <a:lnTo>
                    <a:pt x="492" y="119"/>
                  </a:lnTo>
                  <a:lnTo>
                    <a:pt x="875" y="129"/>
                  </a:lnTo>
                  <a:lnTo>
                    <a:pt x="875"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a:extLst>
                <a:ext uri="{FF2B5EF4-FFF2-40B4-BE49-F238E27FC236}">
                  <a16:creationId xmlns:a16="http://schemas.microsoft.com/office/drawing/2014/main" id="{D8D79EA8-C8C8-412A-904B-C13279837C6B}"/>
                </a:ext>
              </a:extLst>
            </p:cNvPr>
            <p:cNvSpPr/>
            <p:nvPr/>
          </p:nvSpPr>
          <p:spPr>
            <a:xfrm>
              <a:off x="1946654" y="3706704"/>
              <a:ext cx="75544" cy="63462"/>
            </a:xfrm>
            <a:custGeom>
              <a:avLst/>
              <a:gdLst/>
              <a:ahLst/>
              <a:cxnLst/>
              <a:rect l="l" t="t" r="r" b="b"/>
              <a:pathLst>
                <a:path w="1363" h="1145" extrusionOk="0">
                  <a:moveTo>
                    <a:pt x="605" y="128"/>
                  </a:moveTo>
                  <a:cubicBezTo>
                    <a:pt x="848" y="128"/>
                    <a:pt x="1077" y="323"/>
                    <a:pt x="1063" y="603"/>
                  </a:cubicBezTo>
                  <a:cubicBezTo>
                    <a:pt x="1054" y="847"/>
                    <a:pt x="857" y="1037"/>
                    <a:pt x="625" y="1037"/>
                  </a:cubicBezTo>
                  <a:cubicBezTo>
                    <a:pt x="614" y="1037"/>
                    <a:pt x="602" y="1037"/>
                    <a:pt x="591" y="1036"/>
                  </a:cubicBezTo>
                  <a:cubicBezTo>
                    <a:pt x="178" y="1026"/>
                    <a:pt x="1" y="525"/>
                    <a:pt x="296" y="249"/>
                  </a:cubicBezTo>
                  <a:cubicBezTo>
                    <a:pt x="389" y="165"/>
                    <a:pt x="498" y="128"/>
                    <a:pt x="605" y="128"/>
                  </a:cubicBezTo>
                  <a:close/>
                  <a:moveTo>
                    <a:pt x="611" y="0"/>
                  </a:moveTo>
                  <a:cubicBezTo>
                    <a:pt x="320" y="0"/>
                    <a:pt x="40" y="223"/>
                    <a:pt x="40" y="564"/>
                  </a:cubicBezTo>
                  <a:cubicBezTo>
                    <a:pt x="21" y="879"/>
                    <a:pt x="267" y="1144"/>
                    <a:pt x="581" y="1144"/>
                  </a:cubicBezTo>
                  <a:cubicBezTo>
                    <a:pt x="589" y="1145"/>
                    <a:pt x="597" y="1145"/>
                    <a:pt x="605" y="1145"/>
                  </a:cubicBezTo>
                  <a:cubicBezTo>
                    <a:pt x="1101" y="1145"/>
                    <a:pt x="1363" y="539"/>
                    <a:pt x="1024" y="180"/>
                  </a:cubicBezTo>
                  <a:cubicBezTo>
                    <a:pt x="906" y="56"/>
                    <a:pt x="757" y="0"/>
                    <a:pt x="61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a:extLst>
                <a:ext uri="{FF2B5EF4-FFF2-40B4-BE49-F238E27FC236}">
                  <a16:creationId xmlns:a16="http://schemas.microsoft.com/office/drawing/2014/main" id="{1A1B699A-7580-5271-385D-FC35DFC15F68}"/>
                </a:ext>
              </a:extLst>
            </p:cNvPr>
            <p:cNvSpPr/>
            <p:nvPr/>
          </p:nvSpPr>
          <p:spPr>
            <a:xfrm>
              <a:off x="2031177" y="3711748"/>
              <a:ext cx="49661" cy="62242"/>
            </a:xfrm>
            <a:custGeom>
              <a:avLst/>
              <a:gdLst/>
              <a:ahLst/>
              <a:cxnLst/>
              <a:rect l="l" t="t" r="r" b="b"/>
              <a:pathLst>
                <a:path w="896" h="1123" extrusionOk="0">
                  <a:moveTo>
                    <a:pt x="158" y="99"/>
                  </a:moveTo>
                  <a:lnTo>
                    <a:pt x="443" y="109"/>
                  </a:lnTo>
                  <a:cubicBezTo>
                    <a:pt x="659" y="119"/>
                    <a:pt x="767" y="227"/>
                    <a:pt x="767" y="394"/>
                  </a:cubicBezTo>
                  <a:cubicBezTo>
                    <a:pt x="758" y="556"/>
                    <a:pt x="659" y="652"/>
                    <a:pt x="476" y="652"/>
                  </a:cubicBezTo>
                  <a:cubicBezTo>
                    <a:pt x="459" y="652"/>
                    <a:pt x="442" y="652"/>
                    <a:pt x="423" y="650"/>
                  </a:cubicBezTo>
                  <a:lnTo>
                    <a:pt x="138" y="640"/>
                  </a:lnTo>
                  <a:lnTo>
                    <a:pt x="158" y="99"/>
                  </a:lnTo>
                  <a:close/>
                  <a:moveTo>
                    <a:pt x="50" y="1"/>
                  </a:moveTo>
                  <a:lnTo>
                    <a:pt x="0" y="1083"/>
                  </a:lnTo>
                  <a:lnTo>
                    <a:pt x="118" y="1083"/>
                  </a:lnTo>
                  <a:lnTo>
                    <a:pt x="138" y="739"/>
                  </a:lnTo>
                  <a:lnTo>
                    <a:pt x="423" y="748"/>
                  </a:lnTo>
                  <a:lnTo>
                    <a:pt x="512" y="748"/>
                  </a:lnTo>
                  <a:lnTo>
                    <a:pt x="748" y="1112"/>
                  </a:lnTo>
                  <a:lnTo>
                    <a:pt x="866" y="1122"/>
                  </a:lnTo>
                  <a:lnTo>
                    <a:pt x="866" y="1122"/>
                  </a:lnTo>
                  <a:lnTo>
                    <a:pt x="620" y="739"/>
                  </a:lnTo>
                  <a:cubicBezTo>
                    <a:pt x="777" y="699"/>
                    <a:pt x="886" y="562"/>
                    <a:pt x="886" y="404"/>
                  </a:cubicBezTo>
                  <a:cubicBezTo>
                    <a:pt x="895" y="168"/>
                    <a:pt x="728" y="30"/>
                    <a:pt x="453" y="11"/>
                  </a:cubicBezTo>
                  <a:lnTo>
                    <a:pt x="5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a:extLst>
                <a:ext uri="{FF2B5EF4-FFF2-40B4-BE49-F238E27FC236}">
                  <a16:creationId xmlns:a16="http://schemas.microsoft.com/office/drawing/2014/main" id="{05C0B4C1-B3E3-5A18-93F6-D20B9612F6EF}"/>
                </a:ext>
              </a:extLst>
            </p:cNvPr>
            <p:cNvSpPr/>
            <p:nvPr/>
          </p:nvSpPr>
          <p:spPr>
            <a:xfrm>
              <a:off x="1477788" y="3435939"/>
              <a:ext cx="933800" cy="32756"/>
            </a:xfrm>
            <a:custGeom>
              <a:avLst/>
              <a:gdLst/>
              <a:ahLst/>
              <a:cxnLst/>
              <a:rect l="l" t="t" r="r" b="b"/>
              <a:pathLst>
                <a:path w="16848" h="591" fill="none" extrusionOk="0">
                  <a:moveTo>
                    <a:pt x="0" y="1"/>
                  </a:moveTo>
                  <a:lnTo>
                    <a:pt x="16847" y="591"/>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a:extLst>
                <a:ext uri="{FF2B5EF4-FFF2-40B4-BE49-F238E27FC236}">
                  <a16:creationId xmlns:a16="http://schemas.microsoft.com/office/drawing/2014/main" id="{FA21C908-B14D-67F8-2E8A-99E0A21325DA}"/>
                </a:ext>
              </a:extLst>
            </p:cNvPr>
            <p:cNvSpPr/>
            <p:nvPr/>
          </p:nvSpPr>
          <p:spPr>
            <a:xfrm>
              <a:off x="1475072" y="3614187"/>
              <a:ext cx="957245" cy="34973"/>
            </a:xfrm>
            <a:custGeom>
              <a:avLst/>
              <a:gdLst/>
              <a:ahLst/>
              <a:cxnLst/>
              <a:rect l="l" t="t" r="r" b="b"/>
              <a:pathLst>
                <a:path w="17271" h="631" fill="none" extrusionOk="0">
                  <a:moveTo>
                    <a:pt x="0" y="1"/>
                  </a:moveTo>
                  <a:lnTo>
                    <a:pt x="17270" y="63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a:extLst>
                <a:ext uri="{FF2B5EF4-FFF2-40B4-BE49-F238E27FC236}">
                  <a16:creationId xmlns:a16="http://schemas.microsoft.com/office/drawing/2014/main" id="{137BDA42-6FB6-9F13-7617-F0A70221F335}"/>
                </a:ext>
              </a:extLst>
            </p:cNvPr>
            <p:cNvSpPr/>
            <p:nvPr/>
          </p:nvSpPr>
          <p:spPr>
            <a:xfrm>
              <a:off x="1803744" y="3449574"/>
              <a:ext cx="9866" cy="178302"/>
            </a:xfrm>
            <a:custGeom>
              <a:avLst/>
              <a:gdLst/>
              <a:ahLst/>
              <a:cxnLst/>
              <a:rect l="l" t="t" r="r" b="b"/>
              <a:pathLst>
                <a:path w="178" h="3217" fill="none" extrusionOk="0">
                  <a:moveTo>
                    <a:pt x="178" y="1"/>
                  </a:moveTo>
                  <a:lnTo>
                    <a:pt x="1" y="321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a:extLst>
                <a:ext uri="{FF2B5EF4-FFF2-40B4-BE49-F238E27FC236}">
                  <a16:creationId xmlns:a16="http://schemas.microsoft.com/office/drawing/2014/main" id="{3AD43874-6B06-6428-23F6-DEB51B3400A8}"/>
                </a:ext>
              </a:extLst>
            </p:cNvPr>
            <p:cNvSpPr/>
            <p:nvPr/>
          </p:nvSpPr>
          <p:spPr>
            <a:xfrm>
              <a:off x="2174429" y="3463208"/>
              <a:ext cx="8757" cy="177194"/>
            </a:xfrm>
            <a:custGeom>
              <a:avLst/>
              <a:gdLst/>
              <a:ahLst/>
              <a:cxnLst/>
              <a:rect l="l" t="t" r="r" b="b"/>
              <a:pathLst>
                <a:path w="158" h="3197" fill="none" extrusionOk="0">
                  <a:moveTo>
                    <a:pt x="158" y="1"/>
                  </a:moveTo>
                  <a:lnTo>
                    <a:pt x="0" y="3197"/>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a:extLst>
                <a:ext uri="{FF2B5EF4-FFF2-40B4-BE49-F238E27FC236}">
                  <a16:creationId xmlns:a16="http://schemas.microsoft.com/office/drawing/2014/main" id="{E8E3F381-FAFD-484F-501D-0CBB69AD907B}"/>
                </a:ext>
              </a:extLst>
            </p:cNvPr>
            <p:cNvSpPr/>
            <p:nvPr/>
          </p:nvSpPr>
          <p:spPr>
            <a:xfrm>
              <a:off x="1461992" y="3816433"/>
              <a:ext cx="949042" cy="35472"/>
            </a:xfrm>
            <a:custGeom>
              <a:avLst/>
              <a:gdLst/>
              <a:ahLst/>
              <a:cxnLst/>
              <a:rect l="l" t="t" r="r" b="b"/>
              <a:pathLst>
                <a:path w="17123" h="640" fill="none" extrusionOk="0">
                  <a:moveTo>
                    <a:pt x="0" y="1"/>
                  </a:moveTo>
                  <a:lnTo>
                    <a:pt x="17123" y="640"/>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a:extLst>
                <a:ext uri="{FF2B5EF4-FFF2-40B4-BE49-F238E27FC236}">
                  <a16:creationId xmlns:a16="http://schemas.microsoft.com/office/drawing/2014/main" id="{B9A6EBCF-9A68-3F88-37A0-0AD390D6B04F}"/>
                </a:ext>
              </a:extLst>
            </p:cNvPr>
            <p:cNvSpPr/>
            <p:nvPr/>
          </p:nvSpPr>
          <p:spPr>
            <a:xfrm>
              <a:off x="1471802" y="3328581"/>
              <a:ext cx="1061333" cy="42566"/>
            </a:xfrm>
            <a:custGeom>
              <a:avLst/>
              <a:gdLst/>
              <a:ahLst/>
              <a:cxnLst/>
              <a:rect l="l" t="t" r="r" b="b"/>
              <a:pathLst>
                <a:path w="19149" h="768" fill="none" extrusionOk="0">
                  <a:moveTo>
                    <a:pt x="0" y="0"/>
                  </a:moveTo>
                  <a:lnTo>
                    <a:pt x="5036" y="197"/>
                  </a:lnTo>
                  <a:lnTo>
                    <a:pt x="7052" y="276"/>
                  </a:lnTo>
                  <a:lnTo>
                    <a:pt x="8901" y="355"/>
                  </a:lnTo>
                  <a:lnTo>
                    <a:pt x="10907" y="433"/>
                  </a:lnTo>
                  <a:lnTo>
                    <a:pt x="10907" y="433"/>
                  </a:lnTo>
                  <a:lnTo>
                    <a:pt x="12854" y="512"/>
                  </a:lnTo>
                  <a:lnTo>
                    <a:pt x="14861" y="591"/>
                  </a:lnTo>
                  <a:lnTo>
                    <a:pt x="16542" y="659"/>
                  </a:lnTo>
                  <a:lnTo>
                    <a:pt x="18558" y="738"/>
                  </a:lnTo>
                  <a:lnTo>
                    <a:pt x="19149" y="768"/>
                  </a:ln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a:extLst>
                <a:ext uri="{FF2B5EF4-FFF2-40B4-BE49-F238E27FC236}">
                  <a16:creationId xmlns:a16="http://schemas.microsoft.com/office/drawing/2014/main" id="{EC67E83A-CB59-AA68-98B4-E2B66D4BA3BB}"/>
                </a:ext>
              </a:extLst>
            </p:cNvPr>
            <p:cNvSpPr/>
            <p:nvPr/>
          </p:nvSpPr>
          <p:spPr>
            <a:xfrm>
              <a:off x="1617848" y="3192844"/>
              <a:ext cx="244812" cy="151033"/>
            </a:xfrm>
            <a:custGeom>
              <a:avLst/>
              <a:gdLst/>
              <a:ahLst/>
              <a:cxnLst/>
              <a:rect l="l" t="t" r="r" b="b"/>
              <a:pathLst>
                <a:path w="4417" h="2725" extrusionOk="0">
                  <a:moveTo>
                    <a:pt x="1" y="1"/>
                  </a:moveTo>
                  <a:lnTo>
                    <a:pt x="2401" y="2646"/>
                  </a:lnTo>
                  <a:lnTo>
                    <a:pt x="4417" y="2725"/>
                  </a:lnTo>
                  <a:lnTo>
                    <a:pt x="2027" y="8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a:extLst>
                <a:ext uri="{FF2B5EF4-FFF2-40B4-BE49-F238E27FC236}">
                  <a16:creationId xmlns:a16="http://schemas.microsoft.com/office/drawing/2014/main" id="{395FE130-C8CC-E83E-2D97-F37AFD2FEF34}"/>
                </a:ext>
              </a:extLst>
            </p:cNvPr>
            <p:cNvSpPr/>
            <p:nvPr/>
          </p:nvSpPr>
          <p:spPr>
            <a:xfrm>
              <a:off x="1832621" y="3202100"/>
              <a:ext cx="243704" cy="150534"/>
            </a:xfrm>
            <a:custGeom>
              <a:avLst/>
              <a:gdLst/>
              <a:ahLst/>
              <a:cxnLst/>
              <a:rect l="l" t="t" r="r" b="b"/>
              <a:pathLst>
                <a:path w="4397" h="2716" extrusionOk="0">
                  <a:moveTo>
                    <a:pt x="1" y="1"/>
                  </a:moveTo>
                  <a:lnTo>
                    <a:pt x="2391" y="2637"/>
                  </a:lnTo>
                  <a:lnTo>
                    <a:pt x="4397" y="2715"/>
                  </a:lnTo>
                  <a:lnTo>
                    <a:pt x="4397" y="2715"/>
                  </a:lnTo>
                  <a:lnTo>
                    <a:pt x="2017" y="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a:extLst>
                <a:ext uri="{FF2B5EF4-FFF2-40B4-BE49-F238E27FC236}">
                  <a16:creationId xmlns:a16="http://schemas.microsoft.com/office/drawing/2014/main" id="{F782250C-084E-BAD3-CDBA-DBD8EA5EE3FC}"/>
                </a:ext>
              </a:extLst>
            </p:cNvPr>
            <p:cNvSpPr/>
            <p:nvPr/>
          </p:nvSpPr>
          <p:spPr>
            <a:xfrm>
              <a:off x="2052327" y="3211412"/>
              <a:ext cx="243149" cy="149925"/>
            </a:xfrm>
            <a:custGeom>
              <a:avLst/>
              <a:gdLst/>
              <a:ahLst/>
              <a:cxnLst/>
              <a:rect l="l" t="t" r="r" b="b"/>
              <a:pathLst>
                <a:path w="4387" h="2705" extrusionOk="0">
                  <a:moveTo>
                    <a:pt x="0" y="0"/>
                  </a:moveTo>
                  <a:lnTo>
                    <a:pt x="2380" y="2626"/>
                  </a:lnTo>
                  <a:lnTo>
                    <a:pt x="4387" y="2705"/>
                  </a:lnTo>
                  <a:lnTo>
                    <a:pt x="201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a:extLst>
                <a:ext uri="{FF2B5EF4-FFF2-40B4-BE49-F238E27FC236}">
                  <a16:creationId xmlns:a16="http://schemas.microsoft.com/office/drawing/2014/main" id="{17C46B39-BED3-FF5D-A8AB-04D4ACB360FB}"/>
                </a:ext>
              </a:extLst>
            </p:cNvPr>
            <p:cNvSpPr/>
            <p:nvPr/>
          </p:nvSpPr>
          <p:spPr>
            <a:xfrm>
              <a:off x="2257290" y="3220114"/>
              <a:ext cx="243149" cy="149426"/>
            </a:xfrm>
            <a:custGeom>
              <a:avLst/>
              <a:gdLst/>
              <a:ahLst/>
              <a:cxnLst/>
              <a:rect l="l" t="t" r="r" b="b"/>
              <a:pathLst>
                <a:path w="4387" h="2696" extrusionOk="0">
                  <a:moveTo>
                    <a:pt x="0" y="0"/>
                  </a:moveTo>
                  <a:lnTo>
                    <a:pt x="2370" y="2616"/>
                  </a:lnTo>
                  <a:lnTo>
                    <a:pt x="4386" y="2695"/>
                  </a:lnTo>
                  <a:lnTo>
                    <a:pt x="4386" y="2695"/>
                  </a:lnTo>
                  <a:lnTo>
                    <a:pt x="2026" y="89"/>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a:extLst>
                <a:ext uri="{FF2B5EF4-FFF2-40B4-BE49-F238E27FC236}">
                  <a16:creationId xmlns:a16="http://schemas.microsoft.com/office/drawing/2014/main" id="{2BD8BC0B-BF08-F429-8133-471646D87686}"/>
                </a:ext>
              </a:extLst>
            </p:cNvPr>
            <p:cNvSpPr/>
            <p:nvPr/>
          </p:nvSpPr>
          <p:spPr>
            <a:xfrm>
              <a:off x="2463306" y="3228815"/>
              <a:ext cx="79091" cy="82916"/>
            </a:xfrm>
            <a:custGeom>
              <a:avLst/>
              <a:gdLst/>
              <a:ahLst/>
              <a:cxnLst/>
              <a:rect l="l" t="t" r="r" b="b"/>
              <a:pathLst>
                <a:path w="1427" h="1496" extrusionOk="0">
                  <a:moveTo>
                    <a:pt x="1" y="1"/>
                  </a:moveTo>
                  <a:lnTo>
                    <a:pt x="1358" y="1496"/>
                  </a:lnTo>
                  <a:lnTo>
                    <a:pt x="1427"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a:extLst>
                <a:ext uri="{FF2B5EF4-FFF2-40B4-BE49-F238E27FC236}">
                  <a16:creationId xmlns:a16="http://schemas.microsoft.com/office/drawing/2014/main" id="{3907FF40-A0EF-A1C7-6EFA-6EFEE6DE7CE7}"/>
                </a:ext>
              </a:extLst>
            </p:cNvPr>
            <p:cNvSpPr/>
            <p:nvPr/>
          </p:nvSpPr>
          <p:spPr>
            <a:xfrm>
              <a:off x="1628767" y="2990598"/>
              <a:ext cx="190828" cy="166330"/>
            </a:xfrm>
            <a:custGeom>
              <a:avLst/>
              <a:gdLst/>
              <a:ahLst/>
              <a:cxnLst/>
              <a:rect l="l" t="t" r="r" b="b"/>
              <a:pathLst>
                <a:path w="3443" h="3001" extrusionOk="0">
                  <a:moveTo>
                    <a:pt x="3443" y="1"/>
                  </a:moveTo>
                  <a:lnTo>
                    <a:pt x="1348" y="552"/>
                  </a:lnTo>
                  <a:lnTo>
                    <a:pt x="1" y="3001"/>
                  </a:lnTo>
                  <a:lnTo>
                    <a:pt x="2135" y="2401"/>
                  </a:lnTo>
                  <a:lnTo>
                    <a:pt x="34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a:extLst>
                <a:ext uri="{FF2B5EF4-FFF2-40B4-BE49-F238E27FC236}">
                  <a16:creationId xmlns:a16="http://schemas.microsoft.com/office/drawing/2014/main" id="{0C21E535-5F0D-EBCE-A6E5-520E919694CF}"/>
                </a:ext>
              </a:extLst>
            </p:cNvPr>
            <p:cNvSpPr/>
            <p:nvPr/>
          </p:nvSpPr>
          <p:spPr>
            <a:xfrm>
              <a:off x="1840824" y="2935561"/>
              <a:ext cx="188667" cy="161952"/>
            </a:xfrm>
            <a:custGeom>
              <a:avLst/>
              <a:gdLst/>
              <a:ahLst/>
              <a:cxnLst/>
              <a:rect l="l" t="t" r="r" b="b"/>
              <a:pathLst>
                <a:path w="3404" h="2922" extrusionOk="0">
                  <a:moveTo>
                    <a:pt x="3403" y="1"/>
                  </a:moveTo>
                  <a:lnTo>
                    <a:pt x="1308" y="551"/>
                  </a:lnTo>
                  <a:lnTo>
                    <a:pt x="0" y="2922"/>
                  </a:lnTo>
                  <a:lnTo>
                    <a:pt x="0" y="2922"/>
                  </a:lnTo>
                  <a:lnTo>
                    <a:pt x="2135" y="232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a:extLst>
                <a:ext uri="{FF2B5EF4-FFF2-40B4-BE49-F238E27FC236}">
                  <a16:creationId xmlns:a16="http://schemas.microsoft.com/office/drawing/2014/main" id="{25C4A377-73BE-FCD6-33ED-7E611AC36403}"/>
                </a:ext>
              </a:extLst>
            </p:cNvPr>
            <p:cNvSpPr/>
            <p:nvPr/>
          </p:nvSpPr>
          <p:spPr>
            <a:xfrm>
              <a:off x="2063191" y="2877254"/>
              <a:ext cx="185951" cy="157573"/>
            </a:xfrm>
            <a:custGeom>
              <a:avLst/>
              <a:gdLst/>
              <a:ahLst/>
              <a:cxnLst/>
              <a:rect l="l" t="t" r="r" b="b"/>
              <a:pathLst>
                <a:path w="3355" h="2843" extrusionOk="0">
                  <a:moveTo>
                    <a:pt x="3355" y="0"/>
                  </a:moveTo>
                  <a:lnTo>
                    <a:pt x="1270" y="561"/>
                  </a:lnTo>
                  <a:lnTo>
                    <a:pt x="1" y="2843"/>
                  </a:lnTo>
                  <a:lnTo>
                    <a:pt x="1" y="2843"/>
                  </a:lnTo>
                  <a:lnTo>
                    <a:pt x="2135" y="2243"/>
                  </a:lnTo>
                  <a:lnTo>
                    <a:pt x="3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a:extLst>
                <a:ext uri="{FF2B5EF4-FFF2-40B4-BE49-F238E27FC236}">
                  <a16:creationId xmlns:a16="http://schemas.microsoft.com/office/drawing/2014/main" id="{1C058CDE-6917-E82C-D5BC-A4A095B89C6A}"/>
                </a:ext>
              </a:extLst>
            </p:cNvPr>
            <p:cNvSpPr/>
            <p:nvPr/>
          </p:nvSpPr>
          <p:spPr>
            <a:xfrm>
              <a:off x="2281234" y="2829255"/>
              <a:ext cx="159236" cy="144548"/>
            </a:xfrm>
            <a:custGeom>
              <a:avLst/>
              <a:gdLst/>
              <a:ahLst/>
              <a:cxnLst/>
              <a:rect l="l" t="t" r="r" b="b"/>
              <a:pathLst>
                <a:path w="2873" h="2608" extrusionOk="0">
                  <a:moveTo>
                    <a:pt x="2715" y="1"/>
                  </a:moveTo>
                  <a:lnTo>
                    <a:pt x="1220" y="394"/>
                  </a:lnTo>
                  <a:lnTo>
                    <a:pt x="1" y="2607"/>
                  </a:lnTo>
                  <a:lnTo>
                    <a:pt x="2135" y="1997"/>
                  </a:lnTo>
                  <a:lnTo>
                    <a:pt x="2873" y="650"/>
                  </a:lnTo>
                  <a:lnTo>
                    <a:pt x="2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a:extLst>
                <a:ext uri="{FF2B5EF4-FFF2-40B4-BE49-F238E27FC236}">
                  <a16:creationId xmlns:a16="http://schemas.microsoft.com/office/drawing/2014/main" id="{1DEA54D7-706F-9C0A-72B3-CB9951771DF9}"/>
                </a:ext>
              </a:extLst>
            </p:cNvPr>
            <p:cNvSpPr/>
            <p:nvPr/>
          </p:nvSpPr>
          <p:spPr>
            <a:xfrm>
              <a:off x="1563498" y="3493206"/>
              <a:ext cx="40349" cy="51268"/>
            </a:xfrm>
            <a:custGeom>
              <a:avLst/>
              <a:gdLst/>
              <a:ahLst/>
              <a:cxnLst/>
              <a:rect l="l" t="t" r="r" b="b"/>
              <a:pathLst>
                <a:path w="728" h="925" extrusionOk="0">
                  <a:moveTo>
                    <a:pt x="128" y="89"/>
                  </a:moveTo>
                  <a:lnTo>
                    <a:pt x="364" y="99"/>
                  </a:lnTo>
                  <a:cubicBezTo>
                    <a:pt x="541" y="99"/>
                    <a:pt x="630" y="187"/>
                    <a:pt x="630" y="335"/>
                  </a:cubicBezTo>
                  <a:cubicBezTo>
                    <a:pt x="620" y="465"/>
                    <a:pt x="532" y="542"/>
                    <a:pt x="373" y="542"/>
                  </a:cubicBezTo>
                  <a:cubicBezTo>
                    <a:pt x="364" y="542"/>
                    <a:pt x="354" y="542"/>
                    <a:pt x="344" y="541"/>
                  </a:cubicBezTo>
                  <a:lnTo>
                    <a:pt x="108" y="531"/>
                  </a:lnTo>
                  <a:lnTo>
                    <a:pt x="128" y="89"/>
                  </a:lnTo>
                  <a:close/>
                  <a:moveTo>
                    <a:pt x="39" y="0"/>
                  </a:moveTo>
                  <a:lnTo>
                    <a:pt x="0" y="895"/>
                  </a:lnTo>
                  <a:lnTo>
                    <a:pt x="89" y="895"/>
                  </a:lnTo>
                  <a:lnTo>
                    <a:pt x="108" y="610"/>
                  </a:lnTo>
                  <a:lnTo>
                    <a:pt x="344" y="620"/>
                  </a:lnTo>
                  <a:lnTo>
                    <a:pt x="413" y="620"/>
                  </a:lnTo>
                  <a:lnTo>
                    <a:pt x="610" y="915"/>
                  </a:lnTo>
                  <a:lnTo>
                    <a:pt x="718" y="925"/>
                  </a:lnTo>
                  <a:lnTo>
                    <a:pt x="502" y="610"/>
                  </a:lnTo>
                  <a:cubicBezTo>
                    <a:pt x="630" y="580"/>
                    <a:pt x="718" y="462"/>
                    <a:pt x="718" y="335"/>
                  </a:cubicBezTo>
                  <a:cubicBezTo>
                    <a:pt x="728" y="138"/>
                    <a:pt x="590" y="30"/>
                    <a:pt x="364" y="20"/>
                  </a:cubicBezTo>
                  <a:lnTo>
                    <a:pt x="3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a:extLst>
                <a:ext uri="{FF2B5EF4-FFF2-40B4-BE49-F238E27FC236}">
                  <a16:creationId xmlns:a16="http://schemas.microsoft.com/office/drawing/2014/main" id="{8DEA567A-35EC-931E-AA6A-94F3D20F60F7}"/>
                </a:ext>
              </a:extLst>
            </p:cNvPr>
            <p:cNvSpPr/>
            <p:nvPr/>
          </p:nvSpPr>
          <p:spPr>
            <a:xfrm>
              <a:off x="1614711" y="3494259"/>
              <a:ext cx="61522" cy="51878"/>
            </a:xfrm>
            <a:custGeom>
              <a:avLst/>
              <a:gdLst/>
              <a:ahLst/>
              <a:cxnLst/>
              <a:rect l="l" t="t" r="r" b="b"/>
              <a:pathLst>
                <a:path w="1110" h="936" extrusionOk="0">
                  <a:moveTo>
                    <a:pt x="493" y="113"/>
                  </a:moveTo>
                  <a:cubicBezTo>
                    <a:pt x="688" y="113"/>
                    <a:pt x="873" y="269"/>
                    <a:pt x="866" y="502"/>
                  </a:cubicBezTo>
                  <a:cubicBezTo>
                    <a:pt x="857" y="697"/>
                    <a:pt x="699" y="848"/>
                    <a:pt x="516" y="848"/>
                  </a:cubicBezTo>
                  <a:cubicBezTo>
                    <a:pt x="505" y="848"/>
                    <a:pt x="494" y="848"/>
                    <a:pt x="483" y="847"/>
                  </a:cubicBezTo>
                  <a:cubicBezTo>
                    <a:pt x="148" y="837"/>
                    <a:pt x="1" y="434"/>
                    <a:pt x="246" y="207"/>
                  </a:cubicBezTo>
                  <a:cubicBezTo>
                    <a:pt x="321" y="142"/>
                    <a:pt x="408" y="113"/>
                    <a:pt x="493" y="113"/>
                  </a:cubicBezTo>
                  <a:close/>
                  <a:moveTo>
                    <a:pt x="492" y="0"/>
                  </a:moveTo>
                  <a:cubicBezTo>
                    <a:pt x="256" y="0"/>
                    <a:pt x="30" y="182"/>
                    <a:pt x="30" y="463"/>
                  </a:cubicBezTo>
                  <a:cubicBezTo>
                    <a:pt x="10" y="719"/>
                    <a:pt x="217" y="935"/>
                    <a:pt x="473" y="935"/>
                  </a:cubicBezTo>
                  <a:cubicBezTo>
                    <a:pt x="477" y="935"/>
                    <a:pt x="481" y="935"/>
                    <a:pt x="485" y="935"/>
                  </a:cubicBezTo>
                  <a:cubicBezTo>
                    <a:pt x="900" y="935"/>
                    <a:pt x="1109" y="450"/>
                    <a:pt x="827" y="148"/>
                  </a:cubicBezTo>
                  <a:cubicBezTo>
                    <a:pt x="731" y="46"/>
                    <a:pt x="610" y="0"/>
                    <a:pt x="492"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1">
              <a:extLst>
                <a:ext uri="{FF2B5EF4-FFF2-40B4-BE49-F238E27FC236}">
                  <a16:creationId xmlns:a16="http://schemas.microsoft.com/office/drawing/2014/main" id="{F0035C5C-D0D4-E04F-8545-40A863E143C4}"/>
                </a:ext>
              </a:extLst>
            </p:cNvPr>
            <p:cNvSpPr/>
            <p:nvPr/>
          </p:nvSpPr>
          <p:spPr>
            <a:xfrm>
              <a:off x="1683383" y="3498084"/>
              <a:ext cx="32756" cy="50215"/>
            </a:xfrm>
            <a:custGeom>
              <a:avLst/>
              <a:gdLst/>
              <a:ahLst/>
              <a:cxnLst/>
              <a:rect l="l" t="t" r="r" b="b"/>
              <a:pathLst>
                <a:path w="591" h="906" extrusionOk="0">
                  <a:moveTo>
                    <a:pt x="40" y="1"/>
                  </a:moveTo>
                  <a:lnTo>
                    <a:pt x="1" y="886"/>
                  </a:lnTo>
                  <a:lnTo>
                    <a:pt x="591" y="906"/>
                  </a:lnTo>
                  <a:lnTo>
                    <a:pt x="591" y="827"/>
                  </a:lnTo>
                  <a:lnTo>
                    <a:pt x="99" y="807"/>
                  </a:lnTo>
                  <a:lnTo>
                    <a:pt x="13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a:extLst>
                <a:ext uri="{FF2B5EF4-FFF2-40B4-BE49-F238E27FC236}">
                  <a16:creationId xmlns:a16="http://schemas.microsoft.com/office/drawing/2014/main" id="{8207BD14-2D04-C047-33CF-E96EADF6ECE7}"/>
                </a:ext>
              </a:extLst>
            </p:cNvPr>
            <p:cNvSpPr/>
            <p:nvPr/>
          </p:nvSpPr>
          <p:spPr>
            <a:xfrm>
              <a:off x="1730273" y="3500301"/>
              <a:ext cx="32756" cy="50160"/>
            </a:xfrm>
            <a:custGeom>
              <a:avLst/>
              <a:gdLst/>
              <a:ahLst/>
              <a:cxnLst/>
              <a:rect l="l" t="t" r="r" b="b"/>
              <a:pathLst>
                <a:path w="591" h="905" extrusionOk="0">
                  <a:moveTo>
                    <a:pt x="40" y="0"/>
                  </a:moveTo>
                  <a:lnTo>
                    <a:pt x="1" y="875"/>
                  </a:lnTo>
                  <a:lnTo>
                    <a:pt x="591" y="905"/>
                  </a:lnTo>
                  <a:lnTo>
                    <a:pt x="591" y="826"/>
                  </a:lnTo>
                  <a:lnTo>
                    <a:pt x="99" y="806"/>
                  </a:lnTo>
                  <a:lnTo>
                    <a:pt x="13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a:extLst>
                <a:ext uri="{FF2B5EF4-FFF2-40B4-BE49-F238E27FC236}">
                  <a16:creationId xmlns:a16="http://schemas.microsoft.com/office/drawing/2014/main" id="{AF333903-EA3F-180E-BAB7-26AAA3FC2520}"/>
                </a:ext>
              </a:extLst>
            </p:cNvPr>
            <p:cNvSpPr/>
            <p:nvPr/>
          </p:nvSpPr>
          <p:spPr>
            <a:xfrm>
              <a:off x="1844228" y="3507229"/>
              <a:ext cx="37079" cy="49827"/>
            </a:xfrm>
            <a:custGeom>
              <a:avLst/>
              <a:gdLst/>
              <a:ahLst/>
              <a:cxnLst/>
              <a:rect l="l" t="t" r="r" b="b"/>
              <a:pathLst>
                <a:path w="669" h="899" extrusionOk="0">
                  <a:moveTo>
                    <a:pt x="335" y="1"/>
                  </a:moveTo>
                  <a:cubicBezTo>
                    <a:pt x="141" y="1"/>
                    <a:pt x="39" y="111"/>
                    <a:pt x="39" y="229"/>
                  </a:cubicBezTo>
                  <a:cubicBezTo>
                    <a:pt x="30" y="554"/>
                    <a:pt x="580" y="426"/>
                    <a:pt x="570" y="672"/>
                  </a:cubicBezTo>
                  <a:cubicBezTo>
                    <a:pt x="570" y="760"/>
                    <a:pt x="492" y="819"/>
                    <a:pt x="325" y="819"/>
                  </a:cubicBezTo>
                  <a:cubicBezTo>
                    <a:pt x="216" y="819"/>
                    <a:pt x="118" y="770"/>
                    <a:pt x="39" y="701"/>
                  </a:cubicBezTo>
                  <a:lnTo>
                    <a:pt x="0" y="770"/>
                  </a:lnTo>
                  <a:cubicBezTo>
                    <a:pt x="79" y="849"/>
                    <a:pt x="197" y="898"/>
                    <a:pt x="315" y="898"/>
                  </a:cubicBezTo>
                  <a:cubicBezTo>
                    <a:pt x="324" y="898"/>
                    <a:pt x="334" y="898"/>
                    <a:pt x="343" y="898"/>
                  </a:cubicBezTo>
                  <a:cubicBezTo>
                    <a:pt x="551" y="898"/>
                    <a:pt x="659" y="794"/>
                    <a:pt x="659" y="672"/>
                  </a:cubicBezTo>
                  <a:cubicBezTo>
                    <a:pt x="669" y="357"/>
                    <a:pt x="118" y="475"/>
                    <a:pt x="128" y="229"/>
                  </a:cubicBezTo>
                  <a:cubicBezTo>
                    <a:pt x="137" y="146"/>
                    <a:pt x="198" y="81"/>
                    <a:pt x="343" y="81"/>
                  </a:cubicBezTo>
                  <a:cubicBezTo>
                    <a:pt x="353" y="81"/>
                    <a:pt x="363" y="81"/>
                    <a:pt x="374" y="82"/>
                  </a:cubicBezTo>
                  <a:cubicBezTo>
                    <a:pt x="462" y="82"/>
                    <a:pt x="541" y="111"/>
                    <a:pt x="620" y="160"/>
                  </a:cubicBezTo>
                  <a:lnTo>
                    <a:pt x="649" y="91"/>
                  </a:lnTo>
                  <a:cubicBezTo>
                    <a:pt x="570" y="32"/>
                    <a:pt x="482" y="3"/>
                    <a:pt x="384" y="3"/>
                  </a:cubicBezTo>
                  <a:cubicBezTo>
                    <a:pt x="367" y="1"/>
                    <a:pt x="351" y="1"/>
                    <a:pt x="33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a:extLst>
                <a:ext uri="{FF2B5EF4-FFF2-40B4-BE49-F238E27FC236}">
                  <a16:creationId xmlns:a16="http://schemas.microsoft.com/office/drawing/2014/main" id="{F07F4082-D88A-BDA4-B55B-D8372A88530E}"/>
                </a:ext>
              </a:extLst>
            </p:cNvPr>
            <p:cNvSpPr/>
            <p:nvPr/>
          </p:nvSpPr>
          <p:spPr>
            <a:xfrm>
              <a:off x="1892004" y="3508947"/>
              <a:ext cx="46003" cy="50326"/>
            </a:xfrm>
            <a:custGeom>
              <a:avLst/>
              <a:gdLst/>
              <a:ahLst/>
              <a:cxnLst/>
              <a:rect l="l" t="t" r="r" b="b"/>
              <a:pathLst>
                <a:path w="830" h="908" extrusionOk="0">
                  <a:moveTo>
                    <a:pt x="480" y="0"/>
                  </a:moveTo>
                  <a:cubicBezTo>
                    <a:pt x="239" y="0"/>
                    <a:pt x="33" y="190"/>
                    <a:pt x="33" y="434"/>
                  </a:cubicBezTo>
                  <a:cubicBezTo>
                    <a:pt x="13" y="690"/>
                    <a:pt x="220" y="906"/>
                    <a:pt x="476" y="906"/>
                  </a:cubicBezTo>
                  <a:cubicBezTo>
                    <a:pt x="487" y="907"/>
                    <a:pt x="499" y="908"/>
                    <a:pt x="511" y="908"/>
                  </a:cubicBezTo>
                  <a:cubicBezTo>
                    <a:pt x="619" y="908"/>
                    <a:pt x="730" y="868"/>
                    <a:pt x="810" y="788"/>
                  </a:cubicBezTo>
                  <a:lnTo>
                    <a:pt x="751" y="729"/>
                  </a:lnTo>
                  <a:cubicBezTo>
                    <a:pt x="689" y="782"/>
                    <a:pt x="604" y="819"/>
                    <a:pt x="516" y="819"/>
                  </a:cubicBezTo>
                  <a:cubicBezTo>
                    <a:pt x="506" y="819"/>
                    <a:pt x="496" y="819"/>
                    <a:pt x="485" y="818"/>
                  </a:cubicBezTo>
                  <a:cubicBezTo>
                    <a:pt x="0" y="798"/>
                    <a:pt x="22" y="80"/>
                    <a:pt x="496" y="80"/>
                  </a:cubicBezTo>
                  <a:cubicBezTo>
                    <a:pt x="502" y="80"/>
                    <a:pt x="508" y="80"/>
                    <a:pt x="515" y="80"/>
                  </a:cubicBezTo>
                  <a:cubicBezTo>
                    <a:pt x="613" y="80"/>
                    <a:pt x="702" y="129"/>
                    <a:pt x="771" y="208"/>
                  </a:cubicBezTo>
                  <a:lnTo>
                    <a:pt x="830" y="149"/>
                  </a:lnTo>
                  <a:cubicBezTo>
                    <a:pt x="751" y="60"/>
                    <a:pt x="633" y="1"/>
                    <a:pt x="515" y="1"/>
                  </a:cubicBezTo>
                  <a:cubicBezTo>
                    <a:pt x="503" y="0"/>
                    <a:pt x="491" y="0"/>
                    <a:pt x="48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a:extLst>
                <a:ext uri="{FF2B5EF4-FFF2-40B4-BE49-F238E27FC236}">
                  <a16:creationId xmlns:a16="http://schemas.microsoft.com/office/drawing/2014/main" id="{3CC69EF0-301C-FAD2-BDF3-5321D69A0561}"/>
                </a:ext>
              </a:extLst>
            </p:cNvPr>
            <p:cNvSpPr/>
            <p:nvPr/>
          </p:nvSpPr>
          <p:spPr>
            <a:xfrm>
              <a:off x="1953249" y="3511164"/>
              <a:ext cx="36026" cy="50769"/>
            </a:xfrm>
            <a:custGeom>
              <a:avLst/>
              <a:gdLst/>
              <a:ahLst/>
              <a:cxnLst/>
              <a:rect l="l" t="t" r="r" b="b"/>
              <a:pathLst>
                <a:path w="650" h="916" extrusionOk="0">
                  <a:moveTo>
                    <a:pt x="30" y="1"/>
                  </a:moveTo>
                  <a:lnTo>
                    <a:pt x="0" y="886"/>
                  </a:lnTo>
                  <a:lnTo>
                    <a:pt x="620" y="915"/>
                  </a:lnTo>
                  <a:lnTo>
                    <a:pt x="620" y="827"/>
                  </a:lnTo>
                  <a:lnTo>
                    <a:pt x="108" y="807"/>
                  </a:lnTo>
                  <a:lnTo>
                    <a:pt x="118" y="483"/>
                  </a:lnTo>
                  <a:lnTo>
                    <a:pt x="580" y="502"/>
                  </a:lnTo>
                  <a:lnTo>
                    <a:pt x="580" y="414"/>
                  </a:lnTo>
                  <a:lnTo>
                    <a:pt x="118" y="404"/>
                  </a:lnTo>
                  <a:lnTo>
                    <a:pt x="128" y="79"/>
                  </a:lnTo>
                  <a:lnTo>
                    <a:pt x="649" y="99"/>
                  </a:lnTo>
                  <a:lnTo>
                    <a:pt x="649" y="20"/>
                  </a:lnTo>
                  <a:lnTo>
                    <a:pt x="3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a:extLst>
                <a:ext uri="{FF2B5EF4-FFF2-40B4-BE49-F238E27FC236}">
                  <a16:creationId xmlns:a16="http://schemas.microsoft.com/office/drawing/2014/main" id="{818AA4FD-E50F-D6A8-92E9-61BD690328A9}"/>
                </a:ext>
              </a:extLst>
            </p:cNvPr>
            <p:cNvSpPr/>
            <p:nvPr/>
          </p:nvSpPr>
          <p:spPr>
            <a:xfrm>
              <a:off x="2005017" y="3513880"/>
              <a:ext cx="43121" cy="50215"/>
            </a:xfrm>
            <a:custGeom>
              <a:avLst/>
              <a:gdLst/>
              <a:ahLst/>
              <a:cxnLst/>
              <a:rect l="l" t="t" r="r" b="b"/>
              <a:pathLst>
                <a:path w="778" h="906" extrusionOk="0">
                  <a:moveTo>
                    <a:pt x="40" y="1"/>
                  </a:moveTo>
                  <a:lnTo>
                    <a:pt x="0" y="886"/>
                  </a:lnTo>
                  <a:lnTo>
                    <a:pt x="99" y="886"/>
                  </a:lnTo>
                  <a:lnTo>
                    <a:pt x="128" y="168"/>
                  </a:lnTo>
                  <a:lnTo>
                    <a:pt x="669" y="906"/>
                  </a:lnTo>
                  <a:lnTo>
                    <a:pt x="738" y="906"/>
                  </a:lnTo>
                  <a:lnTo>
                    <a:pt x="777" y="21"/>
                  </a:lnTo>
                  <a:lnTo>
                    <a:pt x="689" y="21"/>
                  </a:lnTo>
                  <a:lnTo>
                    <a:pt x="659" y="739"/>
                  </a:lnTo>
                  <a:lnTo>
                    <a:pt x="11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a:extLst>
                <a:ext uri="{FF2B5EF4-FFF2-40B4-BE49-F238E27FC236}">
                  <a16:creationId xmlns:a16="http://schemas.microsoft.com/office/drawing/2014/main" id="{00036E6F-3344-8375-BB25-FA01FB1E0B57}"/>
                </a:ext>
              </a:extLst>
            </p:cNvPr>
            <p:cNvSpPr/>
            <p:nvPr/>
          </p:nvSpPr>
          <p:spPr>
            <a:xfrm>
              <a:off x="2067703" y="3515543"/>
              <a:ext cx="35472" cy="50769"/>
            </a:xfrm>
            <a:custGeom>
              <a:avLst/>
              <a:gdLst/>
              <a:ahLst/>
              <a:cxnLst/>
              <a:rect l="l" t="t" r="r" b="b"/>
              <a:pathLst>
                <a:path w="640" h="916" extrusionOk="0">
                  <a:moveTo>
                    <a:pt x="30" y="0"/>
                  </a:moveTo>
                  <a:lnTo>
                    <a:pt x="0" y="895"/>
                  </a:lnTo>
                  <a:lnTo>
                    <a:pt x="630" y="915"/>
                  </a:lnTo>
                  <a:lnTo>
                    <a:pt x="630" y="836"/>
                  </a:lnTo>
                  <a:lnTo>
                    <a:pt x="99" y="817"/>
                  </a:lnTo>
                  <a:lnTo>
                    <a:pt x="118" y="482"/>
                  </a:lnTo>
                  <a:lnTo>
                    <a:pt x="571" y="502"/>
                  </a:lnTo>
                  <a:lnTo>
                    <a:pt x="571" y="423"/>
                  </a:lnTo>
                  <a:lnTo>
                    <a:pt x="118" y="404"/>
                  </a:lnTo>
                  <a:lnTo>
                    <a:pt x="128" y="89"/>
                  </a:lnTo>
                  <a:lnTo>
                    <a:pt x="640" y="109"/>
                  </a:lnTo>
                  <a:lnTo>
                    <a:pt x="640" y="30"/>
                  </a:lnTo>
                  <a:lnTo>
                    <a:pt x="3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a:extLst>
                <a:ext uri="{FF2B5EF4-FFF2-40B4-BE49-F238E27FC236}">
                  <a16:creationId xmlns:a16="http://schemas.microsoft.com/office/drawing/2014/main" id="{32D20CAC-EB85-6866-2C9C-841B319EFE9F}"/>
                </a:ext>
              </a:extLst>
            </p:cNvPr>
            <p:cNvSpPr/>
            <p:nvPr/>
          </p:nvSpPr>
          <p:spPr>
            <a:xfrm>
              <a:off x="2210478" y="3513270"/>
              <a:ext cx="46391" cy="50381"/>
            </a:xfrm>
            <a:custGeom>
              <a:avLst/>
              <a:gdLst/>
              <a:ahLst/>
              <a:cxnLst/>
              <a:rect l="l" t="t" r="r" b="b"/>
              <a:pathLst>
                <a:path w="837" h="909" extrusionOk="0">
                  <a:moveTo>
                    <a:pt x="478" y="1"/>
                  </a:moveTo>
                  <a:cubicBezTo>
                    <a:pt x="246" y="1"/>
                    <a:pt x="40" y="191"/>
                    <a:pt x="31" y="435"/>
                  </a:cubicBezTo>
                  <a:cubicBezTo>
                    <a:pt x="21" y="691"/>
                    <a:pt x="227" y="907"/>
                    <a:pt x="483" y="907"/>
                  </a:cubicBezTo>
                  <a:cubicBezTo>
                    <a:pt x="495" y="908"/>
                    <a:pt x="507" y="908"/>
                    <a:pt x="518" y="908"/>
                  </a:cubicBezTo>
                  <a:cubicBezTo>
                    <a:pt x="624" y="908"/>
                    <a:pt x="728" y="869"/>
                    <a:pt x="807" y="789"/>
                  </a:cubicBezTo>
                  <a:lnTo>
                    <a:pt x="748" y="730"/>
                  </a:lnTo>
                  <a:cubicBezTo>
                    <a:pt x="680" y="799"/>
                    <a:pt x="581" y="828"/>
                    <a:pt x="483" y="828"/>
                  </a:cubicBezTo>
                  <a:cubicBezTo>
                    <a:pt x="1" y="799"/>
                    <a:pt x="29" y="90"/>
                    <a:pt x="485" y="90"/>
                  </a:cubicBezTo>
                  <a:cubicBezTo>
                    <a:pt x="494" y="90"/>
                    <a:pt x="503" y="90"/>
                    <a:pt x="512" y="91"/>
                  </a:cubicBezTo>
                  <a:cubicBezTo>
                    <a:pt x="611" y="91"/>
                    <a:pt x="709" y="130"/>
                    <a:pt x="778" y="199"/>
                  </a:cubicBezTo>
                  <a:lnTo>
                    <a:pt x="837" y="150"/>
                  </a:lnTo>
                  <a:cubicBezTo>
                    <a:pt x="758" y="51"/>
                    <a:pt x="640" y="2"/>
                    <a:pt x="512" y="2"/>
                  </a:cubicBezTo>
                  <a:cubicBezTo>
                    <a:pt x="501" y="1"/>
                    <a:pt x="490" y="1"/>
                    <a:pt x="4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a:extLst>
                <a:ext uri="{FF2B5EF4-FFF2-40B4-BE49-F238E27FC236}">
                  <a16:creationId xmlns:a16="http://schemas.microsoft.com/office/drawing/2014/main" id="{ECB18ACE-4124-2406-6FED-B82BF3EE4C04}"/>
                </a:ext>
              </a:extLst>
            </p:cNvPr>
            <p:cNvSpPr/>
            <p:nvPr/>
          </p:nvSpPr>
          <p:spPr>
            <a:xfrm>
              <a:off x="2271003" y="3514988"/>
              <a:ext cx="42566" cy="49716"/>
            </a:xfrm>
            <a:custGeom>
              <a:avLst/>
              <a:gdLst/>
              <a:ahLst/>
              <a:cxnLst/>
              <a:rect l="l" t="t" r="r" b="b"/>
              <a:pathLst>
                <a:path w="768" h="897" extrusionOk="0">
                  <a:moveTo>
                    <a:pt x="40" y="1"/>
                  </a:moveTo>
                  <a:lnTo>
                    <a:pt x="11" y="502"/>
                  </a:lnTo>
                  <a:cubicBezTo>
                    <a:pt x="1" y="758"/>
                    <a:pt x="138" y="886"/>
                    <a:pt x="365" y="896"/>
                  </a:cubicBezTo>
                  <a:cubicBezTo>
                    <a:pt x="373" y="896"/>
                    <a:pt x="382" y="896"/>
                    <a:pt x="390" y="896"/>
                  </a:cubicBezTo>
                  <a:cubicBezTo>
                    <a:pt x="601" y="896"/>
                    <a:pt x="729" y="778"/>
                    <a:pt x="748" y="532"/>
                  </a:cubicBezTo>
                  <a:lnTo>
                    <a:pt x="768" y="20"/>
                  </a:lnTo>
                  <a:lnTo>
                    <a:pt x="669" y="20"/>
                  </a:lnTo>
                  <a:lnTo>
                    <a:pt x="650" y="522"/>
                  </a:lnTo>
                  <a:cubicBezTo>
                    <a:pt x="640" y="727"/>
                    <a:pt x="551" y="818"/>
                    <a:pt x="390" y="818"/>
                  </a:cubicBezTo>
                  <a:cubicBezTo>
                    <a:pt x="382" y="818"/>
                    <a:pt x="373" y="817"/>
                    <a:pt x="365" y="817"/>
                  </a:cubicBezTo>
                  <a:cubicBezTo>
                    <a:pt x="197" y="817"/>
                    <a:pt x="99" y="709"/>
                    <a:pt x="109" y="502"/>
                  </a:cubicBezTo>
                  <a:lnTo>
                    <a:pt x="12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a:extLst>
                <a:ext uri="{FF2B5EF4-FFF2-40B4-BE49-F238E27FC236}">
                  <a16:creationId xmlns:a16="http://schemas.microsoft.com/office/drawing/2014/main" id="{8A318729-FC64-2F34-3ADF-150A93AA39C0}"/>
                </a:ext>
              </a:extLst>
            </p:cNvPr>
            <p:cNvSpPr/>
            <p:nvPr/>
          </p:nvSpPr>
          <p:spPr>
            <a:xfrm>
              <a:off x="2325541" y="3517150"/>
              <a:ext cx="39851" cy="50215"/>
            </a:xfrm>
            <a:custGeom>
              <a:avLst/>
              <a:gdLst/>
              <a:ahLst/>
              <a:cxnLst/>
              <a:rect l="l" t="t" r="r" b="b"/>
              <a:pathLst>
                <a:path w="719" h="906" extrusionOk="0">
                  <a:moveTo>
                    <a:pt x="0" y="1"/>
                  </a:moveTo>
                  <a:lnTo>
                    <a:pt x="0" y="80"/>
                  </a:lnTo>
                  <a:lnTo>
                    <a:pt x="305" y="89"/>
                  </a:lnTo>
                  <a:lnTo>
                    <a:pt x="276" y="906"/>
                  </a:lnTo>
                  <a:lnTo>
                    <a:pt x="374" y="906"/>
                  </a:lnTo>
                  <a:lnTo>
                    <a:pt x="403" y="99"/>
                  </a:lnTo>
                  <a:lnTo>
                    <a:pt x="718" y="109"/>
                  </a:lnTo>
                  <a:lnTo>
                    <a:pt x="718" y="30"/>
                  </a:lnTo>
                  <a:lnTo>
                    <a:pt x="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a:extLst>
                <a:ext uri="{FF2B5EF4-FFF2-40B4-BE49-F238E27FC236}">
                  <a16:creationId xmlns:a16="http://schemas.microsoft.com/office/drawing/2014/main" id="{7BB5F0C0-3F85-5BD9-DE0B-7639C9C590E0}"/>
                </a:ext>
              </a:extLst>
            </p:cNvPr>
            <p:cNvSpPr/>
            <p:nvPr/>
          </p:nvSpPr>
          <p:spPr>
            <a:xfrm>
              <a:off x="2748968" y="1467847"/>
              <a:ext cx="63240" cy="181406"/>
            </a:xfrm>
            <a:custGeom>
              <a:avLst/>
              <a:gdLst/>
              <a:ahLst/>
              <a:cxnLst/>
              <a:rect l="l" t="t" r="r" b="b"/>
              <a:pathLst>
                <a:path w="1141" h="3273" extrusionOk="0">
                  <a:moveTo>
                    <a:pt x="527" y="0"/>
                  </a:moveTo>
                  <a:cubicBezTo>
                    <a:pt x="238" y="0"/>
                    <a:pt x="0" y="232"/>
                    <a:pt x="0" y="538"/>
                  </a:cubicBezTo>
                  <a:lnTo>
                    <a:pt x="30" y="2750"/>
                  </a:lnTo>
                  <a:cubicBezTo>
                    <a:pt x="30" y="3026"/>
                    <a:pt x="246" y="3252"/>
                    <a:pt x="521" y="3272"/>
                  </a:cubicBezTo>
                  <a:lnTo>
                    <a:pt x="561" y="3272"/>
                  </a:lnTo>
                  <a:cubicBezTo>
                    <a:pt x="573" y="3272"/>
                    <a:pt x="584" y="3273"/>
                    <a:pt x="596" y="3273"/>
                  </a:cubicBezTo>
                  <a:cubicBezTo>
                    <a:pt x="895" y="3273"/>
                    <a:pt x="1141" y="3033"/>
                    <a:pt x="1131" y="2721"/>
                  </a:cubicBezTo>
                  <a:lnTo>
                    <a:pt x="1072" y="508"/>
                  </a:lnTo>
                  <a:cubicBezTo>
                    <a:pt x="1062" y="252"/>
                    <a:pt x="866" y="36"/>
                    <a:pt x="610" y="7"/>
                  </a:cubicBezTo>
                  <a:cubicBezTo>
                    <a:pt x="582" y="2"/>
                    <a:pt x="554" y="0"/>
                    <a:pt x="527" y="0"/>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a:extLst>
                <a:ext uri="{FF2B5EF4-FFF2-40B4-BE49-F238E27FC236}">
                  <a16:creationId xmlns:a16="http://schemas.microsoft.com/office/drawing/2014/main" id="{BB349E40-61A9-BC8C-92CA-27273095C805}"/>
                </a:ext>
              </a:extLst>
            </p:cNvPr>
            <p:cNvSpPr/>
            <p:nvPr/>
          </p:nvSpPr>
          <p:spPr>
            <a:xfrm>
              <a:off x="2752737" y="1343307"/>
              <a:ext cx="56755" cy="100541"/>
            </a:xfrm>
            <a:custGeom>
              <a:avLst/>
              <a:gdLst/>
              <a:ahLst/>
              <a:cxnLst/>
              <a:rect l="l" t="t" r="r" b="b"/>
              <a:pathLst>
                <a:path w="1024" h="1814" extrusionOk="0">
                  <a:moveTo>
                    <a:pt x="531" y="1"/>
                  </a:moveTo>
                  <a:cubicBezTo>
                    <a:pt x="525" y="1"/>
                    <a:pt x="519" y="1"/>
                    <a:pt x="512" y="1"/>
                  </a:cubicBezTo>
                  <a:cubicBezTo>
                    <a:pt x="276" y="11"/>
                    <a:pt x="89" y="188"/>
                    <a:pt x="80" y="414"/>
                  </a:cubicBezTo>
                  <a:lnTo>
                    <a:pt x="11" y="1319"/>
                  </a:lnTo>
                  <a:cubicBezTo>
                    <a:pt x="1" y="1555"/>
                    <a:pt x="168" y="1762"/>
                    <a:pt x="404" y="1791"/>
                  </a:cubicBezTo>
                  <a:lnTo>
                    <a:pt x="503" y="1811"/>
                  </a:lnTo>
                  <a:cubicBezTo>
                    <a:pt x="519" y="1813"/>
                    <a:pt x="536" y="1814"/>
                    <a:pt x="553" y="1814"/>
                  </a:cubicBezTo>
                  <a:cubicBezTo>
                    <a:pt x="807" y="1814"/>
                    <a:pt x="1023" y="1607"/>
                    <a:pt x="1014" y="1339"/>
                  </a:cubicBezTo>
                  <a:lnTo>
                    <a:pt x="984" y="434"/>
                  </a:lnTo>
                  <a:cubicBezTo>
                    <a:pt x="975" y="185"/>
                    <a:pt x="769" y="1"/>
                    <a:pt x="531"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a:extLst>
                <a:ext uri="{FF2B5EF4-FFF2-40B4-BE49-F238E27FC236}">
                  <a16:creationId xmlns:a16="http://schemas.microsoft.com/office/drawing/2014/main" id="{E37AFA7B-F999-E392-461C-1BADE9C9EDC5}"/>
                </a:ext>
              </a:extLst>
            </p:cNvPr>
            <p:cNvSpPr/>
            <p:nvPr/>
          </p:nvSpPr>
          <p:spPr>
            <a:xfrm>
              <a:off x="3238429" y="1509471"/>
              <a:ext cx="467233" cy="694642"/>
            </a:xfrm>
            <a:custGeom>
              <a:avLst/>
              <a:gdLst/>
              <a:ahLst/>
              <a:cxnLst/>
              <a:rect l="l" t="t" r="r" b="b"/>
              <a:pathLst>
                <a:path w="8430" h="12533" extrusionOk="0">
                  <a:moveTo>
                    <a:pt x="3035" y="3504"/>
                  </a:moveTo>
                  <a:cubicBezTo>
                    <a:pt x="3407" y="3505"/>
                    <a:pt x="3769" y="3593"/>
                    <a:pt x="4102" y="3750"/>
                  </a:cubicBezTo>
                  <a:cubicBezTo>
                    <a:pt x="4063" y="3907"/>
                    <a:pt x="4013" y="4055"/>
                    <a:pt x="3954" y="4202"/>
                  </a:cubicBezTo>
                  <a:cubicBezTo>
                    <a:pt x="3650" y="4901"/>
                    <a:pt x="2951" y="5392"/>
                    <a:pt x="2253" y="5392"/>
                  </a:cubicBezTo>
                  <a:lnTo>
                    <a:pt x="2243" y="5392"/>
                  </a:lnTo>
                  <a:cubicBezTo>
                    <a:pt x="2228" y="5393"/>
                    <a:pt x="2213" y="5394"/>
                    <a:pt x="2198" y="5394"/>
                  </a:cubicBezTo>
                  <a:cubicBezTo>
                    <a:pt x="2036" y="5394"/>
                    <a:pt x="1876" y="5346"/>
                    <a:pt x="1732" y="5265"/>
                  </a:cubicBezTo>
                  <a:cubicBezTo>
                    <a:pt x="1456" y="5078"/>
                    <a:pt x="1358" y="4635"/>
                    <a:pt x="1525" y="4291"/>
                  </a:cubicBezTo>
                  <a:cubicBezTo>
                    <a:pt x="1673" y="3966"/>
                    <a:pt x="2007" y="3711"/>
                    <a:pt x="2440" y="3593"/>
                  </a:cubicBezTo>
                  <a:cubicBezTo>
                    <a:pt x="2625" y="3534"/>
                    <a:pt x="2830" y="3505"/>
                    <a:pt x="3035" y="3504"/>
                  </a:cubicBezTo>
                  <a:close/>
                  <a:moveTo>
                    <a:pt x="4959" y="7260"/>
                  </a:moveTo>
                  <a:cubicBezTo>
                    <a:pt x="4981" y="7260"/>
                    <a:pt x="5004" y="7260"/>
                    <a:pt x="5026" y="7261"/>
                  </a:cubicBezTo>
                  <a:lnTo>
                    <a:pt x="5017" y="7261"/>
                  </a:lnTo>
                  <a:cubicBezTo>
                    <a:pt x="5312" y="7261"/>
                    <a:pt x="5607" y="7300"/>
                    <a:pt x="5882" y="7399"/>
                  </a:cubicBezTo>
                  <a:cubicBezTo>
                    <a:pt x="5872" y="7487"/>
                    <a:pt x="5862" y="7586"/>
                    <a:pt x="5843" y="7684"/>
                  </a:cubicBezTo>
                  <a:cubicBezTo>
                    <a:pt x="5764" y="8244"/>
                    <a:pt x="5538" y="9012"/>
                    <a:pt x="4948" y="9444"/>
                  </a:cubicBezTo>
                  <a:cubicBezTo>
                    <a:pt x="4711" y="9604"/>
                    <a:pt x="4428" y="9694"/>
                    <a:pt x="4143" y="9694"/>
                  </a:cubicBezTo>
                  <a:cubicBezTo>
                    <a:pt x="4060" y="9694"/>
                    <a:pt x="3977" y="9686"/>
                    <a:pt x="3895" y="9671"/>
                  </a:cubicBezTo>
                  <a:cubicBezTo>
                    <a:pt x="3640" y="9631"/>
                    <a:pt x="3404" y="9484"/>
                    <a:pt x="3256" y="9267"/>
                  </a:cubicBezTo>
                  <a:cubicBezTo>
                    <a:pt x="3109" y="9021"/>
                    <a:pt x="3079" y="8717"/>
                    <a:pt x="3187" y="8441"/>
                  </a:cubicBezTo>
                  <a:cubicBezTo>
                    <a:pt x="3364" y="7949"/>
                    <a:pt x="3748" y="7576"/>
                    <a:pt x="4240" y="7389"/>
                  </a:cubicBezTo>
                  <a:cubicBezTo>
                    <a:pt x="4465" y="7308"/>
                    <a:pt x="4714" y="7260"/>
                    <a:pt x="4959" y="7260"/>
                  </a:cubicBezTo>
                  <a:close/>
                  <a:moveTo>
                    <a:pt x="1551" y="1"/>
                  </a:moveTo>
                  <a:cubicBezTo>
                    <a:pt x="1043" y="1"/>
                    <a:pt x="548" y="152"/>
                    <a:pt x="158" y="446"/>
                  </a:cubicBezTo>
                  <a:cubicBezTo>
                    <a:pt x="0" y="548"/>
                    <a:pt x="109" y="752"/>
                    <a:pt x="249" y="752"/>
                  </a:cubicBezTo>
                  <a:cubicBezTo>
                    <a:pt x="284" y="752"/>
                    <a:pt x="320" y="740"/>
                    <a:pt x="355" y="711"/>
                  </a:cubicBezTo>
                  <a:cubicBezTo>
                    <a:pt x="690" y="460"/>
                    <a:pt x="1116" y="329"/>
                    <a:pt x="1553" y="329"/>
                  </a:cubicBezTo>
                  <a:cubicBezTo>
                    <a:pt x="1835" y="329"/>
                    <a:pt x="2121" y="383"/>
                    <a:pt x="2391" y="495"/>
                  </a:cubicBezTo>
                  <a:cubicBezTo>
                    <a:pt x="3059" y="790"/>
                    <a:pt x="3590" y="1340"/>
                    <a:pt x="3876" y="2019"/>
                  </a:cubicBezTo>
                  <a:cubicBezTo>
                    <a:pt x="4072" y="2452"/>
                    <a:pt x="4161" y="2934"/>
                    <a:pt x="4141" y="3416"/>
                  </a:cubicBezTo>
                  <a:cubicBezTo>
                    <a:pt x="3795" y="3260"/>
                    <a:pt x="3423" y="3185"/>
                    <a:pt x="3052" y="3185"/>
                  </a:cubicBezTo>
                  <a:cubicBezTo>
                    <a:pt x="2812" y="3185"/>
                    <a:pt x="2573" y="3216"/>
                    <a:pt x="2341" y="3278"/>
                  </a:cubicBezTo>
                  <a:cubicBezTo>
                    <a:pt x="1820" y="3425"/>
                    <a:pt x="1407" y="3750"/>
                    <a:pt x="1220" y="4153"/>
                  </a:cubicBezTo>
                  <a:cubicBezTo>
                    <a:pt x="984" y="4655"/>
                    <a:pt x="1132" y="5265"/>
                    <a:pt x="1545" y="5540"/>
                  </a:cubicBezTo>
                  <a:cubicBezTo>
                    <a:pt x="1738" y="5660"/>
                    <a:pt x="1966" y="5728"/>
                    <a:pt x="2189" y="5728"/>
                  </a:cubicBezTo>
                  <a:cubicBezTo>
                    <a:pt x="2204" y="5728"/>
                    <a:pt x="2218" y="5727"/>
                    <a:pt x="2233" y="5727"/>
                  </a:cubicBezTo>
                  <a:lnTo>
                    <a:pt x="2243" y="5727"/>
                  </a:lnTo>
                  <a:cubicBezTo>
                    <a:pt x="3069" y="5727"/>
                    <a:pt x="3895" y="5156"/>
                    <a:pt x="4249" y="4340"/>
                  </a:cubicBezTo>
                  <a:cubicBezTo>
                    <a:pt x="4308" y="4202"/>
                    <a:pt x="4358" y="4055"/>
                    <a:pt x="4397" y="3907"/>
                  </a:cubicBezTo>
                  <a:cubicBezTo>
                    <a:pt x="4702" y="4094"/>
                    <a:pt x="4967" y="4340"/>
                    <a:pt x="5184" y="4635"/>
                  </a:cubicBezTo>
                  <a:cubicBezTo>
                    <a:pt x="5675" y="5274"/>
                    <a:pt x="5921" y="6140"/>
                    <a:pt x="5892" y="7064"/>
                  </a:cubicBezTo>
                  <a:cubicBezTo>
                    <a:pt x="5609" y="6978"/>
                    <a:pt x="5318" y="6934"/>
                    <a:pt x="5027" y="6934"/>
                  </a:cubicBezTo>
                  <a:cubicBezTo>
                    <a:pt x="4720" y="6934"/>
                    <a:pt x="4414" y="6983"/>
                    <a:pt x="4122" y="7084"/>
                  </a:cubicBezTo>
                  <a:cubicBezTo>
                    <a:pt x="3541" y="7300"/>
                    <a:pt x="3079" y="7763"/>
                    <a:pt x="2863" y="8343"/>
                  </a:cubicBezTo>
                  <a:cubicBezTo>
                    <a:pt x="2725" y="8707"/>
                    <a:pt x="2774" y="9110"/>
                    <a:pt x="2971" y="9444"/>
                  </a:cubicBezTo>
                  <a:cubicBezTo>
                    <a:pt x="3177" y="9739"/>
                    <a:pt x="3482" y="9936"/>
                    <a:pt x="3836" y="9995"/>
                  </a:cubicBezTo>
                  <a:cubicBezTo>
                    <a:pt x="3938" y="10013"/>
                    <a:pt x="4040" y="10021"/>
                    <a:pt x="4141" y="10021"/>
                  </a:cubicBezTo>
                  <a:cubicBezTo>
                    <a:pt x="4495" y="10021"/>
                    <a:pt x="4844" y="9916"/>
                    <a:pt x="5135" y="9710"/>
                  </a:cubicBezTo>
                  <a:cubicBezTo>
                    <a:pt x="5823" y="9218"/>
                    <a:pt x="6079" y="8362"/>
                    <a:pt x="6167" y="7733"/>
                  </a:cubicBezTo>
                  <a:cubicBezTo>
                    <a:pt x="6177" y="7654"/>
                    <a:pt x="6187" y="7586"/>
                    <a:pt x="6197" y="7517"/>
                  </a:cubicBezTo>
                  <a:cubicBezTo>
                    <a:pt x="6738" y="7763"/>
                    <a:pt x="7180" y="8166"/>
                    <a:pt x="7475" y="8677"/>
                  </a:cubicBezTo>
                  <a:cubicBezTo>
                    <a:pt x="8085" y="9749"/>
                    <a:pt x="7947" y="11224"/>
                    <a:pt x="7141" y="12267"/>
                  </a:cubicBezTo>
                  <a:cubicBezTo>
                    <a:pt x="7082" y="12336"/>
                    <a:pt x="7092" y="12434"/>
                    <a:pt x="7170" y="12493"/>
                  </a:cubicBezTo>
                  <a:cubicBezTo>
                    <a:pt x="7200" y="12513"/>
                    <a:pt x="7229" y="12532"/>
                    <a:pt x="7269" y="12532"/>
                  </a:cubicBezTo>
                  <a:cubicBezTo>
                    <a:pt x="7318" y="12523"/>
                    <a:pt x="7357" y="12503"/>
                    <a:pt x="7387" y="12473"/>
                  </a:cubicBezTo>
                  <a:cubicBezTo>
                    <a:pt x="8282" y="11333"/>
                    <a:pt x="8429" y="9700"/>
                    <a:pt x="7751" y="8510"/>
                  </a:cubicBezTo>
                  <a:cubicBezTo>
                    <a:pt x="7406" y="7910"/>
                    <a:pt x="6865" y="7438"/>
                    <a:pt x="6216" y="7182"/>
                  </a:cubicBezTo>
                  <a:cubicBezTo>
                    <a:pt x="6266" y="6140"/>
                    <a:pt x="6000" y="5166"/>
                    <a:pt x="5449" y="4438"/>
                  </a:cubicBezTo>
                  <a:cubicBezTo>
                    <a:pt x="5184" y="4075"/>
                    <a:pt x="4840" y="3779"/>
                    <a:pt x="4456" y="3563"/>
                  </a:cubicBezTo>
                  <a:cubicBezTo>
                    <a:pt x="4515" y="2993"/>
                    <a:pt x="4417" y="2412"/>
                    <a:pt x="4181" y="1881"/>
                  </a:cubicBezTo>
                  <a:cubicBezTo>
                    <a:pt x="3856" y="1124"/>
                    <a:pt x="3266" y="524"/>
                    <a:pt x="2518" y="190"/>
                  </a:cubicBezTo>
                  <a:cubicBezTo>
                    <a:pt x="2207" y="63"/>
                    <a:pt x="1876"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a:extLst>
                <a:ext uri="{FF2B5EF4-FFF2-40B4-BE49-F238E27FC236}">
                  <a16:creationId xmlns:a16="http://schemas.microsoft.com/office/drawing/2014/main" id="{D7E5071D-C5DA-478A-0AF3-09DD0D603BBB}"/>
                </a:ext>
              </a:extLst>
            </p:cNvPr>
            <p:cNvSpPr/>
            <p:nvPr/>
          </p:nvSpPr>
          <p:spPr>
            <a:xfrm>
              <a:off x="1309905" y="2164486"/>
              <a:ext cx="247528" cy="448998"/>
            </a:xfrm>
            <a:custGeom>
              <a:avLst/>
              <a:gdLst/>
              <a:ahLst/>
              <a:cxnLst/>
              <a:rect l="l" t="t" r="r" b="b"/>
              <a:pathLst>
                <a:path w="4466" h="8101" extrusionOk="0">
                  <a:moveTo>
                    <a:pt x="2502" y="3105"/>
                  </a:moveTo>
                  <a:cubicBezTo>
                    <a:pt x="2559" y="3105"/>
                    <a:pt x="2614" y="3117"/>
                    <a:pt x="2666" y="3144"/>
                  </a:cubicBezTo>
                  <a:cubicBezTo>
                    <a:pt x="2852" y="3252"/>
                    <a:pt x="2931" y="3478"/>
                    <a:pt x="2862" y="3685"/>
                  </a:cubicBezTo>
                  <a:cubicBezTo>
                    <a:pt x="2784" y="3911"/>
                    <a:pt x="2597" y="4088"/>
                    <a:pt x="2370" y="4166"/>
                  </a:cubicBezTo>
                  <a:cubicBezTo>
                    <a:pt x="2243" y="4216"/>
                    <a:pt x="2105" y="4240"/>
                    <a:pt x="1967" y="4240"/>
                  </a:cubicBezTo>
                  <a:cubicBezTo>
                    <a:pt x="1830" y="4240"/>
                    <a:pt x="1692" y="4216"/>
                    <a:pt x="1564" y="4166"/>
                  </a:cubicBezTo>
                  <a:cubicBezTo>
                    <a:pt x="1633" y="3921"/>
                    <a:pt x="1741" y="3694"/>
                    <a:pt x="1889" y="3498"/>
                  </a:cubicBezTo>
                  <a:cubicBezTo>
                    <a:pt x="2044" y="3280"/>
                    <a:pt x="2286" y="3105"/>
                    <a:pt x="2502" y="3105"/>
                  </a:cubicBezTo>
                  <a:close/>
                  <a:moveTo>
                    <a:pt x="2419" y="1"/>
                  </a:moveTo>
                  <a:cubicBezTo>
                    <a:pt x="1959" y="1"/>
                    <a:pt x="1464" y="234"/>
                    <a:pt x="1033" y="665"/>
                  </a:cubicBezTo>
                  <a:cubicBezTo>
                    <a:pt x="315" y="1373"/>
                    <a:pt x="0" y="2376"/>
                    <a:pt x="236" y="3212"/>
                  </a:cubicBezTo>
                  <a:cubicBezTo>
                    <a:pt x="384" y="3694"/>
                    <a:pt x="718" y="4107"/>
                    <a:pt x="1171" y="4343"/>
                  </a:cubicBezTo>
                  <a:cubicBezTo>
                    <a:pt x="1141" y="4511"/>
                    <a:pt x="1112" y="4668"/>
                    <a:pt x="1102" y="4835"/>
                  </a:cubicBezTo>
                  <a:cubicBezTo>
                    <a:pt x="1033" y="5789"/>
                    <a:pt x="1318" y="6684"/>
                    <a:pt x="1879" y="7294"/>
                  </a:cubicBezTo>
                  <a:cubicBezTo>
                    <a:pt x="2341" y="7795"/>
                    <a:pt x="2980" y="8090"/>
                    <a:pt x="3669" y="8100"/>
                  </a:cubicBezTo>
                  <a:cubicBezTo>
                    <a:pt x="3895" y="8100"/>
                    <a:pt x="4121" y="8061"/>
                    <a:pt x="4337" y="7982"/>
                  </a:cubicBezTo>
                  <a:cubicBezTo>
                    <a:pt x="4426" y="7953"/>
                    <a:pt x="4465" y="7854"/>
                    <a:pt x="4436" y="7776"/>
                  </a:cubicBezTo>
                  <a:cubicBezTo>
                    <a:pt x="4412" y="7705"/>
                    <a:pt x="4350" y="7659"/>
                    <a:pt x="4281" y="7659"/>
                  </a:cubicBezTo>
                  <a:cubicBezTo>
                    <a:pt x="4264" y="7659"/>
                    <a:pt x="4247" y="7662"/>
                    <a:pt x="4229" y="7668"/>
                  </a:cubicBezTo>
                  <a:cubicBezTo>
                    <a:pt x="4051" y="7731"/>
                    <a:pt x="3860" y="7762"/>
                    <a:pt x="3666" y="7762"/>
                  </a:cubicBezTo>
                  <a:cubicBezTo>
                    <a:pt x="3113" y="7762"/>
                    <a:pt x="2532" y="7512"/>
                    <a:pt x="2125" y="7068"/>
                  </a:cubicBezTo>
                  <a:cubicBezTo>
                    <a:pt x="1623" y="6517"/>
                    <a:pt x="1377" y="5720"/>
                    <a:pt x="1436" y="4855"/>
                  </a:cubicBezTo>
                  <a:cubicBezTo>
                    <a:pt x="1446" y="4727"/>
                    <a:pt x="1456" y="4599"/>
                    <a:pt x="1485" y="4481"/>
                  </a:cubicBezTo>
                  <a:cubicBezTo>
                    <a:pt x="1641" y="4533"/>
                    <a:pt x="1805" y="4560"/>
                    <a:pt x="1970" y="4560"/>
                  </a:cubicBezTo>
                  <a:cubicBezTo>
                    <a:pt x="2150" y="4560"/>
                    <a:pt x="2329" y="4528"/>
                    <a:pt x="2498" y="4461"/>
                  </a:cubicBezTo>
                  <a:cubicBezTo>
                    <a:pt x="2823" y="4343"/>
                    <a:pt x="3069" y="4098"/>
                    <a:pt x="3187" y="3773"/>
                  </a:cubicBezTo>
                  <a:cubicBezTo>
                    <a:pt x="3305" y="3409"/>
                    <a:pt x="3147" y="3016"/>
                    <a:pt x="2813" y="2839"/>
                  </a:cubicBezTo>
                  <a:cubicBezTo>
                    <a:pt x="2713" y="2789"/>
                    <a:pt x="2610" y="2767"/>
                    <a:pt x="2508" y="2767"/>
                  </a:cubicBezTo>
                  <a:cubicBezTo>
                    <a:pt x="2169" y="2767"/>
                    <a:pt x="1837" y="3011"/>
                    <a:pt x="1633" y="3291"/>
                  </a:cubicBezTo>
                  <a:cubicBezTo>
                    <a:pt x="1466" y="3507"/>
                    <a:pt x="1348" y="3753"/>
                    <a:pt x="1259" y="4019"/>
                  </a:cubicBezTo>
                  <a:cubicBezTo>
                    <a:pt x="925" y="3812"/>
                    <a:pt x="669" y="3498"/>
                    <a:pt x="561" y="3124"/>
                  </a:cubicBezTo>
                  <a:cubicBezTo>
                    <a:pt x="354" y="2406"/>
                    <a:pt x="630" y="1531"/>
                    <a:pt x="1269" y="891"/>
                  </a:cubicBezTo>
                  <a:cubicBezTo>
                    <a:pt x="1568" y="600"/>
                    <a:pt x="2007" y="329"/>
                    <a:pt x="2443" y="329"/>
                  </a:cubicBezTo>
                  <a:cubicBezTo>
                    <a:pt x="2537" y="329"/>
                    <a:pt x="2632" y="342"/>
                    <a:pt x="2725" y="370"/>
                  </a:cubicBezTo>
                  <a:cubicBezTo>
                    <a:pt x="2745" y="377"/>
                    <a:pt x="2764" y="380"/>
                    <a:pt x="2782" y="380"/>
                  </a:cubicBezTo>
                  <a:cubicBezTo>
                    <a:pt x="2947" y="380"/>
                    <a:pt x="3009" y="119"/>
                    <a:pt x="2823" y="65"/>
                  </a:cubicBezTo>
                  <a:cubicBezTo>
                    <a:pt x="2693" y="22"/>
                    <a:pt x="2558" y="1"/>
                    <a:pt x="2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a:extLst>
                <a:ext uri="{FF2B5EF4-FFF2-40B4-BE49-F238E27FC236}">
                  <a16:creationId xmlns:a16="http://schemas.microsoft.com/office/drawing/2014/main" id="{BE1A6B9E-AF29-FBA6-C4F8-516BED30FED8}"/>
                </a:ext>
              </a:extLst>
            </p:cNvPr>
            <p:cNvSpPr/>
            <p:nvPr/>
          </p:nvSpPr>
          <p:spPr>
            <a:xfrm>
              <a:off x="2665609" y="2704549"/>
              <a:ext cx="318306" cy="302454"/>
            </a:xfrm>
            <a:custGeom>
              <a:avLst/>
              <a:gdLst/>
              <a:ahLst/>
              <a:cxnLst/>
              <a:rect l="l" t="t" r="r" b="b"/>
              <a:pathLst>
                <a:path w="5743" h="5457" extrusionOk="0">
                  <a:moveTo>
                    <a:pt x="2429" y="1612"/>
                  </a:moveTo>
                  <a:cubicBezTo>
                    <a:pt x="2743" y="1621"/>
                    <a:pt x="3038" y="1769"/>
                    <a:pt x="3225" y="2015"/>
                  </a:cubicBezTo>
                  <a:cubicBezTo>
                    <a:pt x="3451" y="2339"/>
                    <a:pt x="3540" y="2733"/>
                    <a:pt x="3471" y="3126"/>
                  </a:cubicBezTo>
                  <a:cubicBezTo>
                    <a:pt x="3309" y="3164"/>
                    <a:pt x="3142" y="3184"/>
                    <a:pt x="2975" y="3184"/>
                  </a:cubicBezTo>
                  <a:cubicBezTo>
                    <a:pt x="2798" y="3184"/>
                    <a:pt x="2620" y="3162"/>
                    <a:pt x="2448" y="3116"/>
                  </a:cubicBezTo>
                  <a:cubicBezTo>
                    <a:pt x="2134" y="3028"/>
                    <a:pt x="1770" y="2802"/>
                    <a:pt x="1681" y="2467"/>
                  </a:cubicBezTo>
                  <a:cubicBezTo>
                    <a:pt x="1602" y="2133"/>
                    <a:pt x="1858" y="1739"/>
                    <a:pt x="2212" y="1641"/>
                  </a:cubicBezTo>
                  <a:cubicBezTo>
                    <a:pt x="2281" y="1621"/>
                    <a:pt x="2360" y="1612"/>
                    <a:pt x="2429" y="1612"/>
                  </a:cubicBezTo>
                  <a:close/>
                  <a:moveTo>
                    <a:pt x="5417" y="1"/>
                  </a:moveTo>
                  <a:cubicBezTo>
                    <a:pt x="5324" y="1"/>
                    <a:pt x="5229" y="73"/>
                    <a:pt x="5251" y="195"/>
                  </a:cubicBezTo>
                  <a:cubicBezTo>
                    <a:pt x="5399" y="1002"/>
                    <a:pt x="5173" y="1838"/>
                    <a:pt x="4632" y="2448"/>
                  </a:cubicBezTo>
                  <a:cubicBezTo>
                    <a:pt x="4396" y="2693"/>
                    <a:pt x="4120" y="2890"/>
                    <a:pt x="3815" y="3008"/>
                  </a:cubicBezTo>
                  <a:cubicBezTo>
                    <a:pt x="3845" y="2585"/>
                    <a:pt x="3727" y="2162"/>
                    <a:pt x="3481" y="1818"/>
                  </a:cubicBezTo>
                  <a:cubicBezTo>
                    <a:pt x="3227" y="1485"/>
                    <a:pt x="2832" y="1293"/>
                    <a:pt x="2421" y="1293"/>
                  </a:cubicBezTo>
                  <a:cubicBezTo>
                    <a:pt x="2322" y="1293"/>
                    <a:pt x="2223" y="1304"/>
                    <a:pt x="2124" y="1326"/>
                  </a:cubicBezTo>
                  <a:cubicBezTo>
                    <a:pt x="1602" y="1474"/>
                    <a:pt x="1248" y="2044"/>
                    <a:pt x="1366" y="2546"/>
                  </a:cubicBezTo>
                  <a:cubicBezTo>
                    <a:pt x="1465" y="2959"/>
                    <a:pt x="1839" y="3284"/>
                    <a:pt x="2370" y="3431"/>
                  </a:cubicBezTo>
                  <a:cubicBezTo>
                    <a:pt x="2559" y="3483"/>
                    <a:pt x="2759" y="3508"/>
                    <a:pt x="2958" y="3508"/>
                  </a:cubicBezTo>
                  <a:cubicBezTo>
                    <a:pt x="3101" y="3508"/>
                    <a:pt x="3243" y="3495"/>
                    <a:pt x="3383" y="3470"/>
                  </a:cubicBezTo>
                  <a:lnTo>
                    <a:pt x="3383" y="3470"/>
                  </a:lnTo>
                  <a:cubicBezTo>
                    <a:pt x="3284" y="3765"/>
                    <a:pt x="3127" y="4041"/>
                    <a:pt x="2940" y="4296"/>
                  </a:cubicBezTo>
                  <a:cubicBezTo>
                    <a:pt x="2745" y="4547"/>
                    <a:pt x="2246" y="5120"/>
                    <a:pt x="1629" y="5120"/>
                  </a:cubicBezTo>
                  <a:cubicBezTo>
                    <a:pt x="1591" y="5120"/>
                    <a:pt x="1553" y="5117"/>
                    <a:pt x="1514" y="5113"/>
                  </a:cubicBezTo>
                  <a:cubicBezTo>
                    <a:pt x="944" y="5054"/>
                    <a:pt x="540" y="4493"/>
                    <a:pt x="353" y="4159"/>
                  </a:cubicBezTo>
                  <a:cubicBezTo>
                    <a:pt x="320" y="4104"/>
                    <a:pt x="271" y="4081"/>
                    <a:pt x="222" y="4081"/>
                  </a:cubicBezTo>
                  <a:cubicBezTo>
                    <a:pt x="111" y="4081"/>
                    <a:pt x="0" y="4197"/>
                    <a:pt x="68" y="4326"/>
                  </a:cubicBezTo>
                  <a:cubicBezTo>
                    <a:pt x="442" y="4985"/>
                    <a:pt x="944" y="5388"/>
                    <a:pt x="1475" y="5447"/>
                  </a:cubicBezTo>
                  <a:cubicBezTo>
                    <a:pt x="1524" y="5447"/>
                    <a:pt x="1573" y="5457"/>
                    <a:pt x="1622" y="5457"/>
                  </a:cubicBezTo>
                  <a:cubicBezTo>
                    <a:pt x="2173" y="5457"/>
                    <a:pt x="2733" y="5103"/>
                    <a:pt x="3196" y="4483"/>
                  </a:cubicBezTo>
                  <a:cubicBezTo>
                    <a:pt x="3451" y="4159"/>
                    <a:pt x="3638" y="3785"/>
                    <a:pt x="3756" y="3382"/>
                  </a:cubicBezTo>
                  <a:cubicBezTo>
                    <a:pt x="4179" y="3244"/>
                    <a:pt x="4563" y="2998"/>
                    <a:pt x="4868" y="2674"/>
                  </a:cubicBezTo>
                  <a:cubicBezTo>
                    <a:pt x="5477" y="1975"/>
                    <a:pt x="5743" y="1041"/>
                    <a:pt x="5576" y="136"/>
                  </a:cubicBezTo>
                  <a:cubicBezTo>
                    <a:pt x="5559" y="43"/>
                    <a:pt x="5488"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1">
            <a:extLst>
              <a:ext uri="{FF2B5EF4-FFF2-40B4-BE49-F238E27FC236}">
                <a16:creationId xmlns:a16="http://schemas.microsoft.com/office/drawing/2014/main" id="{9BDF1304-F85F-1DED-D5A6-3D849BC85594}"/>
              </a:ext>
            </a:extLst>
          </p:cNvPr>
          <p:cNvGrpSpPr/>
          <p:nvPr/>
        </p:nvGrpSpPr>
        <p:grpSpPr>
          <a:xfrm rot="-2168336">
            <a:off x="340929" y="483154"/>
            <a:ext cx="825790" cy="701108"/>
            <a:chOff x="3502275" y="3218775"/>
            <a:chExt cx="1175775" cy="998250"/>
          </a:xfrm>
        </p:grpSpPr>
        <p:sp>
          <p:nvSpPr>
            <p:cNvPr id="1036" name="Google Shape;1036;p31">
              <a:extLst>
                <a:ext uri="{FF2B5EF4-FFF2-40B4-BE49-F238E27FC236}">
                  <a16:creationId xmlns:a16="http://schemas.microsoft.com/office/drawing/2014/main" id="{D204B546-A416-73D1-2987-758B0B61E555}"/>
                </a:ext>
              </a:extLst>
            </p:cNvPr>
            <p:cNvSpPr/>
            <p:nvPr/>
          </p:nvSpPr>
          <p:spPr>
            <a:xfrm>
              <a:off x="3503750" y="3218775"/>
              <a:ext cx="1174300" cy="997175"/>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a:extLst>
                <a:ext uri="{FF2B5EF4-FFF2-40B4-BE49-F238E27FC236}">
                  <a16:creationId xmlns:a16="http://schemas.microsoft.com/office/drawing/2014/main" id="{EE6E701E-E8E5-0B95-D203-F8C24141A0A1}"/>
                </a:ext>
              </a:extLst>
            </p:cNvPr>
            <p:cNvSpPr/>
            <p:nvPr/>
          </p:nvSpPr>
          <p:spPr>
            <a:xfrm>
              <a:off x="3502275" y="3292450"/>
              <a:ext cx="1155375" cy="92457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a:extLst>
                <a:ext uri="{FF2B5EF4-FFF2-40B4-BE49-F238E27FC236}">
                  <a16:creationId xmlns:a16="http://schemas.microsoft.com/office/drawing/2014/main" id="{A1B94B89-DFAE-D9EF-B8C3-8488E1C05BEB}"/>
                </a:ext>
              </a:extLst>
            </p:cNvPr>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a:extLst>
                <a:ext uri="{FF2B5EF4-FFF2-40B4-BE49-F238E27FC236}">
                  <a16:creationId xmlns:a16="http://schemas.microsoft.com/office/drawing/2014/main" id="{7E4AAE2D-EF57-7195-FAB4-C695DE10FBD4}"/>
                </a:ext>
              </a:extLst>
            </p:cNvPr>
            <p:cNvSpPr/>
            <p:nvPr/>
          </p:nvSpPr>
          <p:spPr>
            <a:xfrm>
              <a:off x="3520975" y="3219525"/>
              <a:ext cx="1155350" cy="924475"/>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a:extLst>
                <a:ext uri="{FF2B5EF4-FFF2-40B4-BE49-F238E27FC236}">
                  <a16:creationId xmlns:a16="http://schemas.microsoft.com/office/drawing/2014/main" id="{56147D85-C7C3-DDA7-97E8-07DC0A9FBF7F}"/>
                </a:ext>
              </a:extLst>
            </p:cNvPr>
            <p:cNvSpPr/>
            <p:nvPr/>
          </p:nvSpPr>
          <p:spPr>
            <a:xfrm>
              <a:off x="3937225" y="3272500"/>
              <a:ext cx="241475" cy="223800"/>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a:extLst>
                <a:ext uri="{FF2B5EF4-FFF2-40B4-BE49-F238E27FC236}">
                  <a16:creationId xmlns:a16="http://schemas.microsoft.com/office/drawing/2014/main" id="{A115B2CF-5D5E-C746-CDA8-5205B85C0C0B}"/>
                </a:ext>
              </a:extLst>
            </p:cNvPr>
            <p:cNvSpPr/>
            <p:nvPr/>
          </p:nvSpPr>
          <p:spPr>
            <a:xfrm>
              <a:off x="3672925" y="3396275"/>
              <a:ext cx="267525" cy="219150"/>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a:extLst>
                <a:ext uri="{FF2B5EF4-FFF2-40B4-BE49-F238E27FC236}">
                  <a16:creationId xmlns:a16="http://schemas.microsoft.com/office/drawing/2014/main" id="{0AD2BA96-B555-5E40-6940-6820DF8E2178}"/>
                </a:ext>
              </a:extLst>
            </p:cNvPr>
            <p:cNvSpPr/>
            <p:nvPr/>
          </p:nvSpPr>
          <p:spPr>
            <a:xfrm>
              <a:off x="3693700" y="3683175"/>
              <a:ext cx="296650" cy="24367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a:extLst>
                <a:ext uri="{FF2B5EF4-FFF2-40B4-BE49-F238E27FC236}">
                  <a16:creationId xmlns:a16="http://schemas.microsoft.com/office/drawing/2014/main" id="{DC710226-6905-D7C1-B577-115A474A5935}"/>
                </a:ext>
              </a:extLst>
            </p:cNvPr>
            <p:cNvSpPr/>
            <p:nvPr/>
          </p:nvSpPr>
          <p:spPr>
            <a:xfrm>
              <a:off x="4051550" y="3806075"/>
              <a:ext cx="278725" cy="279350"/>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a:extLst>
                <a:ext uri="{FF2B5EF4-FFF2-40B4-BE49-F238E27FC236}">
                  <a16:creationId xmlns:a16="http://schemas.microsoft.com/office/drawing/2014/main" id="{3BC3B450-04F2-3680-B16E-47FCF7315F2E}"/>
                </a:ext>
              </a:extLst>
            </p:cNvPr>
            <p:cNvSpPr/>
            <p:nvPr/>
          </p:nvSpPr>
          <p:spPr>
            <a:xfrm>
              <a:off x="4311675" y="3673800"/>
              <a:ext cx="296825" cy="25870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a:extLst>
                <a:ext uri="{FF2B5EF4-FFF2-40B4-BE49-F238E27FC236}">
                  <a16:creationId xmlns:a16="http://schemas.microsoft.com/office/drawing/2014/main" id="{9075FFD0-2FEB-DB69-75ED-64DA82F18AD1}"/>
                </a:ext>
              </a:extLst>
            </p:cNvPr>
            <p:cNvSpPr/>
            <p:nvPr/>
          </p:nvSpPr>
          <p:spPr>
            <a:xfrm>
              <a:off x="4234725" y="3403275"/>
              <a:ext cx="267050" cy="221800"/>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a:extLst>
                <a:ext uri="{FF2B5EF4-FFF2-40B4-BE49-F238E27FC236}">
                  <a16:creationId xmlns:a16="http://schemas.microsoft.com/office/drawing/2014/main" id="{34F0DBE4-B5C8-0E68-AB1E-4BBA28C795CE}"/>
                </a:ext>
              </a:extLst>
            </p:cNvPr>
            <p:cNvSpPr/>
            <p:nvPr/>
          </p:nvSpPr>
          <p:spPr>
            <a:xfrm>
              <a:off x="4027700" y="3566800"/>
              <a:ext cx="189350" cy="161850"/>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a:extLst>
                <a:ext uri="{FF2B5EF4-FFF2-40B4-BE49-F238E27FC236}">
                  <a16:creationId xmlns:a16="http://schemas.microsoft.com/office/drawing/2014/main" id="{8E9A89F7-BBB7-0347-09B7-96B06029EB71}"/>
                </a:ext>
              </a:extLst>
            </p:cNvPr>
            <p:cNvSpPr/>
            <p:nvPr/>
          </p:nvSpPr>
          <p:spPr>
            <a:xfrm>
              <a:off x="3796600" y="3346750"/>
              <a:ext cx="638775" cy="639525"/>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31">
            <a:extLst>
              <a:ext uri="{FF2B5EF4-FFF2-40B4-BE49-F238E27FC236}">
                <a16:creationId xmlns:a16="http://schemas.microsoft.com/office/drawing/2014/main" id="{AF9EC7A5-C036-71F8-BBA7-D9AC0FF32CE5}"/>
              </a:ext>
            </a:extLst>
          </p:cNvPr>
          <p:cNvSpPr/>
          <p:nvPr/>
        </p:nvSpPr>
        <p:spPr>
          <a:xfrm rot="3391622">
            <a:off x="8780552" y="4920052"/>
            <a:ext cx="246675" cy="155422"/>
          </a:xfrm>
          <a:custGeom>
            <a:avLst/>
            <a:gdLst/>
            <a:ahLst/>
            <a:cxnLst/>
            <a:rect l="l" t="t" r="r" b="b"/>
            <a:pathLst>
              <a:path w="6512" h="4103" extrusionOk="0">
                <a:moveTo>
                  <a:pt x="3266" y="1191"/>
                </a:moveTo>
                <a:cubicBezTo>
                  <a:pt x="3885" y="1466"/>
                  <a:pt x="4318" y="2057"/>
                  <a:pt x="4406" y="2735"/>
                </a:cubicBezTo>
                <a:cubicBezTo>
                  <a:pt x="4436" y="2991"/>
                  <a:pt x="4387" y="3266"/>
                  <a:pt x="4259" y="3492"/>
                </a:cubicBezTo>
                <a:cubicBezTo>
                  <a:pt x="4131" y="3709"/>
                  <a:pt x="3895" y="3837"/>
                  <a:pt x="3649" y="3837"/>
                </a:cubicBezTo>
                <a:cubicBezTo>
                  <a:pt x="3226" y="3817"/>
                  <a:pt x="2951" y="3315"/>
                  <a:pt x="2902" y="2834"/>
                </a:cubicBezTo>
                <a:cubicBezTo>
                  <a:pt x="2833" y="2263"/>
                  <a:pt x="2961" y="1683"/>
                  <a:pt x="3266" y="1191"/>
                </a:cubicBezTo>
                <a:close/>
                <a:moveTo>
                  <a:pt x="4913" y="1"/>
                </a:moveTo>
                <a:cubicBezTo>
                  <a:pt x="4515" y="1"/>
                  <a:pt x="4112" y="106"/>
                  <a:pt x="3767" y="326"/>
                </a:cubicBezTo>
                <a:cubicBezTo>
                  <a:pt x="3541" y="473"/>
                  <a:pt x="3344" y="660"/>
                  <a:pt x="3177" y="876"/>
                </a:cubicBezTo>
                <a:lnTo>
                  <a:pt x="3118" y="857"/>
                </a:lnTo>
                <a:cubicBezTo>
                  <a:pt x="2913" y="801"/>
                  <a:pt x="2705" y="774"/>
                  <a:pt x="2498" y="774"/>
                </a:cubicBezTo>
                <a:cubicBezTo>
                  <a:pt x="1861" y="774"/>
                  <a:pt x="1240" y="1031"/>
                  <a:pt x="787" y="1506"/>
                </a:cubicBezTo>
                <a:cubicBezTo>
                  <a:pt x="207" y="2145"/>
                  <a:pt x="0" y="3040"/>
                  <a:pt x="227" y="3866"/>
                </a:cubicBezTo>
                <a:cubicBezTo>
                  <a:pt x="250" y="3920"/>
                  <a:pt x="296" y="3944"/>
                  <a:pt x="342" y="3944"/>
                </a:cubicBezTo>
                <a:cubicBezTo>
                  <a:pt x="413" y="3944"/>
                  <a:pt x="484" y="3887"/>
                  <a:pt x="473" y="3797"/>
                </a:cubicBezTo>
                <a:cubicBezTo>
                  <a:pt x="266" y="3050"/>
                  <a:pt x="453" y="2253"/>
                  <a:pt x="974" y="1683"/>
                </a:cubicBezTo>
                <a:cubicBezTo>
                  <a:pt x="1371" y="1264"/>
                  <a:pt x="1921" y="1033"/>
                  <a:pt x="2486" y="1033"/>
                </a:cubicBezTo>
                <a:cubicBezTo>
                  <a:pt x="2664" y="1033"/>
                  <a:pt x="2843" y="1056"/>
                  <a:pt x="3020" y="1103"/>
                </a:cubicBezTo>
                <a:cubicBezTo>
                  <a:pt x="2705" y="1634"/>
                  <a:pt x="2567" y="2253"/>
                  <a:pt x="2646" y="2873"/>
                </a:cubicBezTo>
                <a:cubicBezTo>
                  <a:pt x="2705" y="3433"/>
                  <a:pt x="3049" y="4063"/>
                  <a:pt x="3639" y="4102"/>
                </a:cubicBezTo>
                <a:lnTo>
                  <a:pt x="3679" y="4102"/>
                </a:lnTo>
                <a:cubicBezTo>
                  <a:pt x="4013" y="4092"/>
                  <a:pt x="4308" y="3915"/>
                  <a:pt x="4485" y="3630"/>
                </a:cubicBezTo>
                <a:cubicBezTo>
                  <a:pt x="4642" y="3355"/>
                  <a:pt x="4711" y="3030"/>
                  <a:pt x="4672" y="2715"/>
                </a:cubicBezTo>
                <a:cubicBezTo>
                  <a:pt x="4583" y="1958"/>
                  <a:pt x="4111" y="1299"/>
                  <a:pt x="3423" y="975"/>
                </a:cubicBezTo>
                <a:cubicBezTo>
                  <a:pt x="3561" y="808"/>
                  <a:pt x="3728" y="660"/>
                  <a:pt x="3905" y="542"/>
                </a:cubicBezTo>
                <a:cubicBezTo>
                  <a:pt x="4210" y="348"/>
                  <a:pt x="4566" y="254"/>
                  <a:pt x="4917" y="254"/>
                </a:cubicBezTo>
                <a:cubicBezTo>
                  <a:pt x="5437" y="254"/>
                  <a:pt x="5944" y="459"/>
                  <a:pt x="6255" y="847"/>
                </a:cubicBezTo>
                <a:cubicBezTo>
                  <a:pt x="6283" y="880"/>
                  <a:pt x="6321" y="898"/>
                  <a:pt x="6359" y="898"/>
                </a:cubicBezTo>
                <a:cubicBezTo>
                  <a:pt x="6388" y="898"/>
                  <a:pt x="6417" y="888"/>
                  <a:pt x="6442" y="867"/>
                </a:cubicBezTo>
                <a:cubicBezTo>
                  <a:pt x="6501" y="827"/>
                  <a:pt x="6511" y="739"/>
                  <a:pt x="6462" y="690"/>
                </a:cubicBezTo>
                <a:cubicBezTo>
                  <a:pt x="6101" y="240"/>
                  <a:pt x="5513" y="1"/>
                  <a:pt x="4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 name="Google Shape;1049;p31">
            <a:extLst>
              <a:ext uri="{FF2B5EF4-FFF2-40B4-BE49-F238E27FC236}">
                <a16:creationId xmlns:a16="http://schemas.microsoft.com/office/drawing/2014/main" id="{7A362A94-FA73-A2CD-3D09-A4A93743673E}"/>
              </a:ext>
            </a:extLst>
          </p:cNvPr>
          <p:cNvGrpSpPr/>
          <p:nvPr/>
        </p:nvGrpSpPr>
        <p:grpSpPr>
          <a:xfrm>
            <a:off x="7339468" y="308176"/>
            <a:ext cx="1431589" cy="840949"/>
            <a:chOff x="3285175" y="1554625"/>
            <a:chExt cx="1458275" cy="856625"/>
          </a:xfrm>
        </p:grpSpPr>
        <p:sp>
          <p:nvSpPr>
            <p:cNvPr id="1050" name="Google Shape;1050;p31">
              <a:extLst>
                <a:ext uri="{FF2B5EF4-FFF2-40B4-BE49-F238E27FC236}">
                  <a16:creationId xmlns:a16="http://schemas.microsoft.com/office/drawing/2014/main" id="{2049137B-B2A1-F371-3D15-3D7EE460849F}"/>
                </a:ext>
              </a:extLst>
            </p:cNvPr>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a:extLst>
                <a:ext uri="{FF2B5EF4-FFF2-40B4-BE49-F238E27FC236}">
                  <a16:creationId xmlns:a16="http://schemas.microsoft.com/office/drawing/2014/main" id="{6760E17D-3057-C78A-9B32-701DF035BF81}"/>
                </a:ext>
              </a:extLst>
            </p:cNvPr>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a:extLst>
                <a:ext uri="{FF2B5EF4-FFF2-40B4-BE49-F238E27FC236}">
                  <a16:creationId xmlns:a16="http://schemas.microsoft.com/office/drawing/2014/main" id="{A28FA380-DC91-11AA-9905-0C7AF4713C64}"/>
                </a:ext>
              </a:extLst>
            </p:cNvPr>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a:extLst>
                <a:ext uri="{FF2B5EF4-FFF2-40B4-BE49-F238E27FC236}">
                  <a16:creationId xmlns:a16="http://schemas.microsoft.com/office/drawing/2014/main" id="{0EC29E50-6893-A2A6-DA0D-26D85B30D541}"/>
                </a:ext>
              </a:extLst>
            </p:cNvPr>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a:extLst>
                <a:ext uri="{FF2B5EF4-FFF2-40B4-BE49-F238E27FC236}">
                  <a16:creationId xmlns:a16="http://schemas.microsoft.com/office/drawing/2014/main" id="{1119967A-F9A9-6FBB-6C45-D89016B801B4}"/>
                </a:ext>
              </a:extLst>
            </p:cNvPr>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a:extLst>
                <a:ext uri="{FF2B5EF4-FFF2-40B4-BE49-F238E27FC236}">
                  <a16:creationId xmlns:a16="http://schemas.microsoft.com/office/drawing/2014/main" id="{8ACC1551-B47C-F799-2BF4-29C59AA3A777}"/>
                </a:ext>
              </a:extLst>
            </p:cNvPr>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a:extLst>
                <a:ext uri="{FF2B5EF4-FFF2-40B4-BE49-F238E27FC236}">
                  <a16:creationId xmlns:a16="http://schemas.microsoft.com/office/drawing/2014/main" id="{785DB220-BAA6-9333-69D3-3268998AF9B3}"/>
                </a:ext>
              </a:extLst>
            </p:cNvPr>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a:extLst>
                <a:ext uri="{FF2B5EF4-FFF2-40B4-BE49-F238E27FC236}">
                  <a16:creationId xmlns:a16="http://schemas.microsoft.com/office/drawing/2014/main" id="{620BF159-50D8-87D0-1E92-0E38920DD1DB}"/>
                </a:ext>
              </a:extLst>
            </p:cNvPr>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a:extLst>
                <a:ext uri="{FF2B5EF4-FFF2-40B4-BE49-F238E27FC236}">
                  <a16:creationId xmlns:a16="http://schemas.microsoft.com/office/drawing/2014/main" id="{045A0E3B-5050-C071-DC85-92486D6B6AD5}"/>
                </a:ext>
              </a:extLst>
            </p:cNvPr>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a:extLst>
                <a:ext uri="{FF2B5EF4-FFF2-40B4-BE49-F238E27FC236}">
                  <a16:creationId xmlns:a16="http://schemas.microsoft.com/office/drawing/2014/main" id="{DBB32E43-3697-5E42-9751-DACFA0FFF4D0}"/>
                </a:ext>
              </a:extLst>
            </p:cNvPr>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a:extLst>
                <a:ext uri="{FF2B5EF4-FFF2-40B4-BE49-F238E27FC236}">
                  <a16:creationId xmlns:a16="http://schemas.microsoft.com/office/drawing/2014/main" id="{314F2931-C80B-C489-6464-0856D8298345}"/>
                </a:ext>
              </a:extLst>
            </p:cNvPr>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a:extLst>
                <a:ext uri="{FF2B5EF4-FFF2-40B4-BE49-F238E27FC236}">
                  <a16:creationId xmlns:a16="http://schemas.microsoft.com/office/drawing/2014/main" id="{2BD2A5CD-022E-0764-73D5-B79A66E63472}"/>
                </a:ext>
              </a:extLst>
            </p:cNvPr>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a:extLst>
                <a:ext uri="{FF2B5EF4-FFF2-40B4-BE49-F238E27FC236}">
                  <a16:creationId xmlns:a16="http://schemas.microsoft.com/office/drawing/2014/main" id="{FBE420BB-144F-2FED-1465-625894C5EBD3}"/>
                </a:ext>
              </a:extLst>
            </p:cNvPr>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a:extLst>
                <a:ext uri="{FF2B5EF4-FFF2-40B4-BE49-F238E27FC236}">
                  <a16:creationId xmlns:a16="http://schemas.microsoft.com/office/drawing/2014/main" id="{6D64707A-E48C-2504-7287-8D06604C2973}"/>
                </a:ext>
              </a:extLst>
            </p:cNvPr>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a:extLst>
                <a:ext uri="{FF2B5EF4-FFF2-40B4-BE49-F238E27FC236}">
                  <a16:creationId xmlns:a16="http://schemas.microsoft.com/office/drawing/2014/main" id="{F50E1DEA-AE86-D0A9-C968-141F2CED97D5}"/>
                </a:ext>
              </a:extLst>
            </p:cNvPr>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328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3">
          <a:extLst>
            <a:ext uri="{FF2B5EF4-FFF2-40B4-BE49-F238E27FC236}">
              <a16:creationId xmlns:a16="http://schemas.microsoft.com/office/drawing/2014/main" id="{044A5821-72D0-5EC2-1AB5-A6B13DB7D688}"/>
            </a:ext>
          </a:extLst>
        </p:cNvPr>
        <p:cNvGrpSpPr/>
        <p:nvPr/>
      </p:nvGrpSpPr>
      <p:grpSpPr>
        <a:xfrm>
          <a:off x="0" y="0"/>
          <a:ext cx="0" cy="0"/>
          <a:chOff x="0" y="0"/>
          <a:chExt cx="0" cy="0"/>
        </a:xfrm>
      </p:grpSpPr>
      <p:sp>
        <p:nvSpPr>
          <p:cNvPr id="1205" name="Google Shape;1205;p33">
            <a:extLst>
              <a:ext uri="{FF2B5EF4-FFF2-40B4-BE49-F238E27FC236}">
                <a16:creationId xmlns:a16="http://schemas.microsoft.com/office/drawing/2014/main" id="{4859D9DC-8F2B-06EE-82C6-278F0B282F10}"/>
              </a:ext>
            </a:extLst>
          </p:cNvPr>
          <p:cNvSpPr txBox="1">
            <a:spLocks noGrp="1"/>
          </p:cNvSpPr>
          <p:nvPr>
            <p:ph type="subTitle" idx="2"/>
          </p:nvPr>
        </p:nvSpPr>
        <p:spPr>
          <a:xfrm>
            <a:off x="1179813" y="1352415"/>
            <a:ext cx="6088361" cy="3078506"/>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en-US" sz="1600" dirty="0">
                <a:solidFill>
                  <a:schemeClr val="bg1"/>
                </a:solidFill>
              </a:rPr>
              <a:t>We have a Movies model to store information like title, year,  genre, rating and status.</a:t>
            </a:r>
          </a:p>
          <a:p>
            <a:pPr marL="171450" lvl="0" indent="-171450" algn="l" rtl="0">
              <a:lnSpc>
                <a:spcPct val="150000"/>
              </a:lnSpc>
              <a:spcBef>
                <a:spcPts val="0"/>
              </a:spcBef>
              <a:spcAft>
                <a:spcPts val="0"/>
              </a:spcAft>
              <a:buFont typeface="Arial" panose="020B0604020202020204" pitchFamily="34" charset="0"/>
              <a:buChar char="•"/>
            </a:pPr>
            <a:r>
              <a:rPr lang="en-US" sz="1600" dirty="0">
                <a:solidFill>
                  <a:schemeClr val="tx1"/>
                </a:solidFill>
              </a:rPr>
              <a:t>The views handle the actions of adding, updating, deleting and displaying movies.</a:t>
            </a:r>
          </a:p>
          <a:p>
            <a:pPr marL="171450" lvl="0" indent="-171450" algn="l" rtl="0">
              <a:lnSpc>
                <a:spcPct val="150000"/>
              </a:lnSpc>
              <a:spcBef>
                <a:spcPts val="0"/>
              </a:spcBef>
              <a:spcAft>
                <a:spcPts val="0"/>
              </a:spcAft>
              <a:buFont typeface="Arial" panose="020B0604020202020204" pitchFamily="34" charset="0"/>
              <a:buChar char="•"/>
            </a:pPr>
            <a:r>
              <a:rPr lang="en-US" sz="1600" dirty="0">
                <a:solidFill>
                  <a:schemeClr val="bg1"/>
                </a:solidFill>
              </a:rPr>
              <a:t>URLs map directly to those views, so everything flows smoothly from page to page.</a:t>
            </a:r>
          </a:p>
          <a:p>
            <a:pPr marL="171450" lvl="0" indent="-171450" algn="l" rtl="0">
              <a:lnSpc>
                <a:spcPct val="150000"/>
              </a:lnSpc>
              <a:spcBef>
                <a:spcPts val="0"/>
              </a:spcBef>
              <a:spcAft>
                <a:spcPts val="0"/>
              </a:spcAft>
              <a:buFont typeface="Arial" panose="020B0604020202020204" pitchFamily="34" charset="0"/>
              <a:buChar char="•"/>
            </a:pPr>
            <a:r>
              <a:rPr lang="en-US" sz="1600" dirty="0">
                <a:solidFill>
                  <a:schemeClr val="tx1"/>
                </a:solidFill>
              </a:rPr>
              <a:t>The database is powered by Django to store and update movie data.</a:t>
            </a:r>
            <a:endParaRPr sz="1600" dirty="0">
              <a:solidFill>
                <a:schemeClr val="tx1"/>
              </a:solidFill>
            </a:endParaRPr>
          </a:p>
        </p:txBody>
      </p:sp>
      <p:sp>
        <p:nvSpPr>
          <p:cNvPr id="1208" name="Google Shape;1208;p33">
            <a:extLst>
              <a:ext uri="{FF2B5EF4-FFF2-40B4-BE49-F238E27FC236}">
                <a16:creationId xmlns:a16="http://schemas.microsoft.com/office/drawing/2014/main" id="{7E283F82-EE31-3DFC-FF86-2C1ED784E12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Backend </a:t>
            </a:r>
            <a:r>
              <a:rPr lang="en-US" dirty="0">
                <a:solidFill>
                  <a:schemeClr val="bg1"/>
                </a:solidFill>
              </a:rPr>
              <a:t>(Django)</a:t>
            </a:r>
          </a:p>
        </p:txBody>
      </p:sp>
      <p:grpSp>
        <p:nvGrpSpPr>
          <p:cNvPr id="1211" name="Google Shape;1211;p33">
            <a:extLst>
              <a:ext uri="{FF2B5EF4-FFF2-40B4-BE49-F238E27FC236}">
                <a16:creationId xmlns:a16="http://schemas.microsoft.com/office/drawing/2014/main" id="{491ABA5A-C779-07F9-DAE8-81A7263F99E3}"/>
              </a:ext>
            </a:extLst>
          </p:cNvPr>
          <p:cNvGrpSpPr/>
          <p:nvPr/>
        </p:nvGrpSpPr>
        <p:grpSpPr>
          <a:xfrm>
            <a:off x="7445227" y="269212"/>
            <a:ext cx="1274241" cy="748519"/>
            <a:chOff x="3285175" y="1554625"/>
            <a:chExt cx="1458275" cy="856625"/>
          </a:xfrm>
        </p:grpSpPr>
        <p:sp>
          <p:nvSpPr>
            <p:cNvPr id="1212" name="Google Shape;1212;p33">
              <a:extLst>
                <a:ext uri="{FF2B5EF4-FFF2-40B4-BE49-F238E27FC236}">
                  <a16:creationId xmlns:a16="http://schemas.microsoft.com/office/drawing/2014/main" id="{E1B566AB-A28B-2BCB-5AAA-E400CFB9E228}"/>
                </a:ext>
              </a:extLst>
            </p:cNvPr>
            <p:cNvSpPr/>
            <p:nvPr/>
          </p:nvSpPr>
          <p:spPr>
            <a:xfrm>
              <a:off x="3285175" y="1554625"/>
              <a:ext cx="1458275" cy="856625"/>
            </a:xfrm>
            <a:custGeom>
              <a:avLst/>
              <a:gdLst/>
              <a:ahLst/>
              <a:cxnLst/>
              <a:rect l="l" t="t" r="r" b="b"/>
              <a:pathLst>
                <a:path w="58331" h="34265" extrusionOk="0">
                  <a:moveTo>
                    <a:pt x="49735" y="0"/>
                  </a:moveTo>
                  <a:cubicBezTo>
                    <a:pt x="49686" y="0"/>
                    <a:pt x="49637" y="10"/>
                    <a:pt x="49578" y="20"/>
                  </a:cubicBezTo>
                  <a:lnTo>
                    <a:pt x="12766" y="5331"/>
                  </a:lnTo>
                  <a:cubicBezTo>
                    <a:pt x="12166" y="5419"/>
                    <a:pt x="11743" y="5980"/>
                    <a:pt x="11832" y="6589"/>
                  </a:cubicBezTo>
                  <a:lnTo>
                    <a:pt x="12432" y="10691"/>
                  </a:lnTo>
                  <a:lnTo>
                    <a:pt x="4102" y="11645"/>
                  </a:lnTo>
                  <a:cubicBezTo>
                    <a:pt x="3512" y="11704"/>
                    <a:pt x="3079" y="12215"/>
                    <a:pt x="3118" y="12805"/>
                  </a:cubicBezTo>
                  <a:cubicBezTo>
                    <a:pt x="3118" y="12844"/>
                    <a:pt x="3315" y="16621"/>
                    <a:pt x="925" y="17300"/>
                  </a:cubicBezTo>
                  <a:cubicBezTo>
                    <a:pt x="345" y="17457"/>
                    <a:pt x="1" y="18047"/>
                    <a:pt x="148" y="18627"/>
                  </a:cubicBezTo>
                  <a:lnTo>
                    <a:pt x="3069" y="30331"/>
                  </a:lnTo>
                  <a:cubicBezTo>
                    <a:pt x="3196" y="30836"/>
                    <a:pt x="3647" y="31176"/>
                    <a:pt x="4145" y="31176"/>
                  </a:cubicBezTo>
                  <a:cubicBezTo>
                    <a:pt x="4228" y="31176"/>
                    <a:pt x="4312" y="31167"/>
                    <a:pt x="4397" y="31147"/>
                  </a:cubicBezTo>
                  <a:cubicBezTo>
                    <a:pt x="4646" y="31095"/>
                    <a:pt x="4895" y="31066"/>
                    <a:pt x="5144" y="31066"/>
                  </a:cubicBezTo>
                  <a:cubicBezTo>
                    <a:pt x="5180" y="31066"/>
                    <a:pt x="5216" y="31067"/>
                    <a:pt x="5252" y="31068"/>
                  </a:cubicBezTo>
                  <a:cubicBezTo>
                    <a:pt x="6954" y="31068"/>
                    <a:pt x="8095" y="31894"/>
                    <a:pt x="8645" y="33507"/>
                  </a:cubicBezTo>
                  <a:cubicBezTo>
                    <a:pt x="8793" y="33960"/>
                    <a:pt x="9216" y="34255"/>
                    <a:pt x="9688" y="34264"/>
                  </a:cubicBezTo>
                  <a:cubicBezTo>
                    <a:pt x="9747" y="34255"/>
                    <a:pt x="9796" y="34255"/>
                    <a:pt x="9855" y="34245"/>
                  </a:cubicBezTo>
                  <a:lnTo>
                    <a:pt x="46893" y="28619"/>
                  </a:lnTo>
                  <a:cubicBezTo>
                    <a:pt x="47473" y="28531"/>
                    <a:pt x="47886" y="28010"/>
                    <a:pt x="47827" y="27419"/>
                  </a:cubicBezTo>
                  <a:cubicBezTo>
                    <a:pt x="47817" y="27311"/>
                    <a:pt x="47601" y="24715"/>
                    <a:pt x="50158" y="23830"/>
                  </a:cubicBezTo>
                  <a:cubicBezTo>
                    <a:pt x="50247" y="23849"/>
                    <a:pt x="50335" y="23859"/>
                    <a:pt x="50424" y="23859"/>
                  </a:cubicBezTo>
                  <a:cubicBezTo>
                    <a:pt x="50522" y="23859"/>
                    <a:pt x="50620" y="23849"/>
                    <a:pt x="50719" y="23820"/>
                  </a:cubicBezTo>
                  <a:cubicBezTo>
                    <a:pt x="51397" y="23663"/>
                    <a:pt x="51810" y="22984"/>
                    <a:pt x="51653" y="22305"/>
                  </a:cubicBezTo>
                  <a:lnTo>
                    <a:pt x="51407" y="21312"/>
                  </a:lnTo>
                  <a:lnTo>
                    <a:pt x="54574" y="20437"/>
                  </a:lnTo>
                  <a:cubicBezTo>
                    <a:pt x="55125" y="20279"/>
                    <a:pt x="55459" y="19739"/>
                    <a:pt x="55371" y="19178"/>
                  </a:cubicBezTo>
                  <a:cubicBezTo>
                    <a:pt x="55282" y="18539"/>
                    <a:pt x="55302" y="17899"/>
                    <a:pt x="55439" y="17280"/>
                  </a:cubicBezTo>
                  <a:cubicBezTo>
                    <a:pt x="55705" y="16149"/>
                    <a:pt x="56344" y="15470"/>
                    <a:pt x="57406" y="15205"/>
                  </a:cubicBezTo>
                  <a:cubicBezTo>
                    <a:pt x="57967" y="15057"/>
                    <a:pt x="58331" y="14497"/>
                    <a:pt x="58223" y="13926"/>
                  </a:cubicBezTo>
                  <a:lnTo>
                    <a:pt x="56216" y="3364"/>
                  </a:lnTo>
                  <a:cubicBezTo>
                    <a:pt x="56113" y="2839"/>
                    <a:pt x="55656" y="2465"/>
                    <a:pt x="55142" y="2465"/>
                  </a:cubicBezTo>
                  <a:cubicBezTo>
                    <a:pt x="55068" y="2465"/>
                    <a:pt x="54993" y="2472"/>
                    <a:pt x="54918" y="2488"/>
                  </a:cubicBezTo>
                  <a:cubicBezTo>
                    <a:pt x="54603" y="2538"/>
                    <a:pt x="54279" y="2557"/>
                    <a:pt x="53954" y="2557"/>
                  </a:cubicBezTo>
                  <a:cubicBezTo>
                    <a:pt x="52273" y="2557"/>
                    <a:pt x="51201" y="1947"/>
                    <a:pt x="50788" y="738"/>
                  </a:cubicBezTo>
                  <a:cubicBezTo>
                    <a:pt x="50630" y="295"/>
                    <a:pt x="50207" y="0"/>
                    <a:pt x="49735"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a:extLst>
                <a:ext uri="{FF2B5EF4-FFF2-40B4-BE49-F238E27FC236}">
                  <a16:creationId xmlns:a16="http://schemas.microsoft.com/office/drawing/2014/main" id="{89FC6CAF-EF92-FE7E-5F1E-C74418E3F56A}"/>
                </a:ext>
              </a:extLst>
            </p:cNvPr>
            <p:cNvSpPr/>
            <p:nvPr/>
          </p:nvSpPr>
          <p:spPr>
            <a:xfrm>
              <a:off x="3306325" y="1580675"/>
              <a:ext cx="1397800" cy="800825"/>
            </a:xfrm>
            <a:custGeom>
              <a:avLst/>
              <a:gdLst/>
              <a:ahLst/>
              <a:cxnLst/>
              <a:rect l="l" t="t" r="r" b="b"/>
              <a:pathLst>
                <a:path w="55912" h="32033" extrusionOk="0">
                  <a:moveTo>
                    <a:pt x="48515" y="1"/>
                  </a:moveTo>
                  <a:lnTo>
                    <a:pt x="11704" y="5311"/>
                  </a:lnTo>
                  <a:lnTo>
                    <a:pt x="12481" y="10553"/>
                  </a:lnTo>
                  <a:lnTo>
                    <a:pt x="3000" y="11625"/>
                  </a:lnTo>
                  <a:cubicBezTo>
                    <a:pt x="3000" y="11625"/>
                    <a:pt x="3315" y="16326"/>
                    <a:pt x="0" y="17251"/>
                  </a:cubicBezTo>
                  <a:lnTo>
                    <a:pt x="2931" y="28954"/>
                  </a:lnTo>
                  <a:cubicBezTo>
                    <a:pt x="2931" y="28954"/>
                    <a:pt x="3382" y="28845"/>
                    <a:pt x="4036" y="28845"/>
                  </a:cubicBezTo>
                  <a:cubicBezTo>
                    <a:pt x="5367" y="28845"/>
                    <a:pt x="7538" y="29296"/>
                    <a:pt x="8468" y="32032"/>
                  </a:cubicBezTo>
                  <a:lnTo>
                    <a:pt x="45516" y="26417"/>
                  </a:lnTo>
                  <a:cubicBezTo>
                    <a:pt x="45516" y="26417"/>
                    <a:pt x="45132" y="22414"/>
                    <a:pt x="49214" y="21490"/>
                  </a:cubicBezTo>
                  <a:lnTo>
                    <a:pt x="48899" y="19405"/>
                  </a:lnTo>
                  <a:lnTo>
                    <a:pt x="53059" y="18254"/>
                  </a:lnTo>
                  <a:cubicBezTo>
                    <a:pt x="53059" y="18254"/>
                    <a:pt x="52292" y="13937"/>
                    <a:pt x="55911" y="13012"/>
                  </a:cubicBezTo>
                  <a:lnTo>
                    <a:pt x="53905" y="2459"/>
                  </a:lnTo>
                  <a:cubicBezTo>
                    <a:pt x="53905" y="2459"/>
                    <a:pt x="53415" y="2559"/>
                    <a:pt x="52722" y="2559"/>
                  </a:cubicBezTo>
                  <a:cubicBezTo>
                    <a:pt x="51381" y="2559"/>
                    <a:pt x="49281" y="2186"/>
                    <a:pt x="48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a:extLst>
                <a:ext uri="{FF2B5EF4-FFF2-40B4-BE49-F238E27FC236}">
                  <a16:creationId xmlns:a16="http://schemas.microsoft.com/office/drawing/2014/main" id="{1D566A28-2A8D-A8E0-17A6-02AC6FC8C4DD}"/>
                </a:ext>
              </a:extLst>
            </p:cNvPr>
            <p:cNvSpPr/>
            <p:nvPr/>
          </p:nvSpPr>
          <p:spPr>
            <a:xfrm>
              <a:off x="3598900" y="1713450"/>
              <a:ext cx="730500" cy="131075"/>
            </a:xfrm>
            <a:custGeom>
              <a:avLst/>
              <a:gdLst/>
              <a:ahLst/>
              <a:cxnLst/>
              <a:rect l="l" t="t" r="r" b="b"/>
              <a:pathLst>
                <a:path w="29220" h="5243" extrusionOk="0">
                  <a:moveTo>
                    <a:pt x="1" y="0"/>
                  </a:moveTo>
                  <a:lnTo>
                    <a:pt x="778" y="5242"/>
                  </a:lnTo>
                  <a:lnTo>
                    <a:pt x="29220" y="10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a:extLst>
                <a:ext uri="{FF2B5EF4-FFF2-40B4-BE49-F238E27FC236}">
                  <a16:creationId xmlns:a16="http://schemas.microsoft.com/office/drawing/2014/main" id="{257BA7E9-0D37-0B13-5809-5D504377D60C}"/>
                </a:ext>
              </a:extLst>
            </p:cNvPr>
            <p:cNvSpPr/>
            <p:nvPr/>
          </p:nvSpPr>
          <p:spPr>
            <a:xfrm>
              <a:off x="4326650" y="1740200"/>
              <a:ext cx="213975" cy="381425"/>
            </a:xfrm>
            <a:custGeom>
              <a:avLst/>
              <a:gdLst/>
              <a:ahLst/>
              <a:cxnLst/>
              <a:rect l="l" t="t" r="r" b="b"/>
              <a:pathLst>
                <a:path w="8559" h="15257" extrusionOk="0">
                  <a:moveTo>
                    <a:pt x="164" y="1"/>
                  </a:moveTo>
                  <a:cubicBezTo>
                    <a:pt x="83" y="1"/>
                    <a:pt x="0" y="63"/>
                    <a:pt x="12" y="170"/>
                  </a:cubicBezTo>
                  <a:cubicBezTo>
                    <a:pt x="228" y="1084"/>
                    <a:pt x="779" y="1891"/>
                    <a:pt x="1556" y="2432"/>
                  </a:cubicBezTo>
                  <a:cubicBezTo>
                    <a:pt x="2232" y="2887"/>
                    <a:pt x="3059" y="3115"/>
                    <a:pt x="4027" y="3115"/>
                  </a:cubicBezTo>
                  <a:cubicBezTo>
                    <a:pt x="4437" y="3115"/>
                    <a:pt x="4872" y="3074"/>
                    <a:pt x="5332" y="2992"/>
                  </a:cubicBezTo>
                  <a:lnTo>
                    <a:pt x="8253" y="15138"/>
                  </a:lnTo>
                  <a:cubicBezTo>
                    <a:pt x="8263" y="15207"/>
                    <a:pt x="8332" y="15256"/>
                    <a:pt x="8401" y="15256"/>
                  </a:cubicBezTo>
                  <a:lnTo>
                    <a:pt x="8430" y="15256"/>
                  </a:lnTo>
                  <a:cubicBezTo>
                    <a:pt x="8509" y="15227"/>
                    <a:pt x="8558" y="15148"/>
                    <a:pt x="8538" y="15069"/>
                  </a:cubicBezTo>
                  <a:lnTo>
                    <a:pt x="5588" y="2776"/>
                  </a:lnTo>
                  <a:cubicBezTo>
                    <a:pt x="5571" y="2709"/>
                    <a:pt x="5512" y="2663"/>
                    <a:pt x="5446" y="2663"/>
                  </a:cubicBezTo>
                  <a:cubicBezTo>
                    <a:pt x="5434" y="2663"/>
                    <a:pt x="5423" y="2665"/>
                    <a:pt x="5411" y="2668"/>
                  </a:cubicBezTo>
                  <a:cubicBezTo>
                    <a:pt x="4919" y="2767"/>
                    <a:pt x="4454" y="2816"/>
                    <a:pt x="4020" y="2816"/>
                  </a:cubicBezTo>
                  <a:cubicBezTo>
                    <a:pt x="3119" y="2816"/>
                    <a:pt x="2347" y="2604"/>
                    <a:pt x="1723" y="2186"/>
                  </a:cubicBezTo>
                  <a:cubicBezTo>
                    <a:pt x="1015" y="1684"/>
                    <a:pt x="513" y="956"/>
                    <a:pt x="307" y="111"/>
                  </a:cubicBezTo>
                  <a:cubicBezTo>
                    <a:pt x="286" y="35"/>
                    <a:pt x="225"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a:extLst>
                <a:ext uri="{FF2B5EF4-FFF2-40B4-BE49-F238E27FC236}">
                  <a16:creationId xmlns:a16="http://schemas.microsoft.com/office/drawing/2014/main" id="{A2744241-12BF-7478-21AB-FE3ADD7B717C}"/>
                </a:ext>
              </a:extLst>
            </p:cNvPr>
            <p:cNvSpPr/>
            <p:nvPr/>
          </p:nvSpPr>
          <p:spPr>
            <a:xfrm>
              <a:off x="4491900" y="1673375"/>
              <a:ext cx="108700" cy="259900"/>
            </a:xfrm>
            <a:custGeom>
              <a:avLst/>
              <a:gdLst/>
              <a:ahLst/>
              <a:cxnLst/>
              <a:rect l="l" t="t" r="r" b="b"/>
              <a:pathLst>
                <a:path w="4348" h="10396" extrusionOk="0">
                  <a:moveTo>
                    <a:pt x="2273" y="0"/>
                  </a:moveTo>
                  <a:lnTo>
                    <a:pt x="1" y="305"/>
                  </a:lnTo>
                  <a:lnTo>
                    <a:pt x="2155" y="10396"/>
                  </a:lnTo>
                  <a:lnTo>
                    <a:pt x="4348" y="10091"/>
                  </a:lnTo>
                  <a:lnTo>
                    <a:pt x="22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a:extLst>
                <a:ext uri="{FF2B5EF4-FFF2-40B4-BE49-F238E27FC236}">
                  <a16:creationId xmlns:a16="http://schemas.microsoft.com/office/drawing/2014/main" id="{66ABB3E0-7259-C3BD-4009-9669C0C52C56}"/>
                </a:ext>
              </a:extLst>
            </p:cNvPr>
            <p:cNvSpPr/>
            <p:nvPr/>
          </p:nvSpPr>
          <p:spPr>
            <a:xfrm>
              <a:off x="3392875" y="1985875"/>
              <a:ext cx="108950" cy="259900"/>
            </a:xfrm>
            <a:custGeom>
              <a:avLst/>
              <a:gdLst/>
              <a:ahLst/>
              <a:cxnLst/>
              <a:rect l="l" t="t" r="r" b="b"/>
              <a:pathLst>
                <a:path w="4358" h="10396" extrusionOk="0">
                  <a:moveTo>
                    <a:pt x="2272" y="0"/>
                  </a:moveTo>
                  <a:lnTo>
                    <a:pt x="0" y="315"/>
                  </a:lnTo>
                  <a:lnTo>
                    <a:pt x="2164" y="10396"/>
                  </a:lnTo>
                  <a:lnTo>
                    <a:pt x="4357" y="10091"/>
                  </a:lnTo>
                  <a:lnTo>
                    <a:pt x="2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a:extLst>
                <a:ext uri="{FF2B5EF4-FFF2-40B4-BE49-F238E27FC236}">
                  <a16:creationId xmlns:a16="http://schemas.microsoft.com/office/drawing/2014/main" id="{8886BCAC-6183-AE99-6FC9-C8177E48BD79}"/>
                </a:ext>
              </a:extLst>
            </p:cNvPr>
            <p:cNvSpPr/>
            <p:nvPr/>
          </p:nvSpPr>
          <p:spPr>
            <a:xfrm>
              <a:off x="4281450" y="1864650"/>
              <a:ext cx="108950" cy="259925"/>
            </a:xfrm>
            <a:custGeom>
              <a:avLst/>
              <a:gdLst/>
              <a:ahLst/>
              <a:cxnLst/>
              <a:rect l="l" t="t" r="r" b="b"/>
              <a:pathLst>
                <a:path w="4358" h="10397" extrusionOk="0">
                  <a:moveTo>
                    <a:pt x="2272" y="1"/>
                  </a:moveTo>
                  <a:lnTo>
                    <a:pt x="0" y="306"/>
                  </a:lnTo>
                  <a:lnTo>
                    <a:pt x="2154" y="10396"/>
                  </a:lnTo>
                  <a:lnTo>
                    <a:pt x="4357" y="10091"/>
                  </a:lnTo>
                  <a:lnTo>
                    <a:pt x="2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a:extLst>
                <a:ext uri="{FF2B5EF4-FFF2-40B4-BE49-F238E27FC236}">
                  <a16:creationId xmlns:a16="http://schemas.microsoft.com/office/drawing/2014/main" id="{D935E393-9B7E-6F1D-BBC5-B3FECCA295A8}"/>
                </a:ext>
              </a:extLst>
            </p:cNvPr>
            <p:cNvSpPr/>
            <p:nvPr/>
          </p:nvSpPr>
          <p:spPr>
            <a:xfrm>
              <a:off x="3574825" y="2023375"/>
              <a:ext cx="98125" cy="122575"/>
            </a:xfrm>
            <a:custGeom>
              <a:avLst/>
              <a:gdLst/>
              <a:ahLst/>
              <a:cxnLst/>
              <a:rect l="l" t="t" r="r" b="b"/>
              <a:pathLst>
                <a:path w="3925" h="4903" extrusionOk="0">
                  <a:moveTo>
                    <a:pt x="2173" y="1"/>
                  </a:moveTo>
                  <a:cubicBezTo>
                    <a:pt x="2102" y="1"/>
                    <a:pt x="2029" y="5"/>
                    <a:pt x="1957" y="15"/>
                  </a:cubicBezTo>
                  <a:cubicBezTo>
                    <a:pt x="462" y="221"/>
                    <a:pt x="0" y="1638"/>
                    <a:pt x="157" y="2818"/>
                  </a:cubicBezTo>
                  <a:cubicBezTo>
                    <a:pt x="301" y="3885"/>
                    <a:pt x="779" y="4903"/>
                    <a:pt x="2115" y="4903"/>
                  </a:cubicBezTo>
                  <a:cubicBezTo>
                    <a:pt x="2244" y="4903"/>
                    <a:pt x="2382" y="4893"/>
                    <a:pt x="2528" y="4873"/>
                  </a:cubicBezTo>
                  <a:cubicBezTo>
                    <a:pt x="3305" y="4765"/>
                    <a:pt x="3727" y="4273"/>
                    <a:pt x="3924" y="3526"/>
                  </a:cubicBezTo>
                  <a:lnTo>
                    <a:pt x="3767" y="3467"/>
                  </a:lnTo>
                  <a:cubicBezTo>
                    <a:pt x="3609" y="4027"/>
                    <a:pt x="3216" y="4539"/>
                    <a:pt x="2567" y="4627"/>
                  </a:cubicBezTo>
                  <a:cubicBezTo>
                    <a:pt x="2520" y="4634"/>
                    <a:pt x="2474" y="4637"/>
                    <a:pt x="2429" y="4637"/>
                  </a:cubicBezTo>
                  <a:cubicBezTo>
                    <a:pt x="1618" y="4637"/>
                    <a:pt x="1143" y="3654"/>
                    <a:pt x="1003" y="2601"/>
                  </a:cubicBezTo>
                  <a:cubicBezTo>
                    <a:pt x="816" y="1244"/>
                    <a:pt x="1269" y="290"/>
                    <a:pt x="2046" y="192"/>
                  </a:cubicBezTo>
                  <a:cubicBezTo>
                    <a:pt x="2102" y="185"/>
                    <a:pt x="2157" y="181"/>
                    <a:pt x="2208" y="181"/>
                  </a:cubicBezTo>
                  <a:cubicBezTo>
                    <a:pt x="2579" y="181"/>
                    <a:pt x="2820" y="348"/>
                    <a:pt x="2872" y="408"/>
                  </a:cubicBezTo>
                  <a:lnTo>
                    <a:pt x="2872" y="418"/>
                  </a:lnTo>
                  <a:lnTo>
                    <a:pt x="2813" y="418"/>
                  </a:lnTo>
                  <a:cubicBezTo>
                    <a:pt x="2577" y="457"/>
                    <a:pt x="2419" y="684"/>
                    <a:pt x="2459" y="920"/>
                  </a:cubicBezTo>
                  <a:cubicBezTo>
                    <a:pt x="2485" y="1145"/>
                    <a:pt x="2672" y="1302"/>
                    <a:pt x="2884" y="1302"/>
                  </a:cubicBezTo>
                  <a:cubicBezTo>
                    <a:pt x="2912" y="1302"/>
                    <a:pt x="2941" y="1299"/>
                    <a:pt x="2970" y="1293"/>
                  </a:cubicBezTo>
                  <a:cubicBezTo>
                    <a:pt x="3226" y="1274"/>
                    <a:pt x="3413" y="1028"/>
                    <a:pt x="3364" y="772"/>
                  </a:cubicBezTo>
                  <a:cubicBezTo>
                    <a:pt x="3302" y="316"/>
                    <a:pt x="2763"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a:extLst>
                <a:ext uri="{FF2B5EF4-FFF2-40B4-BE49-F238E27FC236}">
                  <a16:creationId xmlns:a16="http://schemas.microsoft.com/office/drawing/2014/main" id="{9C2FAEFD-D7B8-6A26-D4BF-64BEE2CB496F}"/>
                </a:ext>
              </a:extLst>
            </p:cNvPr>
            <p:cNvSpPr/>
            <p:nvPr/>
          </p:nvSpPr>
          <p:spPr>
            <a:xfrm>
              <a:off x="3676850" y="2013175"/>
              <a:ext cx="61500" cy="121475"/>
            </a:xfrm>
            <a:custGeom>
              <a:avLst/>
              <a:gdLst/>
              <a:ahLst/>
              <a:cxnLst/>
              <a:rect l="l" t="t" r="r" b="b"/>
              <a:pathLst>
                <a:path w="2460" h="4859" extrusionOk="0">
                  <a:moveTo>
                    <a:pt x="1830" y="0"/>
                  </a:moveTo>
                  <a:lnTo>
                    <a:pt x="0" y="246"/>
                  </a:lnTo>
                  <a:lnTo>
                    <a:pt x="20" y="384"/>
                  </a:lnTo>
                  <a:lnTo>
                    <a:pt x="522" y="354"/>
                  </a:lnTo>
                  <a:lnTo>
                    <a:pt x="1102" y="4613"/>
                  </a:lnTo>
                  <a:lnTo>
                    <a:pt x="610" y="4711"/>
                  </a:lnTo>
                  <a:lnTo>
                    <a:pt x="630" y="4858"/>
                  </a:lnTo>
                  <a:lnTo>
                    <a:pt x="2459" y="4613"/>
                  </a:lnTo>
                  <a:lnTo>
                    <a:pt x="2439" y="4465"/>
                  </a:lnTo>
                  <a:lnTo>
                    <a:pt x="1938" y="4504"/>
                  </a:lnTo>
                  <a:lnTo>
                    <a:pt x="1358" y="236"/>
                  </a:lnTo>
                  <a:lnTo>
                    <a:pt x="1849" y="138"/>
                  </a:lnTo>
                  <a:lnTo>
                    <a:pt x="1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a:extLst>
                <a:ext uri="{FF2B5EF4-FFF2-40B4-BE49-F238E27FC236}">
                  <a16:creationId xmlns:a16="http://schemas.microsoft.com/office/drawing/2014/main" id="{B2283B95-C624-1C48-2614-42FCD8156FB3}"/>
                </a:ext>
              </a:extLst>
            </p:cNvPr>
            <p:cNvSpPr/>
            <p:nvPr/>
          </p:nvSpPr>
          <p:spPr>
            <a:xfrm>
              <a:off x="3742250" y="1996200"/>
              <a:ext cx="107950" cy="129350"/>
            </a:xfrm>
            <a:custGeom>
              <a:avLst/>
              <a:gdLst/>
              <a:ahLst/>
              <a:cxnLst/>
              <a:rect l="l" t="t" r="r" b="b"/>
              <a:pathLst>
                <a:path w="4318" h="5174" extrusionOk="0">
                  <a:moveTo>
                    <a:pt x="4131" y="0"/>
                  </a:moveTo>
                  <a:lnTo>
                    <a:pt x="2941" y="168"/>
                  </a:lnTo>
                  <a:lnTo>
                    <a:pt x="2961" y="305"/>
                  </a:lnTo>
                  <a:lnTo>
                    <a:pt x="3453" y="276"/>
                  </a:lnTo>
                  <a:lnTo>
                    <a:pt x="3934" y="3452"/>
                  </a:lnTo>
                  <a:lnTo>
                    <a:pt x="699" y="472"/>
                  </a:lnTo>
                  <a:lnTo>
                    <a:pt x="1" y="561"/>
                  </a:lnTo>
                  <a:lnTo>
                    <a:pt x="20" y="709"/>
                  </a:lnTo>
                  <a:lnTo>
                    <a:pt x="522" y="679"/>
                  </a:lnTo>
                  <a:lnTo>
                    <a:pt x="1132" y="4928"/>
                  </a:lnTo>
                  <a:lnTo>
                    <a:pt x="640" y="5036"/>
                  </a:lnTo>
                  <a:lnTo>
                    <a:pt x="669" y="5173"/>
                  </a:lnTo>
                  <a:lnTo>
                    <a:pt x="1859" y="5016"/>
                  </a:lnTo>
                  <a:lnTo>
                    <a:pt x="1840" y="4869"/>
                  </a:lnTo>
                  <a:lnTo>
                    <a:pt x="1348" y="4908"/>
                  </a:lnTo>
                  <a:lnTo>
                    <a:pt x="876" y="1780"/>
                  </a:lnTo>
                  <a:lnTo>
                    <a:pt x="876" y="1780"/>
                  </a:lnTo>
                  <a:lnTo>
                    <a:pt x="4111" y="4770"/>
                  </a:lnTo>
                  <a:lnTo>
                    <a:pt x="4318" y="4751"/>
                  </a:lnTo>
                  <a:lnTo>
                    <a:pt x="3659" y="246"/>
                  </a:lnTo>
                  <a:lnTo>
                    <a:pt x="4151" y="148"/>
                  </a:lnTo>
                  <a:lnTo>
                    <a:pt x="4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a:extLst>
                <a:ext uri="{FF2B5EF4-FFF2-40B4-BE49-F238E27FC236}">
                  <a16:creationId xmlns:a16="http://schemas.microsoft.com/office/drawing/2014/main" id="{509E22CA-232B-5637-B8E8-A0208DA04743}"/>
                </a:ext>
              </a:extLst>
            </p:cNvPr>
            <p:cNvSpPr/>
            <p:nvPr/>
          </p:nvSpPr>
          <p:spPr>
            <a:xfrm>
              <a:off x="3865425" y="1982675"/>
              <a:ext cx="98875" cy="126400"/>
            </a:xfrm>
            <a:custGeom>
              <a:avLst/>
              <a:gdLst/>
              <a:ahLst/>
              <a:cxnLst/>
              <a:rect l="l" t="t" r="r" b="b"/>
              <a:pathLst>
                <a:path w="3955" h="5056" extrusionOk="0">
                  <a:moveTo>
                    <a:pt x="3187" y="0"/>
                  </a:moveTo>
                  <a:lnTo>
                    <a:pt x="1" y="433"/>
                  </a:lnTo>
                  <a:lnTo>
                    <a:pt x="20" y="581"/>
                  </a:lnTo>
                  <a:lnTo>
                    <a:pt x="522" y="541"/>
                  </a:lnTo>
                  <a:lnTo>
                    <a:pt x="1102" y="4810"/>
                  </a:lnTo>
                  <a:lnTo>
                    <a:pt x="611" y="4908"/>
                  </a:lnTo>
                  <a:lnTo>
                    <a:pt x="630" y="5056"/>
                  </a:lnTo>
                  <a:lnTo>
                    <a:pt x="3954" y="4603"/>
                  </a:lnTo>
                  <a:lnTo>
                    <a:pt x="3807" y="3275"/>
                  </a:lnTo>
                  <a:lnTo>
                    <a:pt x="3669" y="3295"/>
                  </a:lnTo>
                  <a:cubicBezTo>
                    <a:pt x="3630" y="4052"/>
                    <a:pt x="3522" y="4475"/>
                    <a:pt x="2754" y="4583"/>
                  </a:cubicBezTo>
                  <a:cubicBezTo>
                    <a:pt x="2518" y="4613"/>
                    <a:pt x="2174" y="4642"/>
                    <a:pt x="1928" y="4662"/>
                  </a:cubicBezTo>
                  <a:lnTo>
                    <a:pt x="1643" y="2587"/>
                  </a:lnTo>
                  <a:cubicBezTo>
                    <a:pt x="1751" y="2558"/>
                    <a:pt x="1938" y="2528"/>
                    <a:pt x="1997" y="2528"/>
                  </a:cubicBezTo>
                  <a:cubicBezTo>
                    <a:pt x="2053" y="2520"/>
                    <a:pt x="2104" y="2516"/>
                    <a:pt x="2153" y="2516"/>
                  </a:cubicBezTo>
                  <a:cubicBezTo>
                    <a:pt x="2485" y="2516"/>
                    <a:pt x="2666" y="2703"/>
                    <a:pt x="2735" y="3226"/>
                  </a:cubicBezTo>
                  <a:lnTo>
                    <a:pt x="2912" y="3197"/>
                  </a:lnTo>
                  <a:lnTo>
                    <a:pt x="2676" y="1466"/>
                  </a:lnTo>
                  <a:lnTo>
                    <a:pt x="2499" y="1486"/>
                  </a:lnTo>
                  <a:cubicBezTo>
                    <a:pt x="2587" y="2095"/>
                    <a:pt x="2410" y="2292"/>
                    <a:pt x="1968" y="2351"/>
                  </a:cubicBezTo>
                  <a:cubicBezTo>
                    <a:pt x="1879" y="2361"/>
                    <a:pt x="1712" y="2390"/>
                    <a:pt x="1614" y="2390"/>
                  </a:cubicBezTo>
                  <a:lnTo>
                    <a:pt x="1348" y="463"/>
                  </a:lnTo>
                  <a:cubicBezTo>
                    <a:pt x="1594" y="404"/>
                    <a:pt x="1830" y="364"/>
                    <a:pt x="2037" y="335"/>
                  </a:cubicBezTo>
                  <a:cubicBezTo>
                    <a:pt x="2113" y="324"/>
                    <a:pt x="2184" y="319"/>
                    <a:pt x="2251" y="319"/>
                  </a:cubicBezTo>
                  <a:cubicBezTo>
                    <a:pt x="2852" y="319"/>
                    <a:pt x="3071" y="744"/>
                    <a:pt x="3266" y="1328"/>
                  </a:cubicBezTo>
                  <a:lnTo>
                    <a:pt x="3394" y="1309"/>
                  </a:lnTo>
                  <a:lnTo>
                    <a:pt x="31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3">
              <a:extLst>
                <a:ext uri="{FF2B5EF4-FFF2-40B4-BE49-F238E27FC236}">
                  <a16:creationId xmlns:a16="http://schemas.microsoft.com/office/drawing/2014/main" id="{0E7B81B7-71FF-8F0F-44CB-06E5B0C0864A}"/>
                </a:ext>
              </a:extLst>
            </p:cNvPr>
            <p:cNvSpPr/>
            <p:nvPr/>
          </p:nvSpPr>
          <p:spPr>
            <a:xfrm>
              <a:off x="3971400" y="1960800"/>
              <a:ext cx="149525" cy="133525"/>
            </a:xfrm>
            <a:custGeom>
              <a:avLst/>
              <a:gdLst/>
              <a:ahLst/>
              <a:cxnLst/>
              <a:rect l="l" t="t" r="r" b="b"/>
              <a:pathLst>
                <a:path w="5981" h="5341" extrusionOk="0">
                  <a:moveTo>
                    <a:pt x="5341" y="0"/>
                  </a:moveTo>
                  <a:lnTo>
                    <a:pt x="4013" y="177"/>
                  </a:lnTo>
                  <a:lnTo>
                    <a:pt x="3217" y="3796"/>
                  </a:lnTo>
                  <a:lnTo>
                    <a:pt x="3207" y="3796"/>
                  </a:lnTo>
                  <a:lnTo>
                    <a:pt x="1387" y="541"/>
                  </a:lnTo>
                  <a:lnTo>
                    <a:pt x="1" y="728"/>
                  </a:lnTo>
                  <a:lnTo>
                    <a:pt x="20" y="875"/>
                  </a:lnTo>
                  <a:lnTo>
                    <a:pt x="532" y="836"/>
                  </a:lnTo>
                  <a:lnTo>
                    <a:pt x="1122" y="5095"/>
                  </a:lnTo>
                  <a:lnTo>
                    <a:pt x="630" y="5193"/>
                  </a:lnTo>
                  <a:lnTo>
                    <a:pt x="650" y="5340"/>
                  </a:lnTo>
                  <a:lnTo>
                    <a:pt x="1820" y="5183"/>
                  </a:lnTo>
                  <a:lnTo>
                    <a:pt x="1800" y="5036"/>
                  </a:lnTo>
                  <a:lnTo>
                    <a:pt x="1309" y="5075"/>
                  </a:lnTo>
                  <a:lnTo>
                    <a:pt x="699" y="964"/>
                  </a:lnTo>
                  <a:lnTo>
                    <a:pt x="3000" y="5085"/>
                  </a:lnTo>
                  <a:lnTo>
                    <a:pt x="3128" y="5065"/>
                  </a:lnTo>
                  <a:lnTo>
                    <a:pt x="4092" y="659"/>
                  </a:lnTo>
                  <a:lnTo>
                    <a:pt x="4623" y="4613"/>
                  </a:lnTo>
                  <a:lnTo>
                    <a:pt x="4131" y="4711"/>
                  </a:lnTo>
                  <a:lnTo>
                    <a:pt x="4151" y="4859"/>
                  </a:lnTo>
                  <a:lnTo>
                    <a:pt x="5980" y="4613"/>
                  </a:lnTo>
                  <a:lnTo>
                    <a:pt x="5960" y="4475"/>
                  </a:lnTo>
                  <a:lnTo>
                    <a:pt x="5459" y="4505"/>
                  </a:lnTo>
                  <a:lnTo>
                    <a:pt x="4869" y="246"/>
                  </a:lnTo>
                  <a:lnTo>
                    <a:pt x="5361" y="148"/>
                  </a:lnTo>
                  <a:lnTo>
                    <a:pt x="5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a:extLst>
                <a:ext uri="{FF2B5EF4-FFF2-40B4-BE49-F238E27FC236}">
                  <a16:creationId xmlns:a16="http://schemas.microsoft.com/office/drawing/2014/main" id="{98A61667-C418-AF2F-D7A2-7BE3BEEBA0F2}"/>
                </a:ext>
              </a:extLst>
            </p:cNvPr>
            <p:cNvSpPr/>
            <p:nvPr/>
          </p:nvSpPr>
          <p:spPr>
            <a:xfrm>
              <a:off x="4134175" y="1948500"/>
              <a:ext cx="102550" cy="125900"/>
            </a:xfrm>
            <a:custGeom>
              <a:avLst/>
              <a:gdLst/>
              <a:ahLst/>
              <a:cxnLst/>
              <a:rect l="l" t="t" r="r" b="b"/>
              <a:pathLst>
                <a:path w="4102" h="5036" extrusionOk="0">
                  <a:moveTo>
                    <a:pt x="1220" y="1259"/>
                  </a:moveTo>
                  <a:lnTo>
                    <a:pt x="2134" y="3157"/>
                  </a:lnTo>
                  <a:lnTo>
                    <a:pt x="816" y="3364"/>
                  </a:lnTo>
                  <a:lnTo>
                    <a:pt x="1200" y="1259"/>
                  </a:lnTo>
                  <a:close/>
                  <a:moveTo>
                    <a:pt x="1436" y="0"/>
                  </a:moveTo>
                  <a:lnTo>
                    <a:pt x="1289" y="20"/>
                  </a:lnTo>
                  <a:lnTo>
                    <a:pt x="384" y="4800"/>
                  </a:lnTo>
                  <a:lnTo>
                    <a:pt x="0" y="4888"/>
                  </a:lnTo>
                  <a:lnTo>
                    <a:pt x="20" y="5036"/>
                  </a:lnTo>
                  <a:lnTo>
                    <a:pt x="1033" y="4898"/>
                  </a:lnTo>
                  <a:lnTo>
                    <a:pt x="1013" y="4751"/>
                  </a:lnTo>
                  <a:lnTo>
                    <a:pt x="571" y="4780"/>
                  </a:lnTo>
                  <a:lnTo>
                    <a:pt x="787" y="3561"/>
                  </a:lnTo>
                  <a:lnTo>
                    <a:pt x="2233" y="3364"/>
                  </a:lnTo>
                  <a:lnTo>
                    <a:pt x="2783" y="4475"/>
                  </a:lnTo>
                  <a:lnTo>
                    <a:pt x="2351" y="4564"/>
                  </a:lnTo>
                  <a:lnTo>
                    <a:pt x="2370" y="4711"/>
                  </a:lnTo>
                  <a:lnTo>
                    <a:pt x="4101" y="4475"/>
                  </a:lnTo>
                  <a:lnTo>
                    <a:pt x="4082" y="4328"/>
                  </a:lnTo>
                  <a:lnTo>
                    <a:pt x="3649" y="4357"/>
                  </a:lnTo>
                  <a:lnTo>
                    <a:pt x="1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a:extLst>
                <a:ext uri="{FF2B5EF4-FFF2-40B4-BE49-F238E27FC236}">
                  <a16:creationId xmlns:a16="http://schemas.microsoft.com/office/drawing/2014/main" id="{3D57EAB4-320E-906C-1952-C427193E9C32}"/>
                </a:ext>
              </a:extLst>
            </p:cNvPr>
            <p:cNvSpPr/>
            <p:nvPr/>
          </p:nvSpPr>
          <p:spPr>
            <a:xfrm>
              <a:off x="3581700" y="2119825"/>
              <a:ext cx="697075" cy="167500"/>
            </a:xfrm>
            <a:custGeom>
              <a:avLst/>
              <a:gdLst/>
              <a:ahLst/>
              <a:cxnLst/>
              <a:rect l="l" t="t" r="r" b="b"/>
              <a:pathLst>
                <a:path w="27883" h="6700" extrusionOk="0">
                  <a:moveTo>
                    <a:pt x="27203" y="160"/>
                  </a:moveTo>
                  <a:lnTo>
                    <a:pt x="27705" y="2323"/>
                  </a:lnTo>
                  <a:lnTo>
                    <a:pt x="522" y="6533"/>
                  </a:lnTo>
                  <a:lnTo>
                    <a:pt x="158" y="4369"/>
                  </a:lnTo>
                  <a:lnTo>
                    <a:pt x="27203" y="160"/>
                  </a:lnTo>
                  <a:close/>
                  <a:moveTo>
                    <a:pt x="27265" y="0"/>
                  </a:moveTo>
                  <a:cubicBezTo>
                    <a:pt x="27261" y="0"/>
                    <a:pt x="27256" y="1"/>
                    <a:pt x="27253" y="2"/>
                  </a:cubicBezTo>
                  <a:lnTo>
                    <a:pt x="59" y="4231"/>
                  </a:lnTo>
                  <a:cubicBezTo>
                    <a:pt x="40" y="4241"/>
                    <a:pt x="30" y="4251"/>
                    <a:pt x="10" y="4261"/>
                  </a:cubicBezTo>
                  <a:cubicBezTo>
                    <a:pt x="0" y="4280"/>
                    <a:pt x="0" y="4300"/>
                    <a:pt x="0" y="4320"/>
                  </a:cubicBezTo>
                  <a:lnTo>
                    <a:pt x="384" y="6631"/>
                  </a:lnTo>
                  <a:cubicBezTo>
                    <a:pt x="394" y="6670"/>
                    <a:pt x="423" y="6690"/>
                    <a:pt x="463" y="6700"/>
                  </a:cubicBezTo>
                  <a:lnTo>
                    <a:pt x="472" y="6690"/>
                  </a:lnTo>
                  <a:lnTo>
                    <a:pt x="27813" y="2461"/>
                  </a:lnTo>
                  <a:cubicBezTo>
                    <a:pt x="27833" y="2451"/>
                    <a:pt x="27853" y="2441"/>
                    <a:pt x="27862" y="2422"/>
                  </a:cubicBezTo>
                  <a:cubicBezTo>
                    <a:pt x="27872" y="2412"/>
                    <a:pt x="27882" y="2382"/>
                    <a:pt x="27872" y="2363"/>
                  </a:cubicBezTo>
                  <a:lnTo>
                    <a:pt x="27331" y="61"/>
                  </a:lnTo>
                  <a:cubicBezTo>
                    <a:pt x="27323" y="27"/>
                    <a:pt x="27292" y="0"/>
                    <a:pt x="27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a:extLst>
                <a:ext uri="{FF2B5EF4-FFF2-40B4-BE49-F238E27FC236}">
                  <a16:creationId xmlns:a16="http://schemas.microsoft.com/office/drawing/2014/main" id="{F0DE4BFC-8CBD-D0A3-1C57-B78B3CC8A97B}"/>
                </a:ext>
              </a:extLst>
            </p:cNvPr>
            <p:cNvSpPr/>
            <p:nvPr/>
          </p:nvSpPr>
          <p:spPr>
            <a:xfrm>
              <a:off x="3523925" y="1815475"/>
              <a:ext cx="696825" cy="167475"/>
            </a:xfrm>
            <a:custGeom>
              <a:avLst/>
              <a:gdLst/>
              <a:ahLst/>
              <a:cxnLst/>
              <a:rect l="l" t="t" r="r" b="b"/>
              <a:pathLst>
                <a:path w="27873" h="6699" extrusionOk="0">
                  <a:moveTo>
                    <a:pt x="27203" y="168"/>
                  </a:moveTo>
                  <a:lnTo>
                    <a:pt x="27705" y="2332"/>
                  </a:lnTo>
                  <a:lnTo>
                    <a:pt x="521" y="6541"/>
                  </a:lnTo>
                  <a:lnTo>
                    <a:pt x="158" y="4377"/>
                  </a:lnTo>
                  <a:lnTo>
                    <a:pt x="27203" y="168"/>
                  </a:lnTo>
                  <a:close/>
                  <a:moveTo>
                    <a:pt x="27252" y="1"/>
                  </a:moveTo>
                  <a:lnTo>
                    <a:pt x="59" y="4240"/>
                  </a:lnTo>
                  <a:cubicBezTo>
                    <a:pt x="40" y="4240"/>
                    <a:pt x="30" y="4249"/>
                    <a:pt x="10" y="4269"/>
                  </a:cubicBezTo>
                  <a:cubicBezTo>
                    <a:pt x="0" y="4289"/>
                    <a:pt x="0" y="4308"/>
                    <a:pt x="0" y="4328"/>
                  </a:cubicBezTo>
                  <a:lnTo>
                    <a:pt x="384" y="6639"/>
                  </a:lnTo>
                  <a:cubicBezTo>
                    <a:pt x="394" y="6679"/>
                    <a:pt x="423" y="6698"/>
                    <a:pt x="462" y="6698"/>
                  </a:cubicBezTo>
                  <a:lnTo>
                    <a:pt x="482" y="6698"/>
                  </a:lnTo>
                  <a:lnTo>
                    <a:pt x="27813" y="2469"/>
                  </a:lnTo>
                  <a:cubicBezTo>
                    <a:pt x="27833" y="2460"/>
                    <a:pt x="27852" y="2450"/>
                    <a:pt x="27862" y="2430"/>
                  </a:cubicBezTo>
                  <a:cubicBezTo>
                    <a:pt x="27872" y="2410"/>
                    <a:pt x="27872" y="2391"/>
                    <a:pt x="27872" y="2371"/>
                  </a:cubicBezTo>
                  <a:lnTo>
                    <a:pt x="27331" y="60"/>
                  </a:lnTo>
                  <a:cubicBezTo>
                    <a:pt x="27321" y="21"/>
                    <a:pt x="27292" y="1"/>
                    <a:pt x="2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33">
            <a:extLst>
              <a:ext uri="{FF2B5EF4-FFF2-40B4-BE49-F238E27FC236}">
                <a16:creationId xmlns:a16="http://schemas.microsoft.com/office/drawing/2014/main" id="{839C7534-9C24-F42B-E861-402450DB8525}"/>
              </a:ext>
            </a:extLst>
          </p:cNvPr>
          <p:cNvGrpSpPr/>
          <p:nvPr/>
        </p:nvGrpSpPr>
        <p:grpSpPr>
          <a:xfrm rot="1028139">
            <a:off x="277720" y="3990910"/>
            <a:ext cx="1034038" cy="971312"/>
            <a:chOff x="220838" y="-10150"/>
            <a:chExt cx="1417700" cy="1331700"/>
          </a:xfrm>
        </p:grpSpPr>
        <p:sp>
          <p:nvSpPr>
            <p:cNvPr id="1228" name="Google Shape;1228;p33">
              <a:extLst>
                <a:ext uri="{FF2B5EF4-FFF2-40B4-BE49-F238E27FC236}">
                  <a16:creationId xmlns:a16="http://schemas.microsoft.com/office/drawing/2014/main" id="{67E7B210-AFC3-893B-4CD9-FE87FDF978E0}"/>
                </a:ext>
              </a:extLst>
            </p:cNvPr>
            <p:cNvSpPr/>
            <p:nvPr/>
          </p:nvSpPr>
          <p:spPr>
            <a:xfrm>
              <a:off x="220838" y="-10150"/>
              <a:ext cx="1241175" cy="540250"/>
            </a:xfrm>
            <a:custGeom>
              <a:avLst/>
              <a:gdLst/>
              <a:ahLst/>
              <a:cxnLst/>
              <a:rect l="l" t="t" r="r" b="b"/>
              <a:pathLst>
                <a:path w="49647" h="21610" extrusionOk="0">
                  <a:moveTo>
                    <a:pt x="46637" y="0"/>
                  </a:moveTo>
                  <a:cubicBezTo>
                    <a:pt x="46539" y="0"/>
                    <a:pt x="46440" y="21"/>
                    <a:pt x="46342" y="62"/>
                  </a:cubicBezTo>
                  <a:lnTo>
                    <a:pt x="44296" y="750"/>
                  </a:lnTo>
                  <a:cubicBezTo>
                    <a:pt x="44228" y="760"/>
                    <a:pt x="44159" y="780"/>
                    <a:pt x="44090" y="799"/>
                  </a:cubicBezTo>
                  <a:lnTo>
                    <a:pt x="40569" y="1989"/>
                  </a:lnTo>
                  <a:cubicBezTo>
                    <a:pt x="40490" y="2019"/>
                    <a:pt x="40422" y="2048"/>
                    <a:pt x="40353" y="2088"/>
                  </a:cubicBezTo>
                  <a:lnTo>
                    <a:pt x="36773" y="3307"/>
                  </a:lnTo>
                  <a:cubicBezTo>
                    <a:pt x="36694" y="3317"/>
                    <a:pt x="36615" y="3337"/>
                    <a:pt x="36537" y="3357"/>
                  </a:cubicBezTo>
                  <a:lnTo>
                    <a:pt x="33006" y="4556"/>
                  </a:lnTo>
                  <a:cubicBezTo>
                    <a:pt x="32927" y="4586"/>
                    <a:pt x="32859" y="4615"/>
                    <a:pt x="32790" y="4665"/>
                  </a:cubicBezTo>
                  <a:lnTo>
                    <a:pt x="28797" y="6012"/>
                  </a:lnTo>
                  <a:cubicBezTo>
                    <a:pt x="28708" y="6022"/>
                    <a:pt x="28620" y="6041"/>
                    <a:pt x="28541" y="6071"/>
                  </a:cubicBezTo>
                  <a:lnTo>
                    <a:pt x="25010" y="7261"/>
                  </a:lnTo>
                  <a:cubicBezTo>
                    <a:pt x="24932" y="7290"/>
                    <a:pt x="24853" y="7330"/>
                    <a:pt x="24774" y="7379"/>
                  </a:cubicBezTo>
                  <a:lnTo>
                    <a:pt x="20850" y="8707"/>
                  </a:lnTo>
                  <a:cubicBezTo>
                    <a:pt x="20762" y="8716"/>
                    <a:pt x="20673" y="8736"/>
                    <a:pt x="20585" y="8766"/>
                  </a:cubicBezTo>
                  <a:lnTo>
                    <a:pt x="17054" y="9965"/>
                  </a:lnTo>
                  <a:cubicBezTo>
                    <a:pt x="16966" y="9995"/>
                    <a:pt x="16887" y="10034"/>
                    <a:pt x="16808" y="10083"/>
                  </a:cubicBezTo>
                  <a:lnTo>
                    <a:pt x="12914" y="11411"/>
                  </a:lnTo>
                  <a:cubicBezTo>
                    <a:pt x="12815" y="11411"/>
                    <a:pt x="12727" y="11431"/>
                    <a:pt x="12628" y="11460"/>
                  </a:cubicBezTo>
                  <a:lnTo>
                    <a:pt x="9098" y="12660"/>
                  </a:lnTo>
                  <a:cubicBezTo>
                    <a:pt x="9009" y="12690"/>
                    <a:pt x="8921" y="12739"/>
                    <a:pt x="8832" y="12788"/>
                  </a:cubicBezTo>
                  <a:lnTo>
                    <a:pt x="905" y="15483"/>
                  </a:lnTo>
                  <a:cubicBezTo>
                    <a:pt x="305" y="15689"/>
                    <a:pt x="1" y="16348"/>
                    <a:pt x="227" y="16938"/>
                  </a:cubicBezTo>
                  <a:lnTo>
                    <a:pt x="1781" y="20912"/>
                  </a:lnTo>
                  <a:cubicBezTo>
                    <a:pt x="1948" y="21334"/>
                    <a:pt x="2351" y="21610"/>
                    <a:pt x="2813" y="21610"/>
                  </a:cubicBezTo>
                  <a:cubicBezTo>
                    <a:pt x="2931" y="21610"/>
                    <a:pt x="3049" y="21590"/>
                    <a:pt x="3167" y="21551"/>
                  </a:cubicBezTo>
                  <a:lnTo>
                    <a:pt x="5744" y="20675"/>
                  </a:lnTo>
                  <a:cubicBezTo>
                    <a:pt x="5783" y="20685"/>
                    <a:pt x="5823" y="20685"/>
                    <a:pt x="5872" y="20685"/>
                  </a:cubicBezTo>
                  <a:cubicBezTo>
                    <a:pt x="5980" y="20685"/>
                    <a:pt x="6098" y="20666"/>
                    <a:pt x="6206" y="20636"/>
                  </a:cubicBezTo>
                  <a:lnTo>
                    <a:pt x="9786" y="19485"/>
                  </a:lnTo>
                  <a:cubicBezTo>
                    <a:pt x="9983" y="19417"/>
                    <a:pt x="10150" y="19299"/>
                    <a:pt x="10288" y="19141"/>
                  </a:cubicBezTo>
                  <a:lnTo>
                    <a:pt x="13169" y="18168"/>
                  </a:lnTo>
                  <a:cubicBezTo>
                    <a:pt x="13228" y="18158"/>
                    <a:pt x="13287" y="18148"/>
                    <a:pt x="13336" y="18128"/>
                  </a:cubicBezTo>
                  <a:lnTo>
                    <a:pt x="16916" y="16978"/>
                  </a:lnTo>
                  <a:cubicBezTo>
                    <a:pt x="17044" y="16938"/>
                    <a:pt x="17162" y="16869"/>
                    <a:pt x="17270" y="16791"/>
                  </a:cubicBezTo>
                  <a:lnTo>
                    <a:pt x="20988" y="15532"/>
                  </a:lnTo>
                  <a:cubicBezTo>
                    <a:pt x="21106" y="15532"/>
                    <a:pt x="21224" y="15512"/>
                    <a:pt x="21342" y="15473"/>
                  </a:cubicBezTo>
                  <a:lnTo>
                    <a:pt x="22473" y="15089"/>
                  </a:lnTo>
                  <a:cubicBezTo>
                    <a:pt x="23260" y="14824"/>
                    <a:pt x="24066" y="14548"/>
                    <a:pt x="24883" y="14273"/>
                  </a:cubicBezTo>
                  <a:cubicBezTo>
                    <a:pt x="24991" y="14234"/>
                    <a:pt x="25099" y="14175"/>
                    <a:pt x="25197" y="14106"/>
                  </a:cubicBezTo>
                  <a:lnTo>
                    <a:pt x="28964" y="12827"/>
                  </a:lnTo>
                  <a:cubicBezTo>
                    <a:pt x="29082" y="12827"/>
                    <a:pt x="29200" y="12808"/>
                    <a:pt x="29308" y="12778"/>
                  </a:cubicBezTo>
                  <a:cubicBezTo>
                    <a:pt x="30488" y="12375"/>
                    <a:pt x="31659" y="11982"/>
                    <a:pt x="32839" y="11578"/>
                  </a:cubicBezTo>
                  <a:cubicBezTo>
                    <a:pt x="32937" y="11539"/>
                    <a:pt x="33036" y="11490"/>
                    <a:pt x="33124" y="11431"/>
                  </a:cubicBezTo>
                  <a:lnTo>
                    <a:pt x="36999" y="10123"/>
                  </a:lnTo>
                  <a:cubicBezTo>
                    <a:pt x="37097" y="10113"/>
                    <a:pt x="37206" y="10093"/>
                    <a:pt x="37304" y="10064"/>
                  </a:cubicBezTo>
                  <a:lnTo>
                    <a:pt x="38759" y="9572"/>
                  </a:lnTo>
                  <a:cubicBezTo>
                    <a:pt x="39458" y="9336"/>
                    <a:pt x="40156" y="9100"/>
                    <a:pt x="40835" y="8864"/>
                  </a:cubicBezTo>
                  <a:cubicBezTo>
                    <a:pt x="40923" y="8834"/>
                    <a:pt x="41012" y="8795"/>
                    <a:pt x="41090" y="8746"/>
                  </a:cubicBezTo>
                  <a:lnTo>
                    <a:pt x="44591" y="7566"/>
                  </a:lnTo>
                  <a:cubicBezTo>
                    <a:pt x="44680" y="7556"/>
                    <a:pt x="44769" y="7536"/>
                    <a:pt x="44857" y="7507"/>
                  </a:cubicBezTo>
                  <a:cubicBezTo>
                    <a:pt x="45722" y="7212"/>
                    <a:pt x="46529" y="6936"/>
                    <a:pt x="47276" y="6681"/>
                  </a:cubicBezTo>
                  <a:lnTo>
                    <a:pt x="48388" y="6307"/>
                  </a:lnTo>
                  <a:cubicBezTo>
                    <a:pt x="48457" y="6277"/>
                    <a:pt x="48525" y="6248"/>
                    <a:pt x="48594" y="6209"/>
                  </a:cubicBezTo>
                  <a:lnTo>
                    <a:pt x="48732" y="6159"/>
                  </a:lnTo>
                  <a:cubicBezTo>
                    <a:pt x="49342" y="5953"/>
                    <a:pt x="49647" y="5274"/>
                    <a:pt x="49401" y="4684"/>
                  </a:cubicBezTo>
                  <a:lnTo>
                    <a:pt x="47719" y="681"/>
                  </a:lnTo>
                  <a:cubicBezTo>
                    <a:pt x="47545" y="276"/>
                    <a:pt x="47162" y="3"/>
                    <a:pt x="46720" y="3"/>
                  </a:cubicBezTo>
                  <a:cubicBezTo>
                    <a:pt x="46712" y="3"/>
                    <a:pt x="46704" y="3"/>
                    <a:pt x="46696" y="3"/>
                  </a:cubicBezTo>
                  <a:cubicBezTo>
                    <a:pt x="46676" y="1"/>
                    <a:pt x="46657" y="0"/>
                    <a:pt x="46637"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a:extLst>
                <a:ext uri="{FF2B5EF4-FFF2-40B4-BE49-F238E27FC236}">
                  <a16:creationId xmlns:a16="http://schemas.microsoft.com/office/drawing/2014/main" id="{1D78BD58-D4C6-0E6A-1E9E-C2C103AA353B}"/>
                </a:ext>
              </a:extLst>
            </p:cNvPr>
            <p:cNvSpPr/>
            <p:nvPr/>
          </p:nvSpPr>
          <p:spPr>
            <a:xfrm>
              <a:off x="259938" y="212725"/>
              <a:ext cx="1378600" cy="1108825"/>
            </a:xfrm>
            <a:custGeom>
              <a:avLst/>
              <a:gdLst/>
              <a:ahLst/>
              <a:cxnLst/>
              <a:rect l="l" t="t" r="r" b="b"/>
              <a:pathLst>
                <a:path w="55144" h="44353" extrusionOk="0">
                  <a:moveTo>
                    <a:pt x="47660" y="0"/>
                  </a:moveTo>
                  <a:cubicBezTo>
                    <a:pt x="47578" y="0"/>
                    <a:pt x="47496" y="9"/>
                    <a:pt x="47414" y="28"/>
                  </a:cubicBezTo>
                  <a:lnTo>
                    <a:pt x="46735" y="185"/>
                  </a:lnTo>
                  <a:lnTo>
                    <a:pt x="46676" y="195"/>
                  </a:lnTo>
                  <a:lnTo>
                    <a:pt x="43037" y="1021"/>
                  </a:lnTo>
                  <a:lnTo>
                    <a:pt x="42949" y="1041"/>
                  </a:lnTo>
                  <a:lnTo>
                    <a:pt x="42909" y="1050"/>
                  </a:lnTo>
                  <a:lnTo>
                    <a:pt x="39713" y="1768"/>
                  </a:lnTo>
                  <a:cubicBezTo>
                    <a:pt x="39654" y="1759"/>
                    <a:pt x="39595" y="1759"/>
                    <a:pt x="39536" y="1759"/>
                  </a:cubicBezTo>
                  <a:cubicBezTo>
                    <a:pt x="39448" y="1759"/>
                    <a:pt x="39369" y="1768"/>
                    <a:pt x="39290" y="1788"/>
                  </a:cubicBezTo>
                  <a:lnTo>
                    <a:pt x="35651" y="2604"/>
                  </a:lnTo>
                  <a:cubicBezTo>
                    <a:pt x="35504" y="2634"/>
                    <a:pt x="35376" y="2703"/>
                    <a:pt x="35248" y="2781"/>
                  </a:cubicBezTo>
                  <a:lnTo>
                    <a:pt x="31521" y="3627"/>
                  </a:lnTo>
                  <a:cubicBezTo>
                    <a:pt x="31462" y="3617"/>
                    <a:pt x="31403" y="3607"/>
                    <a:pt x="31334" y="3607"/>
                  </a:cubicBezTo>
                  <a:cubicBezTo>
                    <a:pt x="31255" y="3607"/>
                    <a:pt x="31167" y="3617"/>
                    <a:pt x="31088" y="3637"/>
                  </a:cubicBezTo>
                  <a:lnTo>
                    <a:pt x="27449" y="4463"/>
                  </a:lnTo>
                  <a:cubicBezTo>
                    <a:pt x="27311" y="4493"/>
                    <a:pt x="27174" y="4552"/>
                    <a:pt x="27056" y="4640"/>
                  </a:cubicBezTo>
                  <a:lnTo>
                    <a:pt x="23328" y="5486"/>
                  </a:lnTo>
                  <a:cubicBezTo>
                    <a:pt x="23269" y="5466"/>
                    <a:pt x="23201" y="5466"/>
                    <a:pt x="23132" y="5466"/>
                  </a:cubicBezTo>
                  <a:cubicBezTo>
                    <a:pt x="23053" y="5466"/>
                    <a:pt x="22974" y="5476"/>
                    <a:pt x="22886" y="5496"/>
                  </a:cubicBezTo>
                  <a:lnTo>
                    <a:pt x="19257" y="6312"/>
                  </a:lnTo>
                  <a:cubicBezTo>
                    <a:pt x="19109" y="6342"/>
                    <a:pt x="18972" y="6410"/>
                    <a:pt x="18854" y="6499"/>
                  </a:cubicBezTo>
                  <a:lnTo>
                    <a:pt x="15097" y="7345"/>
                  </a:lnTo>
                  <a:cubicBezTo>
                    <a:pt x="15028" y="7335"/>
                    <a:pt x="14969" y="7325"/>
                    <a:pt x="14900" y="7325"/>
                  </a:cubicBezTo>
                  <a:cubicBezTo>
                    <a:pt x="14821" y="7325"/>
                    <a:pt x="14733" y="7335"/>
                    <a:pt x="14654" y="7355"/>
                  </a:cubicBezTo>
                  <a:lnTo>
                    <a:pt x="11015" y="8181"/>
                  </a:lnTo>
                  <a:cubicBezTo>
                    <a:pt x="10868" y="8210"/>
                    <a:pt x="10730" y="8269"/>
                    <a:pt x="10612" y="8358"/>
                  </a:cubicBezTo>
                  <a:lnTo>
                    <a:pt x="7317" y="9105"/>
                  </a:lnTo>
                  <a:cubicBezTo>
                    <a:pt x="7249" y="9091"/>
                    <a:pt x="7178" y="9084"/>
                    <a:pt x="7109" y="9084"/>
                  </a:cubicBezTo>
                  <a:cubicBezTo>
                    <a:pt x="7028" y="9084"/>
                    <a:pt x="6949" y="9094"/>
                    <a:pt x="6875" y="9115"/>
                  </a:cubicBezTo>
                  <a:lnTo>
                    <a:pt x="3236" y="9941"/>
                  </a:lnTo>
                  <a:cubicBezTo>
                    <a:pt x="3088" y="9971"/>
                    <a:pt x="2951" y="10030"/>
                    <a:pt x="2833" y="10118"/>
                  </a:cubicBezTo>
                  <a:lnTo>
                    <a:pt x="964" y="10541"/>
                  </a:lnTo>
                  <a:cubicBezTo>
                    <a:pt x="374" y="10679"/>
                    <a:pt x="0" y="11259"/>
                    <a:pt x="128" y="11859"/>
                  </a:cubicBezTo>
                  <a:lnTo>
                    <a:pt x="1013" y="15999"/>
                  </a:lnTo>
                  <a:cubicBezTo>
                    <a:pt x="1023" y="16019"/>
                    <a:pt x="1023" y="16029"/>
                    <a:pt x="1023" y="16048"/>
                  </a:cubicBezTo>
                  <a:lnTo>
                    <a:pt x="1023" y="16058"/>
                  </a:lnTo>
                  <a:lnTo>
                    <a:pt x="1033" y="16107"/>
                  </a:lnTo>
                  <a:lnTo>
                    <a:pt x="6855" y="43478"/>
                  </a:lnTo>
                  <a:cubicBezTo>
                    <a:pt x="6963" y="43989"/>
                    <a:pt x="7416" y="44353"/>
                    <a:pt x="7937" y="44353"/>
                  </a:cubicBezTo>
                  <a:cubicBezTo>
                    <a:pt x="8016" y="44353"/>
                    <a:pt x="8094" y="44343"/>
                    <a:pt x="8173" y="44323"/>
                  </a:cubicBezTo>
                  <a:lnTo>
                    <a:pt x="54170" y="34489"/>
                  </a:lnTo>
                  <a:cubicBezTo>
                    <a:pt x="54760" y="34371"/>
                    <a:pt x="55144" y="33790"/>
                    <a:pt x="55026" y="33200"/>
                  </a:cubicBezTo>
                  <a:lnTo>
                    <a:pt x="48751" y="893"/>
                  </a:lnTo>
                  <a:cubicBezTo>
                    <a:pt x="48649" y="366"/>
                    <a:pt x="48179" y="0"/>
                    <a:pt x="47660"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a:extLst>
                <a:ext uri="{FF2B5EF4-FFF2-40B4-BE49-F238E27FC236}">
                  <a16:creationId xmlns:a16="http://schemas.microsoft.com/office/drawing/2014/main" id="{E7D68E4E-ED69-2CBB-EE2E-004CB7C5E21D}"/>
                </a:ext>
              </a:extLst>
            </p:cNvPr>
            <p:cNvSpPr/>
            <p:nvPr/>
          </p:nvSpPr>
          <p:spPr>
            <a:xfrm>
              <a:off x="248725" y="11400"/>
              <a:ext cx="1178225" cy="485125"/>
            </a:xfrm>
            <a:custGeom>
              <a:avLst/>
              <a:gdLst/>
              <a:ahLst/>
              <a:cxnLst/>
              <a:rect l="l" t="t" r="r" b="b"/>
              <a:pathLst>
                <a:path w="47129" h="19405" extrusionOk="0">
                  <a:moveTo>
                    <a:pt x="45447" y="1"/>
                  </a:moveTo>
                  <a:lnTo>
                    <a:pt x="1" y="15431"/>
                  </a:lnTo>
                  <a:lnTo>
                    <a:pt x="1555" y="19405"/>
                  </a:lnTo>
                  <a:lnTo>
                    <a:pt x="47129" y="4013"/>
                  </a:lnTo>
                  <a:lnTo>
                    <a:pt x="45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3">
              <a:extLst>
                <a:ext uri="{FF2B5EF4-FFF2-40B4-BE49-F238E27FC236}">
                  <a16:creationId xmlns:a16="http://schemas.microsoft.com/office/drawing/2014/main" id="{C1FA3CAB-5102-0080-E263-A47BF018BD34}"/>
                </a:ext>
              </a:extLst>
            </p:cNvPr>
            <p:cNvSpPr/>
            <p:nvPr/>
          </p:nvSpPr>
          <p:spPr>
            <a:xfrm>
              <a:off x="453775" y="296600"/>
              <a:ext cx="177800" cy="114375"/>
            </a:xfrm>
            <a:custGeom>
              <a:avLst/>
              <a:gdLst/>
              <a:ahLst/>
              <a:cxnLst/>
              <a:rect l="l" t="t" r="r" b="b"/>
              <a:pathLst>
                <a:path w="7112" h="4575" extrusionOk="0">
                  <a:moveTo>
                    <a:pt x="3532" y="1"/>
                  </a:moveTo>
                  <a:lnTo>
                    <a:pt x="1" y="1201"/>
                  </a:lnTo>
                  <a:lnTo>
                    <a:pt x="3532" y="4574"/>
                  </a:lnTo>
                  <a:lnTo>
                    <a:pt x="7111" y="3423"/>
                  </a:lnTo>
                  <a:lnTo>
                    <a:pt x="3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a:extLst>
                <a:ext uri="{FF2B5EF4-FFF2-40B4-BE49-F238E27FC236}">
                  <a16:creationId xmlns:a16="http://schemas.microsoft.com/office/drawing/2014/main" id="{B3740D93-85F0-AECC-1A89-593B5474C386}"/>
                </a:ext>
              </a:extLst>
            </p:cNvPr>
            <p:cNvSpPr/>
            <p:nvPr/>
          </p:nvSpPr>
          <p:spPr>
            <a:xfrm>
              <a:off x="275525" y="359300"/>
              <a:ext cx="177800" cy="114350"/>
            </a:xfrm>
            <a:custGeom>
              <a:avLst/>
              <a:gdLst/>
              <a:ahLst/>
              <a:cxnLst/>
              <a:rect l="l" t="t" r="r" b="b"/>
              <a:pathLst>
                <a:path w="7112" h="4574" extrusionOk="0">
                  <a:moveTo>
                    <a:pt x="3531" y="1"/>
                  </a:moveTo>
                  <a:lnTo>
                    <a:pt x="1" y="1201"/>
                  </a:lnTo>
                  <a:lnTo>
                    <a:pt x="3531" y="4574"/>
                  </a:lnTo>
                  <a:lnTo>
                    <a:pt x="7111" y="3413"/>
                  </a:ln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a:extLst>
                <a:ext uri="{FF2B5EF4-FFF2-40B4-BE49-F238E27FC236}">
                  <a16:creationId xmlns:a16="http://schemas.microsoft.com/office/drawing/2014/main" id="{CF0F793D-FDCB-F006-5317-D047473EC53C}"/>
                </a:ext>
              </a:extLst>
            </p:cNvPr>
            <p:cNvSpPr/>
            <p:nvPr/>
          </p:nvSpPr>
          <p:spPr>
            <a:xfrm>
              <a:off x="652700" y="229250"/>
              <a:ext cx="177775" cy="115325"/>
            </a:xfrm>
            <a:custGeom>
              <a:avLst/>
              <a:gdLst/>
              <a:ahLst/>
              <a:cxnLst/>
              <a:rect l="l" t="t" r="r" b="b"/>
              <a:pathLst>
                <a:path w="7111" h="4613" extrusionOk="0">
                  <a:moveTo>
                    <a:pt x="3531" y="0"/>
                  </a:moveTo>
                  <a:lnTo>
                    <a:pt x="0" y="1200"/>
                  </a:lnTo>
                  <a:lnTo>
                    <a:pt x="3570" y="4613"/>
                  </a:lnTo>
                  <a:lnTo>
                    <a:pt x="7111" y="3413"/>
                  </a:ln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a:extLst>
                <a:ext uri="{FF2B5EF4-FFF2-40B4-BE49-F238E27FC236}">
                  <a16:creationId xmlns:a16="http://schemas.microsoft.com/office/drawing/2014/main" id="{65F6B7E4-878E-EE97-1CB2-4DBD3529C823}"/>
                </a:ext>
              </a:extLst>
            </p:cNvPr>
            <p:cNvSpPr/>
            <p:nvPr/>
          </p:nvSpPr>
          <p:spPr>
            <a:xfrm>
              <a:off x="851600" y="161875"/>
              <a:ext cx="177800" cy="115350"/>
            </a:xfrm>
            <a:custGeom>
              <a:avLst/>
              <a:gdLst/>
              <a:ahLst/>
              <a:cxnLst/>
              <a:rect l="l" t="t" r="r" b="b"/>
              <a:pathLst>
                <a:path w="7112" h="4614" extrusionOk="0">
                  <a:moveTo>
                    <a:pt x="3531" y="1"/>
                  </a:moveTo>
                  <a:lnTo>
                    <a:pt x="1" y="1191"/>
                  </a:lnTo>
                  <a:lnTo>
                    <a:pt x="3580" y="4613"/>
                  </a:lnTo>
                  <a:cubicBezTo>
                    <a:pt x="4761" y="4210"/>
                    <a:pt x="5931" y="3816"/>
                    <a:pt x="7111" y="3413"/>
                  </a:cubicBezTo>
                  <a:lnTo>
                    <a:pt x="35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a:extLst>
                <a:ext uri="{FF2B5EF4-FFF2-40B4-BE49-F238E27FC236}">
                  <a16:creationId xmlns:a16="http://schemas.microsoft.com/office/drawing/2014/main" id="{19DFE8E0-EE16-7B79-080D-9A22209B5B0A}"/>
                </a:ext>
              </a:extLst>
            </p:cNvPr>
            <p:cNvSpPr/>
            <p:nvPr/>
          </p:nvSpPr>
          <p:spPr>
            <a:xfrm>
              <a:off x="1051500" y="94025"/>
              <a:ext cx="177775" cy="115325"/>
            </a:xfrm>
            <a:custGeom>
              <a:avLst/>
              <a:gdLst/>
              <a:ahLst/>
              <a:cxnLst/>
              <a:rect l="l" t="t" r="r" b="b"/>
              <a:pathLst>
                <a:path w="7111" h="4613" extrusionOk="0">
                  <a:moveTo>
                    <a:pt x="3531" y="0"/>
                  </a:moveTo>
                  <a:lnTo>
                    <a:pt x="0" y="1200"/>
                  </a:lnTo>
                  <a:lnTo>
                    <a:pt x="3580" y="4613"/>
                  </a:lnTo>
                  <a:cubicBezTo>
                    <a:pt x="4790" y="4200"/>
                    <a:pt x="5970" y="3806"/>
                    <a:pt x="7111" y="3423"/>
                  </a:cubicBezTo>
                  <a:lnTo>
                    <a:pt x="35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a:extLst>
                <a:ext uri="{FF2B5EF4-FFF2-40B4-BE49-F238E27FC236}">
                  <a16:creationId xmlns:a16="http://schemas.microsoft.com/office/drawing/2014/main" id="{B223BD6B-2C91-BC9A-D095-530801C41433}"/>
                </a:ext>
              </a:extLst>
            </p:cNvPr>
            <p:cNvSpPr/>
            <p:nvPr/>
          </p:nvSpPr>
          <p:spPr>
            <a:xfrm>
              <a:off x="286600" y="234650"/>
              <a:ext cx="1318125" cy="1053325"/>
            </a:xfrm>
            <a:custGeom>
              <a:avLst/>
              <a:gdLst/>
              <a:ahLst/>
              <a:cxnLst/>
              <a:rect l="l" t="t" r="r" b="b"/>
              <a:pathLst>
                <a:path w="52725" h="42133" extrusionOk="0">
                  <a:moveTo>
                    <a:pt x="46450" y="1"/>
                  </a:moveTo>
                  <a:lnTo>
                    <a:pt x="45703" y="168"/>
                  </a:lnTo>
                  <a:lnTo>
                    <a:pt x="43627" y="2292"/>
                  </a:lnTo>
                  <a:lnTo>
                    <a:pt x="41946" y="1014"/>
                  </a:lnTo>
                  <a:lnTo>
                    <a:pt x="0" y="10514"/>
                  </a:lnTo>
                  <a:lnTo>
                    <a:pt x="6737" y="42133"/>
                  </a:lnTo>
                  <a:lnTo>
                    <a:pt x="52725" y="32298"/>
                  </a:lnTo>
                  <a:lnTo>
                    <a:pt x="46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a:extLst>
                <a:ext uri="{FF2B5EF4-FFF2-40B4-BE49-F238E27FC236}">
                  <a16:creationId xmlns:a16="http://schemas.microsoft.com/office/drawing/2014/main" id="{8C46B9FF-EB1D-EC39-D0B6-C73623352D32}"/>
                </a:ext>
              </a:extLst>
            </p:cNvPr>
            <p:cNvSpPr/>
            <p:nvPr/>
          </p:nvSpPr>
          <p:spPr>
            <a:xfrm>
              <a:off x="413450" y="645750"/>
              <a:ext cx="67650" cy="67150"/>
            </a:xfrm>
            <a:custGeom>
              <a:avLst/>
              <a:gdLst/>
              <a:ahLst/>
              <a:cxnLst/>
              <a:rect l="l" t="t" r="r" b="b"/>
              <a:pathLst>
                <a:path w="2706" h="2686" extrusionOk="0">
                  <a:moveTo>
                    <a:pt x="1313" y="234"/>
                  </a:moveTo>
                  <a:cubicBezTo>
                    <a:pt x="1819" y="234"/>
                    <a:pt x="2194" y="542"/>
                    <a:pt x="2302" y="1033"/>
                  </a:cubicBezTo>
                  <a:cubicBezTo>
                    <a:pt x="2420" y="1613"/>
                    <a:pt x="2096" y="2115"/>
                    <a:pt x="1447" y="2252"/>
                  </a:cubicBezTo>
                  <a:lnTo>
                    <a:pt x="729" y="2410"/>
                  </a:lnTo>
                  <a:lnTo>
                    <a:pt x="306" y="423"/>
                  </a:lnTo>
                  <a:lnTo>
                    <a:pt x="1024" y="266"/>
                  </a:lnTo>
                  <a:cubicBezTo>
                    <a:pt x="1124" y="245"/>
                    <a:pt x="1221" y="234"/>
                    <a:pt x="1313" y="234"/>
                  </a:cubicBezTo>
                  <a:close/>
                  <a:moveTo>
                    <a:pt x="1341" y="1"/>
                  </a:moveTo>
                  <a:cubicBezTo>
                    <a:pt x="1227" y="1"/>
                    <a:pt x="1108" y="13"/>
                    <a:pt x="984" y="40"/>
                  </a:cubicBezTo>
                  <a:lnTo>
                    <a:pt x="1" y="246"/>
                  </a:lnTo>
                  <a:lnTo>
                    <a:pt x="522" y="2685"/>
                  </a:lnTo>
                  <a:lnTo>
                    <a:pt x="1506" y="2469"/>
                  </a:lnTo>
                  <a:cubicBezTo>
                    <a:pt x="2292" y="2302"/>
                    <a:pt x="2706" y="1692"/>
                    <a:pt x="2548" y="974"/>
                  </a:cubicBezTo>
                  <a:cubicBezTo>
                    <a:pt x="2424" y="368"/>
                    <a:pt x="1957" y="1"/>
                    <a:pt x="134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a:extLst>
                <a:ext uri="{FF2B5EF4-FFF2-40B4-BE49-F238E27FC236}">
                  <a16:creationId xmlns:a16="http://schemas.microsoft.com/office/drawing/2014/main" id="{2608C692-48D0-8531-579B-8E7C6FE7A0D5}"/>
                </a:ext>
              </a:extLst>
            </p:cNvPr>
            <p:cNvSpPr/>
            <p:nvPr/>
          </p:nvSpPr>
          <p:spPr>
            <a:xfrm>
              <a:off x="489425" y="634425"/>
              <a:ext cx="19450" cy="62250"/>
            </a:xfrm>
            <a:custGeom>
              <a:avLst/>
              <a:gdLst/>
              <a:ahLst/>
              <a:cxnLst/>
              <a:rect l="l" t="t" r="r" b="b"/>
              <a:pathLst>
                <a:path w="778" h="2490" extrusionOk="0">
                  <a:moveTo>
                    <a:pt x="257" y="1"/>
                  </a:moveTo>
                  <a:lnTo>
                    <a:pt x="1" y="50"/>
                  </a:lnTo>
                  <a:lnTo>
                    <a:pt x="522" y="2489"/>
                  </a:lnTo>
                  <a:lnTo>
                    <a:pt x="778" y="2430"/>
                  </a:lnTo>
                  <a:lnTo>
                    <a:pt x="2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a:extLst>
                <a:ext uri="{FF2B5EF4-FFF2-40B4-BE49-F238E27FC236}">
                  <a16:creationId xmlns:a16="http://schemas.microsoft.com/office/drawing/2014/main" id="{FA5CC901-B917-929B-8B76-3940014D4C5F}"/>
                </a:ext>
              </a:extLst>
            </p:cNvPr>
            <p:cNvSpPr/>
            <p:nvPr/>
          </p:nvSpPr>
          <p:spPr>
            <a:xfrm>
              <a:off x="520175" y="623400"/>
              <a:ext cx="61475" cy="66625"/>
            </a:xfrm>
            <a:custGeom>
              <a:avLst/>
              <a:gdLst/>
              <a:ahLst/>
              <a:cxnLst/>
              <a:rect l="l" t="t" r="r" b="b"/>
              <a:pathLst>
                <a:path w="2459" h="2665" extrusionOk="0">
                  <a:moveTo>
                    <a:pt x="1202" y="227"/>
                  </a:moveTo>
                  <a:cubicBezTo>
                    <a:pt x="1543" y="227"/>
                    <a:pt x="1756" y="396"/>
                    <a:pt x="1820" y="707"/>
                  </a:cubicBezTo>
                  <a:lnTo>
                    <a:pt x="1820" y="717"/>
                  </a:lnTo>
                  <a:cubicBezTo>
                    <a:pt x="1908" y="1101"/>
                    <a:pt x="1702" y="1376"/>
                    <a:pt x="1210" y="1484"/>
                  </a:cubicBezTo>
                  <a:lnTo>
                    <a:pt x="561" y="1622"/>
                  </a:lnTo>
                  <a:lnTo>
                    <a:pt x="305" y="403"/>
                  </a:lnTo>
                  <a:lnTo>
                    <a:pt x="944" y="255"/>
                  </a:lnTo>
                  <a:cubicBezTo>
                    <a:pt x="1037" y="237"/>
                    <a:pt x="1123" y="227"/>
                    <a:pt x="1202" y="227"/>
                  </a:cubicBezTo>
                  <a:close/>
                  <a:moveTo>
                    <a:pt x="1235" y="0"/>
                  </a:moveTo>
                  <a:cubicBezTo>
                    <a:pt x="1132" y="0"/>
                    <a:pt x="1022" y="13"/>
                    <a:pt x="905" y="39"/>
                  </a:cubicBezTo>
                  <a:lnTo>
                    <a:pt x="0" y="226"/>
                  </a:lnTo>
                  <a:lnTo>
                    <a:pt x="522" y="2665"/>
                  </a:lnTo>
                  <a:lnTo>
                    <a:pt x="777" y="2615"/>
                  </a:lnTo>
                  <a:lnTo>
                    <a:pt x="610" y="1838"/>
                  </a:lnTo>
                  <a:lnTo>
                    <a:pt x="1269" y="1701"/>
                  </a:lnTo>
                  <a:cubicBezTo>
                    <a:pt x="1328" y="1681"/>
                    <a:pt x="1397" y="1671"/>
                    <a:pt x="1456" y="1652"/>
                  </a:cubicBezTo>
                  <a:lnTo>
                    <a:pt x="2184" y="2311"/>
                  </a:lnTo>
                  <a:lnTo>
                    <a:pt x="2459" y="2252"/>
                  </a:lnTo>
                  <a:lnTo>
                    <a:pt x="1692" y="1543"/>
                  </a:lnTo>
                  <a:cubicBezTo>
                    <a:pt x="2007"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a:extLst>
                <a:ext uri="{FF2B5EF4-FFF2-40B4-BE49-F238E27FC236}">
                  <a16:creationId xmlns:a16="http://schemas.microsoft.com/office/drawing/2014/main" id="{C982482F-2CC7-90C9-7578-1CFECE81FDD3}"/>
                </a:ext>
              </a:extLst>
            </p:cNvPr>
            <p:cNvSpPr/>
            <p:nvPr/>
          </p:nvSpPr>
          <p:spPr>
            <a:xfrm>
              <a:off x="587300" y="605925"/>
              <a:ext cx="56075" cy="69850"/>
            </a:xfrm>
            <a:custGeom>
              <a:avLst/>
              <a:gdLst/>
              <a:ahLst/>
              <a:cxnLst/>
              <a:rect l="l" t="t" r="r" b="b"/>
              <a:pathLst>
                <a:path w="2243" h="2794" extrusionOk="0">
                  <a:moveTo>
                    <a:pt x="1672" y="0"/>
                  </a:moveTo>
                  <a:lnTo>
                    <a:pt x="0" y="354"/>
                  </a:lnTo>
                  <a:lnTo>
                    <a:pt x="521" y="2793"/>
                  </a:lnTo>
                  <a:lnTo>
                    <a:pt x="2242" y="2419"/>
                  </a:lnTo>
                  <a:lnTo>
                    <a:pt x="2193" y="2203"/>
                  </a:lnTo>
                  <a:lnTo>
                    <a:pt x="738" y="2508"/>
                  </a:lnTo>
                  <a:lnTo>
                    <a:pt x="541" y="1603"/>
                  </a:lnTo>
                  <a:lnTo>
                    <a:pt x="1800" y="1338"/>
                  </a:lnTo>
                  <a:lnTo>
                    <a:pt x="1751" y="1121"/>
                  </a:lnTo>
                  <a:lnTo>
                    <a:pt x="492" y="1387"/>
                  </a:lnTo>
                  <a:lnTo>
                    <a:pt x="305" y="521"/>
                  </a:lnTo>
                  <a:lnTo>
                    <a:pt x="1711" y="216"/>
                  </a:lnTo>
                  <a:lnTo>
                    <a:pt x="167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a:extLst>
                <a:ext uri="{FF2B5EF4-FFF2-40B4-BE49-F238E27FC236}">
                  <a16:creationId xmlns:a16="http://schemas.microsoft.com/office/drawing/2014/main" id="{705FC586-D869-971A-36D1-8BAD7503D2E2}"/>
                </a:ext>
              </a:extLst>
            </p:cNvPr>
            <p:cNvSpPr/>
            <p:nvPr/>
          </p:nvSpPr>
          <p:spPr>
            <a:xfrm>
              <a:off x="646800" y="594325"/>
              <a:ext cx="62725" cy="63825"/>
            </a:xfrm>
            <a:custGeom>
              <a:avLst/>
              <a:gdLst/>
              <a:ahLst/>
              <a:cxnLst/>
              <a:rect l="l" t="t" r="r" b="b"/>
              <a:pathLst>
                <a:path w="2509" h="2553" extrusionOk="0">
                  <a:moveTo>
                    <a:pt x="1469" y="1"/>
                  </a:moveTo>
                  <a:cubicBezTo>
                    <a:pt x="1366" y="1"/>
                    <a:pt x="1263" y="14"/>
                    <a:pt x="1161" y="41"/>
                  </a:cubicBezTo>
                  <a:cubicBezTo>
                    <a:pt x="423" y="199"/>
                    <a:pt x="0" y="838"/>
                    <a:pt x="148" y="1546"/>
                  </a:cubicBezTo>
                  <a:cubicBezTo>
                    <a:pt x="283" y="2161"/>
                    <a:pt x="779" y="2553"/>
                    <a:pt x="1383" y="2553"/>
                  </a:cubicBezTo>
                  <a:cubicBezTo>
                    <a:pt x="1483" y="2553"/>
                    <a:pt x="1587" y="2542"/>
                    <a:pt x="1692" y="2520"/>
                  </a:cubicBezTo>
                  <a:cubicBezTo>
                    <a:pt x="2026" y="2461"/>
                    <a:pt x="2331" y="2254"/>
                    <a:pt x="2508" y="1969"/>
                  </a:cubicBezTo>
                  <a:lnTo>
                    <a:pt x="2311" y="1841"/>
                  </a:lnTo>
                  <a:cubicBezTo>
                    <a:pt x="2164" y="2067"/>
                    <a:pt x="1928" y="2234"/>
                    <a:pt x="1652" y="2284"/>
                  </a:cubicBezTo>
                  <a:cubicBezTo>
                    <a:pt x="1581" y="2299"/>
                    <a:pt x="1510" y="2306"/>
                    <a:pt x="1439" y="2306"/>
                  </a:cubicBezTo>
                  <a:cubicBezTo>
                    <a:pt x="966" y="2306"/>
                    <a:pt x="536" y="1975"/>
                    <a:pt x="433" y="1487"/>
                  </a:cubicBezTo>
                  <a:cubicBezTo>
                    <a:pt x="315" y="936"/>
                    <a:pt x="669" y="385"/>
                    <a:pt x="1220" y="267"/>
                  </a:cubicBezTo>
                  <a:cubicBezTo>
                    <a:pt x="1301" y="247"/>
                    <a:pt x="1382" y="237"/>
                    <a:pt x="1463" y="237"/>
                  </a:cubicBezTo>
                  <a:cubicBezTo>
                    <a:pt x="1654" y="237"/>
                    <a:pt x="1840" y="294"/>
                    <a:pt x="2006" y="405"/>
                  </a:cubicBezTo>
                  <a:lnTo>
                    <a:pt x="2124" y="199"/>
                  </a:lnTo>
                  <a:cubicBezTo>
                    <a:pt x="1927" y="69"/>
                    <a:pt x="1700" y="1"/>
                    <a:pt x="146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a:extLst>
                <a:ext uri="{FF2B5EF4-FFF2-40B4-BE49-F238E27FC236}">
                  <a16:creationId xmlns:a16="http://schemas.microsoft.com/office/drawing/2014/main" id="{16C9D492-F0E4-4138-8DF6-3E6310BB7119}"/>
                </a:ext>
              </a:extLst>
            </p:cNvPr>
            <p:cNvSpPr/>
            <p:nvPr/>
          </p:nvSpPr>
          <p:spPr>
            <a:xfrm>
              <a:off x="705800" y="578875"/>
              <a:ext cx="50425" cy="66900"/>
            </a:xfrm>
            <a:custGeom>
              <a:avLst/>
              <a:gdLst/>
              <a:ahLst/>
              <a:cxnLst/>
              <a:rect l="l" t="t" r="r" b="b"/>
              <a:pathLst>
                <a:path w="2017" h="2676" extrusionOk="0">
                  <a:moveTo>
                    <a:pt x="1967" y="0"/>
                  </a:moveTo>
                  <a:lnTo>
                    <a:pt x="1" y="423"/>
                  </a:lnTo>
                  <a:lnTo>
                    <a:pt x="50" y="640"/>
                  </a:lnTo>
                  <a:lnTo>
                    <a:pt x="905" y="462"/>
                  </a:lnTo>
                  <a:lnTo>
                    <a:pt x="1368" y="2675"/>
                  </a:lnTo>
                  <a:lnTo>
                    <a:pt x="1623" y="2616"/>
                  </a:lnTo>
                  <a:lnTo>
                    <a:pt x="1151" y="403"/>
                  </a:lnTo>
                  <a:lnTo>
                    <a:pt x="2017" y="217"/>
                  </a:lnTo>
                  <a:lnTo>
                    <a:pt x="196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a:extLst>
                <a:ext uri="{FF2B5EF4-FFF2-40B4-BE49-F238E27FC236}">
                  <a16:creationId xmlns:a16="http://schemas.microsoft.com/office/drawing/2014/main" id="{DCF4E5C2-1DE0-83B0-9E7D-AE82CC2F3ABF}"/>
                </a:ext>
              </a:extLst>
            </p:cNvPr>
            <p:cNvSpPr/>
            <p:nvPr/>
          </p:nvSpPr>
          <p:spPr>
            <a:xfrm>
              <a:off x="766050" y="568850"/>
              <a:ext cx="71550" cy="63575"/>
            </a:xfrm>
            <a:custGeom>
              <a:avLst/>
              <a:gdLst/>
              <a:ahLst/>
              <a:cxnLst/>
              <a:rect l="l" t="t" r="r" b="b"/>
              <a:pathLst>
                <a:path w="2862" h="2543" extrusionOk="0">
                  <a:moveTo>
                    <a:pt x="1420" y="215"/>
                  </a:moveTo>
                  <a:cubicBezTo>
                    <a:pt x="1882" y="215"/>
                    <a:pt x="2339" y="515"/>
                    <a:pt x="2449" y="1050"/>
                  </a:cubicBezTo>
                  <a:lnTo>
                    <a:pt x="2459" y="1050"/>
                  </a:lnTo>
                  <a:cubicBezTo>
                    <a:pt x="2596" y="1621"/>
                    <a:pt x="2223" y="2181"/>
                    <a:pt x="1652" y="2280"/>
                  </a:cubicBezTo>
                  <a:cubicBezTo>
                    <a:pt x="1573" y="2297"/>
                    <a:pt x="1496" y="2305"/>
                    <a:pt x="1421" y="2305"/>
                  </a:cubicBezTo>
                  <a:cubicBezTo>
                    <a:pt x="626" y="2305"/>
                    <a:pt x="84" y="1405"/>
                    <a:pt x="551" y="686"/>
                  </a:cubicBezTo>
                  <a:cubicBezTo>
                    <a:pt x="763" y="365"/>
                    <a:pt x="1093" y="215"/>
                    <a:pt x="1420" y="215"/>
                  </a:cubicBezTo>
                  <a:close/>
                  <a:moveTo>
                    <a:pt x="1494" y="0"/>
                  </a:moveTo>
                  <a:cubicBezTo>
                    <a:pt x="1389" y="0"/>
                    <a:pt x="1281" y="12"/>
                    <a:pt x="1170" y="37"/>
                  </a:cubicBezTo>
                  <a:cubicBezTo>
                    <a:pt x="433" y="195"/>
                    <a:pt x="0" y="834"/>
                    <a:pt x="157" y="1542"/>
                  </a:cubicBezTo>
                  <a:cubicBezTo>
                    <a:pt x="283" y="2153"/>
                    <a:pt x="778" y="2543"/>
                    <a:pt x="1378" y="2543"/>
                  </a:cubicBezTo>
                  <a:cubicBezTo>
                    <a:pt x="1483" y="2543"/>
                    <a:pt x="1591" y="2531"/>
                    <a:pt x="1701" y="2506"/>
                  </a:cubicBezTo>
                  <a:cubicBezTo>
                    <a:pt x="2429" y="2349"/>
                    <a:pt x="2862" y="1709"/>
                    <a:pt x="2705" y="1001"/>
                  </a:cubicBezTo>
                  <a:cubicBezTo>
                    <a:pt x="2579" y="390"/>
                    <a:pt x="2091" y="0"/>
                    <a:pt x="1494"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a:extLst>
                <a:ext uri="{FF2B5EF4-FFF2-40B4-BE49-F238E27FC236}">
                  <a16:creationId xmlns:a16="http://schemas.microsoft.com/office/drawing/2014/main" id="{F7E836B8-D0CA-3BF6-F537-A6EE1548E2C5}"/>
                </a:ext>
              </a:extLst>
            </p:cNvPr>
            <p:cNvSpPr/>
            <p:nvPr/>
          </p:nvSpPr>
          <p:spPr>
            <a:xfrm>
              <a:off x="846200" y="553575"/>
              <a:ext cx="61475" cy="66625"/>
            </a:xfrm>
            <a:custGeom>
              <a:avLst/>
              <a:gdLst/>
              <a:ahLst/>
              <a:cxnLst/>
              <a:rect l="l" t="t" r="r" b="b"/>
              <a:pathLst>
                <a:path w="2459" h="2665" extrusionOk="0">
                  <a:moveTo>
                    <a:pt x="1201" y="227"/>
                  </a:moveTo>
                  <a:cubicBezTo>
                    <a:pt x="1543" y="227"/>
                    <a:pt x="1756" y="398"/>
                    <a:pt x="1820" y="717"/>
                  </a:cubicBezTo>
                  <a:cubicBezTo>
                    <a:pt x="1908" y="1101"/>
                    <a:pt x="1692" y="1376"/>
                    <a:pt x="1210" y="1484"/>
                  </a:cubicBezTo>
                  <a:lnTo>
                    <a:pt x="561" y="1622"/>
                  </a:lnTo>
                  <a:lnTo>
                    <a:pt x="305" y="403"/>
                  </a:lnTo>
                  <a:lnTo>
                    <a:pt x="944" y="255"/>
                  </a:lnTo>
                  <a:cubicBezTo>
                    <a:pt x="1037" y="237"/>
                    <a:pt x="1122" y="227"/>
                    <a:pt x="1201" y="227"/>
                  </a:cubicBezTo>
                  <a:close/>
                  <a:moveTo>
                    <a:pt x="1235" y="0"/>
                  </a:moveTo>
                  <a:cubicBezTo>
                    <a:pt x="1132" y="0"/>
                    <a:pt x="1022" y="13"/>
                    <a:pt x="905" y="39"/>
                  </a:cubicBezTo>
                  <a:lnTo>
                    <a:pt x="0" y="235"/>
                  </a:lnTo>
                  <a:lnTo>
                    <a:pt x="521" y="2664"/>
                  </a:lnTo>
                  <a:lnTo>
                    <a:pt x="777" y="2615"/>
                  </a:lnTo>
                  <a:lnTo>
                    <a:pt x="610" y="1838"/>
                  </a:lnTo>
                  <a:lnTo>
                    <a:pt x="1259" y="1701"/>
                  </a:lnTo>
                  <a:cubicBezTo>
                    <a:pt x="1328" y="1681"/>
                    <a:pt x="1397" y="1671"/>
                    <a:pt x="1456" y="1652"/>
                  </a:cubicBezTo>
                  <a:lnTo>
                    <a:pt x="2184" y="2310"/>
                  </a:lnTo>
                  <a:lnTo>
                    <a:pt x="2459" y="2251"/>
                  </a:lnTo>
                  <a:lnTo>
                    <a:pt x="1692" y="1543"/>
                  </a:lnTo>
                  <a:cubicBezTo>
                    <a:pt x="2006" y="1376"/>
                    <a:pt x="2174" y="1012"/>
                    <a:pt x="2085" y="658"/>
                  </a:cubicBezTo>
                  <a:cubicBezTo>
                    <a:pt x="1989" y="235"/>
                    <a:pt x="1680" y="0"/>
                    <a:pt x="123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a:extLst>
                <a:ext uri="{FF2B5EF4-FFF2-40B4-BE49-F238E27FC236}">
                  <a16:creationId xmlns:a16="http://schemas.microsoft.com/office/drawing/2014/main" id="{CAD31B55-AFFC-29E7-9417-32BA1B5FBC40}"/>
                </a:ext>
              </a:extLst>
            </p:cNvPr>
            <p:cNvSpPr/>
            <p:nvPr/>
          </p:nvSpPr>
          <p:spPr>
            <a:xfrm>
              <a:off x="525575" y="1019700"/>
              <a:ext cx="71075" cy="69375"/>
            </a:xfrm>
            <a:custGeom>
              <a:avLst/>
              <a:gdLst/>
              <a:ahLst/>
              <a:cxnLst/>
              <a:rect l="l" t="t" r="r" b="b"/>
              <a:pathLst>
                <a:path w="2843" h="2775" extrusionOk="0">
                  <a:moveTo>
                    <a:pt x="2351" y="1"/>
                  </a:moveTo>
                  <a:lnTo>
                    <a:pt x="2164" y="50"/>
                  </a:lnTo>
                  <a:lnTo>
                    <a:pt x="1545" y="1938"/>
                  </a:lnTo>
                  <a:lnTo>
                    <a:pt x="197" y="463"/>
                  </a:lnTo>
                  <a:lnTo>
                    <a:pt x="1" y="503"/>
                  </a:lnTo>
                  <a:lnTo>
                    <a:pt x="492" y="2774"/>
                  </a:lnTo>
                  <a:lnTo>
                    <a:pt x="719" y="2725"/>
                  </a:lnTo>
                  <a:lnTo>
                    <a:pt x="325" y="916"/>
                  </a:lnTo>
                  <a:lnTo>
                    <a:pt x="1545" y="2243"/>
                  </a:lnTo>
                  <a:lnTo>
                    <a:pt x="1663" y="2224"/>
                  </a:lnTo>
                  <a:lnTo>
                    <a:pt x="2223" y="503"/>
                  </a:lnTo>
                  <a:lnTo>
                    <a:pt x="2617" y="2312"/>
                  </a:lnTo>
                  <a:lnTo>
                    <a:pt x="2843" y="2263"/>
                  </a:lnTo>
                  <a:lnTo>
                    <a:pt x="235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a:extLst>
                <a:ext uri="{FF2B5EF4-FFF2-40B4-BE49-F238E27FC236}">
                  <a16:creationId xmlns:a16="http://schemas.microsoft.com/office/drawing/2014/main" id="{A5615CE3-DA79-40AE-E03B-42A059E91760}"/>
                </a:ext>
              </a:extLst>
            </p:cNvPr>
            <p:cNvSpPr/>
            <p:nvPr/>
          </p:nvSpPr>
          <p:spPr>
            <a:xfrm>
              <a:off x="604500" y="1008100"/>
              <a:ext cx="66650" cy="59375"/>
            </a:xfrm>
            <a:custGeom>
              <a:avLst/>
              <a:gdLst/>
              <a:ahLst/>
              <a:cxnLst/>
              <a:rect l="l" t="t" r="r" b="b"/>
              <a:pathLst>
                <a:path w="2666" h="2375" extrusionOk="0">
                  <a:moveTo>
                    <a:pt x="1324" y="202"/>
                  </a:moveTo>
                  <a:cubicBezTo>
                    <a:pt x="1757" y="202"/>
                    <a:pt x="2184" y="484"/>
                    <a:pt x="2282" y="986"/>
                  </a:cubicBezTo>
                  <a:cubicBezTo>
                    <a:pt x="2410" y="1507"/>
                    <a:pt x="2066" y="2039"/>
                    <a:pt x="1535" y="2127"/>
                  </a:cubicBezTo>
                  <a:cubicBezTo>
                    <a:pt x="1461" y="2143"/>
                    <a:pt x="1389" y="2151"/>
                    <a:pt x="1319" y="2151"/>
                  </a:cubicBezTo>
                  <a:cubicBezTo>
                    <a:pt x="584" y="2151"/>
                    <a:pt x="81" y="1306"/>
                    <a:pt x="512" y="642"/>
                  </a:cubicBezTo>
                  <a:cubicBezTo>
                    <a:pt x="711" y="341"/>
                    <a:pt x="1019" y="202"/>
                    <a:pt x="1324" y="202"/>
                  </a:cubicBezTo>
                  <a:close/>
                  <a:moveTo>
                    <a:pt x="1382" y="1"/>
                  </a:moveTo>
                  <a:cubicBezTo>
                    <a:pt x="1288" y="1"/>
                    <a:pt x="1191" y="11"/>
                    <a:pt x="1092" y="32"/>
                  </a:cubicBezTo>
                  <a:cubicBezTo>
                    <a:pt x="404" y="180"/>
                    <a:pt x="1" y="780"/>
                    <a:pt x="138" y="1448"/>
                  </a:cubicBezTo>
                  <a:cubicBezTo>
                    <a:pt x="265" y="2013"/>
                    <a:pt x="737" y="2375"/>
                    <a:pt x="1296" y="2375"/>
                  </a:cubicBezTo>
                  <a:cubicBezTo>
                    <a:pt x="1390" y="2375"/>
                    <a:pt x="1486" y="2365"/>
                    <a:pt x="1584" y="2343"/>
                  </a:cubicBezTo>
                  <a:cubicBezTo>
                    <a:pt x="2263" y="2196"/>
                    <a:pt x="2666" y="1596"/>
                    <a:pt x="2528" y="937"/>
                  </a:cubicBezTo>
                  <a:cubicBezTo>
                    <a:pt x="2402" y="364"/>
                    <a:pt x="1944" y="1"/>
                    <a:pt x="138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a:extLst>
                <a:ext uri="{FF2B5EF4-FFF2-40B4-BE49-F238E27FC236}">
                  <a16:creationId xmlns:a16="http://schemas.microsoft.com/office/drawing/2014/main" id="{A1AE1FCD-75BC-5BBB-12C3-2883C9607D44}"/>
                </a:ext>
              </a:extLst>
            </p:cNvPr>
            <p:cNvSpPr/>
            <p:nvPr/>
          </p:nvSpPr>
          <p:spPr>
            <a:xfrm>
              <a:off x="668425" y="989725"/>
              <a:ext cx="56075" cy="63200"/>
            </a:xfrm>
            <a:custGeom>
              <a:avLst/>
              <a:gdLst/>
              <a:ahLst/>
              <a:cxnLst/>
              <a:rect l="l" t="t" r="r" b="b"/>
              <a:pathLst>
                <a:path w="2243" h="2528" extrusionOk="0">
                  <a:moveTo>
                    <a:pt x="2243" y="0"/>
                  </a:moveTo>
                  <a:lnTo>
                    <a:pt x="2007" y="49"/>
                  </a:lnTo>
                  <a:lnTo>
                    <a:pt x="1555" y="2203"/>
                  </a:lnTo>
                  <a:lnTo>
                    <a:pt x="256" y="423"/>
                  </a:lnTo>
                  <a:lnTo>
                    <a:pt x="1" y="472"/>
                  </a:lnTo>
                  <a:lnTo>
                    <a:pt x="1496" y="2528"/>
                  </a:lnTo>
                  <a:lnTo>
                    <a:pt x="1732" y="2478"/>
                  </a:lnTo>
                  <a:lnTo>
                    <a:pt x="224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a:extLst>
                <a:ext uri="{FF2B5EF4-FFF2-40B4-BE49-F238E27FC236}">
                  <a16:creationId xmlns:a16="http://schemas.microsoft.com/office/drawing/2014/main" id="{A241C950-BFB3-C67D-857E-FBF816390BF7}"/>
                </a:ext>
              </a:extLst>
            </p:cNvPr>
            <p:cNvSpPr/>
            <p:nvPr/>
          </p:nvSpPr>
          <p:spPr>
            <a:xfrm>
              <a:off x="736775" y="985775"/>
              <a:ext cx="18475" cy="58050"/>
            </a:xfrm>
            <a:custGeom>
              <a:avLst/>
              <a:gdLst/>
              <a:ahLst/>
              <a:cxnLst/>
              <a:rect l="l" t="t" r="r" b="b"/>
              <a:pathLst>
                <a:path w="739" h="2322" extrusionOk="0">
                  <a:moveTo>
                    <a:pt x="247" y="1"/>
                  </a:moveTo>
                  <a:lnTo>
                    <a:pt x="1" y="50"/>
                  </a:lnTo>
                  <a:lnTo>
                    <a:pt x="492" y="2322"/>
                  </a:lnTo>
                  <a:lnTo>
                    <a:pt x="738" y="2263"/>
                  </a:lnTo>
                  <a:lnTo>
                    <a:pt x="24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3">
              <a:extLst>
                <a:ext uri="{FF2B5EF4-FFF2-40B4-BE49-F238E27FC236}">
                  <a16:creationId xmlns:a16="http://schemas.microsoft.com/office/drawing/2014/main" id="{40E67135-4EDD-2365-1A7D-3FE430DE0EC3}"/>
                </a:ext>
              </a:extLst>
            </p:cNvPr>
            <p:cNvSpPr/>
            <p:nvPr/>
          </p:nvSpPr>
          <p:spPr>
            <a:xfrm>
              <a:off x="765300" y="972500"/>
              <a:ext cx="52400" cy="65175"/>
            </a:xfrm>
            <a:custGeom>
              <a:avLst/>
              <a:gdLst/>
              <a:ahLst/>
              <a:cxnLst/>
              <a:rect l="l" t="t" r="r" b="b"/>
              <a:pathLst>
                <a:path w="2096" h="2607" extrusionOk="0">
                  <a:moveTo>
                    <a:pt x="1554" y="1"/>
                  </a:moveTo>
                  <a:lnTo>
                    <a:pt x="1" y="335"/>
                  </a:lnTo>
                  <a:lnTo>
                    <a:pt x="492" y="2607"/>
                  </a:lnTo>
                  <a:lnTo>
                    <a:pt x="2095" y="2263"/>
                  </a:lnTo>
                  <a:lnTo>
                    <a:pt x="2056" y="2056"/>
                  </a:lnTo>
                  <a:lnTo>
                    <a:pt x="679" y="2341"/>
                  </a:lnTo>
                  <a:lnTo>
                    <a:pt x="502" y="1496"/>
                  </a:lnTo>
                  <a:lnTo>
                    <a:pt x="1672" y="1250"/>
                  </a:lnTo>
                  <a:lnTo>
                    <a:pt x="1633" y="1043"/>
                  </a:lnTo>
                  <a:lnTo>
                    <a:pt x="453" y="1299"/>
                  </a:lnTo>
                  <a:lnTo>
                    <a:pt x="286" y="492"/>
                  </a:lnTo>
                  <a:lnTo>
                    <a:pt x="1604" y="207"/>
                  </a:lnTo>
                  <a:lnTo>
                    <a:pt x="155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3">
              <a:extLst>
                <a:ext uri="{FF2B5EF4-FFF2-40B4-BE49-F238E27FC236}">
                  <a16:creationId xmlns:a16="http://schemas.microsoft.com/office/drawing/2014/main" id="{24DD12BA-28BD-03A0-29E8-2C94E528D9B8}"/>
                </a:ext>
              </a:extLst>
            </p:cNvPr>
            <p:cNvSpPr/>
            <p:nvPr/>
          </p:nvSpPr>
          <p:spPr>
            <a:xfrm>
              <a:off x="1121825" y="278425"/>
              <a:ext cx="122700" cy="140400"/>
            </a:xfrm>
            <a:custGeom>
              <a:avLst/>
              <a:gdLst/>
              <a:ahLst/>
              <a:cxnLst/>
              <a:rect l="l" t="t" r="r" b="b"/>
              <a:pathLst>
                <a:path w="4908" h="5616" extrusionOk="0">
                  <a:moveTo>
                    <a:pt x="4908" y="0"/>
                  </a:moveTo>
                  <a:lnTo>
                    <a:pt x="1269" y="826"/>
                  </a:lnTo>
                  <a:lnTo>
                    <a:pt x="0" y="5616"/>
                  </a:lnTo>
                  <a:lnTo>
                    <a:pt x="0" y="5616"/>
                  </a:lnTo>
                  <a:lnTo>
                    <a:pt x="3777" y="4829"/>
                  </a:lnTo>
                  <a:lnTo>
                    <a:pt x="49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a:extLst>
                <a:ext uri="{FF2B5EF4-FFF2-40B4-BE49-F238E27FC236}">
                  <a16:creationId xmlns:a16="http://schemas.microsoft.com/office/drawing/2014/main" id="{D3DC2B75-00F0-9FDA-2C77-6298EB68703F}"/>
                </a:ext>
              </a:extLst>
            </p:cNvPr>
            <p:cNvSpPr/>
            <p:nvPr/>
          </p:nvSpPr>
          <p:spPr>
            <a:xfrm>
              <a:off x="1306450" y="238825"/>
              <a:ext cx="122725" cy="140175"/>
            </a:xfrm>
            <a:custGeom>
              <a:avLst/>
              <a:gdLst/>
              <a:ahLst/>
              <a:cxnLst/>
              <a:rect l="l" t="t" r="r" b="b"/>
              <a:pathLst>
                <a:path w="4909" h="5607" extrusionOk="0">
                  <a:moveTo>
                    <a:pt x="4909" y="1"/>
                  </a:moveTo>
                  <a:lnTo>
                    <a:pt x="1270" y="817"/>
                  </a:lnTo>
                  <a:lnTo>
                    <a:pt x="1" y="5607"/>
                  </a:lnTo>
                  <a:lnTo>
                    <a:pt x="3650" y="4721"/>
                  </a:lnTo>
                  <a:lnTo>
                    <a:pt x="49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a:extLst>
                <a:ext uri="{FF2B5EF4-FFF2-40B4-BE49-F238E27FC236}">
                  <a16:creationId xmlns:a16="http://schemas.microsoft.com/office/drawing/2014/main" id="{E13577D0-93AA-8335-FA2E-B1FA0CD4B642}"/>
                </a:ext>
              </a:extLst>
            </p:cNvPr>
            <p:cNvSpPr/>
            <p:nvPr/>
          </p:nvSpPr>
          <p:spPr>
            <a:xfrm>
              <a:off x="917000" y="324875"/>
              <a:ext cx="122725" cy="140175"/>
            </a:xfrm>
            <a:custGeom>
              <a:avLst/>
              <a:gdLst/>
              <a:ahLst/>
              <a:cxnLst/>
              <a:rect l="l" t="t" r="r" b="b"/>
              <a:pathLst>
                <a:path w="4909" h="5607" extrusionOk="0">
                  <a:moveTo>
                    <a:pt x="4908" y="1"/>
                  </a:moveTo>
                  <a:lnTo>
                    <a:pt x="1269" y="817"/>
                  </a:lnTo>
                  <a:lnTo>
                    <a:pt x="1" y="5607"/>
                  </a:lnTo>
                  <a:cubicBezTo>
                    <a:pt x="1250" y="5322"/>
                    <a:pt x="2469" y="5046"/>
                    <a:pt x="3639" y="4781"/>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a:extLst>
                <a:ext uri="{FF2B5EF4-FFF2-40B4-BE49-F238E27FC236}">
                  <a16:creationId xmlns:a16="http://schemas.microsoft.com/office/drawing/2014/main" id="{FFFFA7B5-9791-DD54-5F80-B26FA145E2A4}"/>
                </a:ext>
              </a:extLst>
            </p:cNvPr>
            <p:cNvSpPr/>
            <p:nvPr/>
          </p:nvSpPr>
          <p:spPr>
            <a:xfrm>
              <a:off x="712200" y="371100"/>
              <a:ext cx="122450" cy="140175"/>
            </a:xfrm>
            <a:custGeom>
              <a:avLst/>
              <a:gdLst/>
              <a:ahLst/>
              <a:cxnLst/>
              <a:rect l="l" t="t" r="r" b="b"/>
              <a:pathLst>
                <a:path w="4898" h="5607" extrusionOk="0">
                  <a:moveTo>
                    <a:pt x="4898" y="1"/>
                  </a:moveTo>
                  <a:lnTo>
                    <a:pt x="1259" y="827"/>
                  </a:lnTo>
                  <a:lnTo>
                    <a:pt x="0" y="5607"/>
                  </a:lnTo>
                  <a:cubicBezTo>
                    <a:pt x="1210" y="5331"/>
                    <a:pt x="2420" y="5066"/>
                    <a:pt x="3629" y="4790"/>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a:extLst>
                <a:ext uri="{FF2B5EF4-FFF2-40B4-BE49-F238E27FC236}">
                  <a16:creationId xmlns:a16="http://schemas.microsoft.com/office/drawing/2014/main" id="{22852253-E6AE-E99F-6CDB-12EADF5EFCF8}"/>
                </a:ext>
              </a:extLst>
            </p:cNvPr>
            <p:cNvSpPr/>
            <p:nvPr/>
          </p:nvSpPr>
          <p:spPr>
            <a:xfrm>
              <a:off x="506150" y="417825"/>
              <a:ext cx="122725" cy="140175"/>
            </a:xfrm>
            <a:custGeom>
              <a:avLst/>
              <a:gdLst/>
              <a:ahLst/>
              <a:cxnLst/>
              <a:rect l="l" t="t" r="r" b="b"/>
              <a:pathLst>
                <a:path w="4909" h="5607" extrusionOk="0">
                  <a:moveTo>
                    <a:pt x="4908" y="1"/>
                  </a:moveTo>
                  <a:lnTo>
                    <a:pt x="1269" y="817"/>
                  </a:lnTo>
                  <a:lnTo>
                    <a:pt x="1" y="5606"/>
                  </a:lnTo>
                  <a:cubicBezTo>
                    <a:pt x="1181" y="5341"/>
                    <a:pt x="2391" y="5065"/>
                    <a:pt x="3640" y="4780"/>
                  </a:cubicBezTo>
                  <a:lnTo>
                    <a:pt x="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a:extLst>
                <a:ext uri="{FF2B5EF4-FFF2-40B4-BE49-F238E27FC236}">
                  <a16:creationId xmlns:a16="http://schemas.microsoft.com/office/drawing/2014/main" id="{61C99272-489E-30F5-AD58-66A22CFBD760}"/>
                </a:ext>
              </a:extLst>
            </p:cNvPr>
            <p:cNvSpPr/>
            <p:nvPr/>
          </p:nvSpPr>
          <p:spPr>
            <a:xfrm>
              <a:off x="311675" y="461825"/>
              <a:ext cx="122475" cy="139925"/>
            </a:xfrm>
            <a:custGeom>
              <a:avLst/>
              <a:gdLst/>
              <a:ahLst/>
              <a:cxnLst/>
              <a:rect l="l" t="t" r="r" b="b"/>
              <a:pathLst>
                <a:path w="4899" h="5597" extrusionOk="0">
                  <a:moveTo>
                    <a:pt x="4898" y="1"/>
                  </a:moveTo>
                  <a:lnTo>
                    <a:pt x="1269" y="817"/>
                  </a:lnTo>
                  <a:lnTo>
                    <a:pt x="0" y="5597"/>
                  </a:lnTo>
                  <a:cubicBezTo>
                    <a:pt x="1053" y="5361"/>
                    <a:pt x="2282" y="5085"/>
                    <a:pt x="3639" y="4781"/>
                  </a:cubicBezTo>
                  <a:lnTo>
                    <a:pt x="48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a:extLst>
                <a:ext uri="{FF2B5EF4-FFF2-40B4-BE49-F238E27FC236}">
                  <a16:creationId xmlns:a16="http://schemas.microsoft.com/office/drawing/2014/main" id="{ECDF9CBB-1AD1-BB6D-7DD0-5B7320BD4EE6}"/>
                </a:ext>
              </a:extLst>
            </p:cNvPr>
            <p:cNvSpPr/>
            <p:nvPr/>
          </p:nvSpPr>
          <p:spPr>
            <a:xfrm>
              <a:off x="307725" y="342050"/>
              <a:ext cx="1160800" cy="262650"/>
            </a:xfrm>
            <a:custGeom>
              <a:avLst/>
              <a:gdLst/>
              <a:ahLst/>
              <a:cxnLst/>
              <a:rect l="l" t="t" r="r" b="b"/>
              <a:pathLst>
                <a:path w="46432" h="10506" extrusionOk="0">
                  <a:moveTo>
                    <a:pt x="46302" y="1"/>
                  </a:moveTo>
                  <a:cubicBezTo>
                    <a:pt x="46296" y="1"/>
                    <a:pt x="46290" y="1"/>
                    <a:pt x="46284" y="2"/>
                  </a:cubicBezTo>
                  <a:lnTo>
                    <a:pt x="129" y="10280"/>
                  </a:lnTo>
                  <a:cubicBezTo>
                    <a:pt x="1" y="10309"/>
                    <a:pt x="21" y="10506"/>
                    <a:pt x="158" y="10506"/>
                  </a:cubicBezTo>
                  <a:lnTo>
                    <a:pt x="178" y="10496"/>
                  </a:lnTo>
                  <a:lnTo>
                    <a:pt x="46333" y="219"/>
                  </a:lnTo>
                  <a:cubicBezTo>
                    <a:pt x="46392" y="209"/>
                    <a:pt x="46431" y="150"/>
                    <a:pt x="46411" y="91"/>
                  </a:cubicBezTo>
                  <a:cubicBezTo>
                    <a:pt x="46403" y="38"/>
                    <a:pt x="46354" y="1"/>
                    <a:pt x="46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a:extLst>
                <a:ext uri="{FF2B5EF4-FFF2-40B4-BE49-F238E27FC236}">
                  <a16:creationId xmlns:a16="http://schemas.microsoft.com/office/drawing/2014/main" id="{58EB48D3-44B3-E256-5372-B27DAD5A0387}"/>
                </a:ext>
              </a:extLst>
            </p:cNvPr>
            <p:cNvSpPr/>
            <p:nvPr/>
          </p:nvSpPr>
          <p:spPr>
            <a:xfrm>
              <a:off x="414775" y="555250"/>
              <a:ext cx="1012100" cy="219375"/>
            </a:xfrm>
            <a:custGeom>
              <a:avLst/>
              <a:gdLst/>
              <a:ahLst/>
              <a:cxnLst/>
              <a:rect l="l" t="t" r="r" b="b"/>
              <a:pathLst>
                <a:path w="40484" h="8775" extrusionOk="0">
                  <a:moveTo>
                    <a:pt x="40320" y="1"/>
                  </a:moveTo>
                  <a:cubicBezTo>
                    <a:pt x="40317" y="1"/>
                    <a:pt x="40313" y="1"/>
                    <a:pt x="40310" y="1"/>
                  </a:cubicBezTo>
                  <a:lnTo>
                    <a:pt x="145" y="8548"/>
                  </a:lnTo>
                  <a:cubicBezTo>
                    <a:pt x="0" y="8567"/>
                    <a:pt x="16" y="8774"/>
                    <a:pt x="155" y="8774"/>
                  </a:cubicBezTo>
                  <a:cubicBezTo>
                    <a:pt x="158" y="8774"/>
                    <a:pt x="161" y="8774"/>
                    <a:pt x="164" y="8774"/>
                  </a:cubicBezTo>
                  <a:cubicBezTo>
                    <a:pt x="174" y="8774"/>
                    <a:pt x="184" y="8764"/>
                    <a:pt x="194" y="8764"/>
                  </a:cubicBezTo>
                  <a:lnTo>
                    <a:pt x="40359" y="217"/>
                  </a:lnTo>
                  <a:cubicBezTo>
                    <a:pt x="40484" y="179"/>
                    <a:pt x="40450" y="1"/>
                    <a:pt x="40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a:extLst>
                <a:ext uri="{FF2B5EF4-FFF2-40B4-BE49-F238E27FC236}">
                  <a16:creationId xmlns:a16="http://schemas.microsoft.com/office/drawing/2014/main" id="{429AE31B-5C3A-1A49-349A-3EA4F7A15C21}"/>
                </a:ext>
              </a:extLst>
            </p:cNvPr>
            <p:cNvSpPr/>
            <p:nvPr/>
          </p:nvSpPr>
          <p:spPr>
            <a:xfrm>
              <a:off x="468775" y="787750"/>
              <a:ext cx="1011475" cy="219450"/>
            </a:xfrm>
            <a:custGeom>
              <a:avLst/>
              <a:gdLst/>
              <a:ahLst/>
              <a:cxnLst/>
              <a:rect l="l" t="t" r="r" b="b"/>
              <a:pathLst>
                <a:path w="40459" h="8778" extrusionOk="0">
                  <a:moveTo>
                    <a:pt x="40306" y="0"/>
                  </a:moveTo>
                  <a:cubicBezTo>
                    <a:pt x="40296" y="0"/>
                    <a:pt x="40286" y="2"/>
                    <a:pt x="40274" y="5"/>
                  </a:cubicBezTo>
                  <a:lnTo>
                    <a:pt x="99" y="8551"/>
                  </a:lnTo>
                  <a:cubicBezTo>
                    <a:pt x="40" y="8571"/>
                    <a:pt x="1" y="8630"/>
                    <a:pt x="20" y="8689"/>
                  </a:cubicBezTo>
                  <a:cubicBezTo>
                    <a:pt x="30" y="8738"/>
                    <a:pt x="70" y="8777"/>
                    <a:pt x="129" y="8777"/>
                  </a:cubicBezTo>
                  <a:lnTo>
                    <a:pt x="148" y="8768"/>
                  </a:lnTo>
                  <a:lnTo>
                    <a:pt x="40314" y="221"/>
                  </a:lnTo>
                  <a:cubicBezTo>
                    <a:pt x="40459" y="203"/>
                    <a:pt x="40428" y="0"/>
                    <a:pt x="40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a:extLst>
                <a:ext uri="{FF2B5EF4-FFF2-40B4-BE49-F238E27FC236}">
                  <a16:creationId xmlns:a16="http://schemas.microsoft.com/office/drawing/2014/main" id="{D2356D4A-66F8-F333-259A-D7712C69DC39}"/>
                </a:ext>
              </a:extLst>
            </p:cNvPr>
            <p:cNvSpPr/>
            <p:nvPr/>
          </p:nvSpPr>
          <p:spPr>
            <a:xfrm>
              <a:off x="644825" y="719875"/>
              <a:ext cx="54600" cy="234225"/>
            </a:xfrm>
            <a:custGeom>
              <a:avLst/>
              <a:gdLst/>
              <a:ahLst/>
              <a:cxnLst/>
              <a:rect l="l" t="t" r="r" b="b"/>
              <a:pathLst>
                <a:path w="2184" h="9369" extrusionOk="0">
                  <a:moveTo>
                    <a:pt x="130" y="0"/>
                  </a:moveTo>
                  <a:cubicBezTo>
                    <a:pt x="120" y="0"/>
                    <a:pt x="109" y="2"/>
                    <a:pt x="99" y="5"/>
                  </a:cubicBezTo>
                  <a:cubicBezTo>
                    <a:pt x="40" y="15"/>
                    <a:pt x="1" y="74"/>
                    <a:pt x="10" y="133"/>
                  </a:cubicBezTo>
                  <a:lnTo>
                    <a:pt x="1948" y="9280"/>
                  </a:lnTo>
                  <a:cubicBezTo>
                    <a:pt x="1967" y="9329"/>
                    <a:pt x="2007" y="9368"/>
                    <a:pt x="2066" y="9368"/>
                  </a:cubicBezTo>
                  <a:lnTo>
                    <a:pt x="2085" y="9368"/>
                  </a:lnTo>
                  <a:cubicBezTo>
                    <a:pt x="2144" y="9358"/>
                    <a:pt x="2184" y="9299"/>
                    <a:pt x="2174" y="9240"/>
                  </a:cubicBezTo>
                  <a:lnTo>
                    <a:pt x="227" y="84"/>
                  </a:lnTo>
                  <a:cubicBezTo>
                    <a:pt x="219" y="36"/>
                    <a:pt x="177"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a:extLst>
                <a:ext uri="{FF2B5EF4-FFF2-40B4-BE49-F238E27FC236}">
                  <a16:creationId xmlns:a16="http://schemas.microsoft.com/office/drawing/2014/main" id="{E0B665F3-E6C4-D787-E27D-66392A502080}"/>
                </a:ext>
              </a:extLst>
            </p:cNvPr>
            <p:cNvSpPr/>
            <p:nvPr/>
          </p:nvSpPr>
          <p:spPr>
            <a:xfrm>
              <a:off x="1170500" y="611925"/>
              <a:ext cx="55350" cy="236450"/>
            </a:xfrm>
            <a:custGeom>
              <a:avLst/>
              <a:gdLst/>
              <a:ahLst/>
              <a:cxnLst/>
              <a:rect l="l" t="t" r="r" b="b"/>
              <a:pathLst>
                <a:path w="2214" h="9458" extrusionOk="0">
                  <a:moveTo>
                    <a:pt x="129" y="1"/>
                  </a:moveTo>
                  <a:cubicBezTo>
                    <a:pt x="119" y="1"/>
                    <a:pt x="109" y="3"/>
                    <a:pt x="99" y="6"/>
                  </a:cubicBezTo>
                  <a:cubicBezTo>
                    <a:pt x="40" y="16"/>
                    <a:pt x="0" y="75"/>
                    <a:pt x="10" y="134"/>
                  </a:cubicBezTo>
                  <a:lnTo>
                    <a:pt x="1977" y="9369"/>
                  </a:lnTo>
                  <a:cubicBezTo>
                    <a:pt x="1987" y="9418"/>
                    <a:pt x="2036" y="9447"/>
                    <a:pt x="2085" y="9457"/>
                  </a:cubicBezTo>
                  <a:lnTo>
                    <a:pt x="2115" y="9447"/>
                  </a:lnTo>
                  <a:cubicBezTo>
                    <a:pt x="2174" y="9437"/>
                    <a:pt x="2213" y="9378"/>
                    <a:pt x="2193" y="9319"/>
                  </a:cubicBezTo>
                  <a:lnTo>
                    <a:pt x="226" y="94"/>
                  </a:lnTo>
                  <a:cubicBezTo>
                    <a:pt x="218" y="38"/>
                    <a:pt x="177"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a:extLst>
                <a:ext uri="{FF2B5EF4-FFF2-40B4-BE49-F238E27FC236}">
                  <a16:creationId xmlns:a16="http://schemas.microsoft.com/office/drawing/2014/main" id="{0ACC5B51-23B3-B180-8CDC-6ACB45A940B8}"/>
                </a:ext>
              </a:extLst>
            </p:cNvPr>
            <p:cNvSpPr/>
            <p:nvPr/>
          </p:nvSpPr>
          <p:spPr>
            <a:xfrm>
              <a:off x="514275" y="969425"/>
              <a:ext cx="989650" cy="215525"/>
            </a:xfrm>
            <a:custGeom>
              <a:avLst/>
              <a:gdLst/>
              <a:ahLst/>
              <a:cxnLst/>
              <a:rect l="l" t="t" r="r" b="b"/>
              <a:pathLst>
                <a:path w="39586" h="8621" extrusionOk="0">
                  <a:moveTo>
                    <a:pt x="39469" y="1"/>
                  </a:moveTo>
                  <a:cubicBezTo>
                    <a:pt x="39459" y="1"/>
                    <a:pt x="39448" y="2"/>
                    <a:pt x="39438" y="6"/>
                  </a:cubicBezTo>
                  <a:lnTo>
                    <a:pt x="99" y="8395"/>
                  </a:lnTo>
                  <a:cubicBezTo>
                    <a:pt x="40" y="8414"/>
                    <a:pt x="0" y="8473"/>
                    <a:pt x="10" y="8532"/>
                  </a:cubicBezTo>
                  <a:cubicBezTo>
                    <a:pt x="20" y="8582"/>
                    <a:pt x="69" y="8621"/>
                    <a:pt x="118" y="8621"/>
                  </a:cubicBezTo>
                  <a:lnTo>
                    <a:pt x="148" y="8611"/>
                  </a:lnTo>
                  <a:lnTo>
                    <a:pt x="39487" y="222"/>
                  </a:lnTo>
                  <a:cubicBezTo>
                    <a:pt x="39546" y="202"/>
                    <a:pt x="39585" y="143"/>
                    <a:pt x="39566" y="84"/>
                  </a:cubicBezTo>
                  <a:cubicBezTo>
                    <a:pt x="39558" y="36"/>
                    <a:pt x="39516" y="1"/>
                    <a:pt x="39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a:extLst>
                <a:ext uri="{FF2B5EF4-FFF2-40B4-BE49-F238E27FC236}">
                  <a16:creationId xmlns:a16="http://schemas.microsoft.com/office/drawing/2014/main" id="{DF541D7B-B25C-257A-6720-AEFFECB62058}"/>
                </a:ext>
              </a:extLst>
            </p:cNvPr>
            <p:cNvSpPr/>
            <p:nvPr/>
          </p:nvSpPr>
          <p:spPr>
            <a:xfrm>
              <a:off x="439275" y="809950"/>
              <a:ext cx="48950" cy="52425"/>
            </a:xfrm>
            <a:custGeom>
              <a:avLst/>
              <a:gdLst/>
              <a:ahLst/>
              <a:cxnLst/>
              <a:rect l="l" t="t" r="r" b="b"/>
              <a:pathLst>
                <a:path w="1958" h="2097" extrusionOk="0">
                  <a:moveTo>
                    <a:pt x="969" y="181"/>
                  </a:moveTo>
                  <a:cubicBezTo>
                    <a:pt x="1223" y="181"/>
                    <a:pt x="1382" y="311"/>
                    <a:pt x="1436" y="553"/>
                  </a:cubicBezTo>
                  <a:cubicBezTo>
                    <a:pt x="1505" y="858"/>
                    <a:pt x="1348" y="1084"/>
                    <a:pt x="964" y="1162"/>
                  </a:cubicBezTo>
                  <a:lnTo>
                    <a:pt x="463" y="1280"/>
                  </a:lnTo>
                  <a:lnTo>
                    <a:pt x="246" y="326"/>
                  </a:lnTo>
                  <a:lnTo>
                    <a:pt x="748" y="208"/>
                  </a:lnTo>
                  <a:cubicBezTo>
                    <a:pt x="828" y="190"/>
                    <a:pt x="902" y="181"/>
                    <a:pt x="969" y="181"/>
                  </a:cubicBezTo>
                  <a:close/>
                  <a:moveTo>
                    <a:pt x="976" y="0"/>
                  </a:moveTo>
                  <a:cubicBezTo>
                    <a:pt x="893" y="0"/>
                    <a:pt x="804" y="11"/>
                    <a:pt x="709" y="31"/>
                  </a:cubicBezTo>
                  <a:lnTo>
                    <a:pt x="1" y="199"/>
                  </a:lnTo>
                  <a:lnTo>
                    <a:pt x="433" y="2097"/>
                  </a:lnTo>
                  <a:lnTo>
                    <a:pt x="640" y="2048"/>
                  </a:lnTo>
                  <a:lnTo>
                    <a:pt x="502" y="1448"/>
                  </a:lnTo>
                  <a:lnTo>
                    <a:pt x="1014" y="1330"/>
                  </a:lnTo>
                  <a:cubicBezTo>
                    <a:pt x="1063" y="1320"/>
                    <a:pt x="1112" y="1310"/>
                    <a:pt x="1161" y="1290"/>
                  </a:cubicBezTo>
                  <a:lnTo>
                    <a:pt x="1732" y="1802"/>
                  </a:lnTo>
                  <a:lnTo>
                    <a:pt x="1958" y="1753"/>
                  </a:lnTo>
                  <a:lnTo>
                    <a:pt x="1338" y="1202"/>
                  </a:lnTo>
                  <a:cubicBezTo>
                    <a:pt x="1594" y="1074"/>
                    <a:pt x="1712" y="779"/>
                    <a:pt x="1643" y="513"/>
                  </a:cubicBezTo>
                  <a:cubicBezTo>
                    <a:pt x="1564" y="180"/>
                    <a:pt x="1324" y="0"/>
                    <a:pt x="97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a:extLst>
                <a:ext uri="{FF2B5EF4-FFF2-40B4-BE49-F238E27FC236}">
                  <a16:creationId xmlns:a16="http://schemas.microsoft.com/office/drawing/2014/main" id="{57B474FD-2EEB-F880-1A33-53D56E4377DC}"/>
                </a:ext>
              </a:extLst>
            </p:cNvPr>
            <p:cNvSpPr/>
            <p:nvPr/>
          </p:nvSpPr>
          <p:spPr>
            <a:xfrm>
              <a:off x="489975" y="794975"/>
              <a:ext cx="62425" cy="51550"/>
            </a:xfrm>
            <a:custGeom>
              <a:avLst/>
              <a:gdLst/>
              <a:ahLst/>
              <a:cxnLst/>
              <a:rect l="l" t="t" r="r" b="b"/>
              <a:pathLst>
                <a:path w="2497" h="2062" extrusionOk="0">
                  <a:moveTo>
                    <a:pt x="1179" y="229"/>
                  </a:moveTo>
                  <a:cubicBezTo>
                    <a:pt x="1538" y="229"/>
                    <a:pt x="1894" y="460"/>
                    <a:pt x="1985" y="876"/>
                  </a:cubicBezTo>
                  <a:cubicBezTo>
                    <a:pt x="2093" y="1319"/>
                    <a:pt x="1808" y="1761"/>
                    <a:pt x="1366" y="1850"/>
                  </a:cubicBezTo>
                  <a:cubicBezTo>
                    <a:pt x="1300" y="1865"/>
                    <a:pt x="1236" y="1873"/>
                    <a:pt x="1173" y="1873"/>
                  </a:cubicBezTo>
                  <a:cubicBezTo>
                    <a:pt x="562" y="1873"/>
                    <a:pt x="133" y="1173"/>
                    <a:pt x="490" y="611"/>
                  </a:cubicBezTo>
                  <a:cubicBezTo>
                    <a:pt x="656" y="350"/>
                    <a:pt x="918" y="229"/>
                    <a:pt x="1179" y="229"/>
                  </a:cubicBezTo>
                  <a:close/>
                  <a:moveTo>
                    <a:pt x="1185" y="0"/>
                  </a:moveTo>
                  <a:cubicBezTo>
                    <a:pt x="557" y="0"/>
                    <a:pt x="1" y="596"/>
                    <a:pt x="185" y="1289"/>
                  </a:cubicBezTo>
                  <a:cubicBezTo>
                    <a:pt x="285" y="1752"/>
                    <a:pt x="696" y="2062"/>
                    <a:pt x="1146" y="2062"/>
                  </a:cubicBezTo>
                  <a:cubicBezTo>
                    <a:pt x="1231" y="2062"/>
                    <a:pt x="1318" y="2051"/>
                    <a:pt x="1405" y="2027"/>
                  </a:cubicBezTo>
                  <a:cubicBezTo>
                    <a:pt x="2300" y="1820"/>
                    <a:pt x="2497" y="630"/>
                    <a:pt x="1710" y="149"/>
                  </a:cubicBezTo>
                  <a:cubicBezTo>
                    <a:pt x="1539" y="46"/>
                    <a:pt x="1359" y="0"/>
                    <a:pt x="118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a:extLst>
                <a:ext uri="{FF2B5EF4-FFF2-40B4-BE49-F238E27FC236}">
                  <a16:creationId xmlns:a16="http://schemas.microsoft.com/office/drawing/2014/main" id="{5AEA7472-C9AA-F792-52C6-F31DBCAF65B6}"/>
                </a:ext>
              </a:extLst>
            </p:cNvPr>
            <p:cNvSpPr/>
            <p:nvPr/>
          </p:nvSpPr>
          <p:spPr>
            <a:xfrm>
              <a:off x="555325" y="787125"/>
              <a:ext cx="42575" cy="48450"/>
            </a:xfrm>
            <a:custGeom>
              <a:avLst/>
              <a:gdLst/>
              <a:ahLst/>
              <a:cxnLst/>
              <a:rect l="l" t="t" r="r" b="b"/>
              <a:pathLst>
                <a:path w="1703" h="1938" extrusionOk="0">
                  <a:moveTo>
                    <a:pt x="207" y="0"/>
                  </a:moveTo>
                  <a:lnTo>
                    <a:pt x="1" y="49"/>
                  </a:lnTo>
                  <a:lnTo>
                    <a:pt x="433" y="1938"/>
                  </a:lnTo>
                  <a:lnTo>
                    <a:pt x="1702" y="1653"/>
                  </a:lnTo>
                  <a:lnTo>
                    <a:pt x="1663" y="1475"/>
                  </a:lnTo>
                  <a:lnTo>
                    <a:pt x="601"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a:extLst>
                <a:ext uri="{FF2B5EF4-FFF2-40B4-BE49-F238E27FC236}">
                  <a16:creationId xmlns:a16="http://schemas.microsoft.com/office/drawing/2014/main" id="{F94A559D-FEEC-A297-24A9-3A6813EC1807}"/>
                </a:ext>
              </a:extLst>
            </p:cNvPr>
            <p:cNvSpPr/>
            <p:nvPr/>
          </p:nvSpPr>
          <p:spPr>
            <a:xfrm>
              <a:off x="600325" y="776800"/>
              <a:ext cx="42550" cy="48450"/>
            </a:xfrm>
            <a:custGeom>
              <a:avLst/>
              <a:gdLst/>
              <a:ahLst/>
              <a:cxnLst/>
              <a:rect l="l" t="t" r="r" b="b"/>
              <a:pathLst>
                <a:path w="1702" h="1938" extrusionOk="0">
                  <a:moveTo>
                    <a:pt x="207" y="0"/>
                  </a:moveTo>
                  <a:lnTo>
                    <a:pt x="0" y="49"/>
                  </a:lnTo>
                  <a:lnTo>
                    <a:pt x="433" y="1938"/>
                  </a:lnTo>
                  <a:lnTo>
                    <a:pt x="1702" y="1652"/>
                  </a:lnTo>
                  <a:lnTo>
                    <a:pt x="1662" y="1475"/>
                  </a:lnTo>
                  <a:lnTo>
                    <a:pt x="600" y="1721"/>
                  </a:lnTo>
                  <a:lnTo>
                    <a:pt x="20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a:extLst>
                <a:ext uri="{FF2B5EF4-FFF2-40B4-BE49-F238E27FC236}">
                  <a16:creationId xmlns:a16="http://schemas.microsoft.com/office/drawing/2014/main" id="{50495ED6-0B0C-0993-3341-105DF4BD9F42}"/>
                </a:ext>
              </a:extLst>
            </p:cNvPr>
            <p:cNvSpPr/>
            <p:nvPr/>
          </p:nvSpPr>
          <p:spPr>
            <a:xfrm>
              <a:off x="694000" y="749725"/>
              <a:ext cx="42550" cy="50325"/>
            </a:xfrm>
            <a:custGeom>
              <a:avLst/>
              <a:gdLst/>
              <a:ahLst/>
              <a:cxnLst/>
              <a:rect l="l" t="t" r="r" b="b"/>
              <a:pathLst>
                <a:path w="1702" h="2013" extrusionOk="0">
                  <a:moveTo>
                    <a:pt x="903" y="1"/>
                  </a:moveTo>
                  <a:cubicBezTo>
                    <a:pt x="818" y="1"/>
                    <a:pt x="733" y="11"/>
                    <a:pt x="650" y="31"/>
                  </a:cubicBezTo>
                  <a:cubicBezTo>
                    <a:pt x="168" y="139"/>
                    <a:pt x="0" y="434"/>
                    <a:pt x="69" y="710"/>
                  </a:cubicBezTo>
                  <a:cubicBezTo>
                    <a:pt x="227" y="1418"/>
                    <a:pt x="1318" y="828"/>
                    <a:pt x="1446" y="1349"/>
                  </a:cubicBezTo>
                  <a:cubicBezTo>
                    <a:pt x="1486" y="1536"/>
                    <a:pt x="1367" y="1722"/>
                    <a:pt x="1013" y="1801"/>
                  </a:cubicBezTo>
                  <a:cubicBezTo>
                    <a:pt x="935" y="1821"/>
                    <a:pt x="856" y="1831"/>
                    <a:pt x="779" y="1831"/>
                  </a:cubicBezTo>
                  <a:cubicBezTo>
                    <a:pt x="623" y="1831"/>
                    <a:pt x="473" y="1791"/>
                    <a:pt x="335" y="1713"/>
                  </a:cubicBezTo>
                  <a:lnTo>
                    <a:pt x="286" y="1890"/>
                  </a:lnTo>
                  <a:cubicBezTo>
                    <a:pt x="443" y="1968"/>
                    <a:pt x="618" y="2012"/>
                    <a:pt x="793" y="2012"/>
                  </a:cubicBezTo>
                  <a:cubicBezTo>
                    <a:pt x="880" y="2012"/>
                    <a:pt x="968" y="2001"/>
                    <a:pt x="1053" y="1978"/>
                  </a:cubicBezTo>
                  <a:cubicBezTo>
                    <a:pt x="1535" y="1860"/>
                    <a:pt x="1702" y="1575"/>
                    <a:pt x="1643" y="1290"/>
                  </a:cubicBezTo>
                  <a:cubicBezTo>
                    <a:pt x="1486" y="601"/>
                    <a:pt x="384" y="1182"/>
                    <a:pt x="266" y="660"/>
                  </a:cubicBezTo>
                  <a:cubicBezTo>
                    <a:pt x="227" y="473"/>
                    <a:pt x="345" y="287"/>
                    <a:pt x="689" y="208"/>
                  </a:cubicBezTo>
                  <a:cubicBezTo>
                    <a:pt x="764" y="192"/>
                    <a:pt x="838" y="184"/>
                    <a:pt x="913" y="184"/>
                  </a:cubicBezTo>
                  <a:cubicBezTo>
                    <a:pt x="1024" y="184"/>
                    <a:pt x="1133" y="202"/>
                    <a:pt x="1240" y="237"/>
                  </a:cubicBezTo>
                  <a:lnTo>
                    <a:pt x="1279" y="70"/>
                  </a:lnTo>
                  <a:cubicBezTo>
                    <a:pt x="1156" y="23"/>
                    <a:pt x="1029" y="1"/>
                    <a:pt x="90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a:extLst>
                <a:ext uri="{FF2B5EF4-FFF2-40B4-BE49-F238E27FC236}">
                  <a16:creationId xmlns:a16="http://schemas.microsoft.com/office/drawing/2014/main" id="{461BD59C-A88D-501A-BDA2-D7944B6A30DB}"/>
                </a:ext>
              </a:extLst>
            </p:cNvPr>
            <p:cNvSpPr/>
            <p:nvPr/>
          </p:nvSpPr>
          <p:spPr>
            <a:xfrm>
              <a:off x="740950" y="737425"/>
              <a:ext cx="49450" cy="50075"/>
            </a:xfrm>
            <a:custGeom>
              <a:avLst/>
              <a:gdLst/>
              <a:ahLst/>
              <a:cxnLst/>
              <a:rect l="l" t="t" r="r" b="b"/>
              <a:pathLst>
                <a:path w="1978" h="2003" extrusionOk="0">
                  <a:moveTo>
                    <a:pt x="1139" y="1"/>
                  </a:moveTo>
                  <a:cubicBezTo>
                    <a:pt x="1060" y="1"/>
                    <a:pt x="982" y="11"/>
                    <a:pt x="906" y="31"/>
                  </a:cubicBezTo>
                  <a:cubicBezTo>
                    <a:pt x="355" y="139"/>
                    <a:pt x="1" y="680"/>
                    <a:pt x="129" y="1231"/>
                  </a:cubicBezTo>
                  <a:cubicBezTo>
                    <a:pt x="228" y="1687"/>
                    <a:pt x="635" y="2003"/>
                    <a:pt x="1090" y="2003"/>
                  </a:cubicBezTo>
                  <a:cubicBezTo>
                    <a:pt x="1175" y="2003"/>
                    <a:pt x="1262" y="1992"/>
                    <a:pt x="1348" y="1969"/>
                  </a:cubicBezTo>
                  <a:cubicBezTo>
                    <a:pt x="1604" y="1919"/>
                    <a:pt x="1840" y="1762"/>
                    <a:pt x="1978" y="1536"/>
                  </a:cubicBezTo>
                  <a:lnTo>
                    <a:pt x="1820" y="1438"/>
                  </a:lnTo>
                  <a:cubicBezTo>
                    <a:pt x="1712" y="1615"/>
                    <a:pt x="1525" y="1752"/>
                    <a:pt x="1309" y="1792"/>
                  </a:cubicBezTo>
                  <a:cubicBezTo>
                    <a:pt x="1239" y="1810"/>
                    <a:pt x="1170" y="1819"/>
                    <a:pt x="1101" y="1819"/>
                  </a:cubicBezTo>
                  <a:cubicBezTo>
                    <a:pt x="733" y="1819"/>
                    <a:pt x="399" y="1565"/>
                    <a:pt x="316" y="1192"/>
                  </a:cubicBezTo>
                  <a:cubicBezTo>
                    <a:pt x="207" y="739"/>
                    <a:pt x="502" y="297"/>
                    <a:pt x="955" y="218"/>
                  </a:cubicBezTo>
                  <a:cubicBezTo>
                    <a:pt x="1019" y="200"/>
                    <a:pt x="1084" y="191"/>
                    <a:pt x="1148" y="191"/>
                  </a:cubicBezTo>
                  <a:cubicBezTo>
                    <a:pt x="1293" y="191"/>
                    <a:pt x="1436" y="235"/>
                    <a:pt x="1565" y="316"/>
                  </a:cubicBezTo>
                  <a:lnTo>
                    <a:pt x="1663" y="159"/>
                  </a:lnTo>
                  <a:cubicBezTo>
                    <a:pt x="1504" y="56"/>
                    <a:pt x="1322" y="1"/>
                    <a:pt x="113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a:extLst>
                <a:ext uri="{FF2B5EF4-FFF2-40B4-BE49-F238E27FC236}">
                  <a16:creationId xmlns:a16="http://schemas.microsoft.com/office/drawing/2014/main" id="{81B9B391-85B9-0A97-536C-20B88D5DE2F8}"/>
                </a:ext>
              </a:extLst>
            </p:cNvPr>
            <p:cNvSpPr/>
            <p:nvPr/>
          </p:nvSpPr>
          <p:spPr>
            <a:xfrm>
              <a:off x="796775" y="723675"/>
              <a:ext cx="44525" cy="54875"/>
            </a:xfrm>
            <a:custGeom>
              <a:avLst/>
              <a:gdLst/>
              <a:ahLst/>
              <a:cxnLst/>
              <a:rect l="l" t="t" r="r" b="b"/>
              <a:pathLst>
                <a:path w="1781" h="2195" extrusionOk="0">
                  <a:moveTo>
                    <a:pt x="1299" y="1"/>
                  </a:moveTo>
                  <a:lnTo>
                    <a:pt x="0" y="296"/>
                  </a:lnTo>
                  <a:lnTo>
                    <a:pt x="433" y="2194"/>
                  </a:lnTo>
                  <a:lnTo>
                    <a:pt x="1781" y="1889"/>
                  </a:lnTo>
                  <a:lnTo>
                    <a:pt x="1741" y="1712"/>
                  </a:lnTo>
                  <a:lnTo>
                    <a:pt x="590" y="1978"/>
                  </a:lnTo>
                  <a:lnTo>
                    <a:pt x="433" y="1270"/>
                  </a:lnTo>
                  <a:lnTo>
                    <a:pt x="1417" y="1043"/>
                  </a:lnTo>
                  <a:lnTo>
                    <a:pt x="1377" y="876"/>
                  </a:lnTo>
                  <a:lnTo>
                    <a:pt x="394" y="1102"/>
                  </a:lnTo>
                  <a:lnTo>
                    <a:pt x="236" y="424"/>
                  </a:lnTo>
                  <a:lnTo>
                    <a:pt x="1338" y="168"/>
                  </a:lnTo>
                  <a:lnTo>
                    <a:pt x="1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a:extLst>
                <a:ext uri="{FF2B5EF4-FFF2-40B4-BE49-F238E27FC236}">
                  <a16:creationId xmlns:a16="http://schemas.microsoft.com/office/drawing/2014/main" id="{5EA756CC-F1B6-5C60-35D5-E1CA013F2A6B}"/>
                </a:ext>
              </a:extLst>
            </p:cNvPr>
            <p:cNvSpPr/>
            <p:nvPr/>
          </p:nvSpPr>
          <p:spPr>
            <a:xfrm>
              <a:off x="847175" y="710400"/>
              <a:ext cx="50675" cy="56575"/>
            </a:xfrm>
            <a:custGeom>
              <a:avLst/>
              <a:gdLst/>
              <a:ahLst/>
              <a:cxnLst/>
              <a:rect l="l" t="t" r="r" b="b"/>
              <a:pathLst>
                <a:path w="2027" h="2263" extrusionOk="0">
                  <a:moveTo>
                    <a:pt x="1594" y="1"/>
                  </a:moveTo>
                  <a:lnTo>
                    <a:pt x="1387" y="50"/>
                  </a:lnTo>
                  <a:lnTo>
                    <a:pt x="1741" y="1584"/>
                  </a:lnTo>
                  <a:lnTo>
                    <a:pt x="168" y="325"/>
                  </a:lnTo>
                  <a:lnTo>
                    <a:pt x="1" y="365"/>
                  </a:lnTo>
                  <a:lnTo>
                    <a:pt x="433" y="2263"/>
                  </a:lnTo>
                  <a:lnTo>
                    <a:pt x="640" y="2223"/>
                  </a:lnTo>
                  <a:lnTo>
                    <a:pt x="286" y="679"/>
                  </a:lnTo>
                  <a:lnTo>
                    <a:pt x="286" y="679"/>
                  </a:lnTo>
                  <a:lnTo>
                    <a:pt x="1859" y="1938"/>
                  </a:lnTo>
                  <a:lnTo>
                    <a:pt x="2027" y="1899"/>
                  </a:lnTo>
                  <a:lnTo>
                    <a:pt x="15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a:extLst>
                <a:ext uri="{FF2B5EF4-FFF2-40B4-BE49-F238E27FC236}">
                  <a16:creationId xmlns:a16="http://schemas.microsoft.com/office/drawing/2014/main" id="{BD9B84DE-A2AA-3BDA-B1AF-0C0AEF67048B}"/>
                </a:ext>
              </a:extLst>
            </p:cNvPr>
            <p:cNvSpPr/>
            <p:nvPr/>
          </p:nvSpPr>
          <p:spPr>
            <a:xfrm>
              <a:off x="907425" y="698350"/>
              <a:ext cx="44525" cy="54875"/>
            </a:xfrm>
            <a:custGeom>
              <a:avLst/>
              <a:gdLst/>
              <a:ahLst/>
              <a:cxnLst/>
              <a:rect l="l" t="t" r="r" b="b"/>
              <a:pathLst>
                <a:path w="1781" h="2195" extrusionOk="0">
                  <a:moveTo>
                    <a:pt x="1298" y="1"/>
                  </a:moveTo>
                  <a:lnTo>
                    <a:pt x="0" y="296"/>
                  </a:lnTo>
                  <a:lnTo>
                    <a:pt x="433" y="2194"/>
                  </a:lnTo>
                  <a:lnTo>
                    <a:pt x="1780" y="1889"/>
                  </a:lnTo>
                  <a:lnTo>
                    <a:pt x="1741" y="1712"/>
                  </a:lnTo>
                  <a:lnTo>
                    <a:pt x="590" y="1978"/>
                  </a:lnTo>
                  <a:lnTo>
                    <a:pt x="423" y="1270"/>
                  </a:lnTo>
                  <a:lnTo>
                    <a:pt x="1406" y="1043"/>
                  </a:lnTo>
                  <a:lnTo>
                    <a:pt x="1367" y="876"/>
                  </a:lnTo>
                  <a:lnTo>
                    <a:pt x="384" y="1102"/>
                  </a:lnTo>
                  <a:lnTo>
                    <a:pt x="236" y="424"/>
                  </a:lnTo>
                  <a:lnTo>
                    <a:pt x="1338" y="168"/>
                  </a:lnTo>
                  <a:lnTo>
                    <a:pt x="129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a:extLst>
                <a:ext uri="{FF2B5EF4-FFF2-40B4-BE49-F238E27FC236}">
                  <a16:creationId xmlns:a16="http://schemas.microsoft.com/office/drawing/2014/main" id="{ECBFB021-477E-275F-6E99-BF14B5EAC608}"/>
                </a:ext>
              </a:extLst>
            </p:cNvPr>
            <p:cNvSpPr/>
            <p:nvPr/>
          </p:nvSpPr>
          <p:spPr>
            <a:xfrm>
              <a:off x="1210825" y="630675"/>
              <a:ext cx="49425" cy="50050"/>
            </a:xfrm>
            <a:custGeom>
              <a:avLst/>
              <a:gdLst/>
              <a:ahLst/>
              <a:cxnLst/>
              <a:rect l="l" t="t" r="r" b="b"/>
              <a:pathLst>
                <a:path w="1977" h="2002" extrusionOk="0">
                  <a:moveTo>
                    <a:pt x="1153" y="0"/>
                  </a:moveTo>
                  <a:cubicBezTo>
                    <a:pt x="1070" y="0"/>
                    <a:pt x="986" y="11"/>
                    <a:pt x="905" y="33"/>
                  </a:cubicBezTo>
                  <a:cubicBezTo>
                    <a:pt x="354" y="131"/>
                    <a:pt x="0" y="672"/>
                    <a:pt x="128" y="1223"/>
                  </a:cubicBezTo>
                  <a:cubicBezTo>
                    <a:pt x="228" y="1690"/>
                    <a:pt x="639" y="2001"/>
                    <a:pt x="1092" y="2001"/>
                  </a:cubicBezTo>
                  <a:cubicBezTo>
                    <a:pt x="1173" y="2001"/>
                    <a:pt x="1255" y="1991"/>
                    <a:pt x="1338" y="1970"/>
                  </a:cubicBezTo>
                  <a:cubicBezTo>
                    <a:pt x="1603" y="1921"/>
                    <a:pt x="1839" y="1754"/>
                    <a:pt x="1977" y="1528"/>
                  </a:cubicBezTo>
                  <a:lnTo>
                    <a:pt x="1820" y="1429"/>
                  </a:lnTo>
                  <a:cubicBezTo>
                    <a:pt x="1702" y="1616"/>
                    <a:pt x="1525" y="1744"/>
                    <a:pt x="1308" y="1783"/>
                  </a:cubicBezTo>
                  <a:cubicBezTo>
                    <a:pt x="1237" y="1802"/>
                    <a:pt x="1166" y="1811"/>
                    <a:pt x="1096" y="1811"/>
                  </a:cubicBezTo>
                  <a:cubicBezTo>
                    <a:pt x="730" y="1811"/>
                    <a:pt x="397" y="1563"/>
                    <a:pt x="315" y="1184"/>
                  </a:cubicBezTo>
                  <a:cubicBezTo>
                    <a:pt x="207" y="741"/>
                    <a:pt x="502" y="298"/>
                    <a:pt x="944" y="210"/>
                  </a:cubicBezTo>
                  <a:cubicBezTo>
                    <a:pt x="1011" y="195"/>
                    <a:pt x="1077" y="187"/>
                    <a:pt x="1143" y="187"/>
                  </a:cubicBezTo>
                  <a:cubicBezTo>
                    <a:pt x="1291" y="187"/>
                    <a:pt x="1434" y="226"/>
                    <a:pt x="1564" y="308"/>
                  </a:cubicBezTo>
                  <a:lnTo>
                    <a:pt x="1662" y="151"/>
                  </a:lnTo>
                  <a:cubicBezTo>
                    <a:pt x="1508" y="50"/>
                    <a:pt x="1331" y="0"/>
                    <a:pt x="1153"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a:extLst>
                <a:ext uri="{FF2B5EF4-FFF2-40B4-BE49-F238E27FC236}">
                  <a16:creationId xmlns:a16="http://schemas.microsoft.com/office/drawing/2014/main" id="{790F8C96-ADD8-019E-CD4F-87B179EBA741}"/>
                </a:ext>
              </a:extLst>
            </p:cNvPr>
            <p:cNvSpPr/>
            <p:nvPr/>
          </p:nvSpPr>
          <p:spPr>
            <a:xfrm>
              <a:off x="1266150" y="615500"/>
              <a:ext cx="48450" cy="53075"/>
            </a:xfrm>
            <a:custGeom>
              <a:avLst/>
              <a:gdLst/>
              <a:ahLst/>
              <a:cxnLst/>
              <a:rect l="l" t="t" r="r" b="b"/>
              <a:pathLst>
                <a:path w="1938" h="2123" extrusionOk="0">
                  <a:moveTo>
                    <a:pt x="1564" y="1"/>
                  </a:moveTo>
                  <a:lnTo>
                    <a:pt x="1367" y="40"/>
                  </a:lnTo>
                  <a:lnTo>
                    <a:pt x="1613" y="1122"/>
                  </a:lnTo>
                  <a:cubicBezTo>
                    <a:pt x="1721" y="1574"/>
                    <a:pt x="1564" y="1830"/>
                    <a:pt x="1180" y="1909"/>
                  </a:cubicBezTo>
                  <a:cubicBezTo>
                    <a:pt x="1114" y="1924"/>
                    <a:pt x="1052" y="1932"/>
                    <a:pt x="993" y="1932"/>
                  </a:cubicBezTo>
                  <a:cubicBezTo>
                    <a:pt x="721" y="1932"/>
                    <a:pt x="532" y="1760"/>
                    <a:pt x="443" y="1387"/>
                  </a:cubicBezTo>
                  <a:lnTo>
                    <a:pt x="197" y="306"/>
                  </a:lnTo>
                  <a:lnTo>
                    <a:pt x="0" y="355"/>
                  </a:lnTo>
                  <a:lnTo>
                    <a:pt x="246" y="1446"/>
                  </a:lnTo>
                  <a:cubicBezTo>
                    <a:pt x="352" y="1897"/>
                    <a:pt x="623" y="2122"/>
                    <a:pt x="989" y="2122"/>
                  </a:cubicBezTo>
                  <a:cubicBezTo>
                    <a:pt x="1062" y="2122"/>
                    <a:pt x="1139" y="2113"/>
                    <a:pt x="1220" y="2095"/>
                  </a:cubicBezTo>
                  <a:cubicBezTo>
                    <a:pt x="1711" y="1977"/>
                    <a:pt x="1937" y="1633"/>
                    <a:pt x="1810" y="1082"/>
                  </a:cubicBezTo>
                  <a:lnTo>
                    <a:pt x="15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a:extLst>
                <a:ext uri="{FF2B5EF4-FFF2-40B4-BE49-F238E27FC236}">
                  <a16:creationId xmlns:a16="http://schemas.microsoft.com/office/drawing/2014/main" id="{6C3F59F0-DAFB-D892-CD80-EC0C04133F03}"/>
                </a:ext>
              </a:extLst>
            </p:cNvPr>
            <p:cNvSpPr/>
            <p:nvPr/>
          </p:nvSpPr>
          <p:spPr>
            <a:xfrm>
              <a:off x="1316800" y="603950"/>
              <a:ext cx="39350" cy="52400"/>
            </a:xfrm>
            <a:custGeom>
              <a:avLst/>
              <a:gdLst/>
              <a:ahLst/>
              <a:cxnLst/>
              <a:rect l="l" t="t" r="r" b="b"/>
              <a:pathLst>
                <a:path w="1574" h="2096" extrusionOk="0">
                  <a:moveTo>
                    <a:pt x="1534" y="0"/>
                  </a:moveTo>
                  <a:lnTo>
                    <a:pt x="0" y="354"/>
                  </a:lnTo>
                  <a:lnTo>
                    <a:pt x="39" y="522"/>
                  </a:lnTo>
                  <a:lnTo>
                    <a:pt x="708" y="374"/>
                  </a:lnTo>
                  <a:lnTo>
                    <a:pt x="1101" y="2095"/>
                  </a:lnTo>
                  <a:lnTo>
                    <a:pt x="1308" y="2046"/>
                  </a:lnTo>
                  <a:lnTo>
                    <a:pt x="905" y="325"/>
                  </a:lnTo>
                  <a:lnTo>
                    <a:pt x="1574" y="177"/>
                  </a:lnTo>
                  <a:lnTo>
                    <a:pt x="15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3">
            <a:extLst>
              <a:ext uri="{FF2B5EF4-FFF2-40B4-BE49-F238E27FC236}">
                <a16:creationId xmlns:a16="http://schemas.microsoft.com/office/drawing/2014/main" id="{16C99C33-5BB3-BC25-F797-3EE6E88D5258}"/>
              </a:ext>
            </a:extLst>
          </p:cNvPr>
          <p:cNvGrpSpPr/>
          <p:nvPr/>
        </p:nvGrpSpPr>
        <p:grpSpPr>
          <a:xfrm rot="-610959">
            <a:off x="7715675" y="4027009"/>
            <a:ext cx="1133128" cy="899116"/>
            <a:chOff x="1291550" y="1421925"/>
            <a:chExt cx="1399875" cy="1110775"/>
          </a:xfrm>
        </p:grpSpPr>
        <p:sp>
          <p:nvSpPr>
            <p:cNvPr id="1275" name="Google Shape;1275;p33">
              <a:extLst>
                <a:ext uri="{FF2B5EF4-FFF2-40B4-BE49-F238E27FC236}">
                  <a16:creationId xmlns:a16="http://schemas.microsoft.com/office/drawing/2014/main" id="{BE887D6D-05B7-030C-819A-F0897B064819}"/>
                </a:ext>
              </a:extLst>
            </p:cNvPr>
            <p:cNvSpPr/>
            <p:nvPr/>
          </p:nvSpPr>
          <p:spPr>
            <a:xfrm>
              <a:off x="1291550"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78"/>
                    <a:pt x="2282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a:extLst>
                <a:ext uri="{FF2B5EF4-FFF2-40B4-BE49-F238E27FC236}">
                  <a16:creationId xmlns:a16="http://schemas.microsoft.com/office/drawing/2014/main" id="{AD0C8570-DBC5-B409-6D75-970BC775164A}"/>
                </a:ext>
              </a:extLst>
            </p:cNvPr>
            <p:cNvSpPr/>
            <p:nvPr/>
          </p:nvSpPr>
          <p:spPr>
            <a:xfrm>
              <a:off x="1958675" y="1421925"/>
              <a:ext cx="658725" cy="589775"/>
            </a:xfrm>
            <a:custGeom>
              <a:avLst/>
              <a:gdLst/>
              <a:ahLst/>
              <a:cxnLst/>
              <a:rect l="l" t="t" r="r" b="b"/>
              <a:pathLst>
                <a:path w="26349" h="23591" extrusionOk="0">
                  <a:moveTo>
                    <a:pt x="13167" y="1"/>
                  </a:moveTo>
                  <a:cubicBezTo>
                    <a:pt x="8107" y="1"/>
                    <a:pt x="3432" y="3283"/>
                    <a:pt x="1889" y="8378"/>
                  </a:cubicBezTo>
                  <a:cubicBezTo>
                    <a:pt x="1" y="14613"/>
                    <a:pt x="3521" y="21193"/>
                    <a:pt x="9757" y="23081"/>
                  </a:cubicBezTo>
                  <a:cubicBezTo>
                    <a:pt x="10895" y="23426"/>
                    <a:pt x="12046" y="23591"/>
                    <a:pt x="13178" y="23591"/>
                  </a:cubicBezTo>
                  <a:cubicBezTo>
                    <a:pt x="18235" y="23591"/>
                    <a:pt x="22917" y="20308"/>
                    <a:pt x="24460" y="15213"/>
                  </a:cubicBezTo>
                  <a:cubicBezTo>
                    <a:pt x="26348" y="8988"/>
                    <a:pt x="22817" y="2399"/>
                    <a:pt x="16592" y="510"/>
                  </a:cubicBezTo>
                  <a:cubicBezTo>
                    <a:pt x="15452" y="165"/>
                    <a:pt x="14300" y="1"/>
                    <a:pt x="1316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a:extLst>
                <a:ext uri="{FF2B5EF4-FFF2-40B4-BE49-F238E27FC236}">
                  <a16:creationId xmlns:a16="http://schemas.microsoft.com/office/drawing/2014/main" id="{BC2E1B5A-B5BB-C27F-8446-6D607500E590}"/>
                </a:ext>
              </a:extLst>
            </p:cNvPr>
            <p:cNvSpPr/>
            <p:nvPr/>
          </p:nvSpPr>
          <p:spPr>
            <a:xfrm>
              <a:off x="1359275" y="1947625"/>
              <a:ext cx="1332150" cy="585075"/>
            </a:xfrm>
            <a:custGeom>
              <a:avLst/>
              <a:gdLst/>
              <a:ahLst/>
              <a:cxnLst/>
              <a:rect l="l" t="t" r="r" b="b"/>
              <a:pathLst>
                <a:path w="53286" h="23403" extrusionOk="0">
                  <a:moveTo>
                    <a:pt x="52182" y="0"/>
                  </a:moveTo>
                  <a:cubicBezTo>
                    <a:pt x="52060" y="0"/>
                    <a:pt x="51935" y="21"/>
                    <a:pt x="51810" y="65"/>
                  </a:cubicBezTo>
                  <a:lnTo>
                    <a:pt x="50670" y="468"/>
                  </a:lnTo>
                  <a:lnTo>
                    <a:pt x="50325" y="596"/>
                  </a:lnTo>
                  <a:lnTo>
                    <a:pt x="39291" y="4510"/>
                  </a:lnTo>
                  <a:cubicBezTo>
                    <a:pt x="39104" y="3910"/>
                    <a:pt x="38543" y="3497"/>
                    <a:pt x="37914" y="3497"/>
                  </a:cubicBezTo>
                  <a:lnTo>
                    <a:pt x="7849" y="3497"/>
                  </a:lnTo>
                  <a:cubicBezTo>
                    <a:pt x="7052" y="3497"/>
                    <a:pt x="6403" y="4146"/>
                    <a:pt x="6403" y="4943"/>
                  </a:cubicBezTo>
                  <a:lnTo>
                    <a:pt x="6403" y="7353"/>
                  </a:lnTo>
                  <a:lnTo>
                    <a:pt x="3571" y="7353"/>
                  </a:lnTo>
                  <a:cubicBezTo>
                    <a:pt x="3010" y="7353"/>
                    <a:pt x="2538" y="7756"/>
                    <a:pt x="2459" y="8316"/>
                  </a:cubicBezTo>
                  <a:lnTo>
                    <a:pt x="1112" y="8316"/>
                  </a:lnTo>
                  <a:cubicBezTo>
                    <a:pt x="492" y="8316"/>
                    <a:pt x="1" y="8808"/>
                    <a:pt x="1" y="9418"/>
                  </a:cubicBezTo>
                  <a:lnTo>
                    <a:pt x="1" y="11876"/>
                  </a:lnTo>
                  <a:cubicBezTo>
                    <a:pt x="1" y="12486"/>
                    <a:pt x="492" y="12978"/>
                    <a:pt x="1112" y="12978"/>
                  </a:cubicBezTo>
                  <a:lnTo>
                    <a:pt x="2459" y="12978"/>
                  </a:lnTo>
                  <a:cubicBezTo>
                    <a:pt x="2489" y="13568"/>
                    <a:pt x="2971" y="14030"/>
                    <a:pt x="3571" y="14030"/>
                  </a:cubicBezTo>
                  <a:lnTo>
                    <a:pt x="6403" y="14030"/>
                  </a:lnTo>
                  <a:lnTo>
                    <a:pt x="6403" y="21957"/>
                  </a:lnTo>
                  <a:cubicBezTo>
                    <a:pt x="6403" y="22754"/>
                    <a:pt x="7052" y="23403"/>
                    <a:pt x="7849" y="23403"/>
                  </a:cubicBezTo>
                  <a:lnTo>
                    <a:pt x="37914" y="23403"/>
                  </a:lnTo>
                  <a:cubicBezTo>
                    <a:pt x="38710" y="23403"/>
                    <a:pt x="39360" y="22754"/>
                    <a:pt x="39369" y="21957"/>
                  </a:cubicBezTo>
                  <a:lnTo>
                    <a:pt x="39369" y="16784"/>
                  </a:lnTo>
                  <a:lnTo>
                    <a:pt x="50374" y="20020"/>
                  </a:lnTo>
                  <a:lnTo>
                    <a:pt x="50719" y="20128"/>
                  </a:lnTo>
                  <a:lnTo>
                    <a:pt x="51869" y="20462"/>
                  </a:lnTo>
                  <a:cubicBezTo>
                    <a:pt x="51968" y="20492"/>
                    <a:pt x="52076" y="20502"/>
                    <a:pt x="52174" y="20511"/>
                  </a:cubicBezTo>
                  <a:cubicBezTo>
                    <a:pt x="52784" y="20511"/>
                    <a:pt x="53286" y="20010"/>
                    <a:pt x="53286" y="19400"/>
                  </a:cubicBezTo>
                  <a:lnTo>
                    <a:pt x="53286" y="1107"/>
                  </a:lnTo>
                  <a:cubicBezTo>
                    <a:pt x="53286" y="473"/>
                    <a:pt x="52768" y="0"/>
                    <a:pt x="52182"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a:extLst>
                <a:ext uri="{FF2B5EF4-FFF2-40B4-BE49-F238E27FC236}">
                  <a16:creationId xmlns:a16="http://schemas.microsoft.com/office/drawing/2014/main" id="{45087BC5-95FC-BDD9-2745-B02C4311B3DE}"/>
                </a:ext>
              </a:extLst>
            </p:cNvPr>
            <p:cNvSpPr/>
            <p:nvPr/>
          </p:nvSpPr>
          <p:spPr>
            <a:xfrm>
              <a:off x="1353763"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a:extLst>
                <a:ext uri="{FF2B5EF4-FFF2-40B4-BE49-F238E27FC236}">
                  <a16:creationId xmlns:a16="http://schemas.microsoft.com/office/drawing/2014/main" id="{67407A70-85B0-C060-1BF2-FA4C6B34DDCB}"/>
                </a:ext>
              </a:extLst>
            </p:cNvPr>
            <p:cNvSpPr/>
            <p:nvPr/>
          </p:nvSpPr>
          <p:spPr>
            <a:xfrm>
              <a:off x="2020888" y="1449663"/>
              <a:ext cx="534300" cy="534300"/>
            </a:xfrm>
            <a:custGeom>
              <a:avLst/>
              <a:gdLst/>
              <a:ahLst/>
              <a:cxnLst/>
              <a:rect l="l" t="t" r="r" b="b"/>
              <a:pathLst>
                <a:path w="21372" h="21372" extrusionOk="0">
                  <a:moveTo>
                    <a:pt x="10691" y="0"/>
                  </a:moveTo>
                  <a:cubicBezTo>
                    <a:pt x="4790" y="0"/>
                    <a:pt x="0" y="4790"/>
                    <a:pt x="0" y="10691"/>
                  </a:cubicBezTo>
                  <a:cubicBezTo>
                    <a:pt x="0" y="16592"/>
                    <a:pt x="4790" y="21371"/>
                    <a:pt x="10691" y="21371"/>
                  </a:cubicBezTo>
                  <a:cubicBezTo>
                    <a:pt x="16592" y="21371"/>
                    <a:pt x="21371" y="16592"/>
                    <a:pt x="21371" y="10691"/>
                  </a:cubicBezTo>
                  <a:cubicBezTo>
                    <a:pt x="21371" y="4790"/>
                    <a:pt x="16592" y="0"/>
                    <a:pt x="10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a:extLst>
                <a:ext uri="{FF2B5EF4-FFF2-40B4-BE49-F238E27FC236}">
                  <a16:creationId xmlns:a16="http://schemas.microsoft.com/office/drawing/2014/main" id="{6B978BCF-8830-E37F-D8F5-2F1180D5144D}"/>
                </a:ext>
              </a:extLst>
            </p:cNvPr>
            <p:cNvSpPr/>
            <p:nvPr/>
          </p:nvSpPr>
          <p:spPr>
            <a:xfrm>
              <a:off x="1537525" y="2060850"/>
              <a:ext cx="768875" cy="442350"/>
            </a:xfrm>
            <a:custGeom>
              <a:avLst/>
              <a:gdLst/>
              <a:ahLst/>
              <a:cxnLst/>
              <a:rect l="l" t="t" r="r" b="b"/>
              <a:pathLst>
                <a:path w="30755" h="17694" extrusionOk="0">
                  <a:moveTo>
                    <a:pt x="345" y="1"/>
                  </a:moveTo>
                  <a:cubicBezTo>
                    <a:pt x="158" y="1"/>
                    <a:pt x="1" y="148"/>
                    <a:pt x="1" y="345"/>
                  </a:cubicBezTo>
                  <a:lnTo>
                    <a:pt x="1" y="17349"/>
                  </a:lnTo>
                  <a:cubicBezTo>
                    <a:pt x="1" y="17536"/>
                    <a:pt x="158" y="17694"/>
                    <a:pt x="345" y="17694"/>
                  </a:cubicBezTo>
                  <a:lnTo>
                    <a:pt x="30410" y="17694"/>
                  </a:lnTo>
                  <a:cubicBezTo>
                    <a:pt x="30597" y="17694"/>
                    <a:pt x="30754" y="17536"/>
                    <a:pt x="30754" y="17349"/>
                  </a:cubicBezTo>
                  <a:lnTo>
                    <a:pt x="30754" y="345"/>
                  </a:lnTo>
                  <a:cubicBezTo>
                    <a:pt x="30754" y="148"/>
                    <a:pt x="30597" y="1"/>
                    <a:pt x="3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a:extLst>
                <a:ext uri="{FF2B5EF4-FFF2-40B4-BE49-F238E27FC236}">
                  <a16:creationId xmlns:a16="http://schemas.microsoft.com/office/drawing/2014/main" id="{DF56B94F-05CD-67B4-E6A5-668418E5E3B4}"/>
                </a:ext>
              </a:extLst>
            </p:cNvPr>
            <p:cNvSpPr/>
            <p:nvPr/>
          </p:nvSpPr>
          <p:spPr>
            <a:xfrm>
              <a:off x="1557450" y="2083725"/>
              <a:ext cx="731250" cy="402525"/>
            </a:xfrm>
            <a:custGeom>
              <a:avLst/>
              <a:gdLst/>
              <a:ahLst/>
              <a:cxnLst/>
              <a:rect l="l" t="t" r="r" b="b"/>
              <a:pathLst>
                <a:path w="29250" h="16101" extrusionOk="0">
                  <a:moveTo>
                    <a:pt x="28905" y="335"/>
                  </a:moveTo>
                  <a:lnTo>
                    <a:pt x="28905" y="15756"/>
                  </a:lnTo>
                  <a:lnTo>
                    <a:pt x="345" y="15756"/>
                  </a:lnTo>
                  <a:lnTo>
                    <a:pt x="345" y="335"/>
                  </a:lnTo>
                  <a:close/>
                  <a:moveTo>
                    <a:pt x="1" y="1"/>
                  </a:moveTo>
                  <a:lnTo>
                    <a:pt x="1" y="16100"/>
                  </a:lnTo>
                  <a:lnTo>
                    <a:pt x="29249" y="16100"/>
                  </a:lnTo>
                  <a:lnTo>
                    <a:pt x="29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a:extLst>
                <a:ext uri="{FF2B5EF4-FFF2-40B4-BE49-F238E27FC236}">
                  <a16:creationId xmlns:a16="http://schemas.microsoft.com/office/drawing/2014/main" id="{45D8879B-4673-EF19-8589-2CC0306D523D}"/>
                </a:ext>
              </a:extLst>
            </p:cNvPr>
            <p:cNvSpPr/>
            <p:nvPr/>
          </p:nvSpPr>
          <p:spPr>
            <a:xfrm>
              <a:off x="1439175" y="2157250"/>
              <a:ext cx="917375" cy="111650"/>
            </a:xfrm>
            <a:custGeom>
              <a:avLst/>
              <a:gdLst/>
              <a:ahLst/>
              <a:cxnLst/>
              <a:rect l="l" t="t" r="r" b="b"/>
              <a:pathLst>
                <a:path w="36695" h="4466" extrusionOk="0">
                  <a:moveTo>
                    <a:pt x="1" y="0"/>
                  </a:moveTo>
                  <a:lnTo>
                    <a:pt x="1" y="4465"/>
                  </a:lnTo>
                  <a:lnTo>
                    <a:pt x="35672" y="4465"/>
                  </a:lnTo>
                  <a:cubicBezTo>
                    <a:pt x="36242" y="4465"/>
                    <a:pt x="36695" y="4003"/>
                    <a:pt x="36695" y="3432"/>
                  </a:cubicBezTo>
                  <a:lnTo>
                    <a:pt x="36695" y="1023"/>
                  </a:lnTo>
                  <a:cubicBezTo>
                    <a:pt x="36695" y="453"/>
                    <a:pt x="36242" y="0"/>
                    <a:pt x="3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a:extLst>
                <a:ext uri="{FF2B5EF4-FFF2-40B4-BE49-F238E27FC236}">
                  <a16:creationId xmlns:a16="http://schemas.microsoft.com/office/drawing/2014/main" id="{4158296C-1B41-5DB3-9560-9A9B9A130794}"/>
                </a:ext>
              </a:extLst>
            </p:cNvPr>
            <p:cNvSpPr/>
            <p:nvPr/>
          </p:nvSpPr>
          <p:spPr>
            <a:xfrm>
              <a:off x="1623100" y="2187725"/>
              <a:ext cx="293350" cy="52650"/>
            </a:xfrm>
            <a:custGeom>
              <a:avLst/>
              <a:gdLst/>
              <a:ahLst/>
              <a:cxnLst/>
              <a:rect l="l" t="t" r="r" b="b"/>
              <a:pathLst>
                <a:path w="11734" h="2106" fill="none" extrusionOk="0">
                  <a:moveTo>
                    <a:pt x="1053" y="1"/>
                  </a:moveTo>
                  <a:lnTo>
                    <a:pt x="10681" y="1"/>
                  </a:lnTo>
                  <a:cubicBezTo>
                    <a:pt x="11271" y="1"/>
                    <a:pt x="11733" y="473"/>
                    <a:pt x="11733" y="1053"/>
                  </a:cubicBezTo>
                  <a:cubicBezTo>
                    <a:pt x="11733" y="1633"/>
                    <a:pt x="11271" y="2105"/>
                    <a:pt x="10681" y="2105"/>
                  </a:cubicBezTo>
                  <a:lnTo>
                    <a:pt x="1053" y="2105"/>
                  </a:lnTo>
                  <a:cubicBezTo>
                    <a:pt x="472" y="2105"/>
                    <a:pt x="0" y="1633"/>
                    <a:pt x="0" y="1053"/>
                  </a:cubicBezTo>
                  <a:cubicBezTo>
                    <a:pt x="0" y="473"/>
                    <a:pt x="472" y="1"/>
                    <a:pt x="1053" y="1"/>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a:extLst>
                <a:ext uri="{FF2B5EF4-FFF2-40B4-BE49-F238E27FC236}">
                  <a16:creationId xmlns:a16="http://schemas.microsoft.com/office/drawing/2014/main" id="{A44FD5DD-E782-53B2-7B73-15B277C83236}"/>
                </a:ext>
              </a:extLst>
            </p:cNvPr>
            <p:cNvSpPr/>
            <p:nvPr/>
          </p:nvSpPr>
          <p:spPr>
            <a:xfrm>
              <a:off x="1996825" y="2185750"/>
              <a:ext cx="55350" cy="55350"/>
            </a:xfrm>
            <a:custGeom>
              <a:avLst/>
              <a:gdLst/>
              <a:ahLst/>
              <a:cxnLst/>
              <a:rect l="l" t="t" r="r" b="b"/>
              <a:pathLst>
                <a:path w="2214" h="2214" fill="none" extrusionOk="0">
                  <a:moveTo>
                    <a:pt x="2213" y="1102"/>
                  </a:moveTo>
                  <a:cubicBezTo>
                    <a:pt x="2213" y="1722"/>
                    <a:pt x="1721" y="2214"/>
                    <a:pt x="1112" y="2214"/>
                  </a:cubicBezTo>
                  <a:cubicBezTo>
                    <a:pt x="492" y="2214"/>
                    <a:pt x="0" y="1722"/>
                    <a:pt x="0" y="1102"/>
                  </a:cubicBezTo>
                  <a:cubicBezTo>
                    <a:pt x="0" y="493"/>
                    <a:pt x="492" y="1"/>
                    <a:pt x="1112" y="1"/>
                  </a:cubicBezTo>
                  <a:cubicBezTo>
                    <a:pt x="1721"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a:extLst>
                <a:ext uri="{FF2B5EF4-FFF2-40B4-BE49-F238E27FC236}">
                  <a16:creationId xmlns:a16="http://schemas.microsoft.com/office/drawing/2014/main" id="{47E498D9-1D3A-25FD-D2DC-9D7A0A3A6337}"/>
                </a:ext>
              </a:extLst>
            </p:cNvPr>
            <p:cNvSpPr/>
            <p:nvPr/>
          </p:nvSpPr>
          <p:spPr>
            <a:xfrm>
              <a:off x="2091725" y="2185750"/>
              <a:ext cx="55350" cy="55350"/>
            </a:xfrm>
            <a:custGeom>
              <a:avLst/>
              <a:gdLst/>
              <a:ahLst/>
              <a:cxnLst/>
              <a:rect l="l" t="t" r="r" b="b"/>
              <a:pathLst>
                <a:path w="2214" h="2214" fill="none" extrusionOk="0">
                  <a:moveTo>
                    <a:pt x="2213" y="1102"/>
                  </a:moveTo>
                  <a:cubicBezTo>
                    <a:pt x="2213" y="1722"/>
                    <a:pt x="1722" y="2214"/>
                    <a:pt x="1112" y="2214"/>
                  </a:cubicBezTo>
                  <a:cubicBezTo>
                    <a:pt x="492" y="2214"/>
                    <a:pt x="1" y="1722"/>
                    <a:pt x="1" y="1102"/>
                  </a:cubicBezTo>
                  <a:cubicBezTo>
                    <a:pt x="1" y="493"/>
                    <a:pt x="492" y="1"/>
                    <a:pt x="1112" y="1"/>
                  </a:cubicBezTo>
                  <a:cubicBezTo>
                    <a:pt x="1722" y="1"/>
                    <a:pt x="2213" y="493"/>
                    <a:pt x="2213" y="1102"/>
                  </a:cubicBezTo>
                  <a:close/>
                </a:path>
              </a:pathLst>
            </a:custGeom>
            <a:noFill/>
            <a:ln w="8600" cap="flat" cmpd="sng">
              <a:solidFill>
                <a:schemeClr val="accent6"/>
              </a:solidFill>
              <a:prstDash val="solid"/>
              <a:miter lim="9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a:extLst>
                <a:ext uri="{FF2B5EF4-FFF2-40B4-BE49-F238E27FC236}">
                  <a16:creationId xmlns:a16="http://schemas.microsoft.com/office/drawing/2014/main" id="{A301AD59-7C11-AFE0-780F-F7A4113F8701}"/>
                </a:ext>
              </a:extLst>
            </p:cNvPr>
            <p:cNvSpPr/>
            <p:nvPr/>
          </p:nvSpPr>
          <p:spPr>
            <a:xfrm>
              <a:off x="1377725" y="2181325"/>
              <a:ext cx="120500" cy="61250"/>
            </a:xfrm>
            <a:custGeom>
              <a:avLst/>
              <a:gdLst/>
              <a:ahLst/>
              <a:cxnLst/>
              <a:rect l="l" t="t" r="r" b="b"/>
              <a:pathLst>
                <a:path w="4820" h="2450" extrusionOk="0">
                  <a:moveTo>
                    <a:pt x="0" y="1"/>
                  </a:moveTo>
                  <a:lnTo>
                    <a:pt x="0" y="2450"/>
                  </a:lnTo>
                  <a:lnTo>
                    <a:pt x="4819" y="2450"/>
                  </a:lnTo>
                  <a:lnTo>
                    <a:pt x="48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a:extLst>
                <a:ext uri="{FF2B5EF4-FFF2-40B4-BE49-F238E27FC236}">
                  <a16:creationId xmlns:a16="http://schemas.microsoft.com/office/drawing/2014/main" id="{9CEA6377-8035-BA4D-AC17-6887C9FFB389}"/>
                </a:ext>
              </a:extLst>
            </p:cNvPr>
            <p:cNvSpPr/>
            <p:nvPr/>
          </p:nvSpPr>
          <p:spPr>
            <a:xfrm>
              <a:off x="2334650" y="1973325"/>
              <a:ext cx="319900" cy="457600"/>
            </a:xfrm>
            <a:custGeom>
              <a:avLst/>
              <a:gdLst/>
              <a:ahLst/>
              <a:cxnLst/>
              <a:rect l="l" t="t" r="r" b="b"/>
              <a:pathLst>
                <a:path w="12796" h="18304" extrusionOk="0">
                  <a:moveTo>
                    <a:pt x="12795" y="1"/>
                  </a:moveTo>
                  <a:lnTo>
                    <a:pt x="11655" y="404"/>
                  </a:lnTo>
                  <a:lnTo>
                    <a:pt x="11310" y="522"/>
                  </a:lnTo>
                  <a:lnTo>
                    <a:pt x="0" y="4554"/>
                  </a:lnTo>
                  <a:lnTo>
                    <a:pt x="0" y="14537"/>
                  </a:lnTo>
                  <a:lnTo>
                    <a:pt x="11310" y="17861"/>
                  </a:lnTo>
                  <a:lnTo>
                    <a:pt x="11655" y="17969"/>
                  </a:lnTo>
                  <a:lnTo>
                    <a:pt x="12795" y="18303"/>
                  </a:lnTo>
                  <a:lnTo>
                    <a:pt x="127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a:extLst>
                <a:ext uri="{FF2B5EF4-FFF2-40B4-BE49-F238E27FC236}">
                  <a16:creationId xmlns:a16="http://schemas.microsoft.com/office/drawing/2014/main" id="{DB6B1C48-9E77-F16D-3A53-467C1B196A8B}"/>
                </a:ext>
              </a:extLst>
            </p:cNvPr>
            <p:cNvSpPr/>
            <p:nvPr/>
          </p:nvSpPr>
          <p:spPr>
            <a:xfrm>
              <a:off x="2617400" y="1983425"/>
              <a:ext cx="8625" cy="439125"/>
            </a:xfrm>
            <a:custGeom>
              <a:avLst/>
              <a:gdLst/>
              <a:ahLst/>
              <a:cxnLst/>
              <a:rect l="l" t="t" r="r" b="b"/>
              <a:pathLst>
                <a:path w="345" h="17565" extrusionOk="0">
                  <a:moveTo>
                    <a:pt x="345" y="0"/>
                  </a:moveTo>
                  <a:lnTo>
                    <a:pt x="0" y="118"/>
                  </a:lnTo>
                  <a:lnTo>
                    <a:pt x="0" y="17457"/>
                  </a:lnTo>
                  <a:lnTo>
                    <a:pt x="345" y="17565"/>
                  </a:lnTo>
                  <a:lnTo>
                    <a:pt x="3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a:extLst>
                <a:ext uri="{FF2B5EF4-FFF2-40B4-BE49-F238E27FC236}">
                  <a16:creationId xmlns:a16="http://schemas.microsoft.com/office/drawing/2014/main" id="{8B630459-FBC8-5496-512A-78FB21B11BD2}"/>
                </a:ext>
              </a:extLst>
            </p:cNvPr>
            <p:cNvSpPr/>
            <p:nvPr/>
          </p:nvSpPr>
          <p:spPr>
            <a:xfrm>
              <a:off x="1413263" y="1517038"/>
              <a:ext cx="415300" cy="399550"/>
            </a:xfrm>
            <a:custGeom>
              <a:avLst/>
              <a:gdLst/>
              <a:ahLst/>
              <a:cxnLst/>
              <a:rect l="l" t="t" r="r" b="b"/>
              <a:pathLst>
                <a:path w="16612" h="15982" extrusionOk="0">
                  <a:moveTo>
                    <a:pt x="8626" y="334"/>
                  </a:moveTo>
                  <a:cubicBezTo>
                    <a:pt x="12845" y="334"/>
                    <a:pt x="16267" y="3767"/>
                    <a:pt x="16277" y="7986"/>
                  </a:cubicBezTo>
                  <a:cubicBezTo>
                    <a:pt x="16277" y="11084"/>
                    <a:pt x="14409" y="13877"/>
                    <a:pt x="11547" y="15057"/>
                  </a:cubicBezTo>
                  <a:cubicBezTo>
                    <a:pt x="10602" y="15451"/>
                    <a:pt x="9609" y="15642"/>
                    <a:pt x="8624" y="15642"/>
                  </a:cubicBezTo>
                  <a:cubicBezTo>
                    <a:pt x="6633" y="15642"/>
                    <a:pt x="4674" y="14862"/>
                    <a:pt x="3207" y="13395"/>
                  </a:cubicBezTo>
                  <a:cubicBezTo>
                    <a:pt x="1023" y="11212"/>
                    <a:pt x="365" y="7917"/>
                    <a:pt x="1555" y="5055"/>
                  </a:cubicBezTo>
                  <a:cubicBezTo>
                    <a:pt x="2735" y="2193"/>
                    <a:pt x="5528" y="334"/>
                    <a:pt x="8626" y="334"/>
                  </a:cubicBezTo>
                  <a:close/>
                  <a:moveTo>
                    <a:pt x="8628" y="1"/>
                  </a:moveTo>
                  <a:cubicBezTo>
                    <a:pt x="6548" y="1"/>
                    <a:pt x="4504" y="814"/>
                    <a:pt x="2971" y="2341"/>
                  </a:cubicBezTo>
                  <a:cubicBezTo>
                    <a:pt x="689" y="4632"/>
                    <a:pt x="1" y="8064"/>
                    <a:pt x="1240" y="11054"/>
                  </a:cubicBezTo>
                  <a:cubicBezTo>
                    <a:pt x="2479" y="14034"/>
                    <a:pt x="5390" y="15981"/>
                    <a:pt x="8626" y="15981"/>
                  </a:cubicBezTo>
                  <a:cubicBezTo>
                    <a:pt x="13032" y="15972"/>
                    <a:pt x="16602" y="12402"/>
                    <a:pt x="16612" y="7996"/>
                  </a:cubicBezTo>
                  <a:cubicBezTo>
                    <a:pt x="16612"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a:extLst>
                <a:ext uri="{FF2B5EF4-FFF2-40B4-BE49-F238E27FC236}">
                  <a16:creationId xmlns:a16="http://schemas.microsoft.com/office/drawing/2014/main" id="{B0BD80F2-1661-1420-C59D-BF6B2BD05A1C}"/>
                </a:ext>
              </a:extLst>
            </p:cNvPr>
            <p:cNvSpPr/>
            <p:nvPr/>
          </p:nvSpPr>
          <p:spPr>
            <a:xfrm>
              <a:off x="2080388" y="1517038"/>
              <a:ext cx="415300" cy="399550"/>
            </a:xfrm>
            <a:custGeom>
              <a:avLst/>
              <a:gdLst/>
              <a:ahLst/>
              <a:cxnLst/>
              <a:rect l="l" t="t" r="r" b="b"/>
              <a:pathLst>
                <a:path w="16612" h="15982" extrusionOk="0">
                  <a:moveTo>
                    <a:pt x="8625" y="334"/>
                  </a:moveTo>
                  <a:cubicBezTo>
                    <a:pt x="12854" y="334"/>
                    <a:pt x="16277" y="3757"/>
                    <a:pt x="16287" y="7986"/>
                  </a:cubicBezTo>
                  <a:cubicBezTo>
                    <a:pt x="16277" y="11084"/>
                    <a:pt x="14418" y="13877"/>
                    <a:pt x="11556" y="15057"/>
                  </a:cubicBezTo>
                  <a:cubicBezTo>
                    <a:pt x="10608" y="15451"/>
                    <a:pt x="9613" y="15643"/>
                    <a:pt x="8626" y="15643"/>
                  </a:cubicBezTo>
                  <a:cubicBezTo>
                    <a:pt x="6637" y="15643"/>
                    <a:pt x="4682" y="14864"/>
                    <a:pt x="3216" y="13405"/>
                  </a:cubicBezTo>
                  <a:cubicBezTo>
                    <a:pt x="1033" y="11212"/>
                    <a:pt x="374" y="7917"/>
                    <a:pt x="1554" y="5065"/>
                  </a:cubicBezTo>
                  <a:cubicBezTo>
                    <a:pt x="2734" y="2203"/>
                    <a:pt x="5527" y="334"/>
                    <a:pt x="8625" y="334"/>
                  </a:cubicBezTo>
                  <a:close/>
                  <a:moveTo>
                    <a:pt x="8628" y="1"/>
                  </a:moveTo>
                  <a:cubicBezTo>
                    <a:pt x="6547" y="1"/>
                    <a:pt x="4504" y="814"/>
                    <a:pt x="2970" y="2341"/>
                  </a:cubicBezTo>
                  <a:cubicBezTo>
                    <a:pt x="689" y="4632"/>
                    <a:pt x="0" y="8064"/>
                    <a:pt x="1239" y="11054"/>
                  </a:cubicBezTo>
                  <a:cubicBezTo>
                    <a:pt x="2479" y="14034"/>
                    <a:pt x="5390" y="15981"/>
                    <a:pt x="8625" y="15981"/>
                  </a:cubicBezTo>
                  <a:cubicBezTo>
                    <a:pt x="13031" y="15972"/>
                    <a:pt x="16601" y="12402"/>
                    <a:pt x="16611" y="7996"/>
                  </a:cubicBezTo>
                  <a:cubicBezTo>
                    <a:pt x="16611" y="4760"/>
                    <a:pt x="14664" y="1849"/>
                    <a:pt x="11684" y="610"/>
                  </a:cubicBezTo>
                  <a:cubicBezTo>
                    <a:pt x="10695" y="200"/>
                    <a:pt x="9657" y="1"/>
                    <a:pt x="8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a:extLst>
                <a:ext uri="{FF2B5EF4-FFF2-40B4-BE49-F238E27FC236}">
                  <a16:creationId xmlns:a16="http://schemas.microsoft.com/office/drawing/2014/main" id="{6F21B865-7223-DE56-831D-7E4DC3C480AE}"/>
                </a:ext>
              </a:extLst>
            </p:cNvPr>
            <p:cNvSpPr/>
            <p:nvPr/>
          </p:nvSpPr>
          <p:spPr>
            <a:xfrm>
              <a:off x="1572463" y="1675300"/>
              <a:ext cx="96900" cy="83025"/>
            </a:xfrm>
            <a:custGeom>
              <a:avLst/>
              <a:gdLst/>
              <a:ahLst/>
              <a:cxnLst/>
              <a:rect l="l" t="t" r="r" b="b"/>
              <a:pathLst>
                <a:path w="3876" h="3321" extrusionOk="0">
                  <a:moveTo>
                    <a:pt x="2211" y="350"/>
                  </a:moveTo>
                  <a:cubicBezTo>
                    <a:pt x="2215" y="350"/>
                    <a:pt x="2219" y="350"/>
                    <a:pt x="2223" y="350"/>
                  </a:cubicBezTo>
                  <a:cubicBezTo>
                    <a:pt x="2941" y="350"/>
                    <a:pt x="3531" y="940"/>
                    <a:pt x="3531" y="1668"/>
                  </a:cubicBezTo>
                  <a:cubicBezTo>
                    <a:pt x="3531" y="2459"/>
                    <a:pt x="2885" y="2985"/>
                    <a:pt x="2207" y="2985"/>
                  </a:cubicBezTo>
                  <a:cubicBezTo>
                    <a:pt x="1882" y="2985"/>
                    <a:pt x="1550" y="2864"/>
                    <a:pt x="1279" y="2593"/>
                  </a:cubicBezTo>
                  <a:cubicBezTo>
                    <a:pt x="456" y="1769"/>
                    <a:pt x="1039" y="350"/>
                    <a:pt x="2211" y="350"/>
                  </a:cubicBezTo>
                  <a:close/>
                  <a:moveTo>
                    <a:pt x="2202" y="0"/>
                  </a:moveTo>
                  <a:cubicBezTo>
                    <a:pt x="1795" y="0"/>
                    <a:pt x="1380" y="151"/>
                    <a:pt x="1043" y="488"/>
                  </a:cubicBezTo>
                  <a:cubicBezTo>
                    <a:pt x="1" y="1540"/>
                    <a:pt x="738" y="3320"/>
                    <a:pt x="2223" y="3320"/>
                  </a:cubicBezTo>
                  <a:cubicBezTo>
                    <a:pt x="3138" y="3320"/>
                    <a:pt x="3876" y="2583"/>
                    <a:pt x="3876" y="1668"/>
                  </a:cubicBezTo>
                  <a:cubicBezTo>
                    <a:pt x="3876" y="663"/>
                    <a:pt x="3055" y="0"/>
                    <a:pt x="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a:extLst>
                <a:ext uri="{FF2B5EF4-FFF2-40B4-BE49-F238E27FC236}">
                  <a16:creationId xmlns:a16="http://schemas.microsoft.com/office/drawing/2014/main" id="{33A6CEB1-6C8E-72B3-5412-E82AA64C5154}"/>
                </a:ext>
              </a:extLst>
            </p:cNvPr>
            <p:cNvSpPr/>
            <p:nvPr/>
          </p:nvSpPr>
          <p:spPr>
            <a:xfrm>
              <a:off x="2239475" y="1675300"/>
              <a:ext cx="97125" cy="83025"/>
            </a:xfrm>
            <a:custGeom>
              <a:avLst/>
              <a:gdLst/>
              <a:ahLst/>
              <a:cxnLst/>
              <a:rect l="l" t="t" r="r" b="b"/>
              <a:pathLst>
                <a:path w="3885" h="3321" extrusionOk="0">
                  <a:moveTo>
                    <a:pt x="2223" y="350"/>
                  </a:moveTo>
                  <a:cubicBezTo>
                    <a:pt x="2951" y="350"/>
                    <a:pt x="3541" y="940"/>
                    <a:pt x="3541" y="1668"/>
                  </a:cubicBezTo>
                  <a:cubicBezTo>
                    <a:pt x="3541" y="2459"/>
                    <a:pt x="2894" y="2985"/>
                    <a:pt x="2217" y="2985"/>
                  </a:cubicBezTo>
                  <a:cubicBezTo>
                    <a:pt x="1892" y="2985"/>
                    <a:pt x="1560" y="2864"/>
                    <a:pt x="1289" y="2593"/>
                  </a:cubicBezTo>
                  <a:cubicBezTo>
                    <a:pt x="462" y="1766"/>
                    <a:pt x="1043" y="350"/>
                    <a:pt x="2223" y="350"/>
                  </a:cubicBezTo>
                  <a:close/>
                  <a:moveTo>
                    <a:pt x="2211" y="0"/>
                  </a:moveTo>
                  <a:cubicBezTo>
                    <a:pt x="1804" y="0"/>
                    <a:pt x="1389" y="151"/>
                    <a:pt x="1053" y="488"/>
                  </a:cubicBezTo>
                  <a:cubicBezTo>
                    <a:pt x="0" y="1530"/>
                    <a:pt x="738" y="3320"/>
                    <a:pt x="2223" y="3320"/>
                  </a:cubicBezTo>
                  <a:cubicBezTo>
                    <a:pt x="2229" y="3320"/>
                    <a:pt x="2235" y="3320"/>
                    <a:pt x="2241" y="3320"/>
                  </a:cubicBezTo>
                  <a:cubicBezTo>
                    <a:pt x="3147" y="3320"/>
                    <a:pt x="3885" y="2577"/>
                    <a:pt x="3885" y="1668"/>
                  </a:cubicBezTo>
                  <a:cubicBezTo>
                    <a:pt x="3885" y="663"/>
                    <a:pt x="3065" y="0"/>
                    <a:pt x="2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3">
            <a:extLst>
              <a:ext uri="{FF2B5EF4-FFF2-40B4-BE49-F238E27FC236}">
                <a16:creationId xmlns:a16="http://schemas.microsoft.com/office/drawing/2014/main" id="{86EC8EB4-46D3-2A1F-55CB-08FC2AA3B597}"/>
              </a:ext>
            </a:extLst>
          </p:cNvPr>
          <p:cNvGrpSpPr/>
          <p:nvPr/>
        </p:nvGrpSpPr>
        <p:grpSpPr>
          <a:xfrm rot="-1490147">
            <a:off x="4080838" y="4163671"/>
            <a:ext cx="693942" cy="589167"/>
            <a:chOff x="8039217" y="153473"/>
            <a:chExt cx="898762" cy="763062"/>
          </a:xfrm>
        </p:grpSpPr>
        <p:sp>
          <p:nvSpPr>
            <p:cNvPr id="1340" name="Google Shape;1340;p33">
              <a:extLst>
                <a:ext uri="{FF2B5EF4-FFF2-40B4-BE49-F238E27FC236}">
                  <a16:creationId xmlns:a16="http://schemas.microsoft.com/office/drawing/2014/main" id="{FCCA271F-C249-FCF4-6C19-B2BF43AD04D2}"/>
                </a:ext>
              </a:extLst>
            </p:cNvPr>
            <p:cNvSpPr/>
            <p:nvPr/>
          </p:nvSpPr>
          <p:spPr>
            <a:xfrm>
              <a:off x="8040344" y="153473"/>
              <a:ext cx="897635" cy="762241"/>
            </a:xfrm>
            <a:custGeom>
              <a:avLst/>
              <a:gdLst/>
              <a:ahLst/>
              <a:cxnLst/>
              <a:rect l="l" t="t" r="r" b="b"/>
              <a:pathLst>
                <a:path w="46972" h="39887" extrusionOk="0">
                  <a:moveTo>
                    <a:pt x="22449" y="1"/>
                  </a:moveTo>
                  <a:cubicBezTo>
                    <a:pt x="12983" y="1"/>
                    <a:pt x="4766" y="5542"/>
                    <a:pt x="2932" y="13892"/>
                  </a:cubicBezTo>
                  <a:cubicBezTo>
                    <a:pt x="2863" y="14197"/>
                    <a:pt x="2804" y="14492"/>
                    <a:pt x="2755" y="14797"/>
                  </a:cubicBezTo>
                  <a:cubicBezTo>
                    <a:pt x="2518" y="15456"/>
                    <a:pt x="2322" y="16125"/>
                    <a:pt x="2174" y="16803"/>
                  </a:cubicBezTo>
                  <a:cubicBezTo>
                    <a:pt x="1" y="26697"/>
                    <a:pt x="7613" y="36768"/>
                    <a:pt x="19179" y="39305"/>
                  </a:cubicBezTo>
                  <a:cubicBezTo>
                    <a:pt x="20976" y="39698"/>
                    <a:pt x="22764" y="39886"/>
                    <a:pt x="24509" y="39886"/>
                  </a:cubicBezTo>
                  <a:cubicBezTo>
                    <a:pt x="33981" y="39886"/>
                    <a:pt x="42206" y="34345"/>
                    <a:pt x="44041" y="25999"/>
                  </a:cubicBezTo>
                  <a:cubicBezTo>
                    <a:pt x="44110" y="25694"/>
                    <a:pt x="44169" y="25399"/>
                    <a:pt x="44218" y="25094"/>
                  </a:cubicBezTo>
                  <a:cubicBezTo>
                    <a:pt x="44454" y="24435"/>
                    <a:pt x="44651" y="23766"/>
                    <a:pt x="44808" y="23088"/>
                  </a:cubicBezTo>
                  <a:cubicBezTo>
                    <a:pt x="46972" y="13204"/>
                    <a:pt x="39360" y="3123"/>
                    <a:pt x="27794" y="586"/>
                  </a:cubicBezTo>
                  <a:cubicBezTo>
                    <a:pt x="25991" y="190"/>
                    <a:pt x="24199" y="1"/>
                    <a:pt x="22449" y="1"/>
                  </a:cubicBezTo>
                  <a:close/>
                </a:path>
              </a:pathLst>
            </a:custGeom>
            <a:solidFill>
              <a:schemeClr val="accent6"/>
            </a:solidFill>
            <a:ln w="122925" cap="flat" cmpd="sng">
              <a:solidFill>
                <a:schemeClr val="accent6"/>
              </a:solidFill>
              <a:prstDash val="solid"/>
              <a:miter lim="9834"/>
              <a:headEnd type="none" w="sm" len="sm"/>
              <a:tailEnd type="none" w="sm" len="sm"/>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3">
              <a:extLst>
                <a:ext uri="{FF2B5EF4-FFF2-40B4-BE49-F238E27FC236}">
                  <a16:creationId xmlns:a16="http://schemas.microsoft.com/office/drawing/2014/main" id="{D8A7261A-6E15-4E1C-2F39-176D04A6475F}"/>
                </a:ext>
              </a:extLst>
            </p:cNvPr>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a:extLst>
                <a:ext uri="{FF2B5EF4-FFF2-40B4-BE49-F238E27FC236}">
                  <a16:creationId xmlns:a16="http://schemas.microsoft.com/office/drawing/2014/main" id="{DC080115-3192-DCC4-44F1-5DE98EAA41E7}"/>
                </a:ext>
              </a:extLst>
            </p:cNvPr>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rgbClr val="1F1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a:extLst>
                <a:ext uri="{FF2B5EF4-FFF2-40B4-BE49-F238E27FC236}">
                  <a16:creationId xmlns:a16="http://schemas.microsoft.com/office/drawing/2014/main" id="{DEA14170-55B3-2901-8885-45D2AD97214D}"/>
                </a:ext>
              </a:extLst>
            </p:cNvPr>
            <p:cNvSpPr/>
            <p:nvPr/>
          </p:nvSpPr>
          <p:spPr>
            <a:xfrm>
              <a:off x="8039217" y="209790"/>
              <a:ext cx="883169" cy="706745"/>
            </a:xfrm>
            <a:custGeom>
              <a:avLst/>
              <a:gdLst/>
              <a:ahLst/>
              <a:cxnLst/>
              <a:rect l="l" t="t" r="r" b="b"/>
              <a:pathLst>
                <a:path w="46215" h="36983" extrusionOk="0">
                  <a:moveTo>
                    <a:pt x="21678" y="1"/>
                  </a:moveTo>
                  <a:cubicBezTo>
                    <a:pt x="12210" y="1"/>
                    <a:pt x="4000" y="5547"/>
                    <a:pt x="2174" y="13886"/>
                  </a:cubicBezTo>
                  <a:cubicBezTo>
                    <a:pt x="1" y="23780"/>
                    <a:pt x="7613" y="33850"/>
                    <a:pt x="19169" y="36398"/>
                  </a:cubicBezTo>
                  <a:cubicBezTo>
                    <a:pt x="20971" y="36793"/>
                    <a:pt x="22763" y="36982"/>
                    <a:pt x="24512" y="36982"/>
                  </a:cubicBezTo>
                  <a:cubicBezTo>
                    <a:pt x="33987" y="36982"/>
                    <a:pt x="42206" y="31435"/>
                    <a:pt x="44041" y="23091"/>
                  </a:cubicBezTo>
                  <a:cubicBezTo>
                    <a:pt x="46214" y="13197"/>
                    <a:pt x="38602" y="3127"/>
                    <a:pt x="27037" y="589"/>
                  </a:cubicBezTo>
                  <a:cubicBezTo>
                    <a:pt x="25229" y="191"/>
                    <a:pt x="23432" y="1"/>
                    <a:pt x="21678" y="1"/>
                  </a:cubicBezTo>
                  <a:close/>
                </a:path>
              </a:pathLst>
            </a:custGeom>
            <a:solidFill>
              <a:srgbClr val="000000">
                <a:alpha val="158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3">
              <a:extLst>
                <a:ext uri="{FF2B5EF4-FFF2-40B4-BE49-F238E27FC236}">
                  <a16:creationId xmlns:a16="http://schemas.microsoft.com/office/drawing/2014/main" id="{120AE6BA-3A6C-8333-F870-32D82D91371B}"/>
                </a:ext>
              </a:extLst>
            </p:cNvPr>
            <p:cNvSpPr/>
            <p:nvPr/>
          </p:nvSpPr>
          <p:spPr>
            <a:xfrm>
              <a:off x="8053511" y="154046"/>
              <a:ext cx="883150" cy="706669"/>
            </a:xfrm>
            <a:custGeom>
              <a:avLst/>
              <a:gdLst/>
              <a:ahLst/>
              <a:cxnLst/>
              <a:rect l="l" t="t" r="r" b="b"/>
              <a:pathLst>
                <a:path w="46214" h="36979" extrusionOk="0">
                  <a:moveTo>
                    <a:pt x="21697" y="0"/>
                  </a:moveTo>
                  <a:cubicBezTo>
                    <a:pt x="12225" y="0"/>
                    <a:pt x="4008" y="5541"/>
                    <a:pt x="2174" y="13892"/>
                  </a:cubicBezTo>
                  <a:cubicBezTo>
                    <a:pt x="0" y="23776"/>
                    <a:pt x="7612" y="33856"/>
                    <a:pt x="19178" y="36394"/>
                  </a:cubicBezTo>
                  <a:cubicBezTo>
                    <a:pt x="20982" y="36789"/>
                    <a:pt x="22776" y="36979"/>
                    <a:pt x="24527" y="36979"/>
                  </a:cubicBezTo>
                  <a:cubicBezTo>
                    <a:pt x="33999" y="36979"/>
                    <a:pt x="42216" y="31438"/>
                    <a:pt x="44050" y="23087"/>
                  </a:cubicBezTo>
                  <a:cubicBezTo>
                    <a:pt x="46214" y="13203"/>
                    <a:pt x="38602" y="3123"/>
                    <a:pt x="27046" y="585"/>
                  </a:cubicBezTo>
                  <a:cubicBezTo>
                    <a:pt x="25242" y="190"/>
                    <a:pt x="23448" y="0"/>
                    <a:pt x="2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a:extLst>
                <a:ext uri="{FF2B5EF4-FFF2-40B4-BE49-F238E27FC236}">
                  <a16:creationId xmlns:a16="http://schemas.microsoft.com/office/drawing/2014/main" id="{6358E7DD-6B4D-BD94-137C-5D2B97046867}"/>
                </a:ext>
              </a:extLst>
            </p:cNvPr>
            <p:cNvSpPr/>
            <p:nvPr/>
          </p:nvSpPr>
          <p:spPr>
            <a:xfrm>
              <a:off x="8371692" y="194541"/>
              <a:ext cx="184583" cy="171073"/>
            </a:xfrm>
            <a:custGeom>
              <a:avLst/>
              <a:gdLst/>
              <a:ahLst/>
              <a:cxnLst/>
              <a:rect l="l" t="t" r="r" b="b"/>
              <a:pathLst>
                <a:path w="9659" h="8952" extrusionOk="0">
                  <a:moveTo>
                    <a:pt x="4683" y="1"/>
                  </a:moveTo>
                  <a:cubicBezTo>
                    <a:pt x="4455" y="1"/>
                    <a:pt x="4234" y="8"/>
                    <a:pt x="4023" y="20"/>
                  </a:cubicBezTo>
                  <a:cubicBezTo>
                    <a:pt x="2184" y="128"/>
                    <a:pt x="69" y="984"/>
                    <a:pt x="10" y="3128"/>
                  </a:cubicBezTo>
                  <a:cubicBezTo>
                    <a:pt x="1" y="3738"/>
                    <a:pt x="119" y="4348"/>
                    <a:pt x="355" y="4918"/>
                  </a:cubicBezTo>
                  <a:cubicBezTo>
                    <a:pt x="394" y="5016"/>
                    <a:pt x="443" y="5115"/>
                    <a:pt x="492" y="5213"/>
                  </a:cubicBezTo>
                  <a:cubicBezTo>
                    <a:pt x="1013" y="6255"/>
                    <a:pt x="1889" y="7121"/>
                    <a:pt x="2853" y="7819"/>
                  </a:cubicBezTo>
                  <a:cubicBezTo>
                    <a:pt x="3541" y="8321"/>
                    <a:pt x="4288" y="8773"/>
                    <a:pt x="5124" y="8911"/>
                  </a:cubicBezTo>
                  <a:cubicBezTo>
                    <a:pt x="5293" y="8938"/>
                    <a:pt x="5460" y="8952"/>
                    <a:pt x="5624" y="8952"/>
                  </a:cubicBezTo>
                  <a:cubicBezTo>
                    <a:pt x="6866" y="8952"/>
                    <a:pt x="7960" y="8195"/>
                    <a:pt x="8655" y="7170"/>
                  </a:cubicBezTo>
                  <a:cubicBezTo>
                    <a:pt x="8891" y="6826"/>
                    <a:pt x="9088" y="6452"/>
                    <a:pt x="9235" y="6069"/>
                  </a:cubicBezTo>
                  <a:cubicBezTo>
                    <a:pt x="9550" y="5252"/>
                    <a:pt x="9658" y="4377"/>
                    <a:pt x="9570" y="3512"/>
                  </a:cubicBezTo>
                  <a:cubicBezTo>
                    <a:pt x="9560" y="3403"/>
                    <a:pt x="9540" y="3295"/>
                    <a:pt x="9521" y="3177"/>
                  </a:cubicBezTo>
                  <a:cubicBezTo>
                    <a:pt x="9412" y="2518"/>
                    <a:pt x="9137" y="1899"/>
                    <a:pt x="8714" y="1377"/>
                  </a:cubicBezTo>
                  <a:cubicBezTo>
                    <a:pt x="7806" y="283"/>
                    <a:pt x="6115" y="1"/>
                    <a:pt x="4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a:extLst>
                <a:ext uri="{FF2B5EF4-FFF2-40B4-BE49-F238E27FC236}">
                  <a16:creationId xmlns:a16="http://schemas.microsoft.com/office/drawing/2014/main" id="{0B89B0CE-3BF9-3495-9B6C-BBBDAB5DC71D}"/>
                </a:ext>
              </a:extLst>
            </p:cNvPr>
            <p:cNvSpPr/>
            <p:nvPr/>
          </p:nvSpPr>
          <p:spPr>
            <a:xfrm>
              <a:off x="8169661" y="289154"/>
              <a:ext cx="204496" cy="167518"/>
            </a:xfrm>
            <a:custGeom>
              <a:avLst/>
              <a:gdLst/>
              <a:ahLst/>
              <a:cxnLst/>
              <a:rect l="l" t="t" r="r" b="b"/>
              <a:pathLst>
                <a:path w="10701" h="8766" extrusionOk="0">
                  <a:moveTo>
                    <a:pt x="6357" y="1"/>
                  </a:moveTo>
                  <a:cubicBezTo>
                    <a:pt x="4885" y="1"/>
                    <a:pt x="3406" y="1080"/>
                    <a:pt x="2410" y="2032"/>
                  </a:cubicBezTo>
                  <a:cubicBezTo>
                    <a:pt x="1062" y="3301"/>
                    <a:pt x="0" y="5327"/>
                    <a:pt x="1338" y="6989"/>
                  </a:cubicBezTo>
                  <a:cubicBezTo>
                    <a:pt x="2292" y="8159"/>
                    <a:pt x="3659" y="8641"/>
                    <a:pt x="5095" y="8740"/>
                  </a:cubicBezTo>
                  <a:cubicBezTo>
                    <a:pt x="5203" y="8759"/>
                    <a:pt x="5301" y="8759"/>
                    <a:pt x="5409" y="8759"/>
                  </a:cubicBezTo>
                  <a:cubicBezTo>
                    <a:pt x="5550" y="8763"/>
                    <a:pt x="5689" y="8765"/>
                    <a:pt x="5827" y="8765"/>
                  </a:cubicBezTo>
                  <a:cubicBezTo>
                    <a:pt x="6068" y="8765"/>
                    <a:pt x="6307" y="8758"/>
                    <a:pt x="6550" y="8740"/>
                  </a:cubicBezTo>
                  <a:cubicBezTo>
                    <a:pt x="7386" y="8680"/>
                    <a:pt x="8252" y="8543"/>
                    <a:pt x="8979" y="8110"/>
                  </a:cubicBezTo>
                  <a:cubicBezTo>
                    <a:pt x="10238" y="7353"/>
                    <a:pt x="10700" y="5897"/>
                    <a:pt x="10553" y="4501"/>
                  </a:cubicBezTo>
                  <a:cubicBezTo>
                    <a:pt x="10445" y="3429"/>
                    <a:pt x="10012" y="2416"/>
                    <a:pt x="9323" y="1590"/>
                  </a:cubicBezTo>
                  <a:cubicBezTo>
                    <a:pt x="9255" y="1501"/>
                    <a:pt x="9186" y="1422"/>
                    <a:pt x="9117" y="1354"/>
                  </a:cubicBezTo>
                  <a:cubicBezTo>
                    <a:pt x="8507" y="695"/>
                    <a:pt x="7730" y="193"/>
                    <a:pt x="6865" y="46"/>
                  </a:cubicBezTo>
                  <a:cubicBezTo>
                    <a:pt x="6696" y="15"/>
                    <a:pt x="6527" y="1"/>
                    <a:pt x="6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a:extLst>
                <a:ext uri="{FF2B5EF4-FFF2-40B4-BE49-F238E27FC236}">
                  <a16:creationId xmlns:a16="http://schemas.microsoft.com/office/drawing/2014/main" id="{AE563497-6A5D-73D6-F81F-A59510F9B1B1}"/>
                </a:ext>
              </a:extLst>
            </p:cNvPr>
            <p:cNvSpPr/>
            <p:nvPr/>
          </p:nvSpPr>
          <p:spPr>
            <a:xfrm>
              <a:off x="8185542" y="508460"/>
              <a:ext cx="226759" cy="186265"/>
            </a:xfrm>
            <a:custGeom>
              <a:avLst/>
              <a:gdLst/>
              <a:ahLst/>
              <a:cxnLst/>
              <a:rect l="l" t="t" r="r" b="b"/>
              <a:pathLst>
                <a:path w="11866" h="9747" extrusionOk="0">
                  <a:moveTo>
                    <a:pt x="5958" y="0"/>
                  </a:moveTo>
                  <a:cubicBezTo>
                    <a:pt x="5441" y="0"/>
                    <a:pt x="4925" y="32"/>
                    <a:pt x="4431" y="106"/>
                  </a:cubicBezTo>
                  <a:cubicBezTo>
                    <a:pt x="4323" y="125"/>
                    <a:pt x="4224" y="135"/>
                    <a:pt x="4116" y="165"/>
                  </a:cubicBezTo>
                  <a:cubicBezTo>
                    <a:pt x="2483" y="470"/>
                    <a:pt x="1136" y="1286"/>
                    <a:pt x="792" y="3056"/>
                  </a:cubicBezTo>
                  <a:cubicBezTo>
                    <a:pt x="1" y="7114"/>
                    <a:pt x="4026" y="9747"/>
                    <a:pt x="6962" y="9747"/>
                  </a:cubicBezTo>
                  <a:cubicBezTo>
                    <a:pt x="7677" y="9747"/>
                    <a:pt x="8326" y="9591"/>
                    <a:pt x="8827" y="9262"/>
                  </a:cubicBezTo>
                  <a:cubicBezTo>
                    <a:pt x="8925" y="9213"/>
                    <a:pt x="9014" y="9144"/>
                    <a:pt x="9092" y="9075"/>
                  </a:cubicBezTo>
                  <a:lnTo>
                    <a:pt x="9112" y="9055"/>
                  </a:lnTo>
                  <a:cubicBezTo>
                    <a:pt x="10607" y="7698"/>
                    <a:pt x="11453" y="5141"/>
                    <a:pt x="11708" y="3214"/>
                  </a:cubicBezTo>
                  <a:cubicBezTo>
                    <a:pt x="11866" y="1896"/>
                    <a:pt x="10981" y="686"/>
                    <a:pt x="9692" y="420"/>
                  </a:cubicBezTo>
                  <a:cubicBezTo>
                    <a:pt x="8643" y="208"/>
                    <a:pt x="7293" y="0"/>
                    <a:pt x="5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a:extLst>
                <a:ext uri="{FF2B5EF4-FFF2-40B4-BE49-F238E27FC236}">
                  <a16:creationId xmlns:a16="http://schemas.microsoft.com/office/drawing/2014/main" id="{CB2EE93B-2B32-631A-A5A9-11F82E4C5A74}"/>
                </a:ext>
              </a:extLst>
            </p:cNvPr>
            <p:cNvSpPr/>
            <p:nvPr/>
          </p:nvSpPr>
          <p:spPr>
            <a:xfrm>
              <a:off x="8459082" y="602405"/>
              <a:ext cx="213057" cy="213535"/>
            </a:xfrm>
            <a:custGeom>
              <a:avLst/>
              <a:gdLst/>
              <a:ahLst/>
              <a:cxnLst/>
              <a:rect l="l" t="t" r="r" b="b"/>
              <a:pathLst>
                <a:path w="11149" h="11174" extrusionOk="0">
                  <a:moveTo>
                    <a:pt x="5069" y="1"/>
                  </a:moveTo>
                  <a:cubicBezTo>
                    <a:pt x="4314" y="1"/>
                    <a:pt x="3567" y="337"/>
                    <a:pt x="3069" y="973"/>
                  </a:cubicBezTo>
                  <a:cubicBezTo>
                    <a:pt x="1948" y="2389"/>
                    <a:pt x="453" y="4602"/>
                    <a:pt x="148" y="6657"/>
                  </a:cubicBezTo>
                  <a:cubicBezTo>
                    <a:pt x="129" y="6755"/>
                    <a:pt x="109" y="6864"/>
                    <a:pt x="99" y="6972"/>
                  </a:cubicBezTo>
                  <a:cubicBezTo>
                    <a:pt x="1" y="8152"/>
                    <a:pt x="335" y="9263"/>
                    <a:pt x="1417" y="10099"/>
                  </a:cubicBezTo>
                  <a:cubicBezTo>
                    <a:pt x="2392" y="10858"/>
                    <a:pt x="3448" y="11174"/>
                    <a:pt x="4484" y="11174"/>
                  </a:cubicBezTo>
                  <a:cubicBezTo>
                    <a:pt x="7922" y="11174"/>
                    <a:pt x="11149" y="7698"/>
                    <a:pt x="10514" y="5379"/>
                  </a:cubicBezTo>
                  <a:cubicBezTo>
                    <a:pt x="10445" y="5123"/>
                    <a:pt x="10357" y="4877"/>
                    <a:pt x="10249" y="4641"/>
                  </a:cubicBezTo>
                  <a:cubicBezTo>
                    <a:pt x="10209" y="4543"/>
                    <a:pt x="10160" y="4444"/>
                    <a:pt x="10111" y="4346"/>
                  </a:cubicBezTo>
                  <a:cubicBezTo>
                    <a:pt x="9314" y="2772"/>
                    <a:pt x="7790" y="1327"/>
                    <a:pt x="6462" y="422"/>
                  </a:cubicBezTo>
                  <a:cubicBezTo>
                    <a:pt x="6036" y="138"/>
                    <a:pt x="5551" y="1"/>
                    <a:pt x="5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a:extLst>
                <a:ext uri="{FF2B5EF4-FFF2-40B4-BE49-F238E27FC236}">
                  <a16:creationId xmlns:a16="http://schemas.microsoft.com/office/drawing/2014/main" id="{C58C3377-4FE0-D2CE-C407-65F6DD5F3963}"/>
                </a:ext>
              </a:extLst>
            </p:cNvPr>
            <p:cNvSpPr/>
            <p:nvPr/>
          </p:nvSpPr>
          <p:spPr>
            <a:xfrm>
              <a:off x="8657922" y="501294"/>
              <a:ext cx="226893" cy="197750"/>
            </a:xfrm>
            <a:custGeom>
              <a:avLst/>
              <a:gdLst/>
              <a:ahLst/>
              <a:cxnLst/>
              <a:rect l="l" t="t" r="r" b="b"/>
              <a:pathLst>
                <a:path w="11873" h="10348" extrusionOk="0">
                  <a:moveTo>
                    <a:pt x="3907" y="1"/>
                  </a:moveTo>
                  <a:cubicBezTo>
                    <a:pt x="2779" y="1"/>
                    <a:pt x="1674" y="332"/>
                    <a:pt x="729" y="963"/>
                  </a:cubicBezTo>
                  <a:cubicBezTo>
                    <a:pt x="424" y="1169"/>
                    <a:pt x="217" y="1504"/>
                    <a:pt x="188" y="1877"/>
                  </a:cubicBezTo>
                  <a:cubicBezTo>
                    <a:pt x="1" y="3874"/>
                    <a:pt x="807" y="5939"/>
                    <a:pt x="1879" y="7522"/>
                  </a:cubicBezTo>
                  <a:cubicBezTo>
                    <a:pt x="1948" y="7621"/>
                    <a:pt x="2007" y="7709"/>
                    <a:pt x="2076" y="7798"/>
                  </a:cubicBezTo>
                  <a:cubicBezTo>
                    <a:pt x="3148" y="9293"/>
                    <a:pt x="4427" y="10306"/>
                    <a:pt x="5233" y="10345"/>
                  </a:cubicBezTo>
                  <a:cubicBezTo>
                    <a:pt x="5267" y="10347"/>
                    <a:pt x="5300" y="10348"/>
                    <a:pt x="5334" y="10348"/>
                  </a:cubicBezTo>
                  <a:cubicBezTo>
                    <a:pt x="8436" y="10348"/>
                    <a:pt x="11873" y="3249"/>
                    <a:pt x="7446" y="953"/>
                  </a:cubicBezTo>
                  <a:cubicBezTo>
                    <a:pt x="6669" y="530"/>
                    <a:pt x="5823" y="245"/>
                    <a:pt x="4958" y="97"/>
                  </a:cubicBezTo>
                  <a:cubicBezTo>
                    <a:pt x="4849" y="78"/>
                    <a:pt x="4741" y="58"/>
                    <a:pt x="4643" y="48"/>
                  </a:cubicBezTo>
                  <a:cubicBezTo>
                    <a:pt x="4397" y="16"/>
                    <a:pt x="4152" y="1"/>
                    <a:pt x="3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a:extLst>
                <a:ext uri="{FF2B5EF4-FFF2-40B4-BE49-F238E27FC236}">
                  <a16:creationId xmlns:a16="http://schemas.microsoft.com/office/drawing/2014/main" id="{964A9C1B-D6CC-28EF-B064-55BFFE67C4EE}"/>
                </a:ext>
              </a:extLst>
            </p:cNvPr>
            <p:cNvSpPr/>
            <p:nvPr/>
          </p:nvSpPr>
          <p:spPr>
            <a:xfrm>
              <a:off x="8599101" y="294505"/>
              <a:ext cx="204133" cy="169544"/>
            </a:xfrm>
            <a:custGeom>
              <a:avLst/>
              <a:gdLst/>
              <a:ahLst/>
              <a:cxnLst/>
              <a:rect l="l" t="t" r="r" b="b"/>
              <a:pathLst>
                <a:path w="10682" h="8872" extrusionOk="0">
                  <a:moveTo>
                    <a:pt x="3921" y="0"/>
                  </a:moveTo>
                  <a:cubicBezTo>
                    <a:pt x="3507" y="0"/>
                    <a:pt x="3137" y="80"/>
                    <a:pt x="2804" y="218"/>
                  </a:cubicBezTo>
                  <a:cubicBezTo>
                    <a:pt x="2695" y="267"/>
                    <a:pt x="2587" y="316"/>
                    <a:pt x="2489" y="375"/>
                  </a:cubicBezTo>
                  <a:cubicBezTo>
                    <a:pt x="758" y="1369"/>
                    <a:pt x="207" y="4063"/>
                    <a:pt x="50" y="5145"/>
                  </a:cubicBezTo>
                  <a:cubicBezTo>
                    <a:pt x="1" y="5470"/>
                    <a:pt x="50" y="5794"/>
                    <a:pt x="187" y="6079"/>
                  </a:cubicBezTo>
                  <a:cubicBezTo>
                    <a:pt x="1088" y="7838"/>
                    <a:pt x="3336" y="8871"/>
                    <a:pt x="5436" y="8871"/>
                  </a:cubicBezTo>
                  <a:cubicBezTo>
                    <a:pt x="6179" y="8871"/>
                    <a:pt x="6904" y="8742"/>
                    <a:pt x="7544" y="8469"/>
                  </a:cubicBezTo>
                  <a:cubicBezTo>
                    <a:pt x="7652" y="8430"/>
                    <a:pt x="7741" y="8381"/>
                    <a:pt x="7849" y="8332"/>
                  </a:cubicBezTo>
                  <a:cubicBezTo>
                    <a:pt x="7947" y="8282"/>
                    <a:pt x="8045" y="8214"/>
                    <a:pt x="8144" y="8155"/>
                  </a:cubicBezTo>
                  <a:cubicBezTo>
                    <a:pt x="10681" y="6542"/>
                    <a:pt x="9816" y="1733"/>
                    <a:pt x="5174" y="218"/>
                  </a:cubicBezTo>
                  <a:cubicBezTo>
                    <a:pt x="4717" y="67"/>
                    <a:pt x="4301" y="0"/>
                    <a:pt x="3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a:extLst>
                <a:ext uri="{FF2B5EF4-FFF2-40B4-BE49-F238E27FC236}">
                  <a16:creationId xmlns:a16="http://schemas.microsoft.com/office/drawing/2014/main" id="{765A5849-4B35-44F6-AD11-D0477DBF525D}"/>
                </a:ext>
              </a:extLst>
            </p:cNvPr>
            <p:cNvSpPr/>
            <p:nvPr/>
          </p:nvSpPr>
          <p:spPr>
            <a:xfrm>
              <a:off x="8440851" y="419503"/>
              <a:ext cx="144739" cy="123718"/>
            </a:xfrm>
            <a:custGeom>
              <a:avLst/>
              <a:gdLst/>
              <a:ahLst/>
              <a:cxnLst/>
              <a:rect l="l" t="t" r="r" b="b"/>
              <a:pathLst>
                <a:path w="7574" h="6474" extrusionOk="0">
                  <a:moveTo>
                    <a:pt x="4328" y="1"/>
                  </a:moveTo>
                  <a:cubicBezTo>
                    <a:pt x="1446" y="1"/>
                    <a:pt x="1" y="3482"/>
                    <a:pt x="2046" y="5528"/>
                  </a:cubicBezTo>
                  <a:cubicBezTo>
                    <a:pt x="2664" y="6146"/>
                    <a:pt x="3492" y="6473"/>
                    <a:pt x="4335" y="6473"/>
                  </a:cubicBezTo>
                  <a:cubicBezTo>
                    <a:pt x="4754" y="6473"/>
                    <a:pt x="5176" y="6393"/>
                    <a:pt x="5577" y="6226"/>
                  </a:cubicBezTo>
                  <a:cubicBezTo>
                    <a:pt x="6787" y="5725"/>
                    <a:pt x="7574" y="4544"/>
                    <a:pt x="7574" y="3236"/>
                  </a:cubicBezTo>
                  <a:cubicBezTo>
                    <a:pt x="7564" y="1446"/>
                    <a:pt x="6118" y="1"/>
                    <a:pt x="4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3">
              <a:extLst>
                <a:ext uri="{FF2B5EF4-FFF2-40B4-BE49-F238E27FC236}">
                  <a16:creationId xmlns:a16="http://schemas.microsoft.com/office/drawing/2014/main" id="{9EC6E8D5-7674-C6BE-5D03-491D1F2731D9}"/>
                </a:ext>
              </a:extLst>
            </p:cNvPr>
            <p:cNvSpPr/>
            <p:nvPr/>
          </p:nvSpPr>
          <p:spPr>
            <a:xfrm>
              <a:off x="8264199" y="251297"/>
              <a:ext cx="488280" cy="488853"/>
            </a:xfrm>
            <a:custGeom>
              <a:avLst/>
              <a:gdLst/>
              <a:ahLst/>
              <a:cxnLst/>
              <a:rect l="l" t="t" r="r" b="b"/>
              <a:pathLst>
                <a:path w="25551" h="25581" extrusionOk="0">
                  <a:moveTo>
                    <a:pt x="12766" y="1"/>
                  </a:moveTo>
                  <a:cubicBezTo>
                    <a:pt x="10366" y="1"/>
                    <a:pt x="8015" y="669"/>
                    <a:pt x="5980" y="1958"/>
                  </a:cubicBezTo>
                  <a:cubicBezTo>
                    <a:pt x="6019" y="2046"/>
                    <a:pt x="6068" y="2145"/>
                    <a:pt x="6117" y="2243"/>
                  </a:cubicBezTo>
                  <a:cubicBezTo>
                    <a:pt x="8123" y="977"/>
                    <a:pt x="10434" y="315"/>
                    <a:pt x="12778" y="315"/>
                  </a:cubicBezTo>
                  <a:cubicBezTo>
                    <a:pt x="13584" y="315"/>
                    <a:pt x="14393" y="393"/>
                    <a:pt x="15195" y="551"/>
                  </a:cubicBezTo>
                  <a:cubicBezTo>
                    <a:pt x="15185" y="443"/>
                    <a:pt x="15165" y="335"/>
                    <a:pt x="15146" y="217"/>
                  </a:cubicBezTo>
                  <a:cubicBezTo>
                    <a:pt x="14359" y="69"/>
                    <a:pt x="13562" y="1"/>
                    <a:pt x="12766" y="1"/>
                  </a:cubicBezTo>
                  <a:close/>
                  <a:moveTo>
                    <a:pt x="20329" y="2479"/>
                  </a:moveTo>
                  <a:cubicBezTo>
                    <a:pt x="20220" y="2528"/>
                    <a:pt x="20112" y="2577"/>
                    <a:pt x="20014" y="2636"/>
                  </a:cubicBezTo>
                  <a:cubicBezTo>
                    <a:pt x="22699" y="4564"/>
                    <a:pt x="24518" y="7465"/>
                    <a:pt x="25069" y="10730"/>
                  </a:cubicBezTo>
                  <a:cubicBezTo>
                    <a:pt x="25177" y="10691"/>
                    <a:pt x="25275" y="10642"/>
                    <a:pt x="25374" y="10593"/>
                  </a:cubicBezTo>
                  <a:cubicBezTo>
                    <a:pt x="24794" y="7337"/>
                    <a:pt x="22994" y="4436"/>
                    <a:pt x="20329" y="2479"/>
                  </a:cubicBezTo>
                  <a:close/>
                  <a:moveTo>
                    <a:pt x="4170" y="3335"/>
                  </a:moveTo>
                  <a:cubicBezTo>
                    <a:pt x="2026" y="5272"/>
                    <a:pt x="610" y="7878"/>
                    <a:pt x="148" y="10721"/>
                  </a:cubicBezTo>
                  <a:cubicBezTo>
                    <a:pt x="256" y="10730"/>
                    <a:pt x="354" y="10740"/>
                    <a:pt x="462" y="10740"/>
                  </a:cubicBezTo>
                  <a:cubicBezTo>
                    <a:pt x="924" y="7977"/>
                    <a:pt x="2301" y="5449"/>
                    <a:pt x="4376" y="3571"/>
                  </a:cubicBezTo>
                  <a:cubicBezTo>
                    <a:pt x="4308" y="3482"/>
                    <a:pt x="4239" y="3403"/>
                    <a:pt x="4170" y="3335"/>
                  </a:cubicBezTo>
                  <a:close/>
                  <a:moveTo>
                    <a:pt x="25236" y="13130"/>
                  </a:moveTo>
                  <a:cubicBezTo>
                    <a:pt x="25167" y="15854"/>
                    <a:pt x="24194" y="18490"/>
                    <a:pt x="22482" y="20604"/>
                  </a:cubicBezTo>
                  <a:cubicBezTo>
                    <a:pt x="22551" y="20703"/>
                    <a:pt x="22610" y="20791"/>
                    <a:pt x="22669" y="20880"/>
                  </a:cubicBezTo>
                  <a:cubicBezTo>
                    <a:pt x="24459" y="18696"/>
                    <a:pt x="25472" y="15992"/>
                    <a:pt x="25551" y="13179"/>
                  </a:cubicBezTo>
                  <a:cubicBezTo>
                    <a:pt x="25443" y="13160"/>
                    <a:pt x="25344" y="13140"/>
                    <a:pt x="25236" y="13130"/>
                  </a:cubicBezTo>
                  <a:close/>
                  <a:moveTo>
                    <a:pt x="315" y="13563"/>
                  </a:moveTo>
                  <a:cubicBezTo>
                    <a:pt x="207" y="13582"/>
                    <a:pt x="108" y="13592"/>
                    <a:pt x="0" y="13612"/>
                  </a:cubicBezTo>
                  <a:cubicBezTo>
                    <a:pt x="236" y="17172"/>
                    <a:pt x="1937" y="20477"/>
                    <a:pt x="4711" y="22709"/>
                  </a:cubicBezTo>
                  <a:cubicBezTo>
                    <a:pt x="4809" y="22660"/>
                    <a:pt x="4898" y="22591"/>
                    <a:pt x="4976" y="22522"/>
                  </a:cubicBezTo>
                  <a:cubicBezTo>
                    <a:pt x="2223" y="20319"/>
                    <a:pt x="531" y="17074"/>
                    <a:pt x="315" y="13563"/>
                  </a:cubicBezTo>
                  <a:close/>
                  <a:moveTo>
                    <a:pt x="20299" y="22719"/>
                  </a:moveTo>
                  <a:cubicBezTo>
                    <a:pt x="18147" y="24362"/>
                    <a:pt x="15519" y="25256"/>
                    <a:pt x="12810" y="25256"/>
                  </a:cubicBezTo>
                  <a:cubicBezTo>
                    <a:pt x="12795" y="25256"/>
                    <a:pt x="12780" y="25256"/>
                    <a:pt x="12766" y="25256"/>
                  </a:cubicBezTo>
                  <a:cubicBezTo>
                    <a:pt x="11959" y="25256"/>
                    <a:pt x="11143" y="25178"/>
                    <a:pt x="10346" y="25030"/>
                  </a:cubicBezTo>
                  <a:cubicBezTo>
                    <a:pt x="10327" y="25128"/>
                    <a:pt x="10317" y="25237"/>
                    <a:pt x="10307" y="25345"/>
                  </a:cubicBezTo>
                  <a:cubicBezTo>
                    <a:pt x="11113" y="25502"/>
                    <a:pt x="11939" y="25581"/>
                    <a:pt x="12766" y="25581"/>
                  </a:cubicBezTo>
                  <a:cubicBezTo>
                    <a:pt x="15539" y="25581"/>
                    <a:pt x="18234" y="24686"/>
                    <a:pt x="20437" y="23014"/>
                  </a:cubicBezTo>
                  <a:cubicBezTo>
                    <a:pt x="20397" y="22916"/>
                    <a:pt x="20348" y="22827"/>
                    <a:pt x="20309" y="22729"/>
                  </a:cubicBezTo>
                  <a:lnTo>
                    <a:pt x="20299" y="227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93496505"/>
      </p:ext>
    </p:extLst>
  </p:cSld>
  <p:clrMapOvr>
    <a:masterClrMapping/>
  </p:clrMapOvr>
</p:sld>
</file>

<file path=ppt/theme/theme1.xml><?xml version="1.0" encoding="utf-8"?>
<a:theme xmlns:a="http://schemas.openxmlformats.org/drawingml/2006/main" name="Film Script Project Proposal by Slidesgo">
  <a:themeElements>
    <a:clrScheme name="Simple Light">
      <a:dk1>
        <a:srgbClr val="9E855C"/>
      </a:dk1>
      <a:lt1>
        <a:srgbClr val="385963"/>
      </a:lt1>
      <a:dk2>
        <a:srgbClr val="F7F9F5"/>
      </a:dk2>
      <a:lt2>
        <a:srgbClr val="17262A"/>
      </a:lt2>
      <a:accent1>
        <a:srgbClr val="46656F"/>
      </a:accent1>
      <a:accent2>
        <a:srgbClr val="6A8A95"/>
      </a:accent2>
      <a:accent3>
        <a:srgbClr val="A5B7BD"/>
      </a:accent3>
      <a:accent4>
        <a:srgbClr val="C5CFD3"/>
      </a:accent4>
      <a:accent5>
        <a:srgbClr val="C6B9A3"/>
      </a:accent5>
      <a:accent6>
        <a:srgbClr val="FFFFFF"/>
      </a:accent6>
      <a:hlink>
        <a:srgbClr val="1726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555</Words>
  <Application>Microsoft Office PowerPoint</Application>
  <PresentationFormat>On-screen Show (16:9)</PresentationFormat>
  <Paragraphs>47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Rajdhani</vt:lpstr>
      <vt:lpstr>Fira Sans</vt:lpstr>
      <vt:lpstr>Arial</vt:lpstr>
      <vt:lpstr>Nunito Light</vt:lpstr>
      <vt:lpstr>Film Script Project Proposal by Slidesgo</vt:lpstr>
      <vt:lpstr> ShowTime!</vt:lpstr>
      <vt:lpstr>PowerPoint Presentation</vt:lpstr>
      <vt:lpstr>Table of contents</vt:lpstr>
      <vt:lpstr>Introduction</vt:lpstr>
      <vt:lpstr>Introduction</vt:lpstr>
      <vt:lpstr>Problem</vt:lpstr>
      <vt:lpstr>Problem</vt:lpstr>
      <vt:lpstr>Structure</vt:lpstr>
      <vt:lpstr>Backend (Django)</vt:lpstr>
      <vt:lpstr>Frontend (HTML, CSS, Bootstrap, JavaScript):</vt:lpstr>
      <vt:lpstr>Functionality</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 ALBADRI</cp:lastModifiedBy>
  <cp:revision>13</cp:revision>
  <dcterms:modified xsi:type="dcterms:W3CDTF">2024-12-01T12:38:31Z</dcterms:modified>
</cp:coreProperties>
</file>