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7370FD-DB1D-42D1-8A9F-A2F6BAEF3F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01CA687-BA16-4179-BB5B-4765B8C05E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IS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727200" y="3581400"/>
            <a:ext cx="5892800" cy="1679222"/>
          </a:xfrm>
        </p:spPr>
        <p:txBody>
          <a:bodyPr/>
          <a:lstStyle/>
          <a:p>
            <a:r>
              <a:rPr lang="en-US" dirty="0" smtClean="0"/>
              <a:t>Facebook social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470091"/>
            <a:ext cx="7747000" cy="343388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9892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51" y="2057400"/>
            <a:ext cx="4752911" cy="28956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56263" cy="1054250"/>
          </a:xfrm>
        </p:spPr>
        <p:txBody>
          <a:bodyPr/>
          <a:lstStyle/>
          <a:p>
            <a:r>
              <a:rPr lang="en-US" dirty="0" smtClean="0"/>
              <a:t>Modularity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C:\Users\TheGenius\OneDrive\Deskto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72" y="4953000"/>
            <a:ext cx="5157014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sz="4800" dirty="0" smtClean="0">
                <a:latin typeface="Arial Rounded MT Bold" pitchFamily="34" charset="0"/>
              </a:rPr>
              <a:t>1.علي قضب محمد علي </a:t>
            </a:r>
          </a:p>
          <a:p>
            <a:r>
              <a:rPr lang="ar-EG" sz="4800" dirty="0" smtClean="0">
                <a:latin typeface="Arial Rounded MT Bold" pitchFamily="34" charset="0"/>
              </a:rPr>
              <a:t>2. محمد احمد محمد علي </a:t>
            </a:r>
          </a:p>
          <a:p>
            <a:r>
              <a:rPr lang="ar-EG" sz="4800" dirty="0" smtClean="0">
                <a:latin typeface="Arial Rounded MT Bold" pitchFamily="34" charset="0"/>
              </a:rPr>
              <a:t>3. محمود محمد سيد </a:t>
            </a:r>
          </a:p>
          <a:p>
            <a:r>
              <a:rPr lang="ar-EG" sz="4800" dirty="0" smtClean="0">
                <a:latin typeface="Arial Rounded MT Bold" pitchFamily="34" charset="0"/>
              </a:rPr>
              <a:t>4. مصطفي حسني فرغلي </a:t>
            </a:r>
          </a:p>
          <a:p>
            <a:endParaRPr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05800" cy="4091281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56263" cy="1054250"/>
          </a:xfrm>
        </p:spPr>
        <p:txBody>
          <a:bodyPr/>
          <a:lstStyle/>
          <a:p>
            <a:r>
              <a:rPr lang="en-US" dirty="0" smtClean="0"/>
              <a:t>Reed &amp; Draw</a:t>
            </a:r>
            <a:br>
              <a:rPr lang="en-US" dirty="0" smtClean="0"/>
            </a:br>
            <a:r>
              <a:rPr lang="en-US" dirty="0" smtClean="0"/>
              <a:t>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" y="3550552"/>
            <a:ext cx="4560814" cy="1491392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Nodes and Edges In dataset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15" y="2048348"/>
            <a:ext cx="449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1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324600" cy="42672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Degree distribution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50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4114800" cy="33528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Random failure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04038"/>
            <a:ext cx="4676553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209800"/>
            <a:ext cx="6891717" cy="43434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Failures vs attacks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5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3815747" cy="43434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49579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2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6400800" cy="480060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غلاف فني">
  <a:themeElements>
    <a:clrScheme name="غلاف فني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غلاف فني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غلاف فني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122</TotalTime>
  <Words>46</Words>
  <Application>Microsoft Office PowerPoint</Application>
  <PresentationFormat>عرض على الشاشة (3:4)‏</PresentationFormat>
  <Paragraphs>16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غلاف فني</vt:lpstr>
      <vt:lpstr>Social IS</vt:lpstr>
      <vt:lpstr>Team members</vt:lpstr>
      <vt:lpstr>Reed &amp; Draw dataset </vt:lpstr>
      <vt:lpstr>Nodes and Edges In dataset</vt:lpstr>
      <vt:lpstr>Degree distribution</vt:lpstr>
      <vt:lpstr>Random failure</vt:lpstr>
      <vt:lpstr>Failures vs attacks</vt:lpstr>
      <vt:lpstr>visualization</vt:lpstr>
      <vt:lpstr>community</vt:lpstr>
      <vt:lpstr>community</vt:lpstr>
      <vt:lpstr>Modularity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IS</dc:title>
  <dc:creator>TheGenius</dc:creator>
  <cp:lastModifiedBy>TheGenius</cp:lastModifiedBy>
  <cp:revision>9</cp:revision>
  <dcterms:created xsi:type="dcterms:W3CDTF">2022-06-14T15:56:24Z</dcterms:created>
  <dcterms:modified xsi:type="dcterms:W3CDTF">2022-06-14T17:58:27Z</dcterms:modified>
</cp:coreProperties>
</file>