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9" r:id="rId6"/>
    <p:sldId id="267" r:id="rId7"/>
    <p:sldId id="268" r:id="rId8"/>
    <p:sldId id="261" r:id="rId9"/>
    <p:sldId id="266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72DB-3B0C-4A74-BB0B-677549E44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89A845-DB21-44B4-AEF4-7BE63FA0D712}">
      <dgm:prSet/>
      <dgm:spPr/>
      <dgm:t>
        <a:bodyPr/>
        <a:lstStyle/>
        <a:p>
          <a:r>
            <a:rPr lang="en-US"/>
            <a:t>Brainstorming</a:t>
          </a:r>
        </a:p>
      </dgm:t>
    </dgm:pt>
    <dgm:pt modelId="{9A03A9C0-B719-4517-80E2-54F9687C2526}" type="parTrans" cxnId="{4174AEBA-697D-4698-BA80-45912FC1F5C5}">
      <dgm:prSet/>
      <dgm:spPr/>
      <dgm:t>
        <a:bodyPr/>
        <a:lstStyle/>
        <a:p>
          <a:endParaRPr lang="en-US"/>
        </a:p>
      </dgm:t>
    </dgm:pt>
    <dgm:pt modelId="{EB73380D-5E25-44F8-AF77-5A6D8B415723}" type="sibTrans" cxnId="{4174AEBA-697D-4698-BA80-45912FC1F5C5}">
      <dgm:prSet/>
      <dgm:spPr/>
      <dgm:t>
        <a:bodyPr/>
        <a:lstStyle/>
        <a:p>
          <a:endParaRPr lang="en-US"/>
        </a:p>
      </dgm:t>
    </dgm:pt>
    <dgm:pt modelId="{AB21D46C-EA8D-4EF1-9D41-B01033BFD64C}">
      <dgm:prSet/>
      <dgm:spPr/>
      <dgm:t>
        <a:bodyPr/>
        <a:lstStyle/>
        <a:p>
          <a:r>
            <a:rPr lang="en-US"/>
            <a:t>What is Model Deployment</a:t>
          </a:r>
        </a:p>
      </dgm:t>
    </dgm:pt>
    <dgm:pt modelId="{E3D7D600-1DAF-44CD-9848-3BF0B09859D5}" type="parTrans" cxnId="{8351F459-9D09-482A-916E-3484D1908555}">
      <dgm:prSet/>
      <dgm:spPr/>
      <dgm:t>
        <a:bodyPr/>
        <a:lstStyle/>
        <a:p>
          <a:endParaRPr lang="en-US"/>
        </a:p>
      </dgm:t>
    </dgm:pt>
    <dgm:pt modelId="{D52EC117-7998-48BA-AB9D-DD9B3A67806B}" type="sibTrans" cxnId="{8351F459-9D09-482A-916E-3484D1908555}">
      <dgm:prSet/>
      <dgm:spPr/>
      <dgm:t>
        <a:bodyPr/>
        <a:lstStyle/>
        <a:p>
          <a:endParaRPr lang="en-US"/>
        </a:p>
      </dgm:t>
    </dgm:pt>
    <dgm:pt modelId="{8CDFA7D3-E100-4093-934E-3F86B38527C5}">
      <dgm:prSet/>
      <dgm:spPr/>
      <dgm:t>
        <a:bodyPr/>
        <a:lstStyle/>
        <a:p>
          <a:r>
            <a:rPr lang="en-US"/>
            <a:t>Types of model deployment</a:t>
          </a:r>
        </a:p>
      </dgm:t>
    </dgm:pt>
    <dgm:pt modelId="{236EB9D6-A83B-4D0D-BEB6-0A4C12386C64}" type="parTrans" cxnId="{683E11FB-B3F3-4006-88F3-A777CFA1A565}">
      <dgm:prSet/>
      <dgm:spPr/>
      <dgm:t>
        <a:bodyPr/>
        <a:lstStyle/>
        <a:p>
          <a:endParaRPr lang="en-US"/>
        </a:p>
      </dgm:t>
    </dgm:pt>
    <dgm:pt modelId="{981115DE-DC10-4962-AE27-D16E69912D67}" type="sibTrans" cxnId="{683E11FB-B3F3-4006-88F3-A777CFA1A565}">
      <dgm:prSet/>
      <dgm:spPr/>
      <dgm:t>
        <a:bodyPr/>
        <a:lstStyle/>
        <a:p>
          <a:endParaRPr lang="en-US"/>
        </a:p>
      </dgm:t>
    </dgm:pt>
    <dgm:pt modelId="{3C61D2ED-8C19-4620-A883-2182847CCB3A}">
      <dgm:prSet/>
      <dgm:spPr/>
      <dgm:t>
        <a:bodyPr/>
        <a:lstStyle/>
        <a:p>
          <a:r>
            <a:rPr lang="en-US"/>
            <a:t>Common Model Deployments tools used in Python</a:t>
          </a:r>
        </a:p>
      </dgm:t>
    </dgm:pt>
    <dgm:pt modelId="{24EA9569-761E-4A85-B5F3-90D48AF46012}" type="parTrans" cxnId="{BCFE62DF-6B47-47B4-854C-037CA29367C4}">
      <dgm:prSet/>
      <dgm:spPr/>
      <dgm:t>
        <a:bodyPr/>
        <a:lstStyle/>
        <a:p>
          <a:endParaRPr lang="en-US"/>
        </a:p>
      </dgm:t>
    </dgm:pt>
    <dgm:pt modelId="{B5329D29-DA91-4F89-B23E-E87F4F4AEA9B}" type="sibTrans" cxnId="{BCFE62DF-6B47-47B4-854C-037CA29367C4}">
      <dgm:prSet/>
      <dgm:spPr/>
      <dgm:t>
        <a:bodyPr/>
        <a:lstStyle/>
        <a:p>
          <a:endParaRPr lang="en-US"/>
        </a:p>
      </dgm:t>
    </dgm:pt>
    <dgm:pt modelId="{3437C8C6-DAD4-4953-A556-284B1836C78F}">
      <dgm:prSet/>
      <dgm:spPr/>
      <dgm:t>
        <a:bodyPr/>
        <a:lstStyle/>
        <a:p>
          <a:r>
            <a:rPr lang="en-US"/>
            <a:t>Demo</a:t>
          </a:r>
        </a:p>
      </dgm:t>
    </dgm:pt>
    <dgm:pt modelId="{59A27A3D-DFF1-4132-915C-0554742DF318}" type="parTrans" cxnId="{FDFB3AFB-A5E0-4FE4-A444-20C6862C1812}">
      <dgm:prSet/>
      <dgm:spPr/>
      <dgm:t>
        <a:bodyPr/>
        <a:lstStyle/>
        <a:p>
          <a:endParaRPr lang="en-US"/>
        </a:p>
      </dgm:t>
    </dgm:pt>
    <dgm:pt modelId="{493B5271-682A-4EA6-8480-669C6C5CC491}" type="sibTrans" cxnId="{FDFB3AFB-A5E0-4FE4-A444-20C6862C1812}">
      <dgm:prSet/>
      <dgm:spPr/>
      <dgm:t>
        <a:bodyPr/>
        <a:lstStyle/>
        <a:p>
          <a:endParaRPr lang="en-US"/>
        </a:p>
      </dgm:t>
    </dgm:pt>
    <dgm:pt modelId="{88A7DC06-6016-4714-9374-891BA609390C}">
      <dgm:prSet/>
      <dgm:spPr/>
      <dgm:t>
        <a:bodyPr/>
        <a:lstStyle/>
        <a:p>
          <a:r>
            <a:rPr lang="en-US"/>
            <a:t>Conclusion</a:t>
          </a:r>
        </a:p>
      </dgm:t>
    </dgm:pt>
    <dgm:pt modelId="{7F331779-F51D-4D1D-A683-6E240CDE7896}" type="parTrans" cxnId="{594579BC-7096-4BFF-BCF9-F202DB759937}">
      <dgm:prSet/>
      <dgm:spPr/>
      <dgm:t>
        <a:bodyPr/>
        <a:lstStyle/>
        <a:p>
          <a:endParaRPr lang="en-US"/>
        </a:p>
      </dgm:t>
    </dgm:pt>
    <dgm:pt modelId="{D1D77FDC-0509-412A-9DE2-85643A2FD912}" type="sibTrans" cxnId="{594579BC-7096-4BFF-BCF9-F202DB759937}">
      <dgm:prSet/>
      <dgm:spPr/>
      <dgm:t>
        <a:bodyPr/>
        <a:lstStyle/>
        <a:p>
          <a:endParaRPr lang="en-US"/>
        </a:p>
      </dgm:t>
    </dgm:pt>
    <dgm:pt modelId="{6D066104-D350-4744-99EC-D75B2D05D218}">
      <dgm:prSet/>
      <dgm:spPr/>
      <dgm:t>
        <a:bodyPr/>
        <a:lstStyle/>
        <a:p>
          <a:r>
            <a:rPr lang="en-US"/>
            <a:t>References</a:t>
          </a:r>
        </a:p>
      </dgm:t>
    </dgm:pt>
    <dgm:pt modelId="{72CFF882-90B5-432D-A233-73986C842787}" type="parTrans" cxnId="{6976813C-1965-4B0B-AC01-C71C79F7C4A1}">
      <dgm:prSet/>
      <dgm:spPr/>
      <dgm:t>
        <a:bodyPr/>
        <a:lstStyle/>
        <a:p>
          <a:endParaRPr lang="en-US"/>
        </a:p>
      </dgm:t>
    </dgm:pt>
    <dgm:pt modelId="{1512A90C-6283-4C47-8D90-D34FFF201282}" type="sibTrans" cxnId="{6976813C-1965-4B0B-AC01-C71C79F7C4A1}">
      <dgm:prSet/>
      <dgm:spPr/>
      <dgm:t>
        <a:bodyPr/>
        <a:lstStyle/>
        <a:p>
          <a:endParaRPr lang="en-US"/>
        </a:p>
      </dgm:t>
    </dgm:pt>
    <dgm:pt modelId="{94C8C1DF-57D5-4C48-BAD5-F707F3EF1658}" type="pres">
      <dgm:prSet presAssocID="{44FC72DB-3B0C-4A74-BB0B-677549E444F6}" presName="root" presStyleCnt="0">
        <dgm:presLayoutVars>
          <dgm:dir/>
          <dgm:resizeHandles val="exact"/>
        </dgm:presLayoutVars>
      </dgm:prSet>
      <dgm:spPr/>
    </dgm:pt>
    <dgm:pt modelId="{8CFB224F-D0B9-4749-868C-B19D2315B617}" type="pres">
      <dgm:prSet presAssocID="{0989A845-DB21-44B4-AEF4-7BE63FA0D712}" presName="compNode" presStyleCnt="0"/>
      <dgm:spPr/>
    </dgm:pt>
    <dgm:pt modelId="{FBE162D0-42F8-47EB-B28F-BCEAD1C3FD0F}" type="pres">
      <dgm:prSet presAssocID="{0989A845-DB21-44B4-AEF4-7BE63FA0D712}" presName="bgRect" presStyleLbl="bgShp" presStyleIdx="0" presStyleCnt="7"/>
      <dgm:spPr/>
    </dgm:pt>
    <dgm:pt modelId="{6C411B96-9B38-4ABE-9BDF-9114C433AC8C}" type="pres">
      <dgm:prSet presAssocID="{0989A845-DB21-44B4-AEF4-7BE63FA0D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62B72E3-3993-424E-9430-A6E7BC1D4645}" type="pres">
      <dgm:prSet presAssocID="{0989A845-DB21-44B4-AEF4-7BE63FA0D712}" presName="spaceRect" presStyleCnt="0"/>
      <dgm:spPr/>
    </dgm:pt>
    <dgm:pt modelId="{79FA34AF-5295-4C24-85ED-24EF56BF17A0}" type="pres">
      <dgm:prSet presAssocID="{0989A845-DB21-44B4-AEF4-7BE63FA0D712}" presName="parTx" presStyleLbl="revTx" presStyleIdx="0" presStyleCnt="7">
        <dgm:presLayoutVars>
          <dgm:chMax val="0"/>
          <dgm:chPref val="0"/>
        </dgm:presLayoutVars>
      </dgm:prSet>
      <dgm:spPr/>
    </dgm:pt>
    <dgm:pt modelId="{4DAECC55-EB47-46C9-870D-08E496DB95F8}" type="pres">
      <dgm:prSet presAssocID="{EB73380D-5E25-44F8-AF77-5A6D8B415723}" presName="sibTrans" presStyleCnt="0"/>
      <dgm:spPr/>
    </dgm:pt>
    <dgm:pt modelId="{B7DD206A-33F8-4C2A-8A7A-FC8FCF927E60}" type="pres">
      <dgm:prSet presAssocID="{AB21D46C-EA8D-4EF1-9D41-B01033BFD64C}" presName="compNode" presStyleCnt="0"/>
      <dgm:spPr/>
    </dgm:pt>
    <dgm:pt modelId="{D7B7FE7E-AA56-48EB-8F9D-E1A8983DFDAA}" type="pres">
      <dgm:prSet presAssocID="{AB21D46C-EA8D-4EF1-9D41-B01033BFD64C}" presName="bgRect" presStyleLbl="bgShp" presStyleIdx="1" presStyleCnt="7"/>
      <dgm:spPr/>
    </dgm:pt>
    <dgm:pt modelId="{36E9B35F-2856-4359-9DFD-B3DFBC38BFBD}" type="pres">
      <dgm:prSet presAssocID="{AB21D46C-EA8D-4EF1-9D41-B01033BFD6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EC0BC1-4405-4BFC-9E2B-0C84839E8BC6}" type="pres">
      <dgm:prSet presAssocID="{AB21D46C-EA8D-4EF1-9D41-B01033BFD64C}" presName="spaceRect" presStyleCnt="0"/>
      <dgm:spPr/>
    </dgm:pt>
    <dgm:pt modelId="{DBB92DB7-612B-42F0-A9C8-8D49576EF49B}" type="pres">
      <dgm:prSet presAssocID="{AB21D46C-EA8D-4EF1-9D41-B01033BFD64C}" presName="parTx" presStyleLbl="revTx" presStyleIdx="1" presStyleCnt="7">
        <dgm:presLayoutVars>
          <dgm:chMax val="0"/>
          <dgm:chPref val="0"/>
        </dgm:presLayoutVars>
      </dgm:prSet>
      <dgm:spPr/>
    </dgm:pt>
    <dgm:pt modelId="{177DE2FC-598C-4430-8863-2DC97CC1E629}" type="pres">
      <dgm:prSet presAssocID="{D52EC117-7998-48BA-AB9D-DD9B3A67806B}" presName="sibTrans" presStyleCnt="0"/>
      <dgm:spPr/>
    </dgm:pt>
    <dgm:pt modelId="{671169CA-38F9-4D4D-9DED-104AEEEF3215}" type="pres">
      <dgm:prSet presAssocID="{8CDFA7D3-E100-4093-934E-3F86B38527C5}" presName="compNode" presStyleCnt="0"/>
      <dgm:spPr/>
    </dgm:pt>
    <dgm:pt modelId="{2C140783-E964-42F6-B0C2-C74014F008CC}" type="pres">
      <dgm:prSet presAssocID="{8CDFA7D3-E100-4093-934E-3F86B38527C5}" presName="bgRect" presStyleLbl="bgShp" presStyleIdx="2" presStyleCnt="7"/>
      <dgm:spPr/>
    </dgm:pt>
    <dgm:pt modelId="{F33B6968-1843-4203-852D-5EA9697C8520}" type="pres">
      <dgm:prSet presAssocID="{8CDFA7D3-E100-4093-934E-3F86B38527C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383388-1320-45D8-943B-B53B485320FA}" type="pres">
      <dgm:prSet presAssocID="{8CDFA7D3-E100-4093-934E-3F86B38527C5}" presName="spaceRect" presStyleCnt="0"/>
      <dgm:spPr/>
    </dgm:pt>
    <dgm:pt modelId="{21A18F47-2CCE-4F58-AC62-FD2A9A30DD38}" type="pres">
      <dgm:prSet presAssocID="{8CDFA7D3-E100-4093-934E-3F86B38527C5}" presName="parTx" presStyleLbl="revTx" presStyleIdx="2" presStyleCnt="7">
        <dgm:presLayoutVars>
          <dgm:chMax val="0"/>
          <dgm:chPref val="0"/>
        </dgm:presLayoutVars>
      </dgm:prSet>
      <dgm:spPr/>
    </dgm:pt>
    <dgm:pt modelId="{3CDF9C9D-1300-46B7-BA32-549342C77207}" type="pres">
      <dgm:prSet presAssocID="{981115DE-DC10-4962-AE27-D16E69912D67}" presName="sibTrans" presStyleCnt="0"/>
      <dgm:spPr/>
    </dgm:pt>
    <dgm:pt modelId="{1435AD01-0C86-4AB0-8D36-2580F2EC3882}" type="pres">
      <dgm:prSet presAssocID="{3C61D2ED-8C19-4620-A883-2182847CCB3A}" presName="compNode" presStyleCnt="0"/>
      <dgm:spPr/>
    </dgm:pt>
    <dgm:pt modelId="{6B1F6769-F64E-40B5-8177-9BEA485489FB}" type="pres">
      <dgm:prSet presAssocID="{3C61D2ED-8C19-4620-A883-2182847CCB3A}" presName="bgRect" presStyleLbl="bgShp" presStyleIdx="3" presStyleCnt="7"/>
      <dgm:spPr/>
    </dgm:pt>
    <dgm:pt modelId="{98CCEE8C-F84E-4391-9548-A88BC765369C}" type="pres">
      <dgm:prSet presAssocID="{3C61D2ED-8C19-4620-A883-2182847CCB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814FA3-376E-4BDE-AED2-7AF65EB262A9}" type="pres">
      <dgm:prSet presAssocID="{3C61D2ED-8C19-4620-A883-2182847CCB3A}" presName="spaceRect" presStyleCnt="0"/>
      <dgm:spPr/>
    </dgm:pt>
    <dgm:pt modelId="{993D1200-1514-4FCA-AD14-0D7C068C2DE0}" type="pres">
      <dgm:prSet presAssocID="{3C61D2ED-8C19-4620-A883-2182847CCB3A}" presName="parTx" presStyleLbl="revTx" presStyleIdx="3" presStyleCnt="7">
        <dgm:presLayoutVars>
          <dgm:chMax val="0"/>
          <dgm:chPref val="0"/>
        </dgm:presLayoutVars>
      </dgm:prSet>
      <dgm:spPr/>
    </dgm:pt>
    <dgm:pt modelId="{7783D3D9-E0B3-42E9-8A46-15C3EF098E39}" type="pres">
      <dgm:prSet presAssocID="{B5329D29-DA91-4F89-B23E-E87F4F4AEA9B}" presName="sibTrans" presStyleCnt="0"/>
      <dgm:spPr/>
    </dgm:pt>
    <dgm:pt modelId="{4080C14B-C4F3-4FD7-8D39-04775C8DA3BB}" type="pres">
      <dgm:prSet presAssocID="{3437C8C6-DAD4-4953-A556-284B1836C78F}" presName="compNode" presStyleCnt="0"/>
      <dgm:spPr/>
    </dgm:pt>
    <dgm:pt modelId="{3C17C3FF-88D8-4D27-A0B5-A5BBAB1F808E}" type="pres">
      <dgm:prSet presAssocID="{3437C8C6-DAD4-4953-A556-284B1836C78F}" presName="bgRect" presStyleLbl="bgShp" presStyleIdx="4" presStyleCnt="7"/>
      <dgm:spPr/>
    </dgm:pt>
    <dgm:pt modelId="{0DB00A82-F0AC-486F-8DE7-9B4BF2240D90}" type="pres">
      <dgm:prSet presAssocID="{3437C8C6-DAD4-4953-A556-284B1836C78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4C0F19B-8801-4E53-B305-69066E19CF2A}" type="pres">
      <dgm:prSet presAssocID="{3437C8C6-DAD4-4953-A556-284B1836C78F}" presName="spaceRect" presStyleCnt="0"/>
      <dgm:spPr/>
    </dgm:pt>
    <dgm:pt modelId="{501A3010-E8CD-4240-B0D0-581DD63997C9}" type="pres">
      <dgm:prSet presAssocID="{3437C8C6-DAD4-4953-A556-284B1836C78F}" presName="parTx" presStyleLbl="revTx" presStyleIdx="4" presStyleCnt="7">
        <dgm:presLayoutVars>
          <dgm:chMax val="0"/>
          <dgm:chPref val="0"/>
        </dgm:presLayoutVars>
      </dgm:prSet>
      <dgm:spPr/>
    </dgm:pt>
    <dgm:pt modelId="{84C14D78-DE69-4DF3-88B0-D5F7335E3925}" type="pres">
      <dgm:prSet presAssocID="{493B5271-682A-4EA6-8480-669C6C5CC491}" presName="sibTrans" presStyleCnt="0"/>
      <dgm:spPr/>
    </dgm:pt>
    <dgm:pt modelId="{E92C8D08-654D-4323-AA36-E490A6D816FF}" type="pres">
      <dgm:prSet presAssocID="{88A7DC06-6016-4714-9374-891BA609390C}" presName="compNode" presStyleCnt="0"/>
      <dgm:spPr/>
    </dgm:pt>
    <dgm:pt modelId="{28001A5C-4E9F-4B67-81A1-50AF9AE6C708}" type="pres">
      <dgm:prSet presAssocID="{88A7DC06-6016-4714-9374-891BA609390C}" presName="bgRect" presStyleLbl="bgShp" presStyleIdx="5" presStyleCnt="7"/>
      <dgm:spPr/>
    </dgm:pt>
    <dgm:pt modelId="{BC407137-9617-4989-8AC9-8FB6542CC087}" type="pres">
      <dgm:prSet presAssocID="{88A7DC06-6016-4714-9374-891BA609390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B67B7B4-8B9B-4D85-A27C-D7439490291D}" type="pres">
      <dgm:prSet presAssocID="{88A7DC06-6016-4714-9374-891BA609390C}" presName="spaceRect" presStyleCnt="0"/>
      <dgm:spPr/>
    </dgm:pt>
    <dgm:pt modelId="{0E89D171-54A2-4B27-8762-75BD6E780349}" type="pres">
      <dgm:prSet presAssocID="{88A7DC06-6016-4714-9374-891BA609390C}" presName="parTx" presStyleLbl="revTx" presStyleIdx="5" presStyleCnt="7">
        <dgm:presLayoutVars>
          <dgm:chMax val="0"/>
          <dgm:chPref val="0"/>
        </dgm:presLayoutVars>
      </dgm:prSet>
      <dgm:spPr/>
    </dgm:pt>
    <dgm:pt modelId="{D893B7D5-1299-4C93-9EAF-BD7B237994B3}" type="pres">
      <dgm:prSet presAssocID="{D1D77FDC-0509-412A-9DE2-85643A2FD912}" presName="sibTrans" presStyleCnt="0"/>
      <dgm:spPr/>
    </dgm:pt>
    <dgm:pt modelId="{AF1FEF81-B307-453E-8F06-2713A96BCEC4}" type="pres">
      <dgm:prSet presAssocID="{6D066104-D350-4744-99EC-D75B2D05D218}" presName="compNode" presStyleCnt="0"/>
      <dgm:spPr/>
    </dgm:pt>
    <dgm:pt modelId="{098367E5-C943-490A-BCA4-6DE7B80F92DC}" type="pres">
      <dgm:prSet presAssocID="{6D066104-D350-4744-99EC-D75B2D05D218}" presName="bgRect" presStyleLbl="bgShp" presStyleIdx="6" presStyleCnt="7"/>
      <dgm:spPr/>
    </dgm:pt>
    <dgm:pt modelId="{18A31379-4F7E-4B38-9C45-3522A1E03DCB}" type="pres">
      <dgm:prSet presAssocID="{6D066104-D350-4744-99EC-D75B2D05D21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0CBBDB-CAF6-4507-A56B-3734FC8B7834}" type="pres">
      <dgm:prSet presAssocID="{6D066104-D350-4744-99EC-D75B2D05D218}" presName="spaceRect" presStyleCnt="0"/>
      <dgm:spPr/>
    </dgm:pt>
    <dgm:pt modelId="{B8BCFEA1-2B8E-462B-9A90-37BC5E06544A}" type="pres">
      <dgm:prSet presAssocID="{6D066104-D350-4744-99EC-D75B2D05D21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B55D124-CE1D-43B8-9D61-B7BA9A524E4E}" type="presOf" srcId="{44FC72DB-3B0C-4A74-BB0B-677549E444F6}" destId="{94C8C1DF-57D5-4C48-BAD5-F707F3EF1658}" srcOrd="0" destOrd="0" presId="urn:microsoft.com/office/officeart/2018/2/layout/IconVerticalSolidList"/>
    <dgm:cxn modelId="{6976813C-1965-4B0B-AC01-C71C79F7C4A1}" srcId="{44FC72DB-3B0C-4A74-BB0B-677549E444F6}" destId="{6D066104-D350-4744-99EC-D75B2D05D218}" srcOrd="6" destOrd="0" parTransId="{72CFF882-90B5-432D-A233-73986C842787}" sibTransId="{1512A90C-6283-4C47-8D90-D34FFF201282}"/>
    <dgm:cxn modelId="{647C644B-6FBB-482D-A6EF-50E0547FC2BB}" type="presOf" srcId="{3C61D2ED-8C19-4620-A883-2182847CCB3A}" destId="{993D1200-1514-4FCA-AD14-0D7C068C2DE0}" srcOrd="0" destOrd="0" presId="urn:microsoft.com/office/officeart/2018/2/layout/IconVerticalSolidList"/>
    <dgm:cxn modelId="{4BD33C79-633E-4714-9A6D-1787F71B4167}" type="presOf" srcId="{3437C8C6-DAD4-4953-A556-284B1836C78F}" destId="{501A3010-E8CD-4240-B0D0-581DD63997C9}" srcOrd="0" destOrd="0" presId="urn:microsoft.com/office/officeart/2018/2/layout/IconVerticalSolidList"/>
    <dgm:cxn modelId="{8351F459-9D09-482A-916E-3484D1908555}" srcId="{44FC72DB-3B0C-4A74-BB0B-677549E444F6}" destId="{AB21D46C-EA8D-4EF1-9D41-B01033BFD64C}" srcOrd="1" destOrd="0" parTransId="{E3D7D600-1DAF-44CD-9848-3BF0B09859D5}" sibTransId="{D52EC117-7998-48BA-AB9D-DD9B3A67806B}"/>
    <dgm:cxn modelId="{81499287-73A6-4306-9078-16E0510B13E6}" type="presOf" srcId="{88A7DC06-6016-4714-9374-891BA609390C}" destId="{0E89D171-54A2-4B27-8762-75BD6E780349}" srcOrd="0" destOrd="0" presId="urn:microsoft.com/office/officeart/2018/2/layout/IconVerticalSolidList"/>
    <dgm:cxn modelId="{C379D588-55D1-45DF-AB18-DA25672BCFD7}" type="presOf" srcId="{6D066104-D350-4744-99EC-D75B2D05D218}" destId="{B8BCFEA1-2B8E-462B-9A90-37BC5E06544A}" srcOrd="0" destOrd="0" presId="urn:microsoft.com/office/officeart/2018/2/layout/IconVerticalSolidList"/>
    <dgm:cxn modelId="{D418ECB5-6690-45C1-A943-DF5AB0292BEC}" type="presOf" srcId="{AB21D46C-EA8D-4EF1-9D41-B01033BFD64C}" destId="{DBB92DB7-612B-42F0-A9C8-8D49576EF49B}" srcOrd="0" destOrd="0" presId="urn:microsoft.com/office/officeart/2018/2/layout/IconVerticalSolidList"/>
    <dgm:cxn modelId="{4174AEBA-697D-4698-BA80-45912FC1F5C5}" srcId="{44FC72DB-3B0C-4A74-BB0B-677549E444F6}" destId="{0989A845-DB21-44B4-AEF4-7BE63FA0D712}" srcOrd="0" destOrd="0" parTransId="{9A03A9C0-B719-4517-80E2-54F9687C2526}" sibTransId="{EB73380D-5E25-44F8-AF77-5A6D8B415723}"/>
    <dgm:cxn modelId="{594579BC-7096-4BFF-BCF9-F202DB759937}" srcId="{44FC72DB-3B0C-4A74-BB0B-677549E444F6}" destId="{88A7DC06-6016-4714-9374-891BA609390C}" srcOrd="5" destOrd="0" parTransId="{7F331779-F51D-4D1D-A683-6E240CDE7896}" sibTransId="{D1D77FDC-0509-412A-9DE2-85643A2FD912}"/>
    <dgm:cxn modelId="{8DBAE0D1-058D-4DE7-BDC9-1DD5DC4AC67C}" type="presOf" srcId="{8CDFA7D3-E100-4093-934E-3F86B38527C5}" destId="{21A18F47-2CCE-4F58-AC62-FD2A9A30DD38}" srcOrd="0" destOrd="0" presId="urn:microsoft.com/office/officeart/2018/2/layout/IconVerticalSolidList"/>
    <dgm:cxn modelId="{158F26DF-2031-4F76-AC9E-488FB929FC1B}" type="presOf" srcId="{0989A845-DB21-44B4-AEF4-7BE63FA0D712}" destId="{79FA34AF-5295-4C24-85ED-24EF56BF17A0}" srcOrd="0" destOrd="0" presId="urn:microsoft.com/office/officeart/2018/2/layout/IconVerticalSolidList"/>
    <dgm:cxn modelId="{BCFE62DF-6B47-47B4-854C-037CA29367C4}" srcId="{44FC72DB-3B0C-4A74-BB0B-677549E444F6}" destId="{3C61D2ED-8C19-4620-A883-2182847CCB3A}" srcOrd="3" destOrd="0" parTransId="{24EA9569-761E-4A85-B5F3-90D48AF46012}" sibTransId="{B5329D29-DA91-4F89-B23E-E87F4F4AEA9B}"/>
    <dgm:cxn modelId="{683E11FB-B3F3-4006-88F3-A777CFA1A565}" srcId="{44FC72DB-3B0C-4A74-BB0B-677549E444F6}" destId="{8CDFA7D3-E100-4093-934E-3F86B38527C5}" srcOrd="2" destOrd="0" parTransId="{236EB9D6-A83B-4D0D-BEB6-0A4C12386C64}" sibTransId="{981115DE-DC10-4962-AE27-D16E69912D67}"/>
    <dgm:cxn modelId="{FDFB3AFB-A5E0-4FE4-A444-20C6862C1812}" srcId="{44FC72DB-3B0C-4A74-BB0B-677549E444F6}" destId="{3437C8C6-DAD4-4953-A556-284B1836C78F}" srcOrd="4" destOrd="0" parTransId="{59A27A3D-DFF1-4132-915C-0554742DF318}" sibTransId="{493B5271-682A-4EA6-8480-669C6C5CC491}"/>
    <dgm:cxn modelId="{54895529-8753-40C4-8583-3E3F0B8DC54F}" type="presParOf" srcId="{94C8C1DF-57D5-4C48-BAD5-F707F3EF1658}" destId="{8CFB224F-D0B9-4749-868C-B19D2315B617}" srcOrd="0" destOrd="0" presId="urn:microsoft.com/office/officeart/2018/2/layout/IconVerticalSolidList"/>
    <dgm:cxn modelId="{525E4CCC-B3CB-4C2F-8C1A-48007AB865DB}" type="presParOf" srcId="{8CFB224F-D0B9-4749-868C-B19D2315B617}" destId="{FBE162D0-42F8-47EB-B28F-BCEAD1C3FD0F}" srcOrd="0" destOrd="0" presId="urn:microsoft.com/office/officeart/2018/2/layout/IconVerticalSolidList"/>
    <dgm:cxn modelId="{CC547B55-52FB-4134-A910-44440F99CA8C}" type="presParOf" srcId="{8CFB224F-D0B9-4749-868C-B19D2315B617}" destId="{6C411B96-9B38-4ABE-9BDF-9114C433AC8C}" srcOrd="1" destOrd="0" presId="urn:microsoft.com/office/officeart/2018/2/layout/IconVerticalSolidList"/>
    <dgm:cxn modelId="{F522414D-DA14-4C3B-A2FE-8EE9FF6C505A}" type="presParOf" srcId="{8CFB224F-D0B9-4749-868C-B19D2315B617}" destId="{762B72E3-3993-424E-9430-A6E7BC1D4645}" srcOrd="2" destOrd="0" presId="urn:microsoft.com/office/officeart/2018/2/layout/IconVerticalSolidList"/>
    <dgm:cxn modelId="{338B4CC1-6D6B-4BD6-92DD-346A42A98D0C}" type="presParOf" srcId="{8CFB224F-D0B9-4749-868C-B19D2315B617}" destId="{79FA34AF-5295-4C24-85ED-24EF56BF17A0}" srcOrd="3" destOrd="0" presId="urn:microsoft.com/office/officeart/2018/2/layout/IconVerticalSolidList"/>
    <dgm:cxn modelId="{155B13CC-9357-4450-A788-1B117D268517}" type="presParOf" srcId="{94C8C1DF-57D5-4C48-BAD5-F707F3EF1658}" destId="{4DAECC55-EB47-46C9-870D-08E496DB95F8}" srcOrd="1" destOrd="0" presId="urn:microsoft.com/office/officeart/2018/2/layout/IconVerticalSolidList"/>
    <dgm:cxn modelId="{F602E962-8C8A-4E08-A27E-CD8A56A5F1CB}" type="presParOf" srcId="{94C8C1DF-57D5-4C48-BAD5-F707F3EF1658}" destId="{B7DD206A-33F8-4C2A-8A7A-FC8FCF927E60}" srcOrd="2" destOrd="0" presId="urn:microsoft.com/office/officeart/2018/2/layout/IconVerticalSolidList"/>
    <dgm:cxn modelId="{A14B202A-98CA-4DE5-9E2D-58875330B1AF}" type="presParOf" srcId="{B7DD206A-33F8-4C2A-8A7A-FC8FCF927E60}" destId="{D7B7FE7E-AA56-48EB-8F9D-E1A8983DFDAA}" srcOrd="0" destOrd="0" presId="urn:microsoft.com/office/officeart/2018/2/layout/IconVerticalSolidList"/>
    <dgm:cxn modelId="{7DFBE867-DCF1-42AC-BAA3-EC41D791FC22}" type="presParOf" srcId="{B7DD206A-33F8-4C2A-8A7A-FC8FCF927E60}" destId="{36E9B35F-2856-4359-9DFD-B3DFBC38BFBD}" srcOrd="1" destOrd="0" presId="urn:microsoft.com/office/officeart/2018/2/layout/IconVerticalSolidList"/>
    <dgm:cxn modelId="{037DEE1D-760C-4DB4-B0EE-E11A54319ED3}" type="presParOf" srcId="{B7DD206A-33F8-4C2A-8A7A-FC8FCF927E60}" destId="{75EC0BC1-4405-4BFC-9E2B-0C84839E8BC6}" srcOrd="2" destOrd="0" presId="urn:microsoft.com/office/officeart/2018/2/layout/IconVerticalSolidList"/>
    <dgm:cxn modelId="{2C3B5300-6E52-4D02-8073-E57C1A86BF13}" type="presParOf" srcId="{B7DD206A-33F8-4C2A-8A7A-FC8FCF927E60}" destId="{DBB92DB7-612B-42F0-A9C8-8D49576EF49B}" srcOrd="3" destOrd="0" presId="urn:microsoft.com/office/officeart/2018/2/layout/IconVerticalSolidList"/>
    <dgm:cxn modelId="{3E8FCBBE-A6C1-49E7-8CBD-B4D4E8D884D2}" type="presParOf" srcId="{94C8C1DF-57D5-4C48-BAD5-F707F3EF1658}" destId="{177DE2FC-598C-4430-8863-2DC97CC1E629}" srcOrd="3" destOrd="0" presId="urn:microsoft.com/office/officeart/2018/2/layout/IconVerticalSolidList"/>
    <dgm:cxn modelId="{6B45996C-816C-4322-BD95-524ED37BCA38}" type="presParOf" srcId="{94C8C1DF-57D5-4C48-BAD5-F707F3EF1658}" destId="{671169CA-38F9-4D4D-9DED-104AEEEF3215}" srcOrd="4" destOrd="0" presId="urn:microsoft.com/office/officeart/2018/2/layout/IconVerticalSolidList"/>
    <dgm:cxn modelId="{304AD696-E712-4F0A-92D2-87ABEE2953F4}" type="presParOf" srcId="{671169CA-38F9-4D4D-9DED-104AEEEF3215}" destId="{2C140783-E964-42F6-B0C2-C74014F008CC}" srcOrd="0" destOrd="0" presId="urn:microsoft.com/office/officeart/2018/2/layout/IconVerticalSolidList"/>
    <dgm:cxn modelId="{49997BCE-5F79-489A-B249-AEDE15748A2E}" type="presParOf" srcId="{671169CA-38F9-4D4D-9DED-104AEEEF3215}" destId="{F33B6968-1843-4203-852D-5EA9697C8520}" srcOrd="1" destOrd="0" presId="urn:microsoft.com/office/officeart/2018/2/layout/IconVerticalSolidList"/>
    <dgm:cxn modelId="{8AEBE3B1-755A-4EB6-B87F-823B6738EF42}" type="presParOf" srcId="{671169CA-38F9-4D4D-9DED-104AEEEF3215}" destId="{09383388-1320-45D8-943B-B53B485320FA}" srcOrd="2" destOrd="0" presId="urn:microsoft.com/office/officeart/2018/2/layout/IconVerticalSolidList"/>
    <dgm:cxn modelId="{846299C2-42EA-4EDB-A615-DE6310B14021}" type="presParOf" srcId="{671169CA-38F9-4D4D-9DED-104AEEEF3215}" destId="{21A18F47-2CCE-4F58-AC62-FD2A9A30DD38}" srcOrd="3" destOrd="0" presId="urn:microsoft.com/office/officeart/2018/2/layout/IconVerticalSolidList"/>
    <dgm:cxn modelId="{311EB5C4-D6F7-4F12-9027-60ABD28AEE50}" type="presParOf" srcId="{94C8C1DF-57D5-4C48-BAD5-F707F3EF1658}" destId="{3CDF9C9D-1300-46B7-BA32-549342C77207}" srcOrd="5" destOrd="0" presId="urn:microsoft.com/office/officeart/2018/2/layout/IconVerticalSolidList"/>
    <dgm:cxn modelId="{43B75D71-A8D7-4AA5-AA88-ACB9CE5707D9}" type="presParOf" srcId="{94C8C1DF-57D5-4C48-BAD5-F707F3EF1658}" destId="{1435AD01-0C86-4AB0-8D36-2580F2EC3882}" srcOrd="6" destOrd="0" presId="urn:microsoft.com/office/officeart/2018/2/layout/IconVerticalSolidList"/>
    <dgm:cxn modelId="{59402399-29EA-4F94-9F69-181AFBA6D900}" type="presParOf" srcId="{1435AD01-0C86-4AB0-8D36-2580F2EC3882}" destId="{6B1F6769-F64E-40B5-8177-9BEA485489FB}" srcOrd="0" destOrd="0" presId="urn:microsoft.com/office/officeart/2018/2/layout/IconVerticalSolidList"/>
    <dgm:cxn modelId="{7EECB864-79CC-4DB9-90E7-5EC45545A8FA}" type="presParOf" srcId="{1435AD01-0C86-4AB0-8D36-2580F2EC3882}" destId="{98CCEE8C-F84E-4391-9548-A88BC765369C}" srcOrd="1" destOrd="0" presId="urn:microsoft.com/office/officeart/2018/2/layout/IconVerticalSolidList"/>
    <dgm:cxn modelId="{623C805D-D246-4D4D-B75C-91BBBFD1BB80}" type="presParOf" srcId="{1435AD01-0C86-4AB0-8D36-2580F2EC3882}" destId="{31814FA3-376E-4BDE-AED2-7AF65EB262A9}" srcOrd="2" destOrd="0" presId="urn:microsoft.com/office/officeart/2018/2/layout/IconVerticalSolidList"/>
    <dgm:cxn modelId="{1856FB05-118A-43D5-8B58-6783BDF48E48}" type="presParOf" srcId="{1435AD01-0C86-4AB0-8D36-2580F2EC3882}" destId="{993D1200-1514-4FCA-AD14-0D7C068C2DE0}" srcOrd="3" destOrd="0" presId="urn:microsoft.com/office/officeart/2018/2/layout/IconVerticalSolidList"/>
    <dgm:cxn modelId="{7ED64DCC-3D2F-4414-9A06-84C355E0362A}" type="presParOf" srcId="{94C8C1DF-57D5-4C48-BAD5-F707F3EF1658}" destId="{7783D3D9-E0B3-42E9-8A46-15C3EF098E39}" srcOrd="7" destOrd="0" presId="urn:microsoft.com/office/officeart/2018/2/layout/IconVerticalSolidList"/>
    <dgm:cxn modelId="{2CBF7DB7-F382-4B5B-BB84-D847623ECD5D}" type="presParOf" srcId="{94C8C1DF-57D5-4C48-BAD5-F707F3EF1658}" destId="{4080C14B-C4F3-4FD7-8D39-04775C8DA3BB}" srcOrd="8" destOrd="0" presId="urn:microsoft.com/office/officeart/2018/2/layout/IconVerticalSolidList"/>
    <dgm:cxn modelId="{1DCFEC72-DCD0-4642-B88D-1BBC7A662248}" type="presParOf" srcId="{4080C14B-C4F3-4FD7-8D39-04775C8DA3BB}" destId="{3C17C3FF-88D8-4D27-A0B5-A5BBAB1F808E}" srcOrd="0" destOrd="0" presId="urn:microsoft.com/office/officeart/2018/2/layout/IconVerticalSolidList"/>
    <dgm:cxn modelId="{AFE95559-8F35-4CBF-8076-53F3ACDBA5C1}" type="presParOf" srcId="{4080C14B-C4F3-4FD7-8D39-04775C8DA3BB}" destId="{0DB00A82-F0AC-486F-8DE7-9B4BF2240D90}" srcOrd="1" destOrd="0" presId="urn:microsoft.com/office/officeart/2018/2/layout/IconVerticalSolidList"/>
    <dgm:cxn modelId="{39CAC74F-CD8A-482A-99BE-FCE5EDADFBAD}" type="presParOf" srcId="{4080C14B-C4F3-4FD7-8D39-04775C8DA3BB}" destId="{54C0F19B-8801-4E53-B305-69066E19CF2A}" srcOrd="2" destOrd="0" presId="urn:microsoft.com/office/officeart/2018/2/layout/IconVerticalSolidList"/>
    <dgm:cxn modelId="{A6A45418-46C7-4ADC-9FF8-1C4072A6EE4F}" type="presParOf" srcId="{4080C14B-C4F3-4FD7-8D39-04775C8DA3BB}" destId="{501A3010-E8CD-4240-B0D0-581DD63997C9}" srcOrd="3" destOrd="0" presId="urn:microsoft.com/office/officeart/2018/2/layout/IconVerticalSolidList"/>
    <dgm:cxn modelId="{B746CADD-324D-4ED5-972A-21BCE1E91146}" type="presParOf" srcId="{94C8C1DF-57D5-4C48-BAD5-F707F3EF1658}" destId="{84C14D78-DE69-4DF3-88B0-D5F7335E3925}" srcOrd="9" destOrd="0" presId="urn:microsoft.com/office/officeart/2018/2/layout/IconVerticalSolidList"/>
    <dgm:cxn modelId="{2594BB18-A864-4086-92DA-397FA2B729B4}" type="presParOf" srcId="{94C8C1DF-57D5-4C48-BAD5-F707F3EF1658}" destId="{E92C8D08-654D-4323-AA36-E490A6D816FF}" srcOrd="10" destOrd="0" presId="urn:microsoft.com/office/officeart/2018/2/layout/IconVerticalSolidList"/>
    <dgm:cxn modelId="{31CDB32D-F5A7-4BCB-9CE1-B6C07AF36ABA}" type="presParOf" srcId="{E92C8D08-654D-4323-AA36-E490A6D816FF}" destId="{28001A5C-4E9F-4B67-81A1-50AF9AE6C708}" srcOrd="0" destOrd="0" presId="urn:microsoft.com/office/officeart/2018/2/layout/IconVerticalSolidList"/>
    <dgm:cxn modelId="{F151CA6D-8A14-41A4-AFE2-66DE5727B999}" type="presParOf" srcId="{E92C8D08-654D-4323-AA36-E490A6D816FF}" destId="{BC407137-9617-4989-8AC9-8FB6542CC087}" srcOrd="1" destOrd="0" presId="urn:microsoft.com/office/officeart/2018/2/layout/IconVerticalSolidList"/>
    <dgm:cxn modelId="{5C440862-9F61-4F50-B878-6E088CF99A5A}" type="presParOf" srcId="{E92C8D08-654D-4323-AA36-E490A6D816FF}" destId="{0B67B7B4-8B9B-4D85-A27C-D7439490291D}" srcOrd="2" destOrd="0" presId="urn:microsoft.com/office/officeart/2018/2/layout/IconVerticalSolidList"/>
    <dgm:cxn modelId="{2846932E-1D4C-4A66-9877-48648C871316}" type="presParOf" srcId="{E92C8D08-654D-4323-AA36-E490A6D816FF}" destId="{0E89D171-54A2-4B27-8762-75BD6E780349}" srcOrd="3" destOrd="0" presId="urn:microsoft.com/office/officeart/2018/2/layout/IconVerticalSolidList"/>
    <dgm:cxn modelId="{E16E2971-0869-4520-856A-327FFEE3B36D}" type="presParOf" srcId="{94C8C1DF-57D5-4C48-BAD5-F707F3EF1658}" destId="{D893B7D5-1299-4C93-9EAF-BD7B237994B3}" srcOrd="11" destOrd="0" presId="urn:microsoft.com/office/officeart/2018/2/layout/IconVerticalSolidList"/>
    <dgm:cxn modelId="{E137BAAD-8DA1-4810-8178-36C19D958E70}" type="presParOf" srcId="{94C8C1DF-57D5-4C48-BAD5-F707F3EF1658}" destId="{AF1FEF81-B307-453E-8F06-2713A96BCEC4}" srcOrd="12" destOrd="0" presId="urn:microsoft.com/office/officeart/2018/2/layout/IconVerticalSolidList"/>
    <dgm:cxn modelId="{ECDE0EC3-2725-47EB-AF6F-6FF6DA5F0A42}" type="presParOf" srcId="{AF1FEF81-B307-453E-8F06-2713A96BCEC4}" destId="{098367E5-C943-490A-BCA4-6DE7B80F92DC}" srcOrd="0" destOrd="0" presId="urn:microsoft.com/office/officeart/2018/2/layout/IconVerticalSolidList"/>
    <dgm:cxn modelId="{76D8D008-2910-4FA8-8BEE-71E5E08046EE}" type="presParOf" srcId="{AF1FEF81-B307-453E-8F06-2713A96BCEC4}" destId="{18A31379-4F7E-4B38-9C45-3522A1E03DCB}" srcOrd="1" destOrd="0" presId="urn:microsoft.com/office/officeart/2018/2/layout/IconVerticalSolidList"/>
    <dgm:cxn modelId="{ADD046E7-D7E9-4D24-A6E2-BF5C92F3F624}" type="presParOf" srcId="{AF1FEF81-B307-453E-8F06-2713A96BCEC4}" destId="{E00CBBDB-CAF6-4507-A56B-3734FC8B7834}" srcOrd="2" destOrd="0" presId="urn:microsoft.com/office/officeart/2018/2/layout/IconVerticalSolidList"/>
    <dgm:cxn modelId="{F4E1EAEF-E41A-4C69-91AD-30347C16204B}" type="presParOf" srcId="{AF1FEF81-B307-453E-8F06-2713A96BCEC4}" destId="{B8BCFEA1-2B8E-462B-9A90-37BC5E065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25193-A30D-4B62-A649-7301396C954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2BBEE-D5DD-445B-A283-3B668F283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One-off</a:t>
          </a:r>
        </a:p>
      </dgm:t>
    </dgm:pt>
    <dgm:pt modelId="{3638E4BC-FD4A-4674-AD8F-5BEF441D8FA8}" type="parTrans" cxnId="{E87186C6-B923-4163-98DF-087473342071}">
      <dgm:prSet/>
      <dgm:spPr/>
      <dgm:t>
        <a:bodyPr/>
        <a:lstStyle/>
        <a:p>
          <a:endParaRPr lang="en-US"/>
        </a:p>
      </dgm:t>
    </dgm:pt>
    <dgm:pt modelId="{ECC7A8D2-725A-45E6-ADB5-60D2683EB34A}" type="sibTrans" cxnId="{E87186C6-B923-4163-98DF-087473342071}">
      <dgm:prSet/>
      <dgm:spPr/>
      <dgm:t>
        <a:bodyPr/>
        <a:lstStyle/>
        <a:p>
          <a:endParaRPr lang="en-US"/>
        </a:p>
      </dgm:t>
    </dgm:pt>
    <dgm:pt modelId="{9EBB37F9-4C01-4989-8B6A-521946B8F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</a:t>
          </a:r>
        </a:p>
      </dgm:t>
    </dgm:pt>
    <dgm:pt modelId="{2CA4B244-9183-4D1A-82B0-FDAE0A1C1FD7}" type="parTrans" cxnId="{08AFF3CA-666E-47A3-ABF2-CEF04CE2BBFC}">
      <dgm:prSet/>
      <dgm:spPr/>
      <dgm:t>
        <a:bodyPr/>
        <a:lstStyle/>
        <a:p>
          <a:endParaRPr lang="en-US"/>
        </a:p>
      </dgm:t>
    </dgm:pt>
    <dgm:pt modelId="{96A6A018-7A3D-4D79-B74A-ECFD62DF248C}" type="sibTrans" cxnId="{08AFF3CA-666E-47A3-ABF2-CEF04CE2BBFC}">
      <dgm:prSet/>
      <dgm:spPr/>
      <dgm:t>
        <a:bodyPr/>
        <a:lstStyle/>
        <a:p>
          <a:endParaRPr lang="en-US"/>
        </a:p>
      </dgm:t>
    </dgm:pt>
    <dgm:pt modelId="{90FDF979-939F-4F6D-8189-847557498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Time</a:t>
          </a:r>
        </a:p>
      </dgm:t>
    </dgm:pt>
    <dgm:pt modelId="{FC4605B3-2910-40F8-A978-9C78B236B8E3}" type="parTrans" cxnId="{C9985D51-519E-4845-BD30-2EF9773AA70A}">
      <dgm:prSet/>
      <dgm:spPr/>
      <dgm:t>
        <a:bodyPr/>
        <a:lstStyle/>
        <a:p>
          <a:endParaRPr lang="en-US"/>
        </a:p>
      </dgm:t>
    </dgm:pt>
    <dgm:pt modelId="{3E7FDCFD-7311-47E3-8B78-024F2400DD6D}" type="sibTrans" cxnId="{C9985D51-519E-4845-BD30-2EF9773AA70A}">
      <dgm:prSet/>
      <dgm:spPr/>
      <dgm:t>
        <a:bodyPr/>
        <a:lstStyle/>
        <a:p>
          <a:endParaRPr lang="en-US"/>
        </a:p>
      </dgm:t>
    </dgm:pt>
    <dgm:pt modelId="{97DD961B-F85B-4AEA-BEA8-9A70181DD950}" type="pres">
      <dgm:prSet presAssocID="{F2925193-A30D-4B62-A649-7301396C9542}" presName="root" presStyleCnt="0">
        <dgm:presLayoutVars>
          <dgm:dir/>
          <dgm:resizeHandles val="exact"/>
        </dgm:presLayoutVars>
      </dgm:prSet>
      <dgm:spPr/>
    </dgm:pt>
    <dgm:pt modelId="{1B647878-366A-4A1D-AF2A-563AC93E3654}" type="pres">
      <dgm:prSet presAssocID="{83D2BBEE-D5DD-445B-A283-3B668F2838ED}" presName="compNode" presStyleCnt="0"/>
      <dgm:spPr/>
    </dgm:pt>
    <dgm:pt modelId="{C5629C74-5CC6-4308-9288-DFAD831BD147}" type="pres">
      <dgm:prSet presAssocID="{83D2BBEE-D5DD-445B-A283-3B668F2838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00AFC19D-B0EA-4A12-95EE-4ECCF0492B75}" type="pres">
      <dgm:prSet presAssocID="{83D2BBEE-D5DD-445B-A283-3B668F2838ED}" presName="spaceRect" presStyleCnt="0"/>
      <dgm:spPr/>
    </dgm:pt>
    <dgm:pt modelId="{78611F03-28CE-4F37-8027-0EF528E4E3CC}" type="pres">
      <dgm:prSet presAssocID="{83D2BBEE-D5DD-445B-A283-3B668F2838ED}" presName="textRect" presStyleLbl="revTx" presStyleIdx="0" presStyleCnt="3">
        <dgm:presLayoutVars>
          <dgm:chMax val="1"/>
          <dgm:chPref val="1"/>
        </dgm:presLayoutVars>
      </dgm:prSet>
      <dgm:spPr/>
    </dgm:pt>
    <dgm:pt modelId="{DAC97832-1556-487C-A579-A838589EC6C5}" type="pres">
      <dgm:prSet presAssocID="{ECC7A8D2-725A-45E6-ADB5-60D2683EB34A}" presName="sibTrans" presStyleCnt="0"/>
      <dgm:spPr/>
    </dgm:pt>
    <dgm:pt modelId="{912735EF-67E6-4D0B-9E1B-71DEBA3FF930}" type="pres">
      <dgm:prSet presAssocID="{9EBB37F9-4C01-4989-8B6A-521946B8FC0E}" presName="compNode" presStyleCnt="0"/>
      <dgm:spPr/>
    </dgm:pt>
    <dgm:pt modelId="{AB3C5BE9-FAAC-4532-82BD-6E882D537584}" type="pres">
      <dgm:prSet presAssocID="{9EBB37F9-4C01-4989-8B6A-521946B8FC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Cross"/>
        </a:ext>
      </dgm:extLst>
    </dgm:pt>
    <dgm:pt modelId="{AB040DDF-37CA-4612-812B-178DE6BCDC37}" type="pres">
      <dgm:prSet presAssocID="{9EBB37F9-4C01-4989-8B6A-521946B8FC0E}" presName="spaceRect" presStyleCnt="0"/>
      <dgm:spPr/>
    </dgm:pt>
    <dgm:pt modelId="{0C7F81F7-5941-4738-9439-FF4B3C816ADC}" type="pres">
      <dgm:prSet presAssocID="{9EBB37F9-4C01-4989-8B6A-521946B8FC0E}" presName="textRect" presStyleLbl="revTx" presStyleIdx="1" presStyleCnt="3">
        <dgm:presLayoutVars>
          <dgm:chMax val="1"/>
          <dgm:chPref val="1"/>
        </dgm:presLayoutVars>
      </dgm:prSet>
      <dgm:spPr/>
    </dgm:pt>
    <dgm:pt modelId="{0DF430C7-7EC6-4122-A152-DF18DF511FEE}" type="pres">
      <dgm:prSet presAssocID="{96A6A018-7A3D-4D79-B74A-ECFD62DF248C}" presName="sibTrans" presStyleCnt="0"/>
      <dgm:spPr/>
    </dgm:pt>
    <dgm:pt modelId="{C655F887-1772-4DEE-9AF8-7E4BF5CD5BB0}" type="pres">
      <dgm:prSet presAssocID="{90FDF979-939F-4F6D-8189-847557498AF1}" presName="compNode" presStyleCnt="0"/>
      <dgm:spPr/>
    </dgm:pt>
    <dgm:pt modelId="{AD1BD5D2-D8C5-4DAF-9E2D-05B0CC445216}" type="pres">
      <dgm:prSet presAssocID="{90FDF979-939F-4F6D-8189-847557498A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DDB1E1-95C8-42C0-B830-F7FC64A30144}" type="pres">
      <dgm:prSet presAssocID="{90FDF979-939F-4F6D-8189-847557498AF1}" presName="spaceRect" presStyleCnt="0"/>
      <dgm:spPr/>
    </dgm:pt>
    <dgm:pt modelId="{C3B2F60C-6264-4FCF-8901-47C14C1F1077}" type="pres">
      <dgm:prSet presAssocID="{90FDF979-939F-4F6D-8189-847557498A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B52A19-1DDE-4519-A416-5A34019B2F9D}" type="presOf" srcId="{F2925193-A30D-4B62-A649-7301396C9542}" destId="{97DD961B-F85B-4AEA-BEA8-9A70181DD950}" srcOrd="0" destOrd="0" presId="urn:microsoft.com/office/officeart/2018/2/layout/IconLabelList"/>
    <dgm:cxn modelId="{CECBD45D-C83E-4F56-AF7B-F2A5164EAF48}" type="presOf" srcId="{9EBB37F9-4C01-4989-8B6A-521946B8FC0E}" destId="{0C7F81F7-5941-4738-9439-FF4B3C816ADC}" srcOrd="0" destOrd="0" presId="urn:microsoft.com/office/officeart/2018/2/layout/IconLabelList"/>
    <dgm:cxn modelId="{C9985D51-519E-4845-BD30-2EF9773AA70A}" srcId="{F2925193-A30D-4B62-A649-7301396C9542}" destId="{90FDF979-939F-4F6D-8189-847557498AF1}" srcOrd="2" destOrd="0" parTransId="{FC4605B3-2910-40F8-A978-9C78B236B8E3}" sibTransId="{3E7FDCFD-7311-47E3-8B78-024F2400DD6D}"/>
    <dgm:cxn modelId="{50471053-08DC-486D-9D7E-8BDFFE827363}" type="presOf" srcId="{83D2BBEE-D5DD-445B-A283-3B668F2838ED}" destId="{78611F03-28CE-4F37-8027-0EF528E4E3CC}" srcOrd="0" destOrd="0" presId="urn:microsoft.com/office/officeart/2018/2/layout/IconLabelList"/>
    <dgm:cxn modelId="{010D5FA2-3797-4E6F-86C7-37830586B861}" type="presOf" srcId="{90FDF979-939F-4F6D-8189-847557498AF1}" destId="{C3B2F60C-6264-4FCF-8901-47C14C1F1077}" srcOrd="0" destOrd="0" presId="urn:microsoft.com/office/officeart/2018/2/layout/IconLabelList"/>
    <dgm:cxn modelId="{E87186C6-B923-4163-98DF-087473342071}" srcId="{F2925193-A30D-4B62-A649-7301396C9542}" destId="{83D2BBEE-D5DD-445B-A283-3B668F2838ED}" srcOrd="0" destOrd="0" parTransId="{3638E4BC-FD4A-4674-AD8F-5BEF441D8FA8}" sibTransId="{ECC7A8D2-725A-45E6-ADB5-60D2683EB34A}"/>
    <dgm:cxn modelId="{08AFF3CA-666E-47A3-ABF2-CEF04CE2BBFC}" srcId="{F2925193-A30D-4B62-A649-7301396C9542}" destId="{9EBB37F9-4C01-4989-8B6A-521946B8FC0E}" srcOrd="1" destOrd="0" parTransId="{2CA4B244-9183-4D1A-82B0-FDAE0A1C1FD7}" sibTransId="{96A6A018-7A3D-4D79-B74A-ECFD62DF248C}"/>
    <dgm:cxn modelId="{23FD5F64-E472-4FC0-B139-4B8C7C71D330}" type="presParOf" srcId="{97DD961B-F85B-4AEA-BEA8-9A70181DD950}" destId="{1B647878-366A-4A1D-AF2A-563AC93E3654}" srcOrd="0" destOrd="0" presId="urn:microsoft.com/office/officeart/2018/2/layout/IconLabelList"/>
    <dgm:cxn modelId="{6556104C-9FB3-4AB9-8910-A57670B9DD7D}" type="presParOf" srcId="{1B647878-366A-4A1D-AF2A-563AC93E3654}" destId="{C5629C74-5CC6-4308-9288-DFAD831BD147}" srcOrd="0" destOrd="0" presId="urn:microsoft.com/office/officeart/2018/2/layout/IconLabelList"/>
    <dgm:cxn modelId="{786964D8-32F2-4D1C-84F1-01FC32786497}" type="presParOf" srcId="{1B647878-366A-4A1D-AF2A-563AC93E3654}" destId="{00AFC19D-B0EA-4A12-95EE-4ECCF0492B75}" srcOrd="1" destOrd="0" presId="urn:microsoft.com/office/officeart/2018/2/layout/IconLabelList"/>
    <dgm:cxn modelId="{7E519359-6410-4890-8084-F2E09687A9E9}" type="presParOf" srcId="{1B647878-366A-4A1D-AF2A-563AC93E3654}" destId="{78611F03-28CE-4F37-8027-0EF528E4E3CC}" srcOrd="2" destOrd="0" presId="urn:microsoft.com/office/officeart/2018/2/layout/IconLabelList"/>
    <dgm:cxn modelId="{5F9DDF49-FBD7-4990-8A6A-6FABBC818D7B}" type="presParOf" srcId="{97DD961B-F85B-4AEA-BEA8-9A70181DD950}" destId="{DAC97832-1556-487C-A579-A838589EC6C5}" srcOrd="1" destOrd="0" presId="urn:microsoft.com/office/officeart/2018/2/layout/IconLabelList"/>
    <dgm:cxn modelId="{B3957191-7C7C-4298-9B93-67110DF92598}" type="presParOf" srcId="{97DD961B-F85B-4AEA-BEA8-9A70181DD950}" destId="{912735EF-67E6-4D0B-9E1B-71DEBA3FF930}" srcOrd="2" destOrd="0" presId="urn:microsoft.com/office/officeart/2018/2/layout/IconLabelList"/>
    <dgm:cxn modelId="{3B54D17C-0513-412F-B9F1-6D1BBA3BFC7A}" type="presParOf" srcId="{912735EF-67E6-4D0B-9E1B-71DEBA3FF930}" destId="{AB3C5BE9-FAAC-4532-82BD-6E882D537584}" srcOrd="0" destOrd="0" presId="urn:microsoft.com/office/officeart/2018/2/layout/IconLabelList"/>
    <dgm:cxn modelId="{6D04BEE6-BA2E-4E39-8EC4-AF913B27D6BF}" type="presParOf" srcId="{912735EF-67E6-4D0B-9E1B-71DEBA3FF930}" destId="{AB040DDF-37CA-4612-812B-178DE6BCDC37}" srcOrd="1" destOrd="0" presId="urn:microsoft.com/office/officeart/2018/2/layout/IconLabelList"/>
    <dgm:cxn modelId="{5F87B0BA-2749-4D1A-B884-665240B7D235}" type="presParOf" srcId="{912735EF-67E6-4D0B-9E1B-71DEBA3FF930}" destId="{0C7F81F7-5941-4738-9439-FF4B3C816ADC}" srcOrd="2" destOrd="0" presId="urn:microsoft.com/office/officeart/2018/2/layout/IconLabelList"/>
    <dgm:cxn modelId="{7CD165FC-0E07-4E87-A978-CDBE784681E3}" type="presParOf" srcId="{97DD961B-F85B-4AEA-BEA8-9A70181DD950}" destId="{0DF430C7-7EC6-4122-A152-DF18DF511FEE}" srcOrd="3" destOrd="0" presId="urn:microsoft.com/office/officeart/2018/2/layout/IconLabelList"/>
    <dgm:cxn modelId="{0DEC491E-21DF-4552-B1F1-BD9A658BC447}" type="presParOf" srcId="{97DD961B-F85B-4AEA-BEA8-9A70181DD950}" destId="{C655F887-1772-4DEE-9AF8-7E4BF5CD5BB0}" srcOrd="4" destOrd="0" presId="urn:microsoft.com/office/officeart/2018/2/layout/IconLabelList"/>
    <dgm:cxn modelId="{6F593FA1-AC10-4C64-AEFB-9BF98227DFD4}" type="presParOf" srcId="{C655F887-1772-4DEE-9AF8-7E4BF5CD5BB0}" destId="{AD1BD5D2-D8C5-4DAF-9E2D-05B0CC445216}" srcOrd="0" destOrd="0" presId="urn:microsoft.com/office/officeart/2018/2/layout/IconLabelList"/>
    <dgm:cxn modelId="{B85E2499-A76D-43BD-A0BF-D1A89BF850D2}" type="presParOf" srcId="{C655F887-1772-4DEE-9AF8-7E4BF5CD5BB0}" destId="{88DDB1E1-95C8-42C0-B830-F7FC64A30144}" srcOrd="1" destOrd="0" presId="urn:microsoft.com/office/officeart/2018/2/layout/IconLabelList"/>
    <dgm:cxn modelId="{51FED15A-E0C5-480B-BEB1-CBAD353C7192}" type="presParOf" srcId="{C655F887-1772-4DEE-9AF8-7E4BF5CD5BB0}" destId="{C3B2F60C-6264-4FCF-8901-47C14C1F10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B26E8-45D4-48FD-9A38-C4DE3FDD76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6490F-3B6A-4FE8-8322-8685556AC9CF}">
      <dgm:prSet/>
      <dgm:spPr/>
      <dgm:t>
        <a:bodyPr/>
        <a:lstStyle/>
        <a:p>
          <a:r>
            <a:rPr lang="en-US" dirty="0"/>
            <a:t>Allows you to</a:t>
          </a:r>
        </a:p>
      </dgm:t>
    </dgm:pt>
    <dgm:pt modelId="{EA6D27BC-57D2-4BB7-B268-49AF0184D2CB}" type="parTrans" cxnId="{1FC26C4D-F65D-49D7-BD32-DF4C9684969A}">
      <dgm:prSet/>
      <dgm:spPr/>
      <dgm:t>
        <a:bodyPr/>
        <a:lstStyle/>
        <a:p>
          <a:endParaRPr lang="en-US"/>
        </a:p>
      </dgm:t>
    </dgm:pt>
    <dgm:pt modelId="{1BB58174-C8FF-40F5-87E9-6ADC4C105FBE}" type="sibTrans" cxnId="{1FC26C4D-F65D-49D7-BD32-DF4C9684969A}">
      <dgm:prSet/>
      <dgm:spPr/>
      <dgm:t>
        <a:bodyPr/>
        <a:lstStyle/>
        <a:p>
          <a:endParaRPr lang="en-US"/>
        </a:p>
      </dgm:t>
    </dgm:pt>
    <dgm:pt modelId="{0BF3BCBB-26A2-42F5-B41B-BBE4F08A7DD0}">
      <dgm:prSet/>
      <dgm:spPr/>
      <dgm:t>
        <a:bodyPr/>
        <a:lstStyle/>
        <a:p>
          <a:r>
            <a:rPr lang="en-US"/>
            <a:t>Update your model</a:t>
          </a:r>
        </a:p>
      </dgm:t>
    </dgm:pt>
    <dgm:pt modelId="{A2550022-FCC2-4A7E-98C9-259C0CD3251D}" type="parTrans" cxnId="{6C99679A-02EC-43C6-9618-4ABCF734A97E}">
      <dgm:prSet/>
      <dgm:spPr/>
      <dgm:t>
        <a:bodyPr/>
        <a:lstStyle/>
        <a:p>
          <a:endParaRPr lang="en-US"/>
        </a:p>
      </dgm:t>
    </dgm:pt>
    <dgm:pt modelId="{1F0CC3B5-84B4-4C87-A522-66ABD232F669}" type="sibTrans" cxnId="{6C99679A-02EC-43C6-9618-4ABCF734A97E}">
      <dgm:prSet/>
      <dgm:spPr/>
      <dgm:t>
        <a:bodyPr/>
        <a:lstStyle/>
        <a:p>
          <a:endParaRPr lang="en-US"/>
        </a:p>
      </dgm:t>
    </dgm:pt>
    <dgm:pt modelId="{DD482797-D00A-406E-9512-B32F3016C130}">
      <dgm:prSet/>
      <dgm:spPr/>
      <dgm:t>
        <a:bodyPr/>
        <a:lstStyle/>
        <a:p>
          <a:r>
            <a:rPr lang="en-US"/>
            <a:t>Which is good for using the model in a continuous basis</a:t>
          </a:r>
        </a:p>
      </dgm:t>
    </dgm:pt>
    <dgm:pt modelId="{82E76200-4FA7-499E-967A-B238EB98FAF5}" type="parTrans" cxnId="{0CA351C6-17CD-4817-9F4E-F67641BAE768}">
      <dgm:prSet/>
      <dgm:spPr/>
      <dgm:t>
        <a:bodyPr/>
        <a:lstStyle/>
        <a:p>
          <a:endParaRPr lang="en-US"/>
        </a:p>
      </dgm:t>
    </dgm:pt>
    <dgm:pt modelId="{DF57C89E-080F-48FE-A3FF-99E2B9784E24}" type="sibTrans" cxnId="{0CA351C6-17CD-4817-9F4E-F67641BAE768}">
      <dgm:prSet/>
      <dgm:spPr/>
      <dgm:t>
        <a:bodyPr/>
        <a:lstStyle/>
        <a:p>
          <a:endParaRPr lang="en-US"/>
        </a:p>
      </dgm:t>
    </dgm:pt>
    <dgm:pt modelId="{C4D86876-1FF2-47CF-94D7-485B4675FAAC}" type="pres">
      <dgm:prSet presAssocID="{8C5B26E8-45D4-48FD-9A38-C4DE3FDD768E}" presName="linear" presStyleCnt="0">
        <dgm:presLayoutVars>
          <dgm:animLvl val="lvl"/>
          <dgm:resizeHandles val="exact"/>
        </dgm:presLayoutVars>
      </dgm:prSet>
      <dgm:spPr/>
    </dgm:pt>
    <dgm:pt modelId="{0A52EF0C-297E-473C-B464-65A9E2FF34AC}" type="pres">
      <dgm:prSet presAssocID="{AAF6490F-3B6A-4FE8-8322-8685556AC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A44C4A-9FB1-4B3C-8BD1-4C68D5DF7678}" type="pres">
      <dgm:prSet presAssocID="{1BB58174-C8FF-40F5-87E9-6ADC4C105FBE}" presName="spacer" presStyleCnt="0"/>
      <dgm:spPr/>
    </dgm:pt>
    <dgm:pt modelId="{F0BC3C06-A444-4CF2-8BD1-C674407D6973}" type="pres">
      <dgm:prSet presAssocID="{0BF3BCBB-26A2-42F5-B41B-BBE4F08A7D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E43F8D-7A6B-4AC5-9DD3-483DA06E60D5}" type="pres">
      <dgm:prSet presAssocID="{0BF3BCBB-26A2-42F5-B41B-BBE4F08A7D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758922-F40E-4F98-9CD8-D11C700925D9}" type="presOf" srcId="{8C5B26E8-45D4-48FD-9A38-C4DE3FDD768E}" destId="{C4D86876-1FF2-47CF-94D7-485B4675FAAC}" srcOrd="0" destOrd="0" presId="urn:microsoft.com/office/officeart/2005/8/layout/vList2"/>
    <dgm:cxn modelId="{7F76972F-AE41-47AE-9D4B-2BD85F32914C}" type="presOf" srcId="{0BF3BCBB-26A2-42F5-B41B-BBE4F08A7DD0}" destId="{F0BC3C06-A444-4CF2-8BD1-C674407D6973}" srcOrd="0" destOrd="0" presId="urn:microsoft.com/office/officeart/2005/8/layout/vList2"/>
    <dgm:cxn modelId="{1FC26C4D-F65D-49D7-BD32-DF4C9684969A}" srcId="{8C5B26E8-45D4-48FD-9A38-C4DE3FDD768E}" destId="{AAF6490F-3B6A-4FE8-8322-8685556AC9CF}" srcOrd="0" destOrd="0" parTransId="{EA6D27BC-57D2-4BB7-B268-49AF0184D2CB}" sibTransId="{1BB58174-C8FF-40F5-87E9-6ADC4C105FBE}"/>
    <dgm:cxn modelId="{6C99679A-02EC-43C6-9618-4ABCF734A97E}" srcId="{8C5B26E8-45D4-48FD-9A38-C4DE3FDD768E}" destId="{0BF3BCBB-26A2-42F5-B41B-BBE4F08A7DD0}" srcOrd="1" destOrd="0" parTransId="{A2550022-FCC2-4A7E-98C9-259C0CD3251D}" sibTransId="{1F0CC3B5-84B4-4C87-A522-66ABD232F669}"/>
    <dgm:cxn modelId="{A9197D9B-5895-4FEE-96F8-92FAC2958D7E}" type="presOf" srcId="{AAF6490F-3B6A-4FE8-8322-8685556AC9CF}" destId="{0A52EF0C-297E-473C-B464-65A9E2FF34AC}" srcOrd="0" destOrd="0" presId="urn:microsoft.com/office/officeart/2005/8/layout/vList2"/>
    <dgm:cxn modelId="{EB527EA0-5131-4C68-BD50-5D812752456D}" type="presOf" srcId="{DD482797-D00A-406E-9512-B32F3016C130}" destId="{7BE43F8D-7A6B-4AC5-9DD3-483DA06E60D5}" srcOrd="0" destOrd="0" presId="urn:microsoft.com/office/officeart/2005/8/layout/vList2"/>
    <dgm:cxn modelId="{0CA351C6-17CD-4817-9F4E-F67641BAE768}" srcId="{0BF3BCBB-26A2-42F5-B41B-BBE4F08A7DD0}" destId="{DD482797-D00A-406E-9512-B32F3016C130}" srcOrd="0" destOrd="0" parTransId="{82E76200-4FA7-499E-967A-B238EB98FAF5}" sibTransId="{DF57C89E-080F-48FE-A3FF-99E2B9784E24}"/>
    <dgm:cxn modelId="{6EFD43E3-2233-4729-9022-B960441FC692}" type="presParOf" srcId="{C4D86876-1FF2-47CF-94D7-485B4675FAAC}" destId="{0A52EF0C-297E-473C-B464-65A9E2FF34AC}" srcOrd="0" destOrd="0" presId="urn:microsoft.com/office/officeart/2005/8/layout/vList2"/>
    <dgm:cxn modelId="{1C69084E-0D76-4D24-866F-B0DF42AD714A}" type="presParOf" srcId="{C4D86876-1FF2-47CF-94D7-485B4675FAAC}" destId="{44A44C4A-9FB1-4B3C-8BD1-4C68D5DF7678}" srcOrd="1" destOrd="0" presId="urn:microsoft.com/office/officeart/2005/8/layout/vList2"/>
    <dgm:cxn modelId="{B6767BC4-CDFB-4747-818C-08DE8FDE3FBB}" type="presParOf" srcId="{C4D86876-1FF2-47CF-94D7-485B4675FAAC}" destId="{F0BC3C06-A444-4CF2-8BD1-C674407D6973}" srcOrd="2" destOrd="0" presId="urn:microsoft.com/office/officeart/2005/8/layout/vList2"/>
    <dgm:cxn modelId="{E00905D2-1C2C-469E-A13D-1BE639FCB634}" type="presParOf" srcId="{C4D86876-1FF2-47CF-94D7-485B4675FAAC}" destId="{7BE43F8D-7A6B-4AC5-9DD3-483DA06E60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283B5-D410-49C8-B161-959AA712D0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036CFF-E929-46DE-B964-18E42540148F}">
      <dgm:prSet/>
      <dgm:spPr/>
      <dgm:t>
        <a:bodyPr/>
        <a:lstStyle/>
        <a:p>
          <a:r>
            <a:rPr lang="en-US"/>
            <a:t>Allows you to</a:t>
          </a:r>
        </a:p>
      </dgm:t>
    </dgm:pt>
    <dgm:pt modelId="{24FC6B71-C178-41CA-B81E-6DEBD48199C9}" type="parTrans" cxnId="{13288B12-3083-480A-B53A-C5A68D993E8E}">
      <dgm:prSet/>
      <dgm:spPr/>
      <dgm:t>
        <a:bodyPr/>
        <a:lstStyle/>
        <a:p>
          <a:endParaRPr lang="en-US"/>
        </a:p>
      </dgm:t>
    </dgm:pt>
    <dgm:pt modelId="{A0C65D0A-3332-46B9-9C58-D73F03DF531B}" type="sibTrans" cxnId="{13288B12-3083-480A-B53A-C5A68D993E8E}">
      <dgm:prSet/>
      <dgm:spPr/>
      <dgm:t>
        <a:bodyPr/>
        <a:lstStyle/>
        <a:p>
          <a:endParaRPr lang="en-US"/>
        </a:p>
      </dgm:t>
    </dgm:pt>
    <dgm:pt modelId="{BC1686E9-8807-483C-A6AC-C42129FAF007}">
      <dgm:prSet/>
      <dgm:spPr/>
      <dgm:t>
        <a:bodyPr/>
        <a:lstStyle/>
        <a:p>
          <a:r>
            <a:rPr lang="en-US"/>
            <a:t>Have Instantaneous data training and prediction</a:t>
          </a:r>
        </a:p>
      </dgm:t>
    </dgm:pt>
    <dgm:pt modelId="{DB9D7700-6FE4-4FB5-96DA-7F6A3C17128B}" type="parTrans" cxnId="{87F57F7E-554F-4D57-8EE4-FEE16D659E41}">
      <dgm:prSet/>
      <dgm:spPr/>
      <dgm:t>
        <a:bodyPr/>
        <a:lstStyle/>
        <a:p>
          <a:endParaRPr lang="en-US"/>
        </a:p>
      </dgm:t>
    </dgm:pt>
    <dgm:pt modelId="{D28E98D1-CD05-4E18-B1C7-2108C4CF4859}" type="sibTrans" cxnId="{87F57F7E-554F-4D57-8EE4-FEE16D659E41}">
      <dgm:prSet/>
      <dgm:spPr/>
      <dgm:t>
        <a:bodyPr/>
        <a:lstStyle/>
        <a:p>
          <a:endParaRPr lang="en-US"/>
        </a:p>
      </dgm:t>
    </dgm:pt>
    <dgm:pt modelId="{D2E6F65A-9C97-406C-9704-131350E407FB}" type="pres">
      <dgm:prSet presAssocID="{E4F283B5-D410-49C8-B161-959AA712D05D}" presName="linear" presStyleCnt="0">
        <dgm:presLayoutVars>
          <dgm:animLvl val="lvl"/>
          <dgm:resizeHandles val="exact"/>
        </dgm:presLayoutVars>
      </dgm:prSet>
      <dgm:spPr/>
    </dgm:pt>
    <dgm:pt modelId="{2F517FBF-1FF3-4E78-BAC5-48B40FC88338}" type="pres">
      <dgm:prSet presAssocID="{B1036CFF-E929-46DE-B964-18E4254014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DE1EDF-ACE7-4BD4-AD68-61BCA9DC6332}" type="pres">
      <dgm:prSet presAssocID="{A0C65D0A-3332-46B9-9C58-D73F03DF531B}" presName="spacer" presStyleCnt="0"/>
      <dgm:spPr/>
    </dgm:pt>
    <dgm:pt modelId="{38705115-4985-4610-8D08-48521A00A1D2}" type="pres">
      <dgm:prSet presAssocID="{BC1686E9-8807-483C-A6AC-C42129FAF0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288B12-3083-480A-B53A-C5A68D993E8E}" srcId="{E4F283B5-D410-49C8-B161-959AA712D05D}" destId="{B1036CFF-E929-46DE-B964-18E42540148F}" srcOrd="0" destOrd="0" parTransId="{24FC6B71-C178-41CA-B81E-6DEBD48199C9}" sibTransId="{A0C65D0A-3332-46B9-9C58-D73F03DF531B}"/>
    <dgm:cxn modelId="{F3596E43-1486-401C-A406-712E620EDD3C}" type="presOf" srcId="{BC1686E9-8807-483C-A6AC-C42129FAF007}" destId="{38705115-4985-4610-8D08-48521A00A1D2}" srcOrd="0" destOrd="0" presId="urn:microsoft.com/office/officeart/2005/8/layout/vList2"/>
    <dgm:cxn modelId="{0CC62470-D6C9-4DE4-9762-20584F546890}" type="presOf" srcId="{B1036CFF-E929-46DE-B964-18E42540148F}" destId="{2F517FBF-1FF3-4E78-BAC5-48B40FC88338}" srcOrd="0" destOrd="0" presId="urn:microsoft.com/office/officeart/2005/8/layout/vList2"/>
    <dgm:cxn modelId="{87F57F7E-554F-4D57-8EE4-FEE16D659E41}" srcId="{E4F283B5-D410-49C8-B161-959AA712D05D}" destId="{BC1686E9-8807-483C-A6AC-C42129FAF007}" srcOrd="1" destOrd="0" parTransId="{DB9D7700-6FE4-4FB5-96DA-7F6A3C17128B}" sibTransId="{D28E98D1-CD05-4E18-B1C7-2108C4CF4859}"/>
    <dgm:cxn modelId="{22DF26B4-09AA-48FF-92DA-E0B194A35950}" type="presOf" srcId="{E4F283B5-D410-49C8-B161-959AA712D05D}" destId="{D2E6F65A-9C97-406C-9704-131350E407FB}" srcOrd="0" destOrd="0" presId="urn:microsoft.com/office/officeart/2005/8/layout/vList2"/>
    <dgm:cxn modelId="{53E1210B-C6CF-4821-8F9E-5005492396DD}" type="presParOf" srcId="{D2E6F65A-9C97-406C-9704-131350E407FB}" destId="{2F517FBF-1FF3-4E78-BAC5-48B40FC88338}" srcOrd="0" destOrd="0" presId="urn:microsoft.com/office/officeart/2005/8/layout/vList2"/>
    <dgm:cxn modelId="{CCE6A744-408F-4EE8-A3D9-71D66E506655}" type="presParOf" srcId="{D2E6F65A-9C97-406C-9704-131350E407FB}" destId="{ADDE1EDF-ACE7-4BD4-AD68-61BCA9DC6332}" srcOrd="1" destOrd="0" presId="urn:microsoft.com/office/officeart/2005/8/layout/vList2"/>
    <dgm:cxn modelId="{B4CF922D-92BA-4D14-B228-C5AA726E8A8C}" type="presParOf" srcId="{D2E6F65A-9C97-406C-9704-131350E407FB}" destId="{38705115-4985-4610-8D08-48521A00A1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975B0-801A-4C27-8A0E-0B7FCB8006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E36787-9E74-4705-ABBE-B5A24907E01B}">
      <dgm:prSet/>
      <dgm:spPr/>
      <dgm:t>
        <a:bodyPr/>
        <a:lstStyle/>
        <a:p>
          <a:r>
            <a:rPr lang="en-US" dirty="0"/>
            <a:t>Saving The Machine Learning Model as an Object using </a:t>
          </a:r>
          <a:r>
            <a:rPr lang="en-US" dirty="0" err="1"/>
            <a:t>Pickel</a:t>
          </a:r>
          <a:r>
            <a:rPr lang="en-US" dirty="0"/>
            <a:t> package in python.</a:t>
          </a:r>
        </a:p>
        <a:p>
          <a:r>
            <a:rPr lang="en-US" dirty="0"/>
            <a:t>Then apply the object on the new dataset</a:t>
          </a:r>
        </a:p>
      </dgm:t>
    </dgm:pt>
    <dgm:pt modelId="{1B951D24-1CA1-4D0A-AB44-CF4ACE972E00}" type="parTrans" cxnId="{FC52E1CA-852C-441A-8995-8A719AA1956C}">
      <dgm:prSet/>
      <dgm:spPr/>
      <dgm:t>
        <a:bodyPr/>
        <a:lstStyle/>
        <a:p>
          <a:endParaRPr lang="en-US"/>
        </a:p>
      </dgm:t>
    </dgm:pt>
    <dgm:pt modelId="{FCFC1939-7728-4F38-9640-2EA94201819C}" type="sibTrans" cxnId="{FC52E1CA-852C-441A-8995-8A719AA1956C}">
      <dgm:prSet phldrT="01"/>
      <dgm:spPr/>
      <dgm:t>
        <a:bodyPr/>
        <a:lstStyle/>
        <a:p>
          <a:r>
            <a:rPr lang="en-US" dirty="0"/>
            <a:t>1</a:t>
          </a:r>
        </a:p>
      </dgm:t>
    </dgm:pt>
    <dgm:pt modelId="{C679F00E-D178-4B85-BB35-67F6F8AA3424}">
      <dgm:prSet/>
      <dgm:spPr/>
      <dgm:t>
        <a:bodyPr/>
        <a:lstStyle/>
        <a:p>
          <a:r>
            <a:rPr lang="en-US" dirty="0"/>
            <a:t>Embedding the ML model inside a web application Using Flask Package (Or Django, and Dash)</a:t>
          </a:r>
        </a:p>
      </dgm:t>
    </dgm:pt>
    <dgm:pt modelId="{FAE2B4F5-7080-40E4-A5AE-B381CC09FDB1}" type="sibTrans" cxnId="{210A938F-07DE-4CA3-BB11-CD5253BBA32F}">
      <dgm:prSet phldrT="02"/>
      <dgm:spPr/>
      <dgm:t>
        <a:bodyPr/>
        <a:lstStyle/>
        <a:p>
          <a:r>
            <a:rPr lang="en-US" dirty="0"/>
            <a:t>2</a:t>
          </a:r>
        </a:p>
      </dgm:t>
    </dgm:pt>
    <dgm:pt modelId="{E6FFC6E6-69F3-4DCC-9F1B-DDFC5CDD7ABC}" type="parTrans" cxnId="{210A938F-07DE-4CA3-BB11-CD5253BBA32F}">
      <dgm:prSet/>
      <dgm:spPr/>
      <dgm:t>
        <a:bodyPr/>
        <a:lstStyle/>
        <a:p>
          <a:endParaRPr lang="en-US"/>
        </a:p>
      </dgm:t>
    </dgm:pt>
    <dgm:pt modelId="{0B20EF5D-7A7A-4F7E-904B-6D2A466B60FD}" type="pres">
      <dgm:prSet presAssocID="{4CE975B0-801A-4C27-8A0E-0B7FCB8006C0}" presName="Name0" presStyleCnt="0">
        <dgm:presLayoutVars>
          <dgm:animLvl val="lvl"/>
          <dgm:resizeHandles val="exact"/>
        </dgm:presLayoutVars>
      </dgm:prSet>
      <dgm:spPr/>
    </dgm:pt>
    <dgm:pt modelId="{EA684022-4DAB-4FC0-BEF5-8463E07418BA}" type="pres">
      <dgm:prSet presAssocID="{2AE36787-9E74-4705-ABBE-B5A24907E01B}" presName="compositeNode" presStyleCnt="0">
        <dgm:presLayoutVars>
          <dgm:bulletEnabled val="1"/>
        </dgm:presLayoutVars>
      </dgm:prSet>
      <dgm:spPr/>
    </dgm:pt>
    <dgm:pt modelId="{BE6F4C87-4E60-455E-B046-3AAE0C7F2D9E}" type="pres">
      <dgm:prSet presAssocID="{2AE36787-9E74-4705-ABBE-B5A24907E01B}" presName="bgRect" presStyleLbl="alignNode1" presStyleIdx="0" presStyleCnt="2" custLinFactNeighborX="-25" custLinFactNeighborY="11300"/>
      <dgm:spPr/>
    </dgm:pt>
    <dgm:pt modelId="{6E026174-7015-4313-9E69-6939DFE31BB3}" type="pres">
      <dgm:prSet presAssocID="{FCFC1939-7728-4F38-9640-2EA94201819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3FC667E-6BBD-49D7-B731-C21B4902C4D8}" type="pres">
      <dgm:prSet presAssocID="{2AE36787-9E74-4705-ABBE-B5A24907E01B}" presName="nodeRect" presStyleLbl="alignNode1" presStyleIdx="0" presStyleCnt="2">
        <dgm:presLayoutVars>
          <dgm:bulletEnabled val="1"/>
        </dgm:presLayoutVars>
      </dgm:prSet>
      <dgm:spPr/>
    </dgm:pt>
    <dgm:pt modelId="{C6E9339A-70EA-4A5C-99F9-BB06E9F59445}" type="pres">
      <dgm:prSet presAssocID="{FCFC1939-7728-4F38-9640-2EA94201819C}" presName="sibTrans" presStyleCnt="0"/>
      <dgm:spPr/>
    </dgm:pt>
    <dgm:pt modelId="{DD5D66E4-4D11-4B63-B4A1-754683C64983}" type="pres">
      <dgm:prSet presAssocID="{C679F00E-D178-4B85-BB35-67F6F8AA3424}" presName="compositeNode" presStyleCnt="0">
        <dgm:presLayoutVars>
          <dgm:bulletEnabled val="1"/>
        </dgm:presLayoutVars>
      </dgm:prSet>
      <dgm:spPr/>
    </dgm:pt>
    <dgm:pt modelId="{F2185629-54DD-4F1D-80AC-43558EFBA796}" type="pres">
      <dgm:prSet presAssocID="{C679F00E-D178-4B85-BB35-67F6F8AA3424}" presName="bgRect" presStyleLbl="alignNode1" presStyleIdx="1" presStyleCnt="2" custLinFactNeighborX="-25" custLinFactNeighborY="11300"/>
      <dgm:spPr/>
    </dgm:pt>
    <dgm:pt modelId="{BB8369D1-1F03-405F-885F-B709C8C84E01}" type="pres">
      <dgm:prSet presAssocID="{FAE2B4F5-7080-40E4-A5AE-B381CC09FDB1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1DD1538A-C2FF-4EAD-AE71-21291822FF8F}" type="pres">
      <dgm:prSet presAssocID="{C679F00E-D178-4B85-BB35-67F6F8AA3424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A50A713B-1B1F-4875-8CA7-682093484A1E}" type="presOf" srcId="{4CE975B0-801A-4C27-8A0E-0B7FCB8006C0}" destId="{0B20EF5D-7A7A-4F7E-904B-6D2A466B60FD}" srcOrd="0" destOrd="0" presId="urn:microsoft.com/office/officeart/2016/7/layout/LinearBlockProcessNumbered"/>
    <dgm:cxn modelId="{9CF42D68-3B05-4E0E-80B4-4E836516E375}" type="presOf" srcId="{2AE36787-9E74-4705-ABBE-B5A24907E01B}" destId="{BE6F4C87-4E60-455E-B046-3AAE0C7F2D9E}" srcOrd="0" destOrd="0" presId="urn:microsoft.com/office/officeart/2016/7/layout/LinearBlockProcessNumbered"/>
    <dgm:cxn modelId="{210A938F-07DE-4CA3-BB11-CD5253BBA32F}" srcId="{4CE975B0-801A-4C27-8A0E-0B7FCB8006C0}" destId="{C679F00E-D178-4B85-BB35-67F6F8AA3424}" srcOrd="1" destOrd="0" parTransId="{E6FFC6E6-69F3-4DCC-9F1B-DDFC5CDD7ABC}" sibTransId="{FAE2B4F5-7080-40E4-A5AE-B381CC09FDB1}"/>
    <dgm:cxn modelId="{DCD7F992-2E0F-4292-BA44-9E5CA3D4347E}" type="presOf" srcId="{FCFC1939-7728-4F38-9640-2EA94201819C}" destId="{6E026174-7015-4313-9E69-6939DFE31BB3}" srcOrd="0" destOrd="0" presId="urn:microsoft.com/office/officeart/2016/7/layout/LinearBlockProcessNumbered"/>
    <dgm:cxn modelId="{BC500996-2251-40EF-A8BE-8135A226EE03}" type="presOf" srcId="{2AE36787-9E74-4705-ABBE-B5A24907E01B}" destId="{B3FC667E-6BBD-49D7-B731-C21B4902C4D8}" srcOrd="1" destOrd="0" presId="urn:microsoft.com/office/officeart/2016/7/layout/LinearBlockProcessNumbered"/>
    <dgm:cxn modelId="{A6935BBE-072E-4CEE-83D9-F1D59001085A}" type="presOf" srcId="{C679F00E-D178-4B85-BB35-67F6F8AA3424}" destId="{1DD1538A-C2FF-4EAD-AE71-21291822FF8F}" srcOrd="1" destOrd="0" presId="urn:microsoft.com/office/officeart/2016/7/layout/LinearBlockProcessNumbered"/>
    <dgm:cxn modelId="{FC52E1CA-852C-441A-8995-8A719AA1956C}" srcId="{4CE975B0-801A-4C27-8A0E-0B7FCB8006C0}" destId="{2AE36787-9E74-4705-ABBE-B5A24907E01B}" srcOrd="0" destOrd="0" parTransId="{1B951D24-1CA1-4D0A-AB44-CF4ACE972E00}" sibTransId="{FCFC1939-7728-4F38-9640-2EA94201819C}"/>
    <dgm:cxn modelId="{F82EABCD-1AF8-4110-969D-CA5F2AE6350E}" type="presOf" srcId="{FAE2B4F5-7080-40E4-A5AE-B381CC09FDB1}" destId="{BB8369D1-1F03-405F-885F-B709C8C84E01}" srcOrd="0" destOrd="0" presId="urn:microsoft.com/office/officeart/2016/7/layout/LinearBlockProcessNumbered"/>
    <dgm:cxn modelId="{2DC610EB-AFAD-4949-898E-F2DE45BAD1B1}" type="presOf" srcId="{C679F00E-D178-4B85-BB35-67F6F8AA3424}" destId="{F2185629-54DD-4F1D-80AC-43558EFBA796}" srcOrd="0" destOrd="0" presId="urn:microsoft.com/office/officeart/2016/7/layout/LinearBlockProcessNumbered"/>
    <dgm:cxn modelId="{9FAF81F9-031A-4A78-8E65-CF61D139DFE7}" type="presParOf" srcId="{0B20EF5D-7A7A-4F7E-904B-6D2A466B60FD}" destId="{EA684022-4DAB-4FC0-BEF5-8463E07418BA}" srcOrd="0" destOrd="0" presId="urn:microsoft.com/office/officeart/2016/7/layout/LinearBlockProcessNumbered"/>
    <dgm:cxn modelId="{4D4CFE8D-875F-4934-A561-00CB419B6DB9}" type="presParOf" srcId="{EA684022-4DAB-4FC0-BEF5-8463E07418BA}" destId="{BE6F4C87-4E60-455E-B046-3AAE0C7F2D9E}" srcOrd="0" destOrd="0" presId="urn:microsoft.com/office/officeart/2016/7/layout/LinearBlockProcessNumbered"/>
    <dgm:cxn modelId="{AFA26D82-C97C-42CA-BB58-2A7B74A44CDA}" type="presParOf" srcId="{EA684022-4DAB-4FC0-BEF5-8463E07418BA}" destId="{6E026174-7015-4313-9E69-6939DFE31BB3}" srcOrd="1" destOrd="0" presId="urn:microsoft.com/office/officeart/2016/7/layout/LinearBlockProcessNumbered"/>
    <dgm:cxn modelId="{A0BBCC2C-DAFE-4445-A074-6D3A0B843C45}" type="presParOf" srcId="{EA684022-4DAB-4FC0-BEF5-8463E07418BA}" destId="{B3FC667E-6BBD-49D7-B731-C21B4902C4D8}" srcOrd="2" destOrd="0" presId="urn:microsoft.com/office/officeart/2016/7/layout/LinearBlockProcessNumbered"/>
    <dgm:cxn modelId="{B784AE3C-7FCE-4691-ACF7-352F4666FA1D}" type="presParOf" srcId="{0B20EF5D-7A7A-4F7E-904B-6D2A466B60FD}" destId="{C6E9339A-70EA-4A5C-99F9-BB06E9F59445}" srcOrd="1" destOrd="0" presId="urn:microsoft.com/office/officeart/2016/7/layout/LinearBlockProcessNumbered"/>
    <dgm:cxn modelId="{52893921-F9EA-4785-B337-7131B2514027}" type="presParOf" srcId="{0B20EF5D-7A7A-4F7E-904B-6D2A466B60FD}" destId="{DD5D66E4-4D11-4B63-B4A1-754683C64983}" srcOrd="2" destOrd="0" presId="urn:microsoft.com/office/officeart/2016/7/layout/LinearBlockProcessNumbered"/>
    <dgm:cxn modelId="{4228E477-86B2-4C5C-AFCD-BECB1D7C9392}" type="presParOf" srcId="{DD5D66E4-4D11-4B63-B4A1-754683C64983}" destId="{F2185629-54DD-4F1D-80AC-43558EFBA796}" srcOrd="0" destOrd="0" presId="urn:microsoft.com/office/officeart/2016/7/layout/LinearBlockProcessNumbered"/>
    <dgm:cxn modelId="{2DAA7E4C-76D0-4DBF-9D10-0CCD9E23B944}" type="presParOf" srcId="{DD5D66E4-4D11-4B63-B4A1-754683C64983}" destId="{BB8369D1-1F03-405F-885F-B709C8C84E01}" srcOrd="1" destOrd="0" presId="urn:microsoft.com/office/officeart/2016/7/layout/LinearBlockProcessNumbered"/>
    <dgm:cxn modelId="{62B66BAA-A7BA-4001-9DB1-2A1314CADEEA}" type="presParOf" srcId="{DD5D66E4-4D11-4B63-B4A1-754683C64983}" destId="{1DD1538A-C2FF-4EAD-AE71-21291822FF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162D0-42F8-47EB-B28F-BCEAD1C3FD0F}">
      <dsp:nvSpPr>
        <dsp:cNvPr id="0" name=""/>
        <dsp:cNvSpPr/>
      </dsp:nvSpPr>
      <dsp:spPr>
        <a:xfrm>
          <a:off x="0" y="475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1B96-9B38-4ABE-9BDF-9114C433AC8C}">
      <dsp:nvSpPr>
        <dsp:cNvPr id="0" name=""/>
        <dsp:cNvSpPr/>
      </dsp:nvSpPr>
      <dsp:spPr>
        <a:xfrm>
          <a:off x="198000" y="147748"/>
          <a:ext cx="360000" cy="3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34AF-5295-4C24-85ED-24EF56BF17A0}">
      <dsp:nvSpPr>
        <dsp:cNvPr id="0" name=""/>
        <dsp:cNvSpPr/>
      </dsp:nvSpPr>
      <dsp:spPr>
        <a:xfrm>
          <a:off x="756001" y="475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Brainstorming</a:t>
          </a:r>
        </a:p>
      </dsp:txBody>
      <dsp:txXfrm>
        <a:off x="756001" y="475"/>
        <a:ext cx="5979441" cy="654547"/>
      </dsp:txXfrm>
    </dsp:sp>
    <dsp:sp modelId="{D7B7FE7E-AA56-48EB-8F9D-E1A8983DFDAA}">
      <dsp:nvSpPr>
        <dsp:cNvPr id="0" name=""/>
        <dsp:cNvSpPr/>
      </dsp:nvSpPr>
      <dsp:spPr>
        <a:xfrm>
          <a:off x="0" y="818659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9B35F-2856-4359-9DFD-B3DFBC38BFBD}">
      <dsp:nvSpPr>
        <dsp:cNvPr id="0" name=""/>
        <dsp:cNvSpPr/>
      </dsp:nvSpPr>
      <dsp:spPr>
        <a:xfrm>
          <a:off x="198000" y="965932"/>
          <a:ext cx="360000" cy="3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2DB7-612B-42F0-A9C8-8D49576EF49B}">
      <dsp:nvSpPr>
        <dsp:cNvPr id="0" name=""/>
        <dsp:cNvSpPr/>
      </dsp:nvSpPr>
      <dsp:spPr>
        <a:xfrm>
          <a:off x="756001" y="818659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Model Deployment</a:t>
          </a:r>
        </a:p>
      </dsp:txBody>
      <dsp:txXfrm>
        <a:off x="756001" y="818659"/>
        <a:ext cx="5979441" cy="654547"/>
      </dsp:txXfrm>
    </dsp:sp>
    <dsp:sp modelId="{2C140783-E964-42F6-B0C2-C74014F008CC}">
      <dsp:nvSpPr>
        <dsp:cNvPr id="0" name=""/>
        <dsp:cNvSpPr/>
      </dsp:nvSpPr>
      <dsp:spPr>
        <a:xfrm>
          <a:off x="0" y="1636843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6968-1843-4203-852D-5EA9697C8520}">
      <dsp:nvSpPr>
        <dsp:cNvPr id="0" name=""/>
        <dsp:cNvSpPr/>
      </dsp:nvSpPr>
      <dsp:spPr>
        <a:xfrm>
          <a:off x="198000" y="1784116"/>
          <a:ext cx="360000" cy="3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18F47-2CCE-4F58-AC62-FD2A9A30DD38}">
      <dsp:nvSpPr>
        <dsp:cNvPr id="0" name=""/>
        <dsp:cNvSpPr/>
      </dsp:nvSpPr>
      <dsp:spPr>
        <a:xfrm>
          <a:off x="756001" y="1636843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Types of model deployment</a:t>
          </a:r>
        </a:p>
      </dsp:txBody>
      <dsp:txXfrm>
        <a:off x="756001" y="1636843"/>
        <a:ext cx="5979441" cy="654547"/>
      </dsp:txXfrm>
    </dsp:sp>
    <dsp:sp modelId="{6B1F6769-F64E-40B5-8177-9BEA485489FB}">
      <dsp:nvSpPr>
        <dsp:cNvPr id="0" name=""/>
        <dsp:cNvSpPr/>
      </dsp:nvSpPr>
      <dsp:spPr>
        <a:xfrm>
          <a:off x="0" y="2455027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CEE8C-F84E-4391-9548-A88BC765369C}">
      <dsp:nvSpPr>
        <dsp:cNvPr id="0" name=""/>
        <dsp:cNvSpPr/>
      </dsp:nvSpPr>
      <dsp:spPr>
        <a:xfrm>
          <a:off x="198000" y="2602300"/>
          <a:ext cx="360000" cy="36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1200-1514-4FCA-AD14-0D7C068C2DE0}">
      <dsp:nvSpPr>
        <dsp:cNvPr id="0" name=""/>
        <dsp:cNvSpPr/>
      </dsp:nvSpPr>
      <dsp:spPr>
        <a:xfrm>
          <a:off x="756001" y="2455027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Common Model Deployments tools used in Python</a:t>
          </a:r>
        </a:p>
      </dsp:txBody>
      <dsp:txXfrm>
        <a:off x="756001" y="2455027"/>
        <a:ext cx="5979441" cy="654547"/>
      </dsp:txXfrm>
    </dsp:sp>
    <dsp:sp modelId="{3C17C3FF-88D8-4D27-A0B5-A5BBAB1F808E}">
      <dsp:nvSpPr>
        <dsp:cNvPr id="0" name=""/>
        <dsp:cNvSpPr/>
      </dsp:nvSpPr>
      <dsp:spPr>
        <a:xfrm>
          <a:off x="0" y="3273211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00A82-F0AC-486F-8DE7-9B4BF2240D90}">
      <dsp:nvSpPr>
        <dsp:cNvPr id="0" name=""/>
        <dsp:cNvSpPr/>
      </dsp:nvSpPr>
      <dsp:spPr>
        <a:xfrm>
          <a:off x="198000" y="3420484"/>
          <a:ext cx="360000" cy="36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3010-E8CD-4240-B0D0-581DD63997C9}">
      <dsp:nvSpPr>
        <dsp:cNvPr id="0" name=""/>
        <dsp:cNvSpPr/>
      </dsp:nvSpPr>
      <dsp:spPr>
        <a:xfrm>
          <a:off x="756001" y="3273211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756001" y="3273211"/>
        <a:ext cx="5979441" cy="654547"/>
      </dsp:txXfrm>
    </dsp:sp>
    <dsp:sp modelId="{28001A5C-4E9F-4B67-81A1-50AF9AE6C708}">
      <dsp:nvSpPr>
        <dsp:cNvPr id="0" name=""/>
        <dsp:cNvSpPr/>
      </dsp:nvSpPr>
      <dsp:spPr>
        <a:xfrm>
          <a:off x="0" y="4091395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07137-9617-4989-8AC9-8FB6542CC087}">
      <dsp:nvSpPr>
        <dsp:cNvPr id="0" name=""/>
        <dsp:cNvSpPr/>
      </dsp:nvSpPr>
      <dsp:spPr>
        <a:xfrm>
          <a:off x="198000" y="4238668"/>
          <a:ext cx="360000" cy="36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9D171-54A2-4B27-8762-75BD6E780349}">
      <dsp:nvSpPr>
        <dsp:cNvPr id="0" name=""/>
        <dsp:cNvSpPr/>
      </dsp:nvSpPr>
      <dsp:spPr>
        <a:xfrm>
          <a:off x="756001" y="4091395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756001" y="4091395"/>
        <a:ext cx="5979441" cy="654547"/>
      </dsp:txXfrm>
    </dsp:sp>
    <dsp:sp modelId="{098367E5-C943-490A-BCA4-6DE7B80F92DC}">
      <dsp:nvSpPr>
        <dsp:cNvPr id="0" name=""/>
        <dsp:cNvSpPr/>
      </dsp:nvSpPr>
      <dsp:spPr>
        <a:xfrm>
          <a:off x="0" y="4909579"/>
          <a:ext cx="6735443" cy="654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31379-4F7E-4B38-9C45-3522A1E03DCB}">
      <dsp:nvSpPr>
        <dsp:cNvPr id="0" name=""/>
        <dsp:cNvSpPr/>
      </dsp:nvSpPr>
      <dsp:spPr>
        <a:xfrm>
          <a:off x="198000" y="5056852"/>
          <a:ext cx="360000" cy="36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CFEA1-2B8E-462B-9A90-37BC5E06544A}">
      <dsp:nvSpPr>
        <dsp:cNvPr id="0" name=""/>
        <dsp:cNvSpPr/>
      </dsp:nvSpPr>
      <dsp:spPr>
        <a:xfrm>
          <a:off x="756001" y="4909579"/>
          <a:ext cx="5979441" cy="65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3" tIns="69273" rIns="69273" bIns="692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</a:t>
          </a:r>
        </a:p>
      </dsp:txBody>
      <dsp:txXfrm>
        <a:off x="756001" y="4909579"/>
        <a:ext cx="5979441" cy="654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29C74-5CC6-4308-9288-DFAD831BD147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11F03-28CE-4F37-8027-0EF528E4E3CC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One-off</a:t>
          </a:r>
        </a:p>
      </dsp:txBody>
      <dsp:txXfrm>
        <a:off x="417971" y="2398321"/>
        <a:ext cx="2889450" cy="720000"/>
      </dsp:txXfrm>
    </dsp:sp>
    <dsp:sp modelId="{AB3C5BE9-FAAC-4532-82BD-6E882D537584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F81F7-5941-4738-9439-FF4B3C816AD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Batch</a:t>
          </a:r>
        </a:p>
      </dsp:txBody>
      <dsp:txXfrm>
        <a:off x="3813075" y="2398321"/>
        <a:ext cx="2889450" cy="720000"/>
      </dsp:txXfrm>
    </dsp:sp>
    <dsp:sp modelId="{AD1BD5D2-D8C5-4DAF-9E2D-05B0CC445216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F60C-6264-4FCF-8901-47C14C1F1077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Real Time</a:t>
          </a:r>
        </a:p>
      </dsp:txBody>
      <dsp:txXfrm>
        <a:off x="7208178" y="2398321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2EF0C-297E-473C-B464-65A9E2FF34AC}">
      <dsp:nvSpPr>
        <dsp:cNvPr id="0" name=""/>
        <dsp:cNvSpPr/>
      </dsp:nvSpPr>
      <dsp:spPr>
        <a:xfrm>
          <a:off x="0" y="12972"/>
          <a:ext cx="10515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Allows you to</a:t>
          </a:r>
        </a:p>
      </dsp:txBody>
      <dsp:txXfrm>
        <a:off x="59713" y="72685"/>
        <a:ext cx="10396174" cy="1103809"/>
      </dsp:txXfrm>
    </dsp:sp>
    <dsp:sp modelId="{F0BC3C06-A444-4CF2-8BD1-C674407D6973}">
      <dsp:nvSpPr>
        <dsp:cNvPr id="0" name=""/>
        <dsp:cNvSpPr/>
      </dsp:nvSpPr>
      <dsp:spPr>
        <a:xfrm>
          <a:off x="0" y="1383087"/>
          <a:ext cx="10515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Update your model</a:t>
          </a:r>
        </a:p>
      </dsp:txBody>
      <dsp:txXfrm>
        <a:off x="59713" y="1442800"/>
        <a:ext cx="10396174" cy="1103809"/>
      </dsp:txXfrm>
    </dsp:sp>
    <dsp:sp modelId="{7BE43F8D-7A6B-4AC5-9DD3-483DA06E60D5}">
      <dsp:nvSpPr>
        <dsp:cNvPr id="0" name=""/>
        <dsp:cNvSpPr/>
      </dsp:nvSpPr>
      <dsp:spPr>
        <a:xfrm>
          <a:off x="0" y="2606322"/>
          <a:ext cx="10515600" cy="1240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Which is good for using the model in a continuous basis</a:t>
          </a:r>
        </a:p>
      </dsp:txBody>
      <dsp:txXfrm>
        <a:off x="0" y="2606322"/>
        <a:ext cx="10515600" cy="1240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17FBF-1FF3-4E78-BAC5-48B40FC88338}">
      <dsp:nvSpPr>
        <dsp:cNvPr id="0" name=""/>
        <dsp:cNvSpPr/>
      </dsp:nvSpPr>
      <dsp:spPr>
        <a:xfrm>
          <a:off x="0" y="48964"/>
          <a:ext cx="6303729" cy="26623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Allows you to</a:t>
          </a:r>
        </a:p>
      </dsp:txBody>
      <dsp:txXfrm>
        <a:off x="129964" y="178928"/>
        <a:ext cx="6043801" cy="2402406"/>
      </dsp:txXfrm>
    </dsp:sp>
    <dsp:sp modelId="{38705115-4985-4610-8D08-48521A00A1D2}">
      <dsp:nvSpPr>
        <dsp:cNvPr id="0" name=""/>
        <dsp:cNvSpPr/>
      </dsp:nvSpPr>
      <dsp:spPr>
        <a:xfrm>
          <a:off x="0" y="2849539"/>
          <a:ext cx="6303729" cy="2662334"/>
        </a:xfrm>
        <a:prstGeom prst="roundRect">
          <a:avLst/>
        </a:prstGeom>
        <a:solidFill>
          <a:schemeClr val="accent5">
            <a:hueOff val="1466900"/>
            <a:satOff val="252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Have Instantaneous data training and prediction</a:t>
          </a:r>
        </a:p>
      </dsp:txBody>
      <dsp:txXfrm>
        <a:off x="129964" y="2979503"/>
        <a:ext cx="6043801" cy="240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F4C87-4E60-455E-B046-3AAE0C7F2D9E}">
      <dsp:nvSpPr>
        <dsp:cNvPr id="0" name=""/>
        <dsp:cNvSpPr/>
      </dsp:nvSpPr>
      <dsp:spPr>
        <a:xfrm>
          <a:off x="2023" y="0"/>
          <a:ext cx="5052417" cy="3859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Saving The Machine Learning Model as an Object using </a:t>
          </a:r>
          <a:r>
            <a:rPr lang="en-US" sz="2300" kern="1200" dirty="0" err="1"/>
            <a:t>Pickel</a:t>
          </a:r>
          <a:r>
            <a:rPr lang="en-US" sz="2300" kern="1200" dirty="0"/>
            <a:t> package in python.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Then apply the object on the new dataset</a:t>
          </a:r>
        </a:p>
      </dsp:txBody>
      <dsp:txXfrm>
        <a:off x="2023" y="1543896"/>
        <a:ext cx="5052417" cy="2315845"/>
      </dsp:txXfrm>
    </dsp:sp>
    <dsp:sp modelId="{6E026174-7015-4313-9E69-6939DFE31BB3}">
      <dsp:nvSpPr>
        <dsp:cNvPr id="0" name=""/>
        <dsp:cNvSpPr/>
      </dsp:nvSpPr>
      <dsp:spPr>
        <a:xfrm>
          <a:off x="3286" y="0"/>
          <a:ext cx="5052417" cy="15438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1</a:t>
          </a:r>
        </a:p>
      </dsp:txBody>
      <dsp:txXfrm>
        <a:off x="3286" y="0"/>
        <a:ext cx="5052417" cy="1543896"/>
      </dsp:txXfrm>
    </dsp:sp>
    <dsp:sp modelId="{F2185629-54DD-4F1D-80AC-43558EFBA796}">
      <dsp:nvSpPr>
        <dsp:cNvPr id="0" name=""/>
        <dsp:cNvSpPr/>
      </dsp:nvSpPr>
      <dsp:spPr>
        <a:xfrm>
          <a:off x="5458633" y="0"/>
          <a:ext cx="5052417" cy="3859742"/>
        </a:xfrm>
        <a:prstGeom prst="rec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accent2">
              <a:hueOff val="1497448"/>
              <a:satOff val="-32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Embedding the ML model inside a web application Using Flask Package (Or Django, and Dash)</a:t>
          </a:r>
        </a:p>
      </dsp:txBody>
      <dsp:txXfrm>
        <a:off x="5458633" y="1543896"/>
        <a:ext cx="5052417" cy="2315845"/>
      </dsp:txXfrm>
    </dsp:sp>
    <dsp:sp modelId="{BB8369D1-1F03-405F-885F-B709C8C84E01}">
      <dsp:nvSpPr>
        <dsp:cNvPr id="0" name=""/>
        <dsp:cNvSpPr/>
      </dsp:nvSpPr>
      <dsp:spPr>
        <a:xfrm>
          <a:off x="5459896" y="0"/>
          <a:ext cx="5052417" cy="15438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2</a:t>
          </a:r>
        </a:p>
      </dsp:txBody>
      <dsp:txXfrm>
        <a:off x="5459896" y="0"/>
        <a:ext cx="5052417" cy="154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5F95-73B1-4F63-9520-9639EB7E51E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3D2A9-D507-4E5C-8522-553B53661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F75D-E87C-43A8-975C-F0B2047191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8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8E1-9E59-4E2A-BF02-0F53BF58B907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8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3AA-6387-4BAC-8BF3-88165D2B8915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A386-427D-4DF8-96D9-E635D06E4F7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33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9313-C17B-4852-8B7A-6EF774AA3FCD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956-E337-42FD-B4C9-BC04CEAD40A8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9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925D-9775-4ED9-9104-523C5A792EBA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53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129D-5C13-4F41-BBB1-6C0DB6B8FB6A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30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59A8-C9E7-4DDD-B26A-02475BBF5D48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4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FAC6-D4C5-4258-88E8-AC381F0FA3DD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9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612-49FC-477B-A771-31C4FF65BDDD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9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6C5214A-B618-4A56-A8C1-3A98C26D3929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ploying-machine-learning-models-into-a-website-using-flask-8582b7ce8802" TargetMode="External"/><Relationship Id="rId2" Type="http://schemas.openxmlformats.org/officeDocument/2006/relationships/hyperlink" Target="https://towardsdatascience.com/what-does-it-mean-to-deploy-a-machine-learning-model-dddb983ac4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acticaldatascience.co.uk/machine-learning/how-to-save-and-load-machine-learning-models-using-pickle" TargetMode="External"/><Relationship Id="rId4" Type="http://schemas.openxmlformats.org/officeDocument/2006/relationships/hyperlink" Target="https://www.youtube.com/watch?v=jMrp6XfYI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ACDB0-C947-44C2-9740-382B61E7C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399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/>
              <a:t>Model Deployment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2F3A3-4448-42CE-93DA-79D291913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DAC36-6157-46B2-B58D-B26348BA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8E6AE-9CF8-4F9D-B5C2-0CDFB35E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5E175F08-D961-4037-BF10-25D62142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6D3D9-F66B-40D6-85C5-43F7B7B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B9C4-DCF5-4FC9-8982-C44B172C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F3A6E-45FA-4F95-84DF-DED025AA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396B-FABB-4835-B176-34F7E26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7C7-D402-4F6C-8E62-7FBABC53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https://towardsdatascience.com/what-does-it-mean-to-deploy-a-machine-learning-model-dddb983ac416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https://towardsdatascience.com/deploying-machine-learning-models-into-a-website-using-flask-8582b7ce8802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https://www.youtube.com/watch?v=jMrp6XfYIyk</a:t>
            </a:r>
            <a:endParaRPr lang="en-US" dirty="0"/>
          </a:p>
          <a:p>
            <a:r>
              <a:rPr lang="en-US" dirty="0">
                <a:hlinkClick r:id="rId5"/>
              </a:rPr>
              <a:t>https://practicaldatascience.co.uk/machine-learning/how-to-save-and-load-machine-learning-models-using-pickle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FE1F3-72CD-4F7A-9F00-59FD8BF3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82E6-2A94-4848-93C6-8F7D4AB9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4C76763-AB79-4C97-BEF2-F50DEA98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170723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81A2-39A6-4005-9B0E-A32E98B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33E83-999F-425F-889A-879F5E5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7639096E-AFDC-4B4F-AD24-250DCAA72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8337E-28DC-4FA3-B40D-722AF9980E41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the problem?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E811B-93EE-486A-B811-D0103C52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F128-9F63-42E9-B003-059FD1CD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79" y="1709738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Model Deployment?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46890-EDA3-4620-B153-0B277A7BFC0F}"/>
              </a:ext>
            </a:extLst>
          </p:cNvPr>
          <p:cNvSpPr txBox="1"/>
          <p:nvPr/>
        </p:nvSpPr>
        <p:spPr>
          <a:xfrm>
            <a:off x="732655" y="4312601"/>
            <a:ext cx="565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It means integrating a machine learning model into an existing production environment, where it can take in an input and return an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4C834-0125-4626-9C24-545E0714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7745-6464-422F-B7F8-EBBB3A5A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types of Model Deployment 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16984E1-0669-4D6C-B97F-1B55B42DBD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CB8FE-3307-4663-8E90-492202E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469B-BC7E-4B6C-BC0A-C20B5379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11637-3FFB-42BB-8A0F-67B4FA5986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DF30-631B-4461-A635-5218E4D6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A40C-0DCA-4788-A1C9-01A9F09C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Time Deployment</a:t>
            </a:r>
          </a:p>
        </p:txBody>
      </p:sp>
      <p:sp>
        <p:nvSpPr>
          <p:cNvPr id="2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8BE97B-7A3E-494F-9900-DC7688F71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612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7CB0F-6537-4418-BCE0-E5A963B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D8355-2DA8-4A12-AC92-21A2152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Deployment Tools</a:t>
            </a:r>
          </a:p>
        </p:txBody>
      </p:sp>
      <p:graphicFrame>
        <p:nvGraphicFramePr>
          <p:cNvPr id="26" name="Content Placeholder 15">
            <a:extLst>
              <a:ext uri="{FF2B5EF4-FFF2-40B4-BE49-F238E27FC236}">
                <a16:creationId xmlns:a16="http://schemas.microsoft.com/office/drawing/2014/main" id="{A43C5923-C99A-422A-8654-EA69F4CD7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962276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A147E-344B-400F-BAEF-1E6872A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C033-CF68-462D-B07F-C9E817A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Using Flask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45C18FF-555B-4AA2-8130-C40E6C0DB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84" y="1690688"/>
            <a:ext cx="8198631" cy="38592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65A1A-D8DD-492A-8DBD-73830C2A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90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203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charter</vt:lpstr>
      <vt:lpstr>ShapesVTI</vt:lpstr>
      <vt:lpstr>Model Deployment in Python</vt:lpstr>
      <vt:lpstr>Table of Contents</vt:lpstr>
      <vt:lpstr>Brainstorming</vt:lpstr>
      <vt:lpstr>What is Model Deployment?</vt:lpstr>
      <vt:lpstr>Three types of Model Deployment </vt:lpstr>
      <vt:lpstr>Batch Deployment</vt:lpstr>
      <vt:lpstr>Real Time Deployment</vt:lpstr>
      <vt:lpstr>Common Deployment Tools</vt:lpstr>
      <vt:lpstr>Model Deployment Using Flask</vt:lpstr>
      <vt:lpstr>Demo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in Python</dc:title>
  <dc:creator>MOHAMMED EMAD ALJAAFARI</dc:creator>
  <cp:lastModifiedBy>MOHAMMED EMAD ALJAAFARI</cp:lastModifiedBy>
  <cp:revision>3</cp:revision>
  <dcterms:created xsi:type="dcterms:W3CDTF">2022-02-10T08:09:59Z</dcterms:created>
  <dcterms:modified xsi:type="dcterms:W3CDTF">2022-02-13T19:37:06Z</dcterms:modified>
</cp:coreProperties>
</file>