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8" r:id="rId7"/>
    <p:sldId id="286" r:id="rId8"/>
    <p:sldId id="287" r:id="rId9"/>
    <p:sldId id="258" r:id="rId10"/>
    <p:sldId id="289" r:id="rId11"/>
    <p:sldId id="290" r:id="rId12"/>
    <p:sldId id="291" r:id="rId13"/>
    <p:sldId id="292" r:id="rId14"/>
    <p:sldId id="293" r:id="rId15"/>
    <p:sldId id="295" r:id="rId16"/>
    <p:sldId id="296" r:id="rId17"/>
    <p:sldId id="299" r:id="rId18"/>
    <p:sldId id="300" r:id="rId19"/>
    <p:sldId id="28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655" autoAdjust="0"/>
  </p:normalViewPr>
  <p:slideViewPr>
    <p:cSldViewPr snapToGrid="0">
      <p:cViewPr>
        <p:scale>
          <a:sx n="52" d="100"/>
          <a:sy n="52" d="100"/>
        </p:scale>
        <p:origin x="1228" y="16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783B0-BFF2-C11A-2E2A-1411E1EE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59C24-7120-CB0C-15BB-9451216A1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8023E-F467-D3D3-277C-84ECB14B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26BB7-ACEC-F9D9-80A2-F91BAA4FF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2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6398D-81FC-07AE-E9BE-65390D18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94EEA-3930-0388-D2AA-A3502CE31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AA639-276B-A97F-772A-EE867B06C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B3FD7-D297-4CA3-F51F-D4FAA3147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9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E6E1-0477-F372-B68E-C530CC11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E9CC3-E9E5-E073-5E75-5D673DD53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993E9-5F82-0D0F-3496-370A870A6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3F95-B8EC-EBBC-A743-2864F34A6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7BE3-FC2F-F1D5-72DD-49DC590F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DA101-50A7-E039-180B-5B9DFDFEC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A4359-4F74-86A0-62C9-D432A8CF3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65A8A-286A-2C7C-178F-452D5992C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2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6FCEE-01F3-002E-3B1B-9A11345E5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19FA1-F254-F161-15BA-6197927E4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2B6F2-BD0E-ABEE-BF7B-72A65E6FB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4AAD8-264C-18E3-BB40-8E3FF7BEE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E702E-7C4A-18EA-B17B-E0F7B1850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72514-0CBD-DE46-ACF2-E122AE564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A061B-6986-89C9-259E-5F272365B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1217-7632-20DD-F89E-F61D3CF38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5310-ACFE-4C60-D8DA-6F41DE472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4E55A-C641-6DAF-66FE-0679FA1FE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B38AB-1E13-C8F3-AB6D-7CE8E17F7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C75DB-0292-58A3-D414-4E3DBC49D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D28E-2F88-D626-7FCE-5E667E913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AAC40-3A44-2F98-5B6E-7FD78BD2A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451F3-A1B0-2C42-AEC2-D7EA91855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EB6FC-8C35-91D7-39F8-DB265562B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CAC5-C84E-8865-3CB0-CB56FBD3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1E6CF-19E2-8797-DADB-27419C41E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CB3B7-18F6-475A-7A3A-8D880F77C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A7234-BE0B-4D85-0E34-EB79014BE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0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38ED-4696-24F5-4B83-ACB50693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A6A5B5-7AE5-3C58-4DEC-FE12987E7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8E377-8FED-A944-747E-5F6C630C3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2EDB-F10B-DB30-3CAC-D4743D0B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6D33-06AE-49BF-97B2-93AC377A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567D-516E-46B0-32BF-3D02AD4BB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AB9A7-E0B3-A8E4-DB1F-2929B651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37BE-FC96-3632-B560-4789BFB1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1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40" y="4724400"/>
            <a:ext cx="6229798" cy="1593274"/>
          </a:xfrm>
        </p:spPr>
        <p:txBody>
          <a:bodyPr anchor="ctr"/>
          <a:lstStyle/>
          <a:p>
            <a:r>
              <a:rPr lang="en-US" dirty="0"/>
              <a:t>Project 2:</a:t>
            </a:r>
            <a:br>
              <a:rPr lang="en-US" dirty="0"/>
            </a:br>
            <a:r>
              <a:rPr lang="en-US" dirty="0"/>
              <a:t>NLP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F73201-F73A-5DE7-88BC-07196FFA1C9B}"/>
              </a:ext>
            </a:extLst>
          </p:cNvPr>
          <p:cNvSpPr txBox="1">
            <a:spLocks/>
          </p:cNvSpPr>
          <p:nvPr/>
        </p:nvSpPr>
        <p:spPr>
          <a:xfrm>
            <a:off x="5338743" y="3283527"/>
            <a:ext cx="6513817" cy="1593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Team</a:t>
            </a:r>
          </a:p>
          <a:p>
            <a:pPr algn="ctr"/>
            <a:r>
              <a:rPr lang="en-US" sz="2800" dirty="0"/>
              <a:t>Neu Falcons</a:t>
            </a:r>
          </a:p>
          <a:p>
            <a:pPr algn="ctr"/>
            <a:r>
              <a:rPr lang="en-US" sz="1400" dirty="0"/>
              <a:t>Mohammed Almatrafi – Yazeed Alghamdi – Yasser Alshehri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369E-D3FC-6456-6AC8-EDA1428D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9DD3-3AF5-8058-E0AF-1632B852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 Building (first logistic 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5FC6-BA3A-0352-764A-D51F3A81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8200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Accuracy: 98.85%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For the real news 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For the fake news: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EE16C5-65A3-73BF-8CD4-E2976141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6D66B-6DF9-C5A2-06FD-3F30989F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83" y="3673113"/>
            <a:ext cx="4097176" cy="29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49579-723E-4E81-9E1C-2A1BA6ADD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66FD-EB57-768F-07ED-BA0636F2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 Building (Second </a:t>
            </a:r>
            <a:r>
              <a:rPr lang="en-US" dirty="0" err="1"/>
              <a:t>yoon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cnn</a:t>
            </a:r>
            <a:r>
              <a:rPr lang="en-US" dirty="0"/>
              <a:t> 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37C6-7981-152E-8715-CA9C2F84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2270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Accuracy: 98.80%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F7F21B-6350-12DB-9D65-DE799143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close-up of a graph">
            <a:extLst>
              <a:ext uri="{FF2B5EF4-FFF2-40B4-BE49-F238E27FC236}">
                <a16:creationId xmlns:a16="http://schemas.microsoft.com/office/drawing/2014/main" id="{28FD7593-47D2-C374-FEC6-7F4EE9227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28" y="3427215"/>
            <a:ext cx="5766574" cy="29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9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7AE7-CEC1-BDEE-B50A-E7E8BF6C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8430-E6DB-E892-8D1E-8D301FAC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Teamwork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16508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869E4-6ABE-F1CD-8633-C3B87D0C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A187-2D15-C25A-8B7A-102E57F6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Teamwork &amp; Project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7ED3-A649-8436-54AA-BC76AD70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2270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Linear app to assign &amp; track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Each task has its own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Daily Stand-ups.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DC1285-6767-BBFC-EFAD-69A84D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8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E6C8B-1CB9-A07A-15FE-4BF0717C1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816-BD17-11FE-4E3D-93601081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Conclusion and Insights</a:t>
            </a:r>
          </a:p>
        </p:txBody>
      </p:sp>
    </p:spTree>
    <p:extLst>
      <p:ext uri="{BB962C8B-B14F-4D97-AF65-F5344CB8AC3E}">
        <p14:creationId xmlns:p14="http://schemas.microsoft.com/office/powerpoint/2010/main" val="408626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23F56-173E-3D05-8702-57DE8D54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4BA-4BB8-B40D-506C-F8BD841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Conclusion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A3F2-D55C-F126-6C26-6ACBB31F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27995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 this project, we successfully used NLP techniques to analyze and process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applying methods such as text cleaning, tokenization, and model training, we were able to extract valuable insights and build a model that performs well on the given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Moving forward, further improvements could include refining data preprocessing and exploring advanced model architectures for even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2320F3-1744-37DC-F0EE-333DC10F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401" y="3171569"/>
            <a:ext cx="5655197" cy="624576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Questions?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36846"/>
            <a:ext cx="4179570" cy="58430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190645"/>
            <a:ext cx="3491346" cy="2850181"/>
          </a:xfrm>
        </p:spPr>
        <p:txBody>
          <a:bodyPr>
            <a:noAutofit/>
          </a:bodyPr>
          <a:lstStyle/>
          <a:p>
            <a:r>
              <a:rPr lang="en-US" sz="3200" b="1" dirty="0"/>
              <a:t>Team NeuFalcons</a:t>
            </a:r>
          </a:p>
          <a:p>
            <a:r>
              <a:rPr lang="en-US" dirty="0"/>
              <a:t>Mohammed Almatrafi</a:t>
            </a:r>
          </a:p>
          <a:p>
            <a:r>
              <a:rPr lang="en-US" dirty="0"/>
              <a:t>Yazeed Alghamdi</a:t>
            </a:r>
          </a:p>
          <a:p>
            <a:r>
              <a:rPr lang="en-US" dirty="0"/>
              <a:t>Yasser Alshehri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26" y="1041227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26" y="2625522"/>
            <a:ext cx="3626428" cy="3269589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Wrangling and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Teamwork &amp; Project Management</a:t>
            </a:r>
          </a:p>
          <a:p>
            <a:r>
              <a:rPr lang="en-US" dirty="0"/>
              <a:t>Conclusion and Insights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4EAD-DA00-7675-FB6E-46AAA814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1CAF-7995-1E04-DE85-6B206B1F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CD89CC-C3A2-AA93-2BA1-F2CB2B1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622128-3E65-2E31-E39E-C19C4D4553C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17" y="2934013"/>
            <a:ext cx="103102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NLP Challenge aims to build a classifier that distinguishes between real and fake news using a labeled dataset. We train a model to predict news authenticity and apply it to a validation set. The final classifier is deployed locally and in the cloud using Streamlit while maintaining the original data format.</a:t>
            </a:r>
          </a:p>
        </p:txBody>
      </p:sp>
    </p:spTree>
    <p:extLst>
      <p:ext uri="{BB962C8B-B14F-4D97-AF65-F5344CB8AC3E}">
        <p14:creationId xmlns:p14="http://schemas.microsoft.com/office/powerpoint/2010/main" val="25115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1B389-27CF-9FDA-C4DC-78EAA255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B5BE-A65C-0136-1A4B-D27F3370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Data Wrangling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20735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57" y="-634889"/>
            <a:ext cx="7288282" cy="2121177"/>
          </a:xfrm>
        </p:spPr>
        <p:txBody>
          <a:bodyPr/>
          <a:lstStyle/>
          <a:p>
            <a:r>
              <a:rPr lang="en-US" dirty="0"/>
              <a:t>Data Wrangling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7662" y="-2089540"/>
            <a:ext cx="6172777" cy="301329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3C6F5F-1DAC-06E7-5D2F-29DE82338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38" y="2159825"/>
            <a:ext cx="934472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ar-S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Duplicates: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any duplicate entries to ensure data consistency.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ar-SA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2.Normalization: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text into numerical representations using TF-IDF and Word Embeddings such as Word2Vec.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text to lowercase.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digits.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Strips punctuation.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Lemmatizes words and removes stop words for better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ar-SA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ar-SA" sz="1600" b="1" dirty="0">
                <a:latin typeface="Arial" panose="020B0604020202020204" pitchFamily="34" charset="0"/>
              </a:rPr>
              <a:t>3</a:t>
            </a:r>
            <a:r>
              <a:rPr kumimoji="0" lang="en-US" altLang="ar-S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.Load and Split the Data: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dataset into 80% training and 20% testing.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ar-S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4.Label Encoding: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S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this is a binary classification task, we used a sigmoid activation function instead of one-hot encoding.</a:t>
            </a:r>
            <a:endParaRPr kumimoji="0" lang="ar-SA" altLang="ar-SA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382A9-77C1-63C3-A483-2BB3FEE7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4093-0A13-848F-E8DF-9B05A3D1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9218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B3361-C6BE-8AFF-37D3-8FD53EA8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8F9B-D9C1-AEE4-640A-27EC781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C6FA9-5A48-EE7A-97B3-D017D42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9650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Number of samples (rows): 39942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Number of columns: 5 (Label , Title ,Text , Subject, Date)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Number of categories: 2 (0 = Fake News, 1 = Real News)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Average number of words per title: Around 10 words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C7D9F3-63E6-D737-2ABC-18E90830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BB78-A2AA-D962-C560-4F9D03DCC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67B7-6DD5-EBB5-278E-EEF2D33E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741219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{1A5D007B-1FC7-4BA9-A160-BF29F3599080}tf67328976_win32</Template>
  <TotalTime>258</TotalTime>
  <Words>436</Words>
  <Application>Microsoft Office PowerPoint</Application>
  <PresentationFormat>Widescreen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Project 2: NLP Project</vt:lpstr>
      <vt:lpstr>AGENDA</vt:lpstr>
      <vt:lpstr>Project Overview</vt:lpstr>
      <vt:lpstr>Project Overview</vt:lpstr>
      <vt:lpstr>Data Wrangling and Cleaning</vt:lpstr>
      <vt:lpstr>Data Wrangling and Cleaning</vt:lpstr>
      <vt:lpstr>Exploratory Data Analysis</vt:lpstr>
      <vt:lpstr>Exploratory Data Analysis</vt:lpstr>
      <vt:lpstr>Model Building</vt:lpstr>
      <vt:lpstr>Model Building (first logistic model)</vt:lpstr>
      <vt:lpstr>Model Building (Second yoon kim cnn model)</vt:lpstr>
      <vt:lpstr>Teamwork &amp; Project Management</vt:lpstr>
      <vt:lpstr>Teamwork &amp; Project Management</vt:lpstr>
      <vt:lpstr>Conclusion and Insights</vt:lpstr>
      <vt:lpstr>Conclusion and Insights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عامر ناحي المطرفي</dc:creator>
  <cp:lastModifiedBy>kaka 8</cp:lastModifiedBy>
  <cp:revision>7</cp:revision>
  <dcterms:created xsi:type="dcterms:W3CDTF">2025-03-10T08:05:54Z</dcterms:created>
  <dcterms:modified xsi:type="dcterms:W3CDTF">2025-03-17T10:37:52Z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