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Economica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6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599ab8b9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4f599ab8b9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599ab8b9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4f599ab8b9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f599ab8b9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f599ab8b9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f599ab8b9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f599ab8b9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599ab8b9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599ab8b9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f599ab8b9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f599ab8b9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f599ab8b9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f599ab8b9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5888372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5888372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f58883722_0_1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4f58883722_0_1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5522e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5522e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599ab8b9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4f599ab8b9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03950" y="4240993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9" name="Google Shape;69;p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9" name="Google Shape;79;p1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◎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◉"/>
              <a:defRPr>
                <a:solidFill>
                  <a:schemeClr val="l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114800" y="202114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Business Solutions for Recruitment Offices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3002500" y="3266925"/>
            <a:ext cx="3180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By : Mohammed Alosaimi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0" y="99150"/>
            <a:ext cx="7057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91EA"/>
                </a:solidFill>
                <a:latin typeface="Roboto"/>
                <a:ea typeface="Roboto"/>
                <a:cs typeface="Roboto"/>
                <a:sym typeface="Roboto"/>
              </a:rPr>
              <a:t>Predict Countries</a:t>
            </a:r>
            <a:endParaRPr sz="36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900" y="969500"/>
            <a:ext cx="2817951" cy="16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310925" y="969500"/>
            <a:ext cx="1861800" cy="121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how many request for each country in a given month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500" y="1476250"/>
            <a:ext cx="2617724" cy="10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6577025" y="907200"/>
            <a:ext cx="15864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Income mean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8" name="Google Shape;188;p26"/>
          <p:cNvCxnSpPr>
            <a:stCxn id="185" idx="3"/>
          </p:cNvCxnSpPr>
          <p:nvPr/>
        </p:nvCxnSpPr>
        <p:spPr>
          <a:xfrm>
            <a:off x="2172725" y="1575500"/>
            <a:ext cx="79320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6"/>
          <p:cNvSpPr txBox="1"/>
          <p:nvPr/>
        </p:nvSpPr>
        <p:spPr>
          <a:xfrm>
            <a:off x="6967625" y="3255200"/>
            <a:ext cx="1797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Sum of Income: 446500.0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475" y="3325275"/>
            <a:ext cx="2817950" cy="8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4093400" y="3255202"/>
            <a:ext cx="2054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Sum of our predicted Income: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765,171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>
            <a:off x="5783900" y="1795773"/>
            <a:ext cx="363600" cy="4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26"/>
          <p:cNvCxnSpPr>
            <a:stCxn id="186" idx="2"/>
            <a:endCxn id="190" idx="0"/>
          </p:cNvCxnSpPr>
          <p:nvPr/>
        </p:nvCxnSpPr>
        <p:spPr>
          <a:xfrm rot="5400000">
            <a:off x="4182912" y="51825"/>
            <a:ext cx="807900" cy="573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>
            <a:stCxn id="190" idx="3"/>
            <a:endCxn id="191" idx="1"/>
          </p:cNvCxnSpPr>
          <p:nvPr/>
        </p:nvCxnSpPr>
        <p:spPr>
          <a:xfrm flipH="1" rot="10800000">
            <a:off x="3126425" y="3616262"/>
            <a:ext cx="966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6"/>
          <p:cNvCxnSpPr>
            <a:stCxn id="191" idx="3"/>
            <a:endCxn id="189" idx="1"/>
          </p:cNvCxnSpPr>
          <p:nvPr/>
        </p:nvCxnSpPr>
        <p:spPr>
          <a:xfrm flipH="1" rot="10800000">
            <a:off x="6147500" y="3572152"/>
            <a:ext cx="8202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539825" y="1907500"/>
            <a:ext cx="79134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"/>
                <a:ea typeface="Roboto"/>
                <a:cs typeface="Roboto"/>
                <a:sym typeface="Roboto"/>
              </a:rPr>
              <a:t>Clustering and some insights of the data</a:t>
            </a:r>
            <a:endParaRPr sz="30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98350" y="2015400"/>
            <a:ext cx="2655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Average age requested: 30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City: Riyadh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Family name: Alonazi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198350" y="2015400"/>
            <a:ext cx="2655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Average age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requested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30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City: Abha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Family name: Alotaibi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198350" y="2015400"/>
            <a:ext cx="2655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Average age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requested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: 35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City: Riyadh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Family name: Almutairi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73700" y="473400"/>
            <a:ext cx="7596600" cy="9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91EA"/>
                </a:solidFill>
                <a:latin typeface="Lato"/>
                <a:ea typeface="Lato"/>
                <a:cs typeface="Lato"/>
                <a:sym typeface="Lato"/>
              </a:rPr>
              <a:t>Making Better Business Decisions</a:t>
            </a:r>
            <a:endParaRPr>
              <a:solidFill>
                <a:srgbClr val="0091EA"/>
              </a:solidFill>
            </a:endParaRPr>
          </a:p>
        </p:txBody>
      </p:sp>
      <p:grpSp>
        <p:nvGrpSpPr>
          <p:cNvPr id="224" name="Google Shape;224;p31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225" name="Google Shape;225;p31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55B54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155B5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1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 a web application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229" name="Google Shape;229;p31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31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Show Probability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31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233" name="Google Shape;233;p31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249C90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249C9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31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Link </a:t>
              </a: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predictions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 the profit data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of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246" name="Google Shape;246;p33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247" name="Google Shape;247;p33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Dirty Data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8" name="Google Shape;248;p33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9" name="Google Shape;249;p33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50" name="Google Shape;250;p33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Lack of observations in the data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1" name="Google Shape;251;p3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2" name="Google Shape;252;p33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53" name="Google Shape;253;p33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Lack of communications with the service provider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" name="Google Shape;254;p3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5" name="Google Shape;255;p33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256" name="Google Shape;256;p3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3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60" name="Google Shape;260;p3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3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3" name="Google Shape;263;p3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3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6" name="Google Shape;266;p3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33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3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3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77350" y="1642025"/>
            <a:ext cx="4045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>
                <a:solidFill>
                  <a:srgbClr val="0091EA"/>
                </a:solidFill>
              </a:rPr>
              <a:t>Future Works  </a:t>
            </a:r>
            <a:endParaRPr sz="3000">
              <a:solidFill>
                <a:srgbClr val="0091EA"/>
              </a:solidFill>
            </a:endParaRPr>
          </a:p>
        </p:txBody>
      </p:sp>
      <p:sp>
        <p:nvSpPr>
          <p:cNvPr id="276" name="Google Shape;276;p34"/>
          <p:cNvSpPr txBox="1"/>
          <p:nvPr>
            <p:ph idx="2" type="body"/>
          </p:nvPr>
        </p:nvSpPr>
        <p:spPr>
          <a:xfrm>
            <a:off x="4722125" y="724200"/>
            <a:ext cx="44766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Advice the service provider to refine their data collection process.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Integrate</a:t>
            </a:r>
            <a:r>
              <a:rPr lang="en" sz="2400">
                <a:solidFill>
                  <a:schemeClr val="dk1"/>
                </a:solidFill>
              </a:rPr>
              <a:t> data collection system into my web application</a:t>
            </a:r>
            <a:endParaRPr sz="6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Advise the service provider to collect more descriptive data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800"/>
              <a:t>Live Demo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681325" y="1869000"/>
            <a:ext cx="30000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4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560975" y="187275"/>
            <a:ext cx="4041300" cy="46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Identify Business  Problem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Collection and Cleaning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Solution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Improving 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Decisions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Future Works and  Live Demo 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90250" y="526350"/>
            <a:ext cx="8326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Thank You For Listening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1850" y="565225"/>
            <a:ext cx="35859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Statistics</a:t>
            </a:r>
            <a:endParaRPr sz="3600">
              <a:solidFill>
                <a:srgbClr val="0B5394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61850" y="1713325"/>
            <a:ext cx="8520600" cy="19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Lato"/>
              <a:buChar char="◎"/>
            </a:pPr>
            <a:r>
              <a:rPr lang="en" sz="2400">
                <a:solidFill>
                  <a:srgbClr val="0B5394"/>
                </a:solidFill>
              </a:rPr>
              <a:t>63,723 foreign domestic workers</a:t>
            </a:r>
            <a:endParaRPr sz="2400">
              <a:solidFill>
                <a:srgbClr val="0B5394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Font typeface="Lato"/>
              <a:buChar char="◎"/>
            </a:pPr>
            <a:r>
              <a:rPr lang="en" sz="2400">
                <a:solidFill>
                  <a:srgbClr val="0B5394"/>
                </a:solidFill>
              </a:rPr>
              <a:t>1.4 million house drivers.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0" y="4814550"/>
            <a:ext cx="39972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Resource: http://saudigazette.com.sa/article/534105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5721925" y="290550"/>
            <a:ext cx="2011200" cy="764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Recruit a worker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721923" y="1894955"/>
            <a:ext cx="2011200" cy="76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Replace a worker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721915" y="3610278"/>
            <a:ext cx="2011200" cy="76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 money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76491" y="1774655"/>
            <a:ext cx="4195800" cy="1594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Business Problems</a:t>
            </a:r>
            <a:r>
              <a:rPr b="0" i="0" lang="en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20"/>
          <p:cNvCxnSpPr>
            <a:stCxn id="116" idx="2"/>
            <a:endCxn id="117" idx="0"/>
          </p:cNvCxnSpPr>
          <p:nvPr/>
        </p:nvCxnSpPr>
        <p:spPr>
          <a:xfrm>
            <a:off x="6727525" y="1054650"/>
            <a:ext cx="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6727525" y="2714513"/>
            <a:ext cx="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0" lang="en" sz="3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Identify Business  Problems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1305800"/>
            <a:ext cx="779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Question!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What is the probability that a worker from a certain country would be a good option for the client based on his/her information and their request specifications?</a:t>
            </a:r>
            <a:endParaRPr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Lato"/>
              <a:buChar char="-"/>
            </a:pPr>
            <a:r>
              <a:rPr lang="en" sz="1800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What are the countries that make more profit in a certain month?</a:t>
            </a:r>
            <a:endParaRPr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576650" y="528300"/>
            <a:ext cx="5990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Collection and Data Cleaning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25" y="1355475"/>
            <a:ext cx="20859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7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1043250" y="89700"/>
            <a:ext cx="70575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375"/>
            <a:ext cx="38862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375" y="996900"/>
            <a:ext cx="3220800" cy="384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3"/>
          <p:cNvCxnSpPr/>
          <p:nvPr/>
        </p:nvCxnSpPr>
        <p:spPr>
          <a:xfrm>
            <a:off x="885175" y="3667125"/>
            <a:ext cx="4498800" cy="668100"/>
          </a:xfrm>
          <a:prstGeom prst="bentConnector3">
            <a:avLst>
              <a:gd fmla="val 5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773700" y="114800"/>
            <a:ext cx="75966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Business Solution</a:t>
            </a:r>
            <a:endParaRPr/>
          </a:p>
        </p:txBody>
      </p:sp>
      <p:grpSp>
        <p:nvGrpSpPr>
          <p:cNvPr id="148" name="Google Shape;148;p24"/>
          <p:cNvGrpSpPr/>
          <p:nvPr/>
        </p:nvGrpSpPr>
        <p:grpSpPr>
          <a:xfrm>
            <a:off x="583898" y="1986800"/>
            <a:ext cx="2691739" cy="1289700"/>
            <a:chOff x="583898" y="1986800"/>
            <a:chExt cx="2691739" cy="1289700"/>
          </a:xfrm>
        </p:grpSpPr>
        <p:sp>
          <p:nvSpPr>
            <p:cNvPr id="149" name="Google Shape;149;p24"/>
            <p:cNvSpPr txBox="1"/>
            <p:nvPr/>
          </p:nvSpPr>
          <p:spPr>
            <a:xfrm>
              <a:off x="583898" y="1986800"/>
              <a:ext cx="1863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Predict Countries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" name="Google Shape;150;p2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D8382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1" name="Google Shape;151;p24"/>
          <p:cNvGrpSpPr/>
          <p:nvPr/>
        </p:nvGrpSpPr>
        <p:grpSpPr>
          <a:xfrm>
            <a:off x="5209838" y="1060350"/>
            <a:ext cx="3449262" cy="1289700"/>
            <a:chOff x="5209838" y="1060350"/>
            <a:chExt cx="3449262" cy="1289700"/>
          </a:xfrm>
        </p:grpSpPr>
        <p:sp>
          <p:nvSpPr>
            <p:cNvPr id="152" name="Google Shape;152;p24"/>
            <p:cNvSpPr txBox="1"/>
            <p:nvPr/>
          </p:nvSpPr>
          <p:spPr>
            <a:xfrm>
              <a:off x="6696499" y="1060350"/>
              <a:ext cx="1962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Predict probability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2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80201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4" name="Google Shape;154;p24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55" name="Google Shape;155;p24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" name="Google Shape;156;p2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7" name="Google Shape;157;p24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58" name="Google Shape;158;p2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2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62" name="Google Shape;162;p2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D8382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D838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2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65" name="Google Shape;165;p2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80201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68" name="Google Shape;168;p2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02C2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02C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2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1043250" y="761725"/>
            <a:ext cx="70575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91EA"/>
                </a:solidFill>
                <a:latin typeface="Roboto"/>
                <a:ea typeface="Roboto"/>
                <a:cs typeface="Roboto"/>
                <a:sym typeface="Roboto"/>
              </a:rPr>
              <a:t>Predict Probability</a:t>
            </a:r>
            <a:endParaRPr sz="3600">
              <a:solidFill>
                <a:srgbClr val="0091E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00" y="2107800"/>
            <a:ext cx="60579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