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1/24/2018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657225"/>
            <a:ext cx="8824913" cy="3082323"/>
          </a:xfrm>
        </p:spPr>
        <p:txBody>
          <a:bodyPr/>
          <a:lstStyle/>
          <a:p>
            <a:r>
              <a:rPr lang="en-US" sz="6000" dirty="0"/>
              <a:t>I-Search Kelowna</a:t>
            </a:r>
            <a:r>
              <a:rPr lang="en-US" sz="6000" dirty="0">
                <a:solidFill>
                  <a:srgbClr val="EBEBEB"/>
                </a:solidFill>
                <a:latin typeface="Century Gothic"/>
                <a:cs typeface="+mj-ea"/>
              </a:rPr>
              <a:t> -</a:t>
            </a:r>
            <a:br>
              <a:rPr lang="en-US" dirty="0">
                <a:solidFill>
                  <a:schemeClr val="tx1"/>
                </a:solidFill>
                <a:latin typeface="+mj-ea"/>
                <a:cs typeface="+mj-ea"/>
              </a:rPr>
            </a:br>
            <a:r>
              <a:rPr lang="en-US" sz="6000" dirty="0"/>
              <a:t>For Service Providers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3876675"/>
            <a:ext cx="9108972" cy="1511300"/>
          </a:xfrm>
        </p:spPr>
        <p:txBody>
          <a:bodyPr/>
          <a:lstStyle/>
          <a:p>
            <a:r>
              <a:rPr lang="en-US" sz="2400" b="1" dirty="0"/>
              <a:t>Team  Members: </a:t>
            </a:r>
            <a:r>
              <a:rPr lang="en-US" sz="2400" b="1" dirty="0" err="1"/>
              <a:t>Gurpyar</a:t>
            </a:r>
            <a:r>
              <a:rPr lang="en-US" sz="2400" b="1" dirty="0"/>
              <a:t> Singh, Eric </a:t>
            </a:r>
            <a:r>
              <a:rPr lang="en-US" sz="2400" b="1" dirty="0" err="1"/>
              <a:t>Scherban</a:t>
            </a:r>
            <a:r>
              <a:rPr lang="en-US" sz="2400" b="1" dirty="0"/>
              <a:t>, Mohammed </a:t>
            </a:r>
            <a:r>
              <a:rPr lang="en-US" sz="2400" b="1" dirty="0" err="1"/>
              <a:t>Alotaibi</a:t>
            </a:r>
            <a:r>
              <a:rPr lang="en-US" sz="2400" b="1" dirty="0"/>
              <a:t>, Jesse John </a:t>
            </a:r>
            <a:r>
              <a:rPr lang="en-US" sz="2400" b="1" dirty="0" err="1"/>
              <a:t>GagNon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32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B11B2-9C60-4389-8064-B4B01C6C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for Planning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0156B-9E53-4793-95AA-4BC60EDEF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47950"/>
            <a:ext cx="10670377" cy="44104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Jira</a:t>
            </a:r>
          </a:p>
          <a:p>
            <a:r>
              <a:rPr lang="en-US" sz="4000" dirty="0"/>
              <a:t>Facebook</a:t>
            </a:r>
          </a:p>
          <a:p>
            <a:r>
              <a:rPr lang="en-US" sz="4000" dirty="0"/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30214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7CBBB-A6F8-4149-AFDC-92965ECF8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Tools for building the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534A0-154F-48F3-88F5-6B62E84A5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sz="4000" dirty="0"/>
              <a:t>GitHub</a:t>
            </a:r>
          </a:p>
          <a:p>
            <a:r>
              <a:rPr lang="en-US" sz="4000" dirty="0"/>
              <a:t>MS - Excel</a:t>
            </a:r>
          </a:p>
          <a:p>
            <a:r>
              <a:rPr lang="en-US" sz="4000" dirty="0"/>
              <a:t>Ubuntu Virtual Machine – LAMP</a:t>
            </a:r>
          </a:p>
          <a:p>
            <a:r>
              <a:rPr lang="en-US" sz="4000" dirty="0"/>
              <a:t>VMWare</a:t>
            </a:r>
          </a:p>
          <a:p>
            <a:r>
              <a:rPr lang="en-US" sz="4000" dirty="0"/>
              <a:t>My PHP Admin</a:t>
            </a:r>
          </a:p>
          <a:p>
            <a:r>
              <a:rPr lang="en-US" sz="4000" dirty="0"/>
              <a:t>NetBeans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4477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5DE5-AE63-4981-BA64-33CA6BA8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Languages to be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B4736-A9BA-4DC2-BBE7-207D7E1D3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PHP</a:t>
            </a:r>
          </a:p>
          <a:p>
            <a:r>
              <a:rPr lang="en-US" sz="3200" dirty="0"/>
              <a:t>HTML &amp; CSS</a:t>
            </a:r>
          </a:p>
          <a:p>
            <a:r>
              <a:rPr lang="en-US" sz="3200" dirty="0"/>
              <a:t>JavaScript </a:t>
            </a:r>
          </a:p>
          <a:p>
            <a:r>
              <a:rPr lang="en-US" sz="3200" dirty="0"/>
              <a:t>MySQL</a:t>
            </a:r>
          </a:p>
          <a:p>
            <a:r>
              <a:rPr lang="en-US" sz="3200" dirty="0"/>
              <a:t>SQL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91536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TF00001243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Ion Boardroom</vt:lpstr>
      <vt:lpstr>I-Search Kelowna - For Service Providers</vt:lpstr>
      <vt:lpstr>Tools for Planning Tasks</vt:lpstr>
      <vt:lpstr>Tools for building the Project</vt:lpstr>
      <vt:lpstr>Languages to be used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 </cp:lastModifiedBy>
  <cp:revision>6</cp:revision>
  <dcterms:created xsi:type="dcterms:W3CDTF">2015-09-22T16:57:55Z</dcterms:created>
  <dcterms:modified xsi:type="dcterms:W3CDTF">2018-01-24T22:10:52Z</dcterms:modified>
</cp:coreProperties>
</file>