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5E60-8818-0805-7055-25325F5DE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Checkpoint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00AFE-BF2E-030D-EE5E-0319AB473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dirty="0"/>
              <a:t>How does the web work?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dirty="0"/>
              <a:t>What do you need to be a web developer?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dirty="0"/>
              <a:t>Why did you choose to be a web developer?</a:t>
            </a:r>
          </a:p>
        </p:txBody>
      </p:sp>
    </p:spTree>
    <p:extLst>
      <p:ext uri="{BB962C8B-B14F-4D97-AF65-F5344CB8AC3E}">
        <p14:creationId xmlns:p14="http://schemas.microsoft.com/office/powerpoint/2010/main" val="165275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AB93-595D-6350-0041-DD289707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How does the web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58F6D-32C8-A04F-0C35-58277A111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The browser sends an HTTP request message to the server, asking it to send a copy of the website to the client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This message, and all other data sent between the client and the server, is sent across your internet connection using TCP/IP.</a:t>
            </a:r>
            <a:endParaRPr lang="en-MY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9032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2436-BC20-D3C3-CBD0-F3C686987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How does the web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B704-5DBB-71BA-BAF8-0D32935C5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The Internet is the network of networks and the network allows to exchange of data between two or more computers.</a:t>
            </a:r>
          </a:p>
          <a:p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The Web is a way to access information through the Internet.</a:t>
            </a:r>
            <a:endParaRPr lang="en-MY" dirty="0">
              <a:solidFill>
                <a:schemeClr val="tx1">
                  <a:lumMod val="95000"/>
                </a:schemeClr>
              </a:solidFill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8413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DFA8-7A2C-63BB-200E-E2B8D6ACB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do you need to be a web developer?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7041D-822F-064D-ABCD-D3418F269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A web developer is a programmer who develops World Wide Web applications using a client–server model. </a:t>
            </a:r>
          </a:p>
          <a:p>
            <a:endParaRPr lang="en-MY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MY" dirty="0">
                <a:solidFill>
                  <a:schemeClr val="tx1">
                    <a:lumMod val="95000"/>
                  </a:schemeClr>
                </a:solidFill>
              </a:rPr>
              <a:t>In order to become a web developer you’ll need patience and discipline in order to create both simple and complex web applications. It is a series of trial and error so do not feel discouraged. In the beginning, you will need to learn the fundamentals of web programming; HTML, CSS, JavaScript.</a:t>
            </a:r>
          </a:p>
        </p:txBody>
      </p:sp>
    </p:spTree>
    <p:extLst>
      <p:ext uri="{BB962C8B-B14F-4D97-AF65-F5344CB8AC3E}">
        <p14:creationId xmlns:p14="http://schemas.microsoft.com/office/powerpoint/2010/main" val="215295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8284-5615-BE9B-2DC2-74A960ED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Why did you choose to be a web developer?</a:t>
            </a:r>
            <a:br>
              <a:rPr lang="en-MY" dirty="0"/>
            </a:b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3C20B-7093-8BBB-852B-625CE664F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solidFill>
                  <a:schemeClr val="tx1">
                    <a:lumMod val="95000"/>
                  </a:schemeClr>
                </a:solidFill>
              </a:rPr>
              <a:t>A major part of any business is creating a website when expanding.</a:t>
            </a:r>
          </a:p>
          <a:p>
            <a:r>
              <a:rPr lang="en-MY" dirty="0">
                <a:solidFill>
                  <a:schemeClr val="tx1">
                    <a:lumMod val="95000"/>
                  </a:schemeClr>
                </a:solidFill>
              </a:rPr>
              <a:t>I need web development for essentially anything I need to do.</a:t>
            </a:r>
          </a:p>
          <a:p>
            <a:r>
              <a:rPr lang="en-MY" dirty="0">
                <a:solidFill>
                  <a:schemeClr val="tx1">
                    <a:lumMod val="95000"/>
                  </a:schemeClr>
                </a:solidFill>
              </a:rPr>
              <a:t>It is a growing industry.</a:t>
            </a:r>
          </a:p>
          <a:p>
            <a:r>
              <a:rPr lang="en-MY" dirty="0">
                <a:solidFill>
                  <a:schemeClr val="tx1">
                    <a:lumMod val="95000"/>
                  </a:schemeClr>
                </a:solidFill>
              </a:rPr>
              <a:t>It is easy to learn.</a:t>
            </a:r>
          </a:p>
          <a:p>
            <a:endParaRPr lang="en-MY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239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</TotalTime>
  <Words>257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</vt:lpstr>
      <vt:lpstr>Tw Cen MT</vt:lpstr>
      <vt:lpstr>Circuit</vt:lpstr>
      <vt:lpstr>Checkpoint</vt:lpstr>
      <vt:lpstr>How does the web work?</vt:lpstr>
      <vt:lpstr>How does the web work?</vt:lpstr>
      <vt:lpstr>What do you need to be a web developer?</vt:lpstr>
      <vt:lpstr>Why did you choose to be a web developer?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</dc:title>
  <dc:creator>mohammad mohammad</dc:creator>
  <cp:lastModifiedBy>mohammad mohammad</cp:lastModifiedBy>
  <cp:revision>1</cp:revision>
  <dcterms:created xsi:type="dcterms:W3CDTF">2022-09-27T11:48:33Z</dcterms:created>
  <dcterms:modified xsi:type="dcterms:W3CDTF">2022-09-27T12:18:43Z</dcterms:modified>
</cp:coreProperties>
</file>