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8309" y="2593777"/>
            <a:ext cx="7627382" cy="9835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744"/>
              </a:lnSpc>
              <a:buNone/>
            </a:pPr>
            <a:r>
              <a:rPr lang="en-US" sz="619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FindIt website</a:t>
            </a:r>
            <a:endParaRPr lang="en-US" sz="6195" dirty="0"/>
          </a:p>
        </p:txBody>
      </p:sp>
      <p:sp>
        <p:nvSpPr>
          <p:cNvPr id="6" name="Text 3"/>
          <p:cNvSpPr/>
          <p:nvPr/>
        </p:nvSpPr>
        <p:spPr>
          <a:xfrm>
            <a:off x="758309" y="3902273"/>
            <a:ext cx="7627382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0"/>
              </a:lnSpc>
              <a:buNone/>
            </a:pPr>
            <a:r>
              <a:rPr lang="en-US" sz="170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Missing Report Project is an innovative platform that helps users easily file missing reports for lost items, pets, or personal belongings. By providing a centralized system, the project aims to streamline the process of reporting and recovering lost items, ultimately reducing the stress and frustration associated with such situations.</a:t>
            </a:r>
            <a:endParaRPr lang="en-US" sz="1706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6749" y="1430298"/>
            <a:ext cx="7830502" cy="12342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60"/>
              </a:lnSpc>
              <a:buNone/>
            </a:pPr>
            <a:r>
              <a:rPr lang="en-US" sz="388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Problem: Users Struggling to Find Lost Items</a:t>
            </a:r>
            <a:endParaRPr lang="en-US" sz="3888" dirty="0"/>
          </a:p>
        </p:txBody>
      </p:sp>
      <p:sp>
        <p:nvSpPr>
          <p:cNvPr id="6" name="Shape 3"/>
          <p:cNvSpPr/>
          <p:nvPr/>
        </p:nvSpPr>
        <p:spPr>
          <a:xfrm>
            <a:off x="656749" y="3157061"/>
            <a:ext cx="422196" cy="422196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09625" y="3220045"/>
            <a:ext cx="116443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3"/>
              </a:lnSpc>
              <a:buNone/>
            </a:pPr>
            <a:r>
              <a:rPr lang="en-US" sz="233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33" dirty="0"/>
          </a:p>
        </p:txBody>
      </p:sp>
      <p:sp>
        <p:nvSpPr>
          <p:cNvPr id="8" name="Text 5"/>
          <p:cNvSpPr/>
          <p:nvPr/>
        </p:nvSpPr>
        <p:spPr>
          <a:xfrm>
            <a:off x="1266587" y="3157061"/>
            <a:ext cx="2779990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Scattered Information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266587" y="3578185"/>
            <a:ext cx="3211592" cy="1800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4"/>
              </a:lnSpc>
              <a:buNone/>
            </a:pPr>
            <a:r>
              <a:rPr lang="en-US" sz="147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Users often have to search through various channels, such as social media, community groups, or local authorities, to report a lost item, leading to a fragmented and inefficient process.</a:t>
            </a:r>
            <a:endParaRPr lang="en-US" sz="1478" dirty="0"/>
          </a:p>
        </p:txBody>
      </p:sp>
      <p:sp>
        <p:nvSpPr>
          <p:cNvPr id="10" name="Shape 7"/>
          <p:cNvSpPr/>
          <p:nvPr/>
        </p:nvSpPr>
        <p:spPr>
          <a:xfrm>
            <a:off x="4665821" y="3157061"/>
            <a:ext cx="422196" cy="422196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788456" y="3220045"/>
            <a:ext cx="176927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3"/>
              </a:lnSpc>
              <a:buNone/>
            </a:pPr>
            <a:r>
              <a:rPr lang="en-US" sz="233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33" dirty="0"/>
          </a:p>
        </p:txBody>
      </p:sp>
      <p:sp>
        <p:nvSpPr>
          <p:cNvPr id="12" name="Text 9"/>
          <p:cNvSpPr/>
          <p:nvPr/>
        </p:nvSpPr>
        <p:spPr>
          <a:xfrm>
            <a:off x="5275659" y="3157061"/>
            <a:ext cx="2597348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Lack of Coordination</a:t>
            </a: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5275659" y="3578185"/>
            <a:ext cx="3211592" cy="1500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4"/>
              </a:lnSpc>
              <a:buNone/>
            </a:pPr>
            <a:r>
              <a:rPr lang="en-US" sz="147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Without a centralized platform, it becomes challenging for finders to connect with the rightful owners, resulting in many lost items never being returned.</a:t>
            </a:r>
            <a:endParaRPr lang="en-US" sz="1478" dirty="0"/>
          </a:p>
        </p:txBody>
      </p:sp>
      <p:sp>
        <p:nvSpPr>
          <p:cNvPr id="14" name="Shape 11"/>
          <p:cNvSpPr/>
          <p:nvPr/>
        </p:nvSpPr>
        <p:spPr>
          <a:xfrm>
            <a:off x="656749" y="5777865"/>
            <a:ext cx="422196" cy="422196"/>
          </a:xfrm>
          <a:prstGeom prst="roundRect">
            <a:avLst>
              <a:gd name="adj" fmla="val 1866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9264" y="5840849"/>
            <a:ext cx="177165" cy="2962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33"/>
              </a:lnSpc>
              <a:buNone/>
            </a:pPr>
            <a:r>
              <a:rPr lang="en-US" sz="233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33" dirty="0"/>
          </a:p>
        </p:txBody>
      </p:sp>
      <p:sp>
        <p:nvSpPr>
          <p:cNvPr id="16" name="Text 13"/>
          <p:cNvSpPr/>
          <p:nvPr/>
        </p:nvSpPr>
        <p:spPr>
          <a:xfrm>
            <a:off x="1266587" y="5777865"/>
            <a:ext cx="2468999" cy="3086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30"/>
              </a:lnSpc>
              <a:buNone/>
            </a:pPr>
            <a:r>
              <a:rPr lang="en-US" sz="1944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Emotional Stress</a:t>
            </a:r>
            <a:endParaRPr lang="en-US" sz="1944" dirty="0"/>
          </a:p>
        </p:txBody>
      </p:sp>
      <p:sp>
        <p:nvSpPr>
          <p:cNvPr id="17" name="Text 14"/>
          <p:cNvSpPr/>
          <p:nvPr/>
        </p:nvSpPr>
        <p:spPr>
          <a:xfrm>
            <a:off x="1266587" y="6198989"/>
            <a:ext cx="7220664" cy="600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4"/>
              </a:lnSpc>
              <a:buNone/>
            </a:pPr>
            <a:r>
              <a:rPr lang="en-US" sz="147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stress and anxiety associated with losing valuable items or beloved pets can significantly impact an individual's well-being and quality of life.</a:t>
            </a:r>
            <a:endParaRPr lang="en-US" sz="1478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758309" y="1880711"/>
            <a:ext cx="13113782" cy="1425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612"/>
              </a:lnSpc>
              <a:buNone/>
            </a:pPr>
            <a:r>
              <a:rPr lang="en-US" sz="4489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Solution: A Centralized Missing Report Platform</a:t>
            </a:r>
            <a:endParaRPr lang="en-US" sz="4489" dirty="0"/>
          </a:p>
        </p:txBody>
      </p:sp>
      <p:sp>
        <p:nvSpPr>
          <p:cNvPr id="5" name="Text 3"/>
          <p:cNvSpPr/>
          <p:nvPr/>
        </p:nvSpPr>
        <p:spPr>
          <a:xfrm>
            <a:off x="758309" y="3847624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Easy Reporting</a:t>
            </a:r>
            <a:endParaRPr lang="en-US" sz="2245" dirty="0"/>
          </a:p>
        </p:txBody>
      </p:sp>
      <p:sp>
        <p:nvSpPr>
          <p:cNvPr id="6" name="Text 4"/>
          <p:cNvSpPr/>
          <p:nvPr/>
        </p:nvSpPr>
        <p:spPr>
          <a:xfrm>
            <a:off x="758309" y="4420433"/>
            <a:ext cx="4018359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0"/>
              </a:lnSpc>
              <a:buNone/>
            </a:pPr>
            <a:r>
              <a:rPr lang="en-US" sz="170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Missing Report Platform provides a user-friendly interface where individuals can quickly and easily file a missing report for their lost item or pet.</a:t>
            </a:r>
            <a:endParaRPr lang="en-US" sz="1706" dirty="0"/>
          </a:p>
        </p:txBody>
      </p:sp>
      <p:sp>
        <p:nvSpPr>
          <p:cNvPr id="7" name="Text 5"/>
          <p:cNvSpPr/>
          <p:nvPr/>
        </p:nvSpPr>
        <p:spPr>
          <a:xfrm>
            <a:off x="5312926" y="3847624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Coordinated Efforts</a:t>
            </a:r>
            <a:endParaRPr lang="en-US" sz="2245" dirty="0"/>
          </a:p>
        </p:txBody>
      </p:sp>
      <p:sp>
        <p:nvSpPr>
          <p:cNvPr id="8" name="Text 6"/>
          <p:cNvSpPr/>
          <p:nvPr/>
        </p:nvSpPr>
        <p:spPr>
          <a:xfrm>
            <a:off x="5312926" y="4420433"/>
            <a:ext cx="4018359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0"/>
              </a:lnSpc>
              <a:buNone/>
            </a:pPr>
            <a:r>
              <a:rPr lang="en-US" sz="170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platform connects finders with the rightful owners, facilitating the recovery process and increasing the chances of reuniting lost items or pets with their owners.</a:t>
            </a:r>
            <a:endParaRPr lang="en-US" sz="1706" dirty="0"/>
          </a:p>
        </p:txBody>
      </p:sp>
      <p:sp>
        <p:nvSpPr>
          <p:cNvPr id="9" name="Text 7"/>
          <p:cNvSpPr/>
          <p:nvPr/>
        </p:nvSpPr>
        <p:spPr>
          <a:xfrm>
            <a:off x="9867543" y="3847624"/>
            <a:ext cx="2850713" cy="3562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06"/>
              </a:lnSpc>
              <a:buNone/>
            </a:pPr>
            <a:r>
              <a:rPr lang="en-US" sz="224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Reduced Stress</a:t>
            </a:r>
            <a:endParaRPr lang="en-US" sz="2245" dirty="0"/>
          </a:p>
        </p:txBody>
      </p:sp>
      <p:sp>
        <p:nvSpPr>
          <p:cNvPr id="10" name="Text 8"/>
          <p:cNvSpPr/>
          <p:nvPr/>
        </p:nvSpPr>
        <p:spPr>
          <a:xfrm>
            <a:off x="9867543" y="4420433"/>
            <a:ext cx="4018359" cy="1733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0"/>
              </a:lnSpc>
              <a:buNone/>
            </a:pPr>
            <a:r>
              <a:rPr lang="en-US" sz="1706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streamlining the missing report process, the platform helps alleviate the emotional stress and anxiety experienced by those who have lost something valuable.</a:t>
            </a:r>
            <a:endParaRPr lang="en-US" sz="1706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3534" y="663773"/>
            <a:ext cx="7836932" cy="1228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37"/>
              </a:lnSpc>
              <a:buNone/>
            </a:pPr>
            <a:r>
              <a:rPr lang="en-US" sz="387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Features of the Missing Report Platform</a:t>
            </a:r>
            <a:endParaRPr lang="en-US" sz="387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4" y="2172533"/>
            <a:ext cx="466844" cy="4668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53534" y="2826068"/>
            <a:ext cx="2457093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Geo-Tagging</a:t>
            </a:r>
            <a:endParaRPr lang="en-US" sz="1935" dirty="0"/>
          </a:p>
        </p:txBody>
      </p:sp>
      <p:sp>
        <p:nvSpPr>
          <p:cNvPr id="8" name="Text 4"/>
          <p:cNvSpPr/>
          <p:nvPr/>
        </p:nvSpPr>
        <p:spPr>
          <a:xfrm>
            <a:off x="653534" y="3245287"/>
            <a:ext cx="3778448" cy="895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53"/>
              </a:lnSpc>
              <a:buNone/>
            </a:pPr>
            <a:r>
              <a:rPr lang="en-US" sz="147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Users can pinpoint the last known location of their lost item or pet, helping finders narrow down their search.</a:t>
            </a:r>
            <a:endParaRPr lang="en-US" sz="147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18" y="2172533"/>
            <a:ext cx="466844" cy="4668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12018" y="2826068"/>
            <a:ext cx="2457093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Advanced Search</a:t>
            </a:r>
            <a:endParaRPr lang="en-US" sz="1935" dirty="0"/>
          </a:p>
        </p:txBody>
      </p:sp>
      <p:sp>
        <p:nvSpPr>
          <p:cNvPr id="11" name="Text 6"/>
          <p:cNvSpPr/>
          <p:nvPr/>
        </p:nvSpPr>
        <p:spPr>
          <a:xfrm>
            <a:off x="4712018" y="3245287"/>
            <a:ext cx="3778448" cy="1493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53"/>
              </a:lnSpc>
              <a:buNone/>
            </a:pPr>
            <a:r>
              <a:rPr lang="en-US" sz="147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platform's robust search functionality allows users to easily browse and filter through existing reports, increasing the chances of finding a match.</a:t>
            </a:r>
            <a:endParaRPr lang="en-US" sz="147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34" y="5298519"/>
            <a:ext cx="466844" cy="46684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53534" y="5952053"/>
            <a:ext cx="2835354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Direct Communication</a:t>
            </a:r>
            <a:endParaRPr lang="en-US" sz="1935" dirty="0"/>
          </a:p>
        </p:txBody>
      </p:sp>
      <p:sp>
        <p:nvSpPr>
          <p:cNvPr id="14" name="Text 8"/>
          <p:cNvSpPr/>
          <p:nvPr/>
        </p:nvSpPr>
        <p:spPr>
          <a:xfrm>
            <a:off x="653534" y="6371273"/>
            <a:ext cx="3778448" cy="1194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53"/>
              </a:lnSpc>
              <a:buNone/>
            </a:pPr>
            <a:r>
              <a:rPr lang="en-US" sz="147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The platform facilitates direct communication between finders and owners, enabling seamless coordination and the return of lost items or pets.</a:t>
            </a:r>
            <a:endParaRPr lang="en-US" sz="147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018" y="5298519"/>
            <a:ext cx="466844" cy="46684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712018" y="5952053"/>
            <a:ext cx="2457093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19"/>
              </a:lnSpc>
              <a:buNone/>
            </a:pPr>
            <a:r>
              <a:rPr lang="en-US" sz="1935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Reward Incentives</a:t>
            </a:r>
            <a:endParaRPr lang="en-US" sz="1935" dirty="0"/>
          </a:p>
        </p:txBody>
      </p:sp>
      <p:sp>
        <p:nvSpPr>
          <p:cNvPr id="17" name="Text 10"/>
          <p:cNvSpPr/>
          <p:nvPr/>
        </p:nvSpPr>
        <p:spPr>
          <a:xfrm>
            <a:off x="4712018" y="6371273"/>
            <a:ext cx="3778448" cy="11944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353"/>
              </a:lnSpc>
              <a:buNone/>
            </a:pPr>
            <a:r>
              <a:rPr lang="en-US" sz="147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Users can offer rewards for the safe return of their lost items or pets, incentivizing the community to participate in the recovery process.</a:t>
            </a:r>
            <a:endParaRPr lang="en-US" sz="1470" dirty="0"/>
          </a:p>
        </p:txBody>
      </p:sp>
      <p:pic>
        <p:nvPicPr>
          <p:cNvPr id="18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838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957977" y="502325"/>
            <a:ext cx="4806910" cy="600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731"/>
              </a:lnSpc>
              <a:buNone/>
            </a:pPr>
            <a:r>
              <a:rPr lang="en-US" sz="3785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Features</a:t>
            </a:r>
            <a:endParaRPr lang="en-US" sz="3785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77" y="1377077"/>
            <a:ext cx="913328" cy="146125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45268" y="1559719"/>
            <a:ext cx="2842974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6"/>
              </a:lnSpc>
              <a:buNone/>
            </a:pPr>
            <a:r>
              <a:rPr lang="en-US" sz="189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Filing A missing Report</a:t>
            </a:r>
            <a:endParaRPr lang="en-US" sz="1893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77" y="2838331"/>
            <a:ext cx="913328" cy="146911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45268" y="3020973"/>
            <a:ext cx="3631763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6"/>
              </a:lnSpc>
              <a:buNone/>
            </a:pPr>
            <a:r>
              <a:rPr lang="en-US" sz="189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Describing The Item in details</a:t>
            </a:r>
            <a:endParaRPr lang="en-US" sz="1893" dirty="0"/>
          </a:p>
        </p:txBody>
      </p:sp>
      <p:sp>
        <p:nvSpPr>
          <p:cNvPr id="9" name="Text 5"/>
          <p:cNvSpPr/>
          <p:nvPr/>
        </p:nvSpPr>
        <p:spPr>
          <a:xfrm>
            <a:off x="2145268" y="3430905"/>
            <a:ext cx="11527155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r>
              <a:rPr lang="en-US" sz="1438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id, name, description, category, brand, model, color, unique identifiers, date lost, location lost, value</a:t>
            </a:r>
            <a:endParaRPr lang="en-US" sz="1438" dirty="0"/>
          </a:p>
        </p:txBody>
      </p:sp>
      <p:sp>
        <p:nvSpPr>
          <p:cNvPr id="10" name="Text 6"/>
          <p:cNvSpPr/>
          <p:nvPr/>
        </p:nvSpPr>
        <p:spPr>
          <a:xfrm>
            <a:off x="2145268" y="3832622"/>
            <a:ext cx="11527155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endParaRPr lang="en-US" sz="1438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77" y="4307443"/>
            <a:ext cx="913328" cy="146125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145268" y="4490085"/>
            <a:ext cx="2737247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6"/>
              </a:lnSpc>
              <a:buNone/>
            </a:pPr>
            <a:r>
              <a:rPr lang="en-US" sz="189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Found report (Closing)</a:t>
            </a:r>
            <a:endParaRPr lang="en-US" sz="1893" dirty="0"/>
          </a:p>
        </p:txBody>
      </p:sp>
      <p:sp>
        <p:nvSpPr>
          <p:cNvPr id="13" name="Text 8"/>
          <p:cNvSpPr/>
          <p:nvPr/>
        </p:nvSpPr>
        <p:spPr>
          <a:xfrm>
            <a:off x="2145268" y="4900017"/>
            <a:ext cx="11527155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endParaRPr lang="en-US" sz="1438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977" y="5768697"/>
            <a:ext cx="913328" cy="146125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145268" y="5951339"/>
            <a:ext cx="2403396" cy="300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66"/>
              </a:lnSpc>
              <a:buNone/>
            </a:pPr>
            <a:endParaRPr lang="en-US" sz="1893" dirty="0"/>
          </a:p>
        </p:txBody>
      </p:sp>
      <p:sp>
        <p:nvSpPr>
          <p:cNvPr id="16" name="Text 10"/>
          <p:cNvSpPr/>
          <p:nvPr/>
        </p:nvSpPr>
        <p:spPr>
          <a:xfrm>
            <a:off x="2145268" y="6361271"/>
            <a:ext cx="11527155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01"/>
              </a:lnSpc>
              <a:buNone/>
            </a:pPr>
            <a:endParaRPr lang="en-US" sz="1438" dirty="0"/>
          </a:p>
        </p:txBody>
      </p:sp>
      <p:sp>
        <p:nvSpPr>
          <p:cNvPr id="17" name="Text 11"/>
          <p:cNvSpPr/>
          <p:nvPr/>
        </p:nvSpPr>
        <p:spPr>
          <a:xfrm>
            <a:off x="957977" y="7435334"/>
            <a:ext cx="12714446" cy="292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01"/>
              </a:lnSpc>
              <a:buNone/>
            </a:pPr>
            <a:endParaRPr lang="en-US" sz="1438" dirty="0"/>
          </a:p>
        </p:txBody>
      </p:sp>
      <p:pic>
        <p:nvPicPr>
          <p:cNvPr id="18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2024-08-19T08:46:37Z</dcterms:created>
  <dcterms:modified xsi:type="dcterms:W3CDTF">2024-08-19T08:46:37Z</dcterms:modified>
</cp:coreProperties>
</file>