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  <p:sldMasterId id="2147483734" r:id="rId6"/>
    <p:sldMasterId id="2147483735" r:id="rId7"/>
    <p:sldMasterId id="2147483736" r:id="rId8"/>
    <p:sldMasterId id="2147483737" r:id="rId9"/>
    <p:sldMasterId id="214748373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y="5143500" cx="9144000"/>
  <p:notesSz cx="7559675" cy="10691800"/>
  <p:embeddedFontLst>
    <p:embeddedFont>
      <p:font typeface="EB Garamond"/>
      <p:regular r:id="rId19"/>
      <p:bold r:id="rId20"/>
      <p:italic r:id="rId21"/>
      <p:boldItalic r:id="rId22"/>
    </p:embeddedFont>
    <p:embeddedFont>
      <p:font typeface="Public Sans"/>
      <p:regular r:id="rId23"/>
      <p:bold r:id="rId24"/>
      <p:italic r:id="rId25"/>
      <p:boldItalic r:id="rId26"/>
    </p:embeddedFont>
    <p:embeddedFont>
      <p:font typeface="EB Garamond ExtraBold"/>
      <p:bold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D9058A-71FA-47FE-A9AD-AFF68AD8A66D}">
  <a:tblStyle styleId="{35D9058A-71FA-47FE-A9AD-AFF68AD8A6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22" Type="http://schemas.openxmlformats.org/officeDocument/2006/relationships/font" Target="fonts/EBGaramond-boldItalic.fntdata"/><Relationship Id="rId21" Type="http://schemas.openxmlformats.org/officeDocument/2006/relationships/font" Target="fonts/EBGaramond-italic.fntdata"/><Relationship Id="rId24" Type="http://schemas.openxmlformats.org/officeDocument/2006/relationships/font" Target="fonts/PublicSans-bold.fntdata"/><Relationship Id="rId23" Type="http://schemas.openxmlformats.org/officeDocument/2006/relationships/font" Target="fonts/PublicSans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PublicSans-boldItalic.fntdata"/><Relationship Id="rId25" Type="http://schemas.openxmlformats.org/officeDocument/2006/relationships/font" Target="fonts/PublicSans-italic.fntdata"/><Relationship Id="rId28" Type="http://schemas.openxmlformats.org/officeDocument/2006/relationships/font" Target="fonts/EBGaramondExtraBold-boldItalic.fntdata"/><Relationship Id="rId27" Type="http://schemas.openxmlformats.org/officeDocument/2006/relationships/font" Target="fonts/EBGaramondExtra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MontserratExtraBold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0" Type="http://schemas.openxmlformats.org/officeDocument/2006/relationships/font" Target="fonts/MontserratExtraBold-boldItalic.fnt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font" Target="fonts/EBGaramond-regular.fntdata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7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7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7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7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7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7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7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7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8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8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8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9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9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9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9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9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320"/>
            <a:ext cx="9143280" cy="513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43800" y="3257280"/>
            <a:ext cx="5263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22366A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computer, indoor&#10;&#10;Description automatically generated"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11106" t="0"/>
          <a:stretch/>
        </p:blipFill>
        <p:spPr>
          <a:xfrm flipH="1">
            <a:off x="72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0" y="638280"/>
            <a:ext cx="4733280" cy="403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820080"/>
            <a:ext cx="144000" cy="322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14" name="Google Shape;11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7"/>
          <p:cNvGrpSpPr/>
          <p:nvPr/>
        </p:nvGrpSpPr>
        <p:grpSpPr>
          <a:xfrm>
            <a:off x="270360" y="226080"/>
            <a:ext cx="174600" cy="4247640"/>
            <a:chOff x="270360" y="226080"/>
            <a:chExt cx="174600" cy="4247640"/>
          </a:xfrm>
        </p:grpSpPr>
        <p:grpSp>
          <p:nvGrpSpPr>
            <p:cNvPr id="116" name="Google Shape;116;p27"/>
            <p:cNvGrpSpPr/>
            <p:nvPr/>
          </p:nvGrpSpPr>
          <p:grpSpPr>
            <a:xfrm>
              <a:off x="270360" y="3285720"/>
              <a:ext cx="174600" cy="1188000"/>
              <a:chOff x="270360" y="3285720"/>
              <a:chExt cx="174600" cy="1188000"/>
            </a:xfrm>
          </p:grpSpPr>
          <p:sp>
            <p:nvSpPr>
              <p:cNvPr id="117" name="Google Shape;117;p27"/>
              <p:cNvSpPr/>
              <p:nvPr/>
            </p:nvSpPr>
            <p:spPr>
              <a:xfrm>
                <a:off x="270360" y="3285720"/>
                <a:ext cx="174600" cy="334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>
                <a:off x="358200" y="3475800"/>
                <a:ext cx="360" cy="997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C88C3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119" name="Google Shape;119;p27"/>
            <p:cNvGrpSpPr/>
            <p:nvPr/>
          </p:nvGrpSpPr>
          <p:grpSpPr>
            <a:xfrm>
              <a:off x="270360" y="226080"/>
              <a:ext cx="174600" cy="2708280"/>
              <a:chOff x="270360" y="226080"/>
              <a:chExt cx="174600" cy="2708280"/>
            </a:xfrm>
          </p:grpSpPr>
          <p:sp>
            <p:nvSpPr>
              <p:cNvPr id="120" name="Google Shape;120;p27"/>
              <p:cNvSpPr/>
              <p:nvPr/>
            </p:nvSpPr>
            <p:spPr>
              <a:xfrm>
                <a:off x="358200" y="410760"/>
                <a:ext cx="360" cy="2523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22366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1" name="Google Shape;121;p27"/>
              <p:cNvSpPr/>
              <p:nvPr/>
            </p:nvSpPr>
            <p:spPr>
              <a:xfrm>
                <a:off x="270360" y="226080"/>
                <a:ext cx="174600" cy="33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173" name="Google Shape;173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7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0"/>
          <p:cNvGrpSpPr/>
          <p:nvPr/>
        </p:nvGrpSpPr>
        <p:grpSpPr>
          <a:xfrm>
            <a:off x="270360" y="226080"/>
            <a:ext cx="174600" cy="4774320"/>
            <a:chOff x="270360" y="226080"/>
            <a:chExt cx="174600" cy="4774320"/>
          </a:xfrm>
        </p:grpSpPr>
        <p:grpSp>
          <p:nvGrpSpPr>
            <p:cNvPr id="175" name="Google Shape;175;p40"/>
            <p:cNvGrpSpPr/>
            <p:nvPr/>
          </p:nvGrpSpPr>
          <p:grpSpPr>
            <a:xfrm>
              <a:off x="270360" y="3449520"/>
              <a:ext cx="174600" cy="1550880"/>
              <a:chOff x="270360" y="3449520"/>
              <a:chExt cx="174600" cy="1550880"/>
            </a:xfrm>
          </p:grpSpPr>
          <p:sp>
            <p:nvSpPr>
              <p:cNvPr id="176" name="Google Shape;176;p40"/>
              <p:cNvSpPr/>
              <p:nvPr/>
            </p:nvSpPr>
            <p:spPr>
              <a:xfrm>
                <a:off x="270360" y="3449520"/>
                <a:ext cx="174600" cy="437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40"/>
              <p:cNvSpPr/>
              <p:nvPr/>
            </p:nvSpPr>
            <p:spPr>
              <a:xfrm>
                <a:off x="358200" y="3697200"/>
                <a:ext cx="360" cy="13032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C88C3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178" name="Google Shape;178;p40"/>
            <p:cNvGrpSpPr/>
            <p:nvPr/>
          </p:nvGrpSpPr>
          <p:grpSpPr>
            <a:xfrm>
              <a:off x="270360" y="226080"/>
              <a:ext cx="174600" cy="2914560"/>
              <a:chOff x="270360" y="226080"/>
              <a:chExt cx="174600" cy="2914560"/>
            </a:xfrm>
          </p:grpSpPr>
          <p:sp>
            <p:nvSpPr>
              <p:cNvPr id="179" name="Google Shape;179;p40"/>
              <p:cNvSpPr/>
              <p:nvPr/>
            </p:nvSpPr>
            <p:spPr>
              <a:xfrm flipH="1">
                <a:off x="354960" y="467280"/>
                <a:ext cx="1800" cy="2673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12700">
                <a:solidFill>
                  <a:srgbClr val="22366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0" name="Google Shape;180;p40"/>
              <p:cNvSpPr/>
              <p:nvPr/>
            </p:nvSpPr>
            <p:spPr>
              <a:xfrm>
                <a:off x="270360" y="226080"/>
                <a:ext cx="174600" cy="437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" name="Google Shape;181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 with low confidence" id="232" name="Google Shape;232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3"/>
          <p:cNvSpPr/>
          <p:nvPr/>
        </p:nvSpPr>
        <p:spPr>
          <a:xfrm>
            <a:off x="0" y="202320"/>
            <a:ext cx="135000" cy="34344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53"/>
          <p:cNvGrpSpPr/>
          <p:nvPr/>
        </p:nvGrpSpPr>
        <p:grpSpPr>
          <a:xfrm>
            <a:off x="2441160" y="1060560"/>
            <a:ext cx="4258800" cy="3398400"/>
            <a:chOff x="2441160" y="1060560"/>
            <a:chExt cx="4258800" cy="3398400"/>
          </a:xfrm>
        </p:grpSpPr>
        <p:pic>
          <p:nvPicPr>
            <p:cNvPr descr="Icon&#10;&#10;Description automatically generated" id="235" name="Google Shape;235;p5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625480" y="1060560"/>
              <a:ext cx="3884400" cy="33703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53"/>
            <p:cNvGrpSpPr/>
            <p:nvPr/>
          </p:nvGrpSpPr>
          <p:grpSpPr>
            <a:xfrm>
              <a:off x="2441160" y="1082160"/>
              <a:ext cx="4258800" cy="3376800"/>
              <a:chOff x="2441160" y="1082160"/>
              <a:chExt cx="4258800" cy="3376800"/>
            </a:xfrm>
          </p:grpSpPr>
          <p:sp>
            <p:nvSpPr>
              <p:cNvPr id="237" name="Google Shape;237;p53"/>
              <p:cNvSpPr/>
              <p:nvPr/>
            </p:nvSpPr>
            <p:spPr>
              <a:xfrm>
                <a:off x="661860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3"/>
              <p:cNvSpPr/>
              <p:nvPr/>
            </p:nvSpPr>
            <p:spPr>
              <a:xfrm>
                <a:off x="6426360" y="356004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3"/>
              <p:cNvSpPr/>
              <p:nvPr/>
            </p:nvSpPr>
            <p:spPr>
              <a:xfrm>
                <a:off x="54486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3"/>
              <p:cNvSpPr/>
              <p:nvPr/>
            </p:nvSpPr>
            <p:spPr>
              <a:xfrm>
                <a:off x="6444360" y="108216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3"/>
              <p:cNvSpPr/>
              <p:nvPr/>
            </p:nvSpPr>
            <p:spPr>
              <a:xfrm>
                <a:off x="2441160" y="230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53"/>
              <p:cNvSpPr/>
              <p:nvPr/>
            </p:nvSpPr>
            <p:spPr>
              <a:xfrm>
                <a:off x="2619720" y="356652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53"/>
              <p:cNvSpPr/>
              <p:nvPr/>
            </p:nvSpPr>
            <p:spPr>
              <a:xfrm>
                <a:off x="3592800" y="4377600"/>
                <a:ext cx="81360" cy="8136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53"/>
              <p:cNvSpPr/>
              <p:nvPr/>
            </p:nvSpPr>
            <p:spPr>
              <a:xfrm>
                <a:off x="2619720" y="1089000"/>
                <a:ext cx="81360" cy="8136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53"/>
            <p:cNvGrpSpPr/>
            <p:nvPr/>
          </p:nvGrpSpPr>
          <p:grpSpPr>
            <a:xfrm>
              <a:off x="3551760" y="1395000"/>
              <a:ext cx="2053440" cy="2053440"/>
              <a:chOff x="3551760" y="1395000"/>
              <a:chExt cx="2053440" cy="2053440"/>
            </a:xfrm>
          </p:grpSpPr>
          <p:sp>
            <p:nvSpPr>
              <p:cNvPr id="246" name="Google Shape;246;p53"/>
              <p:cNvSpPr/>
              <p:nvPr/>
            </p:nvSpPr>
            <p:spPr>
              <a:xfrm>
                <a:off x="3551760" y="1395000"/>
                <a:ext cx="2053440" cy="2053440"/>
              </a:xfrm>
              <a:prstGeom prst="ellipse">
                <a:avLst/>
              </a:pr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53"/>
              <p:cNvSpPr/>
              <p:nvPr/>
            </p:nvSpPr>
            <p:spPr>
              <a:xfrm>
                <a:off x="3606120" y="1449360"/>
                <a:ext cx="1944720" cy="194472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" name="Google Shape;248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on a table&#10;&#10;Description automatically generated with medium confidence" id="299" name="Google Shape;299;p66"/>
          <p:cNvPicPr preferRelativeResize="0"/>
          <p:nvPr/>
        </p:nvPicPr>
        <p:blipFill rotWithShape="1">
          <a:blip r:embed="rId1">
            <a:alphaModFix/>
          </a:blip>
          <a:srcRect b="8554" l="0" r="1749" t="855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00" name="Google Shape;300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6"/>
          <p:cNvSpPr/>
          <p:nvPr/>
        </p:nvSpPr>
        <p:spPr>
          <a:xfrm>
            <a:off x="2240640" y="1407960"/>
            <a:ext cx="4810680" cy="7596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&#10;&#10;Description automatically generated with low confidence" id="302" name="Google Shape;30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800" y="1785240"/>
            <a:ext cx="1180440" cy="11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6"/>
          <p:cNvSpPr/>
          <p:nvPr/>
        </p:nvSpPr>
        <p:spPr>
          <a:xfrm>
            <a:off x="2233440" y="613440"/>
            <a:ext cx="4817880" cy="79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5" name="Google Shape;305;p6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&#10;&#10;Description automatically generated" id="355" name="Google Shape;355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356" name="Google Shape;356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8" name="Google Shape;358;p7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20csa25/Task-4" TargetMode="External"/><Relationship Id="rId4" Type="http://schemas.openxmlformats.org/officeDocument/2006/relationships/hyperlink" Target="https://github.com/Neethikumar890/naan-mudhalvan-task-4" TargetMode="External"/><Relationship Id="rId5" Type="http://schemas.openxmlformats.org/officeDocument/2006/relationships/hyperlink" Target="https://github.com/ramanahacker007/NaanMudhalvanTask4" TargetMode="External"/><Relationship Id="rId6" Type="http://schemas.openxmlformats.org/officeDocument/2006/relationships/hyperlink" Target="https://github.com/SAKTHIKUMAR1234/Backend-task-4" TargetMode="External"/><Relationship Id="rId7" Type="http://schemas.openxmlformats.org/officeDocument/2006/relationships/hyperlink" Target="https://github.com/suria003/Naan_Mudhalvan_Task_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2"/>
          <p:cNvSpPr txBox="1"/>
          <p:nvPr>
            <p:ph idx="4294967295" type="body"/>
          </p:nvPr>
        </p:nvSpPr>
        <p:spPr>
          <a:xfrm>
            <a:off x="261360" y="2640960"/>
            <a:ext cx="3688560" cy="43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“E-Commerce Website”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92"/>
          <p:cNvSpPr txBox="1"/>
          <p:nvPr>
            <p:ph idx="4294967295" type="body"/>
          </p:nvPr>
        </p:nvSpPr>
        <p:spPr>
          <a:xfrm>
            <a:off x="261360" y="3361320"/>
            <a:ext cx="3688560" cy="43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2400"/>
              <a:buFont typeface="Public Sans"/>
              <a:buNone/>
            </a:pPr>
            <a:r>
              <a:rPr b="1" i="0" lang="en-US" sz="2400" u="none" cap="none" strike="noStrike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92"/>
          <p:cNvPicPr preferRelativeResize="0"/>
          <p:nvPr/>
        </p:nvPicPr>
        <p:blipFill rotWithShape="1">
          <a:blip r:embed="rId3">
            <a:alphaModFix/>
          </a:blip>
          <a:srcRect b="-2426" l="-43418" r="43418" t="2427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3"/>
          <p:cNvSpPr txBox="1"/>
          <p:nvPr>
            <p:ph idx="4294967295" type="title"/>
          </p:nvPr>
        </p:nvSpPr>
        <p:spPr>
          <a:xfrm>
            <a:off x="144720" y="810720"/>
            <a:ext cx="34207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29"/>
              <a:buFont typeface="EB Garamond"/>
              <a:buNone/>
            </a:pPr>
            <a:r>
              <a:rPr b="1" i="0" lang="en-US" sz="1829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b="0" i="0" sz="1829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3"/>
          <p:cNvSpPr txBox="1"/>
          <p:nvPr>
            <p:ph idx="4294967295" type="body"/>
          </p:nvPr>
        </p:nvSpPr>
        <p:spPr>
          <a:xfrm>
            <a:off x="144720" y="1295640"/>
            <a:ext cx="4714920" cy="303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ublic Sans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440" y="242280"/>
            <a:ext cx="9143280" cy="5142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1" name="Google Shape;421;p93"/>
          <p:cNvGraphicFramePr/>
          <p:nvPr/>
        </p:nvGraphicFramePr>
        <p:xfrm>
          <a:off x="141480" y="2115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{35D9058A-71FA-47FE-A9AD-AFF68AD8A66D}</a:tableStyleId>
              </a:tblPr>
              <a:tblGrid>
                <a:gridCol w="1843925"/>
                <a:gridCol w="1829525"/>
                <a:gridCol w="865075"/>
              </a:tblGrid>
              <a:tr h="39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LMS Username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8C32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Mohammed Anas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au721220104027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au721220104037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Ramana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au721220104040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Sakthi Kumar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au721220104053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Suriya Prakash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CD1_15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725" marL="907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4"/>
          <p:cNvSpPr txBox="1"/>
          <p:nvPr>
            <p:ph idx="4294967295" type="body"/>
          </p:nvPr>
        </p:nvSpPr>
        <p:spPr>
          <a:xfrm>
            <a:off x="445680" y="615240"/>
            <a:ext cx="6891120" cy="212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Montserrat ExtraBold"/>
              <a:buNone/>
            </a:pPr>
            <a:r>
              <a:rPr b="0" i="0" lang="en-US" sz="1200" u="none" cap="none" strike="noStrik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2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4"/>
          <p:cNvSpPr/>
          <p:nvPr/>
        </p:nvSpPr>
        <p:spPr>
          <a:xfrm>
            <a:off x="445680" y="237240"/>
            <a:ext cx="418356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EB Garamond ExtraBold"/>
              <a:buNone/>
            </a:pPr>
            <a:r>
              <a:rPr b="0" i="0" lang="en-US" sz="1800" u="none" cap="none" strike="noStrik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4"/>
          <p:cNvSpPr/>
          <p:nvPr/>
        </p:nvSpPr>
        <p:spPr>
          <a:xfrm>
            <a:off x="489600" y="2703600"/>
            <a:ext cx="45928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EB Garamond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4"/>
          <p:cNvSpPr/>
          <p:nvPr/>
        </p:nvSpPr>
        <p:spPr>
          <a:xfrm>
            <a:off x="489600" y="2385000"/>
            <a:ext cx="45928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Montserrat ExtraBold"/>
              <a:buNone/>
            </a:pPr>
            <a:r>
              <a:rPr b="0" i="0" lang="en-US" sz="1200" u="none" cap="none" strike="noStrik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4"/>
          <p:cNvSpPr/>
          <p:nvPr/>
        </p:nvSpPr>
        <p:spPr>
          <a:xfrm>
            <a:off x="489600" y="3642120"/>
            <a:ext cx="7047720" cy="9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b="0" i="0" lang="en-US" sz="11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4"/>
          <p:cNvSpPr/>
          <p:nvPr/>
        </p:nvSpPr>
        <p:spPr>
          <a:xfrm>
            <a:off x="445680" y="3245760"/>
            <a:ext cx="26290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5"/>
          <p:cNvSpPr/>
          <p:nvPr/>
        </p:nvSpPr>
        <p:spPr>
          <a:xfrm>
            <a:off x="445680" y="237240"/>
            <a:ext cx="26290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95"/>
          <p:cNvPicPr preferRelativeResize="0"/>
          <p:nvPr/>
        </p:nvPicPr>
        <p:blipFill rotWithShape="1">
          <a:blip r:embed="rId3">
            <a:alphaModFix/>
          </a:blip>
          <a:srcRect b="-3314" l="-65198" r="65198" t="3315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95"/>
          <p:cNvSpPr/>
          <p:nvPr/>
        </p:nvSpPr>
        <p:spPr>
          <a:xfrm>
            <a:off x="546840" y="3483360"/>
            <a:ext cx="2629080" cy="3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95"/>
          <p:cNvSpPr/>
          <p:nvPr/>
        </p:nvSpPr>
        <p:spPr>
          <a:xfrm>
            <a:off x="540000" y="900000"/>
            <a:ext cx="8349120" cy="25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1. Project Setup: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Create a Spring Boot project with essential dependencies.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2. Data Modeling: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Define data entities and their relationships.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3. API Endpoints: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Create RESTful endpoints for core e-commerce actions.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4. User Authentication and Security: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Implement user authentication and secure API access.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b="1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5. Database and Deployment: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Configure the database and deploy your application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5"/>
          <p:cNvSpPr/>
          <p:nvPr/>
        </p:nvSpPr>
        <p:spPr>
          <a:xfrm>
            <a:off x="540000" y="4140000"/>
            <a:ext cx="8582400" cy="8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In summary, developing an e-commerce website using Spring involves setting up the project, defining the data model, creating web pages, implementing user authentication, and integrating payment processing for a complete online shopping experience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6"/>
          <p:cNvSpPr txBox="1"/>
          <p:nvPr>
            <p:ph idx="4294967295" type="body"/>
          </p:nvPr>
        </p:nvSpPr>
        <p:spPr>
          <a:xfrm>
            <a:off x="3719160" y="22644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9"/>
              </a:buClr>
              <a:buSzPts val="1800"/>
              <a:buFont typeface="EB Garamond"/>
              <a:buNone/>
            </a:pPr>
            <a:r>
              <a:rPr b="1" i="0" lang="en-US" sz="1800" u="none" cap="none" strike="noStrike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6"/>
          <p:cNvSpPr txBox="1"/>
          <p:nvPr>
            <p:ph idx="4294967295" type="body"/>
          </p:nvPr>
        </p:nvSpPr>
        <p:spPr>
          <a:xfrm>
            <a:off x="817200" y="9612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6"/>
          <p:cNvSpPr txBox="1"/>
          <p:nvPr>
            <p:ph idx="4294967295" type="body"/>
          </p:nvPr>
        </p:nvSpPr>
        <p:spPr>
          <a:xfrm>
            <a:off x="318600" y="2188800"/>
            <a:ext cx="202932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6"/>
          <p:cNvSpPr txBox="1"/>
          <p:nvPr>
            <p:ph idx="4294967295" type="body"/>
          </p:nvPr>
        </p:nvSpPr>
        <p:spPr>
          <a:xfrm>
            <a:off x="803880" y="34488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6"/>
          <p:cNvSpPr txBox="1"/>
          <p:nvPr>
            <p:ph idx="4294967295" type="body"/>
          </p:nvPr>
        </p:nvSpPr>
        <p:spPr>
          <a:xfrm>
            <a:off x="1798200" y="425844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6"/>
          <p:cNvSpPr txBox="1"/>
          <p:nvPr>
            <p:ph idx="4294967295" type="body"/>
          </p:nvPr>
        </p:nvSpPr>
        <p:spPr>
          <a:xfrm>
            <a:off x="6615360" y="961200"/>
            <a:ext cx="231660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6"/>
          <p:cNvSpPr txBox="1"/>
          <p:nvPr>
            <p:ph idx="4294967295" type="body"/>
          </p:nvPr>
        </p:nvSpPr>
        <p:spPr>
          <a:xfrm>
            <a:off x="6787080" y="2188800"/>
            <a:ext cx="190620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6"/>
          <p:cNvSpPr txBox="1"/>
          <p:nvPr>
            <p:ph idx="4294967295" type="body"/>
          </p:nvPr>
        </p:nvSpPr>
        <p:spPr>
          <a:xfrm>
            <a:off x="6602400" y="344880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6"/>
          <p:cNvSpPr txBox="1"/>
          <p:nvPr>
            <p:ph idx="4294967295" type="body"/>
          </p:nvPr>
        </p:nvSpPr>
        <p:spPr>
          <a:xfrm>
            <a:off x="5585040" y="4258440"/>
            <a:ext cx="1713960" cy="31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EB Garamond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6"/>
          <p:cNvSpPr/>
          <p:nvPr/>
        </p:nvSpPr>
        <p:spPr>
          <a:xfrm>
            <a:off x="193320" y="125280"/>
            <a:ext cx="312552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8C32"/>
              </a:buClr>
              <a:buSzPts val="2400"/>
              <a:buFont typeface="EB Garamond"/>
              <a:buNone/>
            </a:pPr>
            <a:r>
              <a:rPr b="1" i="0" lang="en-US" sz="2400" u="none" cap="none" strike="noStrik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7"/>
          <p:cNvSpPr txBox="1"/>
          <p:nvPr>
            <p:ph idx="4294967295" type="body"/>
          </p:nvPr>
        </p:nvSpPr>
        <p:spPr>
          <a:xfrm>
            <a:off x="2634120" y="802440"/>
            <a:ext cx="4016160" cy="44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ublic Sans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7"/>
          <p:cNvSpPr txBox="1"/>
          <p:nvPr>
            <p:ph idx="4294967295" type="body"/>
          </p:nvPr>
        </p:nvSpPr>
        <p:spPr>
          <a:xfrm>
            <a:off x="3780000" y="1783775"/>
            <a:ext cx="32400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rPr b="1" i="1" lang="en-US" sz="900" u="sng" cap="none" strike="noStrike">
                <a:solidFill>
                  <a:schemeClr val="lt1"/>
                </a:solidFill>
                <a:highlight>
                  <a:schemeClr val="dk1"/>
                </a:highlight>
                <a:latin typeface="Public Sans"/>
                <a:ea typeface="Public Sans"/>
                <a:cs typeface="Public Sans"/>
                <a:sym typeface="Public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https://github.com/20csa25/Task-4</a:t>
            </a:r>
            <a:endParaRPr sz="9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t/>
            </a:r>
            <a:endParaRPr sz="9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rPr b="1" i="1" lang="en-US" sz="900" u="sng">
                <a:solidFill>
                  <a:schemeClr val="hlink"/>
                </a:solidFill>
                <a:highlight>
                  <a:schemeClr val="dk1"/>
                </a:highlight>
                <a:hlinkClick r:id="rId4"/>
              </a:rPr>
              <a:t>https://github.com/Neethikumar890/naan-mudhalvan-task-4</a:t>
            </a:r>
            <a:endParaRPr b="1" i="1" sz="9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rPr b="1" i="1" lang="en-US" sz="900" u="sng" cap="none" strike="noStrike">
                <a:solidFill>
                  <a:schemeClr val="lt1"/>
                </a:solidFill>
                <a:highlight>
                  <a:schemeClr val="dk1"/>
                </a:highlight>
                <a:latin typeface="Public Sans"/>
                <a:ea typeface="Public Sans"/>
                <a:cs typeface="Public Sans"/>
                <a:sym typeface="Public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https://github.com/ramanahacker007/NaanMudhalvanTask4</a:t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rPr b="1" i="1" lang="en-US" sz="900" u="sng" cap="none" strike="noStrike">
                <a:solidFill>
                  <a:schemeClr val="lt1"/>
                </a:solidFill>
                <a:highlight>
                  <a:schemeClr val="dk1"/>
                </a:highlight>
                <a:latin typeface="Public Sans"/>
                <a:ea typeface="Public Sans"/>
                <a:cs typeface="Public Sans"/>
                <a:sym typeface="Public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https://github.com/SAKTHIKUMAR1234/Backend-task-4</a:t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900"/>
              <a:buFont typeface="Public Sans"/>
              <a:buNone/>
            </a:pPr>
            <a:r>
              <a:rPr b="1" i="1" lang="en-US" sz="900" u="sng" cap="none" strike="noStrike">
                <a:solidFill>
                  <a:schemeClr val="lt1"/>
                </a:solidFill>
                <a:highlight>
                  <a:schemeClr val="dk1"/>
                </a:highlight>
                <a:latin typeface="Public Sans"/>
                <a:ea typeface="Public Sans"/>
                <a:cs typeface="Public Sans"/>
                <a:sym typeface="Public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https://github.com/suria003/Naan_Mudhalvan_Task_4</a:t>
            </a:r>
            <a:endParaRPr b="0" i="0" sz="9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