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8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8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7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8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1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7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41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6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1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1ADBA1-E80B-401E-8251-216AC5CD40D4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0237C-F078-48BB-8C84-6FF00D3FA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medanasman1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Namma Kadai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1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M.Mohammed </a:t>
            </a:r>
            <a:r>
              <a:rPr lang="en-US" dirty="0" smtClean="0"/>
              <a:t>Anas</a:t>
            </a:r>
          </a:p>
          <a:p>
            <a:r>
              <a:rPr lang="en-US" dirty="0" smtClean="0"/>
              <a:t>CSE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mohammedanasman123@gmail.com</a:t>
            </a:r>
            <a:endParaRPr lang="en-US" dirty="0" smtClean="0"/>
          </a:p>
          <a:p>
            <a:r>
              <a:rPr lang="en-US" dirty="0" smtClean="0"/>
              <a:t>Karpagam Institute of Technology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Profit,Item list,purchased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542" y="2557463"/>
            <a:ext cx="343491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253" y="2557463"/>
            <a:ext cx="502549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Report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38" y="2557463"/>
            <a:ext cx="59013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user page, we can purchase the products that are offered by NammaKadai store</a:t>
            </a:r>
            <a:r>
              <a:rPr lang="en-IN" dirty="0" smtClean="0"/>
              <a:t>.</a:t>
            </a:r>
          </a:p>
          <a:p>
            <a:r>
              <a:rPr lang="en-US" dirty="0" smtClean="0"/>
              <a:t>It shows the data temporarily , which was we purchased now.</a:t>
            </a:r>
          </a:p>
          <a:p>
            <a:r>
              <a:rPr lang="en-US" dirty="0" smtClean="0"/>
              <a:t>But the puchased details stored in a sales table with the username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Purchase products,Available list and purchased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962" y="2557463"/>
            <a:ext cx="386207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8" y="982132"/>
            <a:ext cx="1061219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managed a three logins </a:t>
            </a:r>
          </a:p>
          <a:p>
            <a:r>
              <a:rPr lang="en-US" dirty="0" smtClean="0"/>
              <a:t>The Main Branch login Username=“global” ,Password=“g”</a:t>
            </a:r>
          </a:p>
          <a:p>
            <a:r>
              <a:rPr lang="en-US" dirty="0" smtClean="0"/>
              <a:t>Then Namma Kadai admin login Username=“NammaKadai”,password=“admin”</a:t>
            </a:r>
          </a:p>
          <a:p>
            <a:r>
              <a:rPr lang="en-US" dirty="0" smtClean="0"/>
              <a:t>Then the user id based on the database</a:t>
            </a:r>
          </a:p>
          <a:p>
            <a:r>
              <a:rPr lang="en-US" dirty="0" smtClean="0"/>
              <a:t>If we dont have an account,user should register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5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359" y="2557463"/>
            <a:ext cx="3925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12" y="3116263"/>
            <a:ext cx="49053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main branch,the new product entry and product removal and updations are done in this page</a:t>
            </a:r>
          </a:p>
          <a:p>
            <a:r>
              <a:rPr lang="en-US" dirty="0" smtClean="0"/>
              <a:t>The datas are stored to the items table</a:t>
            </a:r>
          </a:p>
          <a:p>
            <a:r>
              <a:rPr lang="en-US" dirty="0" smtClean="0"/>
              <a:t>It shows the product list from the items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3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product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892" y="2557463"/>
            <a:ext cx="407221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and Update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339" y="2557463"/>
            <a:ext cx="615132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Namma Kadai Admin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this page we can purchase the products from the main branch list</a:t>
            </a:r>
          </a:p>
          <a:p>
            <a:r>
              <a:rPr lang="en-US" dirty="0" smtClean="0"/>
              <a:t>This page shows the Account balance of the shop</a:t>
            </a:r>
          </a:p>
          <a:p>
            <a:r>
              <a:rPr lang="en-US" dirty="0" smtClean="0"/>
              <a:t>It shows the profit ,which we gain from </a:t>
            </a:r>
            <a:r>
              <a:rPr lang="en-US" dirty="0" smtClean="0"/>
              <a:t>sell </a:t>
            </a:r>
            <a:r>
              <a:rPr lang="en-US" dirty="0" smtClean="0"/>
              <a:t>the products</a:t>
            </a:r>
          </a:p>
          <a:p>
            <a:r>
              <a:rPr lang="en-US" dirty="0" smtClean="0"/>
              <a:t>It shows the available products of the main branch and purchased products from the main branch</a:t>
            </a:r>
          </a:p>
          <a:p>
            <a:r>
              <a:rPr lang="en-US" dirty="0" smtClean="0"/>
              <a:t>The purchased products list was maintained in purchase table</a:t>
            </a:r>
          </a:p>
          <a:p>
            <a:r>
              <a:rPr lang="en-US" dirty="0" smtClean="0"/>
              <a:t>It shows the sold list,which was sold to the users.The sold list maintained in the sales table</a:t>
            </a:r>
          </a:p>
          <a:p>
            <a:r>
              <a:rPr lang="en-US" dirty="0" smtClean="0"/>
              <a:t>From this page we can generate a report,we can download that ,the report shows all the details about the sold items,profit,quantity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generation,buy products and balance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963" y="2557463"/>
            <a:ext cx="48220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272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Namma Kadai</vt:lpstr>
      <vt:lpstr>Login Page</vt:lpstr>
      <vt:lpstr>Login Page</vt:lpstr>
      <vt:lpstr>Registration Page</vt:lpstr>
      <vt:lpstr>Main Branch</vt:lpstr>
      <vt:lpstr>Add and product list</vt:lpstr>
      <vt:lpstr>Remove and Update</vt:lpstr>
      <vt:lpstr>Namma Kadai Admin Page</vt:lpstr>
      <vt:lpstr>Report generation,buy products and balance</vt:lpstr>
      <vt:lpstr>Profit,Item list,purchased list</vt:lpstr>
      <vt:lpstr>Sold list</vt:lpstr>
      <vt:lpstr>Generated Report</vt:lpstr>
      <vt:lpstr>User Page</vt:lpstr>
      <vt:lpstr>Purchase products,Available list and purchased list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Kadai</dc:title>
  <dc:creator>ANAS</dc:creator>
  <cp:lastModifiedBy>ANAS</cp:lastModifiedBy>
  <cp:revision>7</cp:revision>
  <dcterms:created xsi:type="dcterms:W3CDTF">2023-08-23T09:26:27Z</dcterms:created>
  <dcterms:modified xsi:type="dcterms:W3CDTF">2023-08-23T11:06:33Z</dcterms:modified>
</cp:coreProperties>
</file>