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B47C-9B81-0F99-A513-C6829969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79B4-2BBF-7C6F-C5A5-2F77B5614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8533-C238-0465-49A3-DE7C9050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2B39-C085-39E2-454B-1198C3F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1405-BEA5-3670-CBA8-FAA4F61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540-736C-1696-ACF9-5D864AF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1828E-BA32-A91C-CDFF-830250668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346C0-A1FB-979D-725B-3159E871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A183-21E3-F06D-8434-2A97BD3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85EF-2CA1-A690-B735-A3E0D48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C246-3355-AA40-5192-ADEC718BD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F6F52-A4DA-2AEF-BDE3-D66560B6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64D1-B4A0-0792-3F8D-557686AE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9DFD0-8CFA-4315-8ED3-D50446EF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5E8A-92EE-684A-DF57-610C98E0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6FE2-041F-6BCB-ABA7-973DDD17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2111-3487-A42D-CF5C-71710C02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5B03-9F71-6A46-3904-932FD380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60E0-7F21-1E82-01C5-18732A59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3315-A510-03AB-F7E5-9E526956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16BA-9F08-A79F-7A2B-4CCAABA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87F9-ACAC-6C72-A7F6-19AFDA7F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EB9A-6FF4-FEBF-5CD5-78955523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1B57-118C-0324-2A62-D942225B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1D95-D2CE-6E9B-A34A-1404DA46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CF5F-5511-FF9F-4666-8213C185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25AD-1947-C822-4A30-D0DA7EF90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1F5E8-6A01-EF27-F10C-A546F0013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34F7E-17E4-442E-0476-D71A5DA7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E564-3C50-D3DC-A115-343121D7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3BC62-B202-AB51-017E-04D94DA3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8BD0-5106-012A-7C06-18386E14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3DFC2-AE06-4C90-8CEC-4A33AF3D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05DCB-9544-DB42-D9FA-FA38CF90F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FB7A4-10C8-B851-A19C-3A70816AF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A006-3620-6410-BF7B-B2BFAA1F2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6F52-7596-5DB9-C268-E4E100BE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FEEE6-F63D-A8CA-2994-D64C6085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05327-9317-81D5-1EDE-968919A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F572-62FE-D927-DB71-C180632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5E702-87D4-A266-B693-EB4922F5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C2DA3-7855-56D4-FD90-0DA8879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1E0A8-23A4-76DB-CC26-DD12418D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E5D4A-3D22-2864-A68C-2770A0A7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5993-DC39-526C-8D7F-2F0262E1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185E2-E49C-D904-8C92-E483AD7F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3CEA-A031-D5D4-F41C-0D2DC7C0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4BAC-270E-2D9B-3448-57FB36CE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C9264-8738-C039-5BAE-B81A6418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49C6-1C11-6A39-EAF8-DD70355C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20E6-3E38-89E2-7CA9-AD254538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9B78-CE8C-4349-DC3C-6C9585CB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856E-4056-5705-EF7B-17F04B9F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DAED6-2AFC-998F-858A-308D5FFF8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7285-1F73-4E9E-2F65-7023C3295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72DB-4592-3C5C-465B-63DADFFA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29CD-E29D-4DDB-439F-A95366DD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44C0-E9DE-3DDF-FFE6-43DFD5B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3618-3489-5BBA-FC95-97464456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9633-8459-EDBD-7D4C-73822990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22FA-EC9C-A5E5-CF21-058C5BC2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AFC9-CF1C-D240-8459-A9842C57D6E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F0BA-0E31-4FF3-905D-4D118562C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C10E-7E67-DE52-8527-CA24E001F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29FEB-D2F3-424D-84FB-438E083D4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4" Type="http://schemas.openxmlformats.org/officeDocument/2006/relationships/image" Target="../media/image1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2.m4a" /><Relationship Id="rId1" Type="http://schemas.microsoft.com/office/2007/relationships/media" Target="../media/media2.m4a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3.m4a" /><Relationship Id="rId1" Type="http://schemas.microsoft.com/office/2007/relationships/media" Target="../media/media3.m4a" /><Relationship Id="rId5" Type="http://schemas.openxmlformats.org/officeDocument/2006/relationships/image" Target="../media/image1.png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4.m4a" /><Relationship Id="rId1" Type="http://schemas.microsoft.com/office/2007/relationships/media" Target="../media/media4.m4a" /><Relationship Id="rId5" Type="http://schemas.openxmlformats.org/officeDocument/2006/relationships/image" Target="../media/image1.png" /><Relationship Id="rId4" Type="http://schemas.openxmlformats.org/officeDocument/2006/relationships/image" Target="../media/image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5.m4a" /><Relationship Id="rId1" Type="http://schemas.microsoft.com/office/2007/relationships/media" Target="../media/media5.m4a" /><Relationship Id="rId5" Type="http://schemas.openxmlformats.org/officeDocument/2006/relationships/image" Target="../media/image1.png" /><Relationship Id="rId4" Type="http://schemas.openxmlformats.org/officeDocument/2006/relationships/image" Target="../media/image4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6.m4a" /><Relationship Id="rId1" Type="http://schemas.microsoft.com/office/2007/relationships/media" Target="../media/media6.m4a" /><Relationship Id="rId4" Type="http://schemas.openxmlformats.org/officeDocument/2006/relationships/image" Target="../media/image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7.m4a" /><Relationship Id="rId1" Type="http://schemas.microsoft.com/office/2007/relationships/media" Target="../media/media7.m4a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8.m4a" /><Relationship Id="rId1" Type="http://schemas.microsoft.com/office/2007/relationships/media" Target="../media/media8.m4a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880B-F9D8-515B-A8B3-1088CC19D7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IN" dirty="0"/>
              <a:t>IBM HACK CHALLENGE</a:t>
            </a:r>
            <a:br>
              <a:rPr lang="en-IN" dirty="0"/>
            </a:br>
            <a:r>
              <a:rPr lang="en-IN" dirty="0"/>
              <a:t>2022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766B-07BD-CF02-E890-C395952954A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303713"/>
            <a:ext cx="11393488" cy="4083050"/>
          </a:xfrm>
        </p:spPr>
        <p:txBody>
          <a:bodyPr/>
          <a:lstStyle/>
          <a:p>
            <a:r>
              <a:rPr lang="en-IN" dirty="0"/>
              <a:t>Malware Detection Using supervised Machine Learning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B4E8-F45B-3B8C-9E40-4F4B0FABDCCE}"/>
              </a:ext>
            </a:extLst>
          </p:cNvPr>
          <p:cNvSpPr txBox="1"/>
          <p:nvPr/>
        </p:nvSpPr>
        <p:spPr>
          <a:xfrm>
            <a:off x="10479088" y="543083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9EF0029C-020F-A69B-93A1-76B22C0737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96744" y="535284"/>
            <a:ext cx="711625" cy="7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3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AE848-0E8B-987C-538E-4E026081B6F1}"/>
              </a:ext>
            </a:extLst>
          </p:cNvPr>
          <p:cNvSpPr txBox="1"/>
          <p:nvPr/>
        </p:nvSpPr>
        <p:spPr>
          <a:xfrm>
            <a:off x="0" y="0"/>
            <a:ext cx="12106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A0E0F-E587-1F3A-938B-1D009F8DBF6A}"/>
              </a:ext>
            </a:extLst>
          </p:cNvPr>
          <p:cNvSpPr txBox="1"/>
          <p:nvPr/>
        </p:nvSpPr>
        <p:spPr>
          <a:xfrm rot="10800000" flipV="1">
            <a:off x="85572" y="3136612"/>
            <a:ext cx="12106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INTRODUCTION OF MALWARE DETECTION USING MACHINE LEARNING</a:t>
            </a:r>
            <a:endParaRPr lang="en-US" sz="3200" b="1" dirty="0"/>
          </a:p>
        </p:txBody>
      </p:sp>
      <p:pic>
        <p:nvPicPr>
          <p:cNvPr id="5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1F66CABB-E286-DF08-C110-A8368A5082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38889" y="483789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83AFB6-2A2D-5445-FB10-7570FDA04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38" y="1299933"/>
            <a:ext cx="6240455" cy="541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54C9F-FA66-548D-A235-49E0FECDBACF}"/>
              </a:ext>
            </a:extLst>
          </p:cNvPr>
          <p:cNvSpPr txBox="1"/>
          <p:nvPr/>
        </p:nvSpPr>
        <p:spPr>
          <a:xfrm rot="10800000" flipV="1">
            <a:off x="354513" y="432791"/>
            <a:ext cx="4514544" cy="47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LOG FILE GENERATION</a:t>
            </a:r>
            <a:endParaRPr lang="en-US" sz="2400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4820544F-6A32-B206-125E-61E8079716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22106" y="-226779"/>
            <a:ext cx="1625873" cy="16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8DEEAC-93DD-A1D9-3AB8-B7D6D4FD1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199834"/>
            <a:ext cx="8128000" cy="1680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F821E9-CD9A-5C84-845E-09F11C2205BB}"/>
              </a:ext>
            </a:extLst>
          </p:cNvPr>
          <p:cNvSpPr txBox="1"/>
          <p:nvPr/>
        </p:nvSpPr>
        <p:spPr>
          <a:xfrm>
            <a:off x="207818" y="1748118"/>
            <a:ext cx="6580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FOR DATA EXTRACTION, MODEL TRAINING AND EVALUATION</a:t>
            </a:r>
            <a:endParaRPr lang="en-US" sz="2400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85D541FF-3E5B-0949-2020-C96972FE74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67350" y="494784"/>
            <a:ext cx="1170608" cy="11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C529AE-2AD9-4025-8ADB-A885D67A9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18" y="1982982"/>
            <a:ext cx="8128000" cy="4239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E23F-1415-68D1-F18C-A1086836953E}"/>
              </a:ext>
            </a:extLst>
          </p:cNvPr>
          <p:cNvSpPr txBox="1"/>
          <p:nvPr/>
        </p:nvSpPr>
        <p:spPr>
          <a:xfrm>
            <a:off x="905533" y="774081"/>
            <a:ext cx="478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SYSTEM DIAGRAM</a:t>
            </a:r>
            <a:endParaRPr lang="en-US" sz="2400" b="1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BE5C8421-DCED-4E37-625F-F8C4EAC2A3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74693" y="254119"/>
            <a:ext cx="1310630" cy="13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33BC8-C74B-73CC-E174-2B760D469852}"/>
              </a:ext>
            </a:extLst>
          </p:cNvPr>
          <p:cNvSpPr txBox="1"/>
          <p:nvPr/>
        </p:nvSpPr>
        <p:spPr>
          <a:xfrm>
            <a:off x="317840" y="537882"/>
            <a:ext cx="669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Algorithms used : 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450BF-9E37-5C52-29CB-EDC6509D5DD7}"/>
              </a:ext>
            </a:extLst>
          </p:cNvPr>
          <p:cNvSpPr txBox="1"/>
          <p:nvPr/>
        </p:nvSpPr>
        <p:spPr>
          <a:xfrm>
            <a:off x="2004274" y="2419886"/>
            <a:ext cx="755480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Decision 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Random Forest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Logistic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dirty="0"/>
              <a:t>SVM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3653D66B-D306-1F18-72B9-E50377B0EC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6776" y="0"/>
            <a:ext cx="1518448" cy="15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EF6B8-F843-EA10-855D-E332E9F81E47}"/>
              </a:ext>
            </a:extLst>
          </p:cNvPr>
          <p:cNvSpPr txBox="1"/>
          <p:nvPr/>
        </p:nvSpPr>
        <p:spPr>
          <a:xfrm>
            <a:off x="721251" y="806824"/>
            <a:ext cx="62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WORKFLOW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264A0-8DA4-0166-1024-7F05F271FDBF}"/>
              </a:ext>
            </a:extLst>
          </p:cNvPr>
          <p:cNvSpPr txBox="1"/>
          <p:nvPr/>
        </p:nvSpPr>
        <p:spPr>
          <a:xfrm rot="10800000" flipV="1">
            <a:off x="2787411" y="2623243"/>
            <a:ext cx="63971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Log file generation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Data extraction from log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Model training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Model evaluation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5827446F-0818-5067-3C76-9627FF7298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71652" y="178174"/>
            <a:ext cx="1235246" cy="12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0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6F397-7A24-4B7B-D789-F2EF51D18F7E}"/>
              </a:ext>
            </a:extLst>
          </p:cNvPr>
          <p:cNvSpPr txBox="1"/>
          <p:nvPr/>
        </p:nvSpPr>
        <p:spPr>
          <a:xfrm>
            <a:off x="1576975" y="3044279"/>
            <a:ext cx="858166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 b="1" dirty="0">
                <a:latin typeface="Aharoni" panose="02000000000000000000" pitchFamily="2" charset="0"/>
                <a:ea typeface="Aharoni" panose="02000000000000000000" pitchFamily="2" charset="0"/>
              </a:rPr>
              <a:t>CONCLUSION</a:t>
            </a:r>
            <a:endParaRPr lang="en-US" sz="4400" b="1" dirty="0">
              <a:latin typeface="Aharoni" panose="02000000000000000000" pitchFamily="2" charset="0"/>
              <a:ea typeface="Aharoni" panose="02000000000000000000" pitchFamily="2" charset="0"/>
            </a:endParaRPr>
          </a:p>
        </p:txBody>
      </p:sp>
      <p:pic>
        <p:nvPicPr>
          <p:cNvPr id="3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E82269FD-7F04-AD5D-75D1-81B895F663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55986" y="172446"/>
            <a:ext cx="1130700" cy="11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IBM HACK CHALLENGE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HACK CHALLENGE 2022</dc:title>
  <dc:creator>Anes .</dc:creator>
  <cp:lastModifiedBy>Anes .</cp:lastModifiedBy>
  <cp:revision>1</cp:revision>
  <dcterms:created xsi:type="dcterms:W3CDTF">2022-10-16T11:01:26Z</dcterms:created>
  <dcterms:modified xsi:type="dcterms:W3CDTF">2022-10-16T11:54:37Z</dcterms:modified>
</cp:coreProperties>
</file>