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20" y="60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hammedAspak/Port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MOHAMMED ASPAK K</a:t>
            </a:r>
          </a:p>
          <a:p>
            <a:r>
              <a:rPr lang="en-US" sz="2400" dirty="0"/>
              <a:t>REGISTER NO AND NMID: </a:t>
            </a:r>
            <a:r>
              <a:rPr lang="en-US" sz="2400"/>
              <a:t>2428C0487, 00DE41AF9DDF01F9DF5403361FBAC256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B.Sc. AIML</a:t>
            </a:r>
          </a:p>
          <a:p>
            <a:r>
              <a:rPr lang="en-US" sz="2400" dirty="0"/>
              <a:t>COLLEGE: KPR COLLEGE OF ARTS SCIENCE AND RESEARCH/ BHARATHIYAR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053307A-7AC2-6B67-816E-2BB0F9F91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158" y="1551934"/>
            <a:ext cx="486727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a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professional digital healthcare researcher portfolio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 visualization of skills and research projects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Engaging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3D and interactive elements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Ready to share with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academic institutions, healthcare companies, and recruiters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(Insert screenshots of Hero, Research Projects, Skills, and Achievements sections here)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DE72CD-0034-0F97-7887-D400BE54B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763" y="4072677"/>
            <a:ext cx="3983432" cy="241737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A347D-1978-6CF5-CF7D-1F621DF16389}"/>
              </a:ext>
            </a:extLst>
          </p:cNvPr>
          <p:cNvSpPr txBox="1"/>
          <p:nvPr/>
        </p:nvSpPr>
        <p:spPr>
          <a:xfrm>
            <a:off x="592055" y="1659703"/>
            <a:ext cx="610402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Developed a </a:t>
            </a:r>
            <a:r>
              <a:rPr lang="en-US" sz="2800" b="1" dirty="0"/>
              <a:t>modern Healthcare Researcher Portfolio</a:t>
            </a:r>
            <a:r>
              <a:rPr lang="en-US" sz="2800" dirty="0"/>
              <a:t> to showcase skills and research 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Combines </a:t>
            </a:r>
            <a:r>
              <a:rPr lang="en-US" sz="2800" b="1" dirty="0"/>
              <a:t>design innovation</a:t>
            </a:r>
            <a:r>
              <a:rPr lang="en-US" sz="2800" dirty="0"/>
              <a:t> with </a:t>
            </a:r>
            <a:r>
              <a:rPr lang="en-US" sz="2800" b="1" dirty="0"/>
              <a:t>research presentation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Strengthens </a:t>
            </a:r>
            <a:r>
              <a:rPr lang="en-US" sz="2800" b="1" dirty="0"/>
              <a:t>academic and professional presence</a:t>
            </a:r>
            <a:r>
              <a:rPr lang="en-US" sz="2800" dirty="0"/>
              <a:t> in healthcare analytics.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Can be extended with </a:t>
            </a:r>
            <a:r>
              <a:rPr lang="en-US" sz="2800" b="1" dirty="0"/>
              <a:t>research paper links, dataset access, and collaboration invites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B8DD-4F8C-E6D4-44B6-ABD5DD56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C07AE1-10E5-A143-CA66-865239E95348}"/>
              </a:ext>
            </a:extLst>
          </p:cNvPr>
          <p:cNvSpPr txBox="1"/>
          <p:nvPr/>
        </p:nvSpPr>
        <p:spPr>
          <a:xfrm>
            <a:off x="755332" y="2133600"/>
            <a:ext cx="85464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Portfolio Link: </a:t>
            </a:r>
            <a:r>
              <a:rPr lang="en-IN" sz="2800" dirty="0">
                <a:hlinkClick r:id="rId2"/>
              </a:rPr>
              <a:t>https://github.com/MohammedAspak/Port</a:t>
            </a: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7309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5C2E30-9AED-DB85-B61E-ECF67EE57EDF}"/>
              </a:ext>
            </a:extLst>
          </p:cNvPr>
          <p:cNvSpPr txBox="1"/>
          <p:nvPr/>
        </p:nvSpPr>
        <p:spPr>
          <a:xfrm>
            <a:off x="2209799" y="2733368"/>
            <a:ext cx="53762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HEALTHCARE RESEARCH PORTFOLIO</a:t>
            </a:r>
            <a:endParaRPr lang="en-I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623624E-691E-A89E-6C5C-0FE62AED6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090172"/>
            <a:ext cx="823563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healthcare research portfolios are static and text-heavy.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resumes do not demonstrate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healthcare insights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need for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modern, interactive digital portfolio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highlights both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academic background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contributions in healthcare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5E36CA-F34C-37E3-A01C-16B82E999E8B}"/>
              </a:ext>
            </a:extLst>
          </p:cNvPr>
          <p:cNvSpPr txBox="1"/>
          <p:nvPr/>
        </p:nvSpPr>
        <p:spPr>
          <a:xfrm>
            <a:off x="1257300" y="5489256"/>
            <a:ext cx="7820025" cy="3533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C204102-092A-2BB2-55A2-88D4820C9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7" y="1933635"/>
            <a:ext cx="782002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and developed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 portfolio website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3D effects,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glassmorphism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parallax animations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Portfolio includes: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Personal Information (Name, Department, College, Email)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Projects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(Healthcare Analytics, Patient Data Insights, Predictive Modeling)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(Published papers, Data Analysis in Healthcare, EDA on health datasets)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(Python, R, SQL, ML, Healthcare Data Visualization Tools)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BC04A-328E-3556-3E3E-02E777581678}"/>
              </a:ext>
            </a:extLst>
          </p:cNvPr>
          <p:cNvSpPr txBox="1"/>
          <p:nvPr/>
        </p:nvSpPr>
        <p:spPr>
          <a:xfrm>
            <a:off x="906380" y="2514600"/>
            <a:ext cx="61040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Healthcare Research Organizations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Hospitals and Medical Institutions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Academic Faculty &amp; Research Guides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Pharmaceutical and Biotech Companies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Data Science Recruiters focusing on Healthcare Analytics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94D4CF-E842-0634-17F5-6137E361D4A2}"/>
              </a:ext>
            </a:extLst>
          </p:cNvPr>
          <p:cNvSpPr txBox="1"/>
          <p:nvPr/>
        </p:nvSpPr>
        <p:spPr>
          <a:xfrm>
            <a:off x="3052011" y="2563868"/>
            <a:ext cx="61040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Languages:</a:t>
            </a:r>
            <a:r>
              <a:rPr lang="en-IN" sz="2800" dirty="0"/>
              <a:t> Python, R, 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Libraries:</a:t>
            </a:r>
            <a:r>
              <a:rPr lang="en-IN" sz="2800" dirty="0"/>
              <a:t> Pandas, NumPy, SciPy, scikit-learn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Visualization Tools:</a:t>
            </a:r>
            <a:r>
              <a:rPr lang="en-IN" sz="2800" dirty="0"/>
              <a:t> Tableau, Power BI, Matplotlib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Web Technologies:</a:t>
            </a:r>
            <a:r>
              <a:rPr lang="en-IN" sz="2800" dirty="0"/>
              <a:t> HTML, CSS, JavaScript (for interactive portfolio)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Specialized Tools:</a:t>
            </a:r>
            <a:r>
              <a:rPr lang="en-IN" sz="2800" dirty="0"/>
              <a:t> Healthcare datasets, </a:t>
            </a:r>
            <a:r>
              <a:rPr lang="en-IN" sz="2800" dirty="0" err="1"/>
              <a:t>Jupyter</a:t>
            </a:r>
            <a:r>
              <a:rPr lang="en-IN" sz="2800" dirty="0"/>
              <a:t> Notebooks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7AB4BC-1334-6931-0D1D-6B37F4FA1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740991"/>
            <a:ext cx="83058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Hero Section: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Introduction with Name, Department, and Research Focus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Section: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Who I Am, Research Interests, Goals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 Section: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Healthcare Data Analytics and ML skills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 Section: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 Healthcare Research Projects (Predictive Diagnosis, Patient Analytics, Drug Research)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Achievements Section: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Publications, Certifications, Conference Presentations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Section: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Email and collaboration details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Features: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3D effects, parallax, floating skill chips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D03E80E-966C-4E9C-D690-895EC7286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600200"/>
            <a:ext cx="69342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3D Hover Effects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research cards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Glassmorphism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clean, modern look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Navigation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smooth scrolling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Project Cards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detailed 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Layout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mobile and desktop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form for collaboration requests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516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NISHAL RAMAR</cp:lastModifiedBy>
  <cp:revision>23</cp:revision>
  <dcterms:created xsi:type="dcterms:W3CDTF">2024-03-29T15:07:22Z</dcterms:created>
  <dcterms:modified xsi:type="dcterms:W3CDTF">2025-09-10T08:39:38Z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