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9T10:24:29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1437 981 24575,'-1'-5'0,"-1"0"0,0 1 0,0-1 0,-1 0 0,1 1 0,-1-1 0,0 1 0,0 0 0,-1 0 0,1 0 0,-1 0 0,-4-3 0,5 4 0,-5-4 0,0 0 0,-1 0 0,0 1 0,0 0 0,0 1 0,-1 0 0,0 0 0,0 1 0,0 0 0,0 1 0,-1 0 0,-20-2 0,-8 1 0,-1 1 0,-47 4 0,34 1 0,-58-3 0,-113 5 0,210-4 0,-1 2 0,0 0 0,1 0 0,0 1 0,-1 1 0,1 1 0,0 0 0,1 1 0,0 0 0,0 1 0,0 0 0,0 1 0,1 1 0,1 0 0,-1 0 0,2 1 0,-1 1 0,1 0 0,1 0 0,-15 23 0,7-6 0,2-1 0,-13 32 0,22-45 0,1 2 0,1-1 0,0 0 0,1 1 0,1 0 0,-1 16 0,2-16 0,0 2 0,1 1 0,0 0 0,4 24 0,-3-38 0,0 0 0,0-1 0,0 1 0,1-1 0,0 1 0,0-1 0,0 1 0,0-1 0,1 0 0,-1 0 0,1 0 0,0 0 0,0 0 0,1-1 0,-1 0 0,1 1 0,0-1 0,4 3 0,5 0 0,0 0 0,1 0 0,0-1 0,0 0 0,0-2 0,0 0 0,18 2 0,108 3 0,-112-8 0,30 2 0,160-1 0,-183-3 0,1-2 0,-1-1 0,0-2 0,34-10 0,-54 12 0,-1-1 0,0-1 0,0 1 0,0-2 0,-1 0 0,0-1 0,-1 0 0,0-1 0,0 0 0,17-21 0,-16 14 0,-1 1 0,0-2 0,-2 1 0,0-1 0,-1-1 0,-1 0 0,9-29 0,-9 16 0,-2 0 0,0 0 0,-2 0 0,-2-1 0,-1 1 0,-1-1 0,-2 1 0,-1-1 0,-1 1 0,-11-37 0,7 43 0,-1 1 0,-1 0 0,-1 1 0,-2 0 0,0 1 0,-1 0 0,-1 1 0,-1 0 0,-1 2 0,-1 0 0,-1 1 0,-1 1 0,0 0 0,-1 2 0,-1 0 0,-1 2 0,0 0 0,0 2 0,-32-12 0,49 22 0,-1 0 0,0 1 0,0-1 0,0 1 0,0 1 0,0 0 0,0 0 0,0 0 0,-1 1 0,1 0 0,0 0 0,1 0 0,-1 1 0,0 0 0,0 1 0,1 0 0,-1 0 0,-10 7 0,-4 4 0,0 1 0,1 1 0,-35 36 0,11-4 0,2 1 0,2 2 0,3 2 0,2 1 0,2 2 0,-36 87 0,42-79 0,4 1 0,2 2 0,3 0 0,3 1 0,-11 132 0,25-177 0,-1 4 0,2 39 0,0-60 0,0-1 0,1 1 0,0 0 0,0-1 0,0 1 0,1-1 0,0 0 0,0 1 0,0-1 0,1 0 0,0 0 0,6 9 0,-7-12 0,1 0 0,0 0 0,-1 0 0,1 0 0,0 0 0,0 0 0,0-1 0,0 0 0,0 1 0,1-1 0,-1 0 0,0-1 0,1 1 0,-1 0 0,6-1 0,4 0 0,-1 0 0,25-5 0,20-7 0,0-4 0,-1-1 0,-1-3 0,73-38 0,-104 47 0,-1-1 0,0-1 0,-1-1 0,-1-1 0,31-27 0,-44 35 0,-1-1 0,0 0 0,-1 0 0,1-1 0,-1 0 0,-1 0 0,0 0 0,0 0 0,-1-1 0,0 0 0,-1 0 0,0 0 0,-1-1 0,0 1 0,0 0 0,0-16 0,-3 6 0,0-1 0,-1 0 0,-2 0 0,0 1 0,-1-1 0,-1 1 0,0 0 0,-2 1 0,0 0 0,-2 0 0,0 1 0,-1 0 0,0 1 0,-2 0 0,0 0 0,-18-16 0,16 17 0,-1 2 0,-1-1 0,0 2 0,-1 0 0,-1 2 0,0 0 0,0 0 0,-1 2 0,0 1 0,-1 0 0,0 2 0,0 0 0,0 1 0,-1 1 0,-29-1 0,45 4 0,0 1 0,1 0 0,-1 0 0,1 1 0,-1 0 0,1 0 0,-1 0 0,1 0 0,-1 1 0,1 0 0,0 0 0,0 1 0,0-1 0,0 1 0,0 0 0,1 0 0,-1 1 0,1-1 0,0 1 0,0 0 0,0 0 0,1 1 0,-1-1 0,1 1 0,0-1 0,-4 11 0,-1 1 0,1 1 0,1 1 0,0-1 0,1 1 0,1 0 0,1 0 0,1 1 0,0-1 0,1 0 0,1 1 0,1-1 0,1 1 0,0-1 0,1 0 0,1 0 0,1 0 0,9 22 0,-4-16 0,1 0 0,0-1 0,2-1 0,1 1 0,1-2 0,1 0 0,0-1 0,2-1 0,0 0 0,1-2 0,37 27 0,-16-18 0,2-3 0,0-1 0,2-3 0,0-1 0,1-2 0,1-2 0,0-2 0,0-2 0,1-2 0,1-2 0,-1-3 0,1-1 0,0-3 0,-1-1 0,1-3 0,55-12 0,-83 12 0,0-1 0,0-1 0,-1 0 0,0-2 0,0 0 0,-1-1 0,0-1 0,21-16 0,-29 17 0,1 1 0,-1-1 0,0-1 0,-1 0 0,0 0 0,-1-1 0,-1 0 0,0 0 0,0-1 0,-1 0 0,0 0 0,5-25 0,-5 10 0,-2 1 0,-1-1 0,-1 0 0,-1 0 0,-2 0 0,-1-1 0,-1 2 0,-1-1 0,-2 0 0,-1 1 0,0 0 0,-3 0 0,0 1 0,-1 0 0,-2 1 0,0 1 0,-2 0 0,0 0 0,-23-24 0,36 45 0,0 1 0,0 0 0,-1 0 0,1 0 0,-1 0 0,1 0 0,-1 0 0,0 0 0,1 1 0,-1 0 0,0-1 0,0 1 0,0 0 0,0 0 0,0 1 0,-1-1 0,1 1 0,0-1 0,0 1 0,0 0 0,0 0 0,-1 1 0,1-1 0,0 1 0,0-1 0,0 1 0,0 0 0,0 0 0,-5 3 0,-6 3 0,2 1 0,-1 1 0,1 0 0,1 0 0,-13 13 0,9-8 0,-28 24 0,2 2 0,2 1 0,-47 65 0,83-102 0,1 0 0,-1 1 0,0-1 0,1 0 0,0 1 0,0-1 0,1 1 0,-1 0 0,0 5 0,2-10 0,-1 0 0,1 1 0,0-1 0,0 0 0,0 0 0,0 0 0,0 1 0,0-1 0,0 0 0,0 0 0,0 0 0,0 1 0,0-1 0,0 0 0,0 0 0,0 0 0,1 1 0,-1-1 0,0 0 0,0 0 0,0 0 0,0 1 0,0-1 0,0 0 0,0 0 0,1 0 0,-1 0 0,0 1 0,0-1 0,0 0 0,0 0 0,1 0 0,-1 0 0,0 0 0,0 0 0,0 0 0,1 1 0,-1-1 0,0 0 0,0 0 0,0 0 0,1 0 0,-1 0 0,0 0 0,0 0 0,1 0 0,-1 0 0,0 0 0,0 0 0,0 0 0,1 0 0,-1 0 0,0-1 0,0 1 0,0 0 0,1 0 0,-1 0 0,0 0 0,0 0 0,13-9 0,-8 3 0,-1 0 0,1-1 0,-1 1 0,0-1 0,-1 0 0,0 0 0,0 0 0,0 0 0,-1 0 0,0-1 0,0 1 0,-1-1 0,1-9 0,-1 1 0,0-1 0,-1 0 0,-1 0 0,-1 1 0,-5-25 0,-3 7 0,-2 1 0,-1 0 0,-1 0 0,-2 2 0,-1 0 0,-1 0 0,-2 2 0,-1 1 0,-43-47 0,3 14 0,-3 3 0,-132-94 0,-69-12 0,210 135 0,-1 3 0,-117-37 0,161 60 0,1 0 0,-1 1 0,0 0 0,0 1 0,0 0 0,-14 1 0,21 0 0,0 1 0,0 0 0,0 0 0,0 1 0,0-1 0,0 1 0,0 0 0,1 0 0,-1 1 0,1-1 0,-1 1 0,1 0 0,0 0 0,0 1 0,0-1 0,-3 5 0,-1 1 0,2 1 0,-1 1 0,1-1 0,1 1 0,-1 0 0,2 0 0,0 0 0,0 1 0,1-1 0,0 1 0,-1 17 0,2-1 0,0 0 0,2 0 0,6 51 0,-2-51 0,1-1 0,1 1 0,1-1 0,2 0 0,0-1 0,2 0 0,28 47 0,-26-52 0,2-1 0,0-1 0,1 0 0,1-1 0,1-1 0,0 0 0,2-2 0,-1 0 0,29 16 0,-19-15 0,1-2 0,0 0 0,1-2 0,0-2 0,1 0 0,0-3 0,0 0 0,1-2 0,0-1 0,61-2 0,-88-2 0,-1-1 0,1 0 0,-1 0 0,1 0 0,-1-1 0,0 0 0,1 0 0,-1 0 0,6-4 0,-9 5 0,-1 0 0,1 0 0,0 0 0,-1-1 0,1 1 0,-1 0 0,1-1 0,-1 1 0,0-1 0,0 0 0,1 0 0,-1 1 0,0-1 0,-1 0 0,1 0 0,0 0 0,0 0 0,-1 0 0,1 0 0,-1 0 0,0 0 0,0 0 0,0 0 0,0 0 0,0 0 0,0-3 0,0 5 0,0-1 0,0 0 0,-1 1 0,1-1 0,0 0 0,0 1 0,0-1 0,-1 0 0,1 1 0,0-1 0,0 1 0,-1-1 0,1 1 0,-1-1 0,1 0 0,-1 1 0,1 0 0,-1-1 0,1 1 0,-1-1 0,1 1 0,-1 0 0,1-1 0,-1 1 0,0 0 0,1-1 0,-1 1 0,0 0 0,-21 4 0,16-1 0,0 0 0,0 0 0,0 1 0,1 0 0,-6 5 0,-4 7 0,1 0 0,1 1 0,0 1 0,1 0 0,2 1 0,-1 0 0,2 1 0,1 0 0,0 1 0,2-1 0,0 1 0,1 0 0,1 1 0,1-1 0,1 1 0,1 0 0,2 26 0,0-45 0,-1 1 0,1 0 0,0-1 0,0 1 0,0 0 0,0-1 0,1 1 0,-1-1 0,1 0 0,0 0 0,0 1 0,0-1 0,0 0 0,1 0 0,-1-1 0,1 1 0,0-1 0,0 1 0,0-1 0,0 0 0,0 0 0,0 0 0,1 0 0,-1-1 0,0 1 0,1-1 0,0 0 0,-1 0 0,1 0 0,0 0 0,-1-1 0,1 0 0,7 0 0,9 0 0,-1-1 0,1-1 0,0-1 0,-1-1 0,22-7 0,4-2 0,0-2 0,70-34 0,-88 35 0,-1-2 0,0 0 0,-1-1 0,-1-2 0,29-27 0,-45 37 0,1 0 0,-2 0 0,1-1 0,-1 0 0,-1 0 0,0-1 0,0 0 0,-1 0 0,0 0 0,-1-1 0,0 1 0,-1-1 0,-1 0 0,0 0 0,0 0 0,-1-1 0,-1 1 0,0 0 0,0 0 0,-1-1 0,-1 1 0,0 0 0,-1 0 0,0 1 0,-1-1 0,0 0 0,-1 1 0,0 0 0,-1 0 0,0 1 0,-1-1 0,0 1 0,0 1 0,-16-16 0,15 17 0,-2 0 0,1 1 0,-1 0 0,1 1 0,-2 0 0,1 0 0,-1 1 0,0 1 0,0 0 0,0 0 0,-1 1 0,1 0 0,-1 1 0,1 0 0,-1 1 0,0 1 0,0 0 0,0 0 0,0 1 0,1 1 0,-20 4 0,8 0 0,1 1 0,1 1 0,-1 1 0,1 1 0,1 1 0,0 1 0,0 1 0,1 0 0,1 1 0,-19 20 0,14-11 0,1 2 0,2 0 0,0 2 0,2 0 0,0 1 0,-19 44 0,28-53 0,1 1 0,1 0 0,1 1 0,0-1 0,2 1 0,0 0 0,2 1 0,0-1 0,1 0 0,4 42 0,-1-53 0,0 0 0,0 0 0,1 0 0,0-1 0,1 0 0,0 0 0,1 0 0,0 0 0,0 0 0,1-1 0,0 0 0,0 0 0,1-1 0,7 8 0,-4-7 0,1 0 0,-1-1 0,1 0 0,0-1 0,1 0 0,-1-1 0,1 0 0,1-1 0,-1 0 0,23 3 0,0-2 0,1-2 0,0-2 0,-1-1 0,1-1 0,64-12 0,-41 1 0,0-3 0,92-36 0,-120 38 0,-1-1 0,0-1 0,-1-1 0,-1-2 0,50-40 0,-68 49 0,-1 0 0,-1-1 0,1 0 0,-1 0 0,-1 0 0,0-1 0,0 0 0,5-14 0,-10 18 0,1-1 0,-1 0 0,0 1 0,0-1 0,-1 0 0,0 0 0,-1 0 0,0 0 0,0 0 0,0 0 0,-1 0 0,0 0 0,-1 0 0,-3-9 0,1 5 0,-2 1 0,1-1 0,-2 1 0,1 0 0,-1 1 0,-1 0 0,0 0 0,-1 0 0,1 1 0,-2 0 0,1 1 0,-1 0 0,-1 1 0,1 0 0,-1 0 0,-1 1 0,1 0 0,-1 1 0,-12-3 0,8 2 0,0 1 0,0 1 0,0 1 0,-1 0 0,1 1 0,-1 0 0,1 2 0,-1 0 0,0 1 0,1 0 0,-1 2 0,1 0 0,0 0 0,-20 8 0,17-2 0,1 1 0,0 1 0,0 0 0,1 1 0,0 1 0,1 1 0,1 0 0,0 1 0,1 1 0,1 0 0,-14 21 0,5-2 0,0 2 0,3 0 0,1 2 0,-21 63 0,31-78 0,1 0 0,2 1 0,0-1 0,1 1 0,0 26 0,4-42 0,1-1 0,0 1 0,0-1 0,0 1 0,1-1 0,0 0 0,1 1 0,4 8 0,-4-12 0,-1 0 0,1 0 0,0-1 0,1 1 0,-1-1 0,1 0 0,0 0 0,0 0 0,0-1 0,1 1 0,-1-1 0,1 0 0,9 5 0,-1-3 0,0-1 0,0 0 0,0-1 0,0 0 0,0-1 0,1-1 0,-1 0 0,1 0 0,25-4 0,9-3 0,66-18 0,-110 23 0,81-21 0,-1-3 0,104-48 0,-144 53 0,-2-2 0,0-1 0,-1-3 0,-2-1 0,67-60 0,-95 76 0,0-1 0,-1 0 0,0 0 0,-1-1 0,0 0 0,10-23 0,-17 32 0,0 0 0,0 0 0,0-1 0,-1 1 0,0-1 0,0 0 0,0 1 0,0-1 0,-1 0 0,0 1 0,0-1 0,0 0 0,0 1 0,-1-1 0,0 0 0,0 1 0,0-1 0,0 1 0,-1-1 0,0 1 0,0 0 0,0-1 0,0 1 0,-1 0 0,-4-6 0,4 8 0,1 0 0,-1 0 0,1 0 0,-1 0 0,0 0 0,0 1 0,0-1 0,0 1 0,0 0 0,0-1 0,0 1 0,0 1 0,0-1 0,-1 0 0,1 1 0,0 0 0,0 0 0,-1 0 0,1 0 0,0 0 0,-1 1 0,-2 0 0,-10 3 0,1 0 0,0 1 0,-20 10 0,22-9 0,-47 20-114,-1 1-303,-1-3 0,-88 23 0,106-38-6409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9T10:24:33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586 593 24575,'-1'0'0,"-1"1"0,1-1 0,-1 1 0,1 0 0,0-1 0,-1 1 0,1 0 0,0 0 0,0 0 0,-1 0 0,1 0 0,0 0 0,0 0 0,0 1 0,0-1 0,0 0 0,1 0 0,-1 1 0,0-1 0,1 1 0,-2 2 0,-10 32 0,10-29 0,0-1 0,1 1 0,0 0 0,0 0 0,1 0 0,0 0 0,0-1 0,1 1 0,0 0 0,0 0 0,0 0 0,1-1 0,0 1 0,1-1 0,-1 1 0,1-1 0,0 0 0,5 8 0,-4-10 0,0 1 0,0-1 0,1 0 0,-1 0 0,1 0 0,0 0 0,0-1 0,0 0 0,0 0 0,1-1 0,-1 1 0,1-1 0,0 0 0,-1 0 0,1-1 0,0 0 0,0 0 0,0 0 0,0-1 0,0 0 0,7-1 0,-11 2 0,0-2 0,0 1 0,0 0 0,0 0 0,0-1 0,-1 1 0,1-1 0,0 1 0,0-1 0,0 0 0,0 0 0,-1 0 0,1 0 0,0 0 0,-1 0 0,1 0 0,-1 0 0,1-1 0,-1 1 0,0-1 0,0 1 0,1-1 0,-1 1 0,0-1 0,0 0 0,-1 0 0,1 1 0,0-1 0,0 0 0,-1 0 0,1 0 0,-1 0 0,0 0 0,0 0 0,1 0 0,-1 0 0,0 1 0,-1-1 0,1-4 0,-2-4 0,1 0 0,-2-1 0,1 1 0,-1 0 0,-1 0 0,-6-13 0,-6-7 0,-1 2 0,-1 0 0,-1 1 0,-2 1 0,-1 1 0,0 0 0,-2 2 0,-40-30 0,28 26 0,-1 2 0,-1 2 0,-2 1 0,0 2 0,-78-27 0,112 44 0,-1 1 0,0 0 0,1 1 0,-1-1 0,0 1 0,0 1 0,0-1 0,0 1 0,0 0 0,0 1 0,0 0 0,-7 1 0,10 0 0,0 0 0,0 0 0,0 0 0,0 0 0,1 1 0,-1-1 0,1 1 0,0 0 0,0 0 0,0 0 0,0 0 0,0 1 0,1-1 0,-1 1 0,1-1 0,0 1 0,0 0 0,1 0 0,-1 0 0,-1 6 0,-3 9 0,1 0 0,1 1 0,1 0 0,0-1 0,2 1 0,0 0 0,1 0 0,2 0 0,-1 0 0,2 0 0,1-1 0,12 38 0,-11-41 0,1-1 0,1 0 0,0 0 0,1-1 0,1 0 0,0 0 0,1-1 0,0-1 0,1 1 0,1-2 0,0 1 0,0-2 0,1 1 0,0-2 0,1 0 0,17 8 0,-3-5 0,1-1 0,0-2 0,0-1 0,1-1 0,0-1 0,35 1 0,188-2 0,-188-6 0,52 1 0,219-30 0,-324 28 0,-1-1 0,0 1 0,0-2 0,0 1 0,13-8 0,-22 10 0,0 0 0,0 0 0,0 0 0,0-1 0,0 1 0,0 0 0,-1-1 0,1 0 0,0 1 0,-1-1 0,1 0 0,-1 0 0,0 0 0,0 0 0,0 0 0,0 0 0,0 0 0,0-1 0,0 1 0,-1 0 0,1 0 0,-1-1 0,0 1 0,1 0 0,-1-1 0,0 1 0,0 0 0,-1 0 0,1-1 0,0 1 0,-2-3 0,2 3 0,-1 0 0,0-1 0,0 1 0,0 0 0,-1 0 0,1 0 0,0 0 0,-1 1 0,1-1 0,-1 0 0,0 0 0,0 1 0,1-1 0,-1 1 0,0 0 0,0 0 0,0-1 0,0 1 0,-1 0 0,1 1 0,0-1 0,0 0 0,-1 1 0,1-1 0,0 1 0,-1 0 0,1-1 0,0 1 0,-1 0 0,-2 1 0,-5-1 0,0 1 0,0 1 0,-1-1 0,1 2 0,-15 4 0,14-3 0,6-2 0,1 0 0,-1 0 0,0-1 0,0 1 0,-1-1 0,1-1 0,-8 1 0,11-1 0,-1-1 0,1 1 0,-1-1 0,1 0 0,0 0 0,-1 0 0,1 0 0,0 0 0,0 0 0,0-1 0,-1 1 0,2-1 0,-1 0 0,0 0 0,0 1 0,0-1 0,1 0 0,-1 0 0,-1-3 0,-25-39 0,-30-61 0,-7-12 0,36 72 0,-1 2 0,-2 1 0,-2 2 0,-2 1 0,-2 2 0,-1 1 0,-1 3 0,-2 1 0,-1 1 0,-67-33 0,95 56 0,-1 1 0,1 0 0,-1 2 0,-1-1 0,1 2 0,-1 0 0,1 2 0,-21-2 0,31 4 0,0 0 0,0 0 0,0 1 0,1 0 0,-1 0 0,0 0 0,0 1 0,1 0 0,-1 0 0,1 0 0,-1 1 0,1 0 0,0 0 0,0 0 0,0 1 0,1-1 0,-1 1 0,1 0 0,0 1 0,0-1 0,0 1 0,0 0 0,1 0 0,0 0 0,0 0 0,-2 7 0,1-6 0,1 1 0,0 0 0,1 0 0,0 0 0,0 0 0,0 0 0,1 0 0,0 0 0,1 1 0,-1-1 0,1 0 0,1 1 0,-1-1 0,1 0 0,1 0 0,-1 0 0,1 0 0,1 0 0,-1 0 0,1 0 0,0 0 0,0-1 0,1 0 0,0 1 0,0-1 0,1-1 0,0 1 0,0-1 0,0 0 0,0 0 0,1 0 0,9 5 0,-1-2 0,0-1 0,0-1 0,1 0 0,0-1 0,1 0 0,-1-2 0,1 0 0,-1 0 0,1-1 0,0-1 0,0-1 0,0-1 0,0 0 0,19-4 0,-35 5 0,0 0 0,0 0 0,0 0 0,0 0 0,0 0 0,0 0 0,0 0 0,0 0 0,1 0 0,-1 0 0,0 0 0,0 0 0,0 0 0,0 0 0,0 0 0,0 0 0,0 0 0,0 0 0,1 0 0,-1 0 0,0 0 0,0 0 0,0 0 0,0 0 0,0 0 0,0 0 0,0 1 0,0-1 0,0 0 0,0 0 0,1 0 0,-1 0 0,0 0 0,0 0 0,0 0 0,0 0 0,0 0 0,0 0 0,0 0 0,0 1 0,0-1 0,0 0 0,0 0 0,0 0 0,0 0 0,0 0 0,0 0 0,0 0 0,0 0 0,0 1 0,0-1 0,0 0 0,0 0 0,0 0 0,0 0 0,0 0 0,0 0 0,0 0 0,0 0 0,0 1 0,-6 10 0,-18 24 0,7-11 0,-6 11 0,2 1 0,2 1 0,1 0 0,2 1 0,1 1 0,3 1 0,-9 41 0,21-80 0,0 0 0,-1 0 0,1 0 0,0 1 0,0-1 0,0 0 0,0 0 0,0 1 0,0-1 0,0 0 0,0 0 0,0 0 0,0 1 0,1-1 0,0 2 0,-1-3 0,1 0 0,-1 0 0,1 0 0,-1 0 0,1 0 0,-1 0 0,0 0 0,1 0 0,-1 0 0,1 0 0,-1 0 0,0 0 0,1 0 0,-1 0 0,1-1 0,-1 1 0,0 0 0,1 0 0,-1 0 0,0-1 0,1 1 0,-1 0 0,0-1 0,1 1 0,-1 0 0,0-1 0,0 1 0,1-1 0,25-37 0,-18 19 0,-1 0 0,0 0 0,-2 0 0,0 0 0,-2-1 0,0 0 0,-1 0 0,0 0 0,-2 0 0,-1 0 0,0 0 0,-2 0 0,0 0 0,-1 1 0,-9-26 0,12 40 0,-1 0 0,0 0 0,0 0 0,0 0 0,-1 1 0,0-1 0,0 1 0,0 0 0,0-1 0,0 1 0,-6-4 0,9 8 0,-1-1 0,0 1 0,1 0 0,-1-1 0,0 1 0,1 0 0,-1 0 0,0 0 0,1-1 0,-1 1 0,0 0 0,0 0 0,1 0 0,-1 0 0,0 0 0,1 0 0,-1 1 0,0-1 0,0 0 0,1 0 0,-1 0 0,0 1 0,1-1 0,-1 0 0,0 1 0,1-1 0,-1 0 0,1 1 0,-1-1 0,1 1 0,-1-1 0,1 1 0,-1-1 0,1 1 0,-1-1 0,1 1 0,-1 0 0,1-1 0,0 1 0,0 0 0,-1-1 0,1 1 0,0 0 0,0-1 0,0 1 0,-1 1 0,-7 36 0,7-36 0,-2 19 0,1 1 0,1-1 0,0 1 0,5 31 0,-4-48 0,1 0 0,-1 0 0,2 1 0,-1-1 0,0 0 0,1 0 0,0 0 0,0 0 0,1-1 0,-1 1 0,1 0 0,0-1 0,0 0 0,1 0 0,-1 0 0,1 0 0,0 0 0,0-1 0,0 0 0,0 0 0,1 0 0,-1 0 0,1 0 0,6 1 0,4 1 0,1-2 0,1 0 0,-1-1 0,0-1 0,1 0 0,-1-1 0,31-4 0,-6-2 0,79-23 0,-94 21 0,-1-1 0,0-1 0,-1-1 0,26-16 0,-43 23 0,0-1 0,0 0 0,0 1 0,-1-2 0,0 1 0,0-1 0,0 0 0,-1 0 0,0-1 0,0 0 0,0 1 0,-1-2 0,0 1 0,-1 0 0,0-1 0,0 0 0,3-12 0,-5 17 0,-1 1 0,1-1 0,-1 1 0,0-1 0,0 1 0,0 0 0,0-1 0,0 1 0,-1-1 0,1 1 0,-1-1 0,1 1 0,-1 0 0,0-1 0,0 1 0,0 0 0,0 0 0,0 0 0,-1 0 0,1 0 0,-1 0 0,1 0 0,-1 0 0,-2-2 0,1 3 0,1 0 0,-1 0 0,1 0 0,-1 0 0,1 0 0,-1 1 0,0-1 0,1 1 0,-1 0 0,0 0 0,1 0 0,-1 0 0,0 0 0,1 1 0,-1-1 0,0 1 0,1 0 0,-1 0 0,1 0 0,-1 0 0,1 0 0,-4 2 0,-1 1 0,1 0 0,0 0 0,-1 1 0,1 0 0,1 0 0,-1 0 0,1 1 0,0 0 0,-7 10 0,1 3 0,-18 39 0,12-23 0,17-34 0,0-1 0,0 0 0,0 1 0,-1-1 0,1 0 0,0 1 0,-1-1 0,1 0 0,0 1 0,-1-1 0,1 0 0,0 0 0,-1 1 0,1-1 0,-1 0 0,1 0 0,0 0 0,-1 1 0,1-1 0,-1 0 0,1 0 0,-1 0 0,1 0 0,0 0 0,-1 0 0,1 0 0,-1 0 0,1 0 0,-1 0 0,1 0 0,-1 0 0,1 0 0,0-1 0,-1 1 0,1 0 0,-1 0 0,1 0 0,0-1 0,-1 1 0,1 0 0,0 0 0,-1-1 0,1 1 0,0 0 0,-1-1 0,1 1 0,0 0 0,-1-1 0,1 0 0,-19-23 0,16 19 0,0 2 0,-9-15 0,-1 1 0,-1 0 0,-31-28 0,39 40 0,1 1 0,-1 0 0,0 1 0,0-1 0,0 1 0,0 0 0,-1 1 0,1 0 0,-1 0 0,1 0 0,-1 0 0,0 1 0,0 1 0,0-1 0,1 1 0,-15 1 0,10 1 0,-1 0 0,1 1 0,0 0 0,0 1 0,1 0 0,-1 0 0,1 2 0,0-1 0,0 1 0,0 0 0,1 1 0,0 0 0,-10 11 0,7-6 0,1 1 0,0 0 0,1 1 0,1 0 0,0 0 0,0 1 0,2 0 0,-8 21 0,13-32 0,1 0 0,0 0 0,0 0 0,0 0 0,0 0 0,1 0 0,-1 0 0,1 0 0,0 0 0,1 7 0,0-10 0,-1 0 0,1 1 0,-1-1 0,1 0 0,0 0 0,0 0 0,-1 1 0,1-1 0,0 0 0,0 0 0,0 0 0,0 0 0,0-1 0,1 1 0,-1 0 0,0 0 0,0-1 0,1 1 0,-1 0 0,0-1 0,0 1 0,1-1 0,-1 0 0,1 1 0,-1-1 0,0 0 0,1 0 0,-1 0 0,1 0 0,-1 0 0,0 0 0,1-1 0,-1 1 0,3-1 0,15-3 0,0-1 0,-1-1 0,1 0 0,29-16 0,-29 13 0,436-238 0,-449 243 0,0 0 0,-1 1 0,1 0 0,0 0 0,13-5 0,-18 8 0,0 0 0,0-1 0,0 1 0,0 0 0,0 0 0,0 0 0,0 0 0,0 0 0,0 0 0,0 0 0,0 0 0,0 0 0,0 1 0,0-1 0,0 0 0,0 1 0,0-1 0,0 0 0,0 1 0,0 0 0,0-1 0,0 1 0,-1-1 0,1 1 0,0 0 0,0-1 0,-1 1 0,1 0 0,-1 0 0,1 0 0,0 0 0,-1-1 0,1 1 0,-1 0 0,0 0 0,1 0 0,-1 0 0,0 0 0,1 2 0,1 12 0,0 1 0,-1 0 0,-1-1 0,0 1 0,-1 0 0,-3 17 0,1-14 0,2 0 0,0 0 0,3 34 0,-1-45 0,-1-10 0,-1 2 0,1-1 0,0 1 0,-1 0 0,1 0 0,0-1 0,-1 1 0,1 0 0,-1 0 0,1 0 0,-1-1 0,1 1 0,0 0 0,-1 0 0,1 0 0,-1 0 0,1 0 0,-1 0 0,1 0 0,0 0 0,-1 0 0,1 0 0,-1 0 0,1 1 0,-1-1 0,1 0 0,0 0 0,-1 0 0,1 0 0,-1 1 0,1-1 0,0 0 0,-1 0 0,1 1 0,0-1 0,-1 0 0,1 1 0,0-1 0,0 0 0,-1 1 0,1-1 0,0 0 0,0 1 0,-1-1 0,1 1 0,0 0 0,-30 38 0,24-31 0,1-1 0,-1 1 0,0-1 0,-1 0 0,1 0 0,-12 8 0,-8 5-84,22-16 4,0 0 0,0 0-1,-1-1 1,0 1 0,1-1 0,-1 0 0,0 0 0,-1-1 0,1 1 0,0-1 0,-1 0 0,1-1 0,-1 1 0,1-1 0,-10 1 0,-5-6-6746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CF5D-4513-FEBD-E7E0-300B8539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ED92E-A1D1-9895-35A0-C6097EF8C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638F-5226-530A-0910-947078F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9651C-4CB2-82E4-8EF1-3EB4818B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7940-899C-92A6-FD38-0EE13F00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ACA5-D443-5F76-839A-38115327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AF373-61D3-D61C-2C9C-F55D2B4A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AB9D-B9A6-C1D3-6D9B-4A6EA9BF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A655-413B-18F0-9109-469E6638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4EE4-E176-8963-C70B-B41C50DC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AB67E-9F7E-BF6E-1BBE-A12F33DC3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D9F22-B367-B80C-CE42-6745CC0DA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C1CD-2747-C98D-87B0-868D77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3603-0CDC-C7C5-2786-02BCA9B7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296F-C269-D5A0-A1D6-DD330005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ED12-6A4E-93E0-41FC-E580060D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B762-30B8-31BF-7150-CB949B40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19E6-5418-3C30-FA97-BFA85EB0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A24D-202E-98BA-72C5-6AC4C55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5778-EF0E-A0F5-C477-4D2DBD98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3204-4BA1-6FEC-A785-F13E31FA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68CC4-64D0-8EBF-ED15-7C0805B6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FBC6-EF0A-D5D2-D956-0D2DDAA0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8273-36C0-35DF-C61E-9E025AC6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58F1-2C1B-F316-4CF9-620040E9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0F0D-4F93-6F62-BB20-00115D9F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CF33-35D9-7003-D062-A419F2831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AB867-A504-8223-DB1F-4D3F30F6A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7F348-2025-D0B8-E3B8-948EAD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25F36-6441-3CD9-B690-3DB49D32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579F-BFFD-CE4F-9DD1-86AC90C8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7885-94CE-9697-81CD-AD14F83C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AF02-C572-E27C-85EE-385E1CD8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EEDDB-2A87-9D26-1986-5D382074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153F9-7BC2-5281-12EB-308E80F5E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F3E1E-7ED8-6DA2-8420-40A4304A3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A84FF-87E2-BB79-0C43-5E62994A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BB6F3-C66E-FAB4-E67D-5539D0BC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11AC2-9FAA-0A31-4E02-C0489B6F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958-1EC0-55E6-DBD2-61625B5F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4747A-8011-268D-E478-7B8A8FBF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51AEE-BDE2-83DA-0F08-F188369C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6B9A9-2C4A-F2E5-818B-D882984C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AB280-6E63-1518-EF58-301CDE1F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DA74-3957-F6EE-BA85-42DAEFFF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6BA7-6F0A-98C5-DC8E-5B47C27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9002-BDB0-0803-1C36-7550D87F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3EAB7-A926-D7B5-96C4-1A83E915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D00BD-78AD-7093-6DC8-6D40D850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B7001-6991-C270-F982-60F739F9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744E9-0BA7-09B6-1862-A4024DAF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094B-C5AB-9D78-A5EC-7C8FACE4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7592-C9EE-7781-24DF-0F225A3C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F3035-2FF5-D573-46A0-7715E93F6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4E73E-9CA1-65D3-9E5D-56CE5D2A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AB51-D0F5-6D93-8065-F90C125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7E789-E7E6-61C2-9B1E-910199E4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B04F8-79E6-5DBF-50F6-72E472B6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05896-AE46-7EFC-F154-F2AF6340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ADF0D-3468-CC18-B73C-4C472987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B04B-CD9A-1085-96C4-C9B7D965B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6FDA-59EC-4B1D-BB4E-CF0C71F08E9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0002-C852-1786-34D3-64C13D245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4913-69D9-17E3-8439-600059BA3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6D56-910D-4CB3-9973-DB9EF30F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customXml" Target="../ink/ink1.xml"/><Relationship Id="rId7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164D1-DA7D-1675-12B3-4153E3A5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6" y="866693"/>
            <a:ext cx="4466812" cy="5481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E8A2A-5C4F-0C38-D2B4-9DF5CEB94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5" t="7319" r="1604" b="17277"/>
          <a:stretch/>
        </p:blipFill>
        <p:spPr>
          <a:xfrm>
            <a:off x="6717744" y="811033"/>
            <a:ext cx="4566482" cy="323618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676BD5E-094C-7351-B929-1E48DD4B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19" y="282823"/>
            <a:ext cx="4746929" cy="453224"/>
          </a:xfrm>
        </p:spPr>
        <p:txBody>
          <a:bodyPr/>
          <a:lstStyle/>
          <a:p>
            <a:r>
              <a:rPr lang="en-US" dirty="0"/>
              <a:t>Stock Image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676BD5E-094C-7351-B929-1E48DD4B3960}"/>
              </a:ext>
            </a:extLst>
          </p:cNvPr>
          <p:cNvSpPr txBox="1">
            <a:spLocks/>
          </p:cNvSpPr>
          <p:nvPr/>
        </p:nvSpPr>
        <p:spPr>
          <a:xfrm>
            <a:off x="6537297" y="172830"/>
            <a:ext cx="4746929" cy="45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Reference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3495E0-A06A-7E36-52B6-593B2FA84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4" y="4232193"/>
            <a:ext cx="4055836" cy="25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8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B719-750F-273F-DC29-BAD4585A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Stage with Sofa and lighting Effect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F2B0D-571F-C0CE-A0F0-B309A41CD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8" y="1504380"/>
            <a:ext cx="6567777" cy="4988495"/>
          </a:xfrm>
        </p:spPr>
      </p:pic>
    </p:spTree>
    <p:extLst>
      <p:ext uri="{BB962C8B-B14F-4D97-AF65-F5344CB8AC3E}">
        <p14:creationId xmlns:p14="http://schemas.microsoft.com/office/powerpoint/2010/main" val="37634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B3DF-5477-B5B8-8E5F-B903FEE2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151" y="145634"/>
            <a:ext cx="3427012" cy="986596"/>
          </a:xfrm>
        </p:spPr>
        <p:txBody>
          <a:bodyPr>
            <a:normAutofit fontScale="90000"/>
          </a:bodyPr>
          <a:lstStyle/>
          <a:p>
            <a:r>
              <a:rPr lang="en-US" dirty="0"/>
              <a:t>Stair Grills with decoration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CD82-2798-24D7-CCB9-AF118E62F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111124"/>
            <a:ext cx="3263503" cy="3498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C3A5D-C129-498B-E24B-F6E687709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47" y="285613"/>
            <a:ext cx="3216574" cy="2612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F06C1-11C1-A1FC-5C75-477AD3B49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" y="3975525"/>
            <a:ext cx="3445477" cy="2584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20F8A9-C446-175D-E8A7-4D1D43258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72" y="3252081"/>
            <a:ext cx="3116914" cy="2337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B6820-E850-6D01-F787-36610CD20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29932" r="-250" b="12945"/>
          <a:stretch/>
        </p:blipFill>
        <p:spPr>
          <a:xfrm>
            <a:off x="8556890" y="3429000"/>
            <a:ext cx="3185900" cy="32361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6541625-C696-01AB-988C-BE4F10742D60}"/>
              </a:ext>
            </a:extLst>
          </p:cNvPr>
          <p:cNvSpPr txBox="1">
            <a:spLocks/>
          </p:cNvSpPr>
          <p:nvPr/>
        </p:nvSpPr>
        <p:spPr>
          <a:xfrm>
            <a:off x="8024191" y="2265485"/>
            <a:ext cx="3901110" cy="98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 Image</a:t>
            </a:r>
          </a:p>
        </p:txBody>
      </p:sp>
    </p:spTree>
    <p:extLst>
      <p:ext uri="{BB962C8B-B14F-4D97-AF65-F5344CB8AC3E}">
        <p14:creationId xmlns:p14="http://schemas.microsoft.com/office/powerpoint/2010/main" val="350190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9714-276A-3776-2B02-E9A86E89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845" cy="1193331"/>
          </a:xfrm>
        </p:spPr>
        <p:txBody>
          <a:bodyPr>
            <a:normAutofit fontScale="90000"/>
          </a:bodyPr>
          <a:lstStyle/>
          <a:p>
            <a:r>
              <a:rPr lang="en-US" dirty="0"/>
              <a:t>3 Doors entry decorations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CD2EE-E4B5-1822-22A8-A87D0C770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527"/>
            <a:ext cx="32635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BA1F5-59FF-9AE2-17CA-56C1067FB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1355" b="-3202"/>
          <a:stretch/>
        </p:blipFill>
        <p:spPr>
          <a:xfrm>
            <a:off x="7765775" y="1841527"/>
            <a:ext cx="3103658" cy="48177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4D9942-5CD6-34F1-FBF6-852CB637EB0A}"/>
              </a:ext>
            </a:extLst>
          </p:cNvPr>
          <p:cNvSpPr txBox="1">
            <a:spLocks/>
          </p:cNvSpPr>
          <p:nvPr/>
        </p:nvSpPr>
        <p:spPr>
          <a:xfrm>
            <a:off x="7604098" y="691130"/>
            <a:ext cx="3427012" cy="98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 Image</a:t>
            </a:r>
          </a:p>
        </p:txBody>
      </p:sp>
    </p:spTree>
    <p:extLst>
      <p:ext uri="{BB962C8B-B14F-4D97-AF65-F5344CB8AC3E}">
        <p14:creationId xmlns:p14="http://schemas.microsoft.com/office/powerpoint/2010/main" val="325668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BD05-A8F1-35F7-E393-64DBCE4E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341272"/>
            <a:ext cx="4340031" cy="1026352"/>
          </a:xfrm>
        </p:spPr>
        <p:txBody>
          <a:bodyPr>
            <a:normAutofit fontScale="90000"/>
          </a:bodyPr>
          <a:lstStyle/>
          <a:p>
            <a:r>
              <a:rPr lang="en-US" dirty="0"/>
              <a:t>Corner spot with small decor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0E233-29D6-402E-F26C-154F7178C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690688"/>
            <a:ext cx="4340031" cy="369234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816582-70C4-D791-5592-A2D52A79402A}"/>
                  </a:ext>
                </a:extLst>
              </p14:cNvPr>
              <p14:cNvContentPartPr/>
              <p14:nvPr/>
            </p14:nvContentPartPr>
            <p14:xfrm>
              <a:off x="3680797" y="4091619"/>
              <a:ext cx="689400" cy="611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816582-70C4-D791-5592-A2D52A7940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4677" y="4085499"/>
                <a:ext cx="7016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ABDC17-9D3E-1D05-ED7A-903A38666E2E}"/>
                  </a:ext>
                </a:extLst>
              </p14:cNvPr>
              <p14:cNvContentPartPr/>
              <p14:nvPr/>
            </p14:nvContentPartPr>
            <p14:xfrm>
              <a:off x="997717" y="4676619"/>
              <a:ext cx="481680" cy="329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ABDC17-9D3E-1D05-ED7A-903A38666E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597" y="4670499"/>
                <a:ext cx="493920" cy="341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04A7116E-CB89-9F81-CFEC-71512C5E5A9E}"/>
              </a:ext>
            </a:extLst>
          </p:cNvPr>
          <p:cNvSpPr txBox="1">
            <a:spLocks/>
          </p:cNvSpPr>
          <p:nvPr/>
        </p:nvSpPr>
        <p:spPr>
          <a:xfrm>
            <a:off x="4971894" y="341272"/>
            <a:ext cx="3427012" cy="98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200 chair covers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0A626A-9E61-BD63-E956-6248191E4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94" y="1542551"/>
            <a:ext cx="3199406" cy="4265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CD4AFC-9A25-D76C-625A-168D3704CA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12854"/>
          <a:stretch/>
        </p:blipFill>
        <p:spPr>
          <a:xfrm>
            <a:off x="8956222" y="2155701"/>
            <a:ext cx="2686051" cy="303957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2929DDE-911B-4518-6B08-A30FC79894AE}"/>
              </a:ext>
            </a:extLst>
          </p:cNvPr>
          <p:cNvSpPr txBox="1">
            <a:spLocks/>
          </p:cNvSpPr>
          <p:nvPr/>
        </p:nvSpPr>
        <p:spPr>
          <a:xfrm>
            <a:off x="8736553" y="530839"/>
            <a:ext cx="3427012" cy="1431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 Speaker and 2 Mic</a:t>
            </a:r>
          </a:p>
        </p:txBody>
      </p:sp>
    </p:spTree>
    <p:extLst>
      <p:ext uri="{BB962C8B-B14F-4D97-AF65-F5344CB8AC3E}">
        <p14:creationId xmlns:p14="http://schemas.microsoft.com/office/powerpoint/2010/main" val="1417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794-6270-7912-FBE3-109E9EDC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88" y="1056888"/>
            <a:ext cx="192885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1 Horse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9E5C4-53B0-4F10-6422-81D45A28D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8" y="2309488"/>
            <a:ext cx="4013969" cy="26759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EFE4A-6CC6-2465-1680-439FFF215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0" y="2294889"/>
            <a:ext cx="3583360" cy="2690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7FFDDB-6438-A4D8-EE27-248EE72ED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43" y="2151490"/>
            <a:ext cx="3321067" cy="283397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AC070E3-8199-28D9-1BC4-A834FCDDFA91}"/>
              </a:ext>
            </a:extLst>
          </p:cNvPr>
          <p:cNvSpPr txBox="1">
            <a:spLocks/>
          </p:cNvSpPr>
          <p:nvPr/>
        </p:nvSpPr>
        <p:spPr>
          <a:xfrm>
            <a:off x="4382494" y="1164894"/>
            <a:ext cx="3427012" cy="98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 </a:t>
            </a:r>
            <a:r>
              <a:rPr lang="en-US" dirty="0" err="1"/>
              <a:t>Dhol</a:t>
            </a:r>
            <a:r>
              <a:rPr lang="en-US" dirty="0"/>
              <a:t> Wale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C64194F-2400-5DA9-84CD-991661FBD743}"/>
              </a:ext>
            </a:extLst>
          </p:cNvPr>
          <p:cNvSpPr txBox="1">
            <a:spLocks/>
          </p:cNvSpPr>
          <p:nvPr/>
        </p:nvSpPr>
        <p:spPr>
          <a:xfrm>
            <a:off x="8607847" y="1164894"/>
            <a:ext cx="3427012" cy="98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60 Safa </a:t>
            </a:r>
          </a:p>
        </p:txBody>
      </p:sp>
    </p:spTree>
    <p:extLst>
      <p:ext uri="{BB962C8B-B14F-4D97-AF65-F5344CB8AC3E}">
        <p14:creationId xmlns:p14="http://schemas.microsoft.com/office/powerpoint/2010/main" val="213618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7E74-54CC-C1DE-4252-E244F754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mandap with </a:t>
            </a:r>
            <a:r>
              <a:rPr lang="en-US" dirty="0" err="1"/>
              <a:t>Hawan</a:t>
            </a:r>
            <a:r>
              <a:rPr lang="en-US" dirty="0"/>
              <a:t> Kund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77C9E-6287-6041-596D-FCB2AFF68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2111398"/>
            <a:ext cx="5375081" cy="4035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DF98A-9960-FB25-8001-B7F421162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20" y="2197179"/>
            <a:ext cx="5375080" cy="38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1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Main Stage with Sofa and lighting Effect</vt:lpstr>
      <vt:lpstr>Stair Grills with decoration</vt:lpstr>
      <vt:lpstr>3 Doors entry decorations</vt:lpstr>
      <vt:lpstr>Corner spot with small decor</vt:lpstr>
      <vt:lpstr>1 Horse</vt:lpstr>
      <vt:lpstr>1 mandap with Hawan Kund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PARVEEZ</dc:creator>
  <cp:lastModifiedBy>MOHAMMED PARVEEZ</cp:lastModifiedBy>
  <cp:revision>1</cp:revision>
  <dcterms:created xsi:type="dcterms:W3CDTF">2025-02-19T10:30:10Z</dcterms:created>
  <dcterms:modified xsi:type="dcterms:W3CDTF">2025-02-19T10:38:42Z</dcterms:modified>
</cp:coreProperties>
</file>