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0" d="100"/>
          <a:sy n="400" d="100"/>
        </p:scale>
        <p:origin x="-12324" y="-11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8482842-D6A2-4050-B7F2-4B236F0ED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AB7E2C-D502-40BE-B87E-CCD4AD01D5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9518D-5994-45B4-B3DC-4BE5DB79EB95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51BDFA-E4A0-47CB-BF09-5754FC086F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BE7561-1099-4B85-8F74-0A61386B2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1CE8-79E0-4F34-995C-1637567871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0700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30B3B-033D-4648-880B-BBB202AA4E1D}" type="datetimeFigureOut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15CDE-AB72-4CD9-9EA0-4B2642D5C2F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1013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15CDE-AB72-4CD9-9EA0-4B2642D5C2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6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15CDE-AB72-4CD9-9EA0-4B2642D5C2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87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5AC3B321-5555-4626-B3F5-C893CC29EC1A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 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7E892C9C-DDA6-4C37-A9FC-7950CDB365DD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732A1-D8DB-41E0-9B0E-E781768F9571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3D4460-8FDC-4159-81C9-60C11434362C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81702-B757-489C-A3C6-F8D1C0C11053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C74FA-E07D-4EB1-BBD1-150452ED3D40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5481D-C856-4FC8-92D3-DFB9E2C0B1A1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0A211-CD72-47D3-9629-7422E3C42638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7D034-74E9-484C-A060-CB3B1AF94A52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79BCAE-CDFB-4E46-9147-D1342BCCA288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58EB7361-41D5-469E-8D58-A4FC40D42C90}" type="datetime1">
              <a:rPr lang="fr-FR" noProof="0" smtClean="0"/>
              <a:t>08/11/2019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algn="ctr" fontAlgn="base"/>
            <a:r>
              <a:rPr lang="fr-FR" sz="3200" b="1" dirty="0"/>
              <a:t>Création d'une plateforme de gestion des projets digitaux en ligne (JEE)</a:t>
            </a:r>
            <a:endParaRPr lang="fr-FR" sz="3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0" y="4373066"/>
            <a:ext cx="4318536" cy="168263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Réalisé par:</a:t>
            </a:r>
          </a:p>
          <a:p>
            <a:pPr rtl="0"/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BENMOUSSA MOHAMMED </a:t>
            </a:r>
          </a:p>
          <a:p>
            <a:pPr rtl="0"/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ZENGOURI MANAL</a:t>
            </a:r>
          </a:p>
          <a:p>
            <a:pPr rtl="0"/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89D4E9A-D887-4E53-B220-8BD375B16334}"/>
              </a:ext>
            </a:extLst>
          </p:cNvPr>
          <p:cNvSpPr txBox="1">
            <a:spLocks/>
          </p:cNvSpPr>
          <p:nvPr/>
        </p:nvSpPr>
        <p:spPr>
          <a:xfrm>
            <a:off x="8035999" y="3586033"/>
            <a:ext cx="4318536" cy="2716795"/>
          </a:xfrm>
          <a:prstGeom prst="rect">
            <a:avLst/>
          </a:prstGeom>
        </p:spPr>
        <p:txBody>
          <a:bodyPr vert="horz" lIns="91440" tIns="91440" rIns="91440" bIns="9144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Encadré par:</a:t>
            </a:r>
          </a:p>
          <a:p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Zellou</a:t>
            </a:r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ahmed</a:t>
            </a:r>
            <a:endParaRPr lang="fr-FR" sz="23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Abnane</a:t>
            </a:r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Ibtissam</a:t>
            </a:r>
            <a:endParaRPr lang="fr-FR" sz="23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Nafil</a:t>
            </a:r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Khalid</a:t>
            </a:r>
          </a:p>
          <a:p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Naoual </a:t>
            </a:r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chaouni</a:t>
            </a:r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benabedellah</a:t>
            </a:r>
            <a:endParaRPr lang="fr-FR" sz="23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Cheikhi</a:t>
            </a:r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Laila </a:t>
            </a:r>
          </a:p>
          <a:p>
            <a:r>
              <a:rPr lang="fr-FR" sz="23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Redouane </a:t>
            </a:r>
            <a:r>
              <a:rPr lang="fr-FR" sz="2300" b="1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mohammed</a:t>
            </a:r>
            <a:endParaRPr lang="fr-FR" sz="23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3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r>
              <a:rPr lang="fr-FR" sz="3600" dirty="0"/>
              <a:t>Objectif de l’application web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121" y="3018056"/>
            <a:ext cx="9603275" cy="3450613"/>
          </a:xfrm>
        </p:spPr>
        <p:txBody>
          <a:bodyPr rtlCol="0"/>
          <a:lstStyle/>
          <a:p>
            <a:pPr fontAlgn="base"/>
            <a:r>
              <a:rPr lang="fr-FR" dirty="0"/>
              <a:t>L’application est une plateforme qui permet de suivre la situation des projets digitaux en ligne. Elle permettra la gestion des clients, chef et le team-</a:t>
            </a:r>
            <a:r>
              <a:rPr lang="fr-FR" dirty="0" err="1"/>
              <a:t>work</a:t>
            </a:r>
            <a:r>
              <a:rPr lang="fr-FR" dirty="0"/>
              <a:t> avec le suivi total de toutes les démarches de la création jusqu’au teste du projet au sens large et facilitera l’accès au client à leur projet.</a:t>
            </a:r>
          </a:p>
          <a:p>
            <a:pPr marL="0" indent="0" rtl="0">
              <a:buNone/>
            </a:pPr>
            <a:endParaRPr lang="fr-FR" dirty="0"/>
          </a:p>
        </p:txBody>
      </p:sp>
      <p:pic>
        <p:nvPicPr>
          <p:cNvPr id="4" name="Graphique 3" descr="Ampoule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CA2598E-23AB-418B-82E1-18518A47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Use case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1846DEA-7C92-4EE9-B85B-277871C4A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548" y="1781810"/>
            <a:ext cx="3862903" cy="4990466"/>
          </a:xfrm>
        </p:spPr>
      </p:pic>
    </p:spTree>
    <p:extLst>
      <p:ext uri="{BB962C8B-B14F-4D97-AF65-F5344CB8AC3E}">
        <p14:creationId xmlns:p14="http://schemas.microsoft.com/office/powerpoint/2010/main" val="194151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A7C91E-9837-4791-BFE5-C1E5E034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sequence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F8B3663-D008-4B41-B930-19B85108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913" y="2073275"/>
            <a:ext cx="6348174" cy="3449638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3BC4B68-76FB-46F0-B883-355BC04FEC6D}"/>
              </a:ext>
            </a:extLst>
          </p:cNvPr>
          <p:cNvSpPr txBox="1"/>
          <p:nvPr/>
        </p:nvSpPr>
        <p:spPr>
          <a:xfrm>
            <a:off x="5204460" y="4209604"/>
            <a:ext cx="8915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Ecrire &amp;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8608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CE1FF01-E729-4009-B291-1385DC38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sequence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DD01689-73FE-400E-975D-5F418522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471" y="2016125"/>
            <a:ext cx="7451059" cy="3449638"/>
          </a:xfrm>
        </p:spPr>
      </p:pic>
    </p:spTree>
    <p:extLst>
      <p:ext uri="{BB962C8B-B14F-4D97-AF65-F5344CB8AC3E}">
        <p14:creationId xmlns:p14="http://schemas.microsoft.com/office/powerpoint/2010/main" val="81166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4589B50-5284-4693-997C-A0B2CFB2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EB649CC-3E19-48DA-B064-F502C6BD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603" y="2441923"/>
            <a:ext cx="5882540" cy="4900121"/>
          </a:xfrm>
        </p:spPr>
      </p:pic>
    </p:spTree>
    <p:extLst>
      <p:ext uri="{BB962C8B-B14F-4D97-AF65-F5344CB8AC3E}">
        <p14:creationId xmlns:p14="http://schemas.microsoft.com/office/powerpoint/2010/main" val="392679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7A06D22-E8B0-4A9B-A798-060E42B7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Outils de travail: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DFF674-75A7-41F7-AD80-19FF473B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pic>
        <p:nvPicPr>
          <p:cNvPr id="5" name="Image 4" descr="Résultat de recherche d'images pour &quot;icon eclipse jee png&quot;">
            <a:extLst>
              <a:ext uri="{FF2B5EF4-FFF2-40B4-BE49-F238E27FC236}">
                <a16:creationId xmlns:a16="http://schemas.microsoft.com/office/drawing/2014/main" id="{875695C2-F170-432D-A0B0-912AC4036A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77" y="2018618"/>
            <a:ext cx="818303" cy="764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Résultat de recherche d'images pour &quot;icon tomcat png&quot;">
            <a:extLst>
              <a:ext uri="{FF2B5EF4-FFF2-40B4-BE49-F238E27FC236}">
                <a16:creationId xmlns:a16="http://schemas.microsoft.com/office/drawing/2014/main" id="{45CDAD45-38D0-4606-8179-A6D7471591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96" y="1911358"/>
            <a:ext cx="1110541" cy="78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0219AB-9903-425E-BE58-0F2F1C42A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221" y="1896109"/>
            <a:ext cx="1125898" cy="1088780"/>
          </a:xfrm>
          <a:prstGeom prst="rect">
            <a:avLst/>
          </a:prstGeom>
        </p:spPr>
      </p:pic>
      <p:pic>
        <p:nvPicPr>
          <p:cNvPr id="1026" name="Picture 2" descr="Résultat de recherche d'images pour &quot;mvc&quot;">
            <a:extLst>
              <a:ext uri="{FF2B5EF4-FFF2-40B4-BE49-F238E27FC236}">
                <a16:creationId xmlns:a16="http://schemas.microsoft.com/office/drawing/2014/main" id="{0347F6C8-6DD1-4344-ABBB-5ACE40D3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07" y="3910304"/>
            <a:ext cx="4393380" cy="276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1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4034C-A4A0-4E70-A7AF-AECC0E24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web « admin 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0BD68B-3459-4E7D-BB9D-761ED7288E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97" y="2016125"/>
            <a:ext cx="5113716" cy="44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494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198_TF66921596" id="{0C6A6D83-1A0C-4CA0-A4D4-21D2890AD3EC}" vid="{7BA7E2D1-77C4-4003-BC37-669EFBC940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purl.org/dc/dcmitype/"/>
    <ds:schemaRef ds:uri="http://schemas.microsoft.com/office/2006/documentManagement/types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6dc4bcd6-49db-4c07-9060-8acfc67cef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Mon invention</Template>
  <TotalTime>0</TotalTime>
  <Words>120</Words>
  <Application>Microsoft Office PowerPoint</Application>
  <PresentationFormat>Grand écran</PresentationFormat>
  <Paragraphs>23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Galerie</vt:lpstr>
      <vt:lpstr>Création d'une plateforme de gestion des projets digitaux en ligne (JEE)</vt:lpstr>
      <vt:lpstr>Objectif de l’application web </vt:lpstr>
      <vt:lpstr>Use case</vt:lpstr>
      <vt:lpstr>Diagramme de sequence</vt:lpstr>
      <vt:lpstr>Diagramme de sequence</vt:lpstr>
      <vt:lpstr>Diagramme de classe</vt:lpstr>
      <vt:lpstr>Next steps</vt:lpstr>
      <vt:lpstr>Page web « admin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2019-10-28T17:23:13Z</dcterms:created>
  <dcterms:modified xsi:type="dcterms:W3CDTF">2019-11-08T11:32:04Z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