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8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8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6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3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0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Broadband outage 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Mohammed </a:t>
            </a:r>
            <a:r>
              <a:rPr lang="en-US" sz="4000" dirty="0" err="1" smtClean="0"/>
              <a:t>Dadapeer</a:t>
            </a:r>
            <a:endParaRPr lang="en-US" sz="4000" dirty="0" smtClean="0"/>
          </a:p>
          <a:p>
            <a:r>
              <a:rPr lang="en-US" sz="4000" dirty="0" smtClean="0"/>
              <a:t>Batch_78_Phd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93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82" y="99541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u="sng" dirty="0"/>
              <a:t>M</a:t>
            </a:r>
            <a:r>
              <a:rPr lang="en-US" u="sng" dirty="0" smtClean="0"/>
              <a:t>ost outage duration area codes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8" y="2440767"/>
            <a:ext cx="11255062" cy="437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352" y="1425104"/>
            <a:ext cx="565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Below plot shows the most outage duration area.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X axis : area code, Y axis : most outage duration.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1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 building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3414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 1 : </a:t>
            </a:r>
            <a:r>
              <a:rPr lang="en-US" dirty="0" err="1" smtClean="0"/>
              <a:t>Navie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 2 : Decision 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 3 </a:t>
            </a:r>
            <a:r>
              <a:rPr lang="en-US" dirty="0" smtClean="0"/>
              <a:t>: Grid </a:t>
            </a:r>
            <a:r>
              <a:rPr lang="en-US" dirty="0" smtClean="0"/>
              <a:t>search  </a:t>
            </a:r>
            <a:r>
              <a:rPr lang="en-US" dirty="0" smtClean="0"/>
              <a:t>CV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 4 : Random Forest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580"/>
              </p:ext>
            </p:extLst>
          </p:nvPr>
        </p:nvGraphicFramePr>
        <p:xfrm>
          <a:off x="1310784" y="3449987"/>
          <a:ext cx="8128000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</a:p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\  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</a:p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\  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</a:p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\  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</a:p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\  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Navie</a:t>
                      </a:r>
                      <a:r>
                        <a:rPr lang="en-US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r>
                        <a:rPr lang="en-US" baseline="0" dirty="0" smtClean="0"/>
                        <a:t>  \   0.74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r>
                        <a:rPr lang="en-US" baseline="0" dirty="0" smtClean="0"/>
                        <a:t> \  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r>
                        <a:rPr lang="en-US" baseline="0" dirty="0" smtClean="0"/>
                        <a:t> \  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  \  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</a:t>
                      </a:r>
                      <a:r>
                        <a:rPr lang="en-US" baseline="0" dirty="0" smtClean="0"/>
                        <a:t>  \  0.59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</a:t>
                      </a:r>
                      <a:r>
                        <a:rPr lang="en-US" baseline="0" dirty="0" smtClean="0"/>
                        <a:t>Search 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  \  0.74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r>
                        <a:rPr lang="en-US" baseline="0" dirty="0" smtClean="0"/>
                        <a:t>  \  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r>
                        <a:rPr lang="en-US" baseline="0" dirty="0" smtClean="0"/>
                        <a:t> \  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  \  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 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   \  0.69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1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0"/>
            <a:ext cx="10515600" cy="1325563"/>
          </a:xfrm>
        </p:spPr>
        <p:txBody>
          <a:bodyPr/>
          <a:lstStyle/>
          <a:p>
            <a:r>
              <a:rPr lang="en-US" u="sng" dirty="0" smtClean="0"/>
              <a:t>Answers for operation team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40912" y="917912"/>
            <a:ext cx="916424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/>
              <a:t>Which </a:t>
            </a:r>
            <a:r>
              <a:rPr lang="en-US" sz="2000" b="1" dirty="0"/>
              <a:t>areas are most prone to long outage durations</a:t>
            </a:r>
            <a:r>
              <a:rPr lang="en-US" sz="2000" b="1" dirty="0" smtClean="0"/>
              <a:t>?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Answer : Area 1100 is most prone to long outage duration.</a:t>
            </a:r>
          </a:p>
          <a:p>
            <a:endParaRPr lang="en-US" sz="2000" b="1" dirty="0"/>
          </a:p>
          <a:p>
            <a:r>
              <a:rPr lang="en-US" sz="2000" b="1" dirty="0" smtClean="0"/>
              <a:t>And  the top 5 areas most prone to outage  area.</a:t>
            </a:r>
          </a:p>
          <a:p>
            <a:r>
              <a:rPr lang="en-US" sz="2000" dirty="0" smtClean="0"/>
              <a:t>  area_1100   =  28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area_1107   =  27 </a:t>
            </a:r>
          </a:p>
          <a:p>
            <a:r>
              <a:rPr lang="en-US" sz="2000" dirty="0" smtClean="0"/>
              <a:t>  area_600     =  27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area_ 821    =  24</a:t>
            </a:r>
          </a:p>
          <a:p>
            <a:r>
              <a:rPr lang="en-US" sz="2000" dirty="0" smtClean="0"/>
              <a:t>  area_734     =  23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b="1" dirty="0" smtClean="0"/>
              <a:t>2. Which broadband types are suspect of long outage durations? </a:t>
            </a:r>
            <a:br>
              <a:rPr lang="en-US" sz="2000" b="1" dirty="0" smtClean="0"/>
            </a:br>
            <a:r>
              <a:rPr lang="en-US" sz="2000" b="1" dirty="0" smtClean="0"/>
              <a:t>    Answer:  broadband type 8 i.e. ADSL-1 is </a:t>
            </a:r>
            <a:r>
              <a:rPr lang="en-US" sz="2000" b="1" dirty="0"/>
              <a:t>more susceptible to </a:t>
            </a:r>
            <a:r>
              <a:rPr lang="en-US" sz="2000" b="1" dirty="0" smtClean="0"/>
              <a:t>long outage duration</a:t>
            </a:r>
          </a:p>
          <a:p>
            <a:r>
              <a:rPr lang="en-US" sz="2000" b="1" dirty="0" smtClean="0"/>
              <a:t>     </a:t>
            </a:r>
          </a:p>
          <a:p>
            <a:r>
              <a:rPr lang="en-US" sz="2000" b="1" dirty="0" smtClean="0"/>
              <a:t> And the top 5 broadband outage duration</a:t>
            </a:r>
          </a:p>
          <a:p>
            <a:r>
              <a:rPr lang="en-US" sz="2000" b="1" dirty="0" smtClean="0"/>
              <a:t>  </a:t>
            </a:r>
            <a:r>
              <a:rPr lang="en-US" sz="2000" dirty="0" smtClean="0"/>
              <a:t>Broadband_type_8- ADSL 1: number of outages = 544</a:t>
            </a:r>
          </a:p>
          <a:p>
            <a:r>
              <a:rPr lang="en-US" sz="2000" dirty="0" smtClean="0"/>
              <a:t>  Broadband_type_2- ADSL 2: number of outages = 82</a:t>
            </a:r>
          </a:p>
          <a:p>
            <a:r>
              <a:rPr lang="en-US" sz="2000" dirty="0" smtClean="0"/>
              <a:t>  Broadband_type_6- ADSL 2+: number of outages = 26</a:t>
            </a:r>
          </a:p>
          <a:p>
            <a:r>
              <a:rPr lang="en-US" sz="2000" dirty="0" smtClean="0"/>
              <a:t>  Broadband_type_4- Fiber1 : number of outages = 17</a:t>
            </a:r>
          </a:p>
          <a:p>
            <a:r>
              <a:rPr lang="en-US" sz="2000" dirty="0" smtClean="0"/>
              <a:t>  Broadband_type_1- Fiber Ultra: number of outages = 10</a:t>
            </a:r>
          </a:p>
        </p:txBody>
      </p:sp>
    </p:spTree>
    <p:extLst>
      <p:ext uri="{BB962C8B-B14F-4D97-AF65-F5344CB8AC3E}">
        <p14:creationId xmlns:p14="http://schemas.microsoft.com/office/powerpoint/2010/main" val="8972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006" y="463640"/>
            <a:ext cx="1120210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b="1" dirty="0"/>
              <a:t>Any other recommendations to improve the detection of outage </a:t>
            </a:r>
            <a:r>
              <a:rPr lang="en-US" b="1" dirty="0" smtClean="0"/>
              <a:t>durations?</a:t>
            </a:r>
            <a:endParaRPr lang="en-US" sz="2000" b="1" dirty="0" smtClean="0"/>
          </a:p>
          <a:p>
            <a:r>
              <a:rPr lang="en-US" sz="2000" b="1" dirty="0" smtClean="0"/>
              <a:t>Answer</a:t>
            </a:r>
            <a:r>
              <a:rPr lang="en-US" sz="2000" dirty="0" smtClean="0"/>
              <a:t> : Detecting the outage durations by looking at the report  data the columns </a:t>
            </a:r>
          </a:p>
          <a:p>
            <a:r>
              <a:rPr lang="en-US" sz="2000" dirty="0" smtClean="0"/>
              <a:t>log report type, of 386 different levels Generated by the customers. </a:t>
            </a:r>
          </a:p>
          <a:p>
            <a:endParaRPr lang="en-US" sz="2000" b="1" dirty="0"/>
          </a:p>
          <a:p>
            <a:r>
              <a:rPr lang="en-US" sz="2000" b="1" dirty="0"/>
              <a:t>Answer </a:t>
            </a:r>
            <a:r>
              <a:rPr lang="en-US" sz="2000" dirty="0" smtClean="0"/>
              <a:t>: By using the transit server type which has 53 types of server, looking at the types </a:t>
            </a:r>
          </a:p>
          <a:p>
            <a:r>
              <a:rPr lang="en-US" sz="2000" dirty="0" smtClean="0"/>
              <a:t>of server we can detect the Outage duration.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31065" y="2897746"/>
            <a:ext cx="110562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Conclusion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After working with the data set, the model Prediction was only 0.67 score as the given was not</a:t>
            </a:r>
          </a:p>
          <a:p>
            <a:r>
              <a:rPr lang="en-US" dirty="0" smtClean="0"/>
              <a:t> sufficient for  the prediction of the model.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As there were 18552 unique ID and combining train and test we ended up with 7381 ID,</a:t>
            </a:r>
            <a:r>
              <a:rPr lang="en-US" dirty="0"/>
              <a:t> </a:t>
            </a:r>
            <a:r>
              <a:rPr lang="en-US" dirty="0" smtClean="0"/>
              <a:t>where </a:t>
            </a:r>
          </a:p>
          <a:p>
            <a:r>
              <a:rPr lang="en-US" dirty="0" smtClean="0"/>
              <a:t>we had to drop the rest ID and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Grid Search cv gave the better result after Decision tree.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75" y="2410307"/>
            <a:ext cx="6025145" cy="1400530"/>
          </a:xfrm>
        </p:spPr>
        <p:txBody>
          <a:bodyPr/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49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184821"/>
            <a:ext cx="10515600" cy="1077310"/>
          </a:xfrm>
        </p:spPr>
        <p:txBody>
          <a:bodyPr/>
          <a:lstStyle/>
          <a:p>
            <a:r>
              <a:rPr lang="en-US" u="sng" dirty="0" smtClean="0"/>
              <a:t>Problem Description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8162" y="1441132"/>
            <a:ext cx="116863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 </a:t>
            </a:r>
            <a:r>
              <a:rPr lang="en-US" sz="2000" dirty="0"/>
              <a:t>we are deducting the outage </a:t>
            </a:r>
            <a:r>
              <a:rPr lang="en-US" sz="2000" dirty="0" smtClean="0"/>
              <a:t>duration, And </a:t>
            </a:r>
            <a:r>
              <a:rPr lang="en-US" sz="2000" dirty="0"/>
              <a:t>the company has classified into 3 </a:t>
            </a:r>
            <a:endParaRPr lang="en-US" sz="2000" dirty="0" smtClean="0"/>
          </a:p>
          <a:p>
            <a:r>
              <a:rPr lang="en-US" sz="2000" dirty="0" smtClean="0"/>
              <a:t>categories like 0, 1 and 2.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0 =   No outage.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1 =  Few minutes and max for 2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2 =  Outage more than  2 hours and last’s for few days.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And the company has provided 5 Different data sets likely,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Broadband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Outage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Server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Report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 Data needs to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200" dirty="0" smtClean="0"/>
              <a:t>Lets Understand  above data sets one by one in next slides,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43" y="389634"/>
            <a:ext cx="10058400" cy="1450757"/>
          </a:xfrm>
        </p:spPr>
        <p:txBody>
          <a:bodyPr/>
          <a:lstStyle/>
          <a:p>
            <a:r>
              <a:rPr lang="en-US" u="sng" dirty="0"/>
              <a:t>E</a:t>
            </a:r>
            <a:r>
              <a:rPr lang="en-US" u="sng" dirty="0" smtClean="0"/>
              <a:t>xploratory data analysis and preprocessing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69343" y="2051297"/>
            <a:ext cx="113816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Broadband Data : There are 10 different types of broadband </a:t>
            </a:r>
            <a:r>
              <a:rPr lang="en-US" sz="2000" dirty="0" smtClean="0"/>
              <a:t>with </a:t>
            </a:r>
            <a:r>
              <a:rPr lang="en-US" sz="2000" dirty="0"/>
              <a:t>21706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Outage Data : There are  5 different types of outage with 18552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Server Data :  There are 53 transit server type with 31170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Report Data : There are 386 log report  types with 58761 </a:t>
            </a:r>
            <a:r>
              <a:rPr lang="en-US" sz="2000" dirty="0" smtClean="0"/>
              <a:t>Id’s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 Data  : There are 3 </a:t>
            </a:r>
            <a:r>
              <a:rPr lang="en-US" sz="2000" dirty="0" smtClean="0"/>
              <a:t> types of Outage </a:t>
            </a:r>
            <a:r>
              <a:rPr lang="en-US" sz="2000" dirty="0"/>
              <a:t>duration with 5904 Id’s and 876 area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Data : There  1477 Id’s with 531 area code, When need to predict outage duration</a:t>
            </a:r>
            <a:r>
              <a:rPr lang="en-US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                                      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73" y="390883"/>
            <a:ext cx="10515600" cy="1325563"/>
          </a:xfrm>
        </p:spPr>
        <p:txBody>
          <a:bodyPr/>
          <a:lstStyle/>
          <a:p>
            <a:r>
              <a:rPr lang="en-US" u="sng" dirty="0" smtClean="0"/>
              <a:t>Feature Engineering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3639" y="1854558"/>
            <a:ext cx="115579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first merged train and test data and given specific name has data and added a extra column like </a:t>
            </a:r>
            <a:endParaRPr lang="en-US" dirty="0"/>
          </a:p>
          <a:p>
            <a:r>
              <a:rPr lang="en-US" dirty="0" smtClean="0"/>
              <a:t>Yes and 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Merging the data sets by one by one with Train and test data, and converting row into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Sorted data by Id and adding Id as the variable in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Creating log report  of the outage in previous instance.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Creating patterns of log report, i.e. the ones which are present or not present In particular a row.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Sequences of outage type, i.e. the kind of outage type which occurred	in the last 5 instance.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u="sng" dirty="0" smtClean="0"/>
              <a:t>Visualization</a:t>
            </a:r>
            <a:r>
              <a:rPr lang="en-US" dirty="0" smtClean="0"/>
              <a:t> : Train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775" y="1184856"/>
            <a:ext cx="38765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the plot we can see the max outage duration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0 is 65% (3827)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1 is 25% (1496)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2 is 10%( 581)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6" y="3144923"/>
            <a:ext cx="5617317" cy="310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0" y="3034896"/>
            <a:ext cx="5556899" cy="33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Most outage duration in broadband type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9" y="2820473"/>
            <a:ext cx="11071538" cy="3694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674" y="1853248"/>
            <a:ext cx="8255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Below </a:t>
            </a:r>
            <a:r>
              <a:rPr lang="en-US" sz="2000" dirty="0"/>
              <a:t>plot shows that broadband type 8 i.e. ADSL-1 is more susceptible to long outage </a:t>
            </a:r>
            <a:r>
              <a:rPr lang="en-US" sz="2000" dirty="0" smtClean="0"/>
              <a:t>duration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X axis : broadband type, Y axis : percentage of volume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84071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 smtClean="0"/>
              <a:t>Most outage duration in outage  type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" y="2533190"/>
            <a:ext cx="10509162" cy="421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850" y="1210615"/>
            <a:ext cx="11705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Below plot shows how each outage type has contributed to outage duration, also we can infer that </a:t>
            </a:r>
            <a:endParaRPr lang="en-US" dirty="0" smtClean="0"/>
          </a:p>
          <a:p>
            <a:r>
              <a:rPr lang="en-US" dirty="0" smtClean="0"/>
              <a:t>Outage type </a:t>
            </a:r>
            <a:r>
              <a:rPr lang="en-US" dirty="0"/>
              <a:t>1 and 2 are contributing more to long outage duration.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2" y="72217"/>
            <a:ext cx="10515600" cy="1325563"/>
          </a:xfrm>
        </p:spPr>
        <p:txBody>
          <a:bodyPr/>
          <a:lstStyle/>
          <a:p>
            <a:r>
              <a:rPr lang="en-US" u="sng" dirty="0" smtClean="0"/>
              <a:t>Most outage duration in server type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7" y="2413179"/>
            <a:ext cx="11191741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427" y="1397780"/>
            <a:ext cx="8378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Below plot shows the most outage duration server type is 11, 35,34 and 15.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X axis : Transit server type,  Y axis : Id’s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10654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Most outage duration report type based on volume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5" y="2323365"/>
            <a:ext cx="10649754" cy="4429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931" y="1360737"/>
            <a:ext cx="68721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Below is the plot for top 30 </a:t>
            </a:r>
            <a:r>
              <a:rPr lang="en-US" sz="2000" dirty="0" smtClean="0"/>
              <a:t>log report type </a:t>
            </a:r>
            <a:r>
              <a:rPr lang="en-US" sz="2000" dirty="0"/>
              <a:t>based on </a:t>
            </a:r>
            <a:r>
              <a:rPr lang="en-US" sz="2000" dirty="0" smtClean="0"/>
              <a:t>volume.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X axis : log report type, Y axis : sum of volume.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3034</TotalTime>
  <Words>795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Broadband outage detection </vt:lpstr>
      <vt:lpstr>Problem Description</vt:lpstr>
      <vt:lpstr>Exploratory data analysis and preprocessing</vt:lpstr>
      <vt:lpstr>Feature Engineering</vt:lpstr>
      <vt:lpstr>Visualization : Train data</vt:lpstr>
      <vt:lpstr>Most outage duration in broadband type</vt:lpstr>
      <vt:lpstr>Most outage duration in outage  type</vt:lpstr>
      <vt:lpstr>Most outage duration in server type</vt:lpstr>
      <vt:lpstr>Most outage duration report type based on volume</vt:lpstr>
      <vt:lpstr> Most outage duration area codes</vt:lpstr>
      <vt:lpstr>Model building</vt:lpstr>
      <vt:lpstr>Answers for operation team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outage detection</dc:title>
  <dc:creator>admin</dc:creator>
  <cp:lastModifiedBy>admin</cp:lastModifiedBy>
  <cp:revision>31</cp:revision>
  <dcterms:created xsi:type="dcterms:W3CDTF">2020-07-16T16:19:36Z</dcterms:created>
  <dcterms:modified xsi:type="dcterms:W3CDTF">2020-07-19T05:42:41Z</dcterms:modified>
</cp:coreProperties>
</file>