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9" r:id="rId10"/>
    <p:sldId id="262" r:id="rId11"/>
    <p:sldId id="263" r:id="rId12"/>
    <p:sldId id="270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>
        <p:scale>
          <a:sx n="100" d="100"/>
          <a:sy n="100" d="100"/>
        </p:scale>
        <p:origin x="10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7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667F3424-FE36-4122-A2BC-2C4784018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022" b="330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A2BDF-EF49-BA43-9977-C6D9A4B15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improving of sales Northwind company</a:t>
            </a:r>
            <a:br>
              <a:rPr lang="en-US" dirty="0"/>
            </a:br>
            <a:endParaRPr lang="en-S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D0DF6-AB26-3446-9F57-8121AD2D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256" y="5092995"/>
            <a:ext cx="5406523" cy="808074"/>
          </a:xfrm>
        </p:spPr>
        <p:txBody>
          <a:bodyPr>
            <a:normAutofit/>
          </a:bodyPr>
          <a:lstStyle/>
          <a:p>
            <a:r>
              <a:rPr lang="en-SA" sz="4400" dirty="0">
                <a:solidFill>
                  <a:srgbClr val="FFFFFF"/>
                </a:solidFill>
              </a:rPr>
              <a:t>Mohammed Alghamdi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32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20F0-10A6-874C-89B4-D25816E7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05"/>
          </a:xfrm>
        </p:spPr>
        <p:txBody>
          <a:bodyPr>
            <a:normAutofit/>
          </a:bodyPr>
          <a:lstStyle/>
          <a:p>
            <a:r>
              <a:rPr lang="en-US" sz="3600" dirty="0"/>
              <a:t>Western Europe</a:t>
            </a:r>
            <a:endParaRPr lang="en-SA" sz="36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5DE27A6-03ED-2843-B316-2629E9445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05" y="1493422"/>
            <a:ext cx="5889625" cy="4417219"/>
          </a:xfr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80EE7A6-AD2B-804C-8575-5D1284D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74" y="1493423"/>
            <a:ext cx="5711917" cy="44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553F-5CF1-D941-8F89-5C4E0673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4000" dirty="0"/>
              <a:t>North America</a:t>
            </a:r>
            <a:endParaRPr lang="en-SA" sz="40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ED599AB-3150-8041-B8E9-15403FB39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5686955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A7F1CA6-F9DC-FA4B-859F-0ED2D8FF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3871"/>
            <a:ext cx="6096226" cy="39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19FFB-9963-4745-A86F-4B6464F1BC17}"/>
              </a:ext>
            </a:extLst>
          </p:cNvPr>
          <p:cNvSpPr/>
          <p:nvPr/>
        </p:nvSpPr>
        <p:spPr>
          <a:xfrm>
            <a:off x="1669313" y="5278748"/>
            <a:ext cx="8399720" cy="905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Europe, South America, Central America, North America, Northern Europe, Scandinavia, Southern Europe, British Isles and Eastern Europe </a:t>
            </a:r>
            <a:endParaRPr lang="en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19A62-8B24-0D48-AE6F-F857FBAEA84B}"/>
              </a:ext>
            </a:extLst>
          </p:cNvPr>
          <p:cNvSpPr/>
          <p:nvPr/>
        </p:nvSpPr>
        <p:spPr>
          <a:xfrm>
            <a:off x="3033476" y="4480172"/>
            <a:ext cx="5082363" cy="7759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 and North America</a:t>
            </a:r>
            <a:endParaRPr lang="en-S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FF293-9088-D84B-AE56-003DA2511361}"/>
              </a:ext>
            </a:extLst>
          </p:cNvPr>
          <p:cNvSpPr/>
          <p:nvPr/>
        </p:nvSpPr>
        <p:spPr>
          <a:xfrm>
            <a:off x="3932440" y="3400902"/>
            <a:ext cx="3284431" cy="1029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Beverages, Condiments, Confections, Dairy Products and Seafood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DC38D-2FE2-4D46-8090-80ECAAE193E6}"/>
              </a:ext>
            </a:extLst>
          </p:cNvPr>
          <p:cNvSpPr txBox="1"/>
          <p:nvPr/>
        </p:nvSpPr>
        <p:spPr>
          <a:xfrm>
            <a:off x="2408903" y="540774"/>
            <a:ext cx="692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two common products that can be packaged together to make an attractive offer? In what regions?</a:t>
            </a:r>
            <a:endParaRPr lang="en-SA" dirty="0"/>
          </a:p>
          <a:p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58B9C-21D0-0442-A1E3-928B4075B1EB}"/>
              </a:ext>
            </a:extLst>
          </p:cNvPr>
          <p:cNvSpPr/>
          <p:nvPr/>
        </p:nvSpPr>
        <p:spPr>
          <a:xfrm>
            <a:off x="4232323" y="2664542"/>
            <a:ext cx="2684663" cy="686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Western Europe</a:t>
            </a:r>
          </a:p>
          <a:p>
            <a:pPr algn="ctr"/>
            <a:r>
              <a:rPr lang="en-US" sz="1600" dirty="0"/>
              <a:t>Beverages and Confections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8BECD-1179-924B-A1C7-D82495601B9A}"/>
              </a:ext>
            </a:extLst>
          </p:cNvPr>
          <p:cNvSpPr/>
          <p:nvPr/>
        </p:nvSpPr>
        <p:spPr>
          <a:xfrm>
            <a:off x="4232322" y="1861815"/>
            <a:ext cx="2684663" cy="752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North America </a:t>
            </a:r>
          </a:p>
          <a:p>
            <a:pPr algn="ctr"/>
            <a:r>
              <a:rPr lang="en-US" sz="1600" dirty="0"/>
              <a:t>Beverages and Condiments </a:t>
            </a:r>
          </a:p>
        </p:txBody>
      </p:sp>
    </p:spTree>
    <p:extLst>
      <p:ext uri="{BB962C8B-B14F-4D97-AF65-F5344CB8AC3E}">
        <p14:creationId xmlns:p14="http://schemas.microsoft.com/office/powerpoint/2010/main" val="89693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F032-1762-3A41-B0E6-AF21EFE1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C0-2A24-644B-86FC-4CB82CAB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For </a:t>
            </a:r>
            <a:r>
              <a:rPr lang="en-US" dirty="0"/>
              <a:t>Western Europe, we can use Beverages and Confections to make attractive package</a:t>
            </a:r>
          </a:p>
          <a:p>
            <a:r>
              <a:rPr lang="en-US" dirty="0"/>
              <a:t>F</a:t>
            </a:r>
            <a:r>
              <a:rPr lang="en-SA" dirty="0"/>
              <a:t>or </a:t>
            </a:r>
            <a:r>
              <a:rPr lang="en-US" dirty="0"/>
              <a:t>North America, we can use Beverages and Condiments</a:t>
            </a:r>
            <a:r>
              <a:rPr lang="en-SA" dirty="0"/>
              <a:t> </a:t>
            </a:r>
            <a:r>
              <a:rPr lang="en-US" dirty="0"/>
              <a:t>to make attractive package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3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411-383A-3A4D-9C14-8AA646B2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73B6-2A36-4F49-A895-B7224159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This filed is new to me.</a:t>
            </a:r>
          </a:p>
          <a:p>
            <a:r>
              <a:rPr lang="en-SA" dirty="0"/>
              <a:t>Amount of data is very huge</a:t>
            </a:r>
          </a:p>
          <a:p>
            <a:r>
              <a:rPr lang="en-US" dirty="0"/>
              <a:t>C</a:t>
            </a:r>
            <a:r>
              <a:rPr lang="en-SA" dirty="0"/>
              <a:t>onsum long time to make data clean and ready to use </a:t>
            </a:r>
          </a:p>
        </p:txBody>
      </p:sp>
    </p:spTree>
    <p:extLst>
      <p:ext uri="{BB962C8B-B14F-4D97-AF65-F5344CB8AC3E}">
        <p14:creationId xmlns:p14="http://schemas.microsoft.com/office/powerpoint/2010/main" val="122396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772B-D2B3-C241-A72D-092608D1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920" y="2523534"/>
            <a:ext cx="5635257" cy="1325563"/>
          </a:xfrm>
        </p:spPr>
        <p:txBody>
          <a:bodyPr/>
          <a:lstStyle/>
          <a:p>
            <a:r>
              <a:rPr lang="en-S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4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169D-BC57-3C42-8F19-477F71AF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6852-F0CA-4447-94E0-7CC88AA5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Northwind Traders company is a company that sells foods around the world. </a:t>
            </a:r>
          </a:p>
          <a:p>
            <a:r>
              <a:rPr lang="en-US" dirty="0"/>
              <a:t>Category of foods are : </a:t>
            </a:r>
            <a:r>
              <a:rPr lang="en-US" sz="2800" dirty="0"/>
              <a:t>Beverages, Condiments, Confections, Dairy Products, Meat and Seafood.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5207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365A-F417-1B40-B617-9208644C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Strategy to Improve Sales Performance </a:t>
            </a:r>
            <a:br>
              <a:rPr lang="en-US" b="1" dirty="0"/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594-9A04-5949-A174-01AF4A0A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two common products that can be packaged together to make an attractive offer? In what regions?</a:t>
            </a:r>
            <a:endParaRPr lang="en-S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1A2B1-F051-C243-A496-B986C30548D9}"/>
              </a:ext>
            </a:extLst>
          </p:cNvPr>
          <p:cNvSpPr/>
          <p:nvPr/>
        </p:nvSpPr>
        <p:spPr>
          <a:xfrm>
            <a:off x="1669313" y="5358580"/>
            <a:ext cx="8399720" cy="825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0EF44-77A8-D045-8586-625854546563}"/>
              </a:ext>
            </a:extLst>
          </p:cNvPr>
          <p:cNvSpPr/>
          <p:nvPr/>
        </p:nvSpPr>
        <p:spPr>
          <a:xfrm>
            <a:off x="3104912" y="4439886"/>
            <a:ext cx="5082363" cy="83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05233-FBB4-804D-AFD9-FB14BD07748D}"/>
              </a:ext>
            </a:extLst>
          </p:cNvPr>
          <p:cNvSpPr/>
          <p:nvPr/>
        </p:nvSpPr>
        <p:spPr>
          <a:xfrm>
            <a:off x="4023543" y="3521192"/>
            <a:ext cx="3284431" cy="8356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599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19FFB-9963-4745-A86F-4B6464F1BC17}"/>
              </a:ext>
            </a:extLst>
          </p:cNvPr>
          <p:cNvSpPr/>
          <p:nvPr/>
        </p:nvSpPr>
        <p:spPr>
          <a:xfrm>
            <a:off x="1688977" y="4513006"/>
            <a:ext cx="8399720" cy="12360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Europe, South America, Central America, North America, Northern Europe, Scandinavia, Southern Europe, British Isles and Eastern Europe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90253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491357E-7B66-434C-9E7E-8310AE70F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8" y="9832"/>
            <a:ext cx="11797064" cy="6858000"/>
          </a:xfrm>
        </p:spPr>
      </p:pic>
    </p:spTree>
    <p:extLst>
      <p:ext uri="{BB962C8B-B14F-4D97-AF65-F5344CB8AC3E}">
        <p14:creationId xmlns:p14="http://schemas.microsoft.com/office/powerpoint/2010/main" val="79046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E591DEF-E55B-5B41-9B53-754C4F58A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10" y="279763"/>
            <a:ext cx="11891289" cy="6178187"/>
          </a:xfrm>
        </p:spPr>
      </p:pic>
    </p:spTree>
    <p:extLst>
      <p:ext uri="{BB962C8B-B14F-4D97-AF65-F5344CB8AC3E}">
        <p14:creationId xmlns:p14="http://schemas.microsoft.com/office/powerpoint/2010/main" val="401091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19FFB-9963-4745-A86F-4B6464F1BC17}"/>
              </a:ext>
            </a:extLst>
          </p:cNvPr>
          <p:cNvSpPr/>
          <p:nvPr/>
        </p:nvSpPr>
        <p:spPr>
          <a:xfrm>
            <a:off x="1669313" y="4837814"/>
            <a:ext cx="8399720" cy="11802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Europe, South America, Central America, North America, Northern Europe, Scandinavia, Southern Europe, British Isles and Eastern Europe </a:t>
            </a:r>
            <a:endParaRPr lang="en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19A62-8B24-0D48-AE6F-F857FBAEA84B}"/>
              </a:ext>
            </a:extLst>
          </p:cNvPr>
          <p:cNvSpPr/>
          <p:nvPr/>
        </p:nvSpPr>
        <p:spPr>
          <a:xfrm>
            <a:off x="3125972" y="3429000"/>
            <a:ext cx="5082363" cy="11802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 and North America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2702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30DC7F-FC15-754F-84D2-DCF3B96D4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85" y="0"/>
            <a:ext cx="11722830" cy="6857999"/>
          </a:xfrm>
        </p:spPr>
      </p:pic>
    </p:spTree>
    <p:extLst>
      <p:ext uri="{BB962C8B-B14F-4D97-AF65-F5344CB8AC3E}">
        <p14:creationId xmlns:p14="http://schemas.microsoft.com/office/powerpoint/2010/main" val="32203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19FFB-9963-4745-A86F-4B6464F1BC17}"/>
              </a:ext>
            </a:extLst>
          </p:cNvPr>
          <p:cNvSpPr/>
          <p:nvPr/>
        </p:nvSpPr>
        <p:spPr>
          <a:xfrm>
            <a:off x="1669313" y="5028678"/>
            <a:ext cx="8310429" cy="1155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Europe, South America, Central America, North America, Northern Europe, Scandinavia, Southern Europe, British Isles and Eastern Europe </a:t>
            </a:r>
            <a:endParaRPr lang="en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19A62-8B24-0D48-AE6F-F857FBAEA84B}"/>
              </a:ext>
            </a:extLst>
          </p:cNvPr>
          <p:cNvSpPr/>
          <p:nvPr/>
        </p:nvSpPr>
        <p:spPr>
          <a:xfrm>
            <a:off x="2954818" y="3617088"/>
            <a:ext cx="5097801" cy="1155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Western Europe and North America</a:t>
            </a:r>
            <a:endParaRPr lang="en-S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FF293-9088-D84B-AE56-003DA2511361}"/>
              </a:ext>
            </a:extLst>
          </p:cNvPr>
          <p:cNvSpPr/>
          <p:nvPr/>
        </p:nvSpPr>
        <p:spPr>
          <a:xfrm>
            <a:off x="3775124" y="2135402"/>
            <a:ext cx="3481083" cy="1293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Beverages, Condiments, Confections, Dairy Products and Seafood</a:t>
            </a:r>
          </a:p>
        </p:txBody>
      </p:sp>
    </p:spTree>
    <p:extLst>
      <p:ext uri="{BB962C8B-B14F-4D97-AF65-F5344CB8AC3E}">
        <p14:creationId xmlns:p14="http://schemas.microsoft.com/office/powerpoint/2010/main" val="25687333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294</Words>
  <Application>Microsoft Macintosh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Nova</vt:lpstr>
      <vt:lpstr>Univers</vt:lpstr>
      <vt:lpstr>GradientVTI</vt:lpstr>
      <vt:lpstr>improving of sales Northwind company </vt:lpstr>
      <vt:lpstr>Introduction:</vt:lpstr>
      <vt:lpstr>Strategy to Improve Sales Performance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Western Europe</vt:lpstr>
      <vt:lpstr>North America</vt:lpstr>
      <vt:lpstr>PowerPoint Presentation</vt:lpstr>
      <vt:lpstr>Recommendation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of sales Northwind company </dc:title>
  <dc:creator>160089572 Mohammed Khader Alghamdi</dc:creator>
  <cp:lastModifiedBy>160089572 Mohammed Khader Alghamdi</cp:lastModifiedBy>
  <cp:revision>2</cp:revision>
  <dcterms:created xsi:type="dcterms:W3CDTF">2021-11-18T04:40:18Z</dcterms:created>
  <dcterms:modified xsi:type="dcterms:W3CDTF">2021-11-18T06:53:47Z</dcterms:modified>
</cp:coreProperties>
</file>