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4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1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3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002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17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5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04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85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5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8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2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0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2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8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5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79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numbers.com/" TargetMode="External"/><Relationship Id="rId2" Type="http://schemas.openxmlformats.org/officeDocument/2006/relationships/hyperlink" Target="https://www.rottentomatoe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487FF-B083-364C-BCEF-EACEEA254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4"/>
            <a:ext cx="3382832" cy="2226794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Predict the income of movies</a:t>
            </a:r>
            <a:endParaRPr lang="en-SA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B0D38-ED79-3F4B-8852-D734622CD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880344"/>
            <a:ext cx="3382831" cy="639922"/>
          </a:xfrm>
        </p:spPr>
        <p:txBody>
          <a:bodyPr>
            <a:normAutofit/>
          </a:bodyPr>
          <a:lstStyle/>
          <a:p>
            <a:pPr algn="l"/>
            <a:r>
              <a:rPr lang="en-SA" dirty="0">
                <a:solidFill>
                  <a:srgbClr val="D838D6"/>
                </a:solidFill>
              </a:rPr>
              <a:t>Mohammed Alghamdi</a:t>
            </a:r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50E48639-7C38-4BE7-9C64-D5636FD3A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7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8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03F3-95C9-A64C-BC44-9F941865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Project Introduction:</a:t>
            </a:r>
            <a:br>
              <a:rPr lang="en-SA" dirty="0">
                <a:effectLst/>
              </a:rPr>
            </a:b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345F-EDD4-7643-BD80-7554737D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project is about guessing the income of movies based on different features such as stars, directors , runtime, release year, film type</a:t>
            </a:r>
            <a:endParaRPr lang="en-SA" sz="3200" dirty="0"/>
          </a:p>
        </p:txBody>
      </p:sp>
    </p:spTree>
    <p:extLst>
      <p:ext uri="{BB962C8B-B14F-4D97-AF65-F5344CB8AC3E}">
        <p14:creationId xmlns:p14="http://schemas.microsoft.com/office/powerpoint/2010/main" val="130222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1179-52BE-0C4D-840B-31B739D4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42537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Source of data 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9209-CF3A-5D4A-AE2A-F54824624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4098"/>
            <a:ext cx="10353762" cy="3714749"/>
          </a:xfrm>
        </p:spPr>
        <p:txBody>
          <a:bodyPr/>
          <a:lstStyle/>
          <a:p>
            <a:r>
              <a:rPr lang="en-US" sz="2800" dirty="0">
                <a:effectLst/>
              </a:rPr>
              <a:t>Wikipedia [Get Movies’ names :  2016, 2017, 2018, 2019 , 2020 ]</a:t>
            </a:r>
            <a:endParaRPr lang="en-SA" sz="2800" dirty="0">
              <a:effectLst/>
            </a:endParaRPr>
          </a:p>
          <a:p>
            <a:r>
              <a:rPr lang="en-US" sz="2800" u="sng" dirty="0">
                <a:effectLst/>
                <a:hlinkClick r:id="rId2"/>
              </a:rPr>
              <a:t>https://www.rottentomatoes.com</a:t>
            </a:r>
            <a:r>
              <a:rPr lang="en-US" sz="2800" dirty="0">
                <a:effectLst/>
              </a:rPr>
              <a:t> [Moves data ]</a:t>
            </a:r>
            <a:endParaRPr lang="en-SA" sz="2800" dirty="0">
              <a:effectLst/>
            </a:endParaRPr>
          </a:p>
          <a:p>
            <a:r>
              <a:rPr lang="en-US" sz="2800" u="sng" dirty="0">
                <a:effectLst/>
                <a:hlinkClick r:id="rId3"/>
              </a:rPr>
              <a:t>https://www.the-numbers.com</a:t>
            </a:r>
            <a:r>
              <a:rPr lang="en-US" sz="2800" dirty="0">
                <a:effectLst/>
              </a:rPr>
              <a:t> [directors rank , stars ranks]</a:t>
            </a:r>
          </a:p>
          <a:p>
            <a:endParaRPr lang="en-SA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7F608-32B9-8B4F-A782-665DB0DC2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481" y="3666372"/>
            <a:ext cx="1422400" cy="1422400"/>
          </a:xfrm>
          <a:prstGeom prst="rect">
            <a:avLst/>
          </a:prstGeom>
        </p:spPr>
      </p:pic>
      <p:pic>
        <p:nvPicPr>
          <p:cNvPr id="7" name="Picture 6" descr="A picture containing text, tableware, clipart&#10;&#10;Description automatically generated">
            <a:extLst>
              <a:ext uri="{FF2B5EF4-FFF2-40B4-BE49-F238E27FC236}">
                <a16:creationId xmlns:a16="http://schemas.microsoft.com/office/drawing/2014/main" id="{44262960-3F74-A74E-9C5D-088A64474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322" y="3783155"/>
            <a:ext cx="4171345" cy="1188833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74DF04A-649A-B64E-BFC4-254960923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321" y="5523108"/>
            <a:ext cx="3924721" cy="5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C375-491D-2F4E-AC33-4BA2E0D5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Feature selection </a:t>
            </a:r>
            <a:br>
              <a:rPr lang="en-SA" dirty="0">
                <a:effectLst/>
              </a:rPr>
            </a:b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C22A-DCFB-3B48-BCB6-E1D6E968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First top stars</a:t>
            </a:r>
            <a:endParaRPr lang="en-SA" sz="2800" dirty="0">
              <a:effectLst/>
            </a:endParaRPr>
          </a:p>
          <a:p>
            <a:r>
              <a:rPr lang="en-US" sz="2800" dirty="0">
                <a:effectLst/>
              </a:rPr>
              <a:t>Directors</a:t>
            </a:r>
            <a:endParaRPr lang="en-SA" sz="2800" dirty="0">
              <a:effectLst/>
            </a:endParaRPr>
          </a:p>
          <a:p>
            <a:r>
              <a:rPr lang="en-US" sz="2800" dirty="0">
                <a:effectLst/>
              </a:rPr>
              <a:t>Movie type</a:t>
            </a:r>
            <a:endParaRPr lang="en-SA" sz="2800" dirty="0">
              <a:effectLst/>
            </a:endParaRPr>
          </a:p>
          <a:p>
            <a:r>
              <a:rPr lang="en-US" sz="2800" dirty="0">
                <a:effectLst/>
              </a:rPr>
              <a:t>Released year </a:t>
            </a:r>
            <a:endParaRPr lang="en-SA" sz="2800" dirty="0">
              <a:effectLst/>
            </a:endParaRPr>
          </a:p>
          <a:p>
            <a:r>
              <a:rPr lang="en-US" sz="2800" dirty="0">
                <a:effectLst/>
              </a:rPr>
              <a:t>Runtime</a:t>
            </a:r>
            <a:endParaRPr lang="en-SA" sz="2800" dirty="0">
              <a:effectLst/>
            </a:endParaRPr>
          </a:p>
          <a:p>
            <a:r>
              <a:rPr lang="en-US" sz="2800" dirty="0">
                <a:effectLst/>
              </a:rPr>
              <a:t>Movie's income</a:t>
            </a:r>
            <a:endParaRPr lang="en-SA" sz="2800" dirty="0">
              <a:effectLst/>
            </a:endParaRPr>
          </a:p>
          <a:p>
            <a:pPr marL="36900" indent="0">
              <a:buNone/>
            </a:pPr>
            <a:endParaRPr lang="en-SA" sz="2800" dirty="0"/>
          </a:p>
        </p:txBody>
      </p:sp>
    </p:spTree>
    <p:extLst>
      <p:ext uri="{BB962C8B-B14F-4D97-AF65-F5344CB8AC3E}">
        <p14:creationId xmlns:p14="http://schemas.microsoft.com/office/powerpoint/2010/main" val="313859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9F7B-934A-1A46-918C-523808DC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240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Validation testing and modeling selection</a:t>
            </a:r>
            <a:endParaRPr lang="en-SA" dirty="0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6DA6172B-DDFD-A449-8885-71FF92776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663" y="1686126"/>
            <a:ext cx="8143875" cy="4889470"/>
          </a:xfrm>
        </p:spPr>
      </p:pic>
    </p:spTree>
    <p:extLst>
      <p:ext uri="{BB962C8B-B14F-4D97-AF65-F5344CB8AC3E}">
        <p14:creationId xmlns:p14="http://schemas.microsoft.com/office/powerpoint/2010/main" val="274602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ACD3-1A47-9840-BBF3-CBF39C3E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Validation and modeling selection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437F-8991-874D-A8A5-B600A84E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Cross validation has been done </a:t>
            </a:r>
            <a:endParaRPr lang="en-SA" sz="3200" dirty="0">
              <a:effectLst/>
            </a:endParaRPr>
          </a:p>
          <a:p>
            <a:pPr lvl="1"/>
            <a:r>
              <a:rPr lang="en-US" sz="2800" dirty="0">
                <a:effectLst/>
              </a:rPr>
              <a:t>Linear Regression </a:t>
            </a:r>
            <a:r>
              <a:rPr lang="en-US" sz="2800" dirty="0" err="1">
                <a:effectLst/>
              </a:rPr>
              <a:t>val</a:t>
            </a:r>
            <a:r>
              <a:rPr lang="en-US" sz="2800" dirty="0">
                <a:effectLst/>
              </a:rPr>
              <a:t> R^2: 0.271</a:t>
            </a:r>
            <a:endParaRPr lang="en-SA" sz="2800" dirty="0">
              <a:effectLst/>
            </a:endParaRPr>
          </a:p>
          <a:p>
            <a:pPr lvl="1"/>
            <a:r>
              <a:rPr lang="en-US" sz="2800" dirty="0">
                <a:effectLst/>
              </a:rPr>
              <a:t>Ridge Regression </a:t>
            </a:r>
            <a:r>
              <a:rPr lang="en-US" sz="2800" dirty="0" err="1">
                <a:effectLst/>
              </a:rPr>
              <a:t>val</a:t>
            </a:r>
            <a:r>
              <a:rPr lang="en-US" sz="2800" dirty="0">
                <a:effectLst/>
              </a:rPr>
              <a:t> R^2: 0.283</a:t>
            </a:r>
            <a:endParaRPr lang="en-SA" sz="2800" dirty="0">
              <a:effectLst/>
            </a:endParaRPr>
          </a:p>
          <a:p>
            <a:pPr lvl="1"/>
            <a:r>
              <a:rPr lang="en-US" sz="2800" dirty="0">
                <a:effectLst/>
              </a:rPr>
              <a:t>Degree 2 polynomial regression </a:t>
            </a:r>
            <a:r>
              <a:rPr lang="en-US" sz="2800" dirty="0" err="1">
                <a:effectLst/>
              </a:rPr>
              <a:t>val</a:t>
            </a:r>
            <a:r>
              <a:rPr lang="en-US" sz="2800" dirty="0">
                <a:effectLst/>
              </a:rPr>
              <a:t> R^2: 0.523</a:t>
            </a:r>
            <a:endParaRPr lang="en-SA" sz="2800" dirty="0">
              <a:effectLst/>
            </a:endParaRPr>
          </a:p>
          <a:p>
            <a:endParaRPr lang="en-SA" sz="3200" dirty="0"/>
          </a:p>
        </p:txBody>
      </p:sp>
    </p:spTree>
    <p:extLst>
      <p:ext uri="{BB962C8B-B14F-4D97-AF65-F5344CB8AC3E}">
        <p14:creationId xmlns:p14="http://schemas.microsoft.com/office/powerpoint/2010/main" val="365031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45A5-4EDB-FC48-92F7-BC67F69D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Improving</a:t>
            </a:r>
            <a:r>
              <a:rPr lang="en-SA" dirty="0">
                <a:effectLst/>
              </a:rPr>
              <a:t> Data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0FB4-5963-684F-9380-B1E4CEFA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converting stars names to ranks </a:t>
            </a:r>
            <a:endParaRPr lang="en-SA" sz="2800" dirty="0">
              <a:effectLst/>
            </a:endParaRPr>
          </a:p>
          <a:p>
            <a:r>
              <a:rPr lang="en-US" sz="2800" dirty="0">
                <a:effectLst/>
              </a:rPr>
              <a:t>converting directors name to ranks</a:t>
            </a:r>
            <a:endParaRPr lang="en-SA" sz="2800" dirty="0">
              <a:effectLst/>
            </a:endParaRPr>
          </a:p>
          <a:p>
            <a:r>
              <a:rPr lang="en-US" sz="2800" dirty="0">
                <a:effectLst/>
              </a:rPr>
              <a:t>calculate run time to be in minutes</a:t>
            </a:r>
            <a:endParaRPr lang="en-SA" sz="2800" dirty="0">
              <a:effectLst/>
            </a:endParaRPr>
          </a:p>
          <a:p>
            <a:r>
              <a:rPr lang="en-US" sz="2800" dirty="0">
                <a:effectLst/>
              </a:rPr>
              <a:t> dummy for movies type</a:t>
            </a:r>
            <a:endParaRPr lang="en-SA" sz="2800" dirty="0">
              <a:effectLst/>
            </a:endParaRPr>
          </a:p>
          <a:p>
            <a:r>
              <a:rPr lang="en-US" sz="2800" dirty="0">
                <a:effectLst/>
              </a:rPr>
              <a:t> focusing on performance of similar movies </a:t>
            </a:r>
            <a:endParaRPr lang="en-SA" sz="2800" dirty="0">
              <a:effectLst/>
            </a:endParaRPr>
          </a:p>
          <a:p>
            <a:r>
              <a:rPr lang="en-US" sz="2800" dirty="0">
                <a:effectLst/>
              </a:rPr>
              <a:t>increased the degree of polynomial to 9 </a:t>
            </a:r>
            <a:endParaRPr lang="en-SA" sz="2800" dirty="0">
              <a:effectLst/>
            </a:endParaRPr>
          </a:p>
          <a:p>
            <a:pPr marL="36900" indent="0">
              <a:buNone/>
            </a:pPr>
            <a:endParaRPr lang="en-SA" sz="2800" dirty="0"/>
          </a:p>
        </p:txBody>
      </p:sp>
    </p:spTree>
    <p:extLst>
      <p:ext uri="{BB962C8B-B14F-4D97-AF65-F5344CB8AC3E}">
        <p14:creationId xmlns:p14="http://schemas.microsoft.com/office/powerpoint/2010/main" val="391299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89F6-D889-9847-A0B6-6A8D080F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Conclusion 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52F9-48C3-9644-89AF-AD987840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ffectLst/>
              </a:rPr>
              <a:t>After doing feature engineering and select the appropriate features, the R^2 for testing improved to be 0.951 with Degree 9 polynomial regression </a:t>
            </a:r>
            <a:endParaRPr lang="en-SA" sz="3200" dirty="0">
              <a:effectLst/>
            </a:endParaRP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17948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8BB5-0635-FC4F-94CA-ABD3B5DC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82" y="2800350"/>
            <a:ext cx="10353762" cy="1257300"/>
          </a:xfrm>
        </p:spPr>
        <p:txBody>
          <a:bodyPr/>
          <a:lstStyle/>
          <a:p>
            <a:r>
              <a:rPr lang="en-S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801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202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SlateVTI</vt:lpstr>
      <vt:lpstr>Predict the income of movies</vt:lpstr>
      <vt:lpstr>Project Introduction: </vt:lpstr>
      <vt:lpstr>Source of data </vt:lpstr>
      <vt:lpstr>Feature selection  </vt:lpstr>
      <vt:lpstr>Validation testing and modeling selection</vt:lpstr>
      <vt:lpstr>Validation and modeling selection</vt:lpstr>
      <vt:lpstr>Improving Data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income of movies</dc:title>
  <dc:creator>160089572 Mohammed Khader Alghamdi</dc:creator>
  <cp:lastModifiedBy>160089572 Mohammed Khader Alghamdi</cp:lastModifiedBy>
  <cp:revision>4</cp:revision>
  <dcterms:created xsi:type="dcterms:W3CDTF">2021-12-02T06:41:46Z</dcterms:created>
  <dcterms:modified xsi:type="dcterms:W3CDTF">2022-01-24T08:44:16Z</dcterms:modified>
</cp:coreProperties>
</file>