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7" r:id="rId10"/>
    <p:sldId id="265" r:id="rId11"/>
    <p:sldId id="266" r:id="rId12"/>
    <p:sldId id="268" r:id="rId13"/>
    <p:sldId id="269" r:id="rId14"/>
  </p:sldIdLst>
  <p:sldSz cx="10691813" cy="7559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99"/>
    <a:srgbClr val="FF7C80"/>
    <a:srgbClr val="006666"/>
    <a:srgbClr val="CC3300"/>
    <a:srgbClr val="000000"/>
    <a:srgbClr val="156082"/>
    <a:srgbClr val="9E009E"/>
    <a:srgbClr val="CC00CC"/>
    <a:srgbClr val="DDAB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0" d="100"/>
          <a:sy n="60" d="100"/>
        </p:scale>
        <p:origin x="142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diagrams/_rels/data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13.jpeg"/></Relationships>
</file>

<file path=ppt/diagrams/_rels/data1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5.jpeg"/></Relationships>
</file>

<file path=ppt/diagrams/_rels/data14.xml.rels><?xml version="1.0" encoding="UTF-8" standalone="yes"?>
<Relationships xmlns="http://schemas.openxmlformats.org/package/2006/relationships"><Relationship Id="rId1" Type="http://schemas.openxmlformats.org/officeDocument/2006/relationships/image" Target="../media/image26.jpeg"/></Relationships>
</file>

<file path=ppt/diagrams/_rels/data15.xml.rels><?xml version="1.0" encoding="UTF-8" standalone="yes"?>
<Relationships xmlns="http://schemas.openxmlformats.org/package/2006/relationships"><Relationship Id="rId1" Type="http://schemas.openxmlformats.org/officeDocument/2006/relationships/image" Target="../media/image27.jpeg"/></Relationships>
</file>

<file path=ppt/diagrams/_rels/data16.xml.rels><?xml version="1.0" encoding="UTF-8" standalone="yes"?>
<Relationships xmlns="http://schemas.openxmlformats.org/package/2006/relationships"><Relationship Id="rId1" Type="http://schemas.openxmlformats.org/officeDocument/2006/relationships/image" Target="../media/image28.jpe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eg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jpeg"/></Relationships>
</file>

<file path=ppt/diagrams/_rels/data4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jpeg"/></Relationships>
</file>

<file path=ppt/diagrams/_rels/data5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iagrams/_rels/data6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jpeg"/></Relationships>
</file>

<file path=ppt/diagrams/_rels/data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diagrams/_rels/data8.x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diagrams/_rels/data9.xml.rels><?xml version="1.0" encoding="UTF-8" standalone="yes"?>
<Relationships xmlns="http://schemas.openxmlformats.org/package/2006/relationships"><Relationship Id="rId1" Type="http://schemas.openxmlformats.org/officeDocument/2006/relationships/image" Target="../media/image12.jpe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diagrams/_rels/drawing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13.jpeg"/></Relationships>
</file>

<file path=ppt/diagrams/_rels/drawing1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5.jpeg"/></Relationships>
</file>

<file path=ppt/diagrams/_rels/drawing14.xml.rels><?xml version="1.0" encoding="UTF-8" standalone="yes"?>
<Relationships xmlns="http://schemas.openxmlformats.org/package/2006/relationships"><Relationship Id="rId1" Type="http://schemas.openxmlformats.org/officeDocument/2006/relationships/image" Target="../media/image26.jpeg"/></Relationships>
</file>

<file path=ppt/diagrams/_rels/drawing15.xml.rels><?xml version="1.0" encoding="UTF-8" standalone="yes"?>
<Relationships xmlns="http://schemas.openxmlformats.org/package/2006/relationships"><Relationship Id="rId1" Type="http://schemas.openxmlformats.org/officeDocument/2006/relationships/image" Target="../media/image27.jpeg"/></Relationships>
</file>

<file path=ppt/diagrams/_rels/drawing16.xml.rels><?xml version="1.0" encoding="UTF-8" standalone="yes"?>
<Relationships xmlns="http://schemas.openxmlformats.org/package/2006/relationships"><Relationship Id="rId1" Type="http://schemas.openxmlformats.org/officeDocument/2006/relationships/image" Target="../media/image28.jpe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e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jpeg"/></Relationships>
</file>

<file path=ppt/diagrams/_rels/drawing4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jpeg"/></Relationships>
</file>

<file path=ppt/diagrams/_rels/drawing5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iagrams/_rels/drawing6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jpeg"/></Relationships>
</file>

<file path=ppt/diagrams/_rels/drawing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diagrams/_rels/drawing8.x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diagrams/_rels/drawing9.xml.rels><?xml version="1.0" encoding="UTF-8" standalone="yes"?>
<Relationships xmlns="http://schemas.openxmlformats.org/package/2006/relationships"><Relationship Id="rId1" Type="http://schemas.openxmlformats.org/officeDocument/2006/relationships/image" Target="../media/image12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7A3BAF3-20C2-404E-A6F6-549EC28867A5}" type="doc">
      <dgm:prSet loTypeId="urn:microsoft.com/office/officeart/2005/8/layout/vList3" loCatId="picture" qsTypeId="urn:microsoft.com/office/officeart/2005/8/quickstyle/simple1" qsCatId="simple" csTypeId="urn:microsoft.com/office/officeart/2005/8/colors/accent1_2" csCatId="accent1" phldr="1"/>
      <dgm:spPr/>
    </dgm:pt>
    <dgm:pt modelId="{654C446A-97E0-4FE8-B9BE-28B69327D7FF}">
      <dgm:prSet phldrT="[Text]"/>
      <dgm:spPr>
        <a:solidFill>
          <a:schemeClr val="bg1"/>
        </a:solidFill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r>
            <a:rPr lang="en-IN" b="1" dirty="0">
              <a:solidFill>
                <a:srgbClr val="008080"/>
              </a:solidFill>
              <a:latin typeface="Aptos Narrow" panose="020B0004020202020204" pitchFamily="34" charset="0"/>
            </a:rPr>
            <a:t>Inventry</a:t>
          </a:r>
        </a:p>
        <a:p>
          <a:r>
            <a:rPr lang="en-IN" b="1" dirty="0">
              <a:solidFill>
                <a:srgbClr val="008080"/>
              </a:solidFill>
              <a:latin typeface="Aptos Narrow" panose="020B0004020202020204" pitchFamily="34" charset="0"/>
            </a:rPr>
            <a:t>Management</a:t>
          </a:r>
        </a:p>
      </dgm:t>
    </dgm:pt>
    <dgm:pt modelId="{B39E1ED6-77CC-4C03-83F4-72F5A7891C68}" type="parTrans" cxnId="{79156418-EBD2-44A0-BAFF-3F6E2F85B743}">
      <dgm:prSet/>
      <dgm:spPr/>
      <dgm:t>
        <a:bodyPr/>
        <a:lstStyle/>
        <a:p>
          <a:endParaRPr lang="en-IN"/>
        </a:p>
      </dgm:t>
    </dgm:pt>
    <dgm:pt modelId="{741FB8CC-7E84-450C-9008-E059713B4F08}" type="sibTrans" cxnId="{79156418-EBD2-44A0-BAFF-3F6E2F85B743}">
      <dgm:prSet/>
      <dgm:spPr/>
      <dgm:t>
        <a:bodyPr/>
        <a:lstStyle/>
        <a:p>
          <a:endParaRPr lang="en-IN"/>
        </a:p>
      </dgm:t>
    </dgm:pt>
    <dgm:pt modelId="{A06AE793-6AC8-49E0-BA07-BA108C40532C}" type="pres">
      <dgm:prSet presAssocID="{67A3BAF3-20C2-404E-A6F6-549EC28867A5}" presName="linearFlow" presStyleCnt="0">
        <dgm:presLayoutVars>
          <dgm:dir/>
          <dgm:resizeHandles val="exact"/>
        </dgm:presLayoutVars>
      </dgm:prSet>
      <dgm:spPr/>
    </dgm:pt>
    <dgm:pt modelId="{76972748-F485-49BA-B392-BD3AC6DFBE2D}" type="pres">
      <dgm:prSet presAssocID="{654C446A-97E0-4FE8-B9BE-28B69327D7FF}" presName="composite" presStyleCnt="0"/>
      <dgm:spPr/>
    </dgm:pt>
    <dgm:pt modelId="{AF68FB43-7E27-4D8D-A92C-052610558381}" type="pres">
      <dgm:prSet presAssocID="{654C446A-97E0-4FE8-B9BE-28B69327D7FF}" presName="imgShp" presStyleLbl="fgImgPlace1" presStyleIdx="0" presStyleCnt="1" custFlipHor="1" custScaleX="131207" custScaleY="101534" custLinFactNeighborX="-27044" custLinFactNeighborY="-32443"/>
      <dgm:spPr>
        <a:blipFill>
          <a:blip xmlns:r="http://schemas.openxmlformats.org/officeDocument/2006/relationships" r:embed="rId1"/>
          <a:srcRect/>
          <a:stretch>
            <a:fillRect l="-19000" r="-19000"/>
          </a:stretch>
        </a:blipFill>
      </dgm:spPr>
    </dgm:pt>
    <dgm:pt modelId="{491AB59C-B7A6-4117-987B-22517190CF98}" type="pres">
      <dgm:prSet presAssocID="{654C446A-97E0-4FE8-B9BE-28B69327D7FF}" presName="txShp" presStyleLbl="node1" presStyleIdx="0" presStyleCnt="1" custScaleY="94231">
        <dgm:presLayoutVars>
          <dgm:bulletEnabled val="1"/>
        </dgm:presLayoutVars>
      </dgm:prSet>
      <dgm:spPr>
        <a:prstGeom prst="flowChartAlternateProcess">
          <a:avLst/>
        </a:prstGeom>
      </dgm:spPr>
    </dgm:pt>
  </dgm:ptLst>
  <dgm:cxnLst>
    <dgm:cxn modelId="{79156418-EBD2-44A0-BAFF-3F6E2F85B743}" srcId="{67A3BAF3-20C2-404E-A6F6-549EC28867A5}" destId="{654C446A-97E0-4FE8-B9BE-28B69327D7FF}" srcOrd="0" destOrd="0" parTransId="{B39E1ED6-77CC-4C03-83F4-72F5A7891C68}" sibTransId="{741FB8CC-7E84-450C-9008-E059713B4F08}"/>
    <dgm:cxn modelId="{1D58EC25-2DF9-4D3E-AAFD-8A10E84E35BF}" type="presOf" srcId="{67A3BAF3-20C2-404E-A6F6-549EC28867A5}" destId="{A06AE793-6AC8-49E0-BA07-BA108C40532C}" srcOrd="0" destOrd="0" presId="urn:microsoft.com/office/officeart/2005/8/layout/vList3"/>
    <dgm:cxn modelId="{550059DF-A52B-475D-A179-09226EA76CE0}" type="presOf" srcId="{654C446A-97E0-4FE8-B9BE-28B69327D7FF}" destId="{491AB59C-B7A6-4117-987B-22517190CF98}" srcOrd="0" destOrd="0" presId="urn:microsoft.com/office/officeart/2005/8/layout/vList3"/>
    <dgm:cxn modelId="{E82C4066-96DA-4B38-A5CC-030CD2118890}" type="presParOf" srcId="{A06AE793-6AC8-49E0-BA07-BA108C40532C}" destId="{76972748-F485-49BA-B392-BD3AC6DFBE2D}" srcOrd="0" destOrd="0" presId="urn:microsoft.com/office/officeart/2005/8/layout/vList3"/>
    <dgm:cxn modelId="{B97B5ABD-B013-4301-8B5E-E58A6781CDE5}" type="presParOf" srcId="{76972748-F485-49BA-B392-BD3AC6DFBE2D}" destId="{AF68FB43-7E27-4D8D-A92C-052610558381}" srcOrd="0" destOrd="0" presId="urn:microsoft.com/office/officeart/2005/8/layout/vList3"/>
    <dgm:cxn modelId="{82994FAC-7612-4F5A-AA56-A46DC7398A6D}" type="presParOf" srcId="{76972748-F485-49BA-B392-BD3AC6DFBE2D}" destId="{491AB59C-B7A6-4117-987B-22517190CF98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67A3BAF3-20C2-404E-A6F6-549EC28867A5}" type="doc">
      <dgm:prSet loTypeId="urn:microsoft.com/office/officeart/2005/8/layout/vList3" loCatId="picture" qsTypeId="urn:microsoft.com/office/officeart/2005/8/quickstyle/simple1" qsCatId="simple" csTypeId="urn:microsoft.com/office/officeart/2005/8/colors/accent1_2" csCatId="accent1" phldr="1"/>
      <dgm:spPr/>
    </dgm:pt>
    <dgm:pt modelId="{654C446A-97E0-4FE8-B9BE-28B69327D7FF}">
      <dgm:prSet phldrT="[Text]"/>
      <dgm:spPr>
        <a:solidFill>
          <a:schemeClr val="bg1"/>
        </a:solidFill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r>
            <a:rPr lang="en-IN" b="1" dirty="0">
              <a:solidFill>
                <a:srgbClr val="009999"/>
              </a:solidFill>
              <a:latin typeface="Aptos Narrow" panose="020B0004020202020204" pitchFamily="34" charset="0"/>
            </a:rPr>
            <a:t>Performance</a:t>
          </a:r>
        </a:p>
        <a:p>
          <a:r>
            <a:rPr lang="en-IN" b="1" dirty="0">
              <a:solidFill>
                <a:srgbClr val="009999"/>
              </a:solidFill>
              <a:latin typeface="Aptos Narrow" panose="020B0004020202020204" pitchFamily="34" charset="0"/>
            </a:rPr>
            <a:t>Monitoring</a:t>
          </a:r>
        </a:p>
      </dgm:t>
    </dgm:pt>
    <dgm:pt modelId="{B39E1ED6-77CC-4C03-83F4-72F5A7891C68}" type="parTrans" cxnId="{79156418-EBD2-44A0-BAFF-3F6E2F85B743}">
      <dgm:prSet/>
      <dgm:spPr/>
      <dgm:t>
        <a:bodyPr/>
        <a:lstStyle/>
        <a:p>
          <a:endParaRPr lang="en-IN"/>
        </a:p>
      </dgm:t>
    </dgm:pt>
    <dgm:pt modelId="{741FB8CC-7E84-450C-9008-E059713B4F08}" type="sibTrans" cxnId="{79156418-EBD2-44A0-BAFF-3F6E2F85B743}">
      <dgm:prSet/>
      <dgm:spPr/>
      <dgm:t>
        <a:bodyPr/>
        <a:lstStyle/>
        <a:p>
          <a:endParaRPr lang="en-IN"/>
        </a:p>
      </dgm:t>
    </dgm:pt>
    <dgm:pt modelId="{A06AE793-6AC8-49E0-BA07-BA108C40532C}" type="pres">
      <dgm:prSet presAssocID="{67A3BAF3-20C2-404E-A6F6-549EC28867A5}" presName="linearFlow" presStyleCnt="0">
        <dgm:presLayoutVars>
          <dgm:dir/>
          <dgm:resizeHandles val="exact"/>
        </dgm:presLayoutVars>
      </dgm:prSet>
      <dgm:spPr/>
    </dgm:pt>
    <dgm:pt modelId="{76972748-F485-49BA-B392-BD3AC6DFBE2D}" type="pres">
      <dgm:prSet presAssocID="{654C446A-97E0-4FE8-B9BE-28B69327D7FF}" presName="composite" presStyleCnt="0"/>
      <dgm:spPr/>
    </dgm:pt>
    <dgm:pt modelId="{AF68FB43-7E27-4D8D-A92C-052610558381}" type="pres">
      <dgm:prSet presAssocID="{654C446A-97E0-4FE8-B9BE-28B69327D7FF}" presName="imgShp" presStyleLbl="fgImgPlace1" presStyleIdx="0" presStyleCnt="1" custFlipHor="1" custScaleX="131207" custScaleY="101534" custLinFactNeighborX="-27044" custLinFactNeighborY="-32443"/>
      <dgm:spPr>
        <a:prstGeom prst="rect">
          <a:avLst/>
        </a:prstGeom>
        <a:blipFill>
          <a:blip xmlns:r="http://schemas.openxmlformats.org/officeDocument/2006/relationships" r:embed="rId1"/>
          <a:srcRect/>
          <a:stretch>
            <a:fillRect l="-19000" r="-19000"/>
          </a:stretch>
        </a:blipFill>
      </dgm:spPr>
    </dgm:pt>
    <dgm:pt modelId="{491AB59C-B7A6-4117-987B-22517190CF98}" type="pres">
      <dgm:prSet presAssocID="{654C446A-97E0-4FE8-B9BE-28B69327D7FF}" presName="txShp" presStyleLbl="node1" presStyleIdx="0" presStyleCnt="1" custScaleY="94231">
        <dgm:presLayoutVars>
          <dgm:bulletEnabled val="1"/>
        </dgm:presLayoutVars>
      </dgm:prSet>
      <dgm:spPr>
        <a:prstGeom prst="flowChartAlternateProcess">
          <a:avLst/>
        </a:prstGeom>
      </dgm:spPr>
    </dgm:pt>
  </dgm:ptLst>
  <dgm:cxnLst>
    <dgm:cxn modelId="{79156418-EBD2-44A0-BAFF-3F6E2F85B743}" srcId="{67A3BAF3-20C2-404E-A6F6-549EC28867A5}" destId="{654C446A-97E0-4FE8-B9BE-28B69327D7FF}" srcOrd="0" destOrd="0" parTransId="{B39E1ED6-77CC-4C03-83F4-72F5A7891C68}" sibTransId="{741FB8CC-7E84-450C-9008-E059713B4F08}"/>
    <dgm:cxn modelId="{1D58EC25-2DF9-4D3E-AAFD-8A10E84E35BF}" type="presOf" srcId="{67A3BAF3-20C2-404E-A6F6-549EC28867A5}" destId="{A06AE793-6AC8-49E0-BA07-BA108C40532C}" srcOrd="0" destOrd="0" presId="urn:microsoft.com/office/officeart/2005/8/layout/vList3"/>
    <dgm:cxn modelId="{550059DF-A52B-475D-A179-09226EA76CE0}" type="presOf" srcId="{654C446A-97E0-4FE8-B9BE-28B69327D7FF}" destId="{491AB59C-B7A6-4117-987B-22517190CF98}" srcOrd="0" destOrd="0" presId="urn:microsoft.com/office/officeart/2005/8/layout/vList3"/>
    <dgm:cxn modelId="{E82C4066-96DA-4B38-A5CC-030CD2118890}" type="presParOf" srcId="{A06AE793-6AC8-49E0-BA07-BA108C40532C}" destId="{76972748-F485-49BA-B392-BD3AC6DFBE2D}" srcOrd="0" destOrd="0" presId="urn:microsoft.com/office/officeart/2005/8/layout/vList3"/>
    <dgm:cxn modelId="{B97B5ABD-B013-4301-8B5E-E58A6781CDE5}" type="presParOf" srcId="{76972748-F485-49BA-B392-BD3AC6DFBE2D}" destId="{AF68FB43-7E27-4D8D-A92C-052610558381}" srcOrd="0" destOrd="0" presId="urn:microsoft.com/office/officeart/2005/8/layout/vList3"/>
    <dgm:cxn modelId="{82994FAC-7612-4F5A-AA56-A46DC7398A6D}" type="presParOf" srcId="{76972748-F485-49BA-B392-BD3AC6DFBE2D}" destId="{491AB59C-B7A6-4117-987B-22517190CF98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A07344CA-C78A-483D-9BD3-AB26BF1DF3AE}" type="doc">
      <dgm:prSet loTypeId="urn:microsoft.com/office/officeart/2011/layout/RadialPictureList" loCatId="officeonlin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E9D5118D-9882-43CC-ABBB-552967C36FB2}">
      <dgm:prSet phldrT="[Text]" custT="1"/>
      <dgm:spPr>
        <a:noFill/>
        <a:ln w="38100">
          <a:solidFill>
            <a:schemeClr val="accent1">
              <a:lumMod val="60000"/>
              <a:lumOff val="40000"/>
            </a:schemeClr>
          </a:solidFill>
          <a:prstDash val="dash"/>
        </a:ln>
      </dgm:spPr>
      <dgm:t>
        <a:bodyPr/>
        <a:lstStyle/>
        <a:p>
          <a:r>
            <a:rPr lang="en-IN" sz="2400" b="1" dirty="0">
              <a:solidFill>
                <a:srgbClr val="CC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ANALYTICS IMPACT IN SUPPLY CHAIN</a:t>
          </a:r>
        </a:p>
      </dgm:t>
    </dgm:pt>
    <dgm:pt modelId="{4BA8AFE6-F584-41F7-BD20-D9907B0EE22C}" type="parTrans" cxnId="{66B18D86-AC41-423F-920F-20129B76FB3A}">
      <dgm:prSet/>
      <dgm:spPr/>
      <dgm:t>
        <a:bodyPr/>
        <a:lstStyle/>
        <a:p>
          <a:endParaRPr lang="en-IN"/>
        </a:p>
      </dgm:t>
    </dgm:pt>
    <dgm:pt modelId="{4272E31E-700F-4A30-965E-ED4AC790A7AC}" type="sibTrans" cxnId="{66B18D86-AC41-423F-920F-20129B76FB3A}">
      <dgm:prSet/>
      <dgm:spPr/>
      <dgm:t>
        <a:bodyPr/>
        <a:lstStyle/>
        <a:p>
          <a:endParaRPr lang="en-IN"/>
        </a:p>
      </dgm:t>
    </dgm:pt>
    <dgm:pt modelId="{8537CD21-2A0B-46AA-BD0B-4B97F1E97BD5}" type="pres">
      <dgm:prSet presAssocID="{A07344CA-C78A-483D-9BD3-AB26BF1DF3AE}" presName="Name0" presStyleCnt="0">
        <dgm:presLayoutVars>
          <dgm:chMax val="1"/>
          <dgm:chPref val="1"/>
          <dgm:dir/>
          <dgm:resizeHandles/>
        </dgm:presLayoutVars>
      </dgm:prSet>
      <dgm:spPr/>
    </dgm:pt>
    <dgm:pt modelId="{031500B2-F888-4C3B-835A-427300C210B4}" type="pres">
      <dgm:prSet presAssocID="{E9D5118D-9882-43CC-ABBB-552967C36FB2}" presName="Parent" presStyleLbl="node1" presStyleIdx="0" presStyleCnt="1" custLinFactNeighborX="-28656" custLinFactNeighborY="-9021">
        <dgm:presLayoutVars>
          <dgm:chMax val="4"/>
          <dgm:chPref val="3"/>
        </dgm:presLayoutVars>
      </dgm:prSet>
      <dgm:spPr/>
    </dgm:pt>
  </dgm:ptLst>
  <dgm:cxnLst>
    <dgm:cxn modelId="{E6282544-C3B5-4C79-A7F3-258A5A409E5B}" type="presOf" srcId="{A07344CA-C78A-483D-9BD3-AB26BF1DF3AE}" destId="{8537CD21-2A0B-46AA-BD0B-4B97F1E97BD5}" srcOrd="0" destOrd="0" presId="urn:microsoft.com/office/officeart/2011/layout/RadialPictureList"/>
    <dgm:cxn modelId="{66B18D86-AC41-423F-920F-20129B76FB3A}" srcId="{A07344CA-C78A-483D-9BD3-AB26BF1DF3AE}" destId="{E9D5118D-9882-43CC-ABBB-552967C36FB2}" srcOrd="0" destOrd="0" parTransId="{4BA8AFE6-F584-41F7-BD20-D9907B0EE22C}" sibTransId="{4272E31E-700F-4A30-965E-ED4AC790A7AC}"/>
    <dgm:cxn modelId="{24297A9C-1A11-4338-B3AF-5E735C538A6E}" type="presOf" srcId="{E9D5118D-9882-43CC-ABBB-552967C36FB2}" destId="{031500B2-F888-4C3B-835A-427300C210B4}" srcOrd="0" destOrd="0" presId="urn:microsoft.com/office/officeart/2011/layout/RadialPictureList"/>
    <dgm:cxn modelId="{055D4BEF-90A8-4C31-B886-2E9961DB09A6}" type="presParOf" srcId="{8537CD21-2A0B-46AA-BD0B-4B97F1E97BD5}" destId="{031500B2-F888-4C3B-835A-427300C210B4}" srcOrd="0" destOrd="0" presId="urn:microsoft.com/office/officeart/2011/layout/RadialPictureList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A62A3A1F-6B8B-45AC-B223-A1B9294AAE9D}" type="doc">
      <dgm:prSet loTypeId="urn:microsoft.com/office/officeart/2005/8/layout/radial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84CA28C5-A973-4C59-8211-B88AD3966D36}">
      <dgm:prSet phldrT="[Text]" custT="1"/>
      <dgm:spPr>
        <a:noFill/>
        <a:ln>
          <a:solidFill>
            <a:srgbClr val="002060"/>
          </a:solidFill>
        </a:ln>
      </dgm:spPr>
      <dgm:t>
        <a:bodyPr/>
        <a:lstStyle/>
        <a:p>
          <a:r>
            <a:rPr lang="en-IN" sz="2000" b="1" dirty="0">
              <a:solidFill>
                <a:srgbClr val="7030A0"/>
              </a:solidFill>
            </a:rPr>
            <a:t>TOOLS </a:t>
          </a:r>
        </a:p>
        <a:p>
          <a:r>
            <a:rPr lang="en-IN" sz="2000" b="1" dirty="0">
              <a:solidFill>
                <a:srgbClr val="7030A0"/>
              </a:solidFill>
            </a:rPr>
            <a:t>&amp;</a:t>
          </a:r>
        </a:p>
        <a:p>
          <a:r>
            <a:rPr lang="en-IN" sz="2000" b="1" dirty="0">
              <a:solidFill>
                <a:srgbClr val="7030A0"/>
              </a:solidFill>
            </a:rPr>
            <a:t>TECHNOLOGIES</a:t>
          </a:r>
        </a:p>
      </dgm:t>
    </dgm:pt>
    <dgm:pt modelId="{C5658D39-CD97-4D8A-8551-A4554ED904A4}" type="parTrans" cxnId="{9B9B7460-FB2D-46A5-BB92-20875BE2E97B}">
      <dgm:prSet/>
      <dgm:spPr/>
      <dgm:t>
        <a:bodyPr/>
        <a:lstStyle/>
        <a:p>
          <a:endParaRPr lang="en-IN"/>
        </a:p>
      </dgm:t>
    </dgm:pt>
    <dgm:pt modelId="{C44C3772-4851-4F00-9513-EEFE57090A60}" type="sibTrans" cxnId="{9B9B7460-FB2D-46A5-BB92-20875BE2E97B}">
      <dgm:prSet/>
      <dgm:spPr/>
      <dgm:t>
        <a:bodyPr/>
        <a:lstStyle/>
        <a:p>
          <a:endParaRPr lang="en-IN"/>
        </a:p>
      </dgm:t>
    </dgm:pt>
    <dgm:pt modelId="{7624E303-600B-44C2-8A92-260C9DF60D1B}">
      <dgm:prSet phldrT="[Text]"/>
      <dgm:spPr>
        <a:solidFill>
          <a:srgbClr val="002060"/>
        </a:solidFill>
      </dgm:spPr>
      <dgm:t>
        <a:bodyPr/>
        <a:lstStyle/>
        <a:p>
          <a:r>
            <a:rPr lang="en-IN" dirty="0"/>
            <a:t>FRIEGHT MANAGEMENT SOFTWARE</a:t>
          </a:r>
          <a:endParaRPr lang="en-IN" b="1" dirty="0">
            <a:latin typeface="Aptos Narrow" panose="020B0004020202020204" pitchFamily="34" charset="0"/>
          </a:endParaRPr>
        </a:p>
      </dgm:t>
    </dgm:pt>
    <dgm:pt modelId="{75778B81-EBBF-4694-902D-16D768F52988}" type="parTrans" cxnId="{9EDBA16B-DD3A-4E72-80ED-1BA902B8BFBE}">
      <dgm:prSet/>
      <dgm:spPr/>
      <dgm:t>
        <a:bodyPr/>
        <a:lstStyle/>
        <a:p>
          <a:endParaRPr lang="en-IN"/>
        </a:p>
      </dgm:t>
    </dgm:pt>
    <dgm:pt modelId="{E30D213C-57DF-4AA9-A250-C5657A047E97}" type="sibTrans" cxnId="{9EDBA16B-DD3A-4E72-80ED-1BA902B8BFBE}">
      <dgm:prSet/>
      <dgm:spPr/>
      <dgm:t>
        <a:bodyPr/>
        <a:lstStyle/>
        <a:p>
          <a:endParaRPr lang="en-IN"/>
        </a:p>
      </dgm:t>
    </dgm:pt>
    <dgm:pt modelId="{B866B6EE-96D2-41B6-B61E-67A4A9DE1BF4}">
      <dgm:prSet phldrT="[Text]" custT="1"/>
      <dgm:spPr>
        <a:solidFill>
          <a:srgbClr val="002060"/>
        </a:solidFill>
      </dgm:spPr>
      <dgm:t>
        <a:bodyPr/>
        <a:lstStyle/>
        <a:p>
          <a:r>
            <a:rPr lang="en-IN" sz="1700" dirty="0"/>
            <a:t>ORDER PROCESSING SOFTWARE</a:t>
          </a:r>
          <a:endParaRPr lang="en-IN" sz="1700" b="1" dirty="0">
            <a:latin typeface="Aptos Narrow" panose="020B0004020202020204" pitchFamily="34" charset="0"/>
          </a:endParaRPr>
        </a:p>
      </dgm:t>
    </dgm:pt>
    <dgm:pt modelId="{6876679D-9000-4677-B63B-D07F517A270D}" type="parTrans" cxnId="{1F5C9FAF-C721-4D93-9241-3B903CB6EDBE}">
      <dgm:prSet/>
      <dgm:spPr/>
      <dgm:t>
        <a:bodyPr/>
        <a:lstStyle/>
        <a:p>
          <a:endParaRPr lang="en-IN"/>
        </a:p>
      </dgm:t>
    </dgm:pt>
    <dgm:pt modelId="{D63A2840-06EE-4C09-879F-61E20462A095}" type="sibTrans" cxnId="{1F5C9FAF-C721-4D93-9241-3B903CB6EDBE}">
      <dgm:prSet/>
      <dgm:spPr/>
      <dgm:t>
        <a:bodyPr/>
        <a:lstStyle/>
        <a:p>
          <a:endParaRPr lang="en-IN"/>
        </a:p>
      </dgm:t>
    </dgm:pt>
    <dgm:pt modelId="{B07B74E7-DB36-4920-826E-62B9A6CCE842}">
      <dgm:prSet phldrT="[Text]" custT="1"/>
      <dgm:spPr>
        <a:solidFill>
          <a:srgbClr val="002060"/>
        </a:solidFill>
      </dgm:spPr>
      <dgm:t>
        <a:bodyPr/>
        <a:lstStyle/>
        <a:p>
          <a:r>
            <a:rPr lang="en-IN" sz="1700" dirty="0"/>
            <a:t>WAREHOUSE MANAGEMENT SOFTWARE TOOLS</a:t>
          </a:r>
          <a:endParaRPr lang="en-IN" sz="1700" b="1" dirty="0">
            <a:latin typeface="Aptos Narrow" panose="020B0004020202020204" pitchFamily="34" charset="0"/>
          </a:endParaRPr>
        </a:p>
      </dgm:t>
    </dgm:pt>
    <dgm:pt modelId="{EB776A8D-23D7-4C8F-9F80-073538414216}" type="parTrans" cxnId="{EB77418E-26D6-4B90-ABF2-8BE0D6CBEC71}">
      <dgm:prSet/>
      <dgm:spPr/>
      <dgm:t>
        <a:bodyPr/>
        <a:lstStyle/>
        <a:p>
          <a:endParaRPr lang="en-IN"/>
        </a:p>
      </dgm:t>
    </dgm:pt>
    <dgm:pt modelId="{39E1DCB2-A128-46FA-83E4-B04FBFE2E7BC}" type="sibTrans" cxnId="{EB77418E-26D6-4B90-ABF2-8BE0D6CBEC71}">
      <dgm:prSet/>
      <dgm:spPr/>
      <dgm:t>
        <a:bodyPr/>
        <a:lstStyle/>
        <a:p>
          <a:endParaRPr lang="en-IN"/>
        </a:p>
      </dgm:t>
    </dgm:pt>
    <dgm:pt modelId="{32F8923E-6AEE-4BA4-AA01-3F8352C8AB49}">
      <dgm:prSet phldrT="[Text]" custT="1"/>
      <dgm:spPr>
        <a:solidFill>
          <a:srgbClr val="002060"/>
        </a:solidFill>
      </dgm:spPr>
      <dgm:t>
        <a:bodyPr/>
        <a:lstStyle/>
        <a:p>
          <a:r>
            <a:rPr lang="en-IN" sz="1600" dirty="0"/>
            <a:t>TRANSPORT MANAGEMENT SOFTWARE </a:t>
          </a:r>
          <a:r>
            <a:rPr lang="en-IN" sz="1700" dirty="0"/>
            <a:t>TOOLS</a:t>
          </a:r>
          <a:endParaRPr lang="en-IN" sz="1700" b="1" dirty="0">
            <a:latin typeface="Aptos Narrow" panose="020B0004020202020204" pitchFamily="34" charset="0"/>
          </a:endParaRPr>
        </a:p>
      </dgm:t>
    </dgm:pt>
    <dgm:pt modelId="{1FB1A2C8-B143-4288-949D-95FD180BA632}" type="parTrans" cxnId="{67684623-3092-439B-8CBA-C7420644D216}">
      <dgm:prSet/>
      <dgm:spPr/>
      <dgm:t>
        <a:bodyPr/>
        <a:lstStyle/>
        <a:p>
          <a:endParaRPr lang="en-IN"/>
        </a:p>
      </dgm:t>
    </dgm:pt>
    <dgm:pt modelId="{4FF22427-09C6-4E93-B031-0AEF139AB76E}" type="sibTrans" cxnId="{67684623-3092-439B-8CBA-C7420644D216}">
      <dgm:prSet/>
      <dgm:spPr/>
      <dgm:t>
        <a:bodyPr/>
        <a:lstStyle/>
        <a:p>
          <a:endParaRPr lang="en-IN"/>
        </a:p>
      </dgm:t>
    </dgm:pt>
    <dgm:pt modelId="{572E2030-C6DD-4D7F-9095-F598E6CFAD18}" type="pres">
      <dgm:prSet presAssocID="{A62A3A1F-6B8B-45AC-B223-A1B9294AAE9D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FCE93AD5-A395-4784-88B2-E79CA63AA28F}" type="pres">
      <dgm:prSet presAssocID="{84CA28C5-A973-4C59-8211-B88AD3966D36}" presName="centerShape" presStyleLbl="node0" presStyleIdx="0" presStyleCnt="1" custScaleX="125382" custScaleY="109028"/>
      <dgm:spPr/>
    </dgm:pt>
    <dgm:pt modelId="{975EB7C0-9B29-4E88-80F7-292F3CE1F084}" type="pres">
      <dgm:prSet presAssocID="{7624E303-600B-44C2-8A92-260C9DF60D1B}" presName="node" presStyleLbl="node1" presStyleIdx="0" presStyleCnt="4" custScaleX="129795" custScaleY="129795">
        <dgm:presLayoutVars>
          <dgm:bulletEnabled val="1"/>
        </dgm:presLayoutVars>
      </dgm:prSet>
      <dgm:spPr/>
    </dgm:pt>
    <dgm:pt modelId="{5968C14F-0BBB-429E-8395-56499FB8009A}" type="pres">
      <dgm:prSet presAssocID="{7624E303-600B-44C2-8A92-260C9DF60D1B}" presName="dummy" presStyleCnt="0"/>
      <dgm:spPr/>
    </dgm:pt>
    <dgm:pt modelId="{7D43F8B9-DB66-4A12-9921-1E195B56B343}" type="pres">
      <dgm:prSet presAssocID="{E30D213C-57DF-4AA9-A250-C5657A047E97}" presName="sibTrans" presStyleLbl="sibTrans2D1" presStyleIdx="0" presStyleCnt="4"/>
      <dgm:spPr/>
    </dgm:pt>
    <dgm:pt modelId="{962C5E49-C4AA-488C-9568-14FDCD4300A8}" type="pres">
      <dgm:prSet presAssocID="{B866B6EE-96D2-41B6-B61E-67A4A9DE1BF4}" presName="node" presStyleLbl="node1" presStyleIdx="1" presStyleCnt="4" custScaleX="140179" custScaleY="129795">
        <dgm:presLayoutVars>
          <dgm:bulletEnabled val="1"/>
        </dgm:presLayoutVars>
      </dgm:prSet>
      <dgm:spPr/>
    </dgm:pt>
    <dgm:pt modelId="{354D6F72-A100-4AE4-ADBD-D81E17839965}" type="pres">
      <dgm:prSet presAssocID="{B866B6EE-96D2-41B6-B61E-67A4A9DE1BF4}" presName="dummy" presStyleCnt="0"/>
      <dgm:spPr/>
    </dgm:pt>
    <dgm:pt modelId="{F0A5C15C-84F4-47B9-9BAF-1CD112368100}" type="pres">
      <dgm:prSet presAssocID="{D63A2840-06EE-4C09-879F-61E20462A095}" presName="sibTrans" presStyleLbl="sibTrans2D1" presStyleIdx="1" presStyleCnt="4"/>
      <dgm:spPr/>
    </dgm:pt>
    <dgm:pt modelId="{5D4DAE80-48F5-48A0-9658-F24C78525632}" type="pres">
      <dgm:prSet presAssocID="{B07B74E7-DB36-4920-826E-62B9A6CCE842}" presName="node" presStyleLbl="node1" presStyleIdx="2" presStyleCnt="4" custScaleX="147967" custScaleY="129795">
        <dgm:presLayoutVars>
          <dgm:bulletEnabled val="1"/>
        </dgm:presLayoutVars>
      </dgm:prSet>
      <dgm:spPr/>
    </dgm:pt>
    <dgm:pt modelId="{2E4530B6-8311-4556-9A92-F3A5A5CFF7CA}" type="pres">
      <dgm:prSet presAssocID="{B07B74E7-DB36-4920-826E-62B9A6CCE842}" presName="dummy" presStyleCnt="0"/>
      <dgm:spPr/>
    </dgm:pt>
    <dgm:pt modelId="{1001D53C-17AE-4B12-894E-EB91C2BC0940}" type="pres">
      <dgm:prSet presAssocID="{39E1DCB2-A128-46FA-83E4-B04FBFE2E7BC}" presName="sibTrans" presStyleLbl="sibTrans2D1" presStyleIdx="2" presStyleCnt="4"/>
      <dgm:spPr/>
    </dgm:pt>
    <dgm:pt modelId="{BA8E39C8-70A7-4C19-80A1-399F1C5E7854}" type="pres">
      <dgm:prSet presAssocID="{32F8923E-6AEE-4BA4-AA01-3F8352C8AB49}" presName="node" presStyleLbl="node1" presStyleIdx="3" presStyleCnt="4" custScaleX="140179" custScaleY="129795">
        <dgm:presLayoutVars>
          <dgm:bulletEnabled val="1"/>
        </dgm:presLayoutVars>
      </dgm:prSet>
      <dgm:spPr/>
    </dgm:pt>
    <dgm:pt modelId="{14A73FC5-2F1D-45ED-A412-58B93EDEFED9}" type="pres">
      <dgm:prSet presAssocID="{32F8923E-6AEE-4BA4-AA01-3F8352C8AB49}" presName="dummy" presStyleCnt="0"/>
      <dgm:spPr/>
    </dgm:pt>
    <dgm:pt modelId="{588F8F55-7CA6-43F2-ACEF-A53C8C93F7EC}" type="pres">
      <dgm:prSet presAssocID="{4FF22427-09C6-4E93-B031-0AEF139AB76E}" presName="sibTrans" presStyleLbl="sibTrans2D1" presStyleIdx="3" presStyleCnt="4"/>
      <dgm:spPr/>
    </dgm:pt>
  </dgm:ptLst>
  <dgm:cxnLst>
    <dgm:cxn modelId="{E778521E-AD62-4C59-894C-4D0FC875CACE}" type="presOf" srcId="{D63A2840-06EE-4C09-879F-61E20462A095}" destId="{F0A5C15C-84F4-47B9-9BAF-1CD112368100}" srcOrd="0" destOrd="0" presId="urn:microsoft.com/office/officeart/2005/8/layout/radial6"/>
    <dgm:cxn modelId="{67684623-3092-439B-8CBA-C7420644D216}" srcId="{84CA28C5-A973-4C59-8211-B88AD3966D36}" destId="{32F8923E-6AEE-4BA4-AA01-3F8352C8AB49}" srcOrd="3" destOrd="0" parTransId="{1FB1A2C8-B143-4288-949D-95FD180BA632}" sibTransId="{4FF22427-09C6-4E93-B031-0AEF139AB76E}"/>
    <dgm:cxn modelId="{F860545B-100C-484A-B88A-E21820FEFE80}" type="presOf" srcId="{B07B74E7-DB36-4920-826E-62B9A6CCE842}" destId="{5D4DAE80-48F5-48A0-9658-F24C78525632}" srcOrd="0" destOrd="0" presId="urn:microsoft.com/office/officeart/2005/8/layout/radial6"/>
    <dgm:cxn modelId="{9657505F-DBC5-4985-9CF4-60D8545CE611}" type="presOf" srcId="{E30D213C-57DF-4AA9-A250-C5657A047E97}" destId="{7D43F8B9-DB66-4A12-9921-1E195B56B343}" srcOrd="0" destOrd="0" presId="urn:microsoft.com/office/officeart/2005/8/layout/radial6"/>
    <dgm:cxn modelId="{9B9B7460-FB2D-46A5-BB92-20875BE2E97B}" srcId="{A62A3A1F-6B8B-45AC-B223-A1B9294AAE9D}" destId="{84CA28C5-A973-4C59-8211-B88AD3966D36}" srcOrd="0" destOrd="0" parTransId="{C5658D39-CD97-4D8A-8551-A4554ED904A4}" sibTransId="{C44C3772-4851-4F00-9513-EEFE57090A60}"/>
    <dgm:cxn modelId="{9EDBA16B-DD3A-4E72-80ED-1BA902B8BFBE}" srcId="{84CA28C5-A973-4C59-8211-B88AD3966D36}" destId="{7624E303-600B-44C2-8A92-260C9DF60D1B}" srcOrd="0" destOrd="0" parTransId="{75778B81-EBBF-4694-902D-16D768F52988}" sibTransId="{E30D213C-57DF-4AA9-A250-C5657A047E97}"/>
    <dgm:cxn modelId="{EB77418E-26D6-4B90-ABF2-8BE0D6CBEC71}" srcId="{84CA28C5-A973-4C59-8211-B88AD3966D36}" destId="{B07B74E7-DB36-4920-826E-62B9A6CCE842}" srcOrd="2" destOrd="0" parTransId="{EB776A8D-23D7-4C8F-9F80-073538414216}" sibTransId="{39E1DCB2-A128-46FA-83E4-B04FBFE2E7BC}"/>
    <dgm:cxn modelId="{F7CB58A0-CF51-4B5D-9488-4D6609987283}" type="presOf" srcId="{B866B6EE-96D2-41B6-B61E-67A4A9DE1BF4}" destId="{962C5E49-C4AA-488C-9568-14FDCD4300A8}" srcOrd="0" destOrd="0" presId="urn:microsoft.com/office/officeart/2005/8/layout/radial6"/>
    <dgm:cxn modelId="{1F5C9FAF-C721-4D93-9241-3B903CB6EDBE}" srcId="{84CA28C5-A973-4C59-8211-B88AD3966D36}" destId="{B866B6EE-96D2-41B6-B61E-67A4A9DE1BF4}" srcOrd="1" destOrd="0" parTransId="{6876679D-9000-4677-B63B-D07F517A270D}" sibTransId="{D63A2840-06EE-4C09-879F-61E20462A095}"/>
    <dgm:cxn modelId="{43FA52CC-6B1E-4DF0-99B8-69DD3EF89B06}" type="presOf" srcId="{32F8923E-6AEE-4BA4-AA01-3F8352C8AB49}" destId="{BA8E39C8-70A7-4C19-80A1-399F1C5E7854}" srcOrd="0" destOrd="0" presId="urn:microsoft.com/office/officeart/2005/8/layout/radial6"/>
    <dgm:cxn modelId="{F05E70D0-04D3-4F0A-985D-308D1D847E33}" type="presOf" srcId="{39E1DCB2-A128-46FA-83E4-B04FBFE2E7BC}" destId="{1001D53C-17AE-4B12-894E-EB91C2BC0940}" srcOrd="0" destOrd="0" presId="urn:microsoft.com/office/officeart/2005/8/layout/radial6"/>
    <dgm:cxn modelId="{DB65BCD8-C626-419D-8FA4-3ADAA3562564}" type="presOf" srcId="{A62A3A1F-6B8B-45AC-B223-A1B9294AAE9D}" destId="{572E2030-C6DD-4D7F-9095-F598E6CFAD18}" srcOrd="0" destOrd="0" presId="urn:microsoft.com/office/officeart/2005/8/layout/radial6"/>
    <dgm:cxn modelId="{5AF686DC-BA84-4C68-91CB-0584E5A746DD}" type="presOf" srcId="{4FF22427-09C6-4E93-B031-0AEF139AB76E}" destId="{588F8F55-7CA6-43F2-ACEF-A53C8C93F7EC}" srcOrd="0" destOrd="0" presId="urn:microsoft.com/office/officeart/2005/8/layout/radial6"/>
    <dgm:cxn modelId="{15D533E1-061C-47F2-B02B-DE89D677EEE3}" type="presOf" srcId="{84CA28C5-A973-4C59-8211-B88AD3966D36}" destId="{FCE93AD5-A395-4784-88B2-E79CA63AA28F}" srcOrd="0" destOrd="0" presId="urn:microsoft.com/office/officeart/2005/8/layout/radial6"/>
    <dgm:cxn modelId="{6C4F7FF2-8D4D-4C0E-8E6E-00BB881AF3BF}" type="presOf" srcId="{7624E303-600B-44C2-8A92-260C9DF60D1B}" destId="{975EB7C0-9B29-4E88-80F7-292F3CE1F084}" srcOrd="0" destOrd="0" presId="urn:microsoft.com/office/officeart/2005/8/layout/radial6"/>
    <dgm:cxn modelId="{0D316140-6B2E-418C-80BA-061530C7A837}" type="presParOf" srcId="{572E2030-C6DD-4D7F-9095-F598E6CFAD18}" destId="{FCE93AD5-A395-4784-88B2-E79CA63AA28F}" srcOrd="0" destOrd="0" presId="urn:microsoft.com/office/officeart/2005/8/layout/radial6"/>
    <dgm:cxn modelId="{80321411-38F5-4229-80F2-F9F8D949FE2C}" type="presParOf" srcId="{572E2030-C6DD-4D7F-9095-F598E6CFAD18}" destId="{975EB7C0-9B29-4E88-80F7-292F3CE1F084}" srcOrd="1" destOrd="0" presId="urn:microsoft.com/office/officeart/2005/8/layout/radial6"/>
    <dgm:cxn modelId="{493A9712-9D69-4A1B-9451-B00EB5492D81}" type="presParOf" srcId="{572E2030-C6DD-4D7F-9095-F598E6CFAD18}" destId="{5968C14F-0BBB-429E-8395-56499FB8009A}" srcOrd="2" destOrd="0" presId="urn:microsoft.com/office/officeart/2005/8/layout/radial6"/>
    <dgm:cxn modelId="{06BB824D-204D-476E-B6F8-E370142B9D48}" type="presParOf" srcId="{572E2030-C6DD-4D7F-9095-F598E6CFAD18}" destId="{7D43F8B9-DB66-4A12-9921-1E195B56B343}" srcOrd="3" destOrd="0" presId="urn:microsoft.com/office/officeart/2005/8/layout/radial6"/>
    <dgm:cxn modelId="{8F454EE9-0342-4D92-A20D-107DD5D8F948}" type="presParOf" srcId="{572E2030-C6DD-4D7F-9095-F598E6CFAD18}" destId="{962C5E49-C4AA-488C-9568-14FDCD4300A8}" srcOrd="4" destOrd="0" presId="urn:microsoft.com/office/officeart/2005/8/layout/radial6"/>
    <dgm:cxn modelId="{0B1FF77D-0220-467D-9251-CFD78CC87115}" type="presParOf" srcId="{572E2030-C6DD-4D7F-9095-F598E6CFAD18}" destId="{354D6F72-A100-4AE4-ADBD-D81E17839965}" srcOrd="5" destOrd="0" presId="urn:microsoft.com/office/officeart/2005/8/layout/radial6"/>
    <dgm:cxn modelId="{F5C16034-377D-4CB4-B08A-80CDBBB5BCF5}" type="presParOf" srcId="{572E2030-C6DD-4D7F-9095-F598E6CFAD18}" destId="{F0A5C15C-84F4-47B9-9BAF-1CD112368100}" srcOrd="6" destOrd="0" presId="urn:microsoft.com/office/officeart/2005/8/layout/radial6"/>
    <dgm:cxn modelId="{DAA6B1B7-C274-4230-A4CB-8FF57FCA50F0}" type="presParOf" srcId="{572E2030-C6DD-4D7F-9095-F598E6CFAD18}" destId="{5D4DAE80-48F5-48A0-9658-F24C78525632}" srcOrd="7" destOrd="0" presId="urn:microsoft.com/office/officeart/2005/8/layout/radial6"/>
    <dgm:cxn modelId="{0F9D9875-1BA1-4FB7-9700-B46E1EFD05EB}" type="presParOf" srcId="{572E2030-C6DD-4D7F-9095-F598E6CFAD18}" destId="{2E4530B6-8311-4556-9A92-F3A5A5CFF7CA}" srcOrd="8" destOrd="0" presId="urn:microsoft.com/office/officeart/2005/8/layout/radial6"/>
    <dgm:cxn modelId="{1E136443-2DFB-4255-BBCF-B6BE95269FB5}" type="presParOf" srcId="{572E2030-C6DD-4D7F-9095-F598E6CFAD18}" destId="{1001D53C-17AE-4B12-894E-EB91C2BC0940}" srcOrd="9" destOrd="0" presId="urn:microsoft.com/office/officeart/2005/8/layout/radial6"/>
    <dgm:cxn modelId="{E88C9620-4C08-4E28-A28E-6A7C46E75E58}" type="presParOf" srcId="{572E2030-C6DD-4D7F-9095-F598E6CFAD18}" destId="{BA8E39C8-70A7-4C19-80A1-399F1C5E7854}" srcOrd="10" destOrd="0" presId="urn:microsoft.com/office/officeart/2005/8/layout/radial6"/>
    <dgm:cxn modelId="{F7971D7C-C727-43C7-A6D5-58F27E125DF6}" type="presParOf" srcId="{572E2030-C6DD-4D7F-9095-F598E6CFAD18}" destId="{14A73FC5-2F1D-45ED-A412-58B93EDEFED9}" srcOrd="11" destOrd="0" presId="urn:microsoft.com/office/officeart/2005/8/layout/radial6"/>
    <dgm:cxn modelId="{D0F0BCDC-54C4-4701-80C4-E5D114F45DEF}" type="presParOf" srcId="{572E2030-C6DD-4D7F-9095-F598E6CFAD18}" destId="{588F8F55-7CA6-43F2-ACEF-A53C8C93F7EC}" srcOrd="12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67A3BAF3-20C2-404E-A6F6-549EC28867A5}" type="doc">
      <dgm:prSet loTypeId="urn:microsoft.com/office/officeart/2005/8/layout/vList3" loCatId="picture" qsTypeId="urn:microsoft.com/office/officeart/2005/8/quickstyle/simple1" qsCatId="simple" csTypeId="urn:microsoft.com/office/officeart/2005/8/colors/accent1_2" csCatId="accent1" phldr="1"/>
      <dgm:spPr/>
    </dgm:pt>
    <dgm:pt modelId="{654C446A-97E0-4FE8-B9BE-28B69327D7FF}">
      <dgm:prSet phldrT="[Text]"/>
      <dgm:spPr>
        <a:solidFill>
          <a:schemeClr val="bg1"/>
        </a:solidFill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r>
            <a:rPr lang="en-IN" b="1" dirty="0">
              <a:solidFill>
                <a:srgbClr val="009999"/>
              </a:solidFill>
              <a:latin typeface="Aptos Narrow" panose="020B0004020202020204" pitchFamily="34" charset="0"/>
            </a:rPr>
            <a:t>FIRST DAY DELIVERY</a:t>
          </a:r>
          <a:endParaRPr lang="en-IN" b="1" dirty="0">
            <a:solidFill>
              <a:srgbClr val="0099CC"/>
            </a:solidFill>
            <a:latin typeface="Aptos Narrow" panose="020B0004020202020204" pitchFamily="34" charset="0"/>
          </a:endParaRPr>
        </a:p>
      </dgm:t>
    </dgm:pt>
    <dgm:pt modelId="{B39E1ED6-77CC-4C03-83F4-72F5A7891C68}" type="parTrans" cxnId="{79156418-EBD2-44A0-BAFF-3F6E2F85B743}">
      <dgm:prSet/>
      <dgm:spPr/>
      <dgm:t>
        <a:bodyPr/>
        <a:lstStyle/>
        <a:p>
          <a:endParaRPr lang="en-IN"/>
        </a:p>
      </dgm:t>
    </dgm:pt>
    <dgm:pt modelId="{741FB8CC-7E84-450C-9008-E059713B4F08}" type="sibTrans" cxnId="{79156418-EBD2-44A0-BAFF-3F6E2F85B743}">
      <dgm:prSet/>
      <dgm:spPr/>
      <dgm:t>
        <a:bodyPr/>
        <a:lstStyle/>
        <a:p>
          <a:endParaRPr lang="en-IN"/>
        </a:p>
      </dgm:t>
    </dgm:pt>
    <dgm:pt modelId="{A06AE793-6AC8-49E0-BA07-BA108C40532C}" type="pres">
      <dgm:prSet presAssocID="{67A3BAF3-20C2-404E-A6F6-549EC28867A5}" presName="linearFlow" presStyleCnt="0">
        <dgm:presLayoutVars>
          <dgm:dir/>
          <dgm:resizeHandles val="exact"/>
        </dgm:presLayoutVars>
      </dgm:prSet>
      <dgm:spPr/>
    </dgm:pt>
    <dgm:pt modelId="{76972748-F485-49BA-B392-BD3AC6DFBE2D}" type="pres">
      <dgm:prSet presAssocID="{654C446A-97E0-4FE8-B9BE-28B69327D7FF}" presName="composite" presStyleCnt="0"/>
      <dgm:spPr/>
    </dgm:pt>
    <dgm:pt modelId="{AF68FB43-7E27-4D8D-A92C-052610558381}" type="pres">
      <dgm:prSet presAssocID="{654C446A-97E0-4FE8-B9BE-28B69327D7FF}" presName="imgShp" presStyleLbl="fgImgPlace1" presStyleIdx="0" presStyleCnt="1" custFlipHor="1" custScaleX="131207" custScaleY="101534" custLinFactNeighborX="-27044" custLinFactNeighborY="-3244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5000" b="-15000"/>
          </a:stretch>
        </a:blipFill>
      </dgm:spPr>
    </dgm:pt>
    <dgm:pt modelId="{491AB59C-B7A6-4117-987B-22517190CF98}" type="pres">
      <dgm:prSet presAssocID="{654C446A-97E0-4FE8-B9BE-28B69327D7FF}" presName="txShp" presStyleLbl="node1" presStyleIdx="0" presStyleCnt="1" custScaleY="94231" custLinFactNeighborX="774">
        <dgm:presLayoutVars>
          <dgm:bulletEnabled val="1"/>
        </dgm:presLayoutVars>
      </dgm:prSet>
      <dgm:spPr>
        <a:prstGeom prst="flowChartAlternateProcess">
          <a:avLst/>
        </a:prstGeom>
      </dgm:spPr>
    </dgm:pt>
  </dgm:ptLst>
  <dgm:cxnLst>
    <dgm:cxn modelId="{79156418-EBD2-44A0-BAFF-3F6E2F85B743}" srcId="{67A3BAF3-20C2-404E-A6F6-549EC28867A5}" destId="{654C446A-97E0-4FE8-B9BE-28B69327D7FF}" srcOrd="0" destOrd="0" parTransId="{B39E1ED6-77CC-4C03-83F4-72F5A7891C68}" sibTransId="{741FB8CC-7E84-450C-9008-E059713B4F08}"/>
    <dgm:cxn modelId="{1D58EC25-2DF9-4D3E-AAFD-8A10E84E35BF}" type="presOf" srcId="{67A3BAF3-20C2-404E-A6F6-549EC28867A5}" destId="{A06AE793-6AC8-49E0-BA07-BA108C40532C}" srcOrd="0" destOrd="0" presId="urn:microsoft.com/office/officeart/2005/8/layout/vList3"/>
    <dgm:cxn modelId="{550059DF-A52B-475D-A179-09226EA76CE0}" type="presOf" srcId="{654C446A-97E0-4FE8-B9BE-28B69327D7FF}" destId="{491AB59C-B7A6-4117-987B-22517190CF98}" srcOrd="0" destOrd="0" presId="urn:microsoft.com/office/officeart/2005/8/layout/vList3"/>
    <dgm:cxn modelId="{E82C4066-96DA-4B38-A5CC-030CD2118890}" type="presParOf" srcId="{A06AE793-6AC8-49E0-BA07-BA108C40532C}" destId="{76972748-F485-49BA-B392-BD3AC6DFBE2D}" srcOrd="0" destOrd="0" presId="urn:microsoft.com/office/officeart/2005/8/layout/vList3"/>
    <dgm:cxn modelId="{B97B5ABD-B013-4301-8B5E-E58A6781CDE5}" type="presParOf" srcId="{76972748-F485-49BA-B392-BD3AC6DFBE2D}" destId="{AF68FB43-7E27-4D8D-A92C-052610558381}" srcOrd="0" destOrd="0" presId="urn:microsoft.com/office/officeart/2005/8/layout/vList3"/>
    <dgm:cxn modelId="{82994FAC-7612-4F5A-AA56-A46DC7398A6D}" type="presParOf" srcId="{76972748-F485-49BA-B392-BD3AC6DFBE2D}" destId="{491AB59C-B7A6-4117-987B-22517190CF98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67A3BAF3-20C2-404E-A6F6-549EC28867A5}" type="doc">
      <dgm:prSet loTypeId="urn:microsoft.com/office/officeart/2005/8/layout/vList3" loCatId="picture" qsTypeId="urn:microsoft.com/office/officeart/2005/8/quickstyle/simple1" qsCatId="simple" csTypeId="urn:microsoft.com/office/officeart/2005/8/colors/accent1_2" csCatId="accent1" phldr="1"/>
      <dgm:spPr/>
    </dgm:pt>
    <dgm:pt modelId="{654C446A-97E0-4FE8-B9BE-28B69327D7FF}">
      <dgm:prSet phldrT="[Text]"/>
      <dgm:spPr>
        <a:solidFill>
          <a:schemeClr val="bg1"/>
        </a:solidFill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r>
            <a:rPr lang="en-IN" b="1" dirty="0">
              <a:solidFill>
                <a:srgbClr val="009999"/>
              </a:solidFill>
              <a:latin typeface="Aptos Narrow" panose="020B0004020202020204" pitchFamily="34" charset="0"/>
            </a:rPr>
            <a:t>PLANNED  DELIVERY DATE</a:t>
          </a:r>
          <a:endParaRPr lang="en-IN" b="1" dirty="0">
            <a:solidFill>
              <a:srgbClr val="0099CC"/>
            </a:solidFill>
            <a:latin typeface="Aptos Narrow" panose="020B0004020202020204" pitchFamily="34" charset="0"/>
          </a:endParaRPr>
        </a:p>
      </dgm:t>
    </dgm:pt>
    <dgm:pt modelId="{B39E1ED6-77CC-4C03-83F4-72F5A7891C68}" type="parTrans" cxnId="{79156418-EBD2-44A0-BAFF-3F6E2F85B743}">
      <dgm:prSet/>
      <dgm:spPr/>
      <dgm:t>
        <a:bodyPr/>
        <a:lstStyle/>
        <a:p>
          <a:endParaRPr lang="en-IN"/>
        </a:p>
      </dgm:t>
    </dgm:pt>
    <dgm:pt modelId="{741FB8CC-7E84-450C-9008-E059713B4F08}" type="sibTrans" cxnId="{79156418-EBD2-44A0-BAFF-3F6E2F85B743}">
      <dgm:prSet/>
      <dgm:spPr/>
      <dgm:t>
        <a:bodyPr/>
        <a:lstStyle/>
        <a:p>
          <a:endParaRPr lang="en-IN"/>
        </a:p>
      </dgm:t>
    </dgm:pt>
    <dgm:pt modelId="{A06AE793-6AC8-49E0-BA07-BA108C40532C}" type="pres">
      <dgm:prSet presAssocID="{67A3BAF3-20C2-404E-A6F6-549EC28867A5}" presName="linearFlow" presStyleCnt="0">
        <dgm:presLayoutVars>
          <dgm:dir/>
          <dgm:resizeHandles val="exact"/>
        </dgm:presLayoutVars>
      </dgm:prSet>
      <dgm:spPr/>
    </dgm:pt>
    <dgm:pt modelId="{76972748-F485-49BA-B392-BD3AC6DFBE2D}" type="pres">
      <dgm:prSet presAssocID="{654C446A-97E0-4FE8-B9BE-28B69327D7FF}" presName="composite" presStyleCnt="0"/>
      <dgm:spPr/>
    </dgm:pt>
    <dgm:pt modelId="{AF68FB43-7E27-4D8D-A92C-052610558381}" type="pres">
      <dgm:prSet presAssocID="{654C446A-97E0-4FE8-B9BE-28B69327D7FF}" presName="imgShp" presStyleLbl="fgImgPlace1" presStyleIdx="0" presStyleCnt="1" custFlipHor="1" custScaleX="131207" custScaleY="101534" custLinFactNeighborX="-27044" custLinFactNeighborY="-32443"/>
      <dgm:spPr>
        <a:blipFill>
          <a:blip xmlns:r="http://schemas.openxmlformats.org/officeDocument/2006/relationships" r:embed="rId1"/>
          <a:srcRect/>
          <a:stretch>
            <a:fillRect t="-28000" b="-28000"/>
          </a:stretch>
        </a:blipFill>
      </dgm:spPr>
    </dgm:pt>
    <dgm:pt modelId="{491AB59C-B7A6-4117-987B-22517190CF98}" type="pres">
      <dgm:prSet presAssocID="{654C446A-97E0-4FE8-B9BE-28B69327D7FF}" presName="txShp" presStyleLbl="node1" presStyleIdx="0" presStyleCnt="1" custScaleY="137596" custLinFactNeighborX="774">
        <dgm:presLayoutVars>
          <dgm:bulletEnabled val="1"/>
        </dgm:presLayoutVars>
      </dgm:prSet>
      <dgm:spPr>
        <a:prstGeom prst="flowChartAlternateProcess">
          <a:avLst/>
        </a:prstGeom>
      </dgm:spPr>
    </dgm:pt>
  </dgm:ptLst>
  <dgm:cxnLst>
    <dgm:cxn modelId="{79156418-EBD2-44A0-BAFF-3F6E2F85B743}" srcId="{67A3BAF3-20C2-404E-A6F6-549EC28867A5}" destId="{654C446A-97E0-4FE8-B9BE-28B69327D7FF}" srcOrd="0" destOrd="0" parTransId="{B39E1ED6-77CC-4C03-83F4-72F5A7891C68}" sibTransId="{741FB8CC-7E84-450C-9008-E059713B4F08}"/>
    <dgm:cxn modelId="{1D58EC25-2DF9-4D3E-AAFD-8A10E84E35BF}" type="presOf" srcId="{67A3BAF3-20C2-404E-A6F6-549EC28867A5}" destId="{A06AE793-6AC8-49E0-BA07-BA108C40532C}" srcOrd="0" destOrd="0" presId="urn:microsoft.com/office/officeart/2005/8/layout/vList3"/>
    <dgm:cxn modelId="{550059DF-A52B-475D-A179-09226EA76CE0}" type="presOf" srcId="{654C446A-97E0-4FE8-B9BE-28B69327D7FF}" destId="{491AB59C-B7A6-4117-987B-22517190CF98}" srcOrd="0" destOrd="0" presId="urn:microsoft.com/office/officeart/2005/8/layout/vList3"/>
    <dgm:cxn modelId="{E82C4066-96DA-4B38-A5CC-030CD2118890}" type="presParOf" srcId="{A06AE793-6AC8-49E0-BA07-BA108C40532C}" destId="{76972748-F485-49BA-B392-BD3AC6DFBE2D}" srcOrd="0" destOrd="0" presId="urn:microsoft.com/office/officeart/2005/8/layout/vList3"/>
    <dgm:cxn modelId="{B97B5ABD-B013-4301-8B5E-E58A6781CDE5}" type="presParOf" srcId="{76972748-F485-49BA-B392-BD3AC6DFBE2D}" destId="{AF68FB43-7E27-4D8D-A92C-052610558381}" srcOrd="0" destOrd="0" presId="urn:microsoft.com/office/officeart/2005/8/layout/vList3"/>
    <dgm:cxn modelId="{82994FAC-7612-4F5A-AA56-A46DC7398A6D}" type="presParOf" srcId="{76972748-F485-49BA-B392-BD3AC6DFBE2D}" destId="{491AB59C-B7A6-4117-987B-22517190CF98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67A3BAF3-20C2-404E-A6F6-549EC28867A5}" type="doc">
      <dgm:prSet loTypeId="urn:microsoft.com/office/officeart/2005/8/layout/vList3" loCatId="picture" qsTypeId="urn:microsoft.com/office/officeart/2005/8/quickstyle/simple1" qsCatId="simple" csTypeId="urn:microsoft.com/office/officeart/2005/8/colors/accent1_2" csCatId="accent1" phldr="1"/>
      <dgm:spPr/>
    </dgm:pt>
    <dgm:pt modelId="{654C446A-97E0-4FE8-B9BE-28B69327D7FF}">
      <dgm:prSet phldrT="[Text]"/>
      <dgm:spPr>
        <a:solidFill>
          <a:schemeClr val="bg1"/>
        </a:solidFill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r>
            <a:rPr lang="en-IN" b="1" dirty="0">
              <a:solidFill>
                <a:srgbClr val="009999"/>
              </a:solidFill>
              <a:latin typeface="Aptos Narrow" panose="020B0004020202020204" pitchFamily="34" charset="0"/>
            </a:rPr>
            <a:t>INVENTORY SHRINKAGE</a:t>
          </a:r>
          <a:endParaRPr lang="en-IN" b="1" dirty="0">
            <a:solidFill>
              <a:srgbClr val="0099CC"/>
            </a:solidFill>
            <a:latin typeface="Aptos Narrow" panose="020B0004020202020204" pitchFamily="34" charset="0"/>
          </a:endParaRPr>
        </a:p>
      </dgm:t>
    </dgm:pt>
    <dgm:pt modelId="{B39E1ED6-77CC-4C03-83F4-72F5A7891C68}" type="parTrans" cxnId="{79156418-EBD2-44A0-BAFF-3F6E2F85B743}">
      <dgm:prSet/>
      <dgm:spPr/>
      <dgm:t>
        <a:bodyPr/>
        <a:lstStyle/>
        <a:p>
          <a:endParaRPr lang="en-IN"/>
        </a:p>
      </dgm:t>
    </dgm:pt>
    <dgm:pt modelId="{741FB8CC-7E84-450C-9008-E059713B4F08}" type="sibTrans" cxnId="{79156418-EBD2-44A0-BAFF-3F6E2F85B743}">
      <dgm:prSet/>
      <dgm:spPr/>
      <dgm:t>
        <a:bodyPr/>
        <a:lstStyle/>
        <a:p>
          <a:endParaRPr lang="en-IN"/>
        </a:p>
      </dgm:t>
    </dgm:pt>
    <dgm:pt modelId="{A06AE793-6AC8-49E0-BA07-BA108C40532C}" type="pres">
      <dgm:prSet presAssocID="{67A3BAF3-20C2-404E-A6F6-549EC28867A5}" presName="linearFlow" presStyleCnt="0">
        <dgm:presLayoutVars>
          <dgm:dir/>
          <dgm:resizeHandles val="exact"/>
        </dgm:presLayoutVars>
      </dgm:prSet>
      <dgm:spPr/>
    </dgm:pt>
    <dgm:pt modelId="{76972748-F485-49BA-B392-BD3AC6DFBE2D}" type="pres">
      <dgm:prSet presAssocID="{654C446A-97E0-4FE8-B9BE-28B69327D7FF}" presName="composite" presStyleCnt="0"/>
      <dgm:spPr/>
    </dgm:pt>
    <dgm:pt modelId="{AF68FB43-7E27-4D8D-A92C-052610558381}" type="pres">
      <dgm:prSet presAssocID="{654C446A-97E0-4FE8-B9BE-28B69327D7FF}" presName="imgShp" presStyleLbl="fgImgPlace1" presStyleIdx="0" presStyleCnt="1" custFlipHor="1" custScaleX="131207" custScaleY="101534" custLinFactNeighborX="-27044" custLinFactNeighborY="-32443"/>
      <dgm:spPr>
        <a:blipFill>
          <a:blip xmlns:r="http://schemas.openxmlformats.org/officeDocument/2006/relationships" r:embed="rId1"/>
          <a:srcRect/>
          <a:stretch>
            <a:fillRect l="-6000" r="-6000"/>
          </a:stretch>
        </a:blipFill>
      </dgm:spPr>
    </dgm:pt>
    <dgm:pt modelId="{491AB59C-B7A6-4117-987B-22517190CF98}" type="pres">
      <dgm:prSet presAssocID="{654C446A-97E0-4FE8-B9BE-28B69327D7FF}" presName="txShp" presStyleLbl="node1" presStyleIdx="0" presStyleCnt="1" custScaleY="94231" custLinFactNeighborX="774">
        <dgm:presLayoutVars>
          <dgm:bulletEnabled val="1"/>
        </dgm:presLayoutVars>
      </dgm:prSet>
      <dgm:spPr>
        <a:prstGeom prst="flowChartAlternateProcess">
          <a:avLst/>
        </a:prstGeom>
      </dgm:spPr>
    </dgm:pt>
  </dgm:ptLst>
  <dgm:cxnLst>
    <dgm:cxn modelId="{79156418-EBD2-44A0-BAFF-3F6E2F85B743}" srcId="{67A3BAF3-20C2-404E-A6F6-549EC28867A5}" destId="{654C446A-97E0-4FE8-B9BE-28B69327D7FF}" srcOrd="0" destOrd="0" parTransId="{B39E1ED6-77CC-4C03-83F4-72F5A7891C68}" sibTransId="{741FB8CC-7E84-450C-9008-E059713B4F08}"/>
    <dgm:cxn modelId="{1D58EC25-2DF9-4D3E-AAFD-8A10E84E35BF}" type="presOf" srcId="{67A3BAF3-20C2-404E-A6F6-549EC28867A5}" destId="{A06AE793-6AC8-49E0-BA07-BA108C40532C}" srcOrd="0" destOrd="0" presId="urn:microsoft.com/office/officeart/2005/8/layout/vList3"/>
    <dgm:cxn modelId="{550059DF-A52B-475D-A179-09226EA76CE0}" type="presOf" srcId="{654C446A-97E0-4FE8-B9BE-28B69327D7FF}" destId="{491AB59C-B7A6-4117-987B-22517190CF98}" srcOrd="0" destOrd="0" presId="urn:microsoft.com/office/officeart/2005/8/layout/vList3"/>
    <dgm:cxn modelId="{E82C4066-96DA-4B38-A5CC-030CD2118890}" type="presParOf" srcId="{A06AE793-6AC8-49E0-BA07-BA108C40532C}" destId="{76972748-F485-49BA-B392-BD3AC6DFBE2D}" srcOrd="0" destOrd="0" presId="urn:microsoft.com/office/officeart/2005/8/layout/vList3"/>
    <dgm:cxn modelId="{B97B5ABD-B013-4301-8B5E-E58A6781CDE5}" type="presParOf" srcId="{76972748-F485-49BA-B392-BD3AC6DFBE2D}" destId="{AF68FB43-7E27-4D8D-A92C-052610558381}" srcOrd="0" destOrd="0" presId="urn:microsoft.com/office/officeart/2005/8/layout/vList3"/>
    <dgm:cxn modelId="{82994FAC-7612-4F5A-AA56-A46DC7398A6D}" type="presParOf" srcId="{76972748-F485-49BA-B392-BD3AC6DFBE2D}" destId="{491AB59C-B7A6-4117-987B-22517190CF98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67A3BAF3-20C2-404E-A6F6-549EC28867A5}" type="doc">
      <dgm:prSet loTypeId="urn:microsoft.com/office/officeart/2005/8/layout/vList3" loCatId="picture" qsTypeId="urn:microsoft.com/office/officeart/2005/8/quickstyle/simple1" qsCatId="simple" csTypeId="urn:microsoft.com/office/officeart/2005/8/colors/accent1_2" csCatId="accent1" phldr="1"/>
      <dgm:spPr/>
    </dgm:pt>
    <dgm:pt modelId="{654C446A-97E0-4FE8-B9BE-28B69327D7FF}">
      <dgm:prSet phldrT="[Text]"/>
      <dgm:spPr>
        <a:solidFill>
          <a:schemeClr val="bg1"/>
        </a:solidFill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r>
            <a:rPr lang="en-IN" b="1" dirty="0">
              <a:solidFill>
                <a:srgbClr val="009999"/>
              </a:solidFill>
              <a:latin typeface="Aptos Narrow" panose="020B0004020202020204" pitchFamily="34" charset="0"/>
            </a:rPr>
            <a:t>ZERO DAMAGE</a:t>
          </a:r>
          <a:endParaRPr lang="en-IN" b="1" dirty="0">
            <a:solidFill>
              <a:srgbClr val="0099CC"/>
            </a:solidFill>
            <a:latin typeface="Aptos Narrow" panose="020B0004020202020204" pitchFamily="34" charset="0"/>
          </a:endParaRPr>
        </a:p>
      </dgm:t>
    </dgm:pt>
    <dgm:pt modelId="{B39E1ED6-77CC-4C03-83F4-72F5A7891C68}" type="parTrans" cxnId="{79156418-EBD2-44A0-BAFF-3F6E2F85B743}">
      <dgm:prSet/>
      <dgm:spPr/>
      <dgm:t>
        <a:bodyPr/>
        <a:lstStyle/>
        <a:p>
          <a:endParaRPr lang="en-IN"/>
        </a:p>
      </dgm:t>
    </dgm:pt>
    <dgm:pt modelId="{741FB8CC-7E84-450C-9008-E059713B4F08}" type="sibTrans" cxnId="{79156418-EBD2-44A0-BAFF-3F6E2F85B743}">
      <dgm:prSet/>
      <dgm:spPr/>
      <dgm:t>
        <a:bodyPr/>
        <a:lstStyle/>
        <a:p>
          <a:endParaRPr lang="en-IN"/>
        </a:p>
      </dgm:t>
    </dgm:pt>
    <dgm:pt modelId="{A06AE793-6AC8-49E0-BA07-BA108C40532C}" type="pres">
      <dgm:prSet presAssocID="{67A3BAF3-20C2-404E-A6F6-549EC28867A5}" presName="linearFlow" presStyleCnt="0">
        <dgm:presLayoutVars>
          <dgm:dir/>
          <dgm:resizeHandles val="exact"/>
        </dgm:presLayoutVars>
      </dgm:prSet>
      <dgm:spPr/>
    </dgm:pt>
    <dgm:pt modelId="{76972748-F485-49BA-B392-BD3AC6DFBE2D}" type="pres">
      <dgm:prSet presAssocID="{654C446A-97E0-4FE8-B9BE-28B69327D7FF}" presName="composite" presStyleCnt="0"/>
      <dgm:spPr/>
    </dgm:pt>
    <dgm:pt modelId="{AF68FB43-7E27-4D8D-A92C-052610558381}" type="pres">
      <dgm:prSet presAssocID="{654C446A-97E0-4FE8-B9BE-28B69327D7FF}" presName="imgShp" presStyleLbl="fgImgPlace1" presStyleIdx="0" presStyleCnt="1" custFlipHor="1" custScaleX="131207" custScaleY="101534" custLinFactNeighborX="-27044" custLinFactNeighborY="-32443"/>
      <dgm:spPr>
        <a:blipFill>
          <a:blip xmlns:r="http://schemas.openxmlformats.org/officeDocument/2006/relationships" r:embed="rId1"/>
          <a:srcRect/>
          <a:stretch>
            <a:fillRect t="-23000" b="-23000"/>
          </a:stretch>
        </a:blipFill>
      </dgm:spPr>
    </dgm:pt>
    <dgm:pt modelId="{491AB59C-B7A6-4117-987B-22517190CF98}" type="pres">
      <dgm:prSet presAssocID="{654C446A-97E0-4FE8-B9BE-28B69327D7FF}" presName="txShp" presStyleLbl="node1" presStyleIdx="0" presStyleCnt="1" custScaleY="94231" custLinFactNeighborX="774">
        <dgm:presLayoutVars>
          <dgm:bulletEnabled val="1"/>
        </dgm:presLayoutVars>
      </dgm:prSet>
      <dgm:spPr>
        <a:prstGeom prst="flowChartAlternateProcess">
          <a:avLst/>
        </a:prstGeom>
      </dgm:spPr>
    </dgm:pt>
  </dgm:ptLst>
  <dgm:cxnLst>
    <dgm:cxn modelId="{79156418-EBD2-44A0-BAFF-3F6E2F85B743}" srcId="{67A3BAF3-20C2-404E-A6F6-549EC28867A5}" destId="{654C446A-97E0-4FE8-B9BE-28B69327D7FF}" srcOrd="0" destOrd="0" parTransId="{B39E1ED6-77CC-4C03-83F4-72F5A7891C68}" sibTransId="{741FB8CC-7E84-450C-9008-E059713B4F08}"/>
    <dgm:cxn modelId="{1D58EC25-2DF9-4D3E-AAFD-8A10E84E35BF}" type="presOf" srcId="{67A3BAF3-20C2-404E-A6F6-549EC28867A5}" destId="{A06AE793-6AC8-49E0-BA07-BA108C40532C}" srcOrd="0" destOrd="0" presId="urn:microsoft.com/office/officeart/2005/8/layout/vList3"/>
    <dgm:cxn modelId="{550059DF-A52B-475D-A179-09226EA76CE0}" type="presOf" srcId="{654C446A-97E0-4FE8-B9BE-28B69327D7FF}" destId="{491AB59C-B7A6-4117-987B-22517190CF98}" srcOrd="0" destOrd="0" presId="urn:microsoft.com/office/officeart/2005/8/layout/vList3"/>
    <dgm:cxn modelId="{E82C4066-96DA-4B38-A5CC-030CD2118890}" type="presParOf" srcId="{A06AE793-6AC8-49E0-BA07-BA108C40532C}" destId="{76972748-F485-49BA-B392-BD3AC6DFBE2D}" srcOrd="0" destOrd="0" presId="urn:microsoft.com/office/officeart/2005/8/layout/vList3"/>
    <dgm:cxn modelId="{B97B5ABD-B013-4301-8B5E-E58A6781CDE5}" type="presParOf" srcId="{76972748-F485-49BA-B392-BD3AC6DFBE2D}" destId="{AF68FB43-7E27-4D8D-A92C-052610558381}" srcOrd="0" destOrd="0" presId="urn:microsoft.com/office/officeart/2005/8/layout/vList3"/>
    <dgm:cxn modelId="{82994FAC-7612-4F5A-AA56-A46DC7398A6D}" type="presParOf" srcId="{76972748-F485-49BA-B392-BD3AC6DFBE2D}" destId="{491AB59C-B7A6-4117-987B-22517190CF98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7A3BAF3-20C2-404E-A6F6-549EC28867A5}" type="doc">
      <dgm:prSet loTypeId="urn:microsoft.com/office/officeart/2005/8/layout/vList3" loCatId="picture" qsTypeId="urn:microsoft.com/office/officeart/2005/8/quickstyle/simple1" qsCatId="simple" csTypeId="urn:microsoft.com/office/officeart/2005/8/colors/accent1_2" csCatId="accent1" phldr="1"/>
      <dgm:spPr/>
    </dgm:pt>
    <dgm:pt modelId="{654C446A-97E0-4FE8-B9BE-28B69327D7FF}">
      <dgm:prSet phldrT="[Text]" custT="1"/>
      <dgm:spPr>
        <a:solidFill>
          <a:schemeClr val="bg1"/>
        </a:solidFill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r>
            <a:rPr lang="en-IN" sz="1900" b="1" dirty="0">
              <a:solidFill>
                <a:srgbClr val="009999"/>
              </a:solidFill>
              <a:latin typeface="Aptos Narrow" panose="020B0004020202020204" pitchFamily="34" charset="0"/>
            </a:rPr>
            <a:t>Procurement</a:t>
          </a:r>
          <a:endParaRPr lang="en-IN" sz="1900" b="1" dirty="0">
            <a:solidFill>
              <a:srgbClr val="0099CC"/>
            </a:solidFill>
            <a:latin typeface="Aptos Narrow" panose="020B0004020202020204" pitchFamily="34" charset="0"/>
          </a:endParaRPr>
        </a:p>
      </dgm:t>
    </dgm:pt>
    <dgm:pt modelId="{B39E1ED6-77CC-4C03-83F4-72F5A7891C68}" type="parTrans" cxnId="{79156418-EBD2-44A0-BAFF-3F6E2F85B743}">
      <dgm:prSet/>
      <dgm:spPr/>
      <dgm:t>
        <a:bodyPr/>
        <a:lstStyle/>
        <a:p>
          <a:endParaRPr lang="en-IN"/>
        </a:p>
      </dgm:t>
    </dgm:pt>
    <dgm:pt modelId="{741FB8CC-7E84-450C-9008-E059713B4F08}" type="sibTrans" cxnId="{79156418-EBD2-44A0-BAFF-3F6E2F85B743}">
      <dgm:prSet/>
      <dgm:spPr/>
      <dgm:t>
        <a:bodyPr/>
        <a:lstStyle/>
        <a:p>
          <a:endParaRPr lang="en-IN"/>
        </a:p>
      </dgm:t>
    </dgm:pt>
    <dgm:pt modelId="{A06AE793-6AC8-49E0-BA07-BA108C40532C}" type="pres">
      <dgm:prSet presAssocID="{67A3BAF3-20C2-404E-A6F6-549EC28867A5}" presName="linearFlow" presStyleCnt="0">
        <dgm:presLayoutVars>
          <dgm:dir/>
          <dgm:resizeHandles val="exact"/>
        </dgm:presLayoutVars>
      </dgm:prSet>
      <dgm:spPr/>
    </dgm:pt>
    <dgm:pt modelId="{76972748-F485-49BA-B392-BD3AC6DFBE2D}" type="pres">
      <dgm:prSet presAssocID="{654C446A-97E0-4FE8-B9BE-28B69327D7FF}" presName="composite" presStyleCnt="0"/>
      <dgm:spPr/>
    </dgm:pt>
    <dgm:pt modelId="{AF68FB43-7E27-4D8D-A92C-052610558381}" type="pres">
      <dgm:prSet presAssocID="{654C446A-97E0-4FE8-B9BE-28B69327D7FF}" presName="imgShp" presStyleLbl="fgImgPlace1" presStyleIdx="0" presStyleCnt="1" custFlipHor="1" custScaleX="131207" custScaleY="101534" custLinFactNeighborX="-30609" custLinFactNeighborY="-18099"/>
      <dgm:spPr>
        <a:blipFill>
          <a:blip xmlns:r="http://schemas.openxmlformats.org/officeDocument/2006/relationships" r:embed="rId1"/>
          <a:srcRect/>
          <a:stretch>
            <a:fillRect l="-66000" r="-66000"/>
          </a:stretch>
        </a:blipFill>
      </dgm:spPr>
    </dgm:pt>
    <dgm:pt modelId="{491AB59C-B7A6-4117-987B-22517190CF98}" type="pres">
      <dgm:prSet presAssocID="{654C446A-97E0-4FE8-B9BE-28B69327D7FF}" presName="txShp" presStyleLbl="node1" presStyleIdx="0" presStyleCnt="1" custScaleX="100967" custScaleY="94231">
        <dgm:presLayoutVars>
          <dgm:bulletEnabled val="1"/>
        </dgm:presLayoutVars>
      </dgm:prSet>
      <dgm:spPr>
        <a:prstGeom prst="flowChartAlternateProcess">
          <a:avLst/>
        </a:prstGeom>
      </dgm:spPr>
    </dgm:pt>
  </dgm:ptLst>
  <dgm:cxnLst>
    <dgm:cxn modelId="{79156418-EBD2-44A0-BAFF-3F6E2F85B743}" srcId="{67A3BAF3-20C2-404E-A6F6-549EC28867A5}" destId="{654C446A-97E0-4FE8-B9BE-28B69327D7FF}" srcOrd="0" destOrd="0" parTransId="{B39E1ED6-77CC-4C03-83F4-72F5A7891C68}" sibTransId="{741FB8CC-7E84-450C-9008-E059713B4F08}"/>
    <dgm:cxn modelId="{1D58EC25-2DF9-4D3E-AAFD-8A10E84E35BF}" type="presOf" srcId="{67A3BAF3-20C2-404E-A6F6-549EC28867A5}" destId="{A06AE793-6AC8-49E0-BA07-BA108C40532C}" srcOrd="0" destOrd="0" presId="urn:microsoft.com/office/officeart/2005/8/layout/vList3"/>
    <dgm:cxn modelId="{550059DF-A52B-475D-A179-09226EA76CE0}" type="presOf" srcId="{654C446A-97E0-4FE8-B9BE-28B69327D7FF}" destId="{491AB59C-B7A6-4117-987B-22517190CF98}" srcOrd="0" destOrd="0" presId="urn:microsoft.com/office/officeart/2005/8/layout/vList3"/>
    <dgm:cxn modelId="{E82C4066-96DA-4B38-A5CC-030CD2118890}" type="presParOf" srcId="{A06AE793-6AC8-49E0-BA07-BA108C40532C}" destId="{76972748-F485-49BA-B392-BD3AC6DFBE2D}" srcOrd="0" destOrd="0" presId="urn:microsoft.com/office/officeart/2005/8/layout/vList3"/>
    <dgm:cxn modelId="{B97B5ABD-B013-4301-8B5E-E58A6781CDE5}" type="presParOf" srcId="{76972748-F485-49BA-B392-BD3AC6DFBE2D}" destId="{AF68FB43-7E27-4D8D-A92C-052610558381}" srcOrd="0" destOrd="0" presId="urn:microsoft.com/office/officeart/2005/8/layout/vList3"/>
    <dgm:cxn modelId="{82994FAC-7612-4F5A-AA56-A46DC7398A6D}" type="presParOf" srcId="{76972748-F485-49BA-B392-BD3AC6DFBE2D}" destId="{491AB59C-B7A6-4117-987B-22517190CF98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7A3BAF3-20C2-404E-A6F6-549EC28867A5}" type="doc">
      <dgm:prSet loTypeId="urn:microsoft.com/office/officeart/2005/8/layout/vList3" loCatId="picture" qsTypeId="urn:microsoft.com/office/officeart/2005/8/quickstyle/simple1" qsCatId="simple" csTypeId="urn:microsoft.com/office/officeart/2005/8/colors/accent1_2" csCatId="accent1" phldr="1"/>
      <dgm:spPr/>
    </dgm:pt>
    <dgm:pt modelId="{654C446A-97E0-4FE8-B9BE-28B69327D7FF}">
      <dgm:prSet phldrT="[Text]"/>
      <dgm:spPr>
        <a:solidFill>
          <a:schemeClr val="bg1"/>
        </a:solidFill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r>
            <a:rPr lang="en-IN" b="1" dirty="0">
              <a:solidFill>
                <a:srgbClr val="009999"/>
              </a:solidFill>
              <a:latin typeface="Aptos Narrow" panose="020B0004020202020204" pitchFamily="34" charset="0"/>
            </a:rPr>
            <a:t>Planning</a:t>
          </a:r>
          <a:endParaRPr lang="en-IN" b="1" dirty="0">
            <a:solidFill>
              <a:srgbClr val="0099CC"/>
            </a:solidFill>
            <a:latin typeface="Aptos Narrow" panose="020B0004020202020204" pitchFamily="34" charset="0"/>
          </a:endParaRPr>
        </a:p>
      </dgm:t>
    </dgm:pt>
    <dgm:pt modelId="{B39E1ED6-77CC-4C03-83F4-72F5A7891C68}" type="parTrans" cxnId="{79156418-EBD2-44A0-BAFF-3F6E2F85B743}">
      <dgm:prSet/>
      <dgm:spPr/>
      <dgm:t>
        <a:bodyPr/>
        <a:lstStyle/>
        <a:p>
          <a:endParaRPr lang="en-IN"/>
        </a:p>
      </dgm:t>
    </dgm:pt>
    <dgm:pt modelId="{741FB8CC-7E84-450C-9008-E059713B4F08}" type="sibTrans" cxnId="{79156418-EBD2-44A0-BAFF-3F6E2F85B743}">
      <dgm:prSet/>
      <dgm:spPr/>
      <dgm:t>
        <a:bodyPr/>
        <a:lstStyle/>
        <a:p>
          <a:endParaRPr lang="en-IN"/>
        </a:p>
      </dgm:t>
    </dgm:pt>
    <dgm:pt modelId="{A06AE793-6AC8-49E0-BA07-BA108C40532C}" type="pres">
      <dgm:prSet presAssocID="{67A3BAF3-20C2-404E-A6F6-549EC28867A5}" presName="linearFlow" presStyleCnt="0">
        <dgm:presLayoutVars>
          <dgm:dir/>
          <dgm:resizeHandles val="exact"/>
        </dgm:presLayoutVars>
      </dgm:prSet>
      <dgm:spPr/>
    </dgm:pt>
    <dgm:pt modelId="{76972748-F485-49BA-B392-BD3AC6DFBE2D}" type="pres">
      <dgm:prSet presAssocID="{654C446A-97E0-4FE8-B9BE-28B69327D7FF}" presName="composite" presStyleCnt="0"/>
      <dgm:spPr/>
    </dgm:pt>
    <dgm:pt modelId="{AF68FB43-7E27-4D8D-A92C-052610558381}" type="pres">
      <dgm:prSet presAssocID="{654C446A-97E0-4FE8-B9BE-28B69327D7FF}" presName="imgShp" presStyleLbl="fgImgPlace1" presStyleIdx="0" presStyleCnt="1" custFlipHor="1" custScaleX="131207" custScaleY="101534" custLinFactNeighborX="-27044" custLinFactNeighborY="-3244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7000" r="-27000"/>
          </a:stretch>
        </a:blipFill>
      </dgm:spPr>
    </dgm:pt>
    <dgm:pt modelId="{491AB59C-B7A6-4117-987B-22517190CF98}" type="pres">
      <dgm:prSet presAssocID="{654C446A-97E0-4FE8-B9BE-28B69327D7FF}" presName="txShp" presStyleLbl="node1" presStyleIdx="0" presStyleCnt="1" custScaleY="94231" custLinFactNeighborX="774">
        <dgm:presLayoutVars>
          <dgm:bulletEnabled val="1"/>
        </dgm:presLayoutVars>
      </dgm:prSet>
      <dgm:spPr>
        <a:prstGeom prst="flowChartAlternateProcess">
          <a:avLst/>
        </a:prstGeom>
      </dgm:spPr>
    </dgm:pt>
  </dgm:ptLst>
  <dgm:cxnLst>
    <dgm:cxn modelId="{79156418-EBD2-44A0-BAFF-3F6E2F85B743}" srcId="{67A3BAF3-20C2-404E-A6F6-549EC28867A5}" destId="{654C446A-97E0-4FE8-B9BE-28B69327D7FF}" srcOrd="0" destOrd="0" parTransId="{B39E1ED6-77CC-4C03-83F4-72F5A7891C68}" sibTransId="{741FB8CC-7E84-450C-9008-E059713B4F08}"/>
    <dgm:cxn modelId="{1D58EC25-2DF9-4D3E-AAFD-8A10E84E35BF}" type="presOf" srcId="{67A3BAF3-20C2-404E-A6F6-549EC28867A5}" destId="{A06AE793-6AC8-49E0-BA07-BA108C40532C}" srcOrd="0" destOrd="0" presId="urn:microsoft.com/office/officeart/2005/8/layout/vList3"/>
    <dgm:cxn modelId="{550059DF-A52B-475D-A179-09226EA76CE0}" type="presOf" srcId="{654C446A-97E0-4FE8-B9BE-28B69327D7FF}" destId="{491AB59C-B7A6-4117-987B-22517190CF98}" srcOrd="0" destOrd="0" presId="urn:microsoft.com/office/officeart/2005/8/layout/vList3"/>
    <dgm:cxn modelId="{E82C4066-96DA-4B38-A5CC-030CD2118890}" type="presParOf" srcId="{A06AE793-6AC8-49E0-BA07-BA108C40532C}" destId="{76972748-F485-49BA-B392-BD3AC6DFBE2D}" srcOrd="0" destOrd="0" presId="urn:microsoft.com/office/officeart/2005/8/layout/vList3"/>
    <dgm:cxn modelId="{B97B5ABD-B013-4301-8B5E-E58A6781CDE5}" type="presParOf" srcId="{76972748-F485-49BA-B392-BD3AC6DFBE2D}" destId="{AF68FB43-7E27-4D8D-A92C-052610558381}" srcOrd="0" destOrd="0" presId="urn:microsoft.com/office/officeart/2005/8/layout/vList3"/>
    <dgm:cxn modelId="{82994FAC-7612-4F5A-AA56-A46DC7398A6D}" type="presParOf" srcId="{76972748-F485-49BA-B392-BD3AC6DFBE2D}" destId="{491AB59C-B7A6-4117-987B-22517190CF98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7A3BAF3-20C2-404E-A6F6-549EC28867A5}" type="doc">
      <dgm:prSet loTypeId="urn:microsoft.com/office/officeart/2005/8/layout/vList3" loCatId="picture" qsTypeId="urn:microsoft.com/office/officeart/2005/8/quickstyle/simple1" qsCatId="simple" csTypeId="urn:microsoft.com/office/officeart/2005/8/colors/accent1_2" csCatId="accent1" phldr="1"/>
      <dgm:spPr/>
    </dgm:pt>
    <dgm:pt modelId="{654C446A-97E0-4FE8-B9BE-28B69327D7FF}">
      <dgm:prSet phldrT="[Text]" custT="1"/>
      <dgm:spPr>
        <a:solidFill>
          <a:schemeClr val="bg1"/>
        </a:solidFill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r>
            <a:rPr lang="en-IN" sz="2000" b="1" dirty="0">
              <a:solidFill>
                <a:srgbClr val="008080"/>
              </a:solidFill>
              <a:latin typeface="Aptos Narrow" panose="020B0004020202020204" pitchFamily="34" charset="0"/>
            </a:rPr>
            <a:t>ware</a:t>
          </a:r>
        </a:p>
        <a:p>
          <a:r>
            <a:rPr lang="en-IN" sz="2000" b="1" dirty="0">
              <a:solidFill>
                <a:srgbClr val="008080"/>
              </a:solidFill>
              <a:latin typeface="Aptos Narrow" panose="020B0004020202020204" pitchFamily="34" charset="0"/>
            </a:rPr>
            <a:t>Housing</a:t>
          </a:r>
        </a:p>
      </dgm:t>
    </dgm:pt>
    <dgm:pt modelId="{B39E1ED6-77CC-4C03-83F4-72F5A7891C68}" type="parTrans" cxnId="{79156418-EBD2-44A0-BAFF-3F6E2F85B743}">
      <dgm:prSet/>
      <dgm:spPr/>
      <dgm:t>
        <a:bodyPr/>
        <a:lstStyle/>
        <a:p>
          <a:endParaRPr lang="en-IN"/>
        </a:p>
      </dgm:t>
    </dgm:pt>
    <dgm:pt modelId="{741FB8CC-7E84-450C-9008-E059713B4F08}" type="sibTrans" cxnId="{79156418-EBD2-44A0-BAFF-3F6E2F85B743}">
      <dgm:prSet/>
      <dgm:spPr/>
      <dgm:t>
        <a:bodyPr/>
        <a:lstStyle/>
        <a:p>
          <a:endParaRPr lang="en-IN"/>
        </a:p>
      </dgm:t>
    </dgm:pt>
    <dgm:pt modelId="{A06AE793-6AC8-49E0-BA07-BA108C40532C}" type="pres">
      <dgm:prSet presAssocID="{67A3BAF3-20C2-404E-A6F6-549EC28867A5}" presName="linearFlow" presStyleCnt="0">
        <dgm:presLayoutVars>
          <dgm:dir/>
          <dgm:resizeHandles val="exact"/>
        </dgm:presLayoutVars>
      </dgm:prSet>
      <dgm:spPr/>
    </dgm:pt>
    <dgm:pt modelId="{76972748-F485-49BA-B392-BD3AC6DFBE2D}" type="pres">
      <dgm:prSet presAssocID="{654C446A-97E0-4FE8-B9BE-28B69327D7FF}" presName="composite" presStyleCnt="0"/>
      <dgm:spPr/>
    </dgm:pt>
    <dgm:pt modelId="{AF68FB43-7E27-4D8D-A92C-052610558381}" type="pres">
      <dgm:prSet presAssocID="{654C446A-97E0-4FE8-B9BE-28B69327D7FF}" presName="imgShp" presStyleLbl="fgImgPlace1" presStyleIdx="0" presStyleCnt="1" custFlipHor="1" custScaleX="131207" custScaleY="101534" custLinFactNeighborX="-27044" custLinFactNeighborY="-32443"/>
      <dgm:spPr>
        <a:blipFill>
          <a:blip xmlns:r="http://schemas.openxmlformats.org/officeDocument/2006/relationships" r:embed="rId1"/>
          <a:srcRect/>
          <a:stretch>
            <a:fillRect l="-27000" r="-27000"/>
          </a:stretch>
        </a:blipFill>
      </dgm:spPr>
    </dgm:pt>
    <dgm:pt modelId="{491AB59C-B7A6-4117-987B-22517190CF98}" type="pres">
      <dgm:prSet presAssocID="{654C446A-97E0-4FE8-B9BE-28B69327D7FF}" presName="txShp" presStyleLbl="node1" presStyleIdx="0" presStyleCnt="1" custScaleY="94231" custLinFactNeighborX="-774">
        <dgm:presLayoutVars>
          <dgm:bulletEnabled val="1"/>
        </dgm:presLayoutVars>
      </dgm:prSet>
      <dgm:spPr>
        <a:prstGeom prst="flowChartAlternateProcess">
          <a:avLst/>
        </a:prstGeom>
      </dgm:spPr>
    </dgm:pt>
  </dgm:ptLst>
  <dgm:cxnLst>
    <dgm:cxn modelId="{79156418-EBD2-44A0-BAFF-3F6E2F85B743}" srcId="{67A3BAF3-20C2-404E-A6F6-549EC28867A5}" destId="{654C446A-97E0-4FE8-B9BE-28B69327D7FF}" srcOrd="0" destOrd="0" parTransId="{B39E1ED6-77CC-4C03-83F4-72F5A7891C68}" sibTransId="{741FB8CC-7E84-450C-9008-E059713B4F08}"/>
    <dgm:cxn modelId="{1D58EC25-2DF9-4D3E-AAFD-8A10E84E35BF}" type="presOf" srcId="{67A3BAF3-20C2-404E-A6F6-549EC28867A5}" destId="{A06AE793-6AC8-49E0-BA07-BA108C40532C}" srcOrd="0" destOrd="0" presId="urn:microsoft.com/office/officeart/2005/8/layout/vList3"/>
    <dgm:cxn modelId="{550059DF-A52B-475D-A179-09226EA76CE0}" type="presOf" srcId="{654C446A-97E0-4FE8-B9BE-28B69327D7FF}" destId="{491AB59C-B7A6-4117-987B-22517190CF98}" srcOrd="0" destOrd="0" presId="urn:microsoft.com/office/officeart/2005/8/layout/vList3"/>
    <dgm:cxn modelId="{E82C4066-96DA-4B38-A5CC-030CD2118890}" type="presParOf" srcId="{A06AE793-6AC8-49E0-BA07-BA108C40532C}" destId="{76972748-F485-49BA-B392-BD3AC6DFBE2D}" srcOrd="0" destOrd="0" presId="urn:microsoft.com/office/officeart/2005/8/layout/vList3"/>
    <dgm:cxn modelId="{B97B5ABD-B013-4301-8B5E-E58A6781CDE5}" type="presParOf" srcId="{76972748-F485-49BA-B392-BD3AC6DFBE2D}" destId="{AF68FB43-7E27-4D8D-A92C-052610558381}" srcOrd="0" destOrd="0" presId="urn:microsoft.com/office/officeart/2005/8/layout/vList3"/>
    <dgm:cxn modelId="{82994FAC-7612-4F5A-AA56-A46DC7398A6D}" type="presParOf" srcId="{76972748-F485-49BA-B392-BD3AC6DFBE2D}" destId="{491AB59C-B7A6-4117-987B-22517190CF98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7A3BAF3-20C2-404E-A6F6-549EC28867A5}" type="doc">
      <dgm:prSet loTypeId="urn:microsoft.com/office/officeart/2005/8/layout/vList3" loCatId="picture" qsTypeId="urn:microsoft.com/office/officeart/2005/8/quickstyle/simple1" qsCatId="simple" csTypeId="urn:microsoft.com/office/officeart/2005/8/colors/accent1_2" csCatId="accent1" phldr="1"/>
      <dgm:spPr/>
    </dgm:pt>
    <dgm:pt modelId="{654C446A-97E0-4FE8-B9BE-28B69327D7FF}">
      <dgm:prSet phldrT="[Text]" custT="1"/>
      <dgm:spPr>
        <a:solidFill>
          <a:schemeClr val="bg1"/>
        </a:solidFill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r>
            <a:rPr lang="en-IN" sz="1700" b="1" dirty="0">
              <a:solidFill>
                <a:srgbClr val="009999"/>
              </a:solidFill>
              <a:latin typeface="Aptos Narrow" panose="020B0004020202020204" pitchFamily="34" charset="0"/>
            </a:rPr>
            <a:t>Manufactoring</a:t>
          </a:r>
          <a:endParaRPr lang="en-IN" sz="1700" b="1" dirty="0">
            <a:solidFill>
              <a:srgbClr val="0099CC"/>
            </a:solidFill>
            <a:latin typeface="Aptos Narrow" panose="020B0004020202020204" pitchFamily="34" charset="0"/>
          </a:endParaRPr>
        </a:p>
      </dgm:t>
    </dgm:pt>
    <dgm:pt modelId="{B39E1ED6-77CC-4C03-83F4-72F5A7891C68}" type="parTrans" cxnId="{79156418-EBD2-44A0-BAFF-3F6E2F85B743}">
      <dgm:prSet/>
      <dgm:spPr/>
      <dgm:t>
        <a:bodyPr/>
        <a:lstStyle/>
        <a:p>
          <a:endParaRPr lang="en-IN"/>
        </a:p>
      </dgm:t>
    </dgm:pt>
    <dgm:pt modelId="{741FB8CC-7E84-450C-9008-E059713B4F08}" type="sibTrans" cxnId="{79156418-EBD2-44A0-BAFF-3F6E2F85B743}">
      <dgm:prSet/>
      <dgm:spPr/>
      <dgm:t>
        <a:bodyPr/>
        <a:lstStyle/>
        <a:p>
          <a:endParaRPr lang="en-IN"/>
        </a:p>
      </dgm:t>
    </dgm:pt>
    <dgm:pt modelId="{A06AE793-6AC8-49E0-BA07-BA108C40532C}" type="pres">
      <dgm:prSet presAssocID="{67A3BAF3-20C2-404E-A6F6-549EC28867A5}" presName="linearFlow" presStyleCnt="0">
        <dgm:presLayoutVars>
          <dgm:dir/>
          <dgm:resizeHandles val="exact"/>
        </dgm:presLayoutVars>
      </dgm:prSet>
      <dgm:spPr/>
    </dgm:pt>
    <dgm:pt modelId="{76972748-F485-49BA-B392-BD3AC6DFBE2D}" type="pres">
      <dgm:prSet presAssocID="{654C446A-97E0-4FE8-B9BE-28B69327D7FF}" presName="composite" presStyleCnt="0"/>
      <dgm:spPr/>
    </dgm:pt>
    <dgm:pt modelId="{AF68FB43-7E27-4D8D-A92C-052610558381}" type="pres">
      <dgm:prSet presAssocID="{654C446A-97E0-4FE8-B9BE-28B69327D7FF}" presName="imgShp" presStyleLbl="fgImgPlace1" presStyleIdx="0" presStyleCnt="1" custFlipHor="1" custScaleX="131207" custScaleY="101534" custLinFactNeighborX="-27237" custLinFactNeighborY="-17380"/>
      <dgm:spPr>
        <a:blipFill>
          <a:blip xmlns:r="http://schemas.openxmlformats.org/officeDocument/2006/relationships" r:embed="rId1"/>
          <a:srcRect/>
          <a:stretch>
            <a:fillRect l="-18000" r="-18000"/>
          </a:stretch>
        </a:blipFill>
      </dgm:spPr>
    </dgm:pt>
    <dgm:pt modelId="{491AB59C-B7A6-4117-987B-22517190CF98}" type="pres">
      <dgm:prSet presAssocID="{654C446A-97E0-4FE8-B9BE-28B69327D7FF}" presName="txShp" presStyleLbl="node1" presStyleIdx="0" presStyleCnt="1" custScaleX="106393" custScaleY="94231" custLinFactNeighborX="13785" custLinFactNeighborY="336">
        <dgm:presLayoutVars>
          <dgm:bulletEnabled val="1"/>
        </dgm:presLayoutVars>
      </dgm:prSet>
      <dgm:spPr>
        <a:prstGeom prst="flowChartAlternateProcess">
          <a:avLst/>
        </a:prstGeom>
      </dgm:spPr>
    </dgm:pt>
  </dgm:ptLst>
  <dgm:cxnLst>
    <dgm:cxn modelId="{79156418-EBD2-44A0-BAFF-3F6E2F85B743}" srcId="{67A3BAF3-20C2-404E-A6F6-549EC28867A5}" destId="{654C446A-97E0-4FE8-B9BE-28B69327D7FF}" srcOrd="0" destOrd="0" parTransId="{B39E1ED6-77CC-4C03-83F4-72F5A7891C68}" sibTransId="{741FB8CC-7E84-450C-9008-E059713B4F08}"/>
    <dgm:cxn modelId="{1D58EC25-2DF9-4D3E-AAFD-8A10E84E35BF}" type="presOf" srcId="{67A3BAF3-20C2-404E-A6F6-549EC28867A5}" destId="{A06AE793-6AC8-49E0-BA07-BA108C40532C}" srcOrd="0" destOrd="0" presId="urn:microsoft.com/office/officeart/2005/8/layout/vList3"/>
    <dgm:cxn modelId="{550059DF-A52B-475D-A179-09226EA76CE0}" type="presOf" srcId="{654C446A-97E0-4FE8-B9BE-28B69327D7FF}" destId="{491AB59C-B7A6-4117-987B-22517190CF98}" srcOrd="0" destOrd="0" presId="urn:microsoft.com/office/officeart/2005/8/layout/vList3"/>
    <dgm:cxn modelId="{E82C4066-96DA-4B38-A5CC-030CD2118890}" type="presParOf" srcId="{A06AE793-6AC8-49E0-BA07-BA108C40532C}" destId="{76972748-F485-49BA-B392-BD3AC6DFBE2D}" srcOrd="0" destOrd="0" presId="urn:microsoft.com/office/officeart/2005/8/layout/vList3"/>
    <dgm:cxn modelId="{B97B5ABD-B013-4301-8B5E-E58A6781CDE5}" type="presParOf" srcId="{76972748-F485-49BA-B392-BD3AC6DFBE2D}" destId="{AF68FB43-7E27-4D8D-A92C-052610558381}" srcOrd="0" destOrd="0" presId="urn:microsoft.com/office/officeart/2005/8/layout/vList3"/>
    <dgm:cxn modelId="{82994FAC-7612-4F5A-AA56-A46DC7398A6D}" type="presParOf" srcId="{76972748-F485-49BA-B392-BD3AC6DFBE2D}" destId="{491AB59C-B7A6-4117-987B-22517190CF98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2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77C37F3-B16E-47F1-87C7-C250894EE70B}" type="doc">
      <dgm:prSet loTypeId="urn:microsoft.com/office/officeart/2008/layout/AscendingPictureAccentProcess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52EC3914-A961-4C0A-A26A-071F9F7E8C96}">
      <dgm:prSet phldrT="[Text]" custT="1"/>
      <dgm:spPr>
        <a:noFill/>
        <a:ln>
          <a:solidFill>
            <a:schemeClr val="tx2">
              <a:lumMod val="50000"/>
              <a:lumOff val="50000"/>
            </a:schemeClr>
          </a:solidFill>
        </a:ln>
      </dgm:spPr>
      <dgm:t>
        <a:bodyPr/>
        <a:lstStyle/>
        <a:p>
          <a:r>
            <a:rPr lang="en-IN" sz="2300" b="1" dirty="0">
              <a:solidFill>
                <a:srgbClr val="009999"/>
              </a:solidFill>
              <a:latin typeface="Aptos Narrow" panose="020B0004020202020204" pitchFamily="34" charset="0"/>
            </a:rPr>
            <a:t>Logistics</a:t>
          </a:r>
        </a:p>
      </dgm:t>
    </dgm:pt>
    <dgm:pt modelId="{62F4B5D9-FC51-450A-9225-AC26185BE8F2}" type="parTrans" cxnId="{5AF0E1CC-57F7-4E7D-B9BF-4C9CDA4CCCE2}">
      <dgm:prSet/>
      <dgm:spPr/>
      <dgm:t>
        <a:bodyPr/>
        <a:lstStyle/>
        <a:p>
          <a:endParaRPr lang="en-IN"/>
        </a:p>
      </dgm:t>
    </dgm:pt>
    <dgm:pt modelId="{87E94735-3D3D-4BE7-AF2D-B1040666941F}" type="sibTrans" cxnId="{5AF0E1CC-57F7-4E7D-B9BF-4C9CDA4CCCE2}">
      <dgm:prSet/>
      <dgm:spPr>
        <a:blipFill>
          <a:blip xmlns:r="http://schemas.openxmlformats.org/officeDocument/2006/relationships" r:embed="rId1"/>
          <a:srcRect/>
          <a:stretch>
            <a:fillRect l="-8000" r="-8000"/>
          </a:stretch>
        </a:blipFill>
      </dgm:spPr>
      <dgm:t>
        <a:bodyPr/>
        <a:lstStyle/>
        <a:p>
          <a:endParaRPr lang="en-IN"/>
        </a:p>
      </dgm:t>
    </dgm:pt>
    <dgm:pt modelId="{0095D3DF-164A-44C4-99AF-DF7E7A2E180D}" type="pres">
      <dgm:prSet presAssocID="{777C37F3-B16E-47F1-87C7-C250894EE70B}" presName="Name0" presStyleCnt="0">
        <dgm:presLayoutVars>
          <dgm:chMax val="7"/>
          <dgm:chPref val="7"/>
          <dgm:dir/>
        </dgm:presLayoutVars>
      </dgm:prSet>
      <dgm:spPr/>
    </dgm:pt>
    <dgm:pt modelId="{403ABA68-EA58-461E-A197-9918F75FCB00}" type="pres">
      <dgm:prSet presAssocID="{52EC3914-A961-4C0A-A26A-071F9F7E8C96}" presName="parTx1" presStyleLbl="node1" presStyleIdx="0" presStyleCnt="1" custScaleX="100531" custScaleY="177481" custLinFactNeighborX="4598" custLinFactNeighborY="-39763"/>
      <dgm:spPr/>
    </dgm:pt>
    <dgm:pt modelId="{F8834791-634A-4F95-9419-DE27C4549BA8}" type="pres">
      <dgm:prSet presAssocID="{87E94735-3D3D-4BE7-AF2D-B1040666941F}" presName="picture1" presStyleCnt="0"/>
      <dgm:spPr/>
    </dgm:pt>
    <dgm:pt modelId="{67F47FE7-8CCA-41A4-AD37-13172B168514}" type="pres">
      <dgm:prSet presAssocID="{87E94735-3D3D-4BE7-AF2D-B1040666941F}" presName="imageRepeatNode" presStyleLbl="fgImgPlace1" presStyleIdx="0" presStyleCnt="1" custScaleX="116605" custScaleY="89959" custLinFactNeighborY="-17733"/>
      <dgm:spPr/>
    </dgm:pt>
  </dgm:ptLst>
  <dgm:cxnLst>
    <dgm:cxn modelId="{766BF30D-9B43-4F33-ADAD-789D2C3387A6}" type="presOf" srcId="{52EC3914-A961-4C0A-A26A-071F9F7E8C96}" destId="{403ABA68-EA58-461E-A197-9918F75FCB00}" srcOrd="0" destOrd="0" presId="urn:microsoft.com/office/officeart/2008/layout/AscendingPictureAccentProcess"/>
    <dgm:cxn modelId="{942E5513-E606-4821-AECA-E086F5CD8739}" type="presOf" srcId="{777C37F3-B16E-47F1-87C7-C250894EE70B}" destId="{0095D3DF-164A-44C4-99AF-DF7E7A2E180D}" srcOrd="0" destOrd="0" presId="urn:microsoft.com/office/officeart/2008/layout/AscendingPictureAccentProcess"/>
    <dgm:cxn modelId="{5AF0E1CC-57F7-4E7D-B9BF-4C9CDA4CCCE2}" srcId="{777C37F3-B16E-47F1-87C7-C250894EE70B}" destId="{52EC3914-A961-4C0A-A26A-071F9F7E8C96}" srcOrd="0" destOrd="0" parTransId="{62F4B5D9-FC51-450A-9225-AC26185BE8F2}" sibTransId="{87E94735-3D3D-4BE7-AF2D-B1040666941F}"/>
    <dgm:cxn modelId="{E27D67DF-CBF2-4A5D-8405-85C8A0F8F7F4}" type="presOf" srcId="{87E94735-3D3D-4BE7-AF2D-B1040666941F}" destId="{67F47FE7-8CCA-41A4-AD37-13172B168514}" srcOrd="0" destOrd="0" presId="urn:microsoft.com/office/officeart/2008/layout/AscendingPictureAccentProcess"/>
    <dgm:cxn modelId="{ABF22604-21FA-486D-A748-16429CAE0441}" type="presParOf" srcId="{0095D3DF-164A-44C4-99AF-DF7E7A2E180D}" destId="{403ABA68-EA58-461E-A197-9918F75FCB00}" srcOrd="0" destOrd="0" presId="urn:microsoft.com/office/officeart/2008/layout/AscendingPictureAccentProcess"/>
    <dgm:cxn modelId="{2196901E-4CE7-4017-BB27-848598356C06}" type="presParOf" srcId="{0095D3DF-164A-44C4-99AF-DF7E7A2E180D}" destId="{F8834791-634A-4F95-9419-DE27C4549BA8}" srcOrd="1" destOrd="0" presId="urn:microsoft.com/office/officeart/2008/layout/AscendingPictureAccentProcess"/>
    <dgm:cxn modelId="{77985345-6AC6-4126-8293-6E0D6D869034}" type="presParOf" srcId="{F8834791-634A-4F95-9419-DE27C4549BA8}" destId="{67F47FE7-8CCA-41A4-AD37-13172B168514}" srcOrd="0" destOrd="0" presId="urn:microsoft.com/office/officeart/2008/layout/AscendingPictureAccent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7A3BAF3-20C2-404E-A6F6-549EC28867A5}" type="doc">
      <dgm:prSet loTypeId="urn:microsoft.com/office/officeart/2005/8/layout/vList3" loCatId="picture" qsTypeId="urn:microsoft.com/office/officeart/2005/8/quickstyle/simple1" qsCatId="simple" csTypeId="urn:microsoft.com/office/officeart/2005/8/colors/accent1_2" csCatId="accent1" phldr="1"/>
      <dgm:spPr/>
    </dgm:pt>
    <dgm:pt modelId="{654C446A-97E0-4FE8-B9BE-28B69327D7FF}">
      <dgm:prSet phldrT="[Text]" custT="1"/>
      <dgm:spPr>
        <a:solidFill>
          <a:schemeClr val="bg1"/>
        </a:solidFill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r>
            <a:rPr lang="en-IN" sz="1800" b="1" dirty="0">
              <a:solidFill>
                <a:srgbClr val="009999"/>
              </a:solidFill>
            </a:rPr>
            <a:t>Distribution</a:t>
          </a:r>
        </a:p>
      </dgm:t>
    </dgm:pt>
    <dgm:pt modelId="{B39E1ED6-77CC-4C03-83F4-72F5A7891C68}" type="parTrans" cxnId="{79156418-EBD2-44A0-BAFF-3F6E2F85B743}">
      <dgm:prSet/>
      <dgm:spPr/>
      <dgm:t>
        <a:bodyPr/>
        <a:lstStyle/>
        <a:p>
          <a:endParaRPr lang="en-IN"/>
        </a:p>
      </dgm:t>
    </dgm:pt>
    <dgm:pt modelId="{741FB8CC-7E84-450C-9008-E059713B4F08}" type="sibTrans" cxnId="{79156418-EBD2-44A0-BAFF-3F6E2F85B743}">
      <dgm:prSet/>
      <dgm:spPr/>
      <dgm:t>
        <a:bodyPr/>
        <a:lstStyle/>
        <a:p>
          <a:endParaRPr lang="en-IN"/>
        </a:p>
      </dgm:t>
    </dgm:pt>
    <dgm:pt modelId="{A06AE793-6AC8-49E0-BA07-BA108C40532C}" type="pres">
      <dgm:prSet presAssocID="{67A3BAF3-20C2-404E-A6F6-549EC28867A5}" presName="linearFlow" presStyleCnt="0">
        <dgm:presLayoutVars>
          <dgm:dir/>
          <dgm:resizeHandles val="exact"/>
        </dgm:presLayoutVars>
      </dgm:prSet>
      <dgm:spPr/>
    </dgm:pt>
    <dgm:pt modelId="{76972748-F485-49BA-B392-BD3AC6DFBE2D}" type="pres">
      <dgm:prSet presAssocID="{654C446A-97E0-4FE8-B9BE-28B69327D7FF}" presName="composite" presStyleCnt="0"/>
      <dgm:spPr/>
    </dgm:pt>
    <dgm:pt modelId="{AF68FB43-7E27-4D8D-A92C-052610558381}" type="pres">
      <dgm:prSet presAssocID="{654C446A-97E0-4FE8-B9BE-28B69327D7FF}" presName="imgShp" presStyleLbl="fgImgPlace1" presStyleIdx="0" presStyleCnt="1" custFlipHor="1" custScaleX="131207" custScaleY="101534" custLinFactNeighborX="-27044" custLinFactNeighborY="-32443"/>
      <dgm:spPr>
        <a:blipFill>
          <a:blip xmlns:r="http://schemas.openxmlformats.org/officeDocument/2006/relationships" r:embed="rId1"/>
          <a:srcRect/>
          <a:stretch>
            <a:fillRect/>
          </a:stretch>
        </a:blipFill>
      </dgm:spPr>
    </dgm:pt>
    <dgm:pt modelId="{491AB59C-B7A6-4117-987B-22517190CF98}" type="pres">
      <dgm:prSet presAssocID="{654C446A-97E0-4FE8-B9BE-28B69327D7FF}" presName="txShp" presStyleLbl="node1" presStyleIdx="0" presStyleCnt="1" custScaleX="103384" custScaleY="94231" custLinFactNeighborX="1884" custLinFactNeighborY="-797">
        <dgm:presLayoutVars>
          <dgm:bulletEnabled val="1"/>
        </dgm:presLayoutVars>
      </dgm:prSet>
      <dgm:spPr>
        <a:prstGeom prst="flowChartAlternateProcess">
          <a:avLst/>
        </a:prstGeom>
      </dgm:spPr>
    </dgm:pt>
  </dgm:ptLst>
  <dgm:cxnLst>
    <dgm:cxn modelId="{79156418-EBD2-44A0-BAFF-3F6E2F85B743}" srcId="{67A3BAF3-20C2-404E-A6F6-549EC28867A5}" destId="{654C446A-97E0-4FE8-B9BE-28B69327D7FF}" srcOrd="0" destOrd="0" parTransId="{B39E1ED6-77CC-4C03-83F4-72F5A7891C68}" sibTransId="{741FB8CC-7E84-450C-9008-E059713B4F08}"/>
    <dgm:cxn modelId="{1D58EC25-2DF9-4D3E-AAFD-8A10E84E35BF}" type="presOf" srcId="{67A3BAF3-20C2-404E-A6F6-549EC28867A5}" destId="{A06AE793-6AC8-49E0-BA07-BA108C40532C}" srcOrd="0" destOrd="0" presId="urn:microsoft.com/office/officeart/2005/8/layout/vList3"/>
    <dgm:cxn modelId="{550059DF-A52B-475D-A179-09226EA76CE0}" type="presOf" srcId="{654C446A-97E0-4FE8-B9BE-28B69327D7FF}" destId="{491AB59C-B7A6-4117-987B-22517190CF98}" srcOrd="0" destOrd="0" presId="urn:microsoft.com/office/officeart/2005/8/layout/vList3"/>
    <dgm:cxn modelId="{E82C4066-96DA-4B38-A5CC-030CD2118890}" type="presParOf" srcId="{A06AE793-6AC8-49E0-BA07-BA108C40532C}" destId="{76972748-F485-49BA-B392-BD3AC6DFBE2D}" srcOrd="0" destOrd="0" presId="urn:microsoft.com/office/officeart/2005/8/layout/vList3"/>
    <dgm:cxn modelId="{B97B5ABD-B013-4301-8B5E-E58A6781CDE5}" type="presParOf" srcId="{76972748-F485-49BA-B392-BD3AC6DFBE2D}" destId="{AF68FB43-7E27-4D8D-A92C-052610558381}" srcOrd="0" destOrd="0" presId="urn:microsoft.com/office/officeart/2005/8/layout/vList3"/>
    <dgm:cxn modelId="{82994FAC-7612-4F5A-AA56-A46DC7398A6D}" type="presParOf" srcId="{76972748-F485-49BA-B392-BD3AC6DFBE2D}" destId="{491AB59C-B7A6-4117-987B-22517190CF98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7A3BAF3-20C2-404E-A6F6-549EC28867A5}" type="doc">
      <dgm:prSet loTypeId="urn:microsoft.com/office/officeart/2005/8/layout/vList3" loCatId="picture" qsTypeId="urn:microsoft.com/office/officeart/2005/8/quickstyle/simple1" qsCatId="simple" csTypeId="urn:microsoft.com/office/officeart/2005/8/colors/accent1_2" csCatId="accent1" phldr="1"/>
      <dgm:spPr/>
    </dgm:pt>
    <dgm:pt modelId="{654C446A-97E0-4FE8-B9BE-28B69327D7FF}">
      <dgm:prSet phldrT="[Text]"/>
      <dgm:spPr>
        <a:solidFill>
          <a:schemeClr val="bg1"/>
        </a:solidFill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r>
            <a:rPr lang="en-IN" b="1" dirty="0">
              <a:solidFill>
                <a:srgbClr val="009999"/>
              </a:solidFill>
              <a:latin typeface="Aptos Narrow" panose="020B0004020202020204" pitchFamily="34" charset="0"/>
            </a:rPr>
            <a:t>Customer</a:t>
          </a:r>
        </a:p>
        <a:p>
          <a:r>
            <a:rPr lang="en-IN" b="1" dirty="0">
              <a:solidFill>
                <a:srgbClr val="009999"/>
              </a:solidFill>
              <a:latin typeface="Aptos Narrow" panose="020B0004020202020204" pitchFamily="34" charset="0"/>
            </a:rPr>
            <a:t>Service</a:t>
          </a:r>
        </a:p>
      </dgm:t>
    </dgm:pt>
    <dgm:pt modelId="{B39E1ED6-77CC-4C03-83F4-72F5A7891C68}" type="parTrans" cxnId="{79156418-EBD2-44A0-BAFF-3F6E2F85B743}">
      <dgm:prSet/>
      <dgm:spPr/>
      <dgm:t>
        <a:bodyPr/>
        <a:lstStyle/>
        <a:p>
          <a:endParaRPr lang="en-IN"/>
        </a:p>
      </dgm:t>
    </dgm:pt>
    <dgm:pt modelId="{741FB8CC-7E84-450C-9008-E059713B4F08}" type="sibTrans" cxnId="{79156418-EBD2-44A0-BAFF-3F6E2F85B743}">
      <dgm:prSet/>
      <dgm:spPr/>
      <dgm:t>
        <a:bodyPr/>
        <a:lstStyle/>
        <a:p>
          <a:endParaRPr lang="en-IN"/>
        </a:p>
      </dgm:t>
    </dgm:pt>
    <dgm:pt modelId="{A06AE793-6AC8-49E0-BA07-BA108C40532C}" type="pres">
      <dgm:prSet presAssocID="{67A3BAF3-20C2-404E-A6F6-549EC28867A5}" presName="linearFlow" presStyleCnt="0">
        <dgm:presLayoutVars>
          <dgm:dir/>
          <dgm:resizeHandles val="exact"/>
        </dgm:presLayoutVars>
      </dgm:prSet>
      <dgm:spPr/>
    </dgm:pt>
    <dgm:pt modelId="{76972748-F485-49BA-B392-BD3AC6DFBE2D}" type="pres">
      <dgm:prSet presAssocID="{654C446A-97E0-4FE8-B9BE-28B69327D7FF}" presName="composite" presStyleCnt="0"/>
      <dgm:spPr/>
    </dgm:pt>
    <dgm:pt modelId="{AF68FB43-7E27-4D8D-A92C-052610558381}" type="pres">
      <dgm:prSet presAssocID="{654C446A-97E0-4FE8-B9BE-28B69327D7FF}" presName="imgShp" presStyleLbl="fgImgPlace1" presStyleIdx="0" presStyleCnt="1" custFlipHor="1" custScaleX="131207" custScaleY="101534" custLinFactNeighborX="-27044" custLinFactNeighborY="-3244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5000" b="-15000"/>
          </a:stretch>
        </a:blipFill>
      </dgm:spPr>
    </dgm:pt>
    <dgm:pt modelId="{491AB59C-B7A6-4117-987B-22517190CF98}" type="pres">
      <dgm:prSet presAssocID="{654C446A-97E0-4FE8-B9BE-28B69327D7FF}" presName="txShp" presStyleLbl="node1" presStyleIdx="0" presStyleCnt="1" custScaleY="94231">
        <dgm:presLayoutVars>
          <dgm:bulletEnabled val="1"/>
        </dgm:presLayoutVars>
      </dgm:prSet>
      <dgm:spPr>
        <a:prstGeom prst="flowChartAlternateProcess">
          <a:avLst/>
        </a:prstGeom>
      </dgm:spPr>
    </dgm:pt>
  </dgm:ptLst>
  <dgm:cxnLst>
    <dgm:cxn modelId="{79156418-EBD2-44A0-BAFF-3F6E2F85B743}" srcId="{67A3BAF3-20C2-404E-A6F6-549EC28867A5}" destId="{654C446A-97E0-4FE8-B9BE-28B69327D7FF}" srcOrd="0" destOrd="0" parTransId="{B39E1ED6-77CC-4C03-83F4-72F5A7891C68}" sibTransId="{741FB8CC-7E84-450C-9008-E059713B4F08}"/>
    <dgm:cxn modelId="{1D58EC25-2DF9-4D3E-AAFD-8A10E84E35BF}" type="presOf" srcId="{67A3BAF3-20C2-404E-A6F6-549EC28867A5}" destId="{A06AE793-6AC8-49E0-BA07-BA108C40532C}" srcOrd="0" destOrd="0" presId="urn:microsoft.com/office/officeart/2005/8/layout/vList3"/>
    <dgm:cxn modelId="{550059DF-A52B-475D-A179-09226EA76CE0}" type="presOf" srcId="{654C446A-97E0-4FE8-B9BE-28B69327D7FF}" destId="{491AB59C-B7A6-4117-987B-22517190CF98}" srcOrd="0" destOrd="0" presId="urn:microsoft.com/office/officeart/2005/8/layout/vList3"/>
    <dgm:cxn modelId="{E82C4066-96DA-4B38-A5CC-030CD2118890}" type="presParOf" srcId="{A06AE793-6AC8-49E0-BA07-BA108C40532C}" destId="{76972748-F485-49BA-B392-BD3AC6DFBE2D}" srcOrd="0" destOrd="0" presId="urn:microsoft.com/office/officeart/2005/8/layout/vList3"/>
    <dgm:cxn modelId="{B97B5ABD-B013-4301-8B5E-E58A6781CDE5}" type="presParOf" srcId="{76972748-F485-49BA-B392-BD3AC6DFBE2D}" destId="{AF68FB43-7E27-4D8D-A92C-052610558381}" srcOrd="0" destOrd="0" presId="urn:microsoft.com/office/officeart/2005/8/layout/vList3"/>
    <dgm:cxn modelId="{82994FAC-7612-4F5A-AA56-A46DC7398A6D}" type="presParOf" srcId="{76972748-F485-49BA-B392-BD3AC6DFBE2D}" destId="{491AB59C-B7A6-4117-987B-22517190CF98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67A3BAF3-20C2-404E-A6F6-549EC28867A5}" type="doc">
      <dgm:prSet loTypeId="urn:microsoft.com/office/officeart/2005/8/layout/vList3" loCatId="picture" qsTypeId="urn:microsoft.com/office/officeart/2005/8/quickstyle/simple1" qsCatId="simple" csTypeId="urn:microsoft.com/office/officeart/2005/8/colors/accent1_2" csCatId="accent1" phldr="1"/>
      <dgm:spPr/>
    </dgm:pt>
    <dgm:pt modelId="{654C446A-97E0-4FE8-B9BE-28B69327D7FF}">
      <dgm:prSet phldrT="[Text]"/>
      <dgm:spPr>
        <a:solidFill>
          <a:schemeClr val="bg1"/>
        </a:solidFill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r>
            <a:rPr lang="en-IN" b="1" dirty="0">
              <a:solidFill>
                <a:srgbClr val="009999"/>
              </a:solidFill>
              <a:latin typeface="Aptos Narrow" panose="020B0004020202020204" pitchFamily="34" charset="0"/>
            </a:rPr>
            <a:t>Reverse</a:t>
          </a:r>
        </a:p>
        <a:p>
          <a:r>
            <a:rPr lang="en-IN" b="1" dirty="0">
              <a:solidFill>
                <a:srgbClr val="009999"/>
              </a:solidFill>
              <a:latin typeface="Aptos Narrow" panose="020B0004020202020204" pitchFamily="34" charset="0"/>
            </a:rPr>
            <a:t>Logistics</a:t>
          </a:r>
        </a:p>
      </dgm:t>
    </dgm:pt>
    <dgm:pt modelId="{B39E1ED6-77CC-4C03-83F4-72F5A7891C68}" type="parTrans" cxnId="{79156418-EBD2-44A0-BAFF-3F6E2F85B743}">
      <dgm:prSet/>
      <dgm:spPr/>
      <dgm:t>
        <a:bodyPr/>
        <a:lstStyle/>
        <a:p>
          <a:endParaRPr lang="en-IN"/>
        </a:p>
      </dgm:t>
    </dgm:pt>
    <dgm:pt modelId="{741FB8CC-7E84-450C-9008-E059713B4F08}" type="sibTrans" cxnId="{79156418-EBD2-44A0-BAFF-3F6E2F85B743}">
      <dgm:prSet/>
      <dgm:spPr/>
      <dgm:t>
        <a:bodyPr/>
        <a:lstStyle/>
        <a:p>
          <a:endParaRPr lang="en-IN"/>
        </a:p>
      </dgm:t>
    </dgm:pt>
    <dgm:pt modelId="{A06AE793-6AC8-49E0-BA07-BA108C40532C}" type="pres">
      <dgm:prSet presAssocID="{67A3BAF3-20C2-404E-A6F6-549EC28867A5}" presName="linearFlow" presStyleCnt="0">
        <dgm:presLayoutVars>
          <dgm:dir/>
          <dgm:resizeHandles val="exact"/>
        </dgm:presLayoutVars>
      </dgm:prSet>
      <dgm:spPr/>
    </dgm:pt>
    <dgm:pt modelId="{76972748-F485-49BA-B392-BD3AC6DFBE2D}" type="pres">
      <dgm:prSet presAssocID="{654C446A-97E0-4FE8-B9BE-28B69327D7FF}" presName="composite" presStyleCnt="0"/>
      <dgm:spPr/>
    </dgm:pt>
    <dgm:pt modelId="{AF68FB43-7E27-4D8D-A92C-052610558381}" type="pres">
      <dgm:prSet presAssocID="{654C446A-97E0-4FE8-B9BE-28B69327D7FF}" presName="imgShp" presStyleLbl="fgImgPlace1" presStyleIdx="0" presStyleCnt="1" custFlipHor="1" custScaleX="131207" custScaleY="101534" custLinFactNeighborX="-27044" custLinFactNeighborY="-32443"/>
      <dgm:spPr>
        <a:blipFill>
          <a:blip xmlns:r="http://schemas.openxmlformats.org/officeDocument/2006/relationships" r:embed="rId1"/>
          <a:srcRect/>
          <a:stretch>
            <a:fillRect l="-13000" r="-13000"/>
          </a:stretch>
        </a:blipFill>
      </dgm:spPr>
    </dgm:pt>
    <dgm:pt modelId="{491AB59C-B7A6-4117-987B-22517190CF98}" type="pres">
      <dgm:prSet presAssocID="{654C446A-97E0-4FE8-B9BE-28B69327D7FF}" presName="txShp" presStyleLbl="node1" presStyleIdx="0" presStyleCnt="1" custScaleY="94231">
        <dgm:presLayoutVars>
          <dgm:bulletEnabled val="1"/>
        </dgm:presLayoutVars>
      </dgm:prSet>
      <dgm:spPr>
        <a:prstGeom prst="flowChartAlternateProcess">
          <a:avLst/>
        </a:prstGeom>
      </dgm:spPr>
    </dgm:pt>
  </dgm:ptLst>
  <dgm:cxnLst>
    <dgm:cxn modelId="{79156418-EBD2-44A0-BAFF-3F6E2F85B743}" srcId="{67A3BAF3-20C2-404E-A6F6-549EC28867A5}" destId="{654C446A-97E0-4FE8-B9BE-28B69327D7FF}" srcOrd="0" destOrd="0" parTransId="{B39E1ED6-77CC-4C03-83F4-72F5A7891C68}" sibTransId="{741FB8CC-7E84-450C-9008-E059713B4F08}"/>
    <dgm:cxn modelId="{1D58EC25-2DF9-4D3E-AAFD-8A10E84E35BF}" type="presOf" srcId="{67A3BAF3-20C2-404E-A6F6-549EC28867A5}" destId="{A06AE793-6AC8-49E0-BA07-BA108C40532C}" srcOrd="0" destOrd="0" presId="urn:microsoft.com/office/officeart/2005/8/layout/vList3"/>
    <dgm:cxn modelId="{550059DF-A52B-475D-A179-09226EA76CE0}" type="presOf" srcId="{654C446A-97E0-4FE8-B9BE-28B69327D7FF}" destId="{491AB59C-B7A6-4117-987B-22517190CF98}" srcOrd="0" destOrd="0" presId="urn:microsoft.com/office/officeart/2005/8/layout/vList3"/>
    <dgm:cxn modelId="{E82C4066-96DA-4B38-A5CC-030CD2118890}" type="presParOf" srcId="{A06AE793-6AC8-49E0-BA07-BA108C40532C}" destId="{76972748-F485-49BA-B392-BD3AC6DFBE2D}" srcOrd="0" destOrd="0" presId="urn:microsoft.com/office/officeart/2005/8/layout/vList3"/>
    <dgm:cxn modelId="{B97B5ABD-B013-4301-8B5E-E58A6781CDE5}" type="presParOf" srcId="{76972748-F485-49BA-B392-BD3AC6DFBE2D}" destId="{AF68FB43-7E27-4D8D-A92C-052610558381}" srcOrd="0" destOrd="0" presId="urn:microsoft.com/office/officeart/2005/8/layout/vList3"/>
    <dgm:cxn modelId="{82994FAC-7612-4F5A-AA56-A46DC7398A6D}" type="presParOf" srcId="{76972748-F485-49BA-B392-BD3AC6DFBE2D}" destId="{491AB59C-B7A6-4117-987B-22517190CF98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1AB59C-B7A6-4117-987B-22517190CF98}">
      <dsp:nvSpPr>
        <dsp:cNvPr id="0" name=""/>
        <dsp:cNvSpPr/>
      </dsp:nvSpPr>
      <dsp:spPr>
        <a:xfrm rot="10800000">
          <a:off x="735208" y="192524"/>
          <a:ext cx="1762576" cy="836690"/>
        </a:xfrm>
        <a:prstGeom prst="flowChartAlternateProcess">
          <a:avLst/>
        </a:prstGeom>
        <a:solidFill>
          <a:schemeClr val="bg1"/>
        </a:solidFill>
        <a:ln w="19050" cap="flat" cmpd="sng" algn="ctr">
          <a:solidFill>
            <a:schemeClr val="tx2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1546" tIns="64770" rIns="120904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b="1" kern="1200" dirty="0">
              <a:solidFill>
                <a:srgbClr val="008080"/>
              </a:solidFill>
              <a:latin typeface="Aptos Narrow" panose="020B0004020202020204" pitchFamily="34" charset="0"/>
            </a:rPr>
            <a:t>Inventry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b="1" kern="1200" dirty="0">
              <a:solidFill>
                <a:srgbClr val="008080"/>
              </a:solidFill>
              <a:latin typeface="Aptos Narrow" panose="020B0004020202020204" pitchFamily="34" charset="0"/>
            </a:rPr>
            <a:t>Management</a:t>
          </a:r>
        </a:p>
      </dsp:txBody>
      <dsp:txXfrm rot="10800000">
        <a:off x="776051" y="233367"/>
        <a:ext cx="1680890" cy="755004"/>
      </dsp:txXfrm>
    </dsp:sp>
    <dsp:sp modelId="{AF68FB43-7E27-4D8D-A92C-052610558381}">
      <dsp:nvSpPr>
        <dsp:cNvPr id="0" name=""/>
        <dsp:cNvSpPr/>
      </dsp:nvSpPr>
      <dsp:spPr>
        <a:xfrm flipH="1">
          <a:off x="0" y="0"/>
          <a:ext cx="1165005" cy="901535"/>
        </a:xfrm>
        <a:prstGeom prst="ellipse">
          <a:avLst/>
        </a:prstGeom>
        <a:blipFill>
          <a:blip xmlns:r="http://schemas.openxmlformats.org/officeDocument/2006/relationships" r:embed="rId1"/>
          <a:srcRect/>
          <a:stretch>
            <a:fillRect l="-19000" r="-19000"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1AB59C-B7A6-4117-987B-22517190CF98}">
      <dsp:nvSpPr>
        <dsp:cNvPr id="0" name=""/>
        <dsp:cNvSpPr/>
      </dsp:nvSpPr>
      <dsp:spPr>
        <a:xfrm rot="10800000">
          <a:off x="735208" y="192524"/>
          <a:ext cx="1762576" cy="836690"/>
        </a:xfrm>
        <a:prstGeom prst="flowChartAlternateProcess">
          <a:avLst/>
        </a:prstGeom>
        <a:solidFill>
          <a:schemeClr val="bg1"/>
        </a:solidFill>
        <a:ln w="19050" cap="flat" cmpd="sng" algn="ctr">
          <a:solidFill>
            <a:schemeClr val="tx2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1546" tIns="64770" rIns="120904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b="1" kern="1200" dirty="0">
              <a:solidFill>
                <a:srgbClr val="009999"/>
              </a:solidFill>
              <a:latin typeface="Aptos Narrow" panose="020B0004020202020204" pitchFamily="34" charset="0"/>
            </a:rPr>
            <a:t>Performance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b="1" kern="1200" dirty="0">
              <a:solidFill>
                <a:srgbClr val="009999"/>
              </a:solidFill>
              <a:latin typeface="Aptos Narrow" panose="020B0004020202020204" pitchFamily="34" charset="0"/>
            </a:rPr>
            <a:t>Monitoring</a:t>
          </a:r>
        </a:p>
      </dsp:txBody>
      <dsp:txXfrm rot="10800000">
        <a:off x="776051" y="233367"/>
        <a:ext cx="1680890" cy="755004"/>
      </dsp:txXfrm>
    </dsp:sp>
    <dsp:sp modelId="{AF68FB43-7E27-4D8D-A92C-052610558381}">
      <dsp:nvSpPr>
        <dsp:cNvPr id="0" name=""/>
        <dsp:cNvSpPr/>
      </dsp:nvSpPr>
      <dsp:spPr>
        <a:xfrm flipH="1">
          <a:off x="0" y="0"/>
          <a:ext cx="1165005" cy="901535"/>
        </a:xfrm>
        <a:prstGeom prst="rect">
          <a:avLst/>
        </a:prstGeom>
        <a:blipFill>
          <a:blip xmlns:r="http://schemas.openxmlformats.org/officeDocument/2006/relationships" r:embed="rId1"/>
          <a:srcRect/>
          <a:stretch>
            <a:fillRect l="-19000" r="-19000"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1500B2-F888-4C3B-835A-427300C210B4}">
      <dsp:nvSpPr>
        <dsp:cNvPr id="0" name=""/>
        <dsp:cNvSpPr/>
      </dsp:nvSpPr>
      <dsp:spPr>
        <a:xfrm>
          <a:off x="1745575" y="0"/>
          <a:ext cx="2311790" cy="2311790"/>
        </a:xfrm>
        <a:prstGeom prst="ellipse">
          <a:avLst/>
        </a:prstGeom>
        <a:noFill/>
        <a:ln w="38100" cap="flat" cmpd="sng" algn="ctr">
          <a:solidFill>
            <a:schemeClr val="accent1">
              <a:lumMod val="60000"/>
              <a:lumOff val="40000"/>
            </a:schemeClr>
          </a:solidFill>
          <a:prstDash val="dash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b="1" kern="1200" dirty="0">
              <a:solidFill>
                <a:srgbClr val="CC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ANALYTICS IMPACT IN SUPPLY CHAIN</a:t>
          </a:r>
        </a:p>
      </dsp:txBody>
      <dsp:txXfrm>
        <a:off x="2084129" y="338554"/>
        <a:ext cx="1634682" cy="1634682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8F8F55-7CA6-43F2-ACEF-A53C8C93F7EC}">
      <dsp:nvSpPr>
        <dsp:cNvPr id="0" name=""/>
        <dsp:cNvSpPr/>
      </dsp:nvSpPr>
      <dsp:spPr>
        <a:xfrm>
          <a:off x="2919263" y="645040"/>
          <a:ext cx="4304903" cy="4304903"/>
        </a:xfrm>
        <a:prstGeom prst="blockArc">
          <a:avLst>
            <a:gd name="adj1" fmla="val 10800000"/>
            <a:gd name="adj2" fmla="val 16200000"/>
            <a:gd name="adj3" fmla="val 463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01D53C-17AE-4B12-894E-EB91C2BC0940}">
      <dsp:nvSpPr>
        <dsp:cNvPr id="0" name=""/>
        <dsp:cNvSpPr/>
      </dsp:nvSpPr>
      <dsp:spPr>
        <a:xfrm>
          <a:off x="2919263" y="645040"/>
          <a:ext cx="4304903" cy="4304903"/>
        </a:xfrm>
        <a:prstGeom prst="blockArc">
          <a:avLst>
            <a:gd name="adj1" fmla="val 5400000"/>
            <a:gd name="adj2" fmla="val 10800000"/>
            <a:gd name="adj3" fmla="val 463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A5C15C-84F4-47B9-9BAF-1CD112368100}">
      <dsp:nvSpPr>
        <dsp:cNvPr id="0" name=""/>
        <dsp:cNvSpPr/>
      </dsp:nvSpPr>
      <dsp:spPr>
        <a:xfrm>
          <a:off x="2919263" y="645040"/>
          <a:ext cx="4304903" cy="4304903"/>
        </a:xfrm>
        <a:prstGeom prst="blockArc">
          <a:avLst>
            <a:gd name="adj1" fmla="val 0"/>
            <a:gd name="adj2" fmla="val 5400000"/>
            <a:gd name="adj3" fmla="val 463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43F8B9-DB66-4A12-9921-1E195B56B343}">
      <dsp:nvSpPr>
        <dsp:cNvPr id="0" name=""/>
        <dsp:cNvSpPr/>
      </dsp:nvSpPr>
      <dsp:spPr>
        <a:xfrm>
          <a:off x="2919263" y="645040"/>
          <a:ext cx="4304903" cy="4304903"/>
        </a:xfrm>
        <a:prstGeom prst="blockArc">
          <a:avLst>
            <a:gd name="adj1" fmla="val 16200000"/>
            <a:gd name="adj2" fmla="val 0"/>
            <a:gd name="adj3" fmla="val 463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E93AD5-A395-4784-88B2-E79CA63AA28F}">
      <dsp:nvSpPr>
        <dsp:cNvPr id="0" name=""/>
        <dsp:cNvSpPr/>
      </dsp:nvSpPr>
      <dsp:spPr>
        <a:xfrm>
          <a:off x="3829719" y="1717494"/>
          <a:ext cx="2483991" cy="2159996"/>
        </a:xfrm>
        <a:prstGeom prst="ellipse">
          <a:avLst/>
        </a:prstGeom>
        <a:noFill/>
        <a:ln w="19050" cap="flat" cmpd="sng" algn="ctr">
          <a:solidFill>
            <a:srgbClr val="00206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kern="1200" dirty="0">
              <a:solidFill>
                <a:srgbClr val="7030A0"/>
              </a:solidFill>
            </a:rPr>
            <a:t>TOOLS 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kern="1200" dirty="0">
              <a:solidFill>
                <a:srgbClr val="7030A0"/>
              </a:solidFill>
            </a:rPr>
            <a:t>&amp;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kern="1200" dirty="0">
              <a:solidFill>
                <a:srgbClr val="7030A0"/>
              </a:solidFill>
            </a:rPr>
            <a:t>TECHNOLOGIES</a:t>
          </a:r>
        </a:p>
      </dsp:txBody>
      <dsp:txXfrm>
        <a:off x="4193491" y="2033818"/>
        <a:ext cx="1756447" cy="1527348"/>
      </dsp:txXfrm>
    </dsp:sp>
    <dsp:sp modelId="{975EB7C0-9B29-4E88-80F7-292F3CE1F084}">
      <dsp:nvSpPr>
        <dsp:cNvPr id="0" name=""/>
        <dsp:cNvSpPr/>
      </dsp:nvSpPr>
      <dsp:spPr>
        <a:xfrm>
          <a:off x="4171718" y="-205031"/>
          <a:ext cx="1799993" cy="1799993"/>
        </a:xfrm>
        <a:prstGeom prst="ellipse">
          <a:avLst/>
        </a:prstGeom>
        <a:solidFill>
          <a:srgbClr val="00206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FRIEGHT MANAGEMENT SOFTWARE</a:t>
          </a:r>
          <a:endParaRPr lang="en-IN" sz="1500" b="1" kern="1200" dirty="0">
            <a:latin typeface="Aptos Narrow" panose="020B0004020202020204" pitchFamily="34" charset="0"/>
          </a:endParaRPr>
        </a:p>
      </dsp:txBody>
      <dsp:txXfrm>
        <a:off x="4435321" y="58572"/>
        <a:ext cx="1272787" cy="1272787"/>
      </dsp:txXfrm>
    </dsp:sp>
    <dsp:sp modelId="{962C5E49-C4AA-488C-9568-14FDCD4300A8}">
      <dsp:nvSpPr>
        <dsp:cNvPr id="0" name=""/>
        <dsp:cNvSpPr/>
      </dsp:nvSpPr>
      <dsp:spPr>
        <a:xfrm>
          <a:off x="6202243" y="1897495"/>
          <a:ext cx="1943998" cy="1799993"/>
        </a:xfrm>
        <a:prstGeom prst="ellipse">
          <a:avLst/>
        </a:prstGeom>
        <a:solidFill>
          <a:srgbClr val="00206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ORDER PROCESSING SOFTWARE</a:t>
          </a:r>
          <a:endParaRPr lang="en-IN" sz="1700" b="1" kern="1200" dirty="0">
            <a:latin typeface="Aptos Narrow" panose="020B0004020202020204" pitchFamily="34" charset="0"/>
          </a:endParaRPr>
        </a:p>
      </dsp:txBody>
      <dsp:txXfrm>
        <a:off x="6486935" y="2161098"/>
        <a:ext cx="1374614" cy="1272787"/>
      </dsp:txXfrm>
    </dsp:sp>
    <dsp:sp modelId="{5D4DAE80-48F5-48A0-9658-F24C78525632}">
      <dsp:nvSpPr>
        <dsp:cNvPr id="0" name=""/>
        <dsp:cNvSpPr/>
      </dsp:nvSpPr>
      <dsp:spPr>
        <a:xfrm>
          <a:off x="4045714" y="4000022"/>
          <a:ext cx="2052002" cy="1799993"/>
        </a:xfrm>
        <a:prstGeom prst="ellipse">
          <a:avLst/>
        </a:prstGeom>
        <a:solidFill>
          <a:srgbClr val="00206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WAREHOUSE MANAGEMENT SOFTWARE TOOLS</a:t>
          </a:r>
          <a:endParaRPr lang="en-IN" sz="1700" b="1" kern="1200" dirty="0">
            <a:latin typeface="Aptos Narrow" panose="020B0004020202020204" pitchFamily="34" charset="0"/>
          </a:endParaRPr>
        </a:p>
      </dsp:txBody>
      <dsp:txXfrm>
        <a:off x="4346223" y="4263625"/>
        <a:ext cx="1450984" cy="1272787"/>
      </dsp:txXfrm>
    </dsp:sp>
    <dsp:sp modelId="{BA8E39C8-70A7-4C19-80A1-399F1C5E7854}">
      <dsp:nvSpPr>
        <dsp:cNvPr id="0" name=""/>
        <dsp:cNvSpPr/>
      </dsp:nvSpPr>
      <dsp:spPr>
        <a:xfrm>
          <a:off x="1997189" y="1897495"/>
          <a:ext cx="1943998" cy="1799993"/>
        </a:xfrm>
        <a:prstGeom prst="ellipse">
          <a:avLst/>
        </a:prstGeom>
        <a:solidFill>
          <a:srgbClr val="00206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TRANSPORT MANAGEMENT SOFTWARE </a:t>
          </a:r>
          <a:r>
            <a:rPr lang="en-IN" sz="1700" kern="1200" dirty="0"/>
            <a:t>TOOLS</a:t>
          </a:r>
          <a:endParaRPr lang="en-IN" sz="1700" b="1" kern="1200" dirty="0">
            <a:latin typeface="Aptos Narrow" panose="020B0004020202020204" pitchFamily="34" charset="0"/>
          </a:endParaRPr>
        </a:p>
      </dsp:txBody>
      <dsp:txXfrm>
        <a:off x="2281881" y="2161098"/>
        <a:ext cx="1374614" cy="1272787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1AB59C-B7A6-4117-987B-22517190CF98}">
      <dsp:nvSpPr>
        <dsp:cNvPr id="0" name=""/>
        <dsp:cNvSpPr/>
      </dsp:nvSpPr>
      <dsp:spPr>
        <a:xfrm rot="10800000">
          <a:off x="748851" y="192524"/>
          <a:ext cx="1762576" cy="836690"/>
        </a:xfrm>
        <a:prstGeom prst="flowChartAlternateProcess">
          <a:avLst/>
        </a:prstGeom>
        <a:solidFill>
          <a:schemeClr val="bg1"/>
        </a:solidFill>
        <a:ln w="19050" cap="flat" cmpd="sng" algn="ctr">
          <a:solidFill>
            <a:schemeClr val="tx2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1546" tIns="80010" rIns="149352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b="1" kern="1200" dirty="0">
              <a:solidFill>
                <a:srgbClr val="009999"/>
              </a:solidFill>
              <a:latin typeface="Aptos Narrow" panose="020B0004020202020204" pitchFamily="34" charset="0"/>
            </a:rPr>
            <a:t>FIRST DAY DELIVERY</a:t>
          </a:r>
          <a:endParaRPr lang="en-IN" sz="2100" b="1" kern="1200" dirty="0">
            <a:solidFill>
              <a:srgbClr val="0099CC"/>
            </a:solidFill>
            <a:latin typeface="Aptos Narrow" panose="020B0004020202020204" pitchFamily="34" charset="0"/>
          </a:endParaRPr>
        </a:p>
      </dsp:txBody>
      <dsp:txXfrm rot="10800000">
        <a:off x="789694" y="233367"/>
        <a:ext cx="1680890" cy="755004"/>
      </dsp:txXfrm>
    </dsp:sp>
    <dsp:sp modelId="{AF68FB43-7E27-4D8D-A92C-052610558381}">
      <dsp:nvSpPr>
        <dsp:cNvPr id="0" name=""/>
        <dsp:cNvSpPr/>
      </dsp:nvSpPr>
      <dsp:spPr>
        <a:xfrm flipH="1">
          <a:off x="0" y="0"/>
          <a:ext cx="1165005" cy="901535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5000" b="-15000"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1AB59C-B7A6-4117-987B-22517190CF98}">
      <dsp:nvSpPr>
        <dsp:cNvPr id="0" name=""/>
        <dsp:cNvSpPr/>
      </dsp:nvSpPr>
      <dsp:spPr>
        <a:xfrm rot="10800000">
          <a:off x="748851" y="2"/>
          <a:ext cx="1762576" cy="1221734"/>
        </a:xfrm>
        <a:prstGeom prst="flowChartAlternateProcess">
          <a:avLst/>
        </a:prstGeom>
        <a:solidFill>
          <a:schemeClr val="bg1"/>
        </a:solidFill>
        <a:ln w="19050" cap="flat" cmpd="sng" algn="ctr">
          <a:solidFill>
            <a:schemeClr val="tx2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1546" tIns="80010" rIns="149352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b="1" kern="1200" dirty="0">
              <a:solidFill>
                <a:srgbClr val="009999"/>
              </a:solidFill>
              <a:latin typeface="Aptos Narrow" panose="020B0004020202020204" pitchFamily="34" charset="0"/>
            </a:rPr>
            <a:t>PLANNED  DELIVERY DATE</a:t>
          </a:r>
          <a:endParaRPr lang="en-IN" sz="2100" b="1" kern="1200" dirty="0">
            <a:solidFill>
              <a:srgbClr val="0099CC"/>
            </a:solidFill>
            <a:latin typeface="Aptos Narrow" panose="020B0004020202020204" pitchFamily="34" charset="0"/>
          </a:endParaRPr>
        </a:p>
      </dsp:txBody>
      <dsp:txXfrm rot="10800000">
        <a:off x="808490" y="59641"/>
        <a:ext cx="1643298" cy="1102456"/>
      </dsp:txXfrm>
    </dsp:sp>
    <dsp:sp modelId="{AF68FB43-7E27-4D8D-A92C-052610558381}">
      <dsp:nvSpPr>
        <dsp:cNvPr id="0" name=""/>
        <dsp:cNvSpPr/>
      </dsp:nvSpPr>
      <dsp:spPr>
        <a:xfrm flipH="1">
          <a:off x="0" y="0"/>
          <a:ext cx="1165005" cy="901535"/>
        </a:xfrm>
        <a:prstGeom prst="ellipse">
          <a:avLst/>
        </a:prstGeom>
        <a:blipFill>
          <a:blip xmlns:r="http://schemas.openxmlformats.org/officeDocument/2006/relationships" r:embed="rId1"/>
          <a:srcRect/>
          <a:stretch>
            <a:fillRect t="-28000" b="-28000"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1AB59C-B7A6-4117-987B-22517190CF98}">
      <dsp:nvSpPr>
        <dsp:cNvPr id="0" name=""/>
        <dsp:cNvSpPr/>
      </dsp:nvSpPr>
      <dsp:spPr>
        <a:xfrm rot="10800000">
          <a:off x="748851" y="192524"/>
          <a:ext cx="1762576" cy="836690"/>
        </a:xfrm>
        <a:prstGeom prst="flowChartAlternateProcess">
          <a:avLst/>
        </a:prstGeom>
        <a:solidFill>
          <a:schemeClr val="bg1"/>
        </a:solidFill>
        <a:ln w="19050" cap="flat" cmpd="sng" algn="ctr">
          <a:solidFill>
            <a:schemeClr val="tx2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1546" tIns="68580" rIns="128016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1" kern="1200" dirty="0">
              <a:solidFill>
                <a:srgbClr val="009999"/>
              </a:solidFill>
              <a:latin typeface="Aptos Narrow" panose="020B0004020202020204" pitchFamily="34" charset="0"/>
            </a:rPr>
            <a:t>INVENTORY SHRINKAGE</a:t>
          </a:r>
          <a:endParaRPr lang="en-IN" sz="1800" b="1" kern="1200" dirty="0">
            <a:solidFill>
              <a:srgbClr val="0099CC"/>
            </a:solidFill>
            <a:latin typeface="Aptos Narrow" panose="020B0004020202020204" pitchFamily="34" charset="0"/>
          </a:endParaRPr>
        </a:p>
      </dsp:txBody>
      <dsp:txXfrm rot="10800000">
        <a:off x="789694" y="233367"/>
        <a:ext cx="1680890" cy="755004"/>
      </dsp:txXfrm>
    </dsp:sp>
    <dsp:sp modelId="{AF68FB43-7E27-4D8D-A92C-052610558381}">
      <dsp:nvSpPr>
        <dsp:cNvPr id="0" name=""/>
        <dsp:cNvSpPr/>
      </dsp:nvSpPr>
      <dsp:spPr>
        <a:xfrm flipH="1">
          <a:off x="0" y="0"/>
          <a:ext cx="1165005" cy="901535"/>
        </a:xfrm>
        <a:prstGeom prst="ellipse">
          <a:avLst/>
        </a:prstGeom>
        <a:blipFill>
          <a:blip xmlns:r="http://schemas.openxmlformats.org/officeDocument/2006/relationships" r:embed="rId1"/>
          <a:srcRect/>
          <a:stretch>
            <a:fillRect l="-6000" r="-6000"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1AB59C-B7A6-4117-987B-22517190CF98}">
      <dsp:nvSpPr>
        <dsp:cNvPr id="0" name=""/>
        <dsp:cNvSpPr/>
      </dsp:nvSpPr>
      <dsp:spPr>
        <a:xfrm rot="10800000">
          <a:off x="748851" y="192524"/>
          <a:ext cx="1762576" cy="836690"/>
        </a:xfrm>
        <a:prstGeom prst="flowChartAlternateProcess">
          <a:avLst/>
        </a:prstGeom>
        <a:solidFill>
          <a:schemeClr val="bg1"/>
        </a:solidFill>
        <a:ln w="19050" cap="flat" cmpd="sng" algn="ctr">
          <a:solidFill>
            <a:schemeClr val="tx2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1546" tIns="80010" rIns="149352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b="1" kern="1200" dirty="0">
              <a:solidFill>
                <a:srgbClr val="009999"/>
              </a:solidFill>
              <a:latin typeface="Aptos Narrow" panose="020B0004020202020204" pitchFamily="34" charset="0"/>
            </a:rPr>
            <a:t>ZERO DAMAGE</a:t>
          </a:r>
          <a:endParaRPr lang="en-IN" sz="2100" b="1" kern="1200" dirty="0">
            <a:solidFill>
              <a:srgbClr val="0099CC"/>
            </a:solidFill>
            <a:latin typeface="Aptos Narrow" panose="020B0004020202020204" pitchFamily="34" charset="0"/>
          </a:endParaRPr>
        </a:p>
      </dsp:txBody>
      <dsp:txXfrm rot="10800000">
        <a:off x="789694" y="233367"/>
        <a:ext cx="1680890" cy="755004"/>
      </dsp:txXfrm>
    </dsp:sp>
    <dsp:sp modelId="{AF68FB43-7E27-4D8D-A92C-052610558381}">
      <dsp:nvSpPr>
        <dsp:cNvPr id="0" name=""/>
        <dsp:cNvSpPr/>
      </dsp:nvSpPr>
      <dsp:spPr>
        <a:xfrm flipH="1">
          <a:off x="0" y="0"/>
          <a:ext cx="1165005" cy="901535"/>
        </a:xfrm>
        <a:prstGeom prst="ellipse">
          <a:avLst/>
        </a:prstGeom>
        <a:blipFill>
          <a:blip xmlns:r="http://schemas.openxmlformats.org/officeDocument/2006/relationships" r:embed="rId1"/>
          <a:srcRect/>
          <a:stretch>
            <a:fillRect t="-23000" b="-23000"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1AB59C-B7A6-4117-987B-22517190CF98}">
      <dsp:nvSpPr>
        <dsp:cNvPr id="0" name=""/>
        <dsp:cNvSpPr/>
      </dsp:nvSpPr>
      <dsp:spPr>
        <a:xfrm rot="10800000">
          <a:off x="799303" y="148276"/>
          <a:ext cx="1969775" cy="925187"/>
        </a:xfrm>
        <a:prstGeom prst="flowChartAlternateProcess">
          <a:avLst/>
        </a:prstGeom>
        <a:solidFill>
          <a:schemeClr val="bg1"/>
        </a:solidFill>
        <a:ln w="19050" cap="flat" cmpd="sng" algn="ctr">
          <a:solidFill>
            <a:schemeClr val="tx2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2960" tIns="72390" rIns="135128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b="1" kern="1200" dirty="0">
              <a:solidFill>
                <a:srgbClr val="009999"/>
              </a:solidFill>
              <a:latin typeface="Aptos Narrow" panose="020B0004020202020204" pitchFamily="34" charset="0"/>
            </a:rPr>
            <a:t>Procurement</a:t>
          </a:r>
          <a:endParaRPr lang="en-IN" sz="1900" b="1" kern="1200" dirty="0">
            <a:solidFill>
              <a:srgbClr val="0099CC"/>
            </a:solidFill>
            <a:latin typeface="Aptos Narrow" panose="020B0004020202020204" pitchFamily="34" charset="0"/>
          </a:endParaRPr>
        </a:p>
      </dsp:txBody>
      <dsp:txXfrm rot="10800000">
        <a:off x="844466" y="193439"/>
        <a:ext cx="1879449" cy="834861"/>
      </dsp:txXfrm>
    </dsp:sp>
    <dsp:sp modelId="{AF68FB43-7E27-4D8D-A92C-052610558381}">
      <dsp:nvSpPr>
        <dsp:cNvPr id="0" name=""/>
        <dsp:cNvSpPr/>
      </dsp:nvSpPr>
      <dsp:spPr>
        <a:xfrm flipH="1">
          <a:off x="0" y="0"/>
          <a:ext cx="1288229" cy="996891"/>
        </a:xfrm>
        <a:prstGeom prst="ellipse">
          <a:avLst/>
        </a:prstGeom>
        <a:blipFill>
          <a:blip xmlns:r="http://schemas.openxmlformats.org/officeDocument/2006/relationships" r:embed="rId1"/>
          <a:srcRect/>
          <a:stretch>
            <a:fillRect l="-66000" r="-66000"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1AB59C-B7A6-4117-987B-22517190CF98}">
      <dsp:nvSpPr>
        <dsp:cNvPr id="0" name=""/>
        <dsp:cNvSpPr/>
      </dsp:nvSpPr>
      <dsp:spPr>
        <a:xfrm rot="10800000">
          <a:off x="748851" y="192524"/>
          <a:ext cx="1762576" cy="836690"/>
        </a:xfrm>
        <a:prstGeom prst="flowChartAlternateProcess">
          <a:avLst/>
        </a:prstGeom>
        <a:solidFill>
          <a:schemeClr val="bg1"/>
        </a:solidFill>
        <a:ln w="19050" cap="flat" cmpd="sng" algn="ctr">
          <a:solidFill>
            <a:schemeClr val="tx2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1546" tIns="91440" rIns="170688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b="1" kern="1200" dirty="0">
              <a:solidFill>
                <a:srgbClr val="009999"/>
              </a:solidFill>
              <a:latin typeface="Aptos Narrow" panose="020B0004020202020204" pitchFamily="34" charset="0"/>
            </a:rPr>
            <a:t>Planning</a:t>
          </a:r>
          <a:endParaRPr lang="en-IN" sz="2400" b="1" kern="1200" dirty="0">
            <a:solidFill>
              <a:srgbClr val="0099CC"/>
            </a:solidFill>
            <a:latin typeface="Aptos Narrow" panose="020B0004020202020204" pitchFamily="34" charset="0"/>
          </a:endParaRPr>
        </a:p>
      </dsp:txBody>
      <dsp:txXfrm rot="10800000">
        <a:off x="789694" y="233367"/>
        <a:ext cx="1680890" cy="755004"/>
      </dsp:txXfrm>
    </dsp:sp>
    <dsp:sp modelId="{AF68FB43-7E27-4D8D-A92C-052610558381}">
      <dsp:nvSpPr>
        <dsp:cNvPr id="0" name=""/>
        <dsp:cNvSpPr/>
      </dsp:nvSpPr>
      <dsp:spPr>
        <a:xfrm flipH="1">
          <a:off x="0" y="0"/>
          <a:ext cx="1165005" cy="901535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7000" r="-27000"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1AB59C-B7A6-4117-987B-22517190CF98}">
      <dsp:nvSpPr>
        <dsp:cNvPr id="0" name=""/>
        <dsp:cNvSpPr/>
      </dsp:nvSpPr>
      <dsp:spPr>
        <a:xfrm rot="10800000">
          <a:off x="721281" y="192933"/>
          <a:ext cx="1762576" cy="835873"/>
        </a:xfrm>
        <a:prstGeom prst="flowChartAlternateProcess">
          <a:avLst/>
        </a:prstGeom>
        <a:solidFill>
          <a:schemeClr val="bg1"/>
        </a:solidFill>
        <a:ln w="19050" cap="flat" cmpd="sng" algn="ctr">
          <a:solidFill>
            <a:schemeClr val="tx2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1163" tIns="76200" rIns="14224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kern="1200" dirty="0">
              <a:solidFill>
                <a:srgbClr val="008080"/>
              </a:solidFill>
              <a:latin typeface="Aptos Narrow" panose="020B0004020202020204" pitchFamily="34" charset="0"/>
            </a:rPr>
            <a:t>ware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kern="1200" dirty="0">
              <a:solidFill>
                <a:srgbClr val="008080"/>
              </a:solidFill>
              <a:latin typeface="Aptos Narrow" panose="020B0004020202020204" pitchFamily="34" charset="0"/>
            </a:rPr>
            <a:t>Housing</a:t>
          </a:r>
        </a:p>
      </dsp:txBody>
      <dsp:txXfrm rot="10800000">
        <a:off x="762084" y="233736"/>
        <a:ext cx="1680970" cy="754267"/>
      </dsp:txXfrm>
    </dsp:sp>
    <dsp:sp modelId="{AF68FB43-7E27-4D8D-A92C-052610558381}">
      <dsp:nvSpPr>
        <dsp:cNvPr id="0" name=""/>
        <dsp:cNvSpPr/>
      </dsp:nvSpPr>
      <dsp:spPr>
        <a:xfrm flipH="1">
          <a:off x="0" y="0"/>
          <a:ext cx="1163868" cy="900654"/>
        </a:xfrm>
        <a:prstGeom prst="ellipse">
          <a:avLst/>
        </a:prstGeom>
        <a:blipFill>
          <a:blip xmlns:r="http://schemas.openxmlformats.org/officeDocument/2006/relationships" r:embed="rId1"/>
          <a:srcRect/>
          <a:stretch>
            <a:fillRect l="-27000" r="-27000"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1AB59C-B7A6-4117-987B-22517190CF98}">
      <dsp:nvSpPr>
        <dsp:cNvPr id="0" name=""/>
        <dsp:cNvSpPr/>
      </dsp:nvSpPr>
      <dsp:spPr>
        <a:xfrm rot="10800000">
          <a:off x="858067" y="126729"/>
          <a:ext cx="2075630" cy="926091"/>
        </a:xfrm>
        <a:prstGeom prst="flowChartAlternateProcess">
          <a:avLst/>
        </a:prstGeom>
        <a:solidFill>
          <a:schemeClr val="bg1"/>
        </a:solidFill>
        <a:ln w="19050" cap="flat" cmpd="sng" algn="ctr">
          <a:solidFill>
            <a:schemeClr val="tx2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3383" tIns="64770" rIns="120904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b="1" kern="1200" dirty="0">
              <a:solidFill>
                <a:srgbClr val="009999"/>
              </a:solidFill>
              <a:latin typeface="Aptos Narrow" panose="020B0004020202020204" pitchFamily="34" charset="0"/>
            </a:rPr>
            <a:t>Manufactoring</a:t>
          </a:r>
          <a:endParaRPr lang="en-IN" sz="1700" b="1" kern="1200" dirty="0">
            <a:solidFill>
              <a:srgbClr val="0099CC"/>
            </a:solidFill>
            <a:latin typeface="Aptos Narrow" panose="020B0004020202020204" pitchFamily="34" charset="0"/>
          </a:endParaRPr>
        </a:p>
      </dsp:txBody>
      <dsp:txXfrm rot="10800000">
        <a:off x="903274" y="171936"/>
        <a:ext cx="1985216" cy="835677"/>
      </dsp:txXfrm>
    </dsp:sp>
    <dsp:sp modelId="{AF68FB43-7E27-4D8D-A92C-052610558381}">
      <dsp:nvSpPr>
        <dsp:cNvPr id="0" name=""/>
        <dsp:cNvSpPr/>
      </dsp:nvSpPr>
      <dsp:spPr>
        <a:xfrm flipH="1">
          <a:off x="0" y="0"/>
          <a:ext cx="1289487" cy="997864"/>
        </a:xfrm>
        <a:prstGeom prst="ellipse">
          <a:avLst/>
        </a:prstGeom>
        <a:blipFill>
          <a:blip xmlns:r="http://schemas.openxmlformats.org/officeDocument/2006/relationships" r:embed="rId1"/>
          <a:srcRect/>
          <a:stretch>
            <a:fillRect l="-18000" r="-18000"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3ABA68-EA58-461E-A197-9918F75FCB00}">
      <dsp:nvSpPr>
        <dsp:cNvPr id="0" name=""/>
        <dsp:cNvSpPr/>
      </dsp:nvSpPr>
      <dsp:spPr>
        <a:xfrm>
          <a:off x="801805" y="124527"/>
          <a:ext cx="1764008" cy="835201"/>
        </a:xfrm>
        <a:prstGeom prst="roundRect">
          <a:avLst/>
        </a:prstGeom>
        <a:noFill/>
        <a:ln w="19050" cap="flat" cmpd="sng" algn="ctr">
          <a:solidFill>
            <a:schemeClr val="tx2">
              <a:lumMod val="50000"/>
              <a:lumOff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141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b="1" kern="1200" dirty="0">
              <a:solidFill>
                <a:srgbClr val="009999"/>
              </a:solidFill>
              <a:latin typeface="Aptos Narrow" panose="020B0004020202020204" pitchFamily="34" charset="0"/>
            </a:rPr>
            <a:t>Logistics</a:t>
          </a:r>
        </a:p>
      </dsp:txBody>
      <dsp:txXfrm>
        <a:off x="842576" y="165298"/>
        <a:ext cx="1682466" cy="753659"/>
      </dsp:txXfrm>
    </dsp:sp>
    <dsp:sp modelId="{67F47FE7-8CCA-41A4-AD37-13172B168514}">
      <dsp:nvSpPr>
        <dsp:cNvPr id="0" name=""/>
        <dsp:cNvSpPr/>
      </dsp:nvSpPr>
      <dsp:spPr>
        <a:xfrm>
          <a:off x="171667" y="0"/>
          <a:ext cx="948603" cy="731943"/>
        </a:xfrm>
        <a:prstGeom prst="ellipse">
          <a:avLst/>
        </a:prstGeom>
        <a:blipFill>
          <a:blip xmlns:r="http://schemas.openxmlformats.org/officeDocument/2006/relationships" r:embed="rId1"/>
          <a:srcRect/>
          <a:stretch>
            <a:fillRect l="-8000" r="-8000"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1AB59C-B7A6-4117-987B-22517190CF98}">
      <dsp:nvSpPr>
        <dsp:cNvPr id="0" name=""/>
        <dsp:cNvSpPr/>
      </dsp:nvSpPr>
      <dsp:spPr>
        <a:xfrm rot="10800000">
          <a:off x="758651" y="165151"/>
          <a:ext cx="1911026" cy="876609"/>
        </a:xfrm>
        <a:prstGeom prst="flowChartAlternateProcess">
          <a:avLst/>
        </a:prstGeom>
        <a:solidFill>
          <a:schemeClr val="bg1"/>
        </a:solidFill>
        <a:ln w="19050" cap="flat" cmpd="sng" algn="ctr">
          <a:solidFill>
            <a:schemeClr val="tx2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0226" tIns="68580" rIns="128016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1" kern="1200" dirty="0">
              <a:solidFill>
                <a:srgbClr val="009999"/>
              </a:solidFill>
            </a:rPr>
            <a:t>Distribution</a:t>
          </a:r>
        </a:p>
      </dsp:txBody>
      <dsp:txXfrm rot="10800000">
        <a:off x="801443" y="207943"/>
        <a:ext cx="1825442" cy="791025"/>
      </dsp:txXfrm>
    </dsp:sp>
    <dsp:sp modelId="{AF68FB43-7E27-4D8D-A92C-052610558381}">
      <dsp:nvSpPr>
        <dsp:cNvPr id="0" name=""/>
        <dsp:cNvSpPr/>
      </dsp:nvSpPr>
      <dsp:spPr>
        <a:xfrm flipH="1">
          <a:off x="0" y="0"/>
          <a:ext cx="1220588" cy="944547"/>
        </a:xfrm>
        <a:prstGeom prst="ellipse">
          <a:avLst/>
        </a:prstGeom>
        <a:blipFill>
          <a:blip xmlns:r="http://schemas.openxmlformats.org/officeDocument/2006/relationships" r:embed="rId1"/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1AB59C-B7A6-4117-987B-22517190CF98}">
      <dsp:nvSpPr>
        <dsp:cNvPr id="0" name=""/>
        <dsp:cNvSpPr/>
      </dsp:nvSpPr>
      <dsp:spPr>
        <a:xfrm rot="10800000">
          <a:off x="735208" y="192524"/>
          <a:ext cx="1762576" cy="836690"/>
        </a:xfrm>
        <a:prstGeom prst="flowChartAlternateProcess">
          <a:avLst/>
        </a:prstGeom>
        <a:solidFill>
          <a:schemeClr val="bg1"/>
        </a:solidFill>
        <a:ln w="19050" cap="flat" cmpd="sng" algn="ctr">
          <a:solidFill>
            <a:schemeClr val="tx2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1546" tIns="68580" rIns="128016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1" kern="1200" dirty="0">
              <a:solidFill>
                <a:srgbClr val="009999"/>
              </a:solidFill>
              <a:latin typeface="Aptos Narrow" panose="020B0004020202020204" pitchFamily="34" charset="0"/>
            </a:rPr>
            <a:t>Customer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1" kern="1200" dirty="0">
              <a:solidFill>
                <a:srgbClr val="009999"/>
              </a:solidFill>
              <a:latin typeface="Aptos Narrow" panose="020B0004020202020204" pitchFamily="34" charset="0"/>
            </a:rPr>
            <a:t>Service</a:t>
          </a:r>
        </a:p>
      </dsp:txBody>
      <dsp:txXfrm rot="10800000">
        <a:off x="776051" y="233367"/>
        <a:ext cx="1680890" cy="755004"/>
      </dsp:txXfrm>
    </dsp:sp>
    <dsp:sp modelId="{AF68FB43-7E27-4D8D-A92C-052610558381}">
      <dsp:nvSpPr>
        <dsp:cNvPr id="0" name=""/>
        <dsp:cNvSpPr/>
      </dsp:nvSpPr>
      <dsp:spPr>
        <a:xfrm flipH="1">
          <a:off x="0" y="0"/>
          <a:ext cx="1165005" cy="901535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5000" b="-15000"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1AB59C-B7A6-4117-987B-22517190CF98}">
      <dsp:nvSpPr>
        <dsp:cNvPr id="0" name=""/>
        <dsp:cNvSpPr/>
      </dsp:nvSpPr>
      <dsp:spPr>
        <a:xfrm rot="10800000">
          <a:off x="735208" y="192524"/>
          <a:ext cx="1762576" cy="836690"/>
        </a:xfrm>
        <a:prstGeom prst="flowChartAlternateProcess">
          <a:avLst/>
        </a:prstGeom>
        <a:solidFill>
          <a:schemeClr val="bg1"/>
        </a:solidFill>
        <a:ln w="19050" cap="flat" cmpd="sng" algn="ctr">
          <a:solidFill>
            <a:schemeClr val="tx2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1546" tIns="68580" rIns="128016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1" kern="1200" dirty="0">
              <a:solidFill>
                <a:srgbClr val="009999"/>
              </a:solidFill>
              <a:latin typeface="Aptos Narrow" panose="020B0004020202020204" pitchFamily="34" charset="0"/>
            </a:rPr>
            <a:t>Reverse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1" kern="1200" dirty="0">
              <a:solidFill>
                <a:srgbClr val="009999"/>
              </a:solidFill>
              <a:latin typeface="Aptos Narrow" panose="020B0004020202020204" pitchFamily="34" charset="0"/>
            </a:rPr>
            <a:t>Logistics</a:t>
          </a:r>
        </a:p>
      </dsp:txBody>
      <dsp:txXfrm rot="10800000">
        <a:off x="776051" y="233367"/>
        <a:ext cx="1680890" cy="755004"/>
      </dsp:txXfrm>
    </dsp:sp>
    <dsp:sp modelId="{AF68FB43-7E27-4D8D-A92C-052610558381}">
      <dsp:nvSpPr>
        <dsp:cNvPr id="0" name=""/>
        <dsp:cNvSpPr/>
      </dsp:nvSpPr>
      <dsp:spPr>
        <a:xfrm flipH="1">
          <a:off x="0" y="0"/>
          <a:ext cx="1165005" cy="901535"/>
        </a:xfrm>
        <a:prstGeom prst="ellipse">
          <a:avLst/>
        </a:prstGeom>
        <a:blipFill>
          <a:blip xmlns:r="http://schemas.openxmlformats.org/officeDocument/2006/relationships" r:embed="rId1"/>
          <a:srcRect/>
          <a:stretch>
            <a:fillRect l="-13000" r="-13000"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11/layout/RadialPictureList">
  <dgm:title val="Radial Picture List"/>
  <dgm:desc val="Use to show relationships to a central idea. The Level 1 shape contains text and all Level 2 shapes contain a picture with corresponding text. Limited to four Level 2 pictures.  Unused pictures do not appear, but remain available if you switch layouts. Works best with a small amount of Level 2 text."/>
  <dgm:catLst>
    <dgm:cat type="picture" pri="2500"/>
    <dgm:cat type="officeonline" pri="2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10" destId="14" srcOrd="3" destOrd="0"/>
      </dgm:cxnLst>
      <dgm:bg/>
      <dgm:whole/>
    </dgm:dataModel>
  </dgm:clrData>
  <dgm:layoutNode name="Name0">
    <dgm:varLst>
      <dgm:chMax val="1"/>
      <dgm:chPref val="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equ" val="1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l" for="ch" forName="Accent" refType="w" fact="0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l" for="ch" forName="Child1" refType="w" fact="0.76"/>
              <dgm:constr type="t" for="ch" forName="Child1" refType="h" fact="0.3739"/>
              <dgm:constr type="w" for="ch" forName="Child1" refType="w" fact="0.24"/>
              <dgm:constr type="h" for="ch" forName="Child1" refType="h" fact="0.255"/>
              <dgm:constr type="l" for="ch" forName="Parent" refType="w" fact="0.1726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l" for="ch" forName="Image1" refType="w" fact="0.5661"/>
              <dgm:constr type="t" for="ch" forName="Image1" refType="h" fact="0.3744"/>
              <dgm:constr type="w" for="ch" forName="Image1" refType="w" fact="0.1793"/>
              <dgm:constr type="h" for="ch" forName="Image1" refType="h" fact="0.255"/>
            </dgm:constrLst>
          </dgm:if>
          <dgm:if name="Name6" axis="ch ch" ptType="node node" st="1 1" cnt="1 0" func="cnt" op="equ" val="2">
            <dgm:alg type="composite">
              <dgm:param type="ar" val="1.381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" refType="w" fact="0"/>
              <dgm:constr type="t" for="ch" forName="Accent" refType="h" fact="0"/>
              <dgm:constr type="w" for="ch" forName="Accent" refType="w" fact="0.6946"/>
              <dgm:constr type="h" for="ch" forName="Accent" refType="h"/>
              <dgm:constr type="l" for="ch" forName="Parent" refType="w" fact="0.1777"/>
              <dgm:constr type="t" for="ch" forName="Parent" refType="h" fact="0.2646"/>
              <dgm:constr type="w" for="ch" forName="Parent" refType="w" fact="0.3446"/>
              <dgm:constr type="h" for="ch" forName="Parent" refType="h" fact="0.4759"/>
              <dgm:constr type="l" for="ch" forName="Image1" refType="w" fact="0.5531"/>
              <dgm:constr type="t" for="ch" forName="Image1" refType="h" fact="0.1585"/>
              <dgm:constr type="w" for="ch" forName="Image1" refType="w" fact="0.1846"/>
              <dgm:constr type="h" for="ch" forName="Image1" refType="h" fact="0.255"/>
              <dgm:constr type="l" for="ch" forName="Image2" refType="w" fact="0.5531"/>
              <dgm:constr type="t" for="ch" forName="Image2" refType="h" fact="0.5624"/>
              <dgm:constr type="w" for="ch" forName="Image2" refType="w" fact="0.1846"/>
              <dgm:constr type="h" for="ch" forName="Image2" refType="h" fact="0.255"/>
              <dgm:constr type="l" for="ch" forName="Child1" refType="w" fact="0.7529"/>
              <dgm:constr type="t" for="ch" forName="Child1" refType="h" fact="0.1618"/>
              <dgm:constr type="w" for="ch" forName="Child1" refType="w" fact="0.2471"/>
              <dgm:constr type="h" for="ch" forName="Child1" refType="h" fact="0.2468"/>
              <dgm:constr type="l" for="ch" forName="Child2" refType="w" fact="0.7529"/>
              <dgm:constr type="t" for="ch" forName="Child2" refType="h" fact="0.5657"/>
              <dgm:constr type="w" for="ch" forName="Child2" refType="w" fact="0.2471"/>
              <dgm:constr type="h" for="ch" forName="Child2" refType="h" fact="0.2468"/>
            </dgm:constrLst>
          </dgm:if>
          <dgm:if name="Name7" axis="ch ch" ptType="node node" st="1 1" cnt="1 0" func="cnt" op="equ" val="3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" refType="w" fact="0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l" for="ch" forName="Parent" refType="w" fact="0.1726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l" for="ch" forName="Image1" refType="w" fact="0.4968"/>
              <dgm:constr type="t" for="ch" forName="Image1" refType="h" fact="0.0843"/>
              <dgm:constr type="w" for="ch" forName="Image1" refType="w" fact="0.1793"/>
              <dgm:constr type="h" for="ch" forName="Image1" refType="h" fact="0.255"/>
              <dgm:constr type="l" for="ch" forName="Image2" refType="w" fact="0.5661"/>
              <dgm:constr type="t" for="ch" forName="Image2" refType="h" fact="0.3744"/>
              <dgm:constr type="w" for="ch" forName="Image2" refType="w" fact="0.1793"/>
              <dgm:constr type="h" for="ch" forName="Image2" refType="h" fact="0.255"/>
              <dgm:constr type="l" for="ch" forName="Image3" refType="w" fact="0.4968"/>
              <dgm:constr type="t" for="ch" forName="Image3" refType="h" fact="0.6686"/>
              <dgm:constr type="w" for="ch" forName="Image3" refType="w" fact="0.1793"/>
              <dgm:constr type="h" for="ch" forName="Image3" refType="h" fact="0.255"/>
              <dgm:constr type="l" for="ch" forName="Child1" refType="w" fact="0.6897"/>
              <dgm:constr type="t" for="ch" forName="Child1" refType="h" fact="0.0884"/>
              <dgm:constr type="w" for="ch" forName="Child1" refType="w" fact="0.24"/>
              <dgm:constr type="h" for="ch" forName="Child1" refType="h" fact="0.2468"/>
              <dgm:constr type="l" for="ch" forName="Child2" refType="w" fact="0.76"/>
              <dgm:constr type="t" for="ch" forName="Child2" refType="h" fact="0.378"/>
              <dgm:constr type="w" for="ch" forName="Child2" refType="w" fact="0.24"/>
              <dgm:constr type="h" for="ch" forName="Child2" refType="h" fact="0.2468"/>
              <dgm:constr type="l" for="ch" forName="Child3" refType="w" fact="0.6897"/>
              <dgm:constr type="t" for="ch" forName="Child3" refType="h" fact="0.6738"/>
              <dgm:constr type="w" for="ch" forName="Child3" refType="w" fact="0.24"/>
              <dgm:constr type="h" for="ch" forName="Child3" refType="h" fact="0.2468"/>
            </dgm:constrLst>
          </dgm:if>
          <dgm:else name="Name8">
            <dgm:alg type="composite">
              <dgm:param type="ar" val="1.2852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" refType="w" fact="0"/>
              <dgm:constr type="t" for="ch" forName="Accent" refType="h" fact="0.0361"/>
              <dgm:constr type="w" for="ch" forName="Accent" refType="w" fact="0.6865"/>
              <dgm:constr type="h" for="ch" forName="Accent" refType="h" fact="0.9197"/>
              <dgm:constr type="l" for="ch" forName="Parent" refType="w" fact="0.1756"/>
              <dgm:constr type="t" for="ch" forName="Parent" refType="h" fact="0.2795"/>
              <dgm:constr type="w" for="ch" forName="Parent" refType="w" fact="0.3406"/>
              <dgm:constr type="h" for="ch" forName="Parent" refType="h" fact="0.4377"/>
              <dgm:constr type="l" for="ch" forName="Image1" refType="w" fact="0.425"/>
              <dgm:constr type="t" for="ch" forName="Image1" refType="h" fact="0"/>
              <dgm:constr type="w" for="ch" forName="Image1" refType="w" fact="0.1825"/>
              <dgm:constr type="h" for="ch" forName="Image1" refType="h" fact="0.2345"/>
              <dgm:constr type="l" for="ch" forName="Image2" refType="w" fact="0.5598"/>
              <dgm:constr type="t" for="ch" forName="Image2" refType="h" fact="0.2184"/>
              <dgm:constr type="w" for="ch" forName="Image2" refType="w" fact="0.1825"/>
              <dgm:constr type="h" for="ch" forName="Image2" refType="h" fact="0.2345"/>
              <dgm:constr type="l" for="ch" forName="Image3" refType="w" fact="0.5591"/>
              <dgm:constr type="t" for="ch" forName="Image3" refType="h" fact="0.5395"/>
              <dgm:constr type="w" for="ch" forName="Image3" refType="w" fact="0.1825"/>
              <dgm:constr type="h" for="ch" forName="Image3" refType="h" fact="0.2345"/>
              <dgm:constr type="l" for="ch" forName="Image4" refType="w" fact="0.425"/>
              <dgm:constr type="t" for="ch" forName="Image4" refType="h" fact="0.7655"/>
              <dgm:constr type="w" for="ch" forName="Image4" refType="w" fact="0.1825"/>
              <dgm:constr type="h" for="ch" forName="Image4" refType="h" fact="0.2345"/>
              <dgm:constr type="l" for="ch" forName="Child1" refType="w" fact="0.6214"/>
              <dgm:constr type="t" for="ch" forName="Child1" refType="h" fact="0.003"/>
              <dgm:constr type="w" for="ch" forName="Child1" refType="w" fact="0.2443"/>
              <dgm:constr type="h" for="ch" forName="Child1" refType="h" fact="0.227"/>
              <dgm:constr type="l" for="ch" forName="Child2" refType="w" fact="0.7557"/>
              <dgm:constr type="t" for="ch" forName="Child2" refType="h" fact="0.2225"/>
              <dgm:constr type="w" for="ch" forName="Child2" refType="w" fact="0.2443"/>
              <dgm:constr type="h" for="ch" forName="Child2" refType="h" fact="0.227"/>
              <dgm:constr type="l" for="ch" forName="Child3" refType="w" fact="0.7557"/>
              <dgm:constr type="t" for="ch" forName="Child3" refType="h" fact="0.5433"/>
              <dgm:constr type="w" for="ch" forName="Child3" refType="w" fact="0.2443"/>
              <dgm:constr type="h" for="ch" forName="Child3" refType="h" fact="0.227"/>
              <dgm:constr type="l" for="ch" forName="Child4" refType="w" fact="0.6214"/>
              <dgm:constr type="t" for="ch" forName="Child4" refType="h" fact="0.7703"/>
              <dgm:constr type="w" for="ch" forName="Child4" refType="w" fact="0.2443"/>
              <dgm:constr type="h" for="ch" forName="Child4" refType="h" fact="0.227"/>
            </dgm:constrLst>
          </dgm:else>
        </dgm:choose>
      </dgm:if>
      <dgm:else name="Name9">
        <dgm:choose name="Name10">
          <dgm:if name="Name11" axis="ch ch" ptType="node node" st="1 1" cnt="1 0" func="cnt" op="equ" val="0">
            <dgm:alg type="composite">
              <dgm:param type="ar" val="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2" axis="ch ch" ptType="node node" st="1 1" cnt="1 0" func="cnt" op="equ" val="1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r" for="ch" forName="Accent" refType="w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r" for="ch" forName="Child1" refType="w" fact="0.24"/>
              <dgm:constr type="t" for="ch" forName="Child1" refType="h" fact="0.3739"/>
              <dgm:constr type="w" for="ch" forName="Child1" refType="w" fact="0.24"/>
              <dgm:constr type="h" for="ch" forName="Child1" refType="h" fact="0.255"/>
              <dgm:constr type="r" for="ch" forName="Parent" refType="w" fact="0.8274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r" for="ch" forName="Image1" refType="w" fact="0.4339"/>
              <dgm:constr type="t" for="ch" forName="Image1" refType="h" fact="0.3744"/>
              <dgm:constr type="w" for="ch" forName="Image1" refType="w" fact="0.1793"/>
              <dgm:constr type="h" for="ch" forName="Image1" refType="h" fact="0.255"/>
            </dgm:constrLst>
          </dgm:if>
          <dgm:if name="Name13" axis="ch ch" ptType="node node" st="1 1" cnt="1 0" func="cnt" op="equ" val="2">
            <dgm:alg type="composite">
              <dgm:param type="ar" val="1.381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" refType="w"/>
              <dgm:constr type="t" for="ch" forName="Accent" refType="h" fact="0"/>
              <dgm:constr type="w" for="ch" forName="Accent" refType="w" fact="0.6946"/>
              <dgm:constr type="h" for="ch" forName="Accent" refType="h"/>
              <dgm:constr type="r" for="ch" forName="Parent" refType="w" fact="0.8223"/>
              <dgm:constr type="t" for="ch" forName="Parent" refType="h" fact="0.2646"/>
              <dgm:constr type="w" for="ch" forName="Parent" refType="w" fact="0.3446"/>
              <dgm:constr type="h" for="ch" forName="Parent" refType="h" fact="0.4759"/>
              <dgm:constr type="r" for="ch" forName="Image1" refType="w" fact="0.4469"/>
              <dgm:constr type="t" for="ch" forName="Image1" refType="h" fact="0.1585"/>
              <dgm:constr type="w" for="ch" forName="Image1" refType="w" fact="0.1846"/>
              <dgm:constr type="h" for="ch" forName="Image1" refType="h" fact="0.255"/>
              <dgm:constr type="r" for="ch" forName="Image2" refType="w" fact="0.4469"/>
              <dgm:constr type="t" for="ch" forName="Image2" refType="h" fact="0.5624"/>
              <dgm:constr type="w" for="ch" forName="Image2" refType="w" fact="0.1846"/>
              <dgm:constr type="h" for="ch" forName="Image2" refType="h" fact="0.255"/>
              <dgm:constr type="r" for="ch" forName="Child1" refType="w" fact="0.2471"/>
              <dgm:constr type="t" for="ch" forName="Child1" refType="h" fact="0.1618"/>
              <dgm:constr type="w" for="ch" forName="Child1" refType="w" fact="0.2471"/>
              <dgm:constr type="h" for="ch" forName="Child1" refType="h" fact="0.2468"/>
              <dgm:constr type="r" for="ch" forName="Child2" refType="w" fact="0.2471"/>
              <dgm:constr type="t" for="ch" forName="Child2" refType="h" fact="0.5657"/>
              <dgm:constr type="w" for="ch" forName="Child2" refType="w" fact="0.2471"/>
              <dgm:constr type="h" for="ch" forName="Child2" refType="h" fact="0.2468"/>
            </dgm:constrLst>
          </dgm:if>
          <dgm:if name="Name14" axis="ch ch" ptType="node node" st="1 1" cnt="1 0" func="cnt" op="equ" val="3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" refType="w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r" for="ch" forName="Parent" refType="w" fact="0.8274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r" for="ch" forName="Image1" refType="w" fact="0.5032"/>
              <dgm:constr type="t" for="ch" forName="Image1" refType="h" fact="0.0843"/>
              <dgm:constr type="w" for="ch" forName="Image1" refType="w" fact="0.1793"/>
              <dgm:constr type="h" for="ch" forName="Image1" refType="h" fact="0.255"/>
              <dgm:constr type="r" for="ch" forName="Image2" refType="w" fact="0.4339"/>
              <dgm:constr type="t" for="ch" forName="Image2" refType="h" fact="0.3744"/>
              <dgm:constr type="w" for="ch" forName="Image2" refType="w" fact="0.1793"/>
              <dgm:constr type="h" for="ch" forName="Image2" refType="h" fact="0.255"/>
              <dgm:constr type="r" for="ch" forName="Image3" refType="w" fact="0.5032"/>
              <dgm:constr type="t" for="ch" forName="Image3" refType="h" fact="0.6686"/>
              <dgm:constr type="w" for="ch" forName="Image3" refType="w" fact="0.1793"/>
              <dgm:constr type="h" for="ch" forName="Image3" refType="h" fact="0.255"/>
              <dgm:constr type="r" for="ch" forName="Child1" refType="w" fact="0.3103"/>
              <dgm:constr type="t" for="ch" forName="Child1" refType="h" fact="0.0884"/>
              <dgm:constr type="w" for="ch" forName="Child1" refType="w" fact="0.24"/>
              <dgm:constr type="h" for="ch" forName="Child1" refType="h" fact="0.2468"/>
              <dgm:constr type="r" for="ch" forName="Child2" refType="w" fact="0.24"/>
              <dgm:constr type="t" for="ch" forName="Child2" refType="h" fact="0.378"/>
              <dgm:constr type="w" for="ch" forName="Child2" refType="w" fact="0.24"/>
              <dgm:constr type="h" for="ch" forName="Child2" refType="h" fact="0.2468"/>
              <dgm:constr type="r" for="ch" forName="Child3" refType="w" fact="0.3103"/>
              <dgm:constr type="t" for="ch" forName="Child3" refType="h" fact="0.6738"/>
              <dgm:constr type="w" for="ch" forName="Child3" refType="w" fact="0.24"/>
              <dgm:constr type="h" for="ch" forName="Child3" refType="h" fact="0.2468"/>
            </dgm:constrLst>
          </dgm:if>
          <dgm:else name="Name15">
            <dgm:alg type="composite">
              <dgm:param type="ar" val="1.2852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" refType="w"/>
              <dgm:constr type="t" for="ch" forName="Accent" refType="h" fact="0.0361"/>
              <dgm:constr type="w" for="ch" forName="Accent" refType="w" fact="0.6865"/>
              <dgm:constr type="h" for="ch" forName="Accent" refType="h" fact="0.9197"/>
              <dgm:constr type="r" for="ch" forName="Parent" refType="w" fact="0.8244"/>
              <dgm:constr type="t" for="ch" forName="Parent" refType="h" fact="0.2795"/>
              <dgm:constr type="w" for="ch" forName="Parent" refType="w" fact="0.3406"/>
              <dgm:constr type="h" for="ch" forName="Parent" refType="h" fact="0.4377"/>
              <dgm:constr type="r" for="ch" forName="Image1" refType="w" fact="0.575"/>
              <dgm:constr type="t" for="ch" forName="Image1" refType="h" fact="0"/>
              <dgm:constr type="w" for="ch" forName="Image1" refType="w" fact="0.1825"/>
              <dgm:constr type="h" for="ch" forName="Image1" refType="h" fact="0.2345"/>
              <dgm:constr type="r" for="ch" forName="Image2" refType="w" fact="0.4402"/>
              <dgm:constr type="t" for="ch" forName="Image2" refType="h" fact="0.2184"/>
              <dgm:constr type="w" for="ch" forName="Image2" refType="w" fact="0.1825"/>
              <dgm:constr type="h" for="ch" forName="Image2" refType="h" fact="0.2345"/>
              <dgm:constr type="r" for="ch" forName="Image3" refType="w" fact="0.4409"/>
              <dgm:constr type="t" for="ch" forName="Image3" refType="h" fact="0.5395"/>
              <dgm:constr type="w" for="ch" forName="Image3" refType="w" fact="0.1825"/>
              <dgm:constr type="h" for="ch" forName="Image3" refType="h" fact="0.2345"/>
              <dgm:constr type="r" for="ch" forName="Image4" refType="w" fact="0.575"/>
              <dgm:constr type="t" for="ch" forName="Image4" refType="h" fact="0.7655"/>
              <dgm:constr type="w" for="ch" forName="Image4" refType="w" fact="0.1825"/>
              <dgm:constr type="h" for="ch" forName="Image4" refType="h" fact="0.2345"/>
              <dgm:constr type="r" for="ch" forName="Child1" refType="w" fact="0.3786"/>
              <dgm:constr type="t" for="ch" forName="Child1" refType="h" fact="0.003"/>
              <dgm:constr type="w" for="ch" forName="Child1" refType="w" fact="0.2443"/>
              <dgm:constr type="h" for="ch" forName="Child1" refType="h" fact="0.227"/>
              <dgm:constr type="r" for="ch" forName="Child2" refType="w" fact="0.2443"/>
              <dgm:constr type="t" for="ch" forName="Child2" refType="h" fact="0.2225"/>
              <dgm:constr type="w" for="ch" forName="Child2" refType="w" fact="0.2443"/>
              <dgm:constr type="h" for="ch" forName="Child2" refType="h" fact="0.227"/>
              <dgm:constr type="r" for="ch" forName="Child3" refType="w" fact="0.2443"/>
              <dgm:constr type="t" for="ch" forName="Child3" refType="h" fact="0.5433"/>
              <dgm:constr type="w" for="ch" forName="Child3" refType="w" fact="0.2443"/>
              <dgm:constr type="h" for="ch" forName="Child3" refType="h" fact="0.227"/>
              <dgm:constr type="r" for="ch" forName="Child4" refType="w" fact="0.3786"/>
              <dgm:constr type="t" for="ch" forName="Child4" refType="h" fact="0.7703"/>
              <dgm:constr type="w" for="ch" forName="Child4" refType="w" fact="0.2443"/>
              <dgm:constr type="h" for="ch" forName="Child4" refType="h" fact="0.227"/>
            </dgm:constrLst>
          </dgm:else>
        </dgm:choose>
      </dgm:else>
    </dgm:choose>
    <dgm:forEach name="wrapper" axis="self" ptType="parTrans">
      <dgm:forEach name="ImageRepeat" axis="self">
        <dgm:layoutNode name="Image" styleLbl="fgImgPlace1">
          <dgm:alg type="sp"/>
          <dgm:shape xmlns:r="http://schemas.openxmlformats.org/officeDocument/2006/relationships" type="ellipse" r:blip="" blipPhldr="1">
            <dgm:adjLst/>
          </dgm:shape>
          <dgm:presOf/>
        </dgm:layoutNode>
      </dgm:forEach>
    </dgm:forEach>
    <dgm:forEach name="Name16" axis="ch" ptType="node" cnt="1">
      <dgm:layoutNode name="Parent" styleLbl="node1">
        <dgm:varLst>
          <dgm:chMax val="4"/>
          <dgm:chPref val="3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 ch" ptType="node node" st="1 1" cnt="1 1">
      <dgm:layoutNode name="Accent" styleLbl="node1">
        <dgm:alg type="sp"/>
        <dgm:choose name="Name18">
          <dgm:if name="Name19" func="var" arg="dir" op="equ" val="norm">
            <dgm:choose name="Name20">
              <dgm:if name="Name21" axis="followSib" ptType="node" func="cnt" op="equ" val="0">
                <dgm:shape xmlns:r="http://schemas.openxmlformats.org/officeDocument/2006/relationships" type="blockArc" r:blip="">
                  <dgm:adjLst>
                    <dgm:adj idx="1" val="-49.0368"/>
                    <dgm:adj idx="2" val="49.4265"/>
                    <dgm:adj idx="3" val="0.0564"/>
                  </dgm:adjLst>
                </dgm:shape>
              </dgm:if>
              <dgm:if name="Name22" axis="followSib" ptType="node" func="cnt" op="equ" val="1">
                <dgm:shape xmlns:r="http://schemas.openxmlformats.org/officeDocument/2006/relationships" type="blockArc" r:blip="">
                  <dgm:adjLst>
                    <dgm:adj idx="1" val="-64.2028"/>
                    <dgm:adj idx="2" val="64.5456"/>
                    <dgm:adj idx="3" val="0.0558"/>
                  </dgm:adjLst>
                </dgm:shape>
              </dgm:if>
              <dgm:if name="Name23" axis="followSib" ptType="node" func="cnt" op="equ" val="2">
                <dgm:shape xmlns:r="http://schemas.openxmlformats.org/officeDocument/2006/relationships" type="blockArc" r:blip="">
                  <dgm:adjLst>
                    <dgm:adj idx="1" val="-67.8702"/>
                    <dgm:adj idx="2" val="68.6519"/>
                    <dgm:adj idx="3" val="0.0575"/>
                  </dgm:adjLst>
                </dgm:shape>
              </dgm:if>
              <dgm:else name="Name24">
                <dgm:shape xmlns:r="http://schemas.openxmlformats.org/officeDocument/2006/relationships" type="blockArc" r:blip="">
                  <dgm:adjLst>
                    <dgm:adj idx="1" val="-84.8426"/>
                    <dgm:adj idx="2" val="84.8009"/>
                    <dgm:adj idx="3" val="0.0524"/>
                  </dgm:adjLst>
                </dgm:shape>
              </dgm:else>
            </dgm:choose>
          </dgm:if>
          <dgm:else name="Name25">
            <dgm:choose name="Name26">
              <dgm:if name="Name27" axis="followSib" ptType="node" func="cnt" op="equ" val="0">
                <dgm:shape xmlns:r="http://schemas.openxmlformats.org/officeDocument/2006/relationships" rot="180" type="blockArc" r:blip="">
                  <dgm:adjLst>
                    <dgm:adj idx="1" val="-49.0368"/>
                    <dgm:adj idx="2" val="49.4265"/>
                    <dgm:adj idx="3" val="0.0564"/>
                  </dgm:adjLst>
                </dgm:shape>
              </dgm:if>
              <dgm:if name="Name28" axis="followSib" ptType="node" func="cnt" op="equ" val="1">
                <dgm:shape xmlns:r="http://schemas.openxmlformats.org/officeDocument/2006/relationships" rot="180" type="blockArc" r:blip="">
                  <dgm:adjLst>
                    <dgm:adj idx="1" val="-64.2028"/>
                    <dgm:adj idx="2" val="64.5456"/>
                    <dgm:adj idx="3" val="0.0558"/>
                  </dgm:adjLst>
                </dgm:shape>
              </dgm:if>
              <dgm:if name="Name29" axis="followSib" ptType="node" func="cnt" op="equ" val="2">
                <dgm:shape xmlns:r="http://schemas.openxmlformats.org/officeDocument/2006/relationships" rot="180" type="blockArc" r:blip="">
                  <dgm:adjLst>
                    <dgm:adj idx="1" val="-67.8702"/>
                    <dgm:adj idx="2" val="68.6519"/>
                    <dgm:adj idx="3" val="0.0575"/>
                  </dgm:adjLst>
                </dgm:shape>
              </dgm:if>
              <dgm:else name="Name30">
                <dgm:shape xmlns:r="http://schemas.openxmlformats.org/officeDocument/2006/relationships" rot="180" type="blockArc" r:blip="">
                  <dgm:adjLst>
                    <dgm:adj idx="1" val="-84.8426"/>
                    <dgm:adj idx="2" val="84.8009"/>
                    <dgm:adj idx="3" val="0.0524"/>
                  </dgm:adjLst>
                </dgm:shape>
              </dgm:else>
            </dgm:choose>
          </dgm:else>
        </dgm:choose>
        <dgm:presOf/>
      </dgm:layoutNode>
      <dgm:layoutNode name="Image1" styleLbl="fgImgPlace1">
        <dgm:alg type="sp"/>
        <dgm:shape xmlns:r="http://schemas.openxmlformats.org/officeDocument/2006/relationships" type="ellipse" r:blip="" blipPhldr="1">
          <dgm:adjLst/>
        </dgm:shape>
        <dgm:presOf/>
      </dgm:layoutNode>
      <dgm:layoutNode name="Child1" styleLbl="revTx">
        <dgm:varLst>
          <dgm:chMax val="0"/>
          <dgm:chPref val="0"/>
          <dgm:bulletEnabled val="1"/>
        </dgm:varLst>
        <dgm:choose name="Name31">
          <dgm:if name="Name32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33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4" axis="ch ch" ptType="node node" st="1 2" cnt="1 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35" ref="ImageRepeat"/>
      </dgm:layoutNode>
      <dgm:layoutNode name="Child2" styleLbl="revTx">
        <dgm:varLst>
          <dgm:chMax val="0"/>
          <dgm:chPref val="0"/>
          <dgm:bulletEnabled val="1"/>
        </dgm:varLst>
        <dgm:choose name="Name36">
          <dgm:if name="Name37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38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9" axis="ch ch" ptType="node node" st="1 3" cnt="1 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40" ref="ImageRepeat"/>
      </dgm:layoutNode>
      <dgm:layoutNode name="Child3" styleLbl="revTx">
        <dgm:varLst>
          <dgm:chMax val="0"/>
          <dgm:chPref val="0"/>
          <dgm:bulletEnabled val="1"/>
        </dgm:varLst>
        <dgm:choose name="Name41">
          <dgm:if name="Name42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43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4" axis="ch ch" ptType="node node" st="1 4" cnt="1 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45" ref="ImageRepeat"/>
      </dgm:layoutNode>
      <dgm:layoutNode name="Child4" styleLbl="revTx">
        <dgm:varLst>
          <dgm:chMax val="0"/>
          <dgm:chPref val="0"/>
          <dgm:bulletEnabled val="1"/>
        </dgm:varLst>
        <dgm:choose name="Name46">
          <dgm:if name="Name47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48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AscendingPictureAccentProcess">
  <dgm:title val=""/>
  <dgm:desc val=""/>
  <dgm:catLst>
    <dgm:cat type="process" pri="22500"/>
    <dgm:cat type="picture" pri="16000"/>
    <dgm:cat type="pictureconvert" pri="1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func="var" arg="dir" op="equ" val="norm">
            <dgm:choose name="Name5">
              <dgm:if name="Name6" axis="des" func="maxDepth" op="gt" val="1">
                <dgm:alg type="composite">
                  <dgm:param type="ar" val="2.7"/>
                </dgm:alg>
                <dgm:constrLst>
                  <dgm:constr type="primFontSz" for="ch" forName="parTx1" op="equ" val="65"/>
                  <dgm:constr type="primFontSz" for="ch" forName="desTx1" op="equ" val="65"/>
                  <dgm:constr type="userD" refType="w" fact="0.0247"/>
                  <dgm:constr type="l" for="ch" forName="parTx1" refType="w" fact="0.2711"/>
                  <dgm:constr type="t" for="ch" forName="parTx1" refType="h" fact="0.9603"/>
                  <dgm:constr type="w" for="ch" forName="parTx1" refType="w" fact="0.5325"/>
                  <dgm:constr type="h" for="ch" forName="parTx1" refType="h" fact="0.3856"/>
                  <dgm:constr type="ctrX" for="ch" forName="picture1" refType="w" fact="0.2469"/>
                  <dgm:constr type="ctrY" for="ch" forName="picture1" refType="h" fact="0.9"/>
                  <dgm:constr type="w" for="ch" forName="picture1" refType="w" fact="0.2469"/>
                  <dgm:constr type="h" for="ch" forName="picture1" refType="h" fact="0.6667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</dgm:constrLst>
              </dgm:if>
              <dgm:else name="Name7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userD" refType="w" fact="0.0333"/>
                  <dgm:constr type="l" for="ch" forName="parTx1" refType="w" fact="0.366"/>
                  <dgm:constr type="t" for="ch" forName="parTx1" refType="h" fact="0.7113"/>
                  <dgm:constr type="w" for="ch" forName="parTx1" refType="w" fact="0.7189"/>
                  <dgm:constr type="h" for="ch" forName="parTx1" refType="h" fact="0.3856"/>
                  <dgm:constr type="ctrX" for="ch" forName="picture1" refType="w" fact="0.3333"/>
                  <dgm:constr type="ctrY" for="ch" forName="picture1" refType="h" fact="0.6667"/>
                  <dgm:constr type="w" for="ch" forName="picture1" refType="w" fact="0.3333"/>
                  <dgm:constr type="h" for="ch" forName="picture1" refType="h" fact="0.6667"/>
                </dgm:constrLst>
              </dgm:else>
            </dgm:choose>
          </dgm:if>
          <dgm:else name="Name8">
            <dgm:choose name="Name9">
              <dgm:if name="Name10" axis="des" func="maxDepth" op="gt" val="1">
                <dgm:alg type="composite">
                  <dgm:param type="ar" val="2.7"/>
                </dgm:alg>
                <dgm:constrLst>
                  <dgm:constr type="primFontSz" for="ch" forName="parTx1" op="equ" val="65"/>
                  <dgm:constr type="primFontSz" for="ch" forName="desTx1" op="equ" val="65"/>
                  <dgm:constr type="userD" refType="w" fact="0.0247"/>
                  <dgm:constr type="r" for="ch" forName="parTx1" refType="w" fact="0.7289"/>
                  <dgm:constr type="t" for="ch" forName="parTx1" refType="h" fact="0.9603"/>
                  <dgm:constr type="w" for="ch" forName="parTx1" refType="w" fact="0.5325"/>
                  <dgm:constr type="h" for="ch" forName="parTx1" refType="h" fact="0.3856"/>
                  <dgm:constr type="ctrX" for="ch" forName="picture1" refType="w" fact="0.7531"/>
                  <dgm:constr type="ctrY" for="ch" forName="picture1" refType="h" fact="0.9"/>
                  <dgm:constr type="w" for="ch" forName="picture1" refType="w" fact="0.2469"/>
                  <dgm:constr type="h" for="ch" forName="picture1" refType="h" fact="0.6667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</dgm:constrLst>
              </dgm:if>
              <dgm:else name="Name1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userD" refType="w" fact="0.0333"/>
                  <dgm:constr type="r" for="ch" forName="parTx1" refType="w" fact="0.634"/>
                  <dgm:constr type="t" for="ch" forName="parTx1" refType="h" fact="0.7113"/>
                  <dgm:constr type="w" for="ch" forName="parTx1" refType="w" fact="0.7189"/>
                  <dgm:constr type="h" for="ch" forName="parTx1" refType="h" fact="0.3856"/>
                  <dgm:constr type="ctrX" for="ch" forName="picture1" refType="w" fact="0.6667"/>
                  <dgm:constr type="ctrY" for="ch" forName="picture1" refType="h" fact="0.6667"/>
                  <dgm:constr type="w" for="ch" forName="picture1" refType="w" fact="0.3333"/>
                  <dgm:constr type="h" for="ch" forName="picture1" refType="h" fact="0.6667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func="var" arg="dir" op="equ" val="norm">
            <dgm:choose name="Name15">
              <dgm:if name="Name16" axis="des" func="maxDepth" op="gt" val="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userD" refType="w" fact="0.0188"/>
                  <dgm:constr type="ctrX" for="ch" forName="dot1" refType="w" fact="0.3221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3056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2859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3095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3346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3597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3848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41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3597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3597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l" for="ch" forName="parTx1" refType="w" fact="0.197"/>
                  <dgm:constr type="t" for="ch" forName="parTx1" refType="h" fact="0.8169"/>
                  <dgm:constr type="w" for="ch" forName="parTx1" refType="w" fact="0.4064"/>
                  <dgm:constr type="h" for="ch" forName="parTx1" refType="h" fact="0.218"/>
                  <dgm:constr type="ctrX" for="ch" forName="picture1" refType="w" fact="0.1785"/>
                  <dgm:constr type="ctrY" for="ch" forName="picture1" refType="h" fact="0.7834"/>
                  <dgm:constr type="w" for="ch" forName="picture1" refType="w" fact="0.1884"/>
                  <dgm:constr type="h" for="ch" forName="picture1" refType="h" fact="0.3768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688"/>
                  <dgm:constr type="t" for="ch" forName="parTx2" refType="h" fact="0.3905"/>
                  <dgm:constr type="w" for="ch" forName="parTx2" refType="w" fact="0.4064"/>
                  <dgm:constr type="h" for="ch" forName="parTx2" refType="h" fact="0.218"/>
                  <dgm:constr type="ctrX" for="ch" forName="picture2" refType="w" fact="0.3503"/>
                  <dgm:constr type="ctrY" for="ch" forName="picture2" refType="h" fact="0.357"/>
                  <dgm:constr type="w" for="ch" forName="picture2" refType="w" fact="0.1884"/>
                  <dgm:constr type="h" for="ch" forName="picture2" refType="h" fact="0.3768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</dgm:constrLst>
              </dgm:if>
              <dgm:else name="Name17">
                <dgm:alg type="composite">
                  <dgm:param type="ar" val="1.507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userD" refType="w" fact="0.025"/>
                  <dgm:constr type="ctrX" for="ch" forName="dot1" refType="w" fact="0.4274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4055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3794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4106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444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4773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5106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544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4773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4773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l" for="ch" forName="parTx1" refType="w" fact="0.2614"/>
                  <dgm:constr type="t" for="ch" forName="parTx1" refType="h" fact="0.8086"/>
                  <dgm:constr type="w" for="ch" forName="parTx1" refType="w" fact="0.5392"/>
                  <dgm:constr type="h" for="ch" forName="parTx1" refType="h" fact="0.218"/>
                  <dgm:constr type="ctrX" for="ch" forName="picture1" refType="w" fact="0.2369"/>
                  <dgm:constr type="ctrY" for="ch" forName="picture1" refType="h" fact="0.7834"/>
                  <dgm:constr type="w" for="ch" forName="picture1" refType="w" fact="0.25"/>
                  <dgm:constr type="h" for="ch" forName="picture1" refType="h" fact="0.3768"/>
                  <dgm:constr type="l" for="ch" forName="parTx2" refType="w" fact="0.4893"/>
                  <dgm:constr type="t" for="ch" forName="parTx2" refType="h" fact="0.3822"/>
                  <dgm:constr type="w" for="ch" forName="parTx2" refType="w" fact="0.5392"/>
                  <dgm:constr type="h" for="ch" forName="parTx2" refType="h" fact="0.218"/>
                  <dgm:constr type="ctrX" for="ch" forName="picture2" refType="w" fact="0.4648"/>
                  <dgm:constr type="ctrY" for="ch" forName="picture2" refType="h" fact="0.357"/>
                  <dgm:constr type="w" for="ch" forName="picture2" refType="w" fact="0.25"/>
                  <dgm:constr type="h" for="ch" forName="picture2" refType="h" fact="0.3768"/>
                </dgm:constrLst>
              </dgm:else>
            </dgm:choose>
          </dgm:if>
          <dgm:else name="Name18">
            <dgm:choose name="Name19">
              <dgm:if name="Name20" axis="des" func="maxDepth" op="gt" val="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userD" refType="w" fact="0.0188"/>
                  <dgm:constr type="ctrX" for="ch" forName="dot1" refType="w" fact="0.6779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6944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7141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6905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6654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6403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6152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59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6403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6403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r" for="ch" forName="parTx1" refType="w" fact="0.803"/>
                  <dgm:constr type="t" for="ch" forName="parTx1" refType="h" fact="0.8169"/>
                  <dgm:constr type="w" for="ch" forName="parTx1" refType="w" fact="0.4064"/>
                  <dgm:constr type="h" for="ch" forName="parTx1" refType="h" fact="0.218"/>
                  <dgm:constr type="ctrX" for="ch" forName="picture1" refType="w" fact="0.8215"/>
                  <dgm:constr type="ctrY" for="ch" forName="picture1" refType="h" fact="0.7834"/>
                  <dgm:constr type="w" for="ch" forName="picture1" refType="w" fact="0.1884"/>
                  <dgm:constr type="h" for="ch" forName="picture1" refType="h" fact="0.3768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312"/>
                  <dgm:constr type="t" for="ch" forName="parTx2" refType="h" fact="0.3905"/>
                  <dgm:constr type="w" for="ch" forName="parTx2" refType="w" fact="0.4064"/>
                  <dgm:constr type="h" for="ch" forName="parTx2" refType="h" fact="0.218"/>
                  <dgm:constr type="ctrX" for="ch" forName="picture2" refType="w" fact="0.6497"/>
                  <dgm:constr type="ctrY" for="ch" forName="picture2" refType="h" fact="0.357"/>
                  <dgm:constr type="w" for="ch" forName="picture2" refType="w" fact="0.1884"/>
                  <dgm:constr type="h" for="ch" forName="picture2" refType="h" fact="0.3768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</dgm:constrLst>
              </dgm:if>
              <dgm:else name="Name21">
                <dgm:alg type="composite">
                  <dgm:param type="ar" val="1.507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userD" refType="w" fact="0.025"/>
                  <dgm:constr type="ctrX" for="ch" forName="dot1" refType="w" fact="0.5726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5945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6206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5894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556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5227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4894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456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5227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5227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r" for="ch" forName="parTx1" refType="w" fact="0.7386"/>
                  <dgm:constr type="t" for="ch" forName="parTx1" refType="h" fact="0.8086"/>
                  <dgm:constr type="w" for="ch" forName="parTx1" refType="w" fact="0.5392"/>
                  <dgm:constr type="h" for="ch" forName="parTx1" refType="h" fact="0.218"/>
                  <dgm:constr type="ctrX" for="ch" forName="picture1" refType="w" fact="0.7631"/>
                  <dgm:constr type="ctrY" for="ch" forName="picture1" refType="h" fact="0.7834"/>
                  <dgm:constr type="w" for="ch" forName="picture1" refType="w" fact="0.25"/>
                  <dgm:constr type="h" for="ch" forName="picture1" refType="h" fact="0.3768"/>
                  <dgm:constr type="r" for="ch" forName="parTx2" refType="w" fact="0.5107"/>
                  <dgm:constr type="t" for="ch" forName="parTx2" refType="h" fact="0.3822"/>
                  <dgm:constr type="w" for="ch" forName="parTx2" refType="w" fact="0.5392"/>
                  <dgm:constr type="h" for="ch" forName="parTx2" refType="h" fact="0.218"/>
                  <dgm:constr type="ctrX" for="ch" forName="picture2" refType="w" fact="0.5352"/>
                  <dgm:constr type="ctrY" for="ch" forName="picture2" refType="h" fact="0.357"/>
                  <dgm:constr type="w" for="ch" forName="picture2" refType="w" fact="0.25"/>
                  <dgm:constr type="h" for="ch" forName="picture2" refType="h" fact="0.3768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func="var" arg="dir" op="equ" val="norm">
            <dgm:choose name="Name25">
              <dgm:if name="Name26" axis="des" func="maxDepth" op="gt" val="1">
                <dgm:alg type="composite">
                  <dgm:param type="ar" val="1.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userD" refType="w" fact="0.0162"/>
                  <dgm:constr type="ctrX" for="ch" forName="dot1" refType="w" fact="0.2981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2676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2357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4445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4323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4236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446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4685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491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5135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4685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4685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l" for="ch" forName="parTx1" refType="w" fact="0.1487"/>
                  <dgm:constr type="t" for="ch" forName="parTx1" refType="h" fact="0.8596"/>
                  <dgm:constr type="w" for="ch" forName="parTx1" refType="w" fact="0.3491"/>
                  <dgm:constr type="h" for="ch" forName="parTx1" refType="h" fact="0.1638"/>
                  <dgm:constr type="ctrX" for="ch" forName="picture1" refType="w" fact="0.1328"/>
                  <dgm:constr type="ctrY" for="ch" forName="picture1" refType="h" fact="0.8361"/>
                  <dgm:constr type="w" for="ch" forName="picture1" refType="w" fact="0.1618"/>
                  <dgm:constr type="h" for="ch" forName="picture1" refType="h" fact="0.2832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732"/>
                  <dgm:constr type="t" for="ch" forName="parTx2" refType="h" fact="0.6469"/>
                  <dgm:constr type="w" for="ch" forName="parTx2" refType="w" fact="0.3491"/>
                  <dgm:constr type="h" for="ch" forName="parTx2" refType="h" fact="0.1638"/>
                  <dgm:constr type="ctrX" for="ch" forName="picture2" refType="w" fact="0.3573"/>
                  <dgm:constr type="ctrY" for="ch" forName="picture2" refType="h" fact="0.6234"/>
                  <dgm:constr type="w" for="ch" forName="picture2" refType="w" fact="0.1618"/>
                  <dgm:constr type="h" for="ch" forName="picture2" refType="h" fact="0.2832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4763"/>
                  <dgm:constr type="t" for="ch" forName="parTx3" refType="h" fact="0.3243"/>
                  <dgm:constr type="w" for="ch" forName="parTx3" refType="w" fact="0.3491"/>
                  <dgm:constr type="h" for="ch" forName="parTx3" refType="h" fact="0.1638"/>
                  <dgm:constr type="ctrX" for="ch" forName="picture3" refType="w" fact="0.4604"/>
                  <dgm:constr type="ctrY" for="ch" forName="picture3" refType="h" fact="0.3008"/>
                  <dgm:constr type="w" for="ch" forName="picture3" refType="w" fact="0.1618"/>
                  <dgm:constr type="h" for="ch" forName="picture3" refType="h" fact="0.2832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</dgm:constrLst>
              </dgm:if>
              <dgm:else name="Name27">
                <dgm:alg type="composite">
                  <dgm:param type="ar" val="1.416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userD" refType="w" fact="0.02"/>
                  <dgm:constr type="ctrX" for="ch" forName="dot1" refType="w" fact="0.3684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3307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2912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5494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5342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5234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5512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579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6068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6346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579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579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l" for="ch" forName="parTx1" refType="w" fact="0.1837"/>
                  <dgm:constr type="t" for="ch" forName="parTx1" refType="h" fact="0.8551"/>
                  <dgm:constr type="w" for="ch" forName="parTx1" refType="w" fact="0.4314"/>
                  <dgm:constr type="h" for="ch" forName="parTx1" refType="h" fact="0.1638"/>
                  <dgm:constr type="ctrX" for="ch" forName="picture1" refType="w" fact="0.1641"/>
                  <dgm:constr type="ctrY" for="ch" forName="picture1" refType="h" fact="0.8361"/>
                  <dgm:constr type="w" for="ch" forName="picture1" refType="w" fact="0.2"/>
                  <dgm:constr type="h" for="ch" forName="picture1" refType="h" fact="0.2832"/>
                  <dgm:constr type="l" for="ch" forName="parTx2" refType="w" fact="0.4612"/>
                  <dgm:constr type="t" for="ch" forName="parTx2" refType="h" fact="0.6424"/>
                  <dgm:constr type="w" for="ch" forName="parTx2" refType="w" fact="0.4314"/>
                  <dgm:constr type="h" for="ch" forName="parTx2" refType="h" fact="0.1638"/>
                  <dgm:constr type="ctrX" for="ch" forName="picture2" refType="w" fact="0.4416"/>
                  <dgm:constr type="ctrY" for="ch" forName="picture2" refType="h" fact="0.6234"/>
                  <dgm:constr type="w" for="ch" forName="picture2" refType="w" fact="0.2"/>
                  <dgm:constr type="h" for="ch" forName="picture2" refType="h" fact="0.2832"/>
                  <dgm:constr type="l" for="ch" forName="parTx3" refType="w" fact="0.5886"/>
                  <dgm:constr type="t" for="ch" forName="parTx3" refType="h" fact="0.3198"/>
                  <dgm:constr type="w" for="ch" forName="parTx3" refType="w" fact="0.4314"/>
                  <dgm:constr type="h" for="ch" forName="parTx3" refType="h" fact="0.1638"/>
                  <dgm:constr type="ctrX" for="ch" forName="picture3" refType="w" fact="0.569"/>
                  <dgm:constr type="ctrY" for="ch" forName="picture3" refType="h" fact="0.3008"/>
                  <dgm:constr type="w" for="ch" forName="picture3" refType="w" fact="0.2"/>
                  <dgm:constr type="h" for="ch" forName="picture3" refType="h" fact="0.2832"/>
                </dgm:constrLst>
              </dgm:else>
            </dgm:choose>
          </dgm:if>
          <dgm:else name="Name28">
            <dgm:choose name="Name29">
              <dgm:if name="Name30" axis="des" func="maxDepth" op="gt" val="1">
                <dgm:alg type="composite">
                  <dgm:param type="ar" val="1.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userD" refType="w" fact="0.0162"/>
                  <dgm:constr type="ctrX" for="ch" forName="dot1" refType="w" fact="0.7019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7324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7643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5555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5677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5764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554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5315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509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4865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5315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5315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r" for="ch" forName="parTx1" refType="w" fact="0.8513"/>
                  <dgm:constr type="t" for="ch" forName="parTx1" refType="h" fact="0.8596"/>
                  <dgm:constr type="w" for="ch" forName="parTx1" refType="w" fact="0.3491"/>
                  <dgm:constr type="h" for="ch" forName="parTx1" refType="h" fact="0.1638"/>
                  <dgm:constr type="ctrX" for="ch" forName="picture1" refType="w" fact="0.8672"/>
                  <dgm:constr type="ctrY" for="ch" forName="picture1" refType="h" fact="0.8361"/>
                  <dgm:constr type="w" for="ch" forName="picture1" refType="w" fact="0.1618"/>
                  <dgm:constr type="h" for="ch" forName="picture1" refType="h" fact="0.2832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268"/>
                  <dgm:constr type="t" for="ch" forName="parTx2" refType="h" fact="0.6469"/>
                  <dgm:constr type="w" for="ch" forName="parTx2" refType="w" fact="0.3491"/>
                  <dgm:constr type="h" for="ch" forName="parTx2" refType="h" fact="0.1638"/>
                  <dgm:constr type="ctrX" for="ch" forName="picture2" refType="w" fact="0.6427"/>
                  <dgm:constr type="ctrY" for="ch" forName="picture2" refType="h" fact="0.6234"/>
                  <dgm:constr type="w" for="ch" forName="picture2" refType="w" fact="0.1618"/>
                  <dgm:constr type="h" for="ch" forName="picture2" refType="h" fact="0.2832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5237"/>
                  <dgm:constr type="t" for="ch" forName="parTx3" refType="h" fact="0.3243"/>
                  <dgm:constr type="w" for="ch" forName="parTx3" refType="w" fact="0.3491"/>
                  <dgm:constr type="h" for="ch" forName="parTx3" refType="h" fact="0.1638"/>
                  <dgm:constr type="ctrX" for="ch" forName="picture3" refType="w" fact="0.5396"/>
                  <dgm:constr type="ctrY" for="ch" forName="picture3" refType="h" fact="0.3008"/>
                  <dgm:constr type="w" for="ch" forName="picture3" refType="w" fact="0.1618"/>
                  <dgm:constr type="h" for="ch" forName="picture3" refType="h" fact="0.2832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</dgm:constrLst>
              </dgm:if>
              <dgm:else name="Name31">
                <dgm:alg type="composite">
                  <dgm:param type="ar" val="1.416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userD" refType="w" fact="0.02"/>
                  <dgm:constr type="ctrX" for="ch" forName="dot1" refType="w" fact="0.6316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6693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7088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4506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4658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4766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4488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421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3932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3654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421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421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r" for="ch" forName="parTx1" refType="w" fact="0.8163"/>
                  <dgm:constr type="t" for="ch" forName="parTx1" refType="h" fact="0.8551"/>
                  <dgm:constr type="w" for="ch" forName="parTx1" refType="w" fact="0.4314"/>
                  <dgm:constr type="h" for="ch" forName="parTx1" refType="h" fact="0.1638"/>
                  <dgm:constr type="ctrX" for="ch" forName="picture1" refType="w" fact="0.8359"/>
                  <dgm:constr type="ctrY" for="ch" forName="picture1" refType="h" fact="0.8361"/>
                  <dgm:constr type="w" for="ch" forName="picture1" refType="w" fact="0.2"/>
                  <dgm:constr type="h" for="ch" forName="picture1" refType="h" fact="0.2832"/>
                  <dgm:constr type="r" for="ch" forName="parTx2" refType="w" fact="0.5388"/>
                  <dgm:constr type="t" for="ch" forName="parTx2" refType="h" fact="0.6424"/>
                  <dgm:constr type="w" for="ch" forName="parTx2" refType="w" fact="0.4314"/>
                  <dgm:constr type="h" for="ch" forName="parTx2" refType="h" fact="0.1638"/>
                  <dgm:constr type="ctrX" for="ch" forName="picture2" refType="w" fact="0.5584"/>
                  <dgm:constr type="ctrY" for="ch" forName="picture2" refType="h" fact="0.6234"/>
                  <dgm:constr type="w" for="ch" forName="picture2" refType="w" fact="0.2"/>
                  <dgm:constr type="h" for="ch" forName="picture2" refType="h" fact="0.2832"/>
                  <dgm:constr type="r" for="ch" forName="parTx3" refType="w" fact="0.4114"/>
                  <dgm:constr type="t" for="ch" forName="parTx3" refType="h" fact="0.3198"/>
                  <dgm:constr type="w" for="ch" forName="parTx3" refType="w" fact="0.4314"/>
                  <dgm:constr type="h" for="ch" forName="parTx3" refType="h" fact="0.1638"/>
                  <dgm:constr type="ctrX" for="ch" forName="picture3" refType="w" fact="0.431"/>
                  <dgm:constr type="ctrY" for="ch" forName="picture3" refType="h" fact="0.3008"/>
                  <dgm:constr type="w" for="ch" forName="picture3" refType="w" fact="0.2"/>
                  <dgm:constr type="h" for="ch" forName="picture3" refType="h" fact="0.2832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func="var" arg="dir" op="equ" val="norm">
            <dgm:choose name="Name35">
              <dgm:if name="Name36" axis="des" func="maxDepth" op="gt" val="1">
                <dgm:alg type="composite">
                  <dgm:param type="ar" val="1.5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userD" refType="w" fact="0.0136"/>
                  <dgm:constr type="ctrX" for="ch" forName="dot1" refType="w" fact="0.3253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2949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2635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2313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4675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5486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5267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5462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5657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5851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6046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5657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5657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l" for="ch" forName="parTx1" refType="w" fact="0.1466"/>
                  <dgm:constr type="t" for="ch" forName="parTx1" refType="h" fact="0.9095"/>
                  <dgm:constr type="w" for="ch" forName="parTx1" refType="w" fact="0.294"/>
                  <dgm:constr type="h" for="ch" forName="parTx1" refType="h" fact="0.1222"/>
                  <dgm:constr type="ctrX" for="ch" forName="picture1" refType="w" fact="0.1333"/>
                  <dgm:constr type="ctrY" for="ch" forName="picture1" refType="h" fact="0.8922"/>
                  <dgm:constr type="w" for="ch" forName="picture1" refType="w" fact="0.1363"/>
                  <dgm:constr type="h" for="ch" forName="picture1" refType="h" fact="0.211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105"/>
                  <dgm:constr type="t" for="ch" forName="parTx2" refType="h" fact="0.762"/>
                  <dgm:constr type="w" for="ch" forName="parTx2" refType="w" fact="0.294"/>
                  <dgm:constr type="h" for="ch" forName="parTx2" refType="h" fact="0.1222"/>
                  <dgm:constr type="ctrX" for="ch" forName="picture2" refType="w" fact="0.3972"/>
                  <dgm:constr type="ctrY" for="ch" forName="picture2" refType="h" fact="0.7447"/>
                  <dgm:constr type="w" for="ch" forName="picture2" refType="w" fact="0.1363"/>
                  <dgm:constr type="h" for="ch" forName="picture2" refType="h" fact="0.211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229"/>
                  <dgm:constr type="t" for="ch" forName="parTx3" refType="h" fact="0.5294"/>
                  <dgm:constr type="w" for="ch" forName="parTx3" refType="w" fact="0.294"/>
                  <dgm:constr type="h" for="ch" forName="parTx3" refType="h" fact="0.1222"/>
                  <dgm:constr type="ctrX" for="ch" forName="picture3" refType="w" fact="0.5095"/>
                  <dgm:constr type="ctrY" for="ch" forName="picture3" refType="h" fact="0.5121"/>
                  <dgm:constr type="w" for="ch" forName="picture3" refType="w" fact="0.1363"/>
                  <dgm:constr type="h" for="ch" forName="picture3" refType="h" fact="0.211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722"/>
                  <dgm:constr type="t" for="ch" forName="parTx4" refType="h" fact="0.2523"/>
                  <dgm:constr type="w" for="ch" forName="parTx4" refType="w" fact="0.294"/>
                  <dgm:constr type="h" for="ch" forName="parTx4" refType="h" fact="0.1222"/>
                  <dgm:constr type="ctrX" for="ch" forName="picture4" refType="w" fact="0.5588"/>
                  <dgm:constr type="ctrY" for="ch" forName="picture4" refType="h" fact="0.235"/>
                  <dgm:constr type="w" for="ch" forName="picture4" refType="w" fact="0.1363"/>
                  <dgm:constr type="h" for="ch" forName="picture4" refType="h" fact="0.211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</dgm:constrLst>
              </dgm:if>
              <dgm:else name="Name37">
                <dgm:alg type="composite">
                  <dgm:param type="ar" val="1.26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userD" refType="w" fact="0.0167"/>
                  <dgm:constr type="ctrX" for="ch" forName="dot1" refType="w" fact="0.3978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3606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3223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2829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5717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6709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6441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6679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6917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7155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7394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6917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6917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l" for="ch" forName="parTx1" refType="w" fact="0.1793"/>
                  <dgm:constr type="t" for="ch" forName="parTx1" refType="h" fact="0.9064"/>
                  <dgm:constr type="w" for="ch" forName="parTx1" refType="w" fact="0.3595"/>
                  <dgm:constr type="h" for="ch" forName="parTx1" refType="h" fact="0.1222"/>
                  <dgm:constr type="ctrX" for="ch" forName="picture1" refType="w" fact="0.163"/>
                  <dgm:constr type="ctrY" for="ch" forName="picture1" refType="h" fact="0.8922"/>
                  <dgm:constr type="w" for="ch" forName="picture1" refType="w" fact="0.1667"/>
                  <dgm:constr type="h" for="ch" forName="picture1" refType="h" fact="0.2113"/>
                  <dgm:constr type="l" for="ch" forName="parTx2" refType="w" fact="0.502"/>
                  <dgm:constr type="t" for="ch" forName="parTx2" refType="h" fact="0.7589"/>
                  <dgm:constr type="w" for="ch" forName="parTx2" refType="w" fact="0.3595"/>
                  <dgm:constr type="h" for="ch" forName="parTx2" refType="h" fact="0.1222"/>
                  <dgm:constr type="ctrX" for="ch" forName="picture2" refType="w" fact="0.4857"/>
                  <dgm:constr type="ctrY" for="ch" forName="picture2" refType="h" fact="0.7447"/>
                  <dgm:constr type="w" for="ch" forName="picture2" refType="w" fact="0.1667"/>
                  <dgm:constr type="h" for="ch" forName="picture2" refType="h" fact="0.2113"/>
                  <dgm:constr type="l" for="ch" forName="parTx3" refType="w" fact="0.6394"/>
                  <dgm:constr type="t" for="ch" forName="parTx3" refType="h" fact="0.5263"/>
                  <dgm:constr type="w" for="ch" forName="parTx3" refType="w" fact="0.3595"/>
                  <dgm:constr type="h" for="ch" forName="parTx3" refType="h" fact="0.1222"/>
                  <dgm:constr type="ctrX" for="ch" forName="picture3" refType="w" fact="0.6231"/>
                  <dgm:constr type="ctrY" for="ch" forName="picture3" refType="h" fact="0.5121"/>
                  <dgm:constr type="w" for="ch" forName="picture3" refType="w" fact="0.1667"/>
                  <dgm:constr type="h" for="ch" forName="picture3" refType="h" fact="0.2113"/>
                  <dgm:constr type="l" for="ch" forName="parTx4" refType="w" fact="0.6997"/>
                  <dgm:constr type="t" for="ch" forName="parTx4" refType="h" fact="0.2492"/>
                  <dgm:constr type="w" for="ch" forName="parTx4" refType="w" fact="0.3595"/>
                  <dgm:constr type="h" for="ch" forName="parTx4" refType="h" fact="0.1222"/>
                  <dgm:constr type="ctrX" for="ch" forName="picture4" refType="w" fact="0.6834"/>
                  <dgm:constr type="ctrY" for="ch" forName="picture4" refType="h" fact="0.235"/>
                  <dgm:constr type="w" for="ch" forName="picture4" refType="w" fact="0.1667"/>
                  <dgm:constr type="h" for="ch" forName="picture4" refType="h" fact="0.2113"/>
                </dgm:constrLst>
              </dgm:else>
            </dgm:choose>
          </dgm:if>
          <dgm:else name="Name38">
            <dgm:choose name="Name39">
              <dgm:if name="Name40" axis="des" func="maxDepth" op="gt" val="1">
                <dgm:alg type="composite">
                  <dgm:param type="ar" val="1.5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userD" refType="w" fact="0.0136"/>
                  <dgm:constr type="ctrX" for="ch" forName="dot1" refType="w" fact="0.6747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7051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7365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7687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5325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4514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4733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4538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4343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4149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3954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4343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4343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r" for="ch" forName="parTx1" refType="w" fact="0.8534"/>
                  <dgm:constr type="t" for="ch" forName="parTx1" refType="h" fact="0.9095"/>
                  <dgm:constr type="w" for="ch" forName="parTx1" refType="w" fact="0.294"/>
                  <dgm:constr type="h" for="ch" forName="parTx1" refType="h" fact="0.1222"/>
                  <dgm:constr type="ctrX" for="ch" forName="picture1" refType="w" fact="0.8667"/>
                  <dgm:constr type="ctrY" for="ch" forName="picture1" refType="h" fact="0.8922"/>
                  <dgm:constr type="w" for="ch" forName="picture1" refType="w" fact="0.1363"/>
                  <dgm:constr type="h" for="ch" forName="picture1" refType="h" fact="0.211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895"/>
                  <dgm:constr type="t" for="ch" forName="parTx2" refType="h" fact="0.762"/>
                  <dgm:constr type="w" for="ch" forName="parTx2" refType="w" fact="0.294"/>
                  <dgm:constr type="h" for="ch" forName="parTx2" refType="h" fact="0.1222"/>
                  <dgm:constr type="ctrX" for="ch" forName="picture2" refType="w" fact="0.6028"/>
                  <dgm:constr type="ctrY" for="ch" forName="picture2" refType="h" fact="0.7447"/>
                  <dgm:constr type="w" for="ch" forName="picture2" refType="w" fact="0.1363"/>
                  <dgm:constr type="h" for="ch" forName="picture2" refType="h" fact="0.211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771"/>
                  <dgm:constr type="t" for="ch" forName="parTx3" refType="h" fact="0.5294"/>
                  <dgm:constr type="w" for="ch" forName="parTx3" refType="w" fact="0.294"/>
                  <dgm:constr type="h" for="ch" forName="parTx3" refType="h" fact="0.1222"/>
                  <dgm:constr type="ctrX" for="ch" forName="picture3" refType="w" fact="0.4905"/>
                  <dgm:constr type="ctrY" for="ch" forName="picture3" refType="h" fact="0.5121"/>
                  <dgm:constr type="w" for="ch" forName="picture3" refType="w" fact="0.1363"/>
                  <dgm:constr type="h" for="ch" forName="picture3" refType="h" fact="0.211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278"/>
                  <dgm:constr type="t" for="ch" forName="parTx4" refType="h" fact="0.2523"/>
                  <dgm:constr type="w" for="ch" forName="parTx4" refType="w" fact="0.294"/>
                  <dgm:constr type="h" for="ch" forName="parTx4" refType="h" fact="0.1222"/>
                  <dgm:constr type="ctrX" for="ch" forName="picture4" refType="w" fact="0.4412"/>
                  <dgm:constr type="ctrY" for="ch" forName="picture4" refType="h" fact="0.235"/>
                  <dgm:constr type="w" for="ch" forName="picture4" refType="w" fact="0.1363"/>
                  <dgm:constr type="h" for="ch" forName="picture4" refType="h" fact="0.211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</dgm:constrLst>
              </dgm:if>
              <dgm:else name="Name41">
                <dgm:alg type="composite">
                  <dgm:param type="ar" val="1.26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userD" refType="w" fact="0.0167"/>
                  <dgm:constr type="ctrX" for="ch" forName="dot1" refType="w" fact="0.6022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6394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6777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7171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4283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3291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3559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3321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3083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2845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2606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3083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3083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r" for="ch" forName="parTx1" refType="w" fact="0.8207"/>
                  <dgm:constr type="t" for="ch" forName="parTx1" refType="h" fact="0.9064"/>
                  <dgm:constr type="w" for="ch" forName="parTx1" refType="w" fact="0.3595"/>
                  <dgm:constr type="h" for="ch" forName="parTx1" refType="h" fact="0.1222"/>
                  <dgm:constr type="ctrX" for="ch" forName="picture1" refType="w" fact="0.837"/>
                  <dgm:constr type="ctrY" for="ch" forName="picture1" refType="h" fact="0.8922"/>
                  <dgm:constr type="w" for="ch" forName="picture1" refType="w" fact="0.1667"/>
                  <dgm:constr type="h" for="ch" forName="picture1" refType="h" fact="0.2113"/>
                  <dgm:constr type="r" for="ch" forName="parTx2" refType="w" fact="0.498"/>
                  <dgm:constr type="t" for="ch" forName="parTx2" refType="h" fact="0.7589"/>
                  <dgm:constr type="w" for="ch" forName="parTx2" refType="w" fact="0.3595"/>
                  <dgm:constr type="h" for="ch" forName="parTx2" refType="h" fact="0.1222"/>
                  <dgm:constr type="ctrX" for="ch" forName="picture2" refType="w" fact="0.5143"/>
                  <dgm:constr type="ctrY" for="ch" forName="picture2" refType="h" fact="0.7447"/>
                  <dgm:constr type="w" for="ch" forName="picture2" refType="w" fact="0.1667"/>
                  <dgm:constr type="h" for="ch" forName="picture2" refType="h" fact="0.2113"/>
                  <dgm:constr type="r" for="ch" forName="parTx3" refType="w" fact="0.3606"/>
                  <dgm:constr type="t" for="ch" forName="parTx3" refType="h" fact="0.5263"/>
                  <dgm:constr type="w" for="ch" forName="parTx3" refType="w" fact="0.3595"/>
                  <dgm:constr type="h" for="ch" forName="parTx3" refType="h" fact="0.1222"/>
                  <dgm:constr type="ctrX" for="ch" forName="picture3" refType="w" fact="0.3769"/>
                  <dgm:constr type="ctrY" for="ch" forName="picture3" refType="h" fact="0.5121"/>
                  <dgm:constr type="w" for="ch" forName="picture3" refType="w" fact="0.1667"/>
                  <dgm:constr type="h" for="ch" forName="picture3" refType="h" fact="0.2113"/>
                  <dgm:constr type="r" for="ch" forName="parTx4" refType="w" fact="0.3003"/>
                  <dgm:constr type="t" for="ch" forName="parTx4" refType="h" fact="0.2492"/>
                  <dgm:constr type="w" for="ch" forName="parTx4" refType="w" fact="0.3595"/>
                  <dgm:constr type="h" for="ch" forName="parTx4" refType="h" fact="0.1222"/>
                  <dgm:constr type="ctrX" for="ch" forName="picture4" refType="w" fact="0.3166"/>
                  <dgm:constr type="ctrY" for="ch" forName="picture4" refType="h" fact="0.235"/>
                  <dgm:constr type="w" for="ch" forName="picture4" refType="w" fact="0.1667"/>
                  <dgm:constr type="h" for="ch" forName="picture4" refType="h" fact="0.2113"/>
                </dgm:constrLst>
              </dgm:else>
            </dgm:choose>
          </dgm:else>
        </dgm:choose>
      </dgm:if>
      <dgm:if name="Name42" axis="ch" ptType="node" func="cnt" op="equ" val="5">
        <dgm:choose name="Name43">
          <dgm:if name="Name44" func="var" arg="dir" op="equ" val="norm">
            <dgm:choose name="Name45">
              <dgm:if name="Name46" axis="des" func="maxDepth" op="gt" val="1">
                <dgm:alg type="composite">
                  <dgm:param type="ar" val="1.4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userD" refType="w" fact="0.0118"/>
                  <dgm:constr type="ctrX" for="ch" forName="dot1" refType="w" fact="0.3263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3001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2733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2462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4691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4484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5549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601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5779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5951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6123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6295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6467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6123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6123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l" for="ch" forName="parTx1" refType="w" fact="0.1746"/>
                  <dgm:constr type="t" for="ch" forName="parTx1" refType="h" fact="0.9304"/>
                  <dgm:constr type="w" for="ch" forName="parTx1" refType="w" fact="0.2544"/>
                  <dgm:constr type="h" for="ch" forName="parTx1" refType="h" fact="0.0962"/>
                  <dgm:constr type="ctrX" for="ch" forName="picture1" refType="w" fact="0.1631"/>
                  <dgm:constr type="ctrY" for="ch" forName="picture1" refType="h" fact="0.9169"/>
                  <dgm:constr type="w" for="ch" forName="picture1" refType="w" fact="0.118"/>
                  <dgm:constr type="h" for="ch" forName="picture1" refType="h" fact="0.166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982"/>
                  <dgm:constr type="t" for="ch" forName="parTx2" refType="h" fact="0.8167"/>
                  <dgm:constr type="w" for="ch" forName="parTx2" refType="w" fact="0.2544"/>
                  <dgm:constr type="h" for="ch" forName="parTx2" refType="h" fact="0.0962"/>
                  <dgm:constr type="ctrX" for="ch" forName="picture2" refType="w" fact="0.3866"/>
                  <dgm:constr type="ctrY" for="ch" forName="picture2" refType="h" fact="0.8032"/>
                  <dgm:constr type="w" for="ch" forName="picture2" refType="w" fact="0.118"/>
                  <dgm:constr type="h" for="ch" forName="picture2" refType="h" fact="0.166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194"/>
                  <dgm:constr type="t" for="ch" forName="parTx3" refType="h" fact="0.6524"/>
                  <dgm:constr type="w" for="ch" forName="parTx3" refType="w" fact="0.2544"/>
                  <dgm:constr type="h" for="ch" forName="parTx3" refType="h" fact="0.0962"/>
                  <dgm:constr type="ctrX" for="ch" forName="picture3" refType="w" fact="0.5078"/>
                  <dgm:constr type="ctrY" for="ch" forName="picture3" refType="h" fact="0.6389"/>
                  <dgm:constr type="w" for="ch" forName="picture3" refType="w" fact="0.118"/>
                  <dgm:constr type="h" for="ch" forName="picture3" refType="h" fact="0.166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827"/>
                  <dgm:constr type="t" for="ch" forName="parTx4" refType="h" fact="0.4412"/>
                  <dgm:constr type="w" for="ch" forName="parTx4" refType="w" fact="0.2544"/>
                  <dgm:constr type="h" for="ch" forName="parTx4" refType="h" fact="0.0962"/>
                  <dgm:constr type="ctrX" for="ch" forName="picture4" refType="w" fact="0.5712"/>
                  <dgm:constr type="ctrY" for="ch" forName="picture4" refType="h" fact="0.4277"/>
                  <dgm:constr type="w" for="ch" forName="picture4" refType="w" fact="0.118"/>
                  <dgm:constr type="h" for="ch" forName="picture4" refType="h" fact="0.166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18"/>
                  <dgm:constr type="t" for="ch" forName="parTx5" refType="h" fact="0.2262"/>
                  <dgm:constr type="w" for="ch" forName="parTx5" refType="w" fact="0.2544"/>
                  <dgm:constr type="h" for="ch" forName="parTx5" refType="h" fact="0.0962"/>
                  <dgm:constr type="ctrX" for="ch" forName="picture5" refType="w" fact="0.6064"/>
                  <dgm:constr type="ctrY" for="ch" forName="picture5" refType="h" fact="0.2127"/>
                  <dgm:constr type="w" for="ch" forName="picture5" refType="w" fact="0.118"/>
                  <dgm:constr type="h" for="ch" forName="picture5" refType="h" fact="0.1663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</dgm:constrLst>
              </dgm:if>
              <dgm:else name="Name47">
                <dgm:alg type="composite">
                  <dgm:param type="ar" val="1.164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userD" refType="w" fact="0.0143"/>
                  <dgm:constr type="ctrX" for="ch" forName="dot1" refType="w" fact="0.3951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3634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331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2981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5681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543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672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7278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6999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7207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7415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7624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7832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7415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7415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l" for="ch" forName="parTx1" refType="w" fact="0.2115"/>
                  <dgm:constr type="t" for="ch" forName="parTx1" refType="h" fact="0.928"/>
                  <dgm:constr type="w" for="ch" forName="parTx1" refType="w" fact="0.3081"/>
                  <dgm:constr type="h" for="ch" forName="parTx1" refType="h" fact="0.0962"/>
                  <dgm:constr type="ctrX" for="ch" forName="picture1" refType="w" fact="0.1975"/>
                  <dgm:constr type="ctrY" for="ch" forName="picture1" refType="h" fact="0.9169"/>
                  <dgm:constr type="w" for="ch" forName="picture1" refType="w" fact="0.1429"/>
                  <dgm:constr type="h" for="ch" forName="picture1" refType="h" fact="0.1663"/>
                  <dgm:constr type="l" for="ch" forName="parTx2" refType="w" fact="0.4822"/>
                  <dgm:constr type="t" for="ch" forName="parTx2" refType="h" fact="0.8143"/>
                  <dgm:constr type="w" for="ch" forName="parTx2" refType="w" fact="0.3081"/>
                  <dgm:constr type="h" for="ch" forName="parTx2" refType="h" fact="0.0962"/>
                  <dgm:constr type="ctrX" for="ch" forName="picture2" refType="w" fact="0.4682"/>
                  <dgm:constr type="ctrY" for="ch" forName="picture2" refType="h" fact="0.8032"/>
                  <dgm:constr type="w" for="ch" forName="picture2" refType="w" fact="0.1429"/>
                  <dgm:constr type="h" for="ch" forName="picture2" refType="h" fact="0.1663"/>
                  <dgm:constr type="l" for="ch" forName="parTx3" refType="w" fact="0.629"/>
                  <dgm:constr type="t" for="ch" forName="parTx3" refType="h" fact="0.65"/>
                  <dgm:constr type="w" for="ch" forName="parTx3" refType="w" fact="0.3081"/>
                  <dgm:constr type="h" for="ch" forName="parTx3" refType="h" fact="0.0962"/>
                  <dgm:constr type="ctrX" for="ch" forName="picture3" refType="w" fact="0.615"/>
                  <dgm:constr type="ctrY" for="ch" forName="picture3" refType="h" fact="0.6389"/>
                  <dgm:constr type="w" for="ch" forName="picture3" refType="w" fact="0.1429"/>
                  <dgm:constr type="h" for="ch" forName="picture3" refType="h" fact="0.1663"/>
                  <dgm:constr type="l" for="ch" forName="parTx4" refType="w" fact="0.7057"/>
                  <dgm:constr type="t" for="ch" forName="parTx4" refType="h" fact="0.4388"/>
                  <dgm:constr type="w" for="ch" forName="parTx4" refType="w" fact="0.3081"/>
                  <dgm:constr type="h" for="ch" forName="parTx4" refType="h" fact="0.0962"/>
                  <dgm:constr type="ctrX" for="ch" forName="picture4" refType="w" fact="0.6917"/>
                  <dgm:constr type="ctrY" for="ch" forName="picture4" refType="h" fact="0.4277"/>
                  <dgm:constr type="w" for="ch" forName="picture4" refType="w" fact="0.1429"/>
                  <dgm:constr type="h" for="ch" forName="picture4" refType="h" fact="0.1663"/>
                  <dgm:constr type="l" for="ch" forName="parTx5" refType="w" fact="0.7484"/>
                  <dgm:constr type="t" for="ch" forName="parTx5" refType="h" fact="0.2238"/>
                  <dgm:constr type="w" for="ch" forName="parTx5" refType="w" fact="0.3081"/>
                  <dgm:constr type="h" for="ch" forName="parTx5" refType="h" fact="0.0962"/>
                  <dgm:constr type="ctrX" for="ch" forName="picture5" refType="w" fact="0.7344"/>
                  <dgm:constr type="ctrY" for="ch" forName="picture5" refType="h" fact="0.2127"/>
                  <dgm:constr type="w" for="ch" forName="picture5" refType="w" fact="0.1429"/>
                  <dgm:constr type="h" for="ch" forName="picture5" refType="h" fact="0.1663"/>
                </dgm:constrLst>
              </dgm:else>
            </dgm:choose>
          </dgm:if>
          <dgm:else name="Name48">
            <dgm:choose name="Name49">
              <dgm:if name="Name50" axis="des" func="maxDepth" op="gt" val="1">
                <dgm:alg type="composite">
                  <dgm:param type="ar" val="1.4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userD" refType="w" fact="0.0118"/>
                  <dgm:constr type="ctrX" for="ch" forName="dot1" refType="w" fact="0.6737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6999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7267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7538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5309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5516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4451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399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4221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4049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3877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3705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3533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3877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3877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r" for="ch" forName="parTx1" refType="w" fact="0.8254"/>
                  <dgm:constr type="t" for="ch" forName="parTx1" refType="h" fact="0.9304"/>
                  <dgm:constr type="w" for="ch" forName="parTx1" refType="w" fact="0.2544"/>
                  <dgm:constr type="h" for="ch" forName="parTx1" refType="h" fact="0.0962"/>
                  <dgm:constr type="ctrX" for="ch" forName="picture1" refType="w" fact="0.8369"/>
                  <dgm:constr type="ctrY" for="ch" forName="picture1" refType="h" fact="0.9169"/>
                  <dgm:constr type="w" for="ch" forName="picture1" refType="w" fact="0.118"/>
                  <dgm:constr type="h" for="ch" forName="picture1" refType="h" fact="0.166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018"/>
                  <dgm:constr type="t" for="ch" forName="parTx2" refType="h" fact="0.8167"/>
                  <dgm:constr type="w" for="ch" forName="parTx2" refType="w" fact="0.2544"/>
                  <dgm:constr type="h" for="ch" forName="parTx2" refType="h" fact="0.0962"/>
                  <dgm:constr type="ctrX" for="ch" forName="picture2" refType="w" fact="0.6134"/>
                  <dgm:constr type="ctrY" for="ch" forName="picture2" refType="h" fact="0.8032"/>
                  <dgm:constr type="w" for="ch" forName="picture2" refType="w" fact="0.118"/>
                  <dgm:constr type="h" for="ch" forName="picture2" refType="h" fact="0.166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806"/>
                  <dgm:constr type="t" for="ch" forName="parTx3" refType="h" fact="0.6524"/>
                  <dgm:constr type="w" for="ch" forName="parTx3" refType="w" fact="0.2544"/>
                  <dgm:constr type="h" for="ch" forName="parTx3" refType="h" fact="0.0962"/>
                  <dgm:constr type="ctrX" for="ch" forName="picture3" refType="w" fact="0.4922"/>
                  <dgm:constr type="ctrY" for="ch" forName="picture3" refType="h" fact="0.6389"/>
                  <dgm:constr type="w" for="ch" forName="picture3" refType="w" fact="0.118"/>
                  <dgm:constr type="h" for="ch" forName="picture3" refType="h" fact="0.166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173"/>
                  <dgm:constr type="t" for="ch" forName="parTx4" refType="h" fact="0.4412"/>
                  <dgm:constr type="w" for="ch" forName="parTx4" refType="w" fact="0.2544"/>
                  <dgm:constr type="h" for="ch" forName="parTx4" refType="h" fact="0.0962"/>
                  <dgm:constr type="ctrX" for="ch" forName="picture4" refType="w" fact="0.4288"/>
                  <dgm:constr type="ctrY" for="ch" forName="picture4" refType="h" fact="0.4277"/>
                  <dgm:constr type="w" for="ch" forName="picture4" refType="w" fact="0.118"/>
                  <dgm:constr type="h" for="ch" forName="picture4" refType="h" fact="0.166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82"/>
                  <dgm:constr type="t" for="ch" forName="parTx5" refType="h" fact="0.2262"/>
                  <dgm:constr type="w" for="ch" forName="parTx5" refType="w" fact="0.2544"/>
                  <dgm:constr type="h" for="ch" forName="parTx5" refType="h" fact="0.0962"/>
                  <dgm:constr type="ctrX" for="ch" forName="picture5" refType="w" fact="0.3936"/>
                  <dgm:constr type="ctrY" for="ch" forName="picture5" refType="h" fact="0.2127"/>
                  <dgm:constr type="w" for="ch" forName="picture5" refType="w" fact="0.118"/>
                  <dgm:constr type="h" for="ch" forName="picture5" refType="h" fact="0.1663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</dgm:constrLst>
              </dgm:if>
              <dgm:else name="Name51">
                <dgm:alg type="composite">
                  <dgm:param type="ar" val="1.164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userD" refType="w" fact="0.0143"/>
                  <dgm:constr type="ctrX" for="ch" forName="dot1" refType="w" fact="0.6049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6366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669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7019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4319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457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328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2722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3001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2793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2585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2376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2168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2585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2585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r" for="ch" forName="parTx1" refType="w" fact="0.7885"/>
                  <dgm:constr type="t" for="ch" forName="parTx1" refType="h" fact="0.928"/>
                  <dgm:constr type="w" for="ch" forName="parTx1" refType="w" fact="0.3081"/>
                  <dgm:constr type="h" for="ch" forName="parTx1" refType="h" fact="0.0962"/>
                  <dgm:constr type="ctrX" for="ch" forName="picture1" refType="w" fact="0.8025"/>
                  <dgm:constr type="ctrY" for="ch" forName="picture1" refType="h" fact="0.9169"/>
                  <dgm:constr type="w" for="ch" forName="picture1" refType="w" fact="0.1429"/>
                  <dgm:constr type="h" for="ch" forName="picture1" refType="h" fact="0.1663"/>
                  <dgm:constr type="r" for="ch" forName="parTx2" refType="w" fact="0.5178"/>
                  <dgm:constr type="t" for="ch" forName="parTx2" refType="h" fact="0.8143"/>
                  <dgm:constr type="w" for="ch" forName="parTx2" refType="w" fact="0.3081"/>
                  <dgm:constr type="h" for="ch" forName="parTx2" refType="h" fact="0.0962"/>
                  <dgm:constr type="ctrX" for="ch" forName="picture2" refType="w" fact="0.5318"/>
                  <dgm:constr type="ctrY" for="ch" forName="picture2" refType="h" fact="0.8032"/>
                  <dgm:constr type="w" for="ch" forName="picture2" refType="w" fact="0.1429"/>
                  <dgm:constr type="h" for="ch" forName="picture2" refType="h" fact="0.1663"/>
                  <dgm:constr type="r" for="ch" forName="parTx3" refType="w" fact="0.371"/>
                  <dgm:constr type="t" for="ch" forName="parTx3" refType="h" fact="0.65"/>
                  <dgm:constr type="w" for="ch" forName="parTx3" refType="w" fact="0.3081"/>
                  <dgm:constr type="h" for="ch" forName="parTx3" refType="h" fact="0.0962"/>
                  <dgm:constr type="ctrX" for="ch" forName="picture3" refType="w" fact="0.385"/>
                  <dgm:constr type="ctrY" for="ch" forName="picture3" refType="h" fact="0.6389"/>
                  <dgm:constr type="w" for="ch" forName="picture3" refType="w" fact="0.1429"/>
                  <dgm:constr type="h" for="ch" forName="picture3" refType="h" fact="0.1663"/>
                  <dgm:constr type="r" for="ch" forName="parTx4" refType="w" fact="0.2943"/>
                  <dgm:constr type="t" for="ch" forName="parTx4" refType="h" fact="0.4388"/>
                  <dgm:constr type="w" for="ch" forName="parTx4" refType="w" fact="0.3081"/>
                  <dgm:constr type="h" for="ch" forName="parTx4" refType="h" fact="0.0962"/>
                  <dgm:constr type="ctrX" for="ch" forName="picture4" refType="w" fact="0.3083"/>
                  <dgm:constr type="ctrY" for="ch" forName="picture4" refType="h" fact="0.4277"/>
                  <dgm:constr type="w" for="ch" forName="picture4" refType="w" fact="0.1429"/>
                  <dgm:constr type="h" for="ch" forName="picture4" refType="h" fact="0.1663"/>
                  <dgm:constr type="r" for="ch" forName="parTx5" refType="w" fact="0.2516"/>
                  <dgm:constr type="t" for="ch" forName="parTx5" refType="h" fact="0.2238"/>
                  <dgm:constr type="w" for="ch" forName="parTx5" refType="w" fact="0.3081"/>
                  <dgm:constr type="h" for="ch" forName="parTx5" refType="h" fact="0.0962"/>
                  <dgm:constr type="ctrX" for="ch" forName="picture5" refType="w" fact="0.2656"/>
                  <dgm:constr type="ctrY" for="ch" forName="picture5" refType="h" fact="0.2127"/>
                  <dgm:constr type="w" for="ch" forName="picture5" refType="w" fact="0.1429"/>
                  <dgm:constr type="h" for="ch" forName="picture5" refType="h" fact="0.1663"/>
                </dgm:constrLst>
              </dgm:else>
            </dgm:choose>
          </dgm:else>
        </dgm:choose>
      </dgm:if>
      <dgm:if name="Name52" axis="ch" ptType="node" func="cnt" op="equ" val="6">
        <dgm:choose name="Name53">
          <dgm:if name="Name54" func="var" arg="dir" op="equ" val="norm">
            <dgm:choose name="Name55">
              <dgm:if name="Name56" axis="des" func="maxDepth" op="gt" val="1">
                <dgm:alg type="composite">
                  <dgm:param type="ar" val="1.3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userD" refType="w" fact="0.0105"/>
                  <dgm:constr type="ctrX" for="ch" forName="dot1" refType="w" fact="0.3608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3384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3155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2923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2688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4883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4695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5696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6247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6509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6281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6437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6593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675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6906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6593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6593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l" for="ch" forName="parTx1" refType="w" fact="0.2091"/>
                  <dgm:constr type="t" for="ch" forName="parTx1" refType="h" fact="0.9433"/>
                  <dgm:constr type="w" for="ch" forName="parTx1" refType="w" fact="0.2275"/>
                  <dgm:constr type="h" for="ch" forName="parTx1" refType="h" fact="0.0811"/>
                  <dgm:constr type="ctrX" for="ch" forName="picture1" refType="w" fact="0.1988"/>
                  <dgm:constr type="ctrY" for="ch" forName="picture1" refType="h" fact="0.9322"/>
                  <dgm:constr type="w" for="ch" forName="picture1" refType="w" fact="0.1055"/>
                  <dgm:constr type="h" for="ch" forName="picture1" refType="h" fact="0.140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273"/>
                  <dgm:constr type="t" for="ch" forName="parTx2" refType="h" fact="0.8468"/>
                  <dgm:constr type="w" for="ch" forName="parTx2" refType="w" fact="0.2275"/>
                  <dgm:constr type="h" for="ch" forName="parTx2" refType="h" fact="0.0811"/>
                  <dgm:constr type="ctrX" for="ch" forName="picture2" refType="w" fact="0.4169"/>
                  <dgm:constr type="ctrY" for="ch" forName="picture2" refType="h" fact="0.8357"/>
                  <dgm:constr type="w" for="ch" forName="picture2" refType="w" fact="0.1055"/>
                  <dgm:constr type="h" for="ch" forName="picture2" refType="h" fact="0.140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349"/>
                  <dgm:constr type="t" for="ch" forName="parTx3" refType="h" fact="0.7023"/>
                  <dgm:constr type="w" for="ch" forName="parTx3" refType="w" fact="0.2275"/>
                  <dgm:constr type="h" for="ch" forName="parTx3" refType="h" fact="0.0811"/>
                  <dgm:constr type="ctrX" for="ch" forName="picture3" refType="w" fact="0.5245"/>
                  <dgm:constr type="ctrY" for="ch" forName="picture3" refType="h" fact="0.6912"/>
                  <dgm:constr type="w" for="ch" forName="picture3" refType="w" fact="0.1055"/>
                  <dgm:constr type="h" for="ch" forName="picture3" refType="h" fact="0.140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998"/>
                  <dgm:constr type="t" for="ch" forName="parTx4" refType="h" fact="0.5441"/>
                  <dgm:constr type="w" for="ch" forName="parTx4" refType="w" fact="0.2275"/>
                  <dgm:constr type="h" for="ch" forName="parTx4" refType="h" fact="0.0811"/>
                  <dgm:constr type="ctrX" for="ch" forName="picture4" refType="w" fact="0.5894"/>
                  <dgm:constr type="ctrY" for="ch" forName="picture4" refType="h" fact="0.533"/>
                  <dgm:constr type="w" for="ch" forName="picture4" refType="w" fact="0.1055"/>
                  <dgm:constr type="h" for="ch" forName="picture4" refType="h" fact="0.140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416"/>
                  <dgm:constr type="t" for="ch" forName="parTx5" refType="h" fact="0.3737"/>
                  <dgm:constr type="w" for="ch" forName="parTx5" refType="w" fact="0.2275"/>
                  <dgm:constr type="h" for="ch" forName="parTx5" refType="h" fact="0.0811"/>
                  <dgm:constr type="ctrX" for="ch" forName="picture5" refType="w" fact="0.6313"/>
                  <dgm:constr type="ctrY" for="ch" forName="picture5" refType="h" fact="0.3626"/>
                  <dgm:constr type="w" for="ch" forName="picture5" refType="w" fact="0.1055"/>
                  <dgm:constr type="h" for="ch" forName="picture5" refType="h" fact="0.1403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  <dgm:constr type="l" for="ch" forName="parTx6" refType="w" fact="0.6644"/>
                  <dgm:constr type="t" for="ch" forName="parTx6" refType="h" fact="0.2061"/>
                  <dgm:constr type="w" for="ch" forName="parTx6" refType="w" fact="0.2275"/>
                  <dgm:constr type="h" for="ch" forName="parTx6" refType="h" fact="0.0811"/>
                  <dgm:constr type="ctrX" for="ch" forName="picture6" refType="w" fact="0.6541"/>
                  <dgm:constr type="ctrY" for="ch" forName="picture6" refType="h" fact="0.195"/>
                  <dgm:constr type="w" for="ch" forName="picture6" refType="w" fact="0.1055"/>
                  <dgm:constr type="h" for="ch" forName="picture6" refType="h" fact="0.1403"/>
                  <dgm:constr type="l" for="ch" forName="desTx6" refType="r" refFor="ch" refForName="parTx6"/>
                  <dgm:constr type="r" for="ch" forName="desTx6" refType="w"/>
                  <dgm:constr type="t" for="ch" forName="desTx6" refType="t" refFor="ch" refForName="parTx6"/>
                  <dgm:constr type="h" for="ch" forName="desTx6" refType="h" refFor="ch" refForName="parTx6"/>
                </dgm:constrLst>
              </dgm:if>
              <dgm:else name="Name57">
                <dgm:alg type="composite">
                  <dgm:param type="ar" val="1.122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userD" refType="w" fact="0.0125"/>
                  <dgm:constr type="ctrX" for="ch" forName="dot1" refType="w" fact="0.4276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401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3739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3464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3186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5786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5564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675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7403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7714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7443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7628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7814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7999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8184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7814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7814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l" for="ch" forName="parTx1" refType="w" fact="0.2479"/>
                  <dgm:constr type="t" for="ch" forName="parTx1" refType="h" fact="0.9416"/>
                  <dgm:constr type="w" for="ch" forName="parTx1" refType="w" fact="0.2696"/>
                  <dgm:constr type="h" for="ch" forName="parTx1" refType="h" fact="0.0811"/>
                  <dgm:constr type="ctrX" for="ch" forName="picture1" refType="w" fact="0.2356"/>
                  <dgm:constr type="ctrY" for="ch" forName="picture1" refType="h" fact="0.9322"/>
                  <dgm:constr type="w" for="ch" forName="picture1" refType="w" fact="0.125"/>
                  <dgm:constr type="h" for="ch" forName="picture1" refType="h" fact="0.1403"/>
                  <dgm:constr type="l" for="ch" forName="parTx2" refType="w" fact="0.5064"/>
                  <dgm:constr type="t" for="ch" forName="parTx2" refType="h" fact="0.8451"/>
                  <dgm:constr type="w" for="ch" forName="parTx2" refType="w" fact="0.2696"/>
                  <dgm:constr type="h" for="ch" forName="parTx2" refType="h" fact="0.0811"/>
                  <dgm:constr type="ctrX" for="ch" forName="picture2" refType="w" fact="0.4941"/>
                  <dgm:constr type="ctrY" for="ch" forName="picture2" refType="h" fact="0.8357"/>
                  <dgm:constr type="w" for="ch" forName="picture2" refType="w" fact="0.125"/>
                  <dgm:constr type="h" for="ch" forName="picture2" refType="h" fact="0.1403"/>
                  <dgm:constr type="l" for="ch" forName="parTx3" refType="w" fact="0.6339"/>
                  <dgm:constr type="t" for="ch" forName="parTx3" refType="h" fact="0.7006"/>
                  <dgm:constr type="w" for="ch" forName="parTx3" refType="w" fact="0.2696"/>
                  <dgm:constr type="h" for="ch" forName="parTx3" refType="h" fact="0.0811"/>
                  <dgm:constr type="ctrX" for="ch" forName="picture3" refType="w" fact="0.6216"/>
                  <dgm:constr type="ctrY" for="ch" forName="picture3" refType="h" fact="0.6912"/>
                  <dgm:constr type="w" for="ch" forName="picture3" refType="w" fact="0.125"/>
                  <dgm:constr type="h" for="ch" forName="picture3" refType="h" fact="0.1403"/>
                  <dgm:constr type="l" for="ch" forName="parTx4" refType="w" fact="0.7108"/>
                  <dgm:constr type="t" for="ch" forName="parTx4" refType="h" fact="0.5424"/>
                  <dgm:constr type="w" for="ch" forName="parTx4" refType="w" fact="0.2696"/>
                  <dgm:constr type="h" for="ch" forName="parTx4" refType="h" fact="0.0811"/>
                  <dgm:constr type="ctrX" for="ch" forName="picture4" refType="w" fact="0.6985"/>
                  <dgm:constr type="ctrY" for="ch" forName="picture4" refType="h" fact="0.533"/>
                  <dgm:constr type="w" for="ch" forName="picture4" refType="w" fact="0.125"/>
                  <dgm:constr type="h" for="ch" forName="picture4" refType="h" fact="0.1403"/>
                  <dgm:constr type="l" for="ch" forName="parTx5" refType="w" fact="0.7604"/>
                  <dgm:constr type="t" for="ch" forName="parTx5" refType="h" fact="0.372"/>
                  <dgm:constr type="w" for="ch" forName="parTx5" refType="w" fact="0.2696"/>
                  <dgm:constr type="h" for="ch" forName="parTx5" refType="h" fact="0.0811"/>
                  <dgm:constr type="ctrX" for="ch" forName="picture5" refType="w" fact="0.7481"/>
                  <dgm:constr type="ctrY" for="ch" forName="picture5" refType="h" fact="0.3626"/>
                  <dgm:constr type="w" for="ch" forName="picture5" refType="w" fact="0.125"/>
                  <dgm:constr type="h" for="ch" forName="picture5" refType="h" fact="0.1403"/>
                  <dgm:constr type="l" for="ch" forName="parTx6" refType="w" fact="0.7874"/>
                  <dgm:constr type="t" for="ch" forName="parTx6" refType="h" fact="0.2044"/>
                  <dgm:constr type="w" for="ch" forName="parTx6" refType="w" fact="0.2696"/>
                  <dgm:constr type="h" for="ch" forName="parTx6" refType="h" fact="0.0811"/>
                  <dgm:constr type="ctrX" for="ch" forName="picture6" refType="w" fact="0.7751"/>
                  <dgm:constr type="ctrY" for="ch" forName="picture6" refType="h" fact="0.195"/>
                  <dgm:constr type="w" for="ch" forName="picture6" refType="w" fact="0.125"/>
                  <dgm:constr type="h" for="ch" forName="picture6" refType="h" fact="0.1403"/>
                </dgm:constrLst>
              </dgm:else>
            </dgm:choose>
          </dgm:if>
          <dgm:else name="Name58">
            <dgm:choose name="Name59">
              <dgm:if name="Name60" axis="des" func="maxDepth" op="gt" val="1">
                <dgm:alg type="composite">
                  <dgm:param type="ar" val="1.3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userD" refType="w" fact="0.0105"/>
                  <dgm:constr type="ctrX" for="ch" forName="dot1" refType="w" fact="0.6392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6616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6845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7077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7312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5117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5305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4304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3753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3491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3719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3563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3407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325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3094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3407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3407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r" for="ch" forName="parTx1" refType="w" fact="0.7909"/>
                  <dgm:constr type="t" for="ch" forName="parTx1" refType="h" fact="0.9433"/>
                  <dgm:constr type="w" for="ch" forName="parTx1" refType="w" fact="0.2275"/>
                  <dgm:constr type="h" for="ch" forName="parTx1" refType="h" fact="0.0811"/>
                  <dgm:constr type="ctrX" for="ch" forName="picture1" refType="w" fact="0.8012"/>
                  <dgm:constr type="ctrY" for="ch" forName="picture1" refType="h" fact="0.9322"/>
                  <dgm:constr type="w" for="ch" forName="picture1" refType="w" fact="0.1055"/>
                  <dgm:constr type="h" for="ch" forName="picture1" refType="h" fact="0.140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727"/>
                  <dgm:constr type="t" for="ch" forName="parTx2" refType="h" fact="0.8468"/>
                  <dgm:constr type="w" for="ch" forName="parTx2" refType="w" fact="0.2275"/>
                  <dgm:constr type="h" for="ch" forName="parTx2" refType="h" fact="0.0811"/>
                  <dgm:constr type="ctrX" for="ch" forName="picture2" refType="w" fact="0.5831"/>
                  <dgm:constr type="ctrY" for="ch" forName="picture2" refType="h" fact="0.8357"/>
                  <dgm:constr type="w" for="ch" forName="picture2" refType="w" fact="0.1055"/>
                  <dgm:constr type="h" for="ch" forName="picture2" refType="h" fact="0.140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651"/>
                  <dgm:constr type="t" for="ch" forName="parTx3" refType="h" fact="0.7023"/>
                  <dgm:constr type="w" for="ch" forName="parTx3" refType="w" fact="0.2275"/>
                  <dgm:constr type="h" for="ch" forName="parTx3" refType="h" fact="0.0811"/>
                  <dgm:constr type="ctrX" for="ch" forName="picture3" refType="w" fact="0.4755"/>
                  <dgm:constr type="ctrY" for="ch" forName="picture3" refType="h" fact="0.6912"/>
                  <dgm:constr type="w" for="ch" forName="picture3" refType="w" fact="0.1055"/>
                  <dgm:constr type="h" for="ch" forName="picture3" refType="h" fact="0.140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002"/>
                  <dgm:constr type="t" for="ch" forName="parTx4" refType="h" fact="0.5441"/>
                  <dgm:constr type="w" for="ch" forName="parTx4" refType="w" fact="0.2275"/>
                  <dgm:constr type="h" for="ch" forName="parTx4" refType="h" fact="0.0811"/>
                  <dgm:constr type="ctrX" for="ch" forName="picture4" refType="w" fact="0.4106"/>
                  <dgm:constr type="ctrY" for="ch" forName="picture4" refType="h" fact="0.533"/>
                  <dgm:constr type="w" for="ch" forName="picture4" refType="w" fact="0.1055"/>
                  <dgm:constr type="h" for="ch" forName="picture4" refType="h" fact="0.140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584"/>
                  <dgm:constr type="t" for="ch" forName="parTx5" refType="h" fact="0.3737"/>
                  <dgm:constr type="w" for="ch" forName="parTx5" refType="w" fact="0.2275"/>
                  <dgm:constr type="h" for="ch" forName="parTx5" refType="h" fact="0.0811"/>
                  <dgm:constr type="ctrX" for="ch" forName="picture5" refType="w" fact="0.3687"/>
                  <dgm:constr type="ctrY" for="ch" forName="picture5" refType="h" fact="0.3626"/>
                  <dgm:constr type="w" for="ch" forName="picture5" refType="w" fact="0.1055"/>
                  <dgm:constr type="h" for="ch" forName="picture5" refType="h" fact="0.1403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  <dgm:constr type="r" for="ch" forName="parTx6" refType="w" fact="0.3356"/>
                  <dgm:constr type="t" for="ch" forName="parTx6" refType="h" fact="0.2061"/>
                  <dgm:constr type="w" for="ch" forName="parTx6" refType="w" fact="0.2275"/>
                  <dgm:constr type="h" for="ch" forName="parTx6" refType="h" fact="0.0811"/>
                  <dgm:constr type="ctrX" for="ch" forName="picture6" refType="w" fact="0.3459"/>
                  <dgm:constr type="ctrY" for="ch" forName="picture6" refType="h" fact="0.195"/>
                  <dgm:constr type="w" for="ch" forName="picture6" refType="w" fact="0.1055"/>
                  <dgm:constr type="h" for="ch" forName="picture6" refType="h" fact="0.1403"/>
                  <dgm:constr type="r" for="ch" forName="desTx6" refType="l" refFor="ch" refForName="parTx6"/>
                  <dgm:constr type="l" for="ch" forName="desTx6"/>
                  <dgm:constr type="t" for="ch" forName="desTx6" refType="t" refFor="ch" refForName="parTx6"/>
                  <dgm:constr type="h" for="ch" forName="desTx6" refType="h" refFor="ch" refForName="parTx6"/>
                </dgm:constrLst>
              </dgm:if>
              <dgm:else name="Name61">
                <dgm:alg type="composite">
                  <dgm:param type="ar" val="1.122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userD" refType="w" fact="0.0125"/>
                  <dgm:constr type="ctrX" for="ch" forName="dot1" refType="w" fact="0.5724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599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6261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6536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6814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4214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4436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325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2597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2286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2557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2372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2187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2001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1816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2187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2187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r" for="ch" forName="parTx1" refType="w" fact="0.7522"/>
                  <dgm:constr type="t" for="ch" forName="parTx1" refType="h" fact="0.9416"/>
                  <dgm:constr type="w" for="ch" forName="parTx1" refType="w" fact="0.2696"/>
                  <dgm:constr type="h" for="ch" forName="parTx1" refType="h" fact="0.0811"/>
                  <dgm:constr type="ctrX" for="ch" forName="picture1" refType="w" fact="0.7644"/>
                  <dgm:constr type="ctrY" for="ch" forName="picture1" refType="h" fact="0.9322"/>
                  <dgm:constr type="w" for="ch" forName="picture1" refType="w" fact="0.125"/>
                  <dgm:constr type="h" for="ch" forName="picture1" refType="h" fact="0.1403"/>
                  <dgm:constr type="r" for="ch" forName="parTx2" refType="w" fact="0.4937"/>
                  <dgm:constr type="t" for="ch" forName="parTx2" refType="h" fact="0.8451"/>
                  <dgm:constr type="w" for="ch" forName="parTx2" refType="w" fact="0.2696"/>
                  <dgm:constr type="h" for="ch" forName="parTx2" refType="h" fact="0.0811"/>
                  <dgm:constr type="ctrX" for="ch" forName="picture2" refType="w" fact="0.5059"/>
                  <dgm:constr type="ctrY" for="ch" forName="picture2" refType="h" fact="0.8357"/>
                  <dgm:constr type="w" for="ch" forName="picture2" refType="w" fact="0.125"/>
                  <dgm:constr type="h" for="ch" forName="picture2" refType="h" fact="0.1403"/>
                  <dgm:constr type="r" for="ch" forName="parTx3" refType="w" fact="0.3662"/>
                  <dgm:constr type="t" for="ch" forName="parTx3" refType="h" fact="0.7006"/>
                  <dgm:constr type="w" for="ch" forName="parTx3" refType="w" fact="0.2696"/>
                  <dgm:constr type="h" for="ch" forName="parTx3" refType="h" fact="0.0811"/>
                  <dgm:constr type="ctrX" for="ch" forName="picture3" refType="w" fact="0.3784"/>
                  <dgm:constr type="ctrY" for="ch" forName="picture3" refType="h" fact="0.6912"/>
                  <dgm:constr type="w" for="ch" forName="picture3" refType="w" fact="0.125"/>
                  <dgm:constr type="h" for="ch" forName="picture3" refType="h" fact="0.1403"/>
                  <dgm:constr type="r" for="ch" forName="parTx4" refType="w" fact="0.2893"/>
                  <dgm:constr type="t" for="ch" forName="parTx4" refType="h" fact="0.5424"/>
                  <dgm:constr type="w" for="ch" forName="parTx4" refType="w" fact="0.2696"/>
                  <dgm:constr type="h" for="ch" forName="parTx4" refType="h" fact="0.0811"/>
                  <dgm:constr type="ctrX" for="ch" forName="picture4" refType="w" fact="0.3015"/>
                  <dgm:constr type="ctrY" for="ch" forName="picture4" refType="h" fact="0.533"/>
                  <dgm:constr type="w" for="ch" forName="picture4" refType="w" fact="0.125"/>
                  <dgm:constr type="h" for="ch" forName="picture4" refType="h" fact="0.1403"/>
                  <dgm:constr type="r" for="ch" forName="parTx5" refType="w" fact="0.2397"/>
                  <dgm:constr type="t" for="ch" forName="parTx5" refType="h" fact="0.372"/>
                  <dgm:constr type="w" for="ch" forName="parTx5" refType="w" fact="0.2696"/>
                  <dgm:constr type="h" for="ch" forName="parTx5" refType="h" fact="0.0811"/>
                  <dgm:constr type="ctrX" for="ch" forName="picture5" refType="w" fact="0.2519"/>
                  <dgm:constr type="ctrY" for="ch" forName="picture5" refType="h" fact="0.3626"/>
                  <dgm:constr type="w" for="ch" forName="picture5" refType="w" fact="0.125"/>
                  <dgm:constr type="h" for="ch" forName="picture5" refType="h" fact="0.1403"/>
                  <dgm:constr type="r" for="ch" forName="parTx6" refType="w" fact="0.2127"/>
                  <dgm:constr type="t" for="ch" forName="parTx6" refType="h" fact="0.2044"/>
                  <dgm:constr type="w" for="ch" forName="parTx6" refType="w" fact="0.2696"/>
                  <dgm:constr type="h" for="ch" forName="parTx6" refType="h" fact="0.0811"/>
                  <dgm:constr type="ctrX" for="ch" forName="picture6" refType="w" fact="0.2249"/>
                  <dgm:constr type="ctrY" for="ch" forName="picture6" refType="h" fact="0.195"/>
                  <dgm:constr type="w" for="ch" forName="picture6" refType="w" fact="0.125"/>
                  <dgm:constr type="h" for="ch" forName="picture6" refType="h" fact="0.1403"/>
                </dgm:constrLst>
              </dgm:else>
            </dgm:choose>
          </dgm:else>
        </dgm:choose>
      </dgm:if>
      <dgm:else name="Name62">
        <dgm:choose name="Name63">
          <dgm:if name="Name64" func="var" arg="dir" op="equ" val="norm">
            <dgm:choose name="Name65">
              <dgm:if name="Name66" axis="des" func="maxDepth" op="gt" val="1">
                <dgm:alg type="composite">
                  <dgm:param type="ar" val="1.2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primFontSz" for="ch" forName="desTx7" refType="primFontSz" refFor="ch" refForName="desTx1" op="equ"/>
                  <dgm:constr type="userD" refType="w" fact="0.0097"/>
                  <dgm:constr type="ctrX" for="ch" forName="dot1" refType="w" fact="0.3909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3721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353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3337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3142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5088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4926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5836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6371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6701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6853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6627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6773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6919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7065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7212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6919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6919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l" for="ch" forName="parTx1" refType="w" fact="0.2556"/>
                  <dgm:constr type="t" for="ch" forName="parTx1" refType="h" fact="0.8856"/>
                  <dgm:constr type="w" for="ch" forName="parTx1" refType="w" fact="0.2101"/>
                  <dgm:constr type="h" for="ch" forName="parTx1" refType="h" fact="0.0704"/>
                  <dgm:constr type="ctrX" for="ch" forName="picture1" refType="w" fact="0.246"/>
                  <dgm:constr type="ctrY" for="ch" forName="picture1" refType="h" fact="0.8769"/>
                  <dgm:constr type="w" for="ch" forName="picture1" refType="w" fact="0.0974"/>
                  <dgm:constr type="h" for="ch" forName="picture1" refType="h" fact="0.1218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535"/>
                  <dgm:constr type="t" for="ch" forName="parTx2" refType="h" fact="0.7956"/>
                  <dgm:constr type="w" for="ch" forName="parTx2" refType="w" fact="0.2101"/>
                  <dgm:constr type="h" for="ch" forName="parTx2" refType="h" fact="0.0704"/>
                  <dgm:constr type="ctrX" for="ch" forName="picture2" refType="w" fact="0.4439"/>
                  <dgm:constr type="ctrY" for="ch" forName="picture2" refType="h" fact="0.787"/>
                  <dgm:constr type="w" for="ch" forName="picture2" refType="w" fact="0.0974"/>
                  <dgm:constr type="h" for="ch" forName="picture2" refType="h" fact="0.1218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511"/>
                  <dgm:constr type="t" for="ch" forName="parTx3" refType="h" fact="0.673"/>
                  <dgm:constr type="w" for="ch" forName="parTx3" refType="w" fact="0.2101"/>
                  <dgm:constr type="h" for="ch" forName="parTx3" refType="h" fact="0.0704"/>
                  <dgm:constr type="ctrX" for="ch" forName="picture3" refType="w" fact="0.5415"/>
                  <dgm:constr type="ctrY" for="ch" forName="picture3" refType="h" fact="0.6644"/>
                  <dgm:constr type="w" for="ch" forName="picture3" refType="w" fact="0.0974"/>
                  <dgm:constr type="h" for="ch" forName="picture3" refType="h" fact="0.1218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6132"/>
                  <dgm:constr type="t" for="ch" forName="parTx4" refType="h" fact="0.538"/>
                  <dgm:constr type="w" for="ch" forName="parTx4" refType="w" fact="0.2101"/>
                  <dgm:constr type="h" for="ch" forName="parTx4" refType="h" fact="0.0704"/>
                  <dgm:constr type="ctrX" for="ch" forName="picture4" refType="w" fact="0.6037"/>
                  <dgm:constr type="ctrY" for="ch" forName="picture4" refType="h" fact="0.5294"/>
                  <dgm:constr type="w" for="ch" forName="picture4" refType="w" fact="0.0974"/>
                  <dgm:constr type="h" for="ch" forName="picture4" refType="h" fact="0.1218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576"/>
                  <dgm:constr type="t" for="ch" forName="parTx5" refType="h" fact="0.3951"/>
                  <dgm:constr type="w" for="ch" forName="parTx5" refType="w" fact="0.2101"/>
                  <dgm:constr type="h" for="ch" forName="parTx5" refType="h" fact="0.0704"/>
                  <dgm:constr type="ctrX" for="ch" forName="picture5" refType="w" fact="0.648"/>
                  <dgm:constr type="ctrY" for="ch" forName="picture5" refType="h" fact="0.3864"/>
                  <dgm:constr type="w" for="ch" forName="picture5" refType="w" fact="0.0974"/>
                  <dgm:constr type="h" for="ch" forName="picture5" refType="h" fact="0.1218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  <dgm:constr type="l" for="ch" forName="parTx6" refType="w" fact="0.6828"/>
                  <dgm:constr type="t" for="ch" forName="parTx6" refType="h" fact="0.2531"/>
                  <dgm:constr type="w" for="ch" forName="parTx6" refType="w" fact="0.2101"/>
                  <dgm:constr type="h" for="ch" forName="parTx6" refType="h" fact="0.0704"/>
                  <dgm:constr type="ctrX" for="ch" forName="picture6" refType="w" fact="0.6733"/>
                  <dgm:constr type="ctrY" for="ch" forName="picture6" refType="h" fact="0.2444"/>
                  <dgm:constr type="w" for="ch" forName="picture6" refType="w" fact="0.0974"/>
                  <dgm:constr type="h" for="ch" forName="picture6" refType="h" fact="0.1218"/>
                  <dgm:constr type="l" for="ch" forName="desTx6" refType="r" refFor="ch" refForName="parTx6"/>
                  <dgm:constr type="r" for="ch" forName="desTx6" refType="w"/>
                  <dgm:constr type="t" for="ch" forName="desTx6" refType="t" refFor="ch" refForName="parTx6"/>
                  <dgm:constr type="h" for="ch" forName="desTx6" refType="h" refFor="ch" refForName="parTx6"/>
                  <dgm:constr type="l" for="ch" forName="parTx7" refType="w" fact="0.6966"/>
                  <dgm:constr type="t" for="ch" forName="parTx7" refType="h" fact="0.1162"/>
                  <dgm:constr type="w" for="ch" forName="parTx7" refType="w" fact="0.2101"/>
                  <dgm:constr type="h" for="ch" forName="parTx7" refType="h" fact="0.0704"/>
                  <dgm:constr type="ctrX" for="ch" forName="picture7" refType="w" fact="0.6871"/>
                  <dgm:constr type="ctrY" for="ch" forName="picture7" refType="h" fact="0.1075"/>
                  <dgm:constr type="w" for="ch" forName="picture7" refType="w" fact="0.0974"/>
                  <dgm:constr type="h" for="ch" forName="picture7" refType="h" fact="0.1218"/>
                  <dgm:constr type="l" for="ch" forName="desTx7" refType="r" refFor="ch" refForName="parTx7"/>
                  <dgm:constr type="r" for="ch" forName="desTx7" refType="w"/>
                  <dgm:constr type="t" for="ch" forName="desTx7" refType="t" refFor="ch" refForName="parTx7"/>
                  <dgm:constr type="h" for="ch" forName="desTx7" refType="h" refFor="ch" refForName="parTx7"/>
                </dgm:constrLst>
              </dgm:if>
              <dgm:else name="Name67">
                <dgm:alg type="composite">
                  <dgm:param type="ar" val="1.096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userD" refType="w" fact="0.0111"/>
                  <dgm:constr type="ctrX" for="ch" forName="dot1" refType="w" fact="0.4459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4244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4026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3806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3584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5803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5618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6656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7266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7643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7816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7558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7725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7892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8058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8225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7892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7892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l" for="ch" forName="parTx1" refType="w" fact="0.2915"/>
                  <dgm:constr type="t" for="ch" forName="parTx1" refType="h" fact="0.8845"/>
                  <dgm:constr type="w" for="ch" forName="parTx1" refType="w" fact="0.2396"/>
                  <dgm:constr type="h" for="ch" forName="parTx1" refType="h" fact="0.0704"/>
                  <dgm:constr type="ctrX" for="ch" forName="picture1" refType="w" fact="0.2806"/>
                  <dgm:constr type="ctrY" for="ch" forName="picture1" refType="h" fact="0.8769"/>
                  <dgm:constr type="w" for="ch" forName="picture1" refType="w" fact="0.1111"/>
                  <dgm:constr type="h" for="ch" forName="picture1" refType="h" fact="0.1218"/>
                  <dgm:constr type="l" for="ch" forName="parTx2" refType="w" fact="0.5172"/>
                  <dgm:constr type="t" for="ch" forName="parTx2" refType="h" fact="0.7946"/>
                  <dgm:constr type="w" for="ch" forName="parTx2" refType="w" fact="0.2396"/>
                  <dgm:constr type="h" for="ch" forName="parTx2" refType="h" fact="0.0704"/>
                  <dgm:constr type="ctrX" for="ch" forName="picture2" refType="w" fact="0.5063"/>
                  <dgm:constr type="ctrY" for="ch" forName="picture2" refType="h" fact="0.787"/>
                  <dgm:constr type="w" for="ch" forName="picture2" refType="w" fact="0.1111"/>
                  <dgm:constr type="h" for="ch" forName="picture2" refType="h" fact="0.1218"/>
                  <dgm:constr type="l" for="ch" forName="parTx3" refType="w" fact="0.6285"/>
                  <dgm:constr type="t" for="ch" forName="parTx3" refType="h" fact="0.672"/>
                  <dgm:constr type="w" for="ch" forName="parTx3" refType="w" fact="0.2396"/>
                  <dgm:constr type="h" for="ch" forName="parTx3" refType="h" fact="0.0704"/>
                  <dgm:constr type="ctrX" for="ch" forName="picture3" refType="w" fact="0.6176"/>
                  <dgm:constr type="ctrY" for="ch" forName="picture3" refType="h" fact="0.6644"/>
                  <dgm:constr type="w" for="ch" forName="picture3" refType="w" fact="0.1111"/>
                  <dgm:constr type="h" for="ch" forName="picture3" refType="h" fact="0.1218"/>
                  <dgm:constr type="l" for="ch" forName="parTx4" refType="w" fact="0.6994"/>
                  <dgm:constr type="t" for="ch" forName="parTx4" refType="h" fact="0.5369"/>
                  <dgm:constr type="w" for="ch" forName="parTx4" refType="w" fact="0.2396"/>
                  <dgm:constr type="h" for="ch" forName="parTx4" refType="h" fact="0.0704"/>
                  <dgm:constr type="ctrX" for="ch" forName="picture4" refType="w" fact="0.6885"/>
                  <dgm:constr type="ctrY" for="ch" forName="picture4" refType="h" fact="0.5294"/>
                  <dgm:constr type="w" for="ch" forName="picture4" refType="w" fact="0.1111"/>
                  <dgm:constr type="h" for="ch" forName="picture4" refType="h" fact="0.1218"/>
                  <dgm:constr type="l" for="ch" forName="parTx5" refType="w" fact="0.75"/>
                  <dgm:constr type="t" for="ch" forName="parTx5" refType="h" fact="0.394"/>
                  <dgm:constr type="w" for="ch" forName="parTx5" refType="w" fact="0.2396"/>
                  <dgm:constr type="h" for="ch" forName="parTx5" refType="h" fact="0.0704"/>
                  <dgm:constr type="ctrX" for="ch" forName="picture5" refType="w" fact="0.7391"/>
                  <dgm:constr type="ctrY" for="ch" forName="picture5" refType="h" fact="0.3864"/>
                  <dgm:constr type="w" for="ch" forName="picture5" refType="w" fact="0.1111"/>
                  <dgm:constr type="h" for="ch" forName="picture5" refType="h" fact="0.1218"/>
                  <dgm:constr type="l" for="ch" forName="parTx6" refType="w" fact="0.7788"/>
                  <dgm:constr type="t" for="ch" forName="parTx6" refType="h" fact="0.252"/>
                  <dgm:constr type="w" for="ch" forName="parTx6" refType="w" fact="0.2396"/>
                  <dgm:constr type="h" for="ch" forName="parTx6" refType="h" fact="0.0704"/>
                  <dgm:constr type="ctrX" for="ch" forName="picture6" refType="w" fact="0.7679"/>
                  <dgm:constr type="ctrY" for="ch" forName="picture6" refType="h" fact="0.2444"/>
                  <dgm:constr type="w" for="ch" forName="picture6" refType="w" fact="0.1111"/>
                  <dgm:constr type="h" for="ch" forName="picture6" refType="h" fact="0.1218"/>
                  <dgm:constr type="l" for="ch" forName="parTx7" refType="w" fact="0.7945"/>
                  <dgm:constr type="t" for="ch" forName="parTx7" refType="h" fact="0.1151"/>
                  <dgm:constr type="w" for="ch" forName="parTx7" refType="w" fact="0.2396"/>
                  <dgm:constr type="h" for="ch" forName="parTx7" refType="h" fact="0.0704"/>
                  <dgm:constr type="ctrX" for="ch" forName="picture7" refType="w" fact="0.7836"/>
                  <dgm:constr type="ctrY" for="ch" forName="picture7" refType="h" fact="0.1075"/>
                  <dgm:constr type="w" for="ch" forName="picture7" refType="w" fact="0.1111"/>
                  <dgm:constr type="h" for="ch" forName="picture7" refType="h" fact="0.1218"/>
                </dgm:constrLst>
              </dgm:else>
            </dgm:choose>
          </dgm:if>
          <dgm:else name="Name68">
            <dgm:choose name="Name69">
              <dgm:if name="Name70" axis="des" func="maxDepth" op="gt" val="1">
                <dgm:alg type="composite">
                  <dgm:param type="ar" val="1.2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primFontSz" for="ch" forName="desTx7" refType="primFontSz" refFor="ch" refForName="desTx1" op="equ"/>
                  <dgm:constr type="userD" refType="w" fact="0.0097"/>
                  <dgm:constr type="ctrX" for="ch" forName="dot1" refType="w" fact="0.6091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6279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647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6663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6858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4912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5074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4164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3629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3299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3147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3373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3227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3081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2935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2788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3081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3081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r" for="ch" forName="parTx1" refType="w" fact="0.7444"/>
                  <dgm:constr type="t" for="ch" forName="parTx1" refType="h" fact="0.8856"/>
                  <dgm:constr type="w" for="ch" forName="parTx1" refType="w" fact="0.2101"/>
                  <dgm:constr type="h" for="ch" forName="parTx1" refType="h" fact="0.0704"/>
                  <dgm:constr type="ctrX" for="ch" forName="picture1" refType="w" fact="0.754"/>
                  <dgm:constr type="ctrY" for="ch" forName="picture1" refType="h" fact="0.8769"/>
                  <dgm:constr type="w" for="ch" forName="picture1" refType="w" fact="0.0974"/>
                  <dgm:constr type="h" for="ch" forName="picture1" refType="h" fact="0.1218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465"/>
                  <dgm:constr type="t" for="ch" forName="parTx2" refType="h" fact="0.7956"/>
                  <dgm:constr type="w" for="ch" forName="parTx2" refType="w" fact="0.2101"/>
                  <dgm:constr type="h" for="ch" forName="parTx2" refType="h" fact="0.0704"/>
                  <dgm:constr type="ctrX" for="ch" forName="picture2" refType="w" fact="0.5561"/>
                  <dgm:constr type="ctrY" for="ch" forName="picture2" refType="h" fact="0.787"/>
                  <dgm:constr type="w" for="ch" forName="picture2" refType="w" fact="0.0974"/>
                  <dgm:constr type="h" for="ch" forName="picture2" refType="h" fact="0.1218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489"/>
                  <dgm:constr type="t" for="ch" forName="parTx3" refType="h" fact="0.673"/>
                  <dgm:constr type="w" for="ch" forName="parTx3" refType="w" fact="0.2101"/>
                  <dgm:constr type="h" for="ch" forName="parTx3" refType="h" fact="0.0704"/>
                  <dgm:constr type="ctrX" for="ch" forName="picture3" refType="w" fact="0.4585"/>
                  <dgm:constr type="ctrY" for="ch" forName="picture3" refType="h" fact="0.6644"/>
                  <dgm:constr type="w" for="ch" forName="picture3" refType="w" fact="0.0974"/>
                  <dgm:constr type="h" for="ch" forName="picture3" refType="h" fact="0.1218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3868"/>
                  <dgm:constr type="t" for="ch" forName="parTx4" refType="h" fact="0.538"/>
                  <dgm:constr type="w" for="ch" forName="parTx4" refType="w" fact="0.2101"/>
                  <dgm:constr type="h" for="ch" forName="parTx4" refType="h" fact="0.0704"/>
                  <dgm:constr type="ctrX" for="ch" forName="picture4" refType="w" fact="0.3963"/>
                  <dgm:constr type="ctrY" for="ch" forName="picture4" refType="h" fact="0.5294"/>
                  <dgm:constr type="w" for="ch" forName="picture4" refType="w" fact="0.0974"/>
                  <dgm:constr type="h" for="ch" forName="picture4" refType="h" fact="0.1218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424"/>
                  <dgm:constr type="t" for="ch" forName="parTx5" refType="h" fact="0.3951"/>
                  <dgm:constr type="w" for="ch" forName="parTx5" refType="w" fact="0.2101"/>
                  <dgm:constr type="h" for="ch" forName="parTx5" refType="h" fact="0.0704"/>
                  <dgm:constr type="ctrX" for="ch" forName="picture5" refType="w" fact="0.352"/>
                  <dgm:constr type="ctrY" for="ch" forName="picture5" refType="h" fact="0.3864"/>
                  <dgm:constr type="w" for="ch" forName="picture5" refType="w" fact="0.0974"/>
                  <dgm:constr type="h" for="ch" forName="picture5" refType="h" fact="0.1218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  <dgm:constr type="r" for="ch" forName="parTx6" refType="w" fact="0.3172"/>
                  <dgm:constr type="t" for="ch" forName="parTx6" refType="h" fact="0.2531"/>
                  <dgm:constr type="w" for="ch" forName="parTx6" refType="w" fact="0.2101"/>
                  <dgm:constr type="h" for="ch" forName="parTx6" refType="h" fact="0.0704"/>
                  <dgm:constr type="ctrX" for="ch" forName="picture6" refType="w" fact="0.3267"/>
                  <dgm:constr type="ctrY" for="ch" forName="picture6" refType="h" fact="0.2444"/>
                  <dgm:constr type="w" for="ch" forName="picture6" refType="w" fact="0.0974"/>
                  <dgm:constr type="h" for="ch" forName="picture6" refType="h" fact="0.1218"/>
                  <dgm:constr type="r" for="ch" forName="desTx6" refType="l" refFor="ch" refForName="parTx6"/>
                  <dgm:constr type="l" for="ch" forName="desTx6"/>
                  <dgm:constr type="t" for="ch" forName="desTx6" refType="t" refFor="ch" refForName="parTx6"/>
                  <dgm:constr type="h" for="ch" forName="desTx6" refType="h" refFor="ch" refForName="parTx6"/>
                  <dgm:constr type="r" for="ch" forName="parTx7" refType="w" fact="0.3034"/>
                  <dgm:constr type="t" for="ch" forName="parTx7" refType="h" fact="0.1162"/>
                  <dgm:constr type="w" for="ch" forName="parTx7" refType="w" fact="0.2101"/>
                  <dgm:constr type="h" for="ch" forName="parTx7" refType="h" fact="0.0704"/>
                  <dgm:constr type="ctrX" for="ch" forName="picture7" refType="w" fact="0.3129"/>
                  <dgm:constr type="ctrY" for="ch" forName="picture7" refType="h" fact="0.1075"/>
                  <dgm:constr type="w" for="ch" forName="picture7" refType="w" fact="0.0974"/>
                  <dgm:constr type="h" for="ch" forName="picture7" refType="h" fact="0.1218"/>
                  <dgm:constr type="r" for="ch" forName="desTx7" refType="l" refFor="ch" refForName="parTx7"/>
                  <dgm:constr type="l" for="ch" forName="desTx7"/>
                  <dgm:constr type="t" for="ch" forName="desTx7" refType="t" refFor="ch" refForName="parTx7"/>
                  <dgm:constr type="h" for="ch" forName="desTx7" refType="h" refFor="ch" refForName="parTx7"/>
                </dgm:constrLst>
              </dgm:if>
              <dgm:else name="Name71">
                <dgm:alg type="composite">
                  <dgm:param type="ar" val="1.096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userD" refType="w" fact="0.0111"/>
                  <dgm:constr type="ctrX" for="ch" forName="dot1" refType="w" fact="0.5541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5756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5974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6194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6416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4197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4382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3344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2734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2357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2184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2442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2275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2108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1942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1775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2108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2108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r" for="ch" forName="parTx1" refType="w" fact="0.7085"/>
                  <dgm:constr type="t" for="ch" forName="parTx1" refType="h" fact="0.8845"/>
                  <dgm:constr type="w" for="ch" forName="parTx1" refType="w" fact="0.2396"/>
                  <dgm:constr type="h" for="ch" forName="parTx1" refType="h" fact="0.0704"/>
                  <dgm:constr type="ctrX" for="ch" forName="picture1" refType="w" fact="0.7194"/>
                  <dgm:constr type="ctrY" for="ch" forName="picture1" refType="h" fact="0.8769"/>
                  <dgm:constr type="w" for="ch" forName="picture1" refType="w" fact="0.1111"/>
                  <dgm:constr type="h" for="ch" forName="picture1" refType="h" fact="0.1218"/>
                  <dgm:constr type="r" for="ch" forName="parTx2" refType="w" fact="0.4828"/>
                  <dgm:constr type="t" for="ch" forName="parTx2" refType="h" fact="0.7946"/>
                  <dgm:constr type="w" for="ch" forName="parTx2" refType="w" fact="0.2396"/>
                  <dgm:constr type="h" for="ch" forName="parTx2" refType="h" fact="0.0704"/>
                  <dgm:constr type="ctrX" for="ch" forName="picture2" refType="w" fact="0.4937"/>
                  <dgm:constr type="ctrY" for="ch" forName="picture2" refType="h" fact="0.787"/>
                  <dgm:constr type="w" for="ch" forName="picture2" refType="w" fact="0.1111"/>
                  <dgm:constr type="h" for="ch" forName="picture2" refType="h" fact="0.1218"/>
                  <dgm:constr type="r" for="ch" forName="parTx3" refType="w" fact="0.3715"/>
                  <dgm:constr type="t" for="ch" forName="parTx3" refType="h" fact="0.672"/>
                  <dgm:constr type="w" for="ch" forName="parTx3" refType="w" fact="0.2396"/>
                  <dgm:constr type="h" for="ch" forName="parTx3" refType="h" fact="0.0704"/>
                  <dgm:constr type="ctrX" for="ch" forName="picture3" refType="w" fact="0.3824"/>
                  <dgm:constr type="ctrY" for="ch" forName="picture3" refType="h" fact="0.6644"/>
                  <dgm:constr type="w" for="ch" forName="picture3" refType="w" fact="0.1111"/>
                  <dgm:constr type="h" for="ch" forName="picture3" refType="h" fact="0.1218"/>
                  <dgm:constr type="r" for="ch" forName="parTx4" refType="w" fact="0.3006"/>
                  <dgm:constr type="t" for="ch" forName="parTx4" refType="h" fact="0.5369"/>
                  <dgm:constr type="w" for="ch" forName="parTx4" refType="w" fact="0.2396"/>
                  <dgm:constr type="h" for="ch" forName="parTx4" refType="h" fact="0.0704"/>
                  <dgm:constr type="ctrX" for="ch" forName="picture4" refType="w" fact="0.3115"/>
                  <dgm:constr type="ctrY" for="ch" forName="picture4" refType="h" fact="0.5294"/>
                  <dgm:constr type="w" for="ch" forName="picture4" refType="w" fact="0.1111"/>
                  <dgm:constr type="h" for="ch" forName="picture4" refType="h" fact="0.1218"/>
                  <dgm:constr type="r" for="ch" forName="parTx5" refType="w" fact="0.25"/>
                  <dgm:constr type="t" for="ch" forName="parTx5" refType="h" fact="0.394"/>
                  <dgm:constr type="w" for="ch" forName="parTx5" refType="w" fact="0.2396"/>
                  <dgm:constr type="h" for="ch" forName="parTx5" refType="h" fact="0.0704"/>
                  <dgm:constr type="ctrX" for="ch" forName="picture5" refType="w" fact="0.2609"/>
                  <dgm:constr type="ctrY" for="ch" forName="picture5" refType="h" fact="0.3864"/>
                  <dgm:constr type="w" for="ch" forName="picture5" refType="w" fact="0.1111"/>
                  <dgm:constr type="h" for="ch" forName="picture5" refType="h" fact="0.1218"/>
                  <dgm:constr type="r" for="ch" forName="parTx6" refType="w" fact="0.2212"/>
                  <dgm:constr type="t" for="ch" forName="parTx6" refType="h" fact="0.252"/>
                  <dgm:constr type="w" for="ch" forName="parTx6" refType="w" fact="0.2396"/>
                  <dgm:constr type="h" for="ch" forName="parTx6" refType="h" fact="0.0704"/>
                  <dgm:constr type="ctrX" for="ch" forName="picture6" refType="w" fact="0.2321"/>
                  <dgm:constr type="ctrY" for="ch" forName="picture6" refType="h" fact="0.2444"/>
                  <dgm:constr type="w" for="ch" forName="picture6" refType="w" fact="0.1111"/>
                  <dgm:constr type="h" for="ch" forName="picture6" refType="h" fact="0.1218"/>
                  <dgm:constr type="r" for="ch" forName="parTx7" refType="w" fact="0.2055"/>
                  <dgm:constr type="t" for="ch" forName="parTx7" refType="h" fact="0.1151"/>
                  <dgm:constr type="w" for="ch" forName="parTx7" refType="w" fact="0.2396"/>
                  <dgm:constr type="h" for="ch" forName="parTx7" refType="h" fact="0.0704"/>
                  <dgm:constr type="ctrX" for="ch" forName="picture7" refType="w" fact="0.2164"/>
                  <dgm:constr type="ctrY" for="ch" forName="picture7" refType="h" fact="0.1075"/>
                  <dgm:constr type="w" for="ch" forName="picture7" refType="w" fact="0.1111"/>
                  <dgm:constr type="h" for="ch" forName="picture7" refType="h" fact="0.1218"/>
                </dgm:constrLst>
              </dgm:else>
            </dgm:choose>
          </dgm:else>
        </dgm:choose>
      </dgm:else>
    </dgm:choose>
    <dgm:forEach name="wrapper" axis="self" ptType="parTrans">
      <dgm:forEach name="wrapper2" axis="self" ptType="sibTrans" st="2">
        <dgm:forEach name="imageRepeat" axis="self">
          <dgm:layoutNode name="imageRepeat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 axis="self"/>
          </dgm:layoutNode>
        </dgm:forEach>
      </dgm:forEach>
    </dgm:forEach>
    <dgm:choose name="Name72">
      <dgm:if name="Name73" axis="ch" ptType="node" func="cnt" op="gte" val="2">
        <dgm:layoutNode name="dot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74"/>
    </dgm:choose>
    <dgm:choose name="Name75">
      <dgm:if name="Name76" axis="ch" ptType="node" func="cnt" op="gte" val="3">
        <dgm:layoutNode name="dot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77"/>
    </dgm:choose>
    <dgm:choose name="Name78">
      <dgm:if name="Name79" axis="ch" ptType="node" func="cnt" op="gte" val="4">
        <dgm:layoutNode name="dot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0"/>
    </dgm:choose>
    <dgm:choose name="Name81">
      <dgm:if name="Name82" axis="ch" ptType="node" func="cnt" op="gte" val="5">
        <dgm:layoutNode name="dot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8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3"/>
    </dgm:choose>
    <dgm:choose name="Name84">
      <dgm:if name="Name85" axis="ch" ptType="node" func="cnt" op="gte" val="6">
        <dgm:layoutNode name="dot9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10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6"/>
    </dgm:choose>
    <dgm:choose name="Name87">
      <dgm:if name="Name88" axis="ch" ptType="node" func="cnt" op="gte" val="7">
        <dgm:layoutNode name="dot1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9"/>
    </dgm:choose>
    <dgm:choose name="Name90">
      <dgm:if name="Name91" axis="ch" ptType="node" func="cnt" op="gte" val="2">
        <dgm:layoutNode name="dotArrow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92"/>
    </dgm:choose>
    <dgm:forEach name="Name93" axis="ch" ptType="node" cnt="1">
      <dgm:layoutNode name="parTx1">
        <dgm:choose name="Name94">
          <dgm:if name="Name95" func="var" arg="dir" op="equ" val="norm">
            <dgm:alg type="tx">
              <dgm:param type="parTxLTRAlign" val="l"/>
              <dgm:param type="parTxRTLAlign" val="r"/>
            </dgm:alg>
          </dgm:if>
          <dgm:else name="Name96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97">
          <dgm:if name="Name98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99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00">
        <dgm:if name="Name101" axis="ch" ptType="node" func="cnt" op="gte" val="1">
          <dgm:layoutNode name="desTx1" styleLbl="revTx">
            <dgm:varLst>
              <dgm:bulletEnabled val="1"/>
            </dgm:varLst>
            <dgm:choose name="Name102">
              <dgm:if name="Name103" func="var" arg="dir" op="equ" val="norm">
                <dgm:choose name="Name104">
                  <dgm:if name="Name105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06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07">
                <dgm:choose name="Name108">
                  <dgm:if name="Name109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10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11"/>
      </dgm:choose>
    </dgm:forEach>
    <dgm:forEach name="Name112" axis="ch" ptType="sibTrans" hideLastTrans="0" cnt="1">
      <dgm:layoutNode name="picture1">
        <dgm:alg type="sp"/>
        <dgm:shape xmlns:r="http://schemas.openxmlformats.org/officeDocument/2006/relationships" r:blip="">
          <dgm:adjLst/>
        </dgm:shape>
        <dgm:presOf/>
        <dgm:constrLst/>
        <dgm:forEach name="Name113" ref="imageRepeat"/>
      </dgm:layoutNode>
    </dgm:forEach>
    <dgm:forEach name="Name114" axis="ch" ptType="node" st="2" cnt="1">
      <dgm:layoutNode name="parTx2">
        <dgm:choose name="Name115">
          <dgm:if name="Name116" func="var" arg="dir" op="equ" val="norm">
            <dgm:alg type="tx">
              <dgm:param type="parTxLTRAlign" val="l"/>
              <dgm:param type="parTxRTLAlign" val="r"/>
            </dgm:alg>
          </dgm:if>
          <dgm:else name="Name117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18">
          <dgm:if name="Name119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20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21">
        <dgm:if name="Name122" axis="ch" ptType="node" func="cnt" op="gte" val="1">
          <dgm:layoutNode name="desTx2" styleLbl="revTx">
            <dgm:varLst>
              <dgm:bulletEnabled val="1"/>
            </dgm:varLst>
            <dgm:choose name="Name123">
              <dgm:if name="Name124" func="var" arg="dir" op="equ" val="norm">
                <dgm:choose name="Name125">
                  <dgm:if name="Name126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27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28">
                <dgm:choose name="Name129">
                  <dgm:if name="Name130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31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32"/>
      </dgm:choose>
    </dgm:forEach>
    <dgm:forEach name="Name133" axis="ch" ptType="sibTrans" hideLastTrans="0" st="2" cnt="1">
      <dgm:layoutNode name="picture2">
        <dgm:alg type="sp"/>
        <dgm:shape xmlns:r="http://schemas.openxmlformats.org/officeDocument/2006/relationships" r:blip="">
          <dgm:adjLst/>
        </dgm:shape>
        <dgm:presOf/>
        <dgm:constrLst/>
        <dgm:forEach name="Name134" ref="imageRepeat"/>
      </dgm:layoutNode>
    </dgm:forEach>
    <dgm:forEach name="Name135" axis="ch" ptType="node" st="3" cnt="1">
      <dgm:layoutNode name="parTx3">
        <dgm:choose name="Name136">
          <dgm:if name="Name137" func="var" arg="dir" op="equ" val="norm">
            <dgm:alg type="tx">
              <dgm:param type="parTxLTRAlign" val="l"/>
              <dgm:param type="parTxRTLAlign" val="r"/>
            </dgm:alg>
          </dgm:if>
          <dgm:else name="Name138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39">
          <dgm:if name="Name140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41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42">
        <dgm:if name="Name143" axis="ch" ptType="node" func="cnt" op="gte" val="1">
          <dgm:layoutNode name="desTx3" styleLbl="revTx">
            <dgm:varLst>
              <dgm:bulletEnabled val="1"/>
            </dgm:varLst>
            <dgm:choose name="Name144">
              <dgm:if name="Name145" func="var" arg="dir" op="equ" val="norm">
                <dgm:choose name="Name146">
                  <dgm:if name="Name147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48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49">
                <dgm:choose name="Name150">
                  <dgm:if name="Name151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5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53"/>
      </dgm:choose>
    </dgm:forEach>
    <dgm:forEach name="Name154" axis="ch" ptType="sibTrans" hideLastTrans="0" st="3" cnt="1">
      <dgm:layoutNode name="picture3">
        <dgm:alg type="sp"/>
        <dgm:shape xmlns:r="http://schemas.openxmlformats.org/officeDocument/2006/relationships" r:blip="">
          <dgm:adjLst/>
        </dgm:shape>
        <dgm:presOf/>
        <dgm:constrLst/>
        <dgm:forEach name="Name155" ref="imageRepeat"/>
      </dgm:layoutNode>
    </dgm:forEach>
    <dgm:forEach name="Name156" axis="ch" ptType="node" st="4" cnt="1">
      <dgm:layoutNode name="parTx4">
        <dgm:choose name="Name157">
          <dgm:if name="Name158" func="var" arg="dir" op="equ" val="norm">
            <dgm:alg type="tx">
              <dgm:param type="parTxLTRAlign" val="l"/>
              <dgm:param type="parTxRTLAlign" val="r"/>
            </dgm:alg>
          </dgm:if>
          <dgm:else name="Name159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60">
          <dgm:if name="Name161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62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63">
        <dgm:if name="Name164" axis="ch" ptType="node" func="cnt" op="gte" val="1">
          <dgm:layoutNode name="desTx4" styleLbl="revTx">
            <dgm:varLst>
              <dgm:bulletEnabled val="1"/>
            </dgm:varLst>
            <dgm:choose name="Name165">
              <dgm:if name="Name166" func="var" arg="dir" op="equ" val="norm">
                <dgm:choose name="Name167">
                  <dgm:if name="Name168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69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70">
                <dgm:choose name="Name171">
                  <dgm:if name="Name172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73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74"/>
      </dgm:choose>
    </dgm:forEach>
    <dgm:forEach name="Name175" axis="ch" ptType="sibTrans" hideLastTrans="0" st="4" cnt="1">
      <dgm:layoutNode name="picture4">
        <dgm:alg type="sp"/>
        <dgm:shape xmlns:r="http://schemas.openxmlformats.org/officeDocument/2006/relationships" r:blip="">
          <dgm:adjLst/>
        </dgm:shape>
        <dgm:presOf/>
        <dgm:constrLst/>
        <dgm:forEach name="Name176" ref="imageRepeat"/>
      </dgm:layoutNode>
    </dgm:forEach>
    <dgm:forEach name="Name177" axis="ch" ptType="node" st="5" cnt="1">
      <dgm:layoutNode name="parTx5">
        <dgm:choose name="Name178">
          <dgm:if name="Name179" func="var" arg="dir" op="equ" val="norm">
            <dgm:alg type="tx">
              <dgm:param type="parTxLTRAlign" val="l"/>
              <dgm:param type="parTxRTLAlign" val="r"/>
            </dgm:alg>
          </dgm:if>
          <dgm:else name="Name180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81">
          <dgm:if name="Name182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83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84">
        <dgm:if name="Name185" axis="ch" ptType="node" func="cnt" op="gte" val="1">
          <dgm:layoutNode name="desTx5" styleLbl="revTx">
            <dgm:varLst>
              <dgm:bulletEnabled val="1"/>
            </dgm:varLst>
            <dgm:choose name="Name186">
              <dgm:if name="Name187" func="var" arg="dir" op="equ" val="norm">
                <dgm:choose name="Name188">
                  <dgm:if name="Name189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90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91">
                <dgm:choose name="Name192">
                  <dgm:if name="Name193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94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95"/>
      </dgm:choose>
    </dgm:forEach>
    <dgm:forEach name="Name196" axis="ch" ptType="sibTrans" hideLastTrans="0" st="5" cnt="1">
      <dgm:layoutNode name="picture5">
        <dgm:alg type="sp"/>
        <dgm:shape xmlns:r="http://schemas.openxmlformats.org/officeDocument/2006/relationships" r:blip="">
          <dgm:adjLst/>
        </dgm:shape>
        <dgm:presOf/>
        <dgm:constrLst/>
        <dgm:forEach name="Name197" ref="imageRepeat"/>
      </dgm:layoutNode>
    </dgm:forEach>
    <dgm:forEach name="Name198" axis="ch" ptType="node" st="6" cnt="1">
      <dgm:layoutNode name="parTx6">
        <dgm:choose name="Name199">
          <dgm:if name="Name200" func="var" arg="dir" op="equ" val="norm">
            <dgm:alg type="tx">
              <dgm:param type="parTxLTRAlign" val="l"/>
              <dgm:param type="parTxRTLAlign" val="r"/>
            </dgm:alg>
          </dgm:if>
          <dgm:else name="Name201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202">
          <dgm:if name="Name203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204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205">
        <dgm:if name="Name206" axis="ch" ptType="node" func="cnt" op="gte" val="1">
          <dgm:layoutNode name="desTx6" styleLbl="revTx">
            <dgm:varLst>
              <dgm:bulletEnabled val="1"/>
            </dgm:varLst>
            <dgm:choose name="Name207">
              <dgm:if name="Name208" func="var" arg="dir" op="equ" val="norm">
                <dgm:choose name="Name209">
                  <dgm:if name="Name210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211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212">
                <dgm:choose name="Name213">
                  <dgm:if name="Name214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215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216"/>
      </dgm:choose>
    </dgm:forEach>
    <dgm:forEach name="Name217" axis="ch" ptType="sibTrans" hideLastTrans="0" st="6" cnt="1">
      <dgm:layoutNode name="picture6">
        <dgm:alg type="sp"/>
        <dgm:shape xmlns:r="http://schemas.openxmlformats.org/officeDocument/2006/relationships" r:blip="">
          <dgm:adjLst/>
        </dgm:shape>
        <dgm:presOf/>
        <dgm:constrLst/>
        <dgm:forEach name="Name218" ref="imageRepeat"/>
      </dgm:layoutNode>
    </dgm:forEach>
    <dgm:forEach name="Name219" axis="ch" ptType="node" st="7" cnt="1">
      <dgm:layoutNode name="parTx7">
        <dgm:choose name="Name220">
          <dgm:if name="Name221" func="var" arg="dir" op="equ" val="norm">
            <dgm:alg type="tx">
              <dgm:param type="parTxLTRAlign" val="l"/>
              <dgm:param type="parTxRTLAlign" val="r"/>
            </dgm:alg>
          </dgm:if>
          <dgm:else name="Name222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223">
          <dgm:if name="Name224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225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226">
        <dgm:if name="Name227" axis="ch" ptType="node" func="cnt" op="gte" val="1">
          <dgm:layoutNode name="desTx7" styleLbl="revTx">
            <dgm:varLst>
              <dgm:bulletEnabled val="1"/>
            </dgm:varLst>
            <dgm:choose name="Name228">
              <dgm:if name="Name229" func="var" arg="dir" op="equ" val="norm">
                <dgm:choose name="Name230">
                  <dgm:if name="Name231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232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233">
                <dgm:choose name="Name234">
                  <dgm:if name="Name235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236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237"/>
      </dgm:choose>
    </dgm:forEach>
    <dgm:forEach name="Name238" axis="ch" ptType="sibTrans" hideLastTrans="0" st="7" cnt="1">
      <dgm:layoutNode name="picture7">
        <dgm:alg type="sp"/>
        <dgm:shape xmlns:r="http://schemas.openxmlformats.org/officeDocument/2006/relationships" r:blip="">
          <dgm:adjLst/>
        </dgm:shape>
        <dgm:presOf/>
        <dgm:constrLst/>
        <dgm:forEach name="Name239" ref="imageRepeat"/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1886" y="1237197"/>
            <a:ext cx="9088041" cy="2631887"/>
          </a:xfrm>
        </p:spPr>
        <p:txBody>
          <a:bodyPr anchor="b"/>
          <a:lstStyle>
            <a:lvl1pPr algn="ctr">
              <a:defRPr sz="661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6477" y="3970580"/>
            <a:ext cx="8018860" cy="1825171"/>
          </a:xfrm>
        </p:spPr>
        <p:txBody>
          <a:bodyPr/>
          <a:lstStyle>
            <a:lvl1pPr marL="0" indent="0" algn="ctr">
              <a:buNone/>
              <a:defRPr sz="2646"/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91D0E-CE67-4BC3-8FF8-D680ACC9BEB5}" type="datetimeFigureOut">
              <a:rPr lang="en-IN" smtClean="0"/>
              <a:t>27-01-2025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9D314-B887-46B5-834A-6AAD087D013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87002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91D0E-CE67-4BC3-8FF8-D680ACC9BEB5}" type="datetimeFigureOut">
              <a:rPr lang="en-IN" smtClean="0"/>
              <a:t>27-01-2025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9D314-B887-46B5-834A-6AAD087D013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96848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51329" y="402483"/>
            <a:ext cx="2305422" cy="64064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5063" y="402483"/>
            <a:ext cx="6782619" cy="64064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91D0E-CE67-4BC3-8FF8-D680ACC9BEB5}" type="datetimeFigureOut">
              <a:rPr lang="en-IN" smtClean="0"/>
              <a:t>27-01-2025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9D314-B887-46B5-834A-6AAD087D013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2780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91D0E-CE67-4BC3-8FF8-D680ACC9BEB5}" type="datetimeFigureOut">
              <a:rPr lang="en-IN" smtClean="0"/>
              <a:t>27-01-2025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9D314-B887-46B5-834A-6AAD087D013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19427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494" y="1884671"/>
            <a:ext cx="9221689" cy="3144614"/>
          </a:xfrm>
        </p:spPr>
        <p:txBody>
          <a:bodyPr anchor="b"/>
          <a:lstStyle>
            <a:lvl1pPr>
              <a:defRPr sz="661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494" y="5059035"/>
            <a:ext cx="9221689" cy="1653678"/>
          </a:xfrm>
        </p:spPr>
        <p:txBody>
          <a:bodyPr/>
          <a:lstStyle>
            <a:lvl1pPr marL="0" indent="0">
              <a:buNone/>
              <a:defRPr sz="2646">
                <a:solidFill>
                  <a:schemeClr val="tx1">
                    <a:tint val="82000"/>
                  </a:schemeClr>
                </a:solidFill>
              </a:defRPr>
            </a:lvl1pPr>
            <a:lvl2pPr marL="503972" indent="0">
              <a:buNone/>
              <a:defRPr sz="2205">
                <a:solidFill>
                  <a:schemeClr val="tx1">
                    <a:tint val="82000"/>
                  </a:schemeClr>
                </a:solidFill>
              </a:defRPr>
            </a:lvl2pPr>
            <a:lvl3pPr marL="1007943" indent="0">
              <a:buNone/>
              <a:defRPr sz="1984">
                <a:solidFill>
                  <a:schemeClr val="tx1">
                    <a:tint val="82000"/>
                  </a:schemeClr>
                </a:solidFill>
              </a:defRPr>
            </a:lvl3pPr>
            <a:lvl4pPr marL="1511915" indent="0">
              <a:buNone/>
              <a:defRPr sz="1764">
                <a:solidFill>
                  <a:schemeClr val="tx1">
                    <a:tint val="82000"/>
                  </a:schemeClr>
                </a:solidFill>
              </a:defRPr>
            </a:lvl4pPr>
            <a:lvl5pPr marL="2015886" indent="0">
              <a:buNone/>
              <a:defRPr sz="1764">
                <a:solidFill>
                  <a:schemeClr val="tx1">
                    <a:tint val="82000"/>
                  </a:schemeClr>
                </a:solidFill>
              </a:defRPr>
            </a:lvl5pPr>
            <a:lvl6pPr marL="2519858" indent="0">
              <a:buNone/>
              <a:defRPr sz="1764">
                <a:solidFill>
                  <a:schemeClr val="tx1">
                    <a:tint val="82000"/>
                  </a:schemeClr>
                </a:solidFill>
              </a:defRPr>
            </a:lvl6pPr>
            <a:lvl7pPr marL="3023829" indent="0">
              <a:buNone/>
              <a:defRPr sz="1764">
                <a:solidFill>
                  <a:schemeClr val="tx1">
                    <a:tint val="82000"/>
                  </a:schemeClr>
                </a:solidFill>
              </a:defRPr>
            </a:lvl7pPr>
            <a:lvl8pPr marL="3527801" indent="0">
              <a:buNone/>
              <a:defRPr sz="1764">
                <a:solidFill>
                  <a:schemeClr val="tx1">
                    <a:tint val="82000"/>
                  </a:schemeClr>
                </a:solidFill>
              </a:defRPr>
            </a:lvl8pPr>
            <a:lvl9pPr marL="4031772" indent="0">
              <a:buNone/>
              <a:defRPr sz="1764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91D0E-CE67-4BC3-8FF8-D680ACC9BEB5}" type="datetimeFigureOut">
              <a:rPr lang="en-IN" smtClean="0"/>
              <a:t>27-01-2025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9D314-B887-46B5-834A-6AAD087D013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31466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5062" y="2012414"/>
            <a:ext cx="4544021" cy="47965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12730" y="2012414"/>
            <a:ext cx="4544021" cy="47965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91D0E-CE67-4BC3-8FF8-D680ACC9BEB5}" type="datetimeFigureOut">
              <a:rPr lang="en-IN" smtClean="0"/>
              <a:t>27-01-2025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9D314-B887-46B5-834A-6AAD087D013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92371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402484"/>
            <a:ext cx="9221689" cy="14611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1853171"/>
            <a:ext cx="4523137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6456" y="2761381"/>
            <a:ext cx="4523137" cy="4061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12731" y="1853171"/>
            <a:ext cx="4545413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12731" y="2761381"/>
            <a:ext cx="4545413" cy="4061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91D0E-CE67-4BC3-8FF8-D680ACC9BEB5}" type="datetimeFigureOut">
              <a:rPr lang="en-IN" smtClean="0"/>
              <a:t>27-01-2025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9D314-B887-46B5-834A-6AAD087D013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748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91D0E-CE67-4BC3-8FF8-D680ACC9BEB5}" type="datetimeFigureOut">
              <a:rPr lang="en-IN" smtClean="0"/>
              <a:t>27-01-2025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9D314-B887-46B5-834A-6AAD087D013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1325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91D0E-CE67-4BC3-8FF8-D680ACC9BEB5}" type="datetimeFigureOut">
              <a:rPr lang="en-IN" smtClean="0"/>
              <a:t>27-01-2025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9D314-B887-46B5-834A-6AAD087D013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79194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503978"/>
            <a:ext cx="3448388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5413" y="1088455"/>
            <a:ext cx="5412730" cy="5372269"/>
          </a:xfrm>
        </p:spPr>
        <p:txBody>
          <a:bodyPr/>
          <a:lstStyle>
            <a:lvl1pPr>
              <a:defRPr sz="3527"/>
            </a:lvl1pPr>
            <a:lvl2pPr>
              <a:defRPr sz="3086"/>
            </a:lvl2pPr>
            <a:lvl3pPr>
              <a:defRPr sz="2646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455" y="2267902"/>
            <a:ext cx="3448388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91D0E-CE67-4BC3-8FF8-D680ACC9BEB5}" type="datetimeFigureOut">
              <a:rPr lang="en-IN" smtClean="0"/>
              <a:t>27-01-2025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9D314-B887-46B5-834A-6AAD087D013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9196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503978"/>
            <a:ext cx="3448388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5413" y="1088455"/>
            <a:ext cx="5412730" cy="5372269"/>
          </a:xfrm>
        </p:spPr>
        <p:txBody>
          <a:bodyPr anchor="t"/>
          <a:lstStyle>
            <a:lvl1pPr marL="0" indent="0">
              <a:buNone/>
              <a:defRPr sz="3527"/>
            </a:lvl1pPr>
            <a:lvl2pPr marL="503972" indent="0">
              <a:buNone/>
              <a:defRPr sz="3086"/>
            </a:lvl2pPr>
            <a:lvl3pPr marL="1007943" indent="0">
              <a:buNone/>
              <a:defRPr sz="2646"/>
            </a:lvl3pPr>
            <a:lvl4pPr marL="1511915" indent="0">
              <a:buNone/>
              <a:defRPr sz="2205"/>
            </a:lvl4pPr>
            <a:lvl5pPr marL="2015886" indent="0">
              <a:buNone/>
              <a:defRPr sz="2205"/>
            </a:lvl5pPr>
            <a:lvl6pPr marL="2519858" indent="0">
              <a:buNone/>
              <a:defRPr sz="2205"/>
            </a:lvl6pPr>
            <a:lvl7pPr marL="3023829" indent="0">
              <a:buNone/>
              <a:defRPr sz="2205"/>
            </a:lvl7pPr>
            <a:lvl8pPr marL="3527801" indent="0">
              <a:buNone/>
              <a:defRPr sz="2205"/>
            </a:lvl8pPr>
            <a:lvl9pPr marL="4031772" indent="0">
              <a:buNone/>
              <a:defRPr sz="2205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455" y="2267902"/>
            <a:ext cx="3448388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91D0E-CE67-4BC3-8FF8-D680ACC9BEB5}" type="datetimeFigureOut">
              <a:rPr lang="en-IN" smtClean="0"/>
              <a:t>27-01-2025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9D314-B887-46B5-834A-6AAD087D013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00073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5062" y="402484"/>
            <a:ext cx="9221689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5062" y="2012414"/>
            <a:ext cx="9221689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062" y="7006700"/>
            <a:ext cx="240565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F91D0E-CE67-4BC3-8FF8-D680ACC9BEB5}" type="datetimeFigureOut">
              <a:rPr lang="en-IN" smtClean="0"/>
              <a:t>27-01-2025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663" y="7006700"/>
            <a:ext cx="3608487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51093" y="7006700"/>
            <a:ext cx="240565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5B9D314-B887-46B5-834A-6AAD087D013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4353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007943" rtl="0" eaLnBrk="1" latinLnBrk="0" hangingPunct="1">
        <a:lnSpc>
          <a:spcPct val="90000"/>
        </a:lnSpc>
        <a:spcBef>
          <a:spcPct val="0"/>
        </a:spcBef>
        <a:buNone/>
        <a:defRPr sz="48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86" indent="-251986" algn="l" defTabSz="1007943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95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59929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3900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872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4.xml"/><Relationship Id="rId13" Type="http://schemas.openxmlformats.org/officeDocument/2006/relationships/diagramData" Target="../diagrams/data15.xml"/><Relationship Id="rId18" Type="http://schemas.openxmlformats.org/officeDocument/2006/relationships/diagramData" Target="../diagrams/data16.xml"/><Relationship Id="rId3" Type="http://schemas.openxmlformats.org/officeDocument/2006/relationships/diagramData" Target="../diagrams/data13.xml"/><Relationship Id="rId21" Type="http://schemas.openxmlformats.org/officeDocument/2006/relationships/diagramColors" Target="../diagrams/colors16.xml"/><Relationship Id="rId7" Type="http://schemas.microsoft.com/office/2007/relationships/diagramDrawing" Target="../diagrams/drawing13.xml"/><Relationship Id="rId12" Type="http://schemas.microsoft.com/office/2007/relationships/diagramDrawing" Target="../diagrams/drawing14.xml"/><Relationship Id="rId17" Type="http://schemas.microsoft.com/office/2007/relationships/diagramDrawing" Target="../diagrams/drawing15.xml"/><Relationship Id="rId2" Type="http://schemas.openxmlformats.org/officeDocument/2006/relationships/image" Target="../media/image24.jpeg"/><Relationship Id="rId16" Type="http://schemas.openxmlformats.org/officeDocument/2006/relationships/diagramColors" Target="../diagrams/colors15.xml"/><Relationship Id="rId20" Type="http://schemas.openxmlformats.org/officeDocument/2006/relationships/diagramQuickStyle" Target="../diagrams/quickStyle16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3.xml"/><Relationship Id="rId11" Type="http://schemas.openxmlformats.org/officeDocument/2006/relationships/diagramColors" Target="../diagrams/colors14.xml"/><Relationship Id="rId5" Type="http://schemas.openxmlformats.org/officeDocument/2006/relationships/diagramQuickStyle" Target="../diagrams/quickStyle13.xml"/><Relationship Id="rId15" Type="http://schemas.openxmlformats.org/officeDocument/2006/relationships/diagramQuickStyle" Target="../diagrams/quickStyle15.xml"/><Relationship Id="rId10" Type="http://schemas.openxmlformats.org/officeDocument/2006/relationships/diagramQuickStyle" Target="../diagrams/quickStyle14.xml"/><Relationship Id="rId19" Type="http://schemas.openxmlformats.org/officeDocument/2006/relationships/diagramLayout" Target="../diagrams/layout16.xml"/><Relationship Id="rId4" Type="http://schemas.openxmlformats.org/officeDocument/2006/relationships/diagramLayout" Target="../diagrams/layout13.xml"/><Relationship Id="rId9" Type="http://schemas.openxmlformats.org/officeDocument/2006/relationships/diagramLayout" Target="../diagrams/layout14.xml"/><Relationship Id="rId14" Type="http://schemas.openxmlformats.org/officeDocument/2006/relationships/diagramLayout" Target="../diagrams/layout15.xml"/><Relationship Id="rId22" Type="http://schemas.microsoft.com/office/2007/relationships/diagramDrawing" Target="../diagrams/drawing1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diagramData" Target="../diagrams/data3.xml"/><Relationship Id="rId18" Type="http://schemas.openxmlformats.org/officeDocument/2006/relationships/diagramData" Target="../diagrams/data4.xml"/><Relationship Id="rId26" Type="http://schemas.openxmlformats.org/officeDocument/2006/relationships/diagramColors" Target="../diagrams/colors5.xml"/><Relationship Id="rId3" Type="http://schemas.openxmlformats.org/officeDocument/2006/relationships/diagramData" Target="../diagrams/data1.xml"/><Relationship Id="rId21" Type="http://schemas.openxmlformats.org/officeDocument/2006/relationships/diagramColors" Target="../diagrams/colors4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17" Type="http://schemas.microsoft.com/office/2007/relationships/diagramDrawing" Target="../diagrams/drawing3.xml"/><Relationship Id="rId25" Type="http://schemas.openxmlformats.org/officeDocument/2006/relationships/diagramQuickStyle" Target="../diagrams/quickStyle5.xml"/><Relationship Id="rId2" Type="http://schemas.openxmlformats.org/officeDocument/2006/relationships/image" Target="../media/image3.jpeg"/><Relationship Id="rId16" Type="http://schemas.openxmlformats.org/officeDocument/2006/relationships/diagramColors" Target="../diagrams/colors3.xml"/><Relationship Id="rId20" Type="http://schemas.openxmlformats.org/officeDocument/2006/relationships/diagramQuickStyle" Target="../diagrams/quickStyle4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24" Type="http://schemas.openxmlformats.org/officeDocument/2006/relationships/diagramLayout" Target="../diagrams/layout5.xml"/><Relationship Id="rId5" Type="http://schemas.openxmlformats.org/officeDocument/2006/relationships/diagramQuickStyle" Target="../diagrams/quickStyle1.xml"/><Relationship Id="rId15" Type="http://schemas.openxmlformats.org/officeDocument/2006/relationships/diagramQuickStyle" Target="../diagrams/quickStyle3.xml"/><Relationship Id="rId23" Type="http://schemas.openxmlformats.org/officeDocument/2006/relationships/diagramData" Target="../diagrams/data5.xml"/><Relationship Id="rId10" Type="http://schemas.openxmlformats.org/officeDocument/2006/relationships/diagramQuickStyle" Target="../diagrams/quickStyle2.xml"/><Relationship Id="rId19" Type="http://schemas.openxmlformats.org/officeDocument/2006/relationships/diagramLayout" Target="../diagrams/layout4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Relationship Id="rId14" Type="http://schemas.openxmlformats.org/officeDocument/2006/relationships/diagramLayout" Target="../diagrams/layout3.xml"/><Relationship Id="rId22" Type="http://schemas.microsoft.com/office/2007/relationships/diagramDrawing" Target="../diagrams/drawing4.xml"/><Relationship Id="rId27" Type="http://schemas.microsoft.com/office/2007/relationships/diagramDrawing" Target="../diagrams/drawing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7.xml"/><Relationship Id="rId13" Type="http://schemas.openxmlformats.org/officeDocument/2006/relationships/diagramLayout" Target="../diagrams/layout8.xml"/><Relationship Id="rId18" Type="http://schemas.openxmlformats.org/officeDocument/2006/relationships/diagramLayout" Target="../diagrams/layout9.xml"/><Relationship Id="rId26" Type="http://schemas.microsoft.com/office/2007/relationships/diagramDrawing" Target="../diagrams/drawing10.xml"/><Relationship Id="rId3" Type="http://schemas.openxmlformats.org/officeDocument/2006/relationships/diagramLayout" Target="../diagrams/layout6.xml"/><Relationship Id="rId21" Type="http://schemas.microsoft.com/office/2007/relationships/diagramDrawing" Target="../diagrams/drawing9.xml"/><Relationship Id="rId7" Type="http://schemas.openxmlformats.org/officeDocument/2006/relationships/diagramData" Target="../diagrams/data7.xml"/><Relationship Id="rId12" Type="http://schemas.openxmlformats.org/officeDocument/2006/relationships/diagramData" Target="../diagrams/data8.xml"/><Relationship Id="rId17" Type="http://schemas.openxmlformats.org/officeDocument/2006/relationships/diagramData" Target="../diagrams/data9.xml"/><Relationship Id="rId25" Type="http://schemas.openxmlformats.org/officeDocument/2006/relationships/diagramColors" Target="../diagrams/colors10.xml"/><Relationship Id="rId2" Type="http://schemas.openxmlformats.org/officeDocument/2006/relationships/diagramData" Target="../diagrams/data6.xml"/><Relationship Id="rId16" Type="http://schemas.microsoft.com/office/2007/relationships/diagramDrawing" Target="../diagrams/drawing8.xml"/><Relationship Id="rId20" Type="http://schemas.openxmlformats.org/officeDocument/2006/relationships/diagramColors" Target="../diagrams/colors9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6.xml"/><Relationship Id="rId11" Type="http://schemas.microsoft.com/office/2007/relationships/diagramDrawing" Target="../diagrams/drawing7.xml"/><Relationship Id="rId24" Type="http://schemas.openxmlformats.org/officeDocument/2006/relationships/diagramQuickStyle" Target="../diagrams/quickStyle10.xml"/><Relationship Id="rId5" Type="http://schemas.openxmlformats.org/officeDocument/2006/relationships/diagramColors" Target="../diagrams/colors6.xml"/><Relationship Id="rId15" Type="http://schemas.openxmlformats.org/officeDocument/2006/relationships/diagramColors" Target="../diagrams/colors8.xml"/><Relationship Id="rId23" Type="http://schemas.openxmlformats.org/officeDocument/2006/relationships/diagramLayout" Target="../diagrams/layout10.xml"/><Relationship Id="rId10" Type="http://schemas.openxmlformats.org/officeDocument/2006/relationships/diagramColors" Target="../diagrams/colors7.xml"/><Relationship Id="rId19" Type="http://schemas.openxmlformats.org/officeDocument/2006/relationships/diagramQuickStyle" Target="../diagrams/quickStyle9.xml"/><Relationship Id="rId4" Type="http://schemas.openxmlformats.org/officeDocument/2006/relationships/diagramQuickStyle" Target="../diagrams/quickStyle6.xml"/><Relationship Id="rId9" Type="http://schemas.openxmlformats.org/officeDocument/2006/relationships/diagramQuickStyle" Target="../diagrams/quickStyle7.xml"/><Relationship Id="rId14" Type="http://schemas.openxmlformats.org/officeDocument/2006/relationships/diagramQuickStyle" Target="../diagrams/quickStyle8.xml"/><Relationship Id="rId22" Type="http://schemas.openxmlformats.org/officeDocument/2006/relationships/diagramData" Target="../diagrams/data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 globe with a plane and a truck&#10;&#10;Description automatically generated">
            <a:extLst>
              <a:ext uri="{FF2B5EF4-FFF2-40B4-BE49-F238E27FC236}">
                <a16:creationId xmlns:a16="http://schemas.microsoft.com/office/drawing/2014/main" id="{AC52E650-2635-E6A5-DBD0-1B9D23EB520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42" r="4642"/>
          <a:stretch>
            <a:fillRect/>
          </a:stretch>
        </p:blipFill>
        <p:spPr>
          <a:xfrm>
            <a:off x="272716" y="2291360"/>
            <a:ext cx="5865155" cy="4006332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488CBA-A2C0-C204-895D-9A4450D9B5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37873" y="3293381"/>
            <a:ext cx="4518127" cy="972000"/>
          </a:xfrm>
          <a:ln>
            <a:noFill/>
          </a:ln>
        </p:spPr>
        <p:txBody>
          <a:bodyPr>
            <a:normAutofit fontScale="92500"/>
          </a:bodyPr>
          <a:lstStyle/>
          <a:p>
            <a:pPr algn="ctr"/>
            <a:r>
              <a:rPr lang="en-US" sz="2400" cap="all" dirty="0">
                <a:solidFill>
                  <a:srgbClr val="3333CC"/>
                </a:solidFill>
                <a:latin typeface="Arial Rounded MT Bold" panose="020F07040305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PRECISION IN</a:t>
            </a:r>
          </a:p>
          <a:p>
            <a:pPr algn="ctr"/>
            <a:r>
              <a:rPr lang="en-US" sz="2400" cap="all" dirty="0">
                <a:solidFill>
                  <a:srgbClr val="3333CC"/>
                </a:solidFill>
                <a:latin typeface="Arial Rounded MT Bold" panose="020F07040305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MOTION, INSIGHTS IN action</a:t>
            </a:r>
            <a:endParaRPr lang="en-IN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7CFFAF-A19A-E819-FCEA-286C62580673}"/>
              </a:ext>
            </a:extLst>
          </p:cNvPr>
          <p:cNvSpPr txBox="1"/>
          <p:nvPr/>
        </p:nvSpPr>
        <p:spPr>
          <a:xfrm>
            <a:off x="0" y="16316"/>
            <a:ext cx="10656000" cy="468000"/>
          </a:xfrm>
          <a:custGeom>
            <a:avLst/>
            <a:gdLst>
              <a:gd name="connsiteX0" fmla="*/ 0 w 12192002"/>
              <a:gd name="connsiteY0" fmla="*/ 0 h 369332"/>
              <a:gd name="connsiteX1" fmla="*/ 12192002 w 12192002"/>
              <a:gd name="connsiteY1" fmla="*/ 0 h 369332"/>
              <a:gd name="connsiteX2" fmla="*/ 12192002 w 12192002"/>
              <a:gd name="connsiteY2" fmla="*/ 369332 h 369332"/>
              <a:gd name="connsiteX3" fmla="*/ 0 w 12192002"/>
              <a:gd name="connsiteY3" fmla="*/ 369332 h 369332"/>
              <a:gd name="connsiteX4" fmla="*/ 0 w 12192002"/>
              <a:gd name="connsiteY4" fmla="*/ 0 h 369332"/>
              <a:gd name="connsiteX0" fmla="*/ 0 w 12192002"/>
              <a:gd name="connsiteY0" fmla="*/ 0 h 543503"/>
              <a:gd name="connsiteX1" fmla="*/ 12192002 w 12192002"/>
              <a:gd name="connsiteY1" fmla="*/ 0 h 543503"/>
              <a:gd name="connsiteX2" fmla="*/ 12192002 w 12192002"/>
              <a:gd name="connsiteY2" fmla="*/ 369332 h 543503"/>
              <a:gd name="connsiteX3" fmla="*/ 14514 w 12192002"/>
              <a:gd name="connsiteY3" fmla="*/ 543503 h 543503"/>
              <a:gd name="connsiteX4" fmla="*/ 0 w 12192002"/>
              <a:gd name="connsiteY4" fmla="*/ 0 h 543503"/>
              <a:gd name="connsiteX0" fmla="*/ 0 w 12192002"/>
              <a:gd name="connsiteY0" fmla="*/ 0 h 543503"/>
              <a:gd name="connsiteX1" fmla="*/ 12192002 w 12192002"/>
              <a:gd name="connsiteY1" fmla="*/ 0 h 543503"/>
              <a:gd name="connsiteX2" fmla="*/ 12192002 w 12192002"/>
              <a:gd name="connsiteY2" fmla="*/ 369332 h 543503"/>
              <a:gd name="connsiteX3" fmla="*/ 14514 w 12192002"/>
              <a:gd name="connsiteY3" fmla="*/ 543503 h 543503"/>
              <a:gd name="connsiteX4" fmla="*/ 0 w 12192002"/>
              <a:gd name="connsiteY4" fmla="*/ 0 h 543503"/>
              <a:gd name="connsiteX0" fmla="*/ 0 w 12206517"/>
              <a:gd name="connsiteY0" fmla="*/ 0 h 543503"/>
              <a:gd name="connsiteX1" fmla="*/ 12192002 w 12206517"/>
              <a:gd name="connsiteY1" fmla="*/ 0 h 543503"/>
              <a:gd name="connsiteX2" fmla="*/ 12206517 w 12206517"/>
              <a:gd name="connsiteY2" fmla="*/ 514475 h 543503"/>
              <a:gd name="connsiteX3" fmla="*/ 14514 w 12206517"/>
              <a:gd name="connsiteY3" fmla="*/ 543503 h 543503"/>
              <a:gd name="connsiteX4" fmla="*/ 0 w 12206517"/>
              <a:gd name="connsiteY4" fmla="*/ 0 h 543503"/>
              <a:gd name="connsiteX0" fmla="*/ 43543 w 12250060"/>
              <a:gd name="connsiteY0" fmla="*/ 0 h 528988"/>
              <a:gd name="connsiteX1" fmla="*/ 12235545 w 12250060"/>
              <a:gd name="connsiteY1" fmla="*/ 0 h 528988"/>
              <a:gd name="connsiteX2" fmla="*/ 12250060 w 12250060"/>
              <a:gd name="connsiteY2" fmla="*/ 514475 h 528988"/>
              <a:gd name="connsiteX3" fmla="*/ 0 w 12250060"/>
              <a:gd name="connsiteY3" fmla="*/ 528988 h 528988"/>
              <a:gd name="connsiteX4" fmla="*/ 43543 w 12250060"/>
              <a:gd name="connsiteY4" fmla="*/ 0 h 528988"/>
              <a:gd name="connsiteX0" fmla="*/ 0 w 12206517"/>
              <a:gd name="connsiteY0" fmla="*/ 0 h 514475"/>
              <a:gd name="connsiteX1" fmla="*/ 12192002 w 12206517"/>
              <a:gd name="connsiteY1" fmla="*/ 0 h 514475"/>
              <a:gd name="connsiteX2" fmla="*/ 12206517 w 12206517"/>
              <a:gd name="connsiteY2" fmla="*/ 514475 h 514475"/>
              <a:gd name="connsiteX3" fmla="*/ 29029 w 12206517"/>
              <a:gd name="connsiteY3" fmla="*/ 514473 h 514475"/>
              <a:gd name="connsiteX4" fmla="*/ 0 w 12206517"/>
              <a:gd name="connsiteY4" fmla="*/ 0 h 514475"/>
              <a:gd name="connsiteX0" fmla="*/ 29041 w 12235558"/>
              <a:gd name="connsiteY0" fmla="*/ 0 h 514475"/>
              <a:gd name="connsiteX1" fmla="*/ 12221043 w 12235558"/>
              <a:gd name="connsiteY1" fmla="*/ 0 h 514475"/>
              <a:gd name="connsiteX2" fmla="*/ 12235558 w 12235558"/>
              <a:gd name="connsiteY2" fmla="*/ 514475 h 514475"/>
              <a:gd name="connsiteX3" fmla="*/ 0 w 12235558"/>
              <a:gd name="connsiteY3" fmla="*/ 514473 h 514475"/>
              <a:gd name="connsiteX4" fmla="*/ 29041 w 12235558"/>
              <a:gd name="connsiteY4" fmla="*/ 0 h 514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35558" h="514475">
                <a:moveTo>
                  <a:pt x="29041" y="0"/>
                </a:moveTo>
                <a:lnTo>
                  <a:pt x="12221043" y="0"/>
                </a:lnTo>
                <a:lnTo>
                  <a:pt x="12235558" y="514475"/>
                </a:lnTo>
                <a:lnTo>
                  <a:pt x="0" y="514473"/>
                </a:lnTo>
                <a:lnTo>
                  <a:pt x="29041" y="0"/>
                </a:lnTo>
                <a:close/>
              </a:path>
            </a:pathLst>
          </a:cu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en-IN" sz="1463" dirty="0"/>
          </a:p>
        </p:txBody>
      </p:sp>
      <p:pic>
        <p:nvPicPr>
          <p:cNvPr id="10" name="Picture 9" descr="A diagram of a person and a truck&#10;&#10;Description automatically generated">
            <a:extLst>
              <a:ext uri="{FF2B5EF4-FFF2-40B4-BE49-F238E27FC236}">
                <a16:creationId xmlns:a16="http://schemas.microsoft.com/office/drawing/2014/main" id="{38C075A7-5710-EF22-AA24-35EE985662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1729" y="2061034"/>
            <a:ext cx="1214664" cy="92573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2686639-A264-E946-A828-54EA4D49E785}"/>
              </a:ext>
            </a:extLst>
          </p:cNvPr>
          <p:cNvSpPr txBox="1"/>
          <p:nvPr/>
        </p:nvSpPr>
        <p:spPr>
          <a:xfrm>
            <a:off x="6961534" y="4449155"/>
            <a:ext cx="3184071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rgbClr val="CC3300"/>
                </a:solidFill>
              </a:rPr>
              <a:t>By Mohammed Dhanish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9693B54-2016-C598-A4C6-C5AA815E72BD}"/>
              </a:ext>
            </a:extLst>
          </p:cNvPr>
          <p:cNvSpPr txBox="1"/>
          <p:nvPr/>
        </p:nvSpPr>
        <p:spPr>
          <a:xfrm>
            <a:off x="2698008" y="1261983"/>
            <a:ext cx="477610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600" dirty="0">
                <a:solidFill>
                  <a:schemeClr val="accent2">
                    <a:lumMod val="50000"/>
                  </a:schemeClr>
                </a:solidFill>
                <a:latin typeface="Algerian" panose="04020705040A02060702" pitchFamily="82" charset="0"/>
              </a:rPr>
              <a:t>SUPPLY CHAIIN ANALYTICS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111249C-452F-A4E2-6AE8-158638C30B1F}"/>
              </a:ext>
            </a:extLst>
          </p:cNvPr>
          <p:cNvSpPr txBox="1"/>
          <p:nvPr/>
        </p:nvSpPr>
        <p:spPr>
          <a:xfrm>
            <a:off x="7044077" y="4868368"/>
            <a:ext cx="2146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rgbClr val="CC3300"/>
                </a:solidFill>
              </a:rPr>
              <a:t>INTERN @ AARD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3D9FB3E-A568-D608-E57A-9B62AA473CBE}"/>
              </a:ext>
            </a:extLst>
          </p:cNvPr>
          <p:cNvSpPr txBox="1"/>
          <p:nvPr/>
        </p:nvSpPr>
        <p:spPr>
          <a:xfrm>
            <a:off x="17906" y="6699335"/>
            <a:ext cx="10656000" cy="82800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wrap="square" rtlCol="0">
            <a:spAutoFit/>
          </a:bodyPr>
          <a:lstStyle/>
          <a:p>
            <a:endParaRPr lang="en-IN" sz="1463" dirty="0"/>
          </a:p>
        </p:txBody>
      </p:sp>
    </p:spTree>
    <p:extLst>
      <p:ext uri="{BB962C8B-B14F-4D97-AF65-F5344CB8AC3E}">
        <p14:creationId xmlns:p14="http://schemas.microsoft.com/office/powerpoint/2010/main" val="1186381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B66AF06-54FE-9D02-F944-24C47997E0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11" y="0"/>
            <a:ext cx="1455947" cy="131545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0D8BB9B-B058-6F8C-1403-4AD4D1A161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4421" y="0"/>
            <a:ext cx="1335381" cy="131545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D618410-6476-10D3-1470-02567FFC51CA}"/>
              </a:ext>
            </a:extLst>
          </p:cNvPr>
          <p:cNvSpPr txBox="1"/>
          <p:nvPr/>
        </p:nvSpPr>
        <p:spPr>
          <a:xfrm>
            <a:off x="4106779" y="387845"/>
            <a:ext cx="42511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rgbClr val="0066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CASE STUDY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6A1A49-F27E-844E-67E8-8AB1AFCC01AB}"/>
              </a:ext>
            </a:extLst>
          </p:cNvPr>
          <p:cNvSpPr txBox="1"/>
          <p:nvPr/>
        </p:nvSpPr>
        <p:spPr>
          <a:xfrm>
            <a:off x="2598821" y="1315453"/>
            <a:ext cx="60799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MAHINDRA LOGISTICS AND IMPACT OF DATA ANALYTICS ON LAST MILE DELIVERY</a:t>
            </a:r>
          </a:p>
        </p:txBody>
      </p:sp>
      <p:pic>
        <p:nvPicPr>
          <p:cNvPr id="8" name="Picture 7" descr="A building with a sign on it&#10;&#10;Description automatically generated">
            <a:extLst>
              <a:ext uri="{FF2B5EF4-FFF2-40B4-BE49-F238E27FC236}">
                <a16:creationId xmlns:a16="http://schemas.microsoft.com/office/drawing/2014/main" id="{12412E0A-BDD9-D9FF-6F6F-80B6EAB079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769" y="2445434"/>
            <a:ext cx="4468103" cy="296779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D338AD3-C6DA-535E-AFA2-9941E82E686E}"/>
              </a:ext>
            </a:extLst>
          </p:cNvPr>
          <p:cNvSpPr txBox="1"/>
          <p:nvPr/>
        </p:nvSpPr>
        <p:spPr>
          <a:xfrm>
            <a:off x="5133474" y="2498168"/>
            <a:ext cx="5129590" cy="286232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IN" sz="2000" b="1" dirty="0">
                <a:cs typeface="Calibri" panose="020F0502020204030204" pitchFamily="34" charset="0"/>
              </a:rPr>
              <a:t>INTRODUCTION:</a:t>
            </a:r>
          </a:p>
          <a:p>
            <a:endParaRPr lang="en-IN" sz="2000" b="1" dirty="0">
              <a:cs typeface="Calibri" panose="020F0502020204030204" pitchFamily="34" charset="0"/>
            </a:endParaRPr>
          </a:p>
          <a:p>
            <a:r>
              <a:rPr lang="en-IN" sz="2000" dirty="0">
                <a:cs typeface="Calibri" panose="020F0502020204030204" pitchFamily="34" charset="0"/>
              </a:rPr>
              <a:t>Mahindra Logistics, a leader in the Indian logistics sector has been providing last mile delivery solutions to major e-commerce platforms. Their primary focus on </a:t>
            </a:r>
            <a:r>
              <a:rPr lang="en-IN" sz="2000" b="1" dirty="0">
                <a:cs typeface="Calibri" panose="020F0502020204030204" pitchFamily="34" charset="0"/>
              </a:rPr>
              <a:t>First Day Delivery Success and Inventory Accuracy</a:t>
            </a:r>
            <a:r>
              <a:rPr lang="en-IN" sz="2000" dirty="0">
                <a:cs typeface="Calibri" panose="020F0502020204030204" pitchFamily="34" charset="0"/>
              </a:rPr>
              <a:t>.</a:t>
            </a:r>
          </a:p>
          <a:p>
            <a:endParaRPr lang="en-IN" sz="2000" dirty="0">
              <a:cs typeface="Calibri" panose="020F0502020204030204" pitchFamily="34" charset="0"/>
            </a:endParaRPr>
          </a:p>
          <a:p>
            <a:r>
              <a:rPr lang="en-IN" sz="2000" b="1" dirty="0">
                <a:cs typeface="Calibri" panose="020F0502020204030204" pitchFamily="34" charset="0"/>
              </a:rPr>
              <a:t>KEY OPERATIONS: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B67289C-FE83-B346-756F-707BE88E7165}"/>
              </a:ext>
            </a:extLst>
          </p:cNvPr>
          <p:cNvSpPr txBox="1"/>
          <p:nvPr/>
        </p:nvSpPr>
        <p:spPr>
          <a:xfrm>
            <a:off x="128337" y="5699586"/>
            <a:ext cx="5005137" cy="190821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000" b="1" dirty="0">
                <a:cs typeface="Calibri" panose="020F0502020204030204" pitchFamily="34" charset="0"/>
              </a:rPr>
              <a:t>Inventory Management: </a:t>
            </a:r>
            <a:r>
              <a:rPr lang="en-IN" sz="2000" dirty="0">
                <a:cs typeface="Calibri" panose="020F0502020204030204" pitchFamily="34" charset="0"/>
              </a:rPr>
              <a:t>wall to wall audits to ensure accuracy and reliability.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000" b="1" dirty="0">
                <a:cs typeface="Calibri" panose="020F0502020204030204" pitchFamily="34" charset="0"/>
              </a:rPr>
              <a:t>Employee training</a:t>
            </a:r>
            <a:r>
              <a:rPr lang="en-IN" sz="2000" dirty="0">
                <a:cs typeface="Calibri" panose="020F0502020204030204" pitchFamily="34" charset="0"/>
              </a:rPr>
              <a:t>: emphasis on training staff to improve productivity and maintain delivery standards</a:t>
            </a:r>
          </a:p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456F2A-2353-7FD1-9962-8683294B616A}"/>
              </a:ext>
            </a:extLst>
          </p:cNvPr>
          <p:cNvSpPr txBox="1"/>
          <p:nvPr/>
        </p:nvSpPr>
        <p:spPr>
          <a:xfrm>
            <a:off x="5345906" y="5699586"/>
            <a:ext cx="5201528" cy="190821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000" b="1" dirty="0">
                <a:cs typeface="Calibri" panose="020F0502020204030204" pitchFamily="34" charset="0"/>
              </a:rPr>
              <a:t>Inventory Management: </a:t>
            </a:r>
            <a:r>
              <a:rPr lang="en-IN" sz="2000" dirty="0">
                <a:cs typeface="Calibri" panose="020F0502020204030204" pitchFamily="34" charset="0"/>
              </a:rPr>
              <a:t>wall to wall audits to ensure accuracy and reliability.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000" b="1" dirty="0">
                <a:cs typeface="Calibri" panose="020F0502020204030204" pitchFamily="34" charset="0"/>
              </a:rPr>
              <a:t>Employee training</a:t>
            </a:r>
            <a:r>
              <a:rPr lang="en-IN" sz="2000" dirty="0">
                <a:cs typeface="Calibri" panose="020F0502020204030204" pitchFamily="34" charset="0"/>
              </a:rPr>
              <a:t>: emphasis on training staff to improve productivity and maintain delivery standards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52767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key with boxing gloves&#10;&#10;Description automatically generated">
            <a:extLst>
              <a:ext uri="{FF2B5EF4-FFF2-40B4-BE49-F238E27FC236}">
                <a16:creationId xmlns:a16="http://schemas.microsoft.com/office/drawing/2014/main" id="{D878AF04-6354-6119-69D4-58F255BE6E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4343" y="2708274"/>
            <a:ext cx="2143125" cy="2143125"/>
          </a:xfrm>
          <a:prstGeom prst="rect">
            <a:avLst/>
          </a:prstGeom>
        </p:spPr>
      </p:pic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3FDCDA93-F407-137E-F018-08FA7AE58D23}"/>
              </a:ext>
            </a:extLst>
          </p:cNvPr>
          <p:cNvSpPr/>
          <p:nvPr/>
        </p:nvSpPr>
        <p:spPr>
          <a:xfrm>
            <a:off x="3096127" y="1684421"/>
            <a:ext cx="4523874" cy="4283242"/>
          </a:xfrm>
          <a:prstGeom prst="flowChartConnector">
            <a:avLst/>
          </a:prstGeom>
          <a:noFill/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DDA4EF08-E3E0-7776-6D71-77AE2872875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25837125"/>
              </p:ext>
            </p:extLst>
          </p:nvPr>
        </p:nvGraphicFramePr>
        <p:xfrm>
          <a:off x="4020659" y="1249896"/>
          <a:ext cx="2650491" cy="12217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D754C429-79A5-CB76-CADC-67F68A7CC44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80270003"/>
              </p:ext>
            </p:extLst>
          </p:nvPr>
        </p:nvGraphicFramePr>
        <p:xfrm>
          <a:off x="6294755" y="3215172"/>
          <a:ext cx="2650491" cy="12217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9920F626-3C4A-4ABB-B608-64C41E6BCF3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06613804"/>
              </p:ext>
            </p:extLst>
          </p:nvPr>
        </p:nvGraphicFramePr>
        <p:xfrm>
          <a:off x="884428" y="3215172"/>
          <a:ext cx="2650491" cy="12217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3EA36B1A-061A-0EE5-9623-5B6D9DB3CD9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90046885"/>
              </p:ext>
            </p:extLst>
          </p:nvPr>
        </p:nvGraphicFramePr>
        <p:xfrm>
          <a:off x="4020658" y="5393741"/>
          <a:ext cx="2650491" cy="12217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AFFCCF45-D2EC-3D6E-1177-80C2AA62545D}"/>
              </a:ext>
            </a:extLst>
          </p:cNvPr>
          <p:cNvCxnSpPr>
            <a:cxnSpLocks/>
          </p:cNvCxnSpPr>
          <p:nvPr/>
        </p:nvCxnSpPr>
        <p:spPr>
          <a:xfrm flipH="1">
            <a:off x="6537158" y="1019718"/>
            <a:ext cx="898358" cy="497304"/>
          </a:xfrm>
          <a:prstGeom prst="bentConnector3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F81CB8B-E5E0-5D10-FE17-4A9B8D40590C}"/>
              </a:ext>
            </a:extLst>
          </p:cNvPr>
          <p:cNvSpPr txBox="1"/>
          <p:nvPr/>
        </p:nvSpPr>
        <p:spPr>
          <a:xfrm>
            <a:off x="7571361" y="714849"/>
            <a:ext cx="2976065" cy="175432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Achieved  </a:t>
            </a:r>
            <a:r>
              <a:rPr lang="en-IN" b="1" dirty="0"/>
              <a:t>92% </a:t>
            </a:r>
            <a:r>
              <a:rPr lang="en-IN" dirty="0"/>
              <a:t>first day delivery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Majority of customers receive their delivery on first day, which critical for customer satisfaction.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2B1C73E-98CF-03C8-2131-54A2FD051BB3}"/>
              </a:ext>
            </a:extLst>
          </p:cNvPr>
          <p:cNvSpPr txBox="1"/>
          <p:nvPr/>
        </p:nvSpPr>
        <p:spPr>
          <a:xfrm>
            <a:off x="7844418" y="5391398"/>
            <a:ext cx="2650491" cy="203132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Achieved </a:t>
            </a:r>
            <a:r>
              <a:rPr lang="en-IN" b="1" dirty="0"/>
              <a:t>98.5% </a:t>
            </a:r>
            <a:r>
              <a:rPr lang="en-IN" dirty="0"/>
              <a:t>success rate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Most deliveries arrived as per the scheduled date and improving logistical efficiency.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40343A-B62C-136D-6424-A6A12441B74C}"/>
              </a:ext>
            </a:extLst>
          </p:cNvPr>
          <p:cNvSpPr txBox="1"/>
          <p:nvPr/>
        </p:nvSpPr>
        <p:spPr>
          <a:xfrm>
            <a:off x="168702" y="5726894"/>
            <a:ext cx="2927425" cy="175432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Maintained a 0% damage rate for goods during delivery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High quality control in packaging and transportation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68D15D6-774D-07BE-6461-03ACFDB9A700}"/>
              </a:ext>
            </a:extLst>
          </p:cNvPr>
          <p:cNvSpPr txBox="1"/>
          <p:nvPr/>
        </p:nvSpPr>
        <p:spPr>
          <a:xfrm>
            <a:off x="120067" y="625642"/>
            <a:ext cx="2650490" cy="203132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Maintained shrinkage rate of only </a:t>
            </a:r>
            <a:r>
              <a:rPr lang="en-IN" b="1" dirty="0"/>
              <a:t>0.25%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Effective inventory management and improving the reliability of stock handling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8F94957-4386-DA0A-E2E8-9E16738EFEF5}"/>
              </a:ext>
            </a:extLst>
          </p:cNvPr>
          <p:cNvSpPr txBox="1"/>
          <p:nvPr/>
        </p:nvSpPr>
        <p:spPr>
          <a:xfrm>
            <a:off x="4020658" y="4851399"/>
            <a:ext cx="290953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 METRICS ACHIEVED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B8A2474-6B99-99C6-3D06-8DB32E54280F}"/>
              </a:ext>
            </a:extLst>
          </p:cNvPr>
          <p:cNvCxnSpPr/>
          <p:nvPr/>
        </p:nvCxnSpPr>
        <p:spPr>
          <a:xfrm>
            <a:off x="8945246" y="3898232"/>
            <a:ext cx="64793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CE61B3C-8924-E5B6-29F8-911049AD1E4B}"/>
              </a:ext>
            </a:extLst>
          </p:cNvPr>
          <p:cNvCxnSpPr/>
          <p:nvPr/>
        </p:nvCxnSpPr>
        <p:spPr>
          <a:xfrm>
            <a:off x="9609221" y="3914274"/>
            <a:ext cx="0" cy="130645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FD056E4-BAE4-376D-AD6A-6B1C97054DAE}"/>
              </a:ext>
            </a:extLst>
          </p:cNvPr>
          <p:cNvCxnSpPr>
            <a:cxnSpLocks/>
          </p:cNvCxnSpPr>
          <p:nvPr/>
        </p:nvCxnSpPr>
        <p:spPr>
          <a:xfrm rot="5400000">
            <a:off x="3826042" y="6253218"/>
            <a:ext cx="0" cy="130645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CA912F1-3779-4D39-AF46-2B07E28D4425}"/>
              </a:ext>
            </a:extLst>
          </p:cNvPr>
          <p:cNvCxnSpPr>
            <a:cxnSpLocks/>
          </p:cNvCxnSpPr>
          <p:nvPr/>
        </p:nvCxnSpPr>
        <p:spPr>
          <a:xfrm rot="5400000">
            <a:off x="4192285" y="6582480"/>
            <a:ext cx="64793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D64AE083-E2A2-59E8-107F-CEEAE777047E}"/>
              </a:ext>
            </a:extLst>
          </p:cNvPr>
          <p:cNvCxnSpPr>
            <a:cxnSpLocks/>
          </p:cNvCxnSpPr>
          <p:nvPr/>
        </p:nvCxnSpPr>
        <p:spPr>
          <a:xfrm rot="16200000" flipH="1">
            <a:off x="1750363" y="2707160"/>
            <a:ext cx="898358" cy="497304"/>
          </a:xfrm>
          <a:prstGeom prst="bentConnector3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36349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truck with a map and pins&#10;&#10;Description automatically generated with medium confidence">
            <a:extLst>
              <a:ext uri="{FF2B5EF4-FFF2-40B4-BE49-F238E27FC236}">
                <a16:creationId xmlns:a16="http://schemas.microsoft.com/office/drawing/2014/main" id="{4AB1A64A-98B8-FA61-DC18-E10240BD32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95" y="1026695"/>
            <a:ext cx="3416968" cy="2222834"/>
          </a:xfrm>
          <a:prstGeom prst="rect">
            <a:avLst/>
          </a:prstGeom>
        </p:spPr>
      </p:pic>
      <p:pic>
        <p:nvPicPr>
          <p:cNvPr id="11" name="Picture 10" descr="A person pushing a graph with a arrow going down&#10;&#10;Description automatically generated">
            <a:extLst>
              <a:ext uri="{FF2B5EF4-FFF2-40B4-BE49-F238E27FC236}">
                <a16:creationId xmlns:a16="http://schemas.microsoft.com/office/drawing/2014/main" id="{A28BF970-2D51-CB89-C607-121D02641E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33011"/>
            <a:ext cx="3753853" cy="1925887"/>
          </a:xfrm>
          <a:prstGeom prst="rect">
            <a:avLst/>
          </a:prstGeom>
        </p:spPr>
      </p:pic>
      <p:pic>
        <p:nvPicPr>
          <p:cNvPr id="13" name="Picture 12" descr="A cartoon of a person and person standing next to a white board&#10;&#10;Description automatically generated">
            <a:extLst>
              <a:ext uri="{FF2B5EF4-FFF2-40B4-BE49-F238E27FC236}">
                <a16:creationId xmlns:a16="http://schemas.microsoft.com/office/drawing/2014/main" id="{DAE15691-128D-EFDA-9C4B-3633A9A4A6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95" y="5542380"/>
            <a:ext cx="3641558" cy="17907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E7AE0FA-EAE1-1116-7921-4694F42E193A}"/>
              </a:ext>
            </a:extLst>
          </p:cNvPr>
          <p:cNvSpPr txBox="1"/>
          <p:nvPr/>
        </p:nvSpPr>
        <p:spPr>
          <a:xfrm>
            <a:off x="4002503" y="1766700"/>
            <a:ext cx="306404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C00000"/>
                </a:solidFill>
              </a:rPr>
              <a:t>OPTIMIZED </a:t>
            </a:r>
          </a:p>
          <a:p>
            <a:r>
              <a:rPr lang="en-IN" b="1" dirty="0">
                <a:solidFill>
                  <a:srgbClr val="C00000"/>
                </a:solidFill>
              </a:rPr>
              <a:t>OPERATIONS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EDBBA2-14DF-575F-8B76-DB1BDD8B08C7}"/>
              </a:ext>
            </a:extLst>
          </p:cNvPr>
          <p:cNvSpPr txBox="1"/>
          <p:nvPr/>
        </p:nvSpPr>
        <p:spPr>
          <a:xfrm>
            <a:off x="3709487" y="4262869"/>
            <a:ext cx="234214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C00000"/>
                </a:solidFill>
              </a:rPr>
              <a:t>COST REDUCTION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38CEF2-EDC9-625D-8BBC-6C0BE74690C1}"/>
              </a:ext>
            </a:extLst>
          </p:cNvPr>
          <p:cNvSpPr txBox="1"/>
          <p:nvPr/>
        </p:nvSpPr>
        <p:spPr>
          <a:xfrm>
            <a:off x="3709487" y="6000316"/>
            <a:ext cx="234214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C00000"/>
                </a:solidFill>
              </a:rPr>
              <a:t>REVENUE GROWTH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4137C39-59C1-80C2-9811-054BA4BCD773}"/>
              </a:ext>
            </a:extLst>
          </p:cNvPr>
          <p:cNvSpPr txBox="1"/>
          <p:nvPr/>
        </p:nvSpPr>
        <p:spPr>
          <a:xfrm>
            <a:off x="6296525" y="1026695"/>
            <a:ext cx="4066673" cy="17081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IN" sz="21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Data analytics has enhanced on-time deliveries, route efficiency and driver performance ,reducing cost and ensuring customer satisfaction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D8E5530-9D11-4A5B-D561-4DF77F6A49AB}"/>
              </a:ext>
            </a:extLst>
          </p:cNvPr>
          <p:cNvSpPr txBox="1"/>
          <p:nvPr/>
        </p:nvSpPr>
        <p:spPr>
          <a:xfrm>
            <a:off x="6296526" y="3570372"/>
            <a:ext cx="4066674" cy="13849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1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Predictive analytics minimizes fuel consumption, inventory shrinkage, and transit damages, lowering operational expenses.</a:t>
            </a:r>
            <a:endParaRPr lang="en-IN" sz="21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1A193C8-05D3-F6BA-5C5D-C68145B2AC04}"/>
              </a:ext>
            </a:extLst>
          </p:cNvPr>
          <p:cNvSpPr txBox="1"/>
          <p:nvPr/>
        </p:nvSpPr>
        <p:spPr>
          <a:xfrm>
            <a:off x="6296526" y="5590869"/>
            <a:ext cx="4282992" cy="19389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1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High FDDS </a:t>
            </a:r>
            <a:r>
              <a:rPr lang="en-US" sz="2100" dirty="0">
                <a:solidFill>
                  <a:srgbClr val="CC3300"/>
                </a:solidFill>
              </a:rPr>
              <a:t>(92%) </a:t>
            </a:r>
            <a:r>
              <a:rPr lang="en-US" sz="21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and PDD </a:t>
            </a:r>
            <a:r>
              <a:rPr lang="en-US" sz="2100" dirty="0">
                <a:solidFill>
                  <a:srgbClr val="CC3300"/>
                </a:solidFill>
              </a:rPr>
              <a:t>(98.5%) </a:t>
            </a:r>
            <a:r>
              <a:rPr lang="en-US" sz="21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rates improve customer retention, driving repeat business and higher revenue.</a:t>
            </a:r>
            <a:endParaRPr lang="en-IN" sz="21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endParaRPr lang="en-IN" dirty="0"/>
          </a:p>
          <a:p>
            <a:endParaRPr lang="en-IN" dirty="0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99E8286B-28C4-A688-196F-EEF4A970B3D2}"/>
              </a:ext>
            </a:extLst>
          </p:cNvPr>
          <p:cNvSpPr/>
          <p:nvPr/>
        </p:nvSpPr>
        <p:spPr>
          <a:xfrm>
            <a:off x="3753853" y="1421186"/>
            <a:ext cx="2542672" cy="1384995"/>
          </a:xfrm>
          <a:prstGeom prst="right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4F84AE6A-AD5B-0E65-17F1-F3A1798F720A}"/>
              </a:ext>
            </a:extLst>
          </p:cNvPr>
          <p:cNvSpPr/>
          <p:nvPr/>
        </p:nvSpPr>
        <p:spPr>
          <a:xfrm>
            <a:off x="3753853" y="3703456"/>
            <a:ext cx="2541600" cy="1384995"/>
          </a:xfrm>
          <a:prstGeom prst="right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9C58683-E647-6CDB-25D6-F85F6DC0F000}"/>
              </a:ext>
            </a:extLst>
          </p:cNvPr>
          <p:cNvSpPr/>
          <p:nvPr/>
        </p:nvSpPr>
        <p:spPr>
          <a:xfrm>
            <a:off x="3709487" y="5514780"/>
            <a:ext cx="2542672" cy="1386000"/>
          </a:xfrm>
          <a:prstGeom prst="right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D3CBDA8-D887-933D-C72F-B294065F91FE}"/>
              </a:ext>
            </a:extLst>
          </p:cNvPr>
          <p:cNvSpPr txBox="1"/>
          <p:nvPr/>
        </p:nvSpPr>
        <p:spPr>
          <a:xfrm>
            <a:off x="2694947" y="242457"/>
            <a:ext cx="574307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006666"/>
                </a:solidFill>
              </a:rPr>
              <a:t>FINANCIAL IMPACT OF DATA ANALYTICS</a:t>
            </a:r>
          </a:p>
        </p:txBody>
      </p:sp>
    </p:spTree>
    <p:extLst>
      <p:ext uri="{BB962C8B-B14F-4D97-AF65-F5344CB8AC3E}">
        <p14:creationId xmlns:p14="http://schemas.microsoft.com/office/powerpoint/2010/main" val="30026877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artoon of a person in a suit giving a thumbs up&#10;&#10;Description automatically generated">
            <a:extLst>
              <a:ext uri="{FF2B5EF4-FFF2-40B4-BE49-F238E27FC236}">
                <a16:creationId xmlns:a16="http://schemas.microsoft.com/office/drawing/2014/main" id="{49208303-A5C4-F7B0-9592-4EECD4C5D2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8212"/>
            <a:ext cx="3272589" cy="21431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48D4F44-67CE-BDA6-0F80-EFA009A203C5}"/>
              </a:ext>
            </a:extLst>
          </p:cNvPr>
          <p:cNvSpPr txBox="1"/>
          <p:nvPr/>
        </p:nvSpPr>
        <p:spPr>
          <a:xfrm>
            <a:off x="3705726" y="839485"/>
            <a:ext cx="23100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C00000"/>
                </a:solidFill>
              </a:rPr>
              <a:t>PROFITABILITY ESTIMATE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C7881B29-2828-6DAB-B689-A1A8BC86C1C4}"/>
              </a:ext>
            </a:extLst>
          </p:cNvPr>
          <p:cNvSpPr/>
          <p:nvPr/>
        </p:nvSpPr>
        <p:spPr>
          <a:xfrm>
            <a:off x="3272589" y="398212"/>
            <a:ext cx="2983832" cy="1446630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3C9818-B6A8-7397-1552-7AEDBA22D967}"/>
              </a:ext>
            </a:extLst>
          </p:cNvPr>
          <p:cNvSpPr txBox="1"/>
          <p:nvPr/>
        </p:nvSpPr>
        <p:spPr>
          <a:xfrm>
            <a:off x="6529137" y="593558"/>
            <a:ext cx="3785937" cy="17081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sz="21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Efficiency gains and cost reductions help Mahindra Logistics maintain an estimated </a:t>
            </a:r>
            <a:r>
              <a:rPr lang="en-US" sz="2100" dirty="0">
                <a:solidFill>
                  <a:srgbClr val="C00000"/>
                </a:solidFill>
              </a:rPr>
              <a:t>profit margin of 5-10%.</a:t>
            </a:r>
            <a:endParaRPr lang="en-IN" sz="2100" dirty="0">
              <a:solidFill>
                <a:srgbClr val="C0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674752-CE66-D8CC-F9D2-7F6623D93337}"/>
              </a:ext>
            </a:extLst>
          </p:cNvPr>
          <p:cNvSpPr txBox="1"/>
          <p:nvPr/>
        </p:nvSpPr>
        <p:spPr>
          <a:xfrm>
            <a:off x="240632" y="3465095"/>
            <a:ext cx="42672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006666"/>
                </a:solidFill>
              </a:rPr>
              <a:t>CONCLUSION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69A49F-8A2E-782D-17DC-AA1884A3928B}"/>
              </a:ext>
            </a:extLst>
          </p:cNvPr>
          <p:cNvSpPr txBox="1"/>
          <p:nvPr/>
        </p:nvSpPr>
        <p:spPr>
          <a:xfrm>
            <a:off x="609600" y="4523874"/>
            <a:ext cx="9705474" cy="19389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Mahindra Logistics' success in last-mile delivery results from leveraging data analytics to optimize operations, improve customer satisfaction, and reduce costs. By focusing on key metrics like on-time delivery and route efficiency, they have enhanced performance and sustained healthy profit margins, estimated at </a:t>
            </a:r>
            <a:r>
              <a:rPr lang="en-US" sz="2000" b="1" dirty="0"/>
              <a:t>5-10%. </a:t>
            </a:r>
            <a:r>
              <a:rPr lang="en-US" sz="2000" dirty="0"/>
              <a:t>This showcases how data-driven decisions enable logistics companies to remain competitive and grow in the dynamic e-commerce landscape.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420418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1359327-0BC3-7FB5-2083-71F253D133B7}"/>
              </a:ext>
            </a:extLst>
          </p:cNvPr>
          <p:cNvSpPr txBox="1"/>
          <p:nvPr/>
        </p:nvSpPr>
        <p:spPr>
          <a:xfrm>
            <a:off x="3680373" y="727133"/>
            <a:ext cx="4172468" cy="4924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IN" sz="2600" b="1" u="sng" dirty="0">
                <a:ln w="0"/>
                <a:solidFill>
                  <a:srgbClr val="009999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MECHANISM WORKFLOW</a:t>
            </a:r>
          </a:p>
        </p:txBody>
      </p:sp>
      <p:pic>
        <p:nvPicPr>
          <p:cNvPr id="11" name="Picture 10" descr="A truck and people with a factory&#10;&#10;Description automatically generated">
            <a:extLst>
              <a:ext uri="{FF2B5EF4-FFF2-40B4-BE49-F238E27FC236}">
                <a16:creationId xmlns:a16="http://schemas.microsoft.com/office/drawing/2014/main" id="{67FFDD3F-90A5-3FDB-889D-CD30CB1E90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906" y="344370"/>
            <a:ext cx="1436914" cy="1014145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5966C68-AC62-3ECA-B696-F443720D47A3}"/>
              </a:ext>
            </a:extLst>
          </p:cNvPr>
          <p:cNvCxnSpPr>
            <a:cxnSpLocks/>
          </p:cNvCxnSpPr>
          <p:nvPr/>
        </p:nvCxnSpPr>
        <p:spPr>
          <a:xfrm>
            <a:off x="3415360" y="2525688"/>
            <a:ext cx="1753795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6AB93EA-5A92-0CB6-86AC-193E788EC3E0}"/>
              </a:ext>
            </a:extLst>
          </p:cNvPr>
          <p:cNvSpPr txBox="1"/>
          <p:nvPr/>
        </p:nvSpPr>
        <p:spPr>
          <a:xfrm>
            <a:off x="3303873" y="1945642"/>
            <a:ext cx="2153523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IN" sz="1600" b="1" dirty="0">
                <a:latin typeface="Calibri" panose="020F0502020204030204" pitchFamily="34" charset="0"/>
                <a:cs typeface="Calibri" panose="020F0502020204030204" pitchFamily="34" charset="0"/>
              </a:rPr>
              <a:t>TO MEET CUSTOMER DEMAND</a:t>
            </a:r>
          </a:p>
        </p:txBody>
      </p:sp>
      <p:graphicFrame>
        <p:nvGraphicFramePr>
          <p:cNvPr id="19" name="Diagram 18">
            <a:extLst>
              <a:ext uri="{FF2B5EF4-FFF2-40B4-BE49-F238E27FC236}">
                <a16:creationId xmlns:a16="http://schemas.microsoft.com/office/drawing/2014/main" id="{09B251D0-3C0C-16F0-DDAF-3D13AC5AFAB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28698681"/>
              </p:ext>
            </p:extLst>
          </p:nvPr>
        </p:nvGraphicFramePr>
        <p:xfrm>
          <a:off x="392908" y="4002048"/>
          <a:ext cx="2650491" cy="12217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20" name="Diagram 19">
            <a:extLst>
              <a:ext uri="{FF2B5EF4-FFF2-40B4-BE49-F238E27FC236}">
                <a16:creationId xmlns:a16="http://schemas.microsoft.com/office/drawing/2014/main" id="{FECF701C-BE7E-A20B-943A-0097A13DF6A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60343287"/>
              </p:ext>
            </p:extLst>
          </p:nvPr>
        </p:nvGraphicFramePr>
        <p:xfrm>
          <a:off x="5345907" y="1731159"/>
          <a:ext cx="2933700" cy="12217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22" name="Diagram 21">
            <a:extLst>
              <a:ext uri="{FF2B5EF4-FFF2-40B4-BE49-F238E27FC236}">
                <a16:creationId xmlns:a16="http://schemas.microsoft.com/office/drawing/2014/main" id="{B77AA956-B0B8-052D-A7A6-0169D259267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41825394"/>
              </p:ext>
            </p:extLst>
          </p:nvPr>
        </p:nvGraphicFramePr>
        <p:xfrm>
          <a:off x="764869" y="1731159"/>
          <a:ext cx="2650491" cy="12217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graphicFrame>
        <p:nvGraphicFramePr>
          <p:cNvPr id="23" name="Diagram 22">
            <a:extLst>
              <a:ext uri="{FF2B5EF4-FFF2-40B4-BE49-F238E27FC236}">
                <a16:creationId xmlns:a16="http://schemas.microsoft.com/office/drawing/2014/main" id="{C7621C21-DC9E-60AA-9E01-87F7D77C997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01267933"/>
              </p:ext>
            </p:extLst>
          </p:nvPr>
        </p:nvGraphicFramePr>
        <p:xfrm>
          <a:off x="3883416" y="4027312"/>
          <a:ext cx="2650491" cy="12217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5D56155-6222-165D-38C3-5DAC104F09A4}"/>
              </a:ext>
            </a:extLst>
          </p:cNvPr>
          <p:cNvCxnSpPr/>
          <p:nvPr/>
        </p:nvCxnSpPr>
        <p:spPr>
          <a:xfrm>
            <a:off x="8279607" y="2525688"/>
            <a:ext cx="1298212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9C5FE30-427B-450C-14CA-73F35BE4D3EC}"/>
              </a:ext>
            </a:extLst>
          </p:cNvPr>
          <p:cNvCxnSpPr/>
          <p:nvPr/>
        </p:nvCxnSpPr>
        <p:spPr>
          <a:xfrm>
            <a:off x="9577818" y="2525688"/>
            <a:ext cx="0" cy="147600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28" name="Diagram 27">
            <a:extLst>
              <a:ext uri="{FF2B5EF4-FFF2-40B4-BE49-F238E27FC236}">
                <a16:creationId xmlns:a16="http://schemas.microsoft.com/office/drawing/2014/main" id="{080B1278-92D3-4DAB-47B3-60E5C32DDF9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36891889"/>
              </p:ext>
            </p:extLst>
          </p:nvPr>
        </p:nvGraphicFramePr>
        <p:xfrm>
          <a:off x="7648420" y="4032942"/>
          <a:ext cx="2933698" cy="11729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3" r:lo="rId24" r:qs="rId25" r:cs="rId26"/>
          </a:graphicData>
        </a:graphic>
      </p:graphicFrame>
      <p:pic>
        <p:nvPicPr>
          <p:cNvPr id="30" name="Picture 29" descr="A truck and people with a factory&#10;&#10;Description automatically generated">
            <a:extLst>
              <a:ext uri="{FF2B5EF4-FFF2-40B4-BE49-F238E27FC236}">
                <a16:creationId xmlns:a16="http://schemas.microsoft.com/office/drawing/2014/main" id="{CA7A9566-13B4-BA4B-3093-A74BF38766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1993" y="311575"/>
            <a:ext cx="1436914" cy="1046941"/>
          </a:xfrm>
          <a:prstGeom prst="rect">
            <a:avLst/>
          </a:prstGeom>
        </p:spPr>
      </p:pic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2ED2321-6573-2E2F-6ED3-631593A7C428}"/>
              </a:ext>
            </a:extLst>
          </p:cNvPr>
          <p:cNvCxnSpPr>
            <a:cxnSpLocks/>
          </p:cNvCxnSpPr>
          <p:nvPr/>
        </p:nvCxnSpPr>
        <p:spPr>
          <a:xfrm flipH="1">
            <a:off x="6349254" y="4643812"/>
            <a:ext cx="1364752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1FCF793-51E4-6142-624A-D7D1B78CDB2B}"/>
              </a:ext>
            </a:extLst>
          </p:cNvPr>
          <p:cNvCxnSpPr>
            <a:cxnSpLocks/>
          </p:cNvCxnSpPr>
          <p:nvPr/>
        </p:nvCxnSpPr>
        <p:spPr>
          <a:xfrm flipH="1">
            <a:off x="2916249" y="4826868"/>
            <a:ext cx="118800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1E831BE-61B1-A2C1-51DC-59B230BFA3DA}"/>
              </a:ext>
            </a:extLst>
          </p:cNvPr>
          <p:cNvCxnSpPr/>
          <p:nvPr/>
        </p:nvCxnSpPr>
        <p:spPr>
          <a:xfrm>
            <a:off x="2163649" y="5223788"/>
            <a:ext cx="0" cy="1847164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D1A08D2-EACC-7C0F-CA04-3E00C38A9722}"/>
              </a:ext>
            </a:extLst>
          </p:cNvPr>
          <p:cNvSpPr txBox="1"/>
          <p:nvPr/>
        </p:nvSpPr>
        <p:spPr>
          <a:xfrm>
            <a:off x="8279607" y="1945642"/>
            <a:ext cx="19305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latin typeface="Calibri" panose="020F0502020204030204" pitchFamily="34" charset="0"/>
                <a:cs typeface="Calibri" panose="020F0502020204030204" pitchFamily="34" charset="0"/>
              </a:rPr>
              <a:t>ACQUIRE RAW MATERIALS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69E131-BB09-F6AC-5CF0-1DED6EA29EA3}"/>
              </a:ext>
            </a:extLst>
          </p:cNvPr>
          <p:cNvSpPr txBox="1"/>
          <p:nvPr/>
        </p:nvSpPr>
        <p:spPr>
          <a:xfrm>
            <a:off x="7648422" y="5231941"/>
            <a:ext cx="23222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latin typeface="Calibri" panose="020F0502020204030204" pitchFamily="34" charset="0"/>
                <a:cs typeface="Calibri" panose="020F0502020204030204" pitchFamily="34" charset="0"/>
              </a:rPr>
              <a:t>TRANSFORM RAW  TO FINISHED GOODS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23C0E3-EE57-28E4-BE06-EB6B3CE9A979}"/>
              </a:ext>
            </a:extLst>
          </p:cNvPr>
          <p:cNvSpPr txBox="1"/>
          <p:nvPr/>
        </p:nvSpPr>
        <p:spPr>
          <a:xfrm>
            <a:off x="3680373" y="5249056"/>
            <a:ext cx="2271499" cy="8556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kern="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STORES MATERIALS AND FINISHED GOODS</a:t>
            </a:r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093C40-C75D-CB1B-0708-0A14E28DACFA}"/>
              </a:ext>
            </a:extLst>
          </p:cNvPr>
          <p:cNvSpPr txBox="1"/>
          <p:nvPr/>
        </p:nvSpPr>
        <p:spPr>
          <a:xfrm>
            <a:off x="610625" y="5358267"/>
            <a:ext cx="1373193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OPTIMIZE STOCK LEVELS TO PREVENT SHORTAGE</a:t>
            </a:r>
            <a:endParaRPr lang="en-IN" sz="16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906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" name="Diagram 37">
            <a:extLst>
              <a:ext uri="{FF2B5EF4-FFF2-40B4-BE49-F238E27FC236}">
                <a16:creationId xmlns:a16="http://schemas.microsoft.com/office/drawing/2014/main" id="{000D94A7-1D03-288F-7380-1B2876731DC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18356323"/>
              </p:ext>
            </p:extLst>
          </p:nvPr>
        </p:nvGraphicFramePr>
        <p:xfrm>
          <a:off x="596106" y="916896"/>
          <a:ext cx="2656800" cy="122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2050" name="AutoShape 2">
            <a:extLst>
              <a:ext uri="{FF2B5EF4-FFF2-40B4-BE49-F238E27FC236}">
                <a16:creationId xmlns:a16="http://schemas.microsoft.com/office/drawing/2014/main" id="{7653BFB4-41F9-3AB1-BE63-8F11FBD32C3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252909" y="1387326"/>
            <a:ext cx="1692275" cy="0"/>
          </a:xfrm>
          <a:prstGeom prst="straightConnector1">
            <a:avLst/>
          </a:prstGeom>
          <a:ln w="38100">
            <a:headEnd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60A761E2-8462-4976-CBC2-E6630CEE16E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11762902"/>
              </p:ext>
            </p:extLst>
          </p:nvPr>
        </p:nvGraphicFramePr>
        <p:xfrm>
          <a:off x="5225349" y="915556"/>
          <a:ext cx="2779660" cy="12217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759A17F-E873-B70B-67CB-1908951AC415}"/>
              </a:ext>
            </a:extLst>
          </p:cNvPr>
          <p:cNvCxnSpPr/>
          <p:nvPr/>
        </p:nvCxnSpPr>
        <p:spPr>
          <a:xfrm>
            <a:off x="7875842" y="1526425"/>
            <a:ext cx="1124039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7BC2D71-F820-C928-27B4-71B84C7EE2C1}"/>
              </a:ext>
            </a:extLst>
          </p:cNvPr>
          <p:cNvCxnSpPr/>
          <p:nvPr/>
        </p:nvCxnSpPr>
        <p:spPr>
          <a:xfrm>
            <a:off x="8999877" y="1526428"/>
            <a:ext cx="0" cy="150955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995218E6-5B76-F345-83CD-93D94CD5585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75815013"/>
              </p:ext>
            </p:extLst>
          </p:nvPr>
        </p:nvGraphicFramePr>
        <p:xfrm>
          <a:off x="7674633" y="3168968"/>
          <a:ext cx="2650491" cy="12217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71724CBB-EAC6-BA4D-2C42-A5D7B254797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44560867"/>
              </p:ext>
            </p:extLst>
          </p:nvPr>
        </p:nvGraphicFramePr>
        <p:xfrm>
          <a:off x="3149805" y="3168968"/>
          <a:ext cx="2650491" cy="12217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618D0BE-C143-955C-9845-FD5C5F36E68D}"/>
              </a:ext>
            </a:extLst>
          </p:cNvPr>
          <p:cNvCxnSpPr>
            <a:cxnSpLocks/>
          </p:cNvCxnSpPr>
          <p:nvPr/>
        </p:nvCxnSpPr>
        <p:spPr>
          <a:xfrm flipH="1">
            <a:off x="5800296" y="3918097"/>
            <a:ext cx="1874339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259CDC58-1D23-AD63-55D9-E6E40A3D1D4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45256567"/>
              </p:ext>
            </p:extLst>
          </p:nvPr>
        </p:nvGraphicFramePr>
        <p:xfrm>
          <a:off x="871063" y="5563824"/>
          <a:ext cx="2650491" cy="12217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E6EA616-64EE-5EEE-7C46-513AF541663E}"/>
              </a:ext>
            </a:extLst>
          </p:cNvPr>
          <p:cNvCxnSpPr/>
          <p:nvPr/>
        </p:nvCxnSpPr>
        <p:spPr>
          <a:xfrm flipH="1">
            <a:off x="1583082" y="3918097"/>
            <a:ext cx="1566727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47842FB-D6CB-8996-13D0-A6FAC86F2E0E}"/>
              </a:ext>
            </a:extLst>
          </p:cNvPr>
          <p:cNvCxnSpPr/>
          <p:nvPr/>
        </p:nvCxnSpPr>
        <p:spPr>
          <a:xfrm>
            <a:off x="1583077" y="3918098"/>
            <a:ext cx="0" cy="151274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427B252-0383-BC47-1E7C-C22C9ABB52D7}"/>
              </a:ext>
            </a:extLst>
          </p:cNvPr>
          <p:cNvSpPr txBox="1"/>
          <p:nvPr/>
        </p:nvSpPr>
        <p:spPr>
          <a:xfrm>
            <a:off x="3252910" y="1526429"/>
            <a:ext cx="209299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MANAGE MOVEMENT OF GOODS</a:t>
            </a:r>
            <a:endParaRPr lang="en-IN" sz="16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539F6E-AAF4-A73E-0ECC-E5FBAF16D379}"/>
              </a:ext>
            </a:extLst>
          </p:cNvPr>
          <p:cNvSpPr txBox="1"/>
          <p:nvPr/>
        </p:nvSpPr>
        <p:spPr>
          <a:xfrm>
            <a:off x="9130506" y="1526428"/>
            <a:ext cx="1168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DELIVER GOODS TO CUSTOMERS &amp; RETAILERS</a:t>
            </a:r>
            <a:endParaRPr lang="en-IN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4E90BB1-CA5D-4378-D477-9BCFB9D833BF}"/>
              </a:ext>
            </a:extLst>
          </p:cNvPr>
          <p:cNvSpPr txBox="1"/>
          <p:nvPr/>
        </p:nvSpPr>
        <p:spPr>
          <a:xfrm>
            <a:off x="6550597" y="4276826"/>
            <a:ext cx="299445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ADDRESS CUSTOMER CONCERNS AND ENSURE SATISFACTION</a:t>
            </a:r>
            <a:endParaRPr lang="en-IN" sz="16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E4F9B28-07DD-895A-425B-E46A48333163}"/>
              </a:ext>
            </a:extLst>
          </p:cNvPr>
          <p:cNvSpPr txBox="1"/>
          <p:nvPr/>
        </p:nvSpPr>
        <p:spPr>
          <a:xfrm>
            <a:off x="493002" y="3168972"/>
            <a:ext cx="2656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MANAGE RETURN GOODS FOR REPAIR, RECYCLE OR DISPOSAL</a:t>
            </a:r>
            <a:endParaRPr lang="en-IN" sz="16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C7D30E8-B44A-0BA8-B7E8-897D0FEDDAB8}"/>
              </a:ext>
            </a:extLst>
          </p:cNvPr>
          <p:cNvSpPr txBox="1"/>
          <p:nvPr/>
        </p:nvSpPr>
        <p:spPr>
          <a:xfrm>
            <a:off x="3521553" y="5430839"/>
            <a:ext cx="1423627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EVAUATE THE EFFECIENCY  AND EFFECTIVENESS OF THE SUPPLY CHAIN</a:t>
            </a:r>
            <a:endParaRPr lang="en-IN" sz="16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8393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01795E7-9F02-D258-C95F-03EE01253F49}"/>
              </a:ext>
            </a:extLst>
          </p:cNvPr>
          <p:cNvSpPr txBox="1"/>
          <p:nvPr/>
        </p:nvSpPr>
        <p:spPr>
          <a:xfrm>
            <a:off x="545306" y="1671638"/>
            <a:ext cx="6705600" cy="3939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5F39FF-70C3-C82F-44BC-527EBB8C3E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907" y="350839"/>
            <a:ext cx="1524000" cy="107194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D18AE3F-0807-FECF-392A-427585B4B1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4905" y="350839"/>
            <a:ext cx="1524000" cy="107194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B133DC2-760E-C67E-6097-55C64D2653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106" y="1836478"/>
            <a:ext cx="6948000" cy="250061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3F777A2-A86E-4C10-3DFC-2E09B4039630}"/>
              </a:ext>
            </a:extLst>
          </p:cNvPr>
          <p:cNvSpPr txBox="1"/>
          <p:nvPr/>
        </p:nvSpPr>
        <p:spPr>
          <a:xfrm>
            <a:off x="424107" y="4685237"/>
            <a:ext cx="7068100" cy="3939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A7508E9-69ED-084C-2DEB-02BD3D4BCE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4107" y="4810805"/>
            <a:ext cx="7068100" cy="250061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C07E812-7FC5-682A-0632-40E8B374FABE}"/>
              </a:ext>
            </a:extLst>
          </p:cNvPr>
          <p:cNvSpPr txBox="1"/>
          <p:nvPr/>
        </p:nvSpPr>
        <p:spPr>
          <a:xfrm>
            <a:off x="3676766" y="746994"/>
            <a:ext cx="3574143" cy="8248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IN" sz="2800" b="1" dirty="0">
                <a:ln w="0"/>
                <a:solidFill>
                  <a:srgbClr val="0099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MARKET RESEARCH</a:t>
            </a:r>
          </a:p>
          <a:p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8E1E069-D141-E797-E44D-347FFD6D5629}"/>
              </a:ext>
            </a:extLst>
          </p:cNvPr>
          <p:cNvSpPr txBox="1"/>
          <p:nvPr/>
        </p:nvSpPr>
        <p:spPr>
          <a:xfrm>
            <a:off x="7920738" y="2028763"/>
            <a:ext cx="2346969" cy="203132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IN" b="1" kern="100" dirty="0">
                <a:solidFill>
                  <a:srgbClr val="17365D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GROWTH TREND OF GLOBAL SUPPLY CHAIN MARKET</a:t>
            </a:r>
            <a:r>
              <a:rPr lang="en-IN" b="1" kern="100" dirty="0">
                <a:solidFill>
                  <a:srgbClr val="CC0066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10.6% </a:t>
            </a:r>
            <a:r>
              <a:rPr lang="en-IN" b="1" kern="100" dirty="0">
                <a:solidFill>
                  <a:srgbClr val="17365D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EXPECTED TO REACH</a:t>
            </a:r>
            <a:r>
              <a:rPr lang="en-IN" b="1" kern="100" dirty="0">
                <a:solidFill>
                  <a:srgbClr val="CC0066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94.71   BILLION  IN  2035</a:t>
            </a:r>
            <a:endParaRPr lang="en-IN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490E785-78C0-681D-2E06-E130640E9645}"/>
              </a:ext>
            </a:extLst>
          </p:cNvPr>
          <p:cNvSpPr txBox="1"/>
          <p:nvPr/>
        </p:nvSpPr>
        <p:spPr>
          <a:xfrm>
            <a:off x="7920737" y="4806115"/>
            <a:ext cx="2191657" cy="250530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IN" b="1" kern="100" dirty="0">
                <a:solidFill>
                  <a:srgbClr val="17365D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GROWTH TREND OF INDIAN SUPPLY CHAIN MARKET</a:t>
            </a:r>
            <a:r>
              <a:rPr lang="en-IN" b="1" kern="100" dirty="0">
                <a:solidFill>
                  <a:srgbClr val="CC0066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11.1% </a:t>
            </a:r>
            <a:r>
              <a:rPr lang="en-IN" b="1" kern="100" dirty="0">
                <a:solidFill>
                  <a:srgbClr val="17365D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EXPECTED TO REACH</a:t>
            </a:r>
            <a:r>
              <a:rPr lang="en-IN" b="1" kern="100" dirty="0">
                <a:solidFill>
                  <a:srgbClr val="CC0066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6,433  MILLION  IN  2030</a:t>
            </a:r>
            <a:endParaRPr lang="en-IN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38676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12C9ED8-DC02-7EF3-485B-25BD221A61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1073"/>
            <a:ext cx="1489980" cy="89988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7C3454B-42AB-6004-2055-43FCE0AF71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1833" y="191074"/>
            <a:ext cx="1489980" cy="89988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02C03BB-0306-4BFB-FF12-405336C60CAC}"/>
              </a:ext>
            </a:extLst>
          </p:cNvPr>
          <p:cNvSpPr txBox="1"/>
          <p:nvPr/>
        </p:nvSpPr>
        <p:spPr>
          <a:xfrm>
            <a:off x="2628110" y="514518"/>
            <a:ext cx="5943599" cy="7940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IN" sz="2600" b="1" dirty="0">
                <a:ln w="0"/>
                <a:solidFill>
                  <a:srgbClr val="0099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REVENUE OF  SUPPLY CHAIN MARKET</a:t>
            </a:r>
          </a:p>
          <a:p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D6F60A5-18DE-E9EB-9C8E-E9B8A4E9C6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985" y="1636712"/>
            <a:ext cx="2143125" cy="21431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4E392B4-7653-865B-F7C0-51A51BB0FB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102"/>
          <a:stretch/>
        </p:blipFill>
        <p:spPr>
          <a:xfrm>
            <a:off x="5476535" y="1636711"/>
            <a:ext cx="2057400" cy="21431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8D49D96-39CD-996E-D770-E0484E4C0C36}"/>
              </a:ext>
            </a:extLst>
          </p:cNvPr>
          <p:cNvSpPr txBox="1"/>
          <p:nvPr/>
        </p:nvSpPr>
        <p:spPr>
          <a:xfrm>
            <a:off x="2980760" y="1867139"/>
            <a:ext cx="2143125" cy="208672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IN" sz="2200" b="1" kern="100" dirty="0">
                <a:solidFill>
                  <a:srgbClr val="17365D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REVENUE GENERATED BY GLOBAL MARKET IN </a:t>
            </a:r>
            <a:r>
              <a:rPr lang="en-IN" sz="2200" b="1" kern="100" dirty="0">
                <a:solidFill>
                  <a:srgbClr val="CC0066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2024</a:t>
            </a:r>
            <a:r>
              <a:rPr lang="en-IN" sz="2200" b="1" kern="100" dirty="0">
                <a:solidFill>
                  <a:srgbClr val="17365D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</a:t>
            </a:r>
            <a:r>
              <a:rPr lang="en-IN" sz="2200" b="1" kern="100" dirty="0">
                <a:solidFill>
                  <a:srgbClr val="CC0066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31.27</a:t>
            </a:r>
            <a:r>
              <a:rPr lang="en-IN" sz="2200" b="1" kern="100" dirty="0">
                <a:solidFill>
                  <a:srgbClr val="17365D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BILLION</a:t>
            </a:r>
            <a:endParaRPr lang="en-IN" sz="22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70E919F-6456-E60D-52B0-9C6094096DE4}"/>
              </a:ext>
            </a:extLst>
          </p:cNvPr>
          <p:cNvSpPr txBox="1"/>
          <p:nvPr/>
        </p:nvSpPr>
        <p:spPr>
          <a:xfrm>
            <a:off x="7827846" y="1867139"/>
            <a:ext cx="2378982" cy="208672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IN" sz="2200" b="1" kern="100" dirty="0">
                <a:solidFill>
                  <a:srgbClr val="17365D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REVENUE GENERATED BY INDIAN MARKET IN </a:t>
            </a:r>
            <a:r>
              <a:rPr lang="en-IN" sz="2200" b="1" kern="100" dirty="0">
                <a:solidFill>
                  <a:srgbClr val="CC0066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2024</a:t>
            </a:r>
            <a:r>
              <a:rPr lang="en-IN" sz="2200" b="1" kern="100" dirty="0">
                <a:solidFill>
                  <a:srgbClr val="17365D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</a:t>
            </a:r>
            <a:r>
              <a:rPr lang="en-IN" sz="2200" b="1" kern="100" dirty="0">
                <a:solidFill>
                  <a:srgbClr val="CC0066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3,421</a:t>
            </a:r>
            <a:r>
              <a:rPr lang="en-IN" sz="2200" b="1" kern="100" dirty="0">
                <a:solidFill>
                  <a:srgbClr val="17365D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MILLION</a:t>
            </a:r>
            <a:endParaRPr lang="en-IN" sz="22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81CF11-55F2-1519-1B0B-66B6F1B9BE52}"/>
              </a:ext>
            </a:extLst>
          </p:cNvPr>
          <p:cNvSpPr txBox="1"/>
          <p:nvPr/>
        </p:nvSpPr>
        <p:spPr>
          <a:xfrm>
            <a:off x="66567" y="4572000"/>
            <a:ext cx="62379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b="1" u="sng" kern="100" dirty="0">
                <a:solidFill>
                  <a:srgbClr val="009999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CHALLENGES IN SUPPLY CHAIN MANAGEMENT</a:t>
            </a:r>
          </a:p>
          <a:p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4479BD-4B29-26C7-E801-E1793E070FEA}"/>
              </a:ext>
            </a:extLst>
          </p:cNvPr>
          <p:cNvSpPr txBox="1"/>
          <p:nvPr/>
        </p:nvSpPr>
        <p:spPr>
          <a:xfrm>
            <a:off x="484985" y="5403778"/>
            <a:ext cx="3268868" cy="1545038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DEMAND FORECASTING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RISK MANAGEMENT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MANAGEMENT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IN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4F3E14E-50C5-2A93-39FF-705BA8451418}"/>
              </a:ext>
            </a:extLst>
          </p:cNvPr>
          <p:cNvSpPr txBox="1"/>
          <p:nvPr/>
        </p:nvSpPr>
        <p:spPr>
          <a:xfrm>
            <a:off x="4172271" y="5406189"/>
            <a:ext cx="3128210" cy="160043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MATERIAL SHORTAGE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INCRESED FRIEGHT PRICES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LABOUR SHORTAGE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1ACC840-983B-943B-049E-AFE2A48AB5FD}"/>
              </a:ext>
            </a:extLst>
          </p:cNvPr>
          <p:cNvSpPr txBox="1"/>
          <p:nvPr/>
        </p:nvSpPr>
        <p:spPr>
          <a:xfrm>
            <a:off x="7533935" y="5406189"/>
            <a:ext cx="3026521" cy="15132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PORT CONGESTION</a:t>
            </a: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VISIBLITY</a:t>
            </a: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GEOPOLITICS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91054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D69C79F-A1CE-E71A-B9A9-9C5AEDC7CAC6}"/>
              </a:ext>
            </a:extLst>
          </p:cNvPr>
          <p:cNvSpPr txBox="1"/>
          <p:nvPr/>
        </p:nvSpPr>
        <p:spPr>
          <a:xfrm>
            <a:off x="493738" y="1632092"/>
            <a:ext cx="3204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COMPANIES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7A9331-9D58-5A64-B426-45383C277170}"/>
              </a:ext>
            </a:extLst>
          </p:cNvPr>
          <p:cNvSpPr txBox="1"/>
          <p:nvPr/>
        </p:nvSpPr>
        <p:spPr>
          <a:xfrm>
            <a:off x="3697738" y="1632092"/>
            <a:ext cx="256670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70653E-69E6-B544-33BE-C69967EB16E9}"/>
              </a:ext>
            </a:extLst>
          </p:cNvPr>
          <p:cNvSpPr txBox="1"/>
          <p:nvPr/>
        </p:nvSpPr>
        <p:spPr>
          <a:xfrm>
            <a:off x="6994076" y="1632092"/>
            <a:ext cx="4098474" cy="3600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SOLUTION</a:t>
            </a:r>
          </a:p>
          <a:p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BE8F34D-F0DE-C58D-7657-43122A9BA2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927" y="2444491"/>
            <a:ext cx="3203999" cy="164959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1BC92E7-3B4D-78A5-070D-171DFC2C2209}"/>
              </a:ext>
            </a:extLst>
          </p:cNvPr>
          <p:cNvSpPr txBox="1"/>
          <p:nvPr/>
        </p:nvSpPr>
        <p:spPr>
          <a:xfrm>
            <a:off x="3372175" y="2438842"/>
            <a:ext cx="2566704" cy="14465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IN" sz="2200" dirty="0">
                <a:latin typeface="Calibri" panose="020F0502020204030204" pitchFamily="34" charset="0"/>
                <a:cs typeface="Calibri" panose="020F0502020204030204" pitchFamily="34" charset="0"/>
              </a:rPr>
              <a:t>Inefficient inventory management,overstock,stockouts and high logistics cost.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BE092F-4A8F-1591-5E0F-6E7A1FA17538}"/>
              </a:ext>
            </a:extLst>
          </p:cNvPr>
          <p:cNvSpPr txBox="1"/>
          <p:nvPr/>
        </p:nvSpPr>
        <p:spPr>
          <a:xfrm>
            <a:off x="6188436" y="2438842"/>
            <a:ext cx="4503377" cy="178510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200" dirty="0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Implemented  predictive analytics for accurate demand forecasting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200" dirty="0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optimized delivery routes ,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200" dirty="0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inventory cost </a:t>
            </a:r>
            <a:r>
              <a:rPr lang="en-IN" sz="2200" dirty="0">
                <a:solidFill>
                  <a:srgbClr val="FF7C8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reduced by 15% </a:t>
            </a:r>
            <a:r>
              <a:rPr lang="en-IN" sz="2200" dirty="0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  saving </a:t>
            </a:r>
            <a:r>
              <a:rPr lang="en-IN" sz="2200" dirty="0">
                <a:solidFill>
                  <a:srgbClr val="FF7C8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$5 billion </a:t>
            </a:r>
            <a:r>
              <a:rPr lang="en-IN" sz="2200" dirty="0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annually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72046EA-21F8-474D-D503-DAA9BA1CA355}"/>
              </a:ext>
            </a:extLst>
          </p:cNvPr>
          <p:cNvSpPr txBox="1"/>
          <p:nvPr/>
        </p:nvSpPr>
        <p:spPr>
          <a:xfrm>
            <a:off x="3372175" y="4709207"/>
            <a:ext cx="2422325" cy="24622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IN" sz="2200" dirty="0"/>
              <a:t>Inefficiencies in delivery routes, particularly in tier2&amp;3 cities caused delays and higher operational cost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76A37A9-39C2-0E5C-BDE8-E2403012F0DC}"/>
              </a:ext>
            </a:extLst>
          </p:cNvPr>
          <p:cNvSpPr txBox="1"/>
          <p:nvPr/>
        </p:nvSpPr>
        <p:spPr>
          <a:xfrm>
            <a:off x="6188436" y="4727253"/>
            <a:ext cx="4625654" cy="307776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2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Implemented route optimization using analytics.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reducing fuel consumption and delivery delays.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Achieved </a:t>
            </a:r>
            <a:r>
              <a:rPr lang="en-US" sz="2200" dirty="0">
                <a:solidFill>
                  <a:srgbClr val="FF7C80"/>
                </a:solidFill>
              </a:rPr>
              <a:t>8-10% </a:t>
            </a:r>
            <a:r>
              <a:rPr lang="en-US" sz="22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cost reduction and </a:t>
            </a:r>
            <a:r>
              <a:rPr lang="en-US" sz="2200" dirty="0">
                <a:solidFill>
                  <a:srgbClr val="FF7C80"/>
                </a:solidFill>
              </a:rPr>
              <a:t>2.8% </a:t>
            </a:r>
            <a:r>
              <a:rPr lang="en-US" sz="22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growth in operating income, with a </a:t>
            </a:r>
            <a:r>
              <a:rPr lang="en-US" sz="2200" dirty="0">
                <a:solidFill>
                  <a:srgbClr val="FF7C80"/>
                </a:solidFill>
              </a:rPr>
              <a:t>12.6%</a:t>
            </a:r>
            <a:r>
              <a:rPr lang="en-US" sz="2200" dirty="0">
                <a:solidFill>
                  <a:srgbClr val="009999"/>
                </a:solidFill>
              </a:rPr>
              <a:t> </a:t>
            </a:r>
            <a:r>
              <a:rPr lang="en-US" sz="22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operating margin</a:t>
            </a:r>
            <a:endParaRPr lang="en-IN" sz="22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r>
              <a:rPr lang="en-IN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83E886B-5FE2-95AA-B636-3AB5A09CD3CE}"/>
              </a:ext>
            </a:extLst>
          </p:cNvPr>
          <p:cNvSpPr txBox="1"/>
          <p:nvPr/>
        </p:nvSpPr>
        <p:spPr>
          <a:xfrm>
            <a:off x="3565802" y="386007"/>
            <a:ext cx="45033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u="sng" dirty="0">
                <a:solidFill>
                  <a:srgbClr val="0099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COMPETITOR ANALYSIS</a:t>
            </a:r>
          </a:p>
        </p:txBody>
      </p:sp>
      <p:pic>
        <p:nvPicPr>
          <p:cNvPr id="3" name="Picture 2" descr="A white truck with green and blue text&#10;&#10;Description automatically generated">
            <a:extLst>
              <a:ext uri="{FF2B5EF4-FFF2-40B4-BE49-F238E27FC236}">
                <a16:creationId xmlns:a16="http://schemas.microsoft.com/office/drawing/2014/main" id="{035D7B32-04AF-28E5-119A-463BFDA2CE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9207"/>
            <a:ext cx="3163072" cy="2436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492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11199228-D5B7-6329-0F1E-F69D13212F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167" y="3117571"/>
            <a:ext cx="3433011" cy="178457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2FF0046-0E25-66B1-FB77-03EE0123CF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561474"/>
            <a:ext cx="3433012" cy="198922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71026F0-C5B2-073E-A6BD-9B49776C73C7}"/>
              </a:ext>
            </a:extLst>
          </p:cNvPr>
          <p:cNvSpPr txBox="1"/>
          <p:nvPr/>
        </p:nvSpPr>
        <p:spPr>
          <a:xfrm>
            <a:off x="3689684" y="561474"/>
            <a:ext cx="2727158" cy="19389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Inefficient fleet management and unplanned maintenance schedules led to higher downtime and costs.</a:t>
            </a:r>
            <a:endParaRPr lang="en-IN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83DCDD-EB5E-BCD1-45FE-18A321431F4B}"/>
              </a:ext>
            </a:extLst>
          </p:cNvPr>
          <p:cNvSpPr txBox="1"/>
          <p:nvPr/>
        </p:nvSpPr>
        <p:spPr>
          <a:xfrm>
            <a:off x="6801854" y="561474"/>
            <a:ext cx="3889960" cy="224676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Adopted IoT sensors and predictive analytics for fleet management.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reducing downtime by </a:t>
            </a:r>
            <a:r>
              <a:rPr lang="en-US" sz="2000" dirty="0">
                <a:solidFill>
                  <a:srgbClr val="FF7C80"/>
                </a:solidFill>
              </a:rPr>
              <a:t>15-20%, </a:t>
            </a:r>
            <a:r>
              <a:rPr lang="en-US" sz="2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maintenance costs by </a:t>
            </a:r>
            <a:r>
              <a:rPr lang="en-US" sz="2000" dirty="0">
                <a:solidFill>
                  <a:srgbClr val="FF7C80"/>
                </a:solidFill>
              </a:rPr>
              <a:t>10%, </a:t>
            </a:r>
            <a:r>
              <a:rPr lang="en-US" sz="2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and achieving a </a:t>
            </a:r>
            <a:r>
              <a:rPr lang="en-US" sz="2000" dirty="0">
                <a:solidFill>
                  <a:srgbClr val="FF7C80"/>
                </a:solidFill>
              </a:rPr>
              <a:t>12%</a:t>
            </a:r>
            <a:r>
              <a:rPr lang="en-US" sz="2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cost reduction.</a:t>
            </a:r>
            <a:endParaRPr lang="en-IN" sz="20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4F473F-024B-E692-0468-B00E0A361219}"/>
              </a:ext>
            </a:extLst>
          </p:cNvPr>
          <p:cNvSpPr txBox="1"/>
          <p:nvPr/>
        </p:nvSpPr>
        <p:spPr>
          <a:xfrm>
            <a:off x="3689684" y="3117571"/>
            <a:ext cx="2727158" cy="16312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Scalability and maintaining visibility over shipments, resulting in delays and lost packages.</a:t>
            </a:r>
            <a:endParaRPr lang="en-IN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043D78-5E41-96FC-C581-90FC9F4D5B8F}"/>
              </a:ext>
            </a:extLst>
          </p:cNvPr>
          <p:cNvSpPr txBox="1"/>
          <p:nvPr/>
        </p:nvSpPr>
        <p:spPr>
          <a:xfrm>
            <a:off x="6801854" y="3117542"/>
            <a:ext cx="3889959" cy="224676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predictive analytics for demand forecasting and real-time tracking,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improving delivery efficiency and reducing delays by </a:t>
            </a:r>
            <a:r>
              <a:rPr lang="en-US" sz="2000" dirty="0">
                <a:solidFill>
                  <a:srgbClr val="FF7C80"/>
                </a:solidFill>
              </a:rPr>
              <a:t>20%</a:t>
            </a:r>
            <a:r>
              <a:rPr lang="en-US" sz="2000" dirty="0">
                <a:solidFill>
                  <a:srgbClr val="009999"/>
                </a:solidFill>
              </a:rPr>
              <a:t>, </a:t>
            </a:r>
            <a:r>
              <a:rPr lang="en-US" sz="2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contributing to </a:t>
            </a:r>
            <a:r>
              <a:rPr lang="en-US" sz="2000" dirty="0">
                <a:solidFill>
                  <a:srgbClr val="FF7C80"/>
                </a:solidFill>
              </a:rPr>
              <a:t>45%</a:t>
            </a:r>
            <a:r>
              <a:rPr lang="en-US" sz="2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revenue growth.</a:t>
            </a:r>
            <a:endParaRPr lang="en-IN" sz="20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8" name="Picture 7" descr="A red truck with a blue box and a cell phone&#10;&#10;Description automatically generated">
            <a:extLst>
              <a:ext uri="{FF2B5EF4-FFF2-40B4-BE49-F238E27FC236}">
                <a16:creationId xmlns:a16="http://schemas.microsoft.com/office/drawing/2014/main" id="{B76902FC-FF06-FA87-EDB1-3BDB31ADB8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69022"/>
            <a:ext cx="3433009" cy="186388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B5C3274-51FB-1CEB-F787-686B96513744}"/>
              </a:ext>
            </a:extLst>
          </p:cNvPr>
          <p:cNvSpPr txBox="1"/>
          <p:nvPr/>
        </p:nvSpPr>
        <p:spPr>
          <a:xfrm>
            <a:off x="3689684" y="5727032"/>
            <a:ext cx="2855495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predicting demand during peak seasons, leading to stockouts and overstocking.</a:t>
            </a:r>
            <a:endParaRPr lang="en-IN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2D5E984-F9EE-0760-B065-7F9A4C1AEB17}"/>
              </a:ext>
            </a:extLst>
          </p:cNvPr>
          <p:cNvSpPr txBox="1"/>
          <p:nvPr/>
        </p:nvSpPr>
        <p:spPr>
          <a:xfrm>
            <a:off x="6801854" y="5657568"/>
            <a:ext cx="3889959" cy="19389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Used analytics for inventory optimization and demand forecasting, improving fulfillment rates by </a:t>
            </a:r>
            <a:r>
              <a:rPr lang="en-US" sz="2000" dirty="0">
                <a:solidFill>
                  <a:srgbClr val="FF7C80"/>
                </a:solidFill>
              </a:rPr>
              <a:t>25%</a:t>
            </a:r>
            <a:r>
              <a:rPr lang="en-US" sz="2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and reducing costs by</a:t>
            </a:r>
            <a:r>
              <a:rPr lang="en-US" sz="2000" dirty="0">
                <a:solidFill>
                  <a:srgbClr val="009999"/>
                </a:solidFill>
              </a:rPr>
              <a:t> </a:t>
            </a:r>
            <a:r>
              <a:rPr lang="en-US" sz="2000" dirty="0">
                <a:solidFill>
                  <a:srgbClr val="FF7C80"/>
                </a:solidFill>
              </a:rPr>
              <a:t>15-20%</a:t>
            </a:r>
            <a:r>
              <a:rPr lang="en-US" sz="2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, increasing profit margins by </a:t>
            </a:r>
            <a:r>
              <a:rPr lang="en-US" sz="2000" dirty="0">
                <a:solidFill>
                  <a:srgbClr val="FF7C80"/>
                </a:solidFill>
              </a:rPr>
              <a:t>15%.</a:t>
            </a:r>
            <a:endParaRPr lang="en-IN" sz="2000" dirty="0">
              <a:solidFill>
                <a:srgbClr val="FF7C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0553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0928E11-6AD3-2151-3195-43EF59F945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636295" cy="123524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0E33B29-4DA4-EC43-CADB-9F25F9308A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5518" y="0"/>
            <a:ext cx="1636295" cy="123524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7924BB4-A965-FE28-6378-C43391B8A981}"/>
              </a:ext>
            </a:extLst>
          </p:cNvPr>
          <p:cNvSpPr txBox="1"/>
          <p:nvPr/>
        </p:nvSpPr>
        <p:spPr>
          <a:xfrm>
            <a:off x="2550695" y="326409"/>
            <a:ext cx="5839326" cy="916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IN" sz="2400" b="1" u="sng" kern="100" dirty="0">
                <a:solidFill>
                  <a:srgbClr val="0099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BUSINESS IMPACT – ACTIONABLE INSIGHTS, PROFITABLE OUTCOMES</a:t>
            </a:r>
            <a:endParaRPr lang="en-IN" sz="2400" b="1" kern="100" dirty="0">
              <a:solidFill>
                <a:srgbClr val="0099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5B57BA5D-ED53-62C1-57E3-873EED9E8F6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28433835"/>
              </p:ext>
            </p:extLst>
          </p:nvPr>
        </p:nvGraphicFramePr>
        <p:xfrm>
          <a:off x="-1506662" y="3779837"/>
          <a:ext cx="7127875" cy="23117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10033B6-0B9D-0D46-45A6-0576FBE26603}"/>
              </a:ext>
            </a:extLst>
          </p:cNvPr>
          <p:cNvCxnSpPr/>
          <p:nvPr/>
        </p:nvCxnSpPr>
        <p:spPr>
          <a:xfrm flipV="1">
            <a:off x="192505" y="3144253"/>
            <a:ext cx="0" cy="1058779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593B8F7-7D77-47AB-18B0-D770EA1C842A}"/>
              </a:ext>
            </a:extLst>
          </p:cNvPr>
          <p:cNvCxnSpPr/>
          <p:nvPr/>
        </p:nvCxnSpPr>
        <p:spPr>
          <a:xfrm>
            <a:off x="192505" y="3144253"/>
            <a:ext cx="946484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EB692DF-8649-1D5E-4755-37BC4A4D2DB7}"/>
              </a:ext>
            </a:extLst>
          </p:cNvPr>
          <p:cNvCxnSpPr/>
          <p:nvPr/>
        </p:nvCxnSpPr>
        <p:spPr>
          <a:xfrm>
            <a:off x="192505" y="5710989"/>
            <a:ext cx="0" cy="1026695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A9DF77C-647A-883A-B0EF-49CC7AA1B37C}"/>
              </a:ext>
            </a:extLst>
          </p:cNvPr>
          <p:cNvCxnSpPr/>
          <p:nvPr/>
        </p:nvCxnSpPr>
        <p:spPr>
          <a:xfrm>
            <a:off x="192505" y="6737684"/>
            <a:ext cx="946484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6F08957-586D-AB15-6134-1E0DCC9D2BFB}"/>
              </a:ext>
            </a:extLst>
          </p:cNvPr>
          <p:cNvCxnSpPr/>
          <p:nvPr/>
        </p:nvCxnSpPr>
        <p:spPr>
          <a:xfrm flipV="1">
            <a:off x="1828800" y="2775284"/>
            <a:ext cx="0" cy="1004553"/>
          </a:xfrm>
          <a:prstGeom prst="line">
            <a:avLst/>
          </a:prstGeom>
          <a:ln>
            <a:solidFill>
              <a:srgbClr val="15608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8513EBE-EE1C-8F80-EF9C-28893B0DFB01}"/>
              </a:ext>
            </a:extLst>
          </p:cNvPr>
          <p:cNvCxnSpPr>
            <a:cxnSpLocks/>
          </p:cNvCxnSpPr>
          <p:nvPr/>
        </p:nvCxnSpPr>
        <p:spPr>
          <a:xfrm>
            <a:off x="1828800" y="2783903"/>
            <a:ext cx="1828803" cy="8622"/>
          </a:xfrm>
          <a:prstGeom prst="line">
            <a:avLst/>
          </a:prstGeom>
          <a:ln w="28575">
            <a:solidFill>
              <a:srgbClr val="15608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ABC0335-41F2-6328-A88C-6809A26F86FA}"/>
              </a:ext>
            </a:extLst>
          </p:cNvPr>
          <p:cNvCxnSpPr/>
          <p:nvPr/>
        </p:nvCxnSpPr>
        <p:spPr>
          <a:xfrm flipV="1">
            <a:off x="1941095" y="5959642"/>
            <a:ext cx="0" cy="1004553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5DE8FD-7D5D-DE22-44C5-ED35246D6427}"/>
              </a:ext>
            </a:extLst>
          </p:cNvPr>
          <p:cNvCxnSpPr>
            <a:cxnSpLocks/>
          </p:cNvCxnSpPr>
          <p:nvPr/>
        </p:nvCxnSpPr>
        <p:spPr>
          <a:xfrm>
            <a:off x="1941095" y="6967843"/>
            <a:ext cx="1716510" cy="3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A1BA47A-0B3D-80BC-B1C9-CC042B0826D5}"/>
              </a:ext>
            </a:extLst>
          </p:cNvPr>
          <p:cNvCxnSpPr>
            <a:cxnSpLocks/>
          </p:cNvCxnSpPr>
          <p:nvPr/>
        </p:nvCxnSpPr>
        <p:spPr>
          <a:xfrm flipV="1">
            <a:off x="2508855" y="5547204"/>
            <a:ext cx="1148748" cy="17236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168C681-A197-892D-2279-2E0DB25FB3E2}"/>
              </a:ext>
            </a:extLst>
          </p:cNvPr>
          <p:cNvCxnSpPr>
            <a:cxnSpLocks/>
          </p:cNvCxnSpPr>
          <p:nvPr/>
        </p:nvCxnSpPr>
        <p:spPr>
          <a:xfrm>
            <a:off x="2518611" y="4324544"/>
            <a:ext cx="1138994" cy="3"/>
          </a:xfrm>
          <a:prstGeom prst="line">
            <a:avLst/>
          </a:prstGeom>
          <a:ln w="28575">
            <a:solidFill>
              <a:srgbClr val="9E009E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Arrow: Pentagon 36">
            <a:extLst>
              <a:ext uri="{FF2B5EF4-FFF2-40B4-BE49-F238E27FC236}">
                <a16:creationId xmlns:a16="http://schemas.microsoft.com/office/drawing/2014/main" id="{BD959D45-97B1-694C-34F2-53C642B10D74}"/>
              </a:ext>
            </a:extLst>
          </p:cNvPr>
          <p:cNvSpPr/>
          <p:nvPr/>
        </p:nvSpPr>
        <p:spPr>
          <a:xfrm>
            <a:off x="3719725" y="2454442"/>
            <a:ext cx="2679032" cy="916854"/>
          </a:xfrm>
          <a:prstGeom prst="homePlat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PREDECTIVE ANALYTICS SOFTWARE</a:t>
            </a:r>
          </a:p>
        </p:txBody>
      </p:sp>
      <p:sp>
        <p:nvSpPr>
          <p:cNvPr id="38" name="Arrow: Pentagon 37">
            <a:extLst>
              <a:ext uri="{FF2B5EF4-FFF2-40B4-BE49-F238E27FC236}">
                <a16:creationId xmlns:a16="http://schemas.microsoft.com/office/drawing/2014/main" id="{91924DFF-D89B-7135-AF1E-304B307AE623}"/>
              </a:ext>
            </a:extLst>
          </p:cNvPr>
          <p:cNvSpPr/>
          <p:nvPr/>
        </p:nvSpPr>
        <p:spPr>
          <a:xfrm>
            <a:off x="3719725" y="3866117"/>
            <a:ext cx="2679032" cy="916854"/>
          </a:xfrm>
          <a:prstGeom prst="homePlate">
            <a:avLst/>
          </a:prstGeom>
          <a:solidFill>
            <a:srgbClr val="9E009E"/>
          </a:solidFill>
          <a:ln>
            <a:solidFill>
              <a:srgbClr val="DDABD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REAL TIME TRACKING SYSTEM</a:t>
            </a:r>
          </a:p>
        </p:txBody>
      </p:sp>
      <p:sp>
        <p:nvSpPr>
          <p:cNvPr id="39" name="Arrow: Pentagon 38">
            <a:extLst>
              <a:ext uri="{FF2B5EF4-FFF2-40B4-BE49-F238E27FC236}">
                <a16:creationId xmlns:a16="http://schemas.microsoft.com/office/drawing/2014/main" id="{EF561965-FA96-F504-093A-E3D8F2C396D8}"/>
              </a:ext>
            </a:extLst>
          </p:cNvPr>
          <p:cNvSpPr/>
          <p:nvPr/>
        </p:nvSpPr>
        <p:spPr>
          <a:xfrm>
            <a:off x="3719725" y="5131303"/>
            <a:ext cx="2679032" cy="916854"/>
          </a:xfrm>
          <a:prstGeom prst="homePlate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INVENTRY MANAGEMENT SYSTEM</a:t>
            </a:r>
          </a:p>
        </p:txBody>
      </p:sp>
      <p:sp>
        <p:nvSpPr>
          <p:cNvPr id="40" name="Arrow: Pentagon 39">
            <a:extLst>
              <a:ext uri="{FF2B5EF4-FFF2-40B4-BE49-F238E27FC236}">
                <a16:creationId xmlns:a16="http://schemas.microsoft.com/office/drawing/2014/main" id="{2EACED55-8FCD-76C5-5817-9639FBB5F30B}"/>
              </a:ext>
            </a:extLst>
          </p:cNvPr>
          <p:cNvSpPr/>
          <p:nvPr/>
        </p:nvSpPr>
        <p:spPr>
          <a:xfrm>
            <a:off x="3719725" y="6571696"/>
            <a:ext cx="2679032" cy="916854"/>
          </a:xfrm>
          <a:prstGeom prst="homePlat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VISIBLITY SOFTWARE SYSTEM</a:t>
            </a:r>
          </a:p>
        </p:txBody>
      </p: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C3010456-E38F-04EF-9550-55B981FC45D3}"/>
              </a:ext>
            </a:extLst>
          </p:cNvPr>
          <p:cNvCxnSpPr>
            <a:cxnSpLocks/>
          </p:cNvCxnSpPr>
          <p:nvPr/>
        </p:nvCxnSpPr>
        <p:spPr>
          <a:xfrm flipH="1">
            <a:off x="6399576" y="2476524"/>
            <a:ext cx="731143" cy="433137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4FA6B375-8335-13B5-62F8-FDF008BFA461}"/>
              </a:ext>
            </a:extLst>
          </p:cNvPr>
          <p:cNvCxnSpPr>
            <a:cxnSpLocks/>
          </p:cNvCxnSpPr>
          <p:nvPr/>
        </p:nvCxnSpPr>
        <p:spPr>
          <a:xfrm flipH="1">
            <a:off x="6398757" y="3895715"/>
            <a:ext cx="731143" cy="433137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3040BE49-4F43-E25A-CEC0-105E76CF5EC4}"/>
              </a:ext>
            </a:extLst>
          </p:cNvPr>
          <p:cNvCxnSpPr>
            <a:cxnSpLocks/>
          </p:cNvCxnSpPr>
          <p:nvPr/>
        </p:nvCxnSpPr>
        <p:spPr>
          <a:xfrm flipH="1">
            <a:off x="6390247" y="5165149"/>
            <a:ext cx="731143" cy="433137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F0AB196E-1229-0841-4E0A-77142F54C51C}"/>
              </a:ext>
            </a:extLst>
          </p:cNvPr>
          <p:cNvCxnSpPr>
            <a:cxnSpLocks/>
          </p:cNvCxnSpPr>
          <p:nvPr/>
        </p:nvCxnSpPr>
        <p:spPr>
          <a:xfrm flipH="1">
            <a:off x="6441435" y="6584340"/>
            <a:ext cx="731143" cy="433137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8129280-61D4-1296-2520-DEEF7067C797}"/>
              </a:ext>
            </a:extLst>
          </p:cNvPr>
          <p:cNvSpPr txBox="1"/>
          <p:nvPr/>
        </p:nvSpPr>
        <p:spPr>
          <a:xfrm>
            <a:off x="7172578" y="1533308"/>
            <a:ext cx="3412383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IN" dirty="0"/>
              <a:t>Forecast demand accurately, cutting inventory costs up to 25% and  increase service level by 20%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03FAAC8-A31C-DA0D-F560-8CAEE20D2BBB}"/>
              </a:ext>
            </a:extLst>
          </p:cNvPr>
          <p:cNvSpPr txBox="1"/>
          <p:nvPr/>
        </p:nvSpPr>
        <p:spPr>
          <a:xfrm>
            <a:off x="7172578" y="3061655"/>
            <a:ext cx="3478043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IN" dirty="0"/>
              <a:t>Increase supply chain visibility, cutting delays by 30% and increase customer satisfaction by 15%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BDF8F20-8E4F-F5CE-936F-C27F42A59DFB}"/>
              </a:ext>
            </a:extLst>
          </p:cNvPr>
          <p:cNvSpPr txBox="1"/>
          <p:nvPr/>
        </p:nvSpPr>
        <p:spPr>
          <a:xfrm>
            <a:off x="7167791" y="4499835"/>
            <a:ext cx="3482832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IN" sz="1800" dirty="0">
                <a:latin typeface="Calibri" panose="020F0502020204030204" pitchFamily="34" charset="0"/>
                <a:cs typeface="Calibri" panose="020F0502020204030204" pitchFamily="34" charset="0"/>
              </a:rPr>
              <a:t>Analytics-driven inventory  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lang="en-IN" sz="1800" dirty="0">
                <a:latin typeface="Calibri" panose="020F0502020204030204" pitchFamily="34" charset="0"/>
                <a:cs typeface="Calibri" panose="020F0502020204030204" pitchFamily="34" charset="0"/>
              </a:rPr>
              <a:t>ptimization lowers holding costs by 20% and reduce stockouts by 15%</a:t>
            </a:r>
            <a:endParaRPr lang="en-IN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5F4E6A6-1F84-CE79-D968-275504696C3C}"/>
              </a:ext>
            </a:extLst>
          </p:cNvPr>
          <p:cNvSpPr txBox="1"/>
          <p:nvPr/>
        </p:nvSpPr>
        <p:spPr>
          <a:xfrm>
            <a:off x="7184825" y="5938015"/>
            <a:ext cx="3388518" cy="1477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/>
            <a:r>
              <a:rPr lang="en-IN" dirty="0"/>
              <a:t>This </a:t>
            </a:r>
            <a:r>
              <a:rPr lang="en-IN" sz="1800" dirty="0"/>
              <a:t>allows companies to proactively address disruptions, reducing lead times by 20% and improving on-time delivery rates by 30%. </a:t>
            </a:r>
          </a:p>
        </p:txBody>
      </p:sp>
    </p:spTree>
    <p:extLst>
      <p:ext uri="{BB962C8B-B14F-4D97-AF65-F5344CB8AC3E}">
        <p14:creationId xmlns:p14="http://schemas.microsoft.com/office/powerpoint/2010/main" val="40302432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9C628B4D-473B-94C5-26B2-1CFB25D7829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2719081"/>
              </p:ext>
            </p:extLst>
          </p:nvPr>
        </p:nvGraphicFramePr>
        <p:xfrm>
          <a:off x="412274" y="982345"/>
          <a:ext cx="10143431" cy="55949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EBEC6FA8-F5AF-DD89-F516-C9848A78E392}"/>
              </a:ext>
            </a:extLst>
          </p:cNvPr>
          <p:cNvSpPr txBox="1"/>
          <p:nvPr/>
        </p:nvSpPr>
        <p:spPr>
          <a:xfrm>
            <a:off x="7812505" y="609600"/>
            <a:ext cx="2858946" cy="129266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lvl="0" indent="-342900">
              <a:buFont typeface="Wingdings" panose="05000000000000000000" pitchFamily="2" charset="2"/>
              <a:buChar char="§"/>
            </a:pPr>
            <a:r>
              <a:rPr lang="en-IN" sz="2000" b="1" dirty="0">
                <a:solidFill>
                  <a:srgbClr val="C00000"/>
                </a:solidFill>
              </a:rPr>
              <a:t>Freightview</a:t>
            </a:r>
          </a:p>
          <a:p>
            <a:pPr marL="342900" lvl="0" indent="-342900">
              <a:buFont typeface="Wingdings" panose="05000000000000000000" pitchFamily="2" charset="2"/>
              <a:buChar char="§"/>
            </a:pPr>
            <a:r>
              <a:rPr lang="en-IN" sz="2000" b="1" dirty="0">
                <a:solidFill>
                  <a:srgbClr val="C00000"/>
                </a:solidFill>
              </a:rPr>
              <a:t>MyCarrierTMS</a:t>
            </a:r>
          </a:p>
          <a:p>
            <a:pPr marL="342900" lvl="0" indent="-342900">
              <a:buFont typeface="Wingdings" panose="05000000000000000000" pitchFamily="2" charset="2"/>
              <a:buChar char="§"/>
            </a:pPr>
            <a:r>
              <a:rPr lang="en-IN" sz="2000" b="1" dirty="0">
                <a:solidFill>
                  <a:srgbClr val="C00000"/>
                </a:solidFill>
              </a:rPr>
              <a:t>TruckingOffice</a:t>
            </a: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DEEBF1-070B-1833-EB04-CF1B504D58C4}"/>
              </a:ext>
            </a:extLst>
          </p:cNvPr>
          <p:cNvSpPr txBox="1"/>
          <p:nvPr/>
        </p:nvSpPr>
        <p:spPr>
          <a:xfrm>
            <a:off x="7812505" y="5454383"/>
            <a:ext cx="2582779" cy="212365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IN" sz="1900" b="1" dirty="0">
                <a:solidFill>
                  <a:srgbClr val="C00000"/>
                </a:solidFill>
              </a:rPr>
              <a:t>IBM Sterling Order Management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IN" sz="1900" b="1" dirty="0">
                <a:solidFill>
                  <a:srgbClr val="C00000"/>
                </a:solidFill>
              </a:rPr>
              <a:t>Fluent Order Management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IN" sz="1900" b="1" dirty="0">
                <a:solidFill>
                  <a:srgbClr val="C00000"/>
                </a:solidFill>
              </a:rPr>
              <a:t>Kibo Order Management</a:t>
            </a:r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A11800-965F-C888-65E9-8C8A0E61B515}"/>
              </a:ext>
            </a:extLst>
          </p:cNvPr>
          <p:cNvSpPr txBox="1"/>
          <p:nvPr/>
        </p:nvSpPr>
        <p:spPr>
          <a:xfrm>
            <a:off x="810126" y="5827128"/>
            <a:ext cx="2582779" cy="126188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1900" b="1" dirty="0">
                <a:solidFill>
                  <a:srgbClr val="C00000"/>
                </a:solidFill>
              </a:rPr>
              <a:t>Manhattan Associates WMS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1900" b="1" dirty="0">
                <a:solidFill>
                  <a:srgbClr val="C00000"/>
                </a:solidFill>
              </a:rPr>
              <a:t>SAP warehouse management tool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5F54C8-C77A-8619-2A3C-9F491A6EEB98}"/>
              </a:ext>
            </a:extLst>
          </p:cNvPr>
          <p:cNvSpPr txBox="1"/>
          <p:nvPr/>
        </p:nvSpPr>
        <p:spPr>
          <a:xfrm>
            <a:off x="296529" y="597334"/>
            <a:ext cx="2582779" cy="2308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IN" sz="1800" b="1" dirty="0">
                <a:solidFill>
                  <a:srgbClr val="C00000"/>
                </a:solidFill>
              </a:rPr>
              <a:t>Oracle Transportation Management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IN" sz="1800" b="1" dirty="0">
                <a:solidFill>
                  <a:srgbClr val="C00000"/>
                </a:solidFill>
              </a:rPr>
              <a:t>SAP Transportation Management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IN" sz="1800" b="1" dirty="0">
                <a:solidFill>
                  <a:srgbClr val="C00000"/>
                </a:solidFill>
              </a:rPr>
              <a:t>Uber Freight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en-IN" sz="1800" b="1" dirty="0">
                <a:solidFill>
                  <a:srgbClr val="C00000"/>
                </a:solidFill>
              </a:rPr>
              <a:t>Transportation</a:t>
            </a:r>
          </a:p>
          <a:p>
            <a:endParaRPr lang="en-IN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187C790-825D-ACB3-65B5-9EB2E7835E19}"/>
              </a:ext>
            </a:extLst>
          </p:cNvPr>
          <p:cNvCxnSpPr>
            <a:cxnSpLocks/>
          </p:cNvCxnSpPr>
          <p:nvPr/>
        </p:nvCxnSpPr>
        <p:spPr>
          <a:xfrm>
            <a:off x="6304547" y="1155032"/>
            <a:ext cx="1392212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A2F48D2-2508-0986-BC8D-0E5A58E327AA}"/>
              </a:ext>
            </a:extLst>
          </p:cNvPr>
          <p:cNvCxnSpPr/>
          <p:nvPr/>
        </p:nvCxnSpPr>
        <p:spPr>
          <a:xfrm>
            <a:off x="8582526" y="3779837"/>
            <a:ext cx="1138990" cy="0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9FC7391-69F9-B815-5CBA-9597F7B6EE7E}"/>
              </a:ext>
            </a:extLst>
          </p:cNvPr>
          <p:cNvCxnSpPr/>
          <p:nvPr/>
        </p:nvCxnSpPr>
        <p:spPr>
          <a:xfrm>
            <a:off x="9705474" y="3779837"/>
            <a:ext cx="0" cy="148197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10BB822-C9AD-6AE4-24B2-803E332881C9}"/>
              </a:ext>
            </a:extLst>
          </p:cNvPr>
          <p:cNvCxnSpPr>
            <a:cxnSpLocks/>
          </p:cNvCxnSpPr>
          <p:nvPr/>
        </p:nvCxnSpPr>
        <p:spPr>
          <a:xfrm flipH="1">
            <a:off x="3569368" y="6729664"/>
            <a:ext cx="1392212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5C229C8-2E34-3208-B445-BEF7ADD523E7}"/>
              </a:ext>
            </a:extLst>
          </p:cNvPr>
          <p:cNvCxnSpPr>
            <a:cxnSpLocks/>
          </p:cNvCxnSpPr>
          <p:nvPr/>
        </p:nvCxnSpPr>
        <p:spPr>
          <a:xfrm flipV="1">
            <a:off x="1435768" y="2931642"/>
            <a:ext cx="0" cy="148197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17EE5BF-2C63-FD45-DBF6-D86C856891E9}"/>
              </a:ext>
            </a:extLst>
          </p:cNvPr>
          <p:cNvCxnSpPr/>
          <p:nvPr/>
        </p:nvCxnSpPr>
        <p:spPr>
          <a:xfrm>
            <a:off x="1435768" y="4387632"/>
            <a:ext cx="1138990" cy="0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0589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1180</TotalTime>
  <Words>882</Words>
  <Application>Microsoft Office PowerPoint</Application>
  <PresentationFormat>Custom</PresentationFormat>
  <Paragraphs>133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Algerian</vt:lpstr>
      <vt:lpstr>Aptos</vt:lpstr>
      <vt:lpstr>Aptos Display</vt:lpstr>
      <vt:lpstr>Aptos Narrow</vt:lpstr>
      <vt:lpstr>Arial</vt:lpstr>
      <vt:lpstr>Arial Rounded MT Bold</vt:lpstr>
      <vt:lpstr>Calibri</vt:lpstr>
      <vt:lpstr>Symbol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dhanish ahamed</dc:creator>
  <cp:lastModifiedBy>dhanish ahamed</cp:lastModifiedBy>
  <cp:revision>31</cp:revision>
  <dcterms:created xsi:type="dcterms:W3CDTF">2025-01-21T05:45:24Z</dcterms:created>
  <dcterms:modified xsi:type="dcterms:W3CDTF">2025-01-27T14:02:50Z</dcterms:modified>
</cp:coreProperties>
</file>