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  <p:sldMasterId id="2147483669" r:id="rId5"/>
    <p:sldMasterId id="2147483707" r:id="rId6"/>
  </p:sldMasterIdLst>
  <p:notesMasterIdLst>
    <p:notesMasterId r:id="rId16"/>
  </p:notesMasterIdLst>
  <p:sldIdLst>
    <p:sldId id="300" r:id="rId7"/>
    <p:sldId id="301" r:id="rId8"/>
    <p:sldId id="317" r:id="rId9"/>
    <p:sldId id="318" r:id="rId10"/>
    <p:sldId id="319" r:id="rId11"/>
    <p:sldId id="303" r:id="rId12"/>
    <p:sldId id="320" r:id="rId13"/>
    <p:sldId id="321" r:id="rId14"/>
    <p:sldId id="32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E4769AC-BC16-4ACA-8209-23B07B4CF74C}">
          <p14:sldIdLst>
            <p14:sldId id="300"/>
            <p14:sldId id="301"/>
            <p14:sldId id="317"/>
            <p14:sldId id="318"/>
            <p14:sldId id="319"/>
            <p14:sldId id="303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9E6F37-957F-1CCE-F65A-8BA7F07D3A12}" v="107" dt="2025-01-03T10:14:05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286" autoAdjust="0"/>
  </p:normalViewPr>
  <p:slideViewPr>
    <p:cSldViewPr snapToGrid="0">
      <p:cViewPr>
        <p:scale>
          <a:sx n="73" d="100"/>
          <a:sy n="73" d="100"/>
        </p:scale>
        <p:origin x="1099" y="168"/>
      </p:cViewPr>
      <p:guideLst/>
    </p:cSldViewPr>
  </p:slideViewPr>
  <p:outlineViewPr>
    <p:cViewPr>
      <p:scale>
        <a:sx n="33" d="100"/>
        <a:sy n="33" d="100"/>
      </p:scale>
      <p:origin x="0" y="-1260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a LAKHSSASSI" userId="S::nada.lakhssassi@alten.com::3a5f6e39-146e-47bf-b59b-3cadd0a42023" providerId="AD" clId="Web-{0B470026-377A-E6DA-42E0-1B7D75E4ECC0}"/>
    <pc:docChg chg="modSld">
      <pc:chgData name="Nada LAKHSSASSI" userId="S::nada.lakhssassi@alten.com::3a5f6e39-146e-47bf-b59b-3cadd0a42023" providerId="AD" clId="Web-{0B470026-377A-E6DA-42E0-1B7D75E4ECC0}" dt="2024-08-13T11:10:28.918" v="102" actId="1076"/>
      <pc:docMkLst>
        <pc:docMk/>
      </pc:docMkLst>
      <pc:sldChg chg="addSp delSp modSp">
        <pc:chgData name="Nada LAKHSSASSI" userId="S::nada.lakhssassi@alten.com::3a5f6e39-146e-47bf-b59b-3cadd0a42023" providerId="AD" clId="Web-{0B470026-377A-E6DA-42E0-1B7D75E4ECC0}" dt="2024-08-13T11:06:51.600" v="55" actId="20577"/>
        <pc:sldMkLst>
          <pc:docMk/>
          <pc:sldMk cId="1040891068" sldId="300"/>
        </pc:sldMkLst>
        <pc:spChg chg="add del mod">
          <ac:chgData name="Nada LAKHSSASSI" userId="S::nada.lakhssassi@alten.com::3a5f6e39-146e-47bf-b59b-3cadd0a42023" providerId="AD" clId="Web-{0B470026-377A-E6DA-42E0-1B7D75E4ECC0}" dt="2024-08-13T11:06:28.115" v="31"/>
          <ac:spMkLst>
            <pc:docMk/>
            <pc:sldMk cId="1040891068" sldId="300"/>
            <ac:spMk id="3" creationId="{60BFEB07-55D8-520B-4488-911BFB4FD705}"/>
          </ac:spMkLst>
        </pc:spChg>
        <pc:spChg chg="mod">
          <ac:chgData name="Nada LAKHSSASSI" userId="S::nada.lakhssassi@alten.com::3a5f6e39-146e-47bf-b59b-3cadd0a42023" providerId="AD" clId="Web-{0B470026-377A-E6DA-42E0-1B7D75E4ECC0}" dt="2024-08-13T11:06:38.521" v="51" actId="20577"/>
          <ac:spMkLst>
            <pc:docMk/>
            <pc:sldMk cId="1040891068" sldId="300"/>
            <ac:spMk id="32" creationId="{5D93AC1C-058C-F94B-8BB3-9F948A291549}"/>
          </ac:spMkLst>
        </pc:spChg>
        <pc:spChg chg="add del mod">
          <ac:chgData name="Nada LAKHSSASSI" userId="S::nada.lakhssassi@alten.com::3a5f6e39-146e-47bf-b59b-3cadd0a42023" providerId="AD" clId="Web-{0B470026-377A-E6DA-42E0-1B7D75E4ECC0}" dt="2024-08-13T11:06:43.224" v="52" actId="20577"/>
          <ac:spMkLst>
            <pc:docMk/>
            <pc:sldMk cId="1040891068" sldId="300"/>
            <ac:spMk id="33" creationId="{90D1AD65-5EAE-D045-B939-B9F5852DA675}"/>
          </ac:spMkLst>
        </pc:spChg>
        <pc:spChg chg="mod">
          <ac:chgData name="Nada LAKHSSASSI" userId="S::nada.lakhssassi@alten.com::3a5f6e39-146e-47bf-b59b-3cadd0a42023" providerId="AD" clId="Web-{0B470026-377A-E6DA-42E0-1B7D75E4ECC0}" dt="2024-08-13T11:06:48.115" v="53" actId="20577"/>
          <ac:spMkLst>
            <pc:docMk/>
            <pc:sldMk cId="1040891068" sldId="300"/>
            <ac:spMk id="34" creationId="{FEEF791A-ACCF-824C-A5C5-9D406BFF8C2C}"/>
          </ac:spMkLst>
        </pc:spChg>
        <pc:spChg chg="mod">
          <ac:chgData name="Nada LAKHSSASSI" userId="S::nada.lakhssassi@alten.com::3a5f6e39-146e-47bf-b59b-3cadd0a42023" providerId="AD" clId="Web-{0B470026-377A-E6DA-42E0-1B7D75E4ECC0}" dt="2024-08-13T11:06:51.600" v="55" actId="20577"/>
          <ac:spMkLst>
            <pc:docMk/>
            <pc:sldMk cId="1040891068" sldId="300"/>
            <ac:spMk id="35" creationId="{6AEB0E1D-2A19-AC4B-BFDF-C8C33BB9E3C2}"/>
          </ac:spMkLst>
        </pc:spChg>
      </pc:sldChg>
      <pc:sldChg chg="modSp">
        <pc:chgData name="Nada LAKHSSASSI" userId="S::nada.lakhssassi@alten.com::3a5f6e39-146e-47bf-b59b-3cadd0a42023" providerId="AD" clId="Web-{0B470026-377A-E6DA-42E0-1B7D75E4ECC0}" dt="2024-08-13T11:07:38.897" v="97"/>
        <pc:sldMkLst>
          <pc:docMk/>
          <pc:sldMk cId="290671271" sldId="301"/>
        </pc:sldMkLst>
        <pc:spChg chg="mod">
          <ac:chgData name="Nada LAKHSSASSI" userId="S::nada.lakhssassi@alten.com::3a5f6e39-146e-47bf-b59b-3cadd0a42023" providerId="AD" clId="Web-{0B470026-377A-E6DA-42E0-1B7D75E4ECC0}" dt="2024-08-13T11:07:22.256" v="81" actId="20577"/>
          <ac:spMkLst>
            <pc:docMk/>
            <pc:sldMk cId="290671271" sldId="301"/>
            <ac:spMk id="5" creationId="{00000000-0000-0000-0000-000000000000}"/>
          </ac:spMkLst>
        </pc:spChg>
        <pc:graphicFrameChg chg="mod modGraphic">
          <ac:chgData name="Nada LAKHSSASSI" userId="S::nada.lakhssassi@alten.com::3a5f6e39-146e-47bf-b59b-3cadd0a42023" providerId="AD" clId="Web-{0B470026-377A-E6DA-42E0-1B7D75E4ECC0}" dt="2024-08-13T11:07:38.897" v="97"/>
          <ac:graphicFrameMkLst>
            <pc:docMk/>
            <pc:sldMk cId="290671271" sldId="301"/>
            <ac:graphicFrameMk id="19" creationId="{00000000-0000-0000-0000-000000000000}"/>
          </ac:graphicFrameMkLst>
        </pc:graphicFrameChg>
      </pc:sldChg>
      <pc:sldChg chg="addSp delSp modSp">
        <pc:chgData name="Nada LAKHSSASSI" userId="S::nada.lakhssassi@alten.com::3a5f6e39-146e-47bf-b59b-3cadd0a42023" providerId="AD" clId="Web-{0B470026-377A-E6DA-42E0-1B7D75E4ECC0}" dt="2024-08-13T11:10:28.918" v="102" actId="1076"/>
        <pc:sldMkLst>
          <pc:docMk/>
          <pc:sldMk cId="142322668" sldId="318"/>
        </pc:sldMkLst>
        <pc:picChg chg="add mod">
          <ac:chgData name="Nada LAKHSSASSI" userId="S::nada.lakhssassi@alten.com::3a5f6e39-146e-47bf-b59b-3cadd0a42023" providerId="AD" clId="Web-{0B470026-377A-E6DA-42E0-1B7D75E4ECC0}" dt="2024-08-13T11:10:28.918" v="102" actId="1076"/>
          <ac:picMkLst>
            <pc:docMk/>
            <pc:sldMk cId="142322668" sldId="318"/>
            <ac:picMk id="2" creationId="{47F48563-899A-5A45-CB3C-C8F43F7180EF}"/>
          </ac:picMkLst>
        </pc:picChg>
        <pc:picChg chg="del">
          <ac:chgData name="Nada LAKHSSASSI" userId="S::nada.lakhssassi@alten.com::3a5f6e39-146e-47bf-b59b-3cadd0a42023" providerId="AD" clId="Web-{0B470026-377A-E6DA-42E0-1B7D75E4ECC0}" dt="2024-08-13T11:10:15.933" v="98"/>
          <ac:picMkLst>
            <pc:docMk/>
            <pc:sldMk cId="142322668" sldId="318"/>
            <ac:picMk id="6" creationId="{00000000-0000-0000-0000-000000000000}"/>
          </ac:picMkLst>
        </pc:picChg>
      </pc:sldChg>
    </pc:docChg>
  </pc:docChgLst>
  <pc:docChgLst>
    <pc:chgData name="Nada LAKHSSASSI" userId="S::nada.lakhssassi@alten.com::3a5f6e39-146e-47bf-b59b-3cadd0a42023" providerId="AD" clId="Web-{F79E6F37-957F-1CCE-F65A-8BA7F07D3A12}"/>
    <pc:docChg chg="addSld modSld modSection">
      <pc:chgData name="Nada LAKHSSASSI" userId="S::nada.lakhssassi@alten.com::3a5f6e39-146e-47bf-b59b-3cadd0a42023" providerId="AD" clId="Web-{F79E6F37-957F-1CCE-F65A-8BA7F07D3A12}" dt="2025-01-03T10:14:05.558" v="82" actId="1076"/>
      <pc:docMkLst>
        <pc:docMk/>
      </pc:docMkLst>
      <pc:sldChg chg="modSp">
        <pc:chgData name="Nada LAKHSSASSI" userId="S::nada.lakhssassi@alten.com::3a5f6e39-146e-47bf-b59b-3cadd0a42023" providerId="AD" clId="Web-{F79E6F37-957F-1CCE-F65A-8BA7F07D3A12}" dt="2025-01-03T10:05:55.503" v="2" actId="1076"/>
        <pc:sldMkLst>
          <pc:docMk/>
          <pc:sldMk cId="1040891068" sldId="300"/>
        </pc:sldMkLst>
        <pc:grpChg chg="mod">
          <ac:chgData name="Nada LAKHSSASSI" userId="S::nada.lakhssassi@alten.com::3a5f6e39-146e-47bf-b59b-3cadd0a42023" providerId="AD" clId="Web-{F79E6F37-957F-1CCE-F65A-8BA7F07D3A12}" dt="2025-01-03T10:05:52.988" v="1" actId="14100"/>
          <ac:grpSpMkLst>
            <pc:docMk/>
            <pc:sldMk cId="1040891068" sldId="300"/>
            <ac:grpSpMk id="8" creationId="{5F42B4DF-6D82-4D4A-94BE-F6CB05C42CE1}"/>
          </ac:grpSpMkLst>
        </pc:grpChg>
        <pc:picChg chg="mod">
          <ac:chgData name="Nada LAKHSSASSI" userId="S::nada.lakhssassi@alten.com::3a5f6e39-146e-47bf-b59b-3cadd0a42023" providerId="AD" clId="Web-{F79E6F37-957F-1CCE-F65A-8BA7F07D3A12}" dt="2025-01-03T10:05:55.503" v="2" actId="1076"/>
          <ac:picMkLst>
            <pc:docMk/>
            <pc:sldMk cId="1040891068" sldId="300"/>
            <ac:picMk id="13" creationId="{00000000-0000-0000-0000-000000000000}"/>
          </ac:picMkLst>
        </pc:picChg>
      </pc:sldChg>
      <pc:sldChg chg="modSp">
        <pc:chgData name="Nada LAKHSSASSI" userId="S::nada.lakhssassi@alten.com::3a5f6e39-146e-47bf-b59b-3cadd0a42023" providerId="AD" clId="Web-{F79E6F37-957F-1CCE-F65A-8BA7F07D3A12}" dt="2025-01-03T10:11:23.118" v="44"/>
        <pc:sldMkLst>
          <pc:docMk/>
          <pc:sldMk cId="290671271" sldId="301"/>
        </pc:sldMkLst>
        <pc:spChg chg="mod">
          <ac:chgData name="Nada LAKHSSASSI" userId="S::nada.lakhssassi@alten.com::3a5f6e39-146e-47bf-b59b-3cadd0a42023" providerId="AD" clId="Web-{F79E6F37-957F-1CCE-F65A-8BA7F07D3A12}" dt="2025-01-03T10:06:45.411" v="31" actId="20577"/>
          <ac:spMkLst>
            <pc:docMk/>
            <pc:sldMk cId="290671271" sldId="301"/>
            <ac:spMk id="5" creationId="{00000000-0000-0000-0000-000000000000}"/>
          </ac:spMkLst>
        </pc:spChg>
        <pc:graphicFrameChg chg="mod modGraphic">
          <ac:chgData name="Nada LAKHSSASSI" userId="S::nada.lakhssassi@alten.com::3a5f6e39-146e-47bf-b59b-3cadd0a42023" providerId="AD" clId="Web-{F79E6F37-957F-1CCE-F65A-8BA7F07D3A12}" dt="2025-01-03T10:11:23.118" v="44"/>
          <ac:graphicFrameMkLst>
            <pc:docMk/>
            <pc:sldMk cId="290671271" sldId="301"/>
            <ac:graphicFrameMk id="19" creationId="{00000000-0000-0000-0000-000000000000}"/>
          </ac:graphicFrameMkLst>
        </pc:graphicFrameChg>
      </pc:sldChg>
      <pc:sldChg chg="addSp modSp">
        <pc:chgData name="Nada LAKHSSASSI" userId="S::nada.lakhssassi@alten.com::3a5f6e39-146e-47bf-b59b-3cadd0a42023" providerId="AD" clId="Web-{F79E6F37-957F-1CCE-F65A-8BA7F07D3A12}" dt="2025-01-03T10:12:34.588" v="57" actId="1076"/>
        <pc:sldMkLst>
          <pc:docMk/>
          <pc:sldMk cId="1445913205" sldId="317"/>
        </pc:sldMkLst>
        <pc:spChg chg="mod">
          <ac:chgData name="Nada LAKHSSASSI" userId="S::nada.lakhssassi@alten.com::3a5f6e39-146e-47bf-b59b-3cadd0a42023" providerId="AD" clId="Web-{F79E6F37-957F-1CCE-F65A-8BA7F07D3A12}" dt="2025-01-03T10:12:25.197" v="54" actId="1076"/>
          <ac:spMkLst>
            <pc:docMk/>
            <pc:sldMk cId="1445913205" sldId="317"/>
            <ac:spMk id="30" creationId="{00000000-0000-0000-0000-000000000000}"/>
          </ac:spMkLst>
        </pc:spChg>
        <pc:spChg chg="mod">
          <ac:chgData name="Nada LAKHSSASSI" userId="S::nada.lakhssassi@alten.com::3a5f6e39-146e-47bf-b59b-3cadd0a42023" providerId="AD" clId="Web-{F79E6F37-957F-1CCE-F65A-8BA7F07D3A12}" dt="2025-01-03T10:12:29.885" v="55" actId="1076"/>
          <ac:spMkLst>
            <pc:docMk/>
            <pc:sldMk cId="1445913205" sldId="317"/>
            <ac:spMk id="31" creationId="{00000000-0000-0000-0000-000000000000}"/>
          </ac:spMkLst>
        </pc:spChg>
        <pc:cxnChg chg="add mod">
          <ac:chgData name="Nada LAKHSSASSI" userId="S::nada.lakhssassi@alten.com::3a5f6e39-146e-47bf-b59b-3cadd0a42023" providerId="AD" clId="Web-{F79E6F37-957F-1CCE-F65A-8BA7F07D3A12}" dt="2025-01-03T10:12:05.369" v="47" actId="1076"/>
          <ac:cxnSpMkLst>
            <pc:docMk/>
            <pc:sldMk cId="1445913205" sldId="317"/>
            <ac:cxnSpMk id="2" creationId="{6F7175B0-99AF-881F-EC68-65B9D04EC851}"/>
          </ac:cxnSpMkLst>
        </pc:cxnChg>
        <pc:cxnChg chg="add mod">
          <ac:chgData name="Nada LAKHSSASSI" userId="S::nada.lakhssassi@alten.com::3a5f6e39-146e-47bf-b59b-3cadd0a42023" providerId="AD" clId="Web-{F79E6F37-957F-1CCE-F65A-8BA7F07D3A12}" dt="2025-01-03T10:12:09.838" v="49" actId="1076"/>
          <ac:cxnSpMkLst>
            <pc:docMk/>
            <pc:sldMk cId="1445913205" sldId="317"/>
            <ac:cxnSpMk id="4" creationId="{BBA879CE-5240-8CC2-DC52-2B04105A3810}"/>
          </ac:cxnSpMkLst>
        </pc:cxnChg>
        <pc:cxnChg chg="add mod">
          <ac:chgData name="Nada LAKHSSASSI" userId="S::nada.lakhssassi@alten.com::3a5f6e39-146e-47bf-b59b-3cadd0a42023" providerId="AD" clId="Web-{F79E6F37-957F-1CCE-F65A-8BA7F07D3A12}" dt="2025-01-03T10:12:23.400" v="53" actId="1076"/>
          <ac:cxnSpMkLst>
            <pc:docMk/>
            <pc:sldMk cId="1445913205" sldId="317"/>
            <ac:cxnSpMk id="5" creationId="{54DDA398-F2E4-155E-BF1F-A47463E9EDA3}"/>
          </ac:cxnSpMkLst>
        </pc:cxnChg>
        <pc:cxnChg chg="add mod">
          <ac:chgData name="Nada LAKHSSASSI" userId="S::nada.lakhssassi@alten.com::3a5f6e39-146e-47bf-b59b-3cadd0a42023" providerId="AD" clId="Web-{F79E6F37-957F-1CCE-F65A-8BA7F07D3A12}" dt="2025-01-03T10:12:34.588" v="57" actId="1076"/>
          <ac:cxnSpMkLst>
            <pc:docMk/>
            <pc:sldMk cId="1445913205" sldId="317"/>
            <ac:cxnSpMk id="6" creationId="{10177C00-6C4F-AB78-8A06-8A3B6E8B29B1}"/>
          </ac:cxnSpMkLst>
        </pc:cxnChg>
      </pc:sldChg>
      <pc:sldChg chg="modSp">
        <pc:chgData name="Nada LAKHSSASSI" userId="S::nada.lakhssassi@alten.com::3a5f6e39-146e-47bf-b59b-3cadd0a42023" providerId="AD" clId="Web-{F79E6F37-957F-1CCE-F65A-8BA7F07D3A12}" dt="2025-01-03T10:12:39.822" v="58" actId="1076"/>
        <pc:sldMkLst>
          <pc:docMk/>
          <pc:sldMk cId="142322668" sldId="318"/>
        </pc:sldMkLst>
        <pc:picChg chg="mod">
          <ac:chgData name="Nada LAKHSSASSI" userId="S::nada.lakhssassi@alten.com::3a5f6e39-146e-47bf-b59b-3cadd0a42023" providerId="AD" clId="Web-{F79E6F37-957F-1CCE-F65A-8BA7F07D3A12}" dt="2025-01-03T10:12:39.822" v="58" actId="1076"/>
          <ac:picMkLst>
            <pc:docMk/>
            <pc:sldMk cId="142322668" sldId="318"/>
            <ac:picMk id="2" creationId="{47F48563-899A-5A45-CB3C-C8F43F7180EF}"/>
          </ac:picMkLst>
        </pc:picChg>
      </pc:sldChg>
      <pc:sldChg chg="addSp delSp modSp add replId">
        <pc:chgData name="Nada LAKHSSASSI" userId="S::nada.lakhssassi@alten.com::3a5f6e39-146e-47bf-b59b-3cadd0a42023" providerId="AD" clId="Web-{F79E6F37-957F-1CCE-F65A-8BA7F07D3A12}" dt="2025-01-03T10:14:05.558" v="82" actId="1076"/>
        <pc:sldMkLst>
          <pc:docMk/>
          <pc:sldMk cId="1165490533" sldId="322"/>
        </pc:sldMkLst>
        <pc:spChg chg="mod">
          <ac:chgData name="Nada LAKHSSASSI" userId="S::nada.lakhssassi@alten.com::3a5f6e39-146e-47bf-b59b-3cadd0a42023" providerId="AD" clId="Web-{F79E6F37-957F-1CCE-F65A-8BA7F07D3A12}" dt="2025-01-03T10:13:15.886" v="76" actId="20577"/>
          <ac:spMkLst>
            <pc:docMk/>
            <pc:sldMk cId="1165490533" sldId="322"/>
            <ac:spMk id="2" creationId="{CA1EDD9C-9AD0-8B46-A282-FA2E91674158}"/>
          </ac:spMkLst>
        </pc:spChg>
        <pc:spChg chg="add mod">
          <ac:chgData name="Nada LAKHSSASSI" userId="S::nada.lakhssassi@alten.com::3a5f6e39-146e-47bf-b59b-3cadd0a42023" providerId="AD" clId="Web-{F79E6F37-957F-1CCE-F65A-8BA7F07D3A12}" dt="2025-01-03T10:13:33.355" v="78" actId="1076"/>
          <ac:spMkLst>
            <pc:docMk/>
            <pc:sldMk cId="1165490533" sldId="322"/>
            <ac:spMk id="4" creationId="{C55C018E-BA82-6DE6-7972-3AE31A4C4E5B}"/>
          </ac:spMkLst>
        </pc:spChg>
        <pc:spChg chg="add mod">
          <ac:chgData name="Nada LAKHSSASSI" userId="S::nada.lakhssassi@alten.com::3a5f6e39-146e-47bf-b59b-3cadd0a42023" providerId="AD" clId="Web-{F79E6F37-957F-1CCE-F65A-8BA7F07D3A12}" dt="2025-01-03T10:14:05.558" v="82" actId="1076"/>
          <ac:spMkLst>
            <pc:docMk/>
            <pc:sldMk cId="1165490533" sldId="322"/>
            <ac:spMk id="7" creationId="{D1DB7A5A-C644-030D-B71C-D69B2A1783D6}"/>
          </ac:spMkLst>
        </pc:spChg>
        <pc:spChg chg="del">
          <ac:chgData name="Nada LAKHSSASSI" userId="S::nada.lakhssassi@alten.com::3a5f6e39-146e-47bf-b59b-3cadd0a42023" providerId="AD" clId="Web-{F79E6F37-957F-1CCE-F65A-8BA7F07D3A12}" dt="2025-01-03T10:13:09.510" v="69"/>
          <ac:spMkLst>
            <pc:docMk/>
            <pc:sldMk cId="1165490533" sldId="322"/>
            <ac:spMk id="12" creationId="{00000000-0000-0000-0000-000000000000}"/>
          </ac:spMkLst>
        </pc:spChg>
        <pc:spChg chg="del">
          <ac:chgData name="Nada LAKHSSASSI" userId="S::nada.lakhssassi@alten.com::3a5f6e39-146e-47bf-b59b-3cadd0a42023" providerId="AD" clId="Web-{F79E6F37-957F-1CCE-F65A-8BA7F07D3A12}" dt="2025-01-03T10:13:02.245" v="64"/>
          <ac:spMkLst>
            <pc:docMk/>
            <pc:sldMk cId="1165490533" sldId="322"/>
            <ac:spMk id="17" creationId="{00000000-0000-0000-0000-000000000000}"/>
          </ac:spMkLst>
        </pc:spChg>
        <pc:spChg chg="del">
          <ac:chgData name="Nada LAKHSSASSI" userId="S::nada.lakhssassi@alten.com::3a5f6e39-146e-47bf-b59b-3cadd0a42023" providerId="AD" clId="Web-{F79E6F37-957F-1CCE-F65A-8BA7F07D3A12}" dt="2025-01-03T10:13:03.620" v="65"/>
          <ac:spMkLst>
            <pc:docMk/>
            <pc:sldMk cId="1165490533" sldId="322"/>
            <ac:spMk id="21" creationId="{00000000-0000-0000-0000-000000000000}"/>
          </ac:spMkLst>
        </pc:spChg>
        <pc:spChg chg="del">
          <ac:chgData name="Nada LAKHSSASSI" userId="S::nada.lakhssassi@alten.com::3a5f6e39-146e-47bf-b59b-3cadd0a42023" providerId="AD" clId="Web-{F79E6F37-957F-1CCE-F65A-8BA7F07D3A12}" dt="2025-01-03T10:13:35.511" v="79"/>
          <ac:spMkLst>
            <pc:docMk/>
            <pc:sldMk cId="1165490533" sldId="322"/>
            <ac:spMk id="22" creationId="{00000000-0000-0000-0000-000000000000}"/>
          </ac:spMkLst>
        </pc:spChg>
        <pc:spChg chg="del">
          <ac:chgData name="Nada LAKHSSASSI" userId="S::nada.lakhssassi@alten.com::3a5f6e39-146e-47bf-b59b-3cadd0a42023" providerId="AD" clId="Web-{F79E6F37-957F-1CCE-F65A-8BA7F07D3A12}" dt="2025-01-03T10:12:59.276" v="63"/>
          <ac:spMkLst>
            <pc:docMk/>
            <pc:sldMk cId="1165490533" sldId="322"/>
            <ac:spMk id="23" creationId="{00000000-0000-0000-0000-000000000000}"/>
          </ac:spMkLst>
        </pc:spChg>
        <pc:spChg chg="del">
          <ac:chgData name="Nada LAKHSSASSI" userId="S::nada.lakhssassi@alten.com::3a5f6e39-146e-47bf-b59b-3cadd0a42023" providerId="AD" clId="Web-{F79E6F37-957F-1CCE-F65A-8BA7F07D3A12}" dt="2025-01-03T10:13:05.698" v="66"/>
          <ac:spMkLst>
            <pc:docMk/>
            <pc:sldMk cId="1165490533" sldId="322"/>
            <ac:spMk id="25" creationId="{00000000-0000-0000-0000-000000000000}"/>
          </ac:spMkLst>
        </pc:spChg>
        <pc:picChg chg="del">
          <ac:chgData name="Nada LAKHSSASSI" userId="S::nada.lakhssassi@alten.com::3a5f6e39-146e-47bf-b59b-3cadd0a42023" providerId="AD" clId="Web-{F79E6F37-957F-1CCE-F65A-8BA7F07D3A12}" dt="2025-01-03T10:12:56.760" v="60"/>
          <ac:picMkLst>
            <pc:docMk/>
            <pc:sldMk cId="1165490533" sldId="322"/>
            <ac:picMk id="6" creationId="{00000000-0000-0000-0000-000000000000}"/>
          </ac:picMkLst>
        </pc:picChg>
        <pc:picChg chg="del">
          <ac:chgData name="Nada LAKHSSASSI" userId="S::nada.lakhssassi@alten.com::3a5f6e39-146e-47bf-b59b-3cadd0a42023" providerId="AD" clId="Web-{F79E6F37-957F-1CCE-F65A-8BA7F07D3A12}" dt="2025-01-03T10:13:07.526" v="68"/>
          <ac:picMkLst>
            <pc:docMk/>
            <pc:sldMk cId="1165490533" sldId="322"/>
            <ac:picMk id="16" creationId="{00000000-0000-0000-0000-000000000000}"/>
          </ac:picMkLst>
        </pc:picChg>
        <pc:picChg chg="del">
          <ac:chgData name="Nada LAKHSSASSI" userId="S::nada.lakhssassi@alten.com::3a5f6e39-146e-47bf-b59b-3cadd0a42023" providerId="AD" clId="Web-{F79E6F37-957F-1CCE-F65A-8BA7F07D3A12}" dt="2025-01-03T10:12:57.963" v="62"/>
          <ac:picMkLst>
            <pc:docMk/>
            <pc:sldMk cId="1165490533" sldId="322"/>
            <ac:picMk id="26" creationId="{00000000-0000-0000-0000-000000000000}"/>
          </ac:picMkLst>
        </pc:picChg>
        <pc:picChg chg="del">
          <ac:chgData name="Nada LAKHSSASSI" userId="S::nada.lakhssassi@alten.com::3a5f6e39-146e-47bf-b59b-3cadd0a42023" providerId="AD" clId="Web-{F79E6F37-957F-1CCE-F65A-8BA7F07D3A12}" dt="2025-01-03T10:12:57.354" v="61"/>
          <ac:picMkLst>
            <pc:docMk/>
            <pc:sldMk cId="1165490533" sldId="322"/>
            <ac:picMk id="27" creationId="{00000000-0000-0000-0000-000000000000}"/>
          </ac:picMkLst>
        </pc:picChg>
        <pc:cxnChg chg="del">
          <ac:chgData name="Nada LAKHSSASSI" userId="S::nada.lakhssassi@alten.com::3a5f6e39-146e-47bf-b59b-3cadd0a42023" providerId="AD" clId="Web-{F79E6F37-957F-1CCE-F65A-8BA7F07D3A12}" dt="2025-01-03T10:13:06.573" v="67"/>
          <ac:cxnSpMkLst>
            <pc:docMk/>
            <pc:sldMk cId="1165490533" sldId="322"/>
            <ac:cxnSpMk id="20" creationId="{00000000-0000-0000-0000-000000000000}"/>
          </ac:cxnSpMkLst>
        </pc:cxnChg>
      </pc:sldChg>
    </pc:docChg>
  </pc:docChgLst>
  <pc:docChgLst>
    <pc:chgData name="Nada LAKHSSASSI" userId="3a5f6e39-146e-47bf-b59b-3cadd0a42023" providerId="ADAL" clId="{03DA3357-B562-4CA0-8C7E-A3BDCD190B8F}"/>
    <pc:docChg chg="modSld">
      <pc:chgData name="Nada LAKHSSASSI" userId="3a5f6e39-146e-47bf-b59b-3cadd0a42023" providerId="ADAL" clId="{03DA3357-B562-4CA0-8C7E-A3BDCD190B8F}" dt="2025-01-03T10:15:29.752" v="0" actId="14100"/>
      <pc:docMkLst>
        <pc:docMk/>
      </pc:docMkLst>
      <pc:sldChg chg="modSp mod">
        <pc:chgData name="Nada LAKHSSASSI" userId="3a5f6e39-146e-47bf-b59b-3cadd0a42023" providerId="ADAL" clId="{03DA3357-B562-4CA0-8C7E-A3BDCD190B8F}" dt="2025-01-03T10:15:29.752" v="0" actId="14100"/>
        <pc:sldMkLst>
          <pc:docMk/>
          <pc:sldMk cId="142322668" sldId="318"/>
        </pc:sldMkLst>
        <pc:spChg chg="mod">
          <ac:chgData name="Nada LAKHSSASSI" userId="3a5f6e39-146e-47bf-b59b-3cadd0a42023" providerId="ADAL" clId="{03DA3357-B562-4CA0-8C7E-A3BDCD190B8F}" dt="2025-01-03T10:15:29.752" v="0" actId="14100"/>
          <ac:spMkLst>
            <pc:docMk/>
            <pc:sldMk cId="142322668" sldId="318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2E7B-9CD8-4BFC-8048-A9F94E547C30}" type="datetimeFigureOut">
              <a:rPr lang="fr-FR" smtClean="0"/>
              <a:t>03/01/2025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9C1EB-9FE9-42EB-A738-7E8EFEA067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678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3A12-1E0F-412B-B376-8089A55D946C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3289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873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46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03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0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9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- TITRE 1 (avec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506216"/>
            <a:ext cx="5858933" cy="4682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Date de la présentation</a:t>
            </a:r>
          </a:p>
        </p:txBody>
      </p:sp>
      <p:pic>
        <p:nvPicPr>
          <p:cNvPr id="12" name="Image 11" descr="logo_q_RVB_bi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3" y="714532"/>
            <a:ext cx="1296329" cy="2182518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ctrTitle"/>
          </p:nvPr>
        </p:nvSpPr>
        <p:spPr>
          <a:xfrm>
            <a:off x="3227830" y="714533"/>
            <a:ext cx="8400955" cy="2182516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3600" b="1" baseline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sz="quarter" idx="10" hasCustomPrompt="1"/>
          </p:nvPr>
        </p:nvSpPr>
        <p:spPr>
          <a:xfrm>
            <a:off x="6661157" y="2935288"/>
            <a:ext cx="4967628" cy="324485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2800" b="0" i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Insérer une photo ici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884767" y="4924429"/>
            <a:ext cx="5334000" cy="352855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600" b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Service/Fonction</a:t>
            </a:r>
          </a:p>
        </p:txBody>
      </p:sp>
      <p:sp>
        <p:nvSpPr>
          <p:cNvPr id="9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884773" y="5230988"/>
            <a:ext cx="5333996" cy="363804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200" b="0" i="1" baseline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Niveaux de confidentialité (obligatoire) : </a:t>
            </a:r>
            <a:br>
              <a:rPr lang="fr-FR" dirty="0"/>
            </a:br>
            <a:r>
              <a:rPr lang="fr-FR" dirty="0"/>
              <a:t>C0 : non confidentiel</a:t>
            </a:r>
            <a:br>
              <a:rPr lang="fr-FR" dirty="0"/>
            </a:br>
            <a:r>
              <a:rPr lang="fr-FR" dirty="0"/>
              <a:t>C1 : document interne Groupe (non critique)</a:t>
            </a:r>
            <a:br>
              <a:rPr lang="fr-FR" dirty="0"/>
            </a:br>
            <a:r>
              <a:rPr lang="fr-FR" dirty="0"/>
              <a:t>C2 : diffusion restreinte ou document client</a:t>
            </a:r>
            <a:br>
              <a:rPr lang="fr-FR" dirty="0"/>
            </a:br>
            <a:r>
              <a:rPr lang="fr-FR" dirty="0"/>
              <a:t>C3 : Strictement confidentiel (interne ou stratégique client)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1" hasCustomPrompt="1"/>
          </p:nvPr>
        </p:nvSpPr>
        <p:spPr>
          <a:xfrm>
            <a:off x="903820" y="4035306"/>
            <a:ext cx="7168229" cy="60801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>
              <a:defRPr sz="2000" baseline="0"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fr-FR" dirty="0"/>
              <a:t>Prénom/NOM de l’auteur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 flipH="1">
            <a:off x="4" y="4877270"/>
            <a:ext cx="6831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92428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(sans logo) - Fiche Proj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06970" y="1360171"/>
            <a:ext cx="3976325" cy="233625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 lIns="72000" tIns="72000" rIns="72000" bIns="72000">
            <a:noAutofit/>
          </a:bodyPr>
          <a:lstStyle>
            <a:lvl1pPr marL="179390" indent="-179390">
              <a:spcBef>
                <a:spcPts val="0"/>
              </a:spcBef>
              <a:spcAft>
                <a:spcPts val="700"/>
              </a:spcAft>
              <a:buSzPct val="100000"/>
              <a:buFontTx/>
              <a:buBlip>
                <a:blip r:embed="rId2"/>
              </a:buBlip>
              <a:defRPr sz="1600" baseline="0">
                <a:solidFill>
                  <a:srgbClr val="262626"/>
                </a:solidFill>
              </a:defRPr>
            </a:lvl1pPr>
            <a:lvl2pPr marL="176215" indent="-176215">
              <a:spcBef>
                <a:spcPts val="0"/>
              </a:spcBef>
              <a:spcAft>
                <a:spcPts val="0"/>
              </a:spcAft>
              <a:tabLst/>
              <a:defRPr sz="1200" b="1" baseline="0">
                <a:solidFill>
                  <a:srgbClr val="262626"/>
                </a:solidFill>
              </a:defRPr>
            </a:lvl2pPr>
            <a:lvl3pPr marL="176215" indent="-176215">
              <a:spcBef>
                <a:spcPts val="0"/>
              </a:spcBef>
              <a:spcAft>
                <a:spcPts val="0"/>
              </a:spcAft>
              <a:tabLst/>
              <a:defRPr sz="1200">
                <a:solidFill>
                  <a:srgbClr val="262626"/>
                </a:solidFill>
              </a:defRPr>
            </a:lvl3pPr>
            <a:lvl4pPr marL="176215" indent="-176215">
              <a:spcBef>
                <a:spcPts val="0"/>
              </a:spcBef>
              <a:spcAft>
                <a:spcPts val="0"/>
              </a:spcAft>
              <a:tabLst/>
              <a:defRPr sz="1100"/>
            </a:lvl4pPr>
            <a:lvl5pPr marL="176215" indent="-176215">
              <a:spcBef>
                <a:spcPts val="0"/>
              </a:spcBef>
              <a:spcAft>
                <a:spcPts val="0"/>
              </a:spcAft>
              <a:tabLst/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CONTEXTE CLIENT</a:t>
            </a:r>
          </a:p>
          <a:p>
            <a:pPr lvl="1"/>
            <a:r>
              <a:rPr lang="fr-FR" dirty="0"/>
              <a:t>Client : 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0" hasCustomPrompt="1"/>
          </p:nvPr>
        </p:nvSpPr>
        <p:spPr>
          <a:xfrm>
            <a:off x="506970" y="3799132"/>
            <a:ext cx="3976325" cy="1508528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>
            <a:noAutofit/>
          </a:bodyPr>
          <a:lstStyle>
            <a:lvl1pPr marL="179390" indent="-179390">
              <a:spcBef>
                <a:spcPts val="0"/>
              </a:spcBef>
              <a:spcAft>
                <a:spcPts val="700"/>
              </a:spcAft>
              <a:buSzPct val="100000"/>
              <a:buFontTx/>
              <a:buBlip>
                <a:blip r:embed="rId3"/>
              </a:buBlip>
              <a:defRPr sz="1600" baseline="0">
                <a:solidFill>
                  <a:schemeClr val="bg1"/>
                </a:solidFill>
              </a:defRPr>
            </a:lvl1pPr>
            <a:lvl2pPr marL="449269" indent="-17145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tabLst/>
              <a:defRPr sz="1200" baseline="0">
                <a:solidFill>
                  <a:srgbClr val="FFFFFF"/>
                </a:solidFill>
              </a:defRPr>
            </a:lvl2pPr>
            <a:lvl3pPr marL="450856" indent="-180977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</a:defRPr>
            </a:lvl3pPr>
            <a:lvl4pPr marL="628658" indent="-179390">
              <a:spcBef>
                <a:spcPts val="0"/>
              </a:spcBef>
              <a:spcAft>
                <a:spcPts val="0"/>
              </a:spcAft>
              <a:defRPr sz="1100">
                <a:solidFill>
                  <a:srgbClr val="FFFFFF"/>
                </a:solidFill>
              </a:defRPr>
            </a:lvl4pPr>
            <a:lvl5pPr marL="628658" indent="-179390">
              <a:spcBef>
                <a:spcPts val="0"/>
              </a:spcBef>
              <a:spcAft>
                <a:spcPts val="0"/>
              </a:spcAft>
              <a:defRPr sz="11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GAINS</a:t>
            </a:r>
          </a:p>
          <a:p>
            <a:pPr lvl="1"/>
            <a:r>
              <a:rPr lang="fr-FR" dirty="0"/>
              <a:t>Client : 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1" hasCustomPrompt="1"/>
          </p:nvPr>
        </p:nvSpPr>
        <p:spPr>
          <a:xfrm>
            <a:off x="4752792" y="1360171"/>
            <a:ext cx="3976325" cy="39411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 lIns="72000" tIns="72000" rIns="72000" bIns="72000">
            <a:noAutofit/>
          </a:bodyPr>
          <a:lstStyle>
            <a:lvl1pPr marL="179390" indent="-179390">
              <a:spcBef>
                <a:spcPts val="0"/>
              </a:spcBef>
              <a:spcAft>
                <a:spcPts val="700"/>
              </a:spcAft>
              <a:buSzPct val="100000"/>
              <a:buFontTx/>
              <a:buBlip>
                <a:blip r:embed="rId4"/>
              </a:buBlip>
              <a:defRPr sz="1600" baseline="0">
                <a:solidFill>
                  <a:srgbClr val="262626"/>
                </a:solidFill>
              </a:defRPr>
            </a:lvl1pPr>
            <a:lvl2pPr marL="176215" indent="-174627">
              <a:spcBef>
                <a:spcPts val="0"/>
              </a:spcBef>
              <a:spcAft>
                <a:spcPts val="0"/>
              </a:spcAft>
              <a:tabLst/>
              <a:defRPr sz="1200" baseline="0">
                <a:solidFill>
                  <a:srgbClr val="262626"/>
                </a:solidFill>
              </a:defRPr>
            </a:lvl2pPr>
            <a:lvl3pPr marL="176215" indent="-174627">
              <a:spcBef>
                <a:spcPts val="0"/>
              </a:spcBef>
              <a:spcAft>
                <a:spcPts val="0"/>
              </a:spcAft>
              <a:tabLst/>
              <a:defRPr sz="1200">
                <a:solidFill>
                  <a:srgbClr val="262626"/>
                </a:solidFill>
              </a:defRPr>
            </a:lvl3pPr>
            <a:lvl4pPr marL="176215" indent="-174627">
              <a:spcBef>
                <a:spcPts val="0"/>
              </a:spcBef>
              <a:spcAft>
                <a:spcPts val="0"/>
              </a:spcAft>
              <a:tabLst/>
              <a:defRPr sz="1100"/>
            </a:lvl4pPr>
            <a:lvl5pPr marL="176215" indent="-174627">
              <a:spcBef>
                <a:spcPts val="0"/>
              </a:spcBef>
              <a:spcAft>
                <a:spcPts val="0"/>
              </a:spcAft>
              <a:tabLst/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SOLUTION ALTEN</a:t>
            </a:r>
          </a:p>
          <a:p>
            <a:pPr lvl="1"/>
            <a:r>
              <a:rPr lang="fr-FR" dirty="0"/>
              <a:t>Client : 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pour une image  8"/>
          <p:cNvSpPr>
            <a:spLocks noGrp="1"/>
          </p:cNvSpPr>
          <p:nvPr>
            <p:ph type="pic" sz="quarter" idx="12"/>
          </p:nvPr>
        </p:nvSpPr>
        <p:spPr>
          <a:xfrm>
            <a:off x="8930221" y="1352237"/>
            <a:ext cx="2762249" cy="20716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 hasCustomPrompt="1"/>
          </p:nvPr>
        </p:nvSpPr>
        <p:spPr>
          <a:xfrm>
            <a:off x="8931222" y="3502161"/>
            <a:ext cx="2770068" cy="1811818"/>
          </a:xfrm>
          <a:prstGeom prst="rect">
            <a:avLst/>
          </a:prstGeom>
        </p:spPr>
        <p:txBody>
          <a:bodyPr wrap="square" lIns="72000" tIns="72000" rIns="72000" bIns="72000">
            <a:noAutofit/>
          </a:bodyPr>
          <a:lstStyle>
            <a:lvl1pPr marL="179390" indent="-179390">
              <a:spcBef>
                <a:spcPts val="0"/>
              </a:spcBef>
              <a:spcAft>
                <a:spcPts val="700"/>
              </a:spcAft>
              <a:buSzPct val="100000"/>
              <a:buFontTx/>
              <a:buBlip>
                <a:blip r:embed="rId5"/>
              </a:buBlip>
              <a:defRPr sz="1600" baseline="0">
                <a:solidFill>
                  <a:srgbClr val="262626"/>
                </a:solidFill>
              </a:defRPr>
            </a:lvl1pPr>
            <a:lvl2pPr marL="176215" indent="-17621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tabLst/>
              <a:defRPr sz="1200" b="1" baseline="0">
                <a:solidFill>
                  <a:srgbClr val="262626"/>
                </a:solidFill>
              </a:defRPr>
            </a:lvl2pPr>
            <a:lvl3pPr marL="176215" indent="-176215">
              <a:spcBef>
                <a:spcPts val="0"/>
              </a:spcBef>
              <a:spcAft>
                <a:spcPts val="0"/>
              </a:spcAft>
              <a:tabLst/>
              <a:defRPr sz="1200">
                <a:solidFill>
                  <a:srgbClr val="262626"/>
                </a:solidFill>
              </a:defRPr>
            </a:lvl3pPr>
            <a:lvl4pPr marL="176215" indent="-176215">
              <a:spcBef>
                <a:spcPts val="0"/>
              </a:spcBef>
              <a:spcAft>
                <a:spcPts val="0"/>
              </a:spcAft>
              <a:tabLst/>
              <a:defRPr sz="1100"/>
            </a:lvl4pPr>
            <a:lvl5pPr marL="176215" indent="-176215">
              <a:spcBef>
                <a:spcPts val="0"/>
              </a:spcBef>
              <a:spcAft>
                <a:spcPts val="0"/>
              </a:spcAft>
              <a:tabLst/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ENVIRONNEMENT</a:t>
            </a:r>
          </a:p>
          <a:p>
            <a:pPr lvl="1"/>
            <a:r>
              <a:rPr lang="fr-FR" dirty="0"/>
              <a:t>Technique : 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pSp>
        <p:nvGrpSpPr>
          <p:cNvPr id="30" name="Grouper 29"/>
          <p:cNvGrpSpPr/>
          <p:nvPr userDrawn="1"/>
        </p:nvGrpSpPr>
        <p:grpSpPr>
          <a:xfrm>
            <a:off x="1246646" y="5387228"/>
            <a:ext cx="9813580" cy="308983"/>
            <a:chOff x="934982" y="5608297"/>
            <a:chExt cx="7360186" cy="308983"/>
          </a:xfrm>
        </p:grpSpPr>
        <p:sp>
          <p:nvSpPr>
            <p:cNvPr id="15" name="Bulle ronde 19"/>
            <p:cNvSpPr>
              <a:spLocks noChangeArrowheads="1"/>
            </p:cNvSpPr>
            <p:nvPr userDrawn="1"/>
          </p:nvSpPr>
          <p:spPr bwMode="auto">
            <a:xfrm>
              <a:off x="934982" y="5608297"/>
              <a:ext cx="1083178" cy="305445"/>
            </a:xfrm>
            <a:prstGeom prst="flowChartOffpageConnector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Développement</a:t>
              </a:r>
              <a:endParaRPr lang="fr-F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Bulle ronde 19"/>
            <p:cNvSpPr>
              <a:spLocks noChangeArrowheads="1"/>
            </p:cNvSpPr>
            <p:nvPr userDrawn="1"/>
          </p:nvSpPr>
          <p:spPr bwMode="auto">
            <a:xfrm>
              <a:off x="2456124" y="5611835"/>
              <a:ext cx="1128625" cy="305445"/>
            </a:xfrm>
            <a:prstGeom prst="flowChartOffpageConnector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Compétences clés</a:t>
              </a:r>
              <a:endParaRPr lang="fr-F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Bulle ronde 19"/>
            <p:cNvSpPr>
              <a:spLocks noChangeArrowheads="1"/>
            </p:cNvSpPr>
            <p:nvPr userDrawn="1"/>
          </p:nvSpPr>
          <p:spPr bwMode="auto">
            <a:xfrm>
              <a:off x="4075255" y="5611835"/>
              <a:ext cx="1083178" cy="305445"/>
            </a:xfrm>
            <a:prstGeom prst="flowChartOffpageConnector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Mode</a:t>
              </a:r>
              <a:endParaRPr lang="fr-F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Bulle ronde 19"/>
            <p:cNvSpPr>
              <a:spLocks noChangeArrowheads="1"/>
            </p:cNvSpPr>
            <p:nvPr userDrawn="1"/>
          </p:nvSpPr>
          <p:spPr bwMode="auto">
            <a:xfrm>
              <a:off x="5648939" y="5611835"/>
              <a:ext cx="1083178" cy="305445"/>
            </a:xfrm>
            <a:prstGeom prst="flowChartOffpageConnector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Equipe ALTEN</a:t>
              </a:r>
              <a:endParaRPr lang="fr-F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Bulle ronde 19"/>
            <p:cNvSpPr>
              <a:spLocks noChangeArrowheads="1"/>
            </p:cNvSpPr>
            <p:nvPr userDrawn="1"/>
          </p:nvSpPr>
          <p:spPr bwMode="auto">
            <a:xfrm>
              <a:off x="7211990" y="5611835"/>
              <a:ext cx="1083178" cy="305445"/>
            </a:xfrm>
            <a:prstGeom prst="flowChartOffpageConnector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Durée</a:t>
              </a:r>
              <a:endParaRPr lang="fr-F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0" name="Rectangle à coins arrondis 19"/>
          <p:cNvSpPr/>
          <p:nvPr userDrawn="1"/>
        </p:nvSpPr>
        <p:spPr>
          <a:xfrm>
            <a:off x="5189662" y="5746443"/>
            <a:ext cx="1858876" cy="385723"/>
          </a:xfrm>
          <a:prstGeom prst="roundRect">
            <a:avLst>
              <a:gd name="adj" fmla="val 9963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fr-FR" sz="1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1" name="Rectangle à coins arrondis 20"/>
          <p:cNvSpPr/>
          <p:nvPr userDrawn="1"/>
        </p:nvSpPr>
        <p:spPr>
          <a:xfrm>
            <a:off x="7301300" y="5746443"/>
            <a:ext cx="1858876" cy="385723"/>
          </a:xfrm>
          <a:prstGeom prst="roundRect">
            <a:avLst>
              <a:gd name="adj" fmla="val 9963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fr-FR" sz="1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2" name="Rectangle à coins arrondis 21"/>
          <p:cNvSpPr/>
          <p:nvPr userDrawn="1"/>
        </p:nvSpPr>
        <p:spPr>
          <a:xfrm>
            <a:off x="982619" y="5746443"/>
            <a:ext cx="1858876" cy="385723"/>
          </a:xfrm>
          <a:prstGeom prst="roundRect">
            <a:avLst>
              <a:gd name="adj" fmla="val 9963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fr-FR" sz="1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3" name="Rectangle à coins arrondis 22"/>
          <p:cNvSpPr/>
          <p:nvPr userDrawn="1"/>
        </p:nvSpPr>
        <p:spPr>
          <a:xfrm>
            <a:off x="3081462" y="5746443"/>
            <a:ext cx="1858876" cy="385723"/>
          </a:xfrm>
          <a:prstGeom prst="roundRect">
            <a:avLst>
              <a:gd name="adj" fmla="val 9963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fr-FR" sz="1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4" name="Rectangle à coins arrondis 23"/>
          <p:cNvSpPr/>
          <p:nvPr userDrawn="1"/>
        </p:nvSpPr>
        <p:spPr>
          <a:xfrm>
            <a:off x="9410742" y="5746443"/>
            <a:ext cx="1858876" cy="385723"/>
          </a:xfrm>
          <a:prstGeom prst="roundRect">
            <a:avLst>
              <a:gd name="adj" fmla="val 9963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fr-FR" sz="1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grpSp>
        <p:nvGrpSpPr>
          <p:cNvPr id="31" name="Grouper 30"/>
          <p:cNvGrpSpPr/>
          <p:nvPr userDrawn="1"/>
        </p:nvGrpSpPr>
        <p:grpSpPr>
          <a:xfrm>
            <a:off x="1856517" y="5661047"/>
            <a:ext cx="8555826" cy="132766"/>
            <a:chOff x="1392387" y="5882120"/>
            <a:chExt cx="6416869" cy="132766"/>
          </a:xfrm>
        </p:grpSpPr>
        <p:sp>
          <p:nvSpPr>
            <p:cNvPr id="25" name="Ellipse 24"/>
            <p:cNvSpPr>
              <a:spLocks noChangeAspect="1"/>
            </p:cNvSpPr>
            <p:nvPr userDrawn="1"/>
          </p:nvSpPr>
          <p:spPr>
            <a:xfrm>
              <a:off x="1392387" y="5882120"/>
              <a:ext cx="129228" cy="1292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b="1" dirty="0">
                <a:latin typeface="Calibri" pitchFamily="34" charset="0"/>
              </a:endParaRPr>
            </a:p>
          </p:txBody>
        </p:sp>
        <p:sp>
          <p:nvSpPr>
            <p:cNvPr id="26" name="Ellipse 25"/>
            <p:cNvSpPr>
              <a:spLocks noChangeAspect="1"/>
            </p:cNvSpPr>
            <p:nvPr userDrawn="1"/>
          </p:nvSpPr>
          <p:spPr>
            <a:xfrm>
              <a:off x="2969609" y="5885658"/>
              <a:ext cx="129228" cy="1292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b="1" dirty="0">
                <a:latin typeface="Calibri" pitchFamily="34" charset="0"/>
              </a:endParaRPr>
            </a:p>
          </p:txBody>
        </p:sp>
        <p:sp>
          <p:nvSpPr>
            <p:cNvPr id="27" name="Ellipse 26"/>
            <p:cNvSpPr>
              <a:spLocks noChangeAspect="1"/>
            </p:cNvSpPr>
            <p:nvPr userDrawn="1"/>
          </p:nvSpPr>
          <p:spPr>
            <a:xfrm>
              <a:off x="4543293" y="5885658"/>
              <a:ext cx="129228" cy="1292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b="1" dirty="0">
                <a:latin typeface="Calibri" pitchFamily="34" charset="0"/>
              </a:endParaRPr>
            </a:p>
          </p:txBody>
        </p:sp>
        <p:sp>
          <p:nvSpPr>
            <p:cNvPr id="28" name="Ellipse 27"/>
            <p:cNvSpPr>
              <a:spLocks noChangeAspect="1"/>
            </p:cNvSpPr>
            <p:nvPr userDrawn="1"/>
          </p:nvSpPr>
          <p:spPr>
            <a:xfrm>
              <a:off x="6116977" y="5885658"/>
              <a:ext cx="129228" cy="1292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b="1" dirty="0">
                <a:latin typeface="Calibri" pitchFamily="34" charset="0"/>
              </a:endParaRPr>
            </a:p>
          </p:txBody>
        </p:sp>
        <p:sp>
          <p:nvSpPr>
            <p:cNvPr id="29" name="Ellipse 28"/>
            <p:cNvSpPr>
              <a:spLocks noChangeAspect="1"/>
            </p:cNvSpPr>
            <p:nvPr userDrawn="1"/>
          </p:nvSpPr>
          <p:spPr>
            <a:xfrm>
              <a:off x="7680028" y="5885658"/>
              <a:ext cx="129228" cy="1292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b="1" dirty="0">
                <a:latin typeface="Calibri" pitchFamily="34" charset="0"/>
              </a:endParaRPr>
            </a:p>
          </p:txBody>
        </p:sp>
      </p:grpSp>
      <p:sp>
        <p:nvSpPr>
          <p:cNvPr id="39" name="Espace réservé du contenu 38"/>
          <p:cNvSpPr>
            <a:spLocks noGrp="1"/>
          </p:cNvSpPr>
          <p:nvPr>
            <p:ph sz="quarter" idx="15" hasCustomPrompt="1"/>
          </p:nvPr>
        </p:nvSpPr>
        <p:spPr>
          <a:xfrm>
            <a:off x="1061456" y="5763077"/>
            <a:ext cx="1693333" cy="3533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 algn="ctr">
              <a:buNone/>
              <a:defRPr lang="fr-FR" sz="1000" kern="1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fr-FR" dirty="0"/>
              <a:t>contenu</a:t>
            </a:r>
          </a:p>
        </p:txBody>
      </p:sp>
      <p:sp>
        <p:nvSpPr>
          <p:cNvPr id="41" name="Espace réservé du contenu 38"/>
          <p:cNvSpPr>
            <a:spLocks noGrp="1"/>
          </p:cNvSpPr>
          <p:nvPr>
            <p:ph sz="quarter" idx="16" hasCustomPrompt="1"/>
          </p:nvPr>
        </p:nvSpPr>
        <p:spPr>
          <a:xfrm>
            <a:off x="3159093" y="5763077"/>
            <a:ext cx="1693333" cy="3533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buNone/>
              <a:defRPr lang="fr-FR" sz="1000" kern="1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fr-FR" dirty="0"/>
              <a:t>contenu</a:t>
            </a:r>
          </a:p>
        </p:txBody>
      </p:sp>
      <p:sp>
        <p:nvSpPr>
          <p:cNvPr id="43" name="Espace réservé du contenu 38"/>
          <p:cNvSpPr>
            <a:spLocks noGrp="1"/>
          </p:cNvSpPr>
          <p:nvPr>
            <p:ph sz="quarter" idx="17" hasCustomPrompt="1"/>
          </p:nvPr>
        </p:nvSpPr>
        <p:spPr>
          <a:xfrm>
            <a:off x="5273584" y="5763077"/>
            <a:ext cx="1693333" cy="3533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buNone/>
              <a:defRPr lang="fr-FR" sz="1000" kern="1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fr-FR" dirty="0"/>
              <a:t>contenu</a:t>
            </a:r>
          </a:p>
        </p:txBody>
      </p:sp>
      <p:sp>
        <p:nvSpPr>
          <p:cNvPr id="44" name="Espace réservé du contenu 38"/>
          <p:cNvSpPr>
            <a:spLocks noGrp="1"/>
          </p:cNvSpPr>
          <p:nvPr>
            <p:ph sz="quarter" idx="18" hasCustomPrompt="1"/>
          </p:nvPr>
        </p:nvSpPr>
        <p:spPr>
          <a:xfrm>
            <a:off x="7388068" y="5763077"/>
            <a:ext cx="1693333" cy="3533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buNone/>
              <a:defRPr lang="fr-FR" sz="1000" kern="1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fr-FR" dirty="0"/>
              <a:t>contenu</a:t>
            </a:r>
          </a:p>
        </p:txBody>
      </p:sp>
      <p:sp>
        <p:nvSpPr>
          <p:cNvPr id="45" name="Espace réservé du contenu 38"/>
          <p:cNvSpPr>
            <a:spLocks noGrp="1"/>
          </p:cNvSpPr>
          <p:nvPr>
            <p:ph sz="quarter" idx="19" hasCustomPrompt="1"/>
          </p:nvPr>
        </p:nvSpPr>
        <p:spPr>
          <a:xfrm>
            <a:off x="9494132" y="5763077"/>
            <a:ext cx="1693333" cy="3533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buNone/>
              <a:defRPr lang="fr-FR" sz="1000" kern="1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fr-FR" dirty="0"/>
              <a:t>contenu</a:t>
            </a:r>
          </a:p>
        </p:txBody>
      </p:sp>
      <p:sp>
        <p:nvSpPr>
          <p:cNvPr id="3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52671" y="6029113"/>
            <a:ext cx="918633" cy="5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000000"/>
                </a:solidFill>
                <a:latin typeface="Calibri" pitchFamily="23" charset="0"/>
                <a:ea typeface="ＭＳ Ｐゴシック" pitchFamily="23" charset="-128"/>
              </a:defRPr>
            </a:lvl1pPr>
          </a:lstStyle>
          <a:p>
            <a:pPr>
              <a:defRPr/>
            </a:pPr>
            <a:fld id="{E5157D6E-19CF-4FC1-9085-F233F2FE0645}" type="slidenum">
              <a:rPr lang="de-DE" smtClean="0">
                <a:cs typeface="Arial" charset="0"/>
              </a:rPr>
              <a:pPr>
                <a:defRPr/>
              </a:pPr>
              <a:t>‹N°›</a:t>
            </a:fld>
            <a:endParaRPr lang="de-DE" dirty="0">
              <a:cs typeface="Arial" charset="0"/>
            </a:endParaRPr>
          </a:p>
        </p:txBody>
      </p:sp>
      <p:sp>
        <p:nvSpPr>
          <p:cNvPr id="34" name="Titre 1"/>
          <p:cNvSpPr>
            <a:spLocks noGrp="1"/>
          </p:cNvSpPr>
          <p:nvPr>
            <p:ph type="title" hasCustomPrompt="1"/>
          </p:nvPr>
        </p:nvSpPr>
        <p:spPr>
          <a:xfrm>
            <a:off x="513676" y="231652"/>
            <a:ext cx="10074679" cy="47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algn="l">
              <a:defRPr lang="fr-FR" sz="2400" b="1" i="0" baseline="0" dirty="0" smtClean="0">
                <a:solidFill>
                  <a:srgbClr val="262626"/>
                </a:solidFill>
                <a:latin typeface="Calibri"/>
                <a:ea typeface="ＭＳ Ｐゴシック" pitchFamily="62" charset="-128"/>
                <a:cs typeface="Calibri"/>
              </a:defRPr>
            </a:lvl1pPr>
          </a:lstStyle>
          <a:p>
            <a:r>
              <a:rPr lang="fr-FR" dirty="0"/>
              <a:t>Intitulé du projet</a:t>
            </a:r>
          </a:p>
        </p:txBody>
      </p:sp>
      <p:sp>
        <p:nvSpPr>
          <p:cNvPr id="35" name="Espace réservé du contenu 36"/>
          <p:cNvSpPr>
            <a:spLocks noGrp="1"/>
          </p:cNvSpPr>
          <p:nvPr>
            <p:ph sz="quarter" idx="14" hasCustomPrompt="1"/>
          </p:nvPr>
        </p:nvSpPr>
        <p:spPr>
          <a:xfrm>
            <a:off x="505884" y="747404"/>
            <a:ext cx="10083801" cy="36671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 b="1" i="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1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Secteur</a:t>
            </a:r>
          </a:p>
        </p:txBody>
      </p:sp>
      <p:sp>
        <p:nvSpPr>
          <p:cNvPr id="36" name="Espace réservé du texte 16"/>
          <p:cNvSpPr>
            <a:spLocks noGrp="1"/>
          </p:cNvSpPr>
          <p:nvPr>
            <p:ph type="body" sz="quarter" idx="20" hasCustomPrompt="1"/>
          </p:nvPr>
        </p:nvSpPr>
        <p:spPr>
          <a:xfrm>
            <a:off x="513676" y="6029112"/>
            <a:ext cx="5833337" cy="363804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11113" indent="-11113" algn="l">
              <a:tabLst/>
              <a:defRPr sz="1200" b="0" i="1" baseline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Niveaux de confidentialité : C0 : non confidentiel / C1 : document interne Groupe (non critique) / C2 : diffusion restreinte  / C3 : Strictement confidentiel (interne ou stratégique client)</a:t>
            </a:r>
          </a:p>
        </p:txBody>
      </p:sp>
      <p:sp>
        <p:nvSpPr>
          <p:cNvPr id="37" name="Espace réservé du texte 16"/>
          <p:cNvSpPr>
            <a:spLocks noGrp="1"/>
          </p:cNvSpPr>
          <p:nvPr>
            <p:ph type="body" sz="quarter" idx="21" hasCustomPrompt="1"/>
          </p:nvPr>
        </p:nvSpPr>
        <p:spPr>
          <a:xfrm>
            <a:off x="7177991" y="6029113"/>
            <a:ext cx="3332231" cy="363804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Service/Direction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389490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(sans logo) -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892" y="0"/>
            <a:ext cx="12265892" cy="6869554"/>
          </a:xfrm>
          <a:prstGeom prst="rect">
            <a:avLst/>
          </a:prstGeom>
        </p:spPr>
      </p:pic>
      <p:sp>
        <p:nvSpPr>
          <p:cNvPr id="6" name="ZoneTexte 5"/>
          <p:cNvSpPr txBox="1"/>
          <p:nvPr userDrawn="1"/>
        </p:nvSpPr>
        <p:spPr>
          <a:xfrm>
            <a:off x="7162800" y="5869669"/>
            <a:ext cx="4430485" cy="461665"/>
          </a:xfrm>
          <a:prstGeom prst="rect">
            <a:avLst/>
          </a:prstGeom>
          <a:solidFill>
            <a:srgbClr val="001320"/>
          </a:solidFill>
        </p:spPr>
        <p:txBody>
          <a:bodyPr wrap="square" rtlCol="0">
            <a:spAutoFit/>
          </a:bodyPr>
          <a:lstStyle/>
          <a:p>
            <a:endParaRPr lang="fr-FR" sz="24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7761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8BA64C4D-8D02-CC45-AC18-ED16DD874E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12192000" cy="6020461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7F5C87-9C54-8143-9F06-75C94162E0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7772" y="6178223"/>
            <a:ext cx="4713029" cy="501977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rgbClr val="063D6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First name Last name </a:t>
            </a:r>
            <a:r>
              <a:rPr lang="en-US" sz="1200" dirty="0">
                <a:solidFill>
                  <a:srgbClr val="043962"/>
                </a:solidFill>
                <a:latin typeface="Arial" panose="020B0604020202020204" pitchFamily="34" charset="0"/>
              </a:rPr>
              <a:t>– ALTEN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6C703FC-0448-5940-8434-E2B6D93339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3478" y="685800"/>
            <a:ext cx="9603175" cy="2082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534" b="1" i="0" cap="none" spc="0" baseline="0">
                <a:solidFill>
                  <a:schemeClr val="bg1"/>
                </a:solidFill>
                <a:effectLst>
                  <a:outerShdw blurRad="635000" dist="38100" dir="2700000" algn="tl" rotWithShape="0">
                    <a:prstClr val="black">
                      <a:alpha val="44000"/>
                    </a:prstClr>
                  </a:outerShdw>
                </a:effectLst>
                <a:latin typeface="Arial Black" panose="020B0604020202020204" pitchFamily="34" charset="0"/>
                <a:ea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Title of the presentation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DF85FF6-D30B-1E48-B0E3-A32B0530A2D4}"/>
              </a:ext>
            </a:extLst>
          </p:cNvPr>
          <p:cNvSpPr txBox="1">
            <a:spLocks/>
          </p:cNvSpPr>
          <p:nvPr userDrawn="1"/>
        </p:nvSpPr>
        <p:spPr>
          <a:xfrm>
            <a:off x="10820400" y="6338484"/>
            <a:ext cx="96253" cy="341716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3716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0" i="0" kern="1200" cap="none" spc="0" baseline="0">
                <a:solidFill>
                  <a:schemeClr val="bg2"/>
                </a:solidFill>
                <a:latin typeface="Avenir Roman" panose="02000503020000020003" pitchFamily="2" charset="0"/>
                <a:ea typeface="Avenir Roman" panose="02000503020000020003" pitchFamily="2" charset="0"/>
                <a:cs typeface="Arial" panose="020B0604020202020204" pitchFamily="34" charset="0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rgbClr val="0093D6"/>
                </a:solidFill>
                <a:latin typeface="Arial" panose="020B0604020202020204" pitchFamily="34" charset="0"/>
              </a:rPr>
              <a:t>I</a:t>
            </a:r>
            <a:endParaRPr lang="en-US" sz="1600" dirty="0">
              <a:solidFill>
                <a:srgbClr val="043962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EB076866-D44D-FB40-AF55-14E2CA56FB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515600" y="6279685"/>
            <a:ext cx="343741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cap="none" spc="0" baseline="0">
                <a:solidFill>
                  <a:srgbClr val="063D6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9B5C60F-D642-CB42-BDBB-3C98C8EEC0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917936" y="6279685"/>
            <a:ext cx="343741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cap="none" spc="0" baseline="0">
                <a:solidFill>
                  <a:srgbClr val="063D6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2ACB2770-FDC4-8F4D-AA66-F70CE3C3C8D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295888" y="6279685"/>
            <a:ext cx="593760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cap="none" spc="0" baseline="0">
                <a:solidFill>
                  <a:srgbClr val="063D67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XXXX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BE1A0409-A4A2-FB4E-B7D3-51C48D37C154}"/>
              </a:ext>
            </a:extLst>
          </p:cNvPr>
          <p:cNvSpPr txBox="1">
            <a:spLocks/>
          </p:cNvSpPr>
          <p:nvPr userDrawn="1"/>
        </p:nvSpPr>
        <p:spPr>
          <a:xfrm>
            <a:off x="11221844" y="6338484"/>
            <a:ext cx="96253" cy="341716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3716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b="0" i="0" kern="1200" cap="none" spc="0" baseline="0">
                <a:solidFill>
                  <a:schemeClr val="bg2"/>
                </a:solidFill>
                <a:latin typeface="Avenir Roman" panose="02000503020000020003" pitchFamily="2" charset="0"/>
                <a:ea typeface="Avenir Roman" panose="02000503020000020003" pitchFamily="2" charset="0"/>
                <a:cs typeface="Arial" panose="020B0604020202020204" pitchFamily="34" charset="0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rgbClr val="0093D6"/>
                </a:solidFill>
                <a:latin typeface="Arial" panose="020B0604020202020204" pitchFamily="34" charset="0"/>
              </a:rPr>
              <a:t>I</a:t>
            </a:r>
            <a:endParaRPr lang="en-US" sz="1600" dirty="0">
              <a:solidFill>
                <a:srgbClr val="043962"/>
              </a:solidFill>
              <a:latin typeface="Arial" panose="020B0604020202020204" pitchFamily="34" charset="0"/>
            </a:endParaRP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F67C5910-CDF0-5A42-BEAC-3287A97797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19149" y="6279685"/>
            <a:ext cx="14053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 b="0" i="0" cap="none" spc="0" baseline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C1 -</a:t>
            </a:r>
          </a:p>
        </p:txBody>
      </p:sp>
    </p:spTree>
    <p:extLst>
      <p:ext uri="{BB962C8B-B14F-4D97-AF65-F5344CB8AC3E}">
        <p14:creationId xmlns:p14="http://schemas.microsoft.com/office/powerpoint/2010/main" val="158552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(logo)- Diapositive de TITRE 1 (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445770" y="514295"/>
            <a:ext cx="1897380" cy="468256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Date</a:t>
            </a:r>
          </a:p>
        </p:txBody>
      </p:sp>
      <p:sp>
        <p:nvSpPr>
          <p:cNvPr id="6" name="Titre 1"/>
          <p:cNvSpPr>
            <a:spLocks noGrp="1"/>
          </p:cNvSpPr>
          <p:nvPr>
            <p:ph type="ctrTitle"/>
          </p:nvPr>
        </p:nvSpPr>
        <p:spPr>
          <a:xfrm>
            <a:off x="445772" y="1838596"/>
            <a:ext cx="6215383" cy="2182516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3600" b="1" i="0" baseline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sz="quarter" idx="10" hasCustomPrompt="1"/>
          </p:nvPr>
        </p:nvSpPr>
        <p:spPr>
          <a:xfrm>
            <a:off x="6661157" y="2251710"/>
            <a:ext cx="4967628" cy="3928428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2800" b="0" i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Insérer une photo ici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16138" y="4924429"/>
            <a:ext cx="5334000" cy="352855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600" b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Service/Fonction</a:t>
            </a:r>
          </a:p>
        </p:txBody>
      </p:sp>
      <p:sp>
        <p:nvSpPr>
          <p:cNvPr id="9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416142" y="5230988"/>
            <a:ext cx="5333996" cy="363804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200" b="0" i="1" baseline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Niveaux de confidentialité (obligatoire) : </a:t>
            </a:r>
            <a:br>
              <a:rPr lang="fr-FR" dirty="0"/>
            </a:br>
            <a:r>
              <a:rPr lang="fr-FR" dirty="0"/>
              <a:t>C0 : non confidentiel</a:t>
            </a:r>
            <a:br>
              <a:rPr lang="fr-FR" dirty="0"/>
            </a:br>
            <a:r>
              <a:rPr lang="fr-FR" dirty="0"/>
              <a:t>C1 : document interne Groupe (non critique)</a:t>
            </a:r>
            <a:br>
              <a:rPr lang="fr-FR" dirty="0"/>
            </a:br>
            <a:r>
              <a:rPr lang="fr-FR" dirty="0"/>
              <a:t>C2 : diffusion restreinte ou document client</a:t>
            </a:r>
            <a:br>
              <a:rPr lang="fr-FR" dirty="0"/>
            </a:br>
            <a:r>
              <a:rPr lang="fr-FR" dirty="0"/>
              <a:t>C3 : Strictement confidentiel (interne ou stratégique client)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 flipH="1">
            <a:off x="4" y="4877270"/>
            <a:ext cx="6831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1" y="514350"/>
            <a:ext cx="6290441" cy="468313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b="0"/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371617" indent="0">
              <a:buNone/>
              <a:defRPr/>
            </a:lvl4pPr>
            <a:lvl5pPr marL="1828823" indent="0">
              <a:buNone/>
              <a:defRPr/>
            </a:lvl5pPr>
          </a:lstStyle>
          <a:p>
            <a:pPr lvl="0"/>
            <a:r>
              <a:rPr lang="fr-FR" dirty="0"/>
              <a:t>Nom/Prénom/Service</a:t>
            </a:r>
          </a:p>
        </p:txBody>
      </p:sp>
    </p:spTree>
    <p:extLst>
      <p:ext uri="{BB962C8B-B14F-4D97-AF65-F5344CB8AC3E}">
        <p14:creationId xmlns:p14="http://schemas.microsoft.com/office/powerpoint/2010/main" val="1901265469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(logo) - Diapositive de TITRE 2 multin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3"/>
          <p:cNvSpPr>
            <a:spLocks noGrp="1"/>
          </p:cNvSpPr>
          <p:nvPr>
            <p:ph type="body" sz="quarter" idx="11" hasCustomPrompt="1"/>
          </p:nvPr>
        </p:nvSpPr>
        <p:spPr>
          <a:xfrm>
            <a:off x="6460399" y="3510742"/>
            <a:ext cx="5192183" cy="608012"/>
          </a:xfrm>
          <a:prstGeom prst="rect">
            <a:avLst/>
          </a:prstGeom>
        </p:spPr>
        <p:txBody>
          <a:bodyPr vert="horz" wrap="none" lIns="0" tIns="0" rIns="0" bIns="0">
            <a:normAutofit/>
          </a:bodyPr>
          <a:lstStyle>
            <a:lvl1pPr>
              <a:defRPr sz="2000" baseline="0"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fr-FR" dirty="0"/>
              <a:t>Prénom NOM intervenant 1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6440876" y="4160028"/>
            <a:ext cx="5211705" cy="677686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600" b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Service/Fonction intervenant 1</a:t>
            </a:r>
          </a:p>
        </p:txBody>
      </p:sp>
      <p:sp>
        <p:nvSpPr>
          <p:cNvPr id="8" name="Espace réservé du texte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54193" y="4681996"/>
            <a:ext cx="5192183" cy="608012"/>
          </a:xfrm>
          <a:prstGeom prst="rect">
            <a:avLst/>
          </a:prstGeom>
        </p:spPr>
        <p:txBody>
          <a:bodyPr vert="horz" wrap="none" lIns="0" tIns="0" rIns="0" bIns="0">
            <a:normAutofit/>
          </a:bodyPr>
          <a:lstStyle>
            <a:lvl1pPr>
              <a:defRPr sz="2000" baseline="0"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fr-FR" dirty="0"/>
              <a:t>Prénom NOM intervenants 2 et +</a:t>
            </a:r>
          </a:p>
        </p:txBody>
      </p:sp>
      <p:sp>
        <p:nvSpPr>
          <p:cNvPr id="9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6434670" y="5331282"/>
            <a:ext cx="5211705" cy="677686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600" b="0" baseline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Service/Fonction intervenant 2</a:t>
            </a:r>
          </a:p>
        </p:txBody>
      </p:sp>
      <p:cxnSp>
        <p:nvCxnSpPr>
          <p:cNvPr id="13" name="Connecteur droit 12"/>
          <p:cNvCxnSpPr/>
          <p:nvPr userDrawn="1"/>
        </p:nvCxnSpPr>
        <p:spPr>
          <a:xfrm flipH="1">
            <a:off x="6434671" y="5176413"/>
            <a:ext cx="5757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 userDrawn="1"/>
        </p:nvCxnSpPr>
        <p:spPr>
          <a:xfrm flipH="1">
            <a:off x="6434671" y="4017488"/>
            <a:ext cx="5757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u texte 16"/>
          <p:cNvSpPr>
            <a:spLocks noGrp="1"/>
          </p:cNvSpPr>
          <p:nvPr>
            <p:ph type="body" sz="quarter" idx="16" hasCustomPrompt="1"/>
          </p:nvPr>
        </p:nvSpPr>
        <p:spPr>
          <a:xfrm>
            <a:off x="445772" y="4681996"/>
            <a:ext cx="5333996" cy="912796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200" b="0" i="1" baseline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Niveaux de confidentialité (obligatoire) : </a:t>
            </a:r>
            <a:br>
              <a:rPr lang="fr-FR" dirty="0"/>
            </a:br>
            <a:r>
              <a:rPr lang="fr-FR" dirty="0"/>
              <a:t>C0 : non confidentiel</a:t>
            </a:r>
            <a:br>
              <a:rPr lang="fr-FR" dirty="0"/>
            </a:br>
            <a:r>
              <a:rPr lang="fr-FR" dirty="0"/>
              <a:t>C1 : document interne Groupe (non critique)</a:t>
            </a:r>
            <a:br>
              <a:rPr lang="fr-FR" dirty="0"/>
            </a:br>
            <a:r>
              <a:rPr lang="fr-FR" dirty="0"/>
              <a:t>C2 : diffusion restreinte ou document client</a:t>
            </a:r>
            <a:br>
              <a:rPr lang="fr-FR" dirty="0"/>
            </a:br>
            <a:r>
              <a:rPr lang="fr-FR" dirty="0"/>
              <a:t>C3 : Strictement confidentiel (interne ou stratégique client)</a:t>
            </a:r>
          </a:p>
        </p:txBody>
      </p:sp>
      <p:sp>
        <p:nvSpPr>
          <p:cNvPr id="19" name="Sous-titre 2"/>
          <p:cNvSpPr txBox="1">
            <a:spLocks/>
          </p:cNvSpPr>
          <p:nvPr userDrawn="1"/>
        </p:nvSpPr>
        <p:spPr>
          <a:xfrm>
            <a:off x="445770" y="514295"/>
            <a:ext cx="1897380" cy="468256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Arial"/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ＭＳ Ｐゴシック" pitchFamily="62" charset="-128"/>
                <a:cs typeface="Calibri" pitchFamily="34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charset="2"/>
              <a:buNone/>
              <a:defRPr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ＭＳ Ｐゴシック" pitchFamily="62" charset="-128"/>
                <a:cs typeface="Calibri" pitchFamily="34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ＭＳ Ｐゴシック" pitchFamily="62" charset="-128"/>
                <a:cs typeface="Calibri" pitchFamily="34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ＭＳ Ｐゴシック" pitchFamily="62" charset="-128"/>
                <a:cs typeface="Calibri" pitchFamily="34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 i="1">
                <a:solidFill>
                  <a:schemeClr val="tx1">
                    <a:tint val="75000"/>
                  </a:schemeClr>
                </a:solidFill>
                <a:latin typeface="Calibri" pitchFamily="34" charset="0"/>
                <a:ea typeface="ＭＳ Ｐゴシック" pitchFamily="62" charset="-128"/>
                <a:cs typeface="Calibri" pitchFamily="34" charset="0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i="1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62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i="1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62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i="1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62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i="1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62" charset="-128"/>
              </a:defRPr>
            </a:lvl9pPr>
          </a:lstStyle>
          <a:p>
            <a:r>
              <a:rPr lang="fr-FR" sz="2000" kern="0"/>
              <a:t>Date</a:t>
            </a:r>
            <a:endParaRPr lang="fr-FR" sz="2000" kern="0" dirty="0"/>
          </a:p>
        </p:txBody>
      </p:sp>
      <p:sp>
        <p:nvSpPr>
          <p:cNvPr id="20" name="Titre 1"/>
          <p:cNvSpPr>
            <a:spLocks noGrp="1"/>
          </p:cNvSpPr>
          <p:nvPr>
            <p:ph type="ctrTitle"/>
          </p:nvPr>
        </p:nvSpPr>
        <p:spPr>
          <a:xfrm>
            <a:off x="445771" y="1289110"/>
            <a:ext cx="6755131" cy="2182516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3600" b="1" i="0" baseline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2743201" y="514350"/>
            <a:ext cx="6290441" cy="468313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b="0"/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371617" indent="0">
              <a:buNone/>
              <a:defRPr/>
            </a:lvl4pPr>
            <a:lvl5pPr marL="1828823" indent="0">
              <a:buNone/>
              <a:defRPr/>
            </a:lvl5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4761581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(logo) -Titre et contenu (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674" y="122904"/>
            <a:ext cx="10091785" cy="909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algn="l">
              <a:defRPr lang="fr-FR" sz="2400" b="1" i="0" baseline="0" dirty="0" smtClean="0">
                <a:solidFill>
                  <a:srgbClr val="262626"/>
                </a:solidFill>
                <a:latin typeface="Calibri"/>
                <a:ea typeface="ＭＳ Ｐゴシック" pitchFamily="62" charset="-128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idx="1"/>
          </p:nvPr>
        </p:nvSpPr>
        <p:spPr bwMode="auto">
          <a:xfrm>
            <a:off x="513466" y="1600201"/>
            <a:ext cx="10074889" cy="177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69879" indent="-269879">
              <a:buClr>
                <a:srgbClr val="95B3D7"/>
              </a:buClr>
              <a:buSzPct val="100000"/>
              <a:buFontTx/>
              <a:buBlip>
                <a:blip r:embed="rId2"/>
              </a:buBlip>
              <a:defRPr sz="2400">
                <a:solidFill>
                  <a:srgbClr val="262626"/>
                </a:solidFill>
                <a:latin typeface="Calibri"/>
                <a:cs typeface="Calibri"/>
              </a:defRPr>
            </a:lvl1pPr>
            <a:lvl2pPr marL="444506" indent="-173040">
              <a:tabLst/>
              <a:defRPr sz="2000" baseline="0">
                <a:solidFill>
                  <a:srgbClr val="262626"/>
                </a:solidFill>
              </a:defRPr>
            </a:lvl2pPr>
            <a:lvl3pPr marL="623896" indent="-79376">
              <a:defRPr sz="1600">
                <a:solidFill>
                  <a:srgbClr val="262626"/>
                </a:solidFill>
              </a:defRPr>
            </a:lvl3pPr>
            <a:lvl4pPr marL="893774" indent="-173040">
              <a:defRPr sz="1600" i="1" baseline="0"/>
            </a:lvl4pPr>
            <a:lvl5pPr marL="594007" indent="-328617">
              <a:buSzPct val="100000"/>
              <a:buFontTx/>
              <a:buBlip>
                <a:blip r:embed="rId3"/>
              </a:buBlip>
              <a:tabLst/>
              <a:defRPr sz="2400">
                <a:solidFill>
                  <a:srgbClr val="E30613"/>
                </a:solidFill>
              </a:defRPr>
            </a:lvl5pPr>
            <a:lvl6pPr marL="2286029" indent="0">
              <a:buNone/>
              <a:defRPr sz="1600">
                <a:solidFill>
                  <a:srgbClr val="008BD2"/>
                </a:solidFill>
              </a:defRPr>
            </a:lvl6pPr>
            <a:lvl7pPr marL="2743234" indent="0">
              <a:buNone/>
              <a:defRPr/>
            </a:lvl7pPr>
            <a:lvl8pPr marL="3200440" indent="0">
              <a:buNone/>
              <a:defRPr/>
            </a:lvl8pPr>
            <a:lvl9pPr marL="3657646" indent="0">
              <a:buNone/>
              <a:defRPr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Niveau 1</a:t>
            </a:r>
          </a:p>
          <a:p>
            <a:pPr lvl="2"/>
            <a:r>
              <a:rPr lang="fr-FR" dirty="0"/>
              <a:t>Niveau 2</a:t>
            </a:r>
          </a:p>
          <a:p>
            <a:pPr lvl="3"/>
            <a:r>
              <a:rPr lang="fr-FR" dirty="0"/>
              <a:t>Niveau 3</a:t>
            </a:r>
          </a:p>
          <a:p>
            <a:pPr lvl="4"/>
            <a:r>
              <a:rPr lang="fr-FR" dirty="0"/>
              <a:t>Conclusion</a:t>
            </a:r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52671" y="6327287"/>
            <a:ext cx="918633" cy="5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000000"/>
                </a:solidFill>
                <a:latin typeface="Calibri" pitchFamily="23" charset="0"/>
                <a:ea typeface="ＭＳ Ｐゴシック" pitchFamily="23" charset="-128"/>
              </a:defRPr>
            </a:lvl1pPr>
          </a:lstStyle>
          <a:p>
            <a:pPr>
              <a:defRPr/>
            </a:pPr>
            <a:fld id="{E5157D6E-19CF-4FC1-9085-F233F2FE0645}" type="slidenum">
              <a:rPr lang="de-DE" smtClean="0">
                <a:cs typeface="Arial" charset="0"/>
              </a:rPr>
              <a:pPr>
                <a:defRPr/>
              </a:pPr>
              <a:t>‹N°›</a:t>
            </a:fld>
            <a:endParaRPr lang="de-DE" dirty="0">
              <a:cs typeface="Arial" charset="0"/>
            </a:endParaRPr>
          </a:p>
        </p:txBody>
      </p:sp>
      <p:sp>
        <p:nvSpPr>
          <p:cNvPr id="6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513677" y="6327286"/>
            <a:ext cx="5908638" cy="363804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11113" indent="-11113">
              <a:tabLst/>
              <a:defRPr sz="1200" b="0" i="1" baseline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Niveaux de confidentialité : C0 : non confidentiel / C1 : document interne Groupe (non critique) / C2 : diffusion restreinte  / C3 : Strictement confidentiel (interne ou stratégique client)</a:t>
            </a:r>
          </a:p>
        </p:txBody>
      </p:sp>
      <p:sp>
        <p:nvSpPr>
          <p:cNvPr id="8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7177991" y="6327286"/>
            <a:ext cx="3332231" cy="363804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1200" b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Service/Direction</a:t>
            </a:r>
          </a:p>
        </p:txBody>
      </p:sp>
    </p:spTree>
    <p:extLst>
      <p:ext uri="{BB962C8B-B14F-4D97-AF65-F5344CB8AC3E}">
        <p14:creationId xmlns:p14="http://schemas.microsoft.com/office/powerpoint/2010/main" val="2636265067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(logo) - Titre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3674" y="122904"/>
            <a:ext cx="10091785" cy="909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algn="l">
              <a:defRPr lang="fr-FR" sz="2400" b="1" i="0" baseline="0" dirty="0" smtClean="0">
                <a:solidFill>
                  <a:srgbClr val="262626"/>
                </a:solidFill>
                <a:latin typeface="Calibri"/>
                <a:ea typeface="ＭＳ Ｐゴシック" pitchFamily="62" charset="-128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u graphique 3"/>
          <p:cNvSpPr>
            <a:spLocks noGrp="1"/>
          </p:cNvSpPr>
          <p:nvPr>
            <p:ph type="chart" sz="quarter" idx="10"/>
          </p:nvPr>
        </p:nvSpPr>
        <p:spPr>
          <a:xfrm>
            <a:off x="495300" y="1674817"/>
            <a:ext cx="10160000" cy="4270375"/>
          </a:xfrm>
          <a:prstGeom prst="rect">
            <a:avLst/>
          </a:prstGeom>
          <a:effectLst/>
          <a:scene3d>
            <a:camera prst="orthographicFront"/>
            <a:lightRig rig="threePt" dir="t"/>
          </a:scene3d>
          <a:sp3d contourW="12700">
            <a:contourClr>
              <a:schemeClr val="bg1"/>
            </a:contourClr>
          </a:sp3d>
        </p:spPr>
        <p:txBody>
          <a:bodyPr vert="horz"/>
          <a:lstStyle>
            <a:lvl1pPr marL="273053" indent="-273053">
              <a:buSzPct val="100000"/>
              <a:buFontTx/>
              <a:buBlip>
                <a:blip r:embed="rId2"/>
              </a:buBlip>
              <a:defRPr b="0" cap="none" spc="0">
                <a:ln>
                  <a:noFill/>
                </a:ln>
                <a:solidFill>
                  <a:srgbClr val="262626"/>
                </a:solidFill>
                <a:effectLst/>
              </a:defRPr>
            </a:lvl1pPr>
          </a:lstStyle>
          <a:p>
            <a:endParaRPr lang="fr-FR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52671" y="6327287"/>
            <a:ext cx="918633" cy="5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000000"/>
                </a:solidFill>
                <a:latin typeface="Calibri" pitchFamily="23" charset="0"/>
                <a:ea typeface="ＭＳ Ｐゴシック" pitchFamily="23" charset="-128"/>
              </a:defRPr>
            </a:lvl1pPr>
          </a:lstStyle>
          <a:p>
            <a:pPr>
              <a:defRPr/>
            </a:pPr>
            <a:fld id="{E5157D6E-19CF-4FC1-9085-F233F2FE0645}" type="slidenum">
              <a:rPr lang="de-DE" smtClean="0">
                <a:cs typeface="Arial" charset="0"/>
              </a:rPr>
              <a:pPr>
                <a:defRPr/>
              </a:pPr>
              <a:t>‹N°›</a:t>
            </a:fld>
            <a:endParaRPr lang="de-DE" dirty="0">
              <a:cs typeface="Arial" charset="0"/>
            </a:endParaRPr>
          </a:p>
        </p:txBody>
      </p:sp>
      <p:sp>
        <p:nvSpPr>
          <p:cNvPr id="6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513677" y="6327286"/>
            <a:ext cx="5908638" cy="363804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11113" indent="-11113">
              <a:tabLst/>
              <a:defRPr sz="1200" b="0" i="1" baseline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Niveaux de confidentialité : C0 : non confidentiel / C1 : document interne Groupe (non critique) / C2 : diffusion restreinte  / C3 : Strictement confidentiel (interne ou stratégique client)</a:t>
            </a:r>
          </a:p>
        </p:txBody>
      </p:sp>
      <p:sp>
        <p:nvSpPr>
          <p:cNvPr id="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7177991" y="6327286"/>
            <a:ext cx="3332231" cy="363804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1200" b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Service/Direction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4710517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(logo) - 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13675" y="122904"/>
            <a:ext cx="10142453" cy="909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algn="l">
              <a:defRPr lang="fr-FR" sz="2400" b="1" i="0" baseline="0" dirty="0" smtClean="0">
                <a:solidFill>
                  <a:srgbClr val="262626"/>
                </a:solidFill>
                <a:latin typeface="Calibri"/>
                <a:ea typeface="ＭＳ Ｐゴシック" pitchFamily="62" charset="-128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52671" y="6327287"/>
            <a:ext cx="918633" cy="5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000000"/>
                </a:solidFill>
                <a:latin typeface="Calibri" pitchFamily="23" charset="0"/>
                <a:ea typeface="ＭＳ Ｐゴシック" pitchFamily="23" charset="-128"/>
              </a:defRPr>
            </a:lvl1pPr>
          </a:lstStyle>
          <a:p>
            <a:pPr>
              <a:defRPr/>
            </a:pPr>
            <a:fld id="{E5157D6E-19CF-4FC1-9085-F233F2FE0645}" type="slidenum">
              <a:rPr lang="de-DE" smtClean="0">
                <a:cs typeface="Arial" charset="0"/>
              </a:rPr>
              <a:pPr>
                <a:defRPr/>
              </a:pPr>
              <a:t>‹N°›</a:t>
            </a:fld>
            <a:endParaRPr lang="de-DE" dirty="0">
              <a:cs typeface="Arial" charset="0"/>
            </a:endParaRPr>
          </a:p>
        </p:txBody>
      </p:sp>
      <p:sp>
        <p:nvSpPr>
          <p:cNvPr id="6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513677" y="6327286"/>
            <a:ext cx="5908638" cy="363804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11113" indent="-11113">
              <a:tabLst/>
              <a:defRPr sz="1200" b="0" i="1" baseline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Niveaux de confidentialité : C0 : non confidentiel / C1 : document interne Groupe (non critique) / C2 : diffusion restreinte  / C3 : Strictement confidentiel (interne ou stratégique client)</a:t>
            </a:r>
          </a:p>
        </p:txBody>
      </p:sp>
      <p:sp>
        <p:nvSpPr>
          <p:cNvPr id="8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7177991" y="6327286"/>
            <a:ext cx="3332231" cy="363804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1200" b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Service/Direction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3838037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titre + 2 colonnes contenus (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13676" y="122904"/>
            <a:ext cx="10074679" cy="9094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algn="l">
              <a:defRPr lang="fr-FR" sz="2400" b="1" i="0" baseline="0" dirty="0" smtClean="0">
                <a:solidFill>
                  <a:srgbClr val="262626"/>
                </a:solidFill>
                <a:latin typeface="Calibri"/>
                <a:ea typeface="ＭＳ Ｐゴシック" pitchFamily="62" charset="-128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52671" y="6327287"/>
            <a:ext cx="918633" cy="5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000000"/>
                </a:solidFill>
                <a:latin typeface="Calibri" pitchFamily="23" charset="0"/>
                <a:ea typeface="ＭＳ Ｐゴシック" pitchFamily="23" charset="-128"/>
              </a:defRPr>
            </a:lvl1pPr>
          </a:lstStyle>
          <a:p>
            <a:pPr>
              <a:defRPr/>
            </a:pPr>
            <a:fld id="{E5157D6E-19CF-4FC1-9085-F233F2FE0645}" type="slidenum">
              <a:rPr lang="de-DE" smtClean="0">
                <a:cs typeface="Arial" charset="0"/>
              </a:rPr>
              <a:pPr>
                <a:defRPr/>
              </a:pPr>
              <a:t>‹N°›</a:t>
            </a:fld>
            <a:endParaRPr lang="de-DE" dirty="0">
              <a:cs typeface="Arial" charset="0"/>
            </a:endParaRPr>
          </a:p>
        </p:txBody>
      </p:sp>
      <p:sp>
        <p:nvSpPr>
          <p:cNvPr id="7" name="Rectangle 14"/>
          <p:cNvSpPr>
            <a:spLocks noGrp="1" noChangeArrowheads="1"/>
          </p:cNvSpPr>
          <p:nvPr>
            <p:ph idx="1"/>
          </p:nvPr>
        </p:nvSpPr>
        <p:spPr bwMode="auto">
          <a:xfrm>
            <a:off x="513467" y="1600201"/>
            <a:ext cx="4988700" cy="214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69879" indent="-269879">
              <a:buClr>
                <a:srgbClr val="95B3D7"/>
              </a:buClr>
              <a:buSzPct val="100000"/>
              <a:buFontTx/>
              <a:buBlip>
                <a:blip r:embed="rId2"/>
              </a:buBlip>
              <a:defRPr sz="2400">
                <a:solidFill>
                  <a:srgbClr val="262626"/>
                </a:solidFill>
                <a:latin typeface="Calibri"/>
                <a:cs typeface="Calibri"/>
              </a:defRPr>
            </a:lvl1pPr>
            <a:lvl2pPr marL="444506" indent="-173040">
              <a:tabLst/>
              <a:defRPr sz="2000" baseline="0">
                <a:solidFill>
                  <a:srgbClr val="262626"/>
                </a:solidFill>
              </a:defRPr>
            </a:lvl2pPr>
            <a:lvl3pPr marL="623896" indent="-79376">
              <a:defRPr sz="1600">
                <a:solidFill>
                  <a:srgbClr val="262626"/>
                </a:solidFill>
              </a:defRPr>
            </a:lvl3pPr>
            <a:lvl4pPr marL="893774" indent="-173040">
              <a:defRPr sz="1600" i="1" baseline="0"/>
            </a:lvl4pPr>
            <a:lvl5pPr marL="594007" indent="-328617">
              <a:buSzPct val="100000"/>
              <a:buFontTx/>
              <a:buBlip>
                <a:blip r:embed="rId3"/>
              </a:buBlip>
              <a:tabLst/>
              <a:defRPr sz="2400">
                <a:solidFill>
                  <a:srgbClr val="E30613"/>
                </a:solidFill>
              </a:defRPr>
            </a:lvl5pPr>
            <a:lvl6pPr marL="2286029" indent="0">
              <a:buNone/>
              <a:defRPr sz="1600">
                <a:solidFill>
                  <a:srgbClr val="008BD2"/>
                </a:solidFill>
              </a:defRPr>
            </a:lvl6pPr>
            <a:lvl7pPr marL="2743234" indent="0">
              <a:buNone/>
              <a:defRPr/>
            </a:lvl7pPr>
            <a:lvl8pPr marL="3200440" indent="0">
              <a:buNone/>
              <a:defRPr/>
            </a:lvl8pPr>
            <a:lvl9pPr marL="3657646" indent="0">
              <a:buNone/>
              <a:defRPr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Niveau 1</a:t>
            </a:r>
          </a:p>
          <a:p>
            <a:pPr lvl="2"/>
            <a:r>
              <a:rPr lang="fr-FR" dirty="0"/>
              <a:t>Niveau 2</a:t>
            </a:r>
          </a:p>
          <a:p>
            <a:pPr lvl="3"/>
            <a:r>
              <a:rPr lang="fr-FR" dirty="0"/>
              <a:t>Niveau 3</a:t>
            </a:r>
          </a:p>
          <a:p>
            <a:pPr lvl="4"/>
            <a:r>
              <a:rPr lang="fr-FR" dirty="0"/>
              <a:t>Conclusion</a:t>
            </a:r>
          </a:p>
        </p:txBody>
      </p:sp>
      <p:sp>
        <p:nvSpPr>
          <p:cNvPr id="8" name="Rectangle 14"/>
          <p:cNvSpPr>
            <a:spLocks noGrp="1" noChangeArrowheads="1"/>
          </p:cNvSpPr>
          <p:nvPr>
            <p:ph idx="14"/>
          </p:nvPr>
        </p:nvSpPr>
        <p:spPr bwMode="auto">
          <a:xfrm>
            <a:off x="5572621" y="1600201"/>
            <a:ext cx="4988700" cy="214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69879" indent="-269879">
              <a:buClr>
                <a:srgbClr val="95B3D7"/>
              </a:buClr>
              <a:buSzPct val="100000"/>
              <a:buFontTx/>
              <a:buBlip>
                <a:blip r:embed="rId2"/>
              </a:buBlip>
              <a:defRPr sz="2400">
                <a:solidFill>
                  <a:srgbClr val="262626"/>
                </a:solidFill>
                <a:latin typeface="Calibri"/>
                <a:cs typeface="Calibri"/>
              </a:defRPr>
            </a:lvl1pPr>
            <a:lvl2pPr marL="444506" indent="-173040">
              <a:tabLst/>
              <a:defRPr sz="2000" baseline="0">
                <a:solidFill>
                  <a:srgbClr val="262626"/>
                </a:solidFill>
              </a:defRPr>
            </a:lvl2pPr>
            <a:lvl3pPr marL="623896" indent="-79376">
              <a:defRPr sz="1600">
                <a:solidFill>
                  <a:srgbClr val="262626"/>
                </a:solidFill>
              </a:defRPr>
            </a:lvl3pPr>
            <a:lvl4pPr marL="893774" indent="-173040">
              <a:defRPr sz="1600" i="1" baseline="0"/>
            </a:lvl4pPr>
            <a:lvl5pPr marL="594007" indent="-328617">
              <a:buSzPct val="100000"/>
              <a:buFontTx/>
              <a:buBlip>
                <a:blip r:embed="rId3"/>
              </a:buBlip>
              <a:tabLst/>
              <a:defRPr sz="2400">
                <a:solidFill>
                  <a:srgbClr val="E30613"/>
                </a:solidFill>
              </a:defRPr>
            </a:lvl5pPr>
            <a:lvl6pPr marL="2286029" indent="0">
              <a:buNone/>
              <a:defRPr sz="1600">
                <a:solidFill>
                  <a:srgbClr val="008BD2"/>
                </a:solidFill>
              </a:defRPr>
            </a:lvl6pPr>
            <a:lvl7pPr marL="2743234" indent="0">
              <a:buNone/>
              <a:defRPr/>
            </a:lvl7pPr>
            <a:lvl8pPr marL="3200440" indent="0">
              <a:buNone/>
              <a:defRPr/>
            </a:lvl8pPr>
            <a:lvl9pPr marL="3657646" indent="0">
              <a:buNone/>
              <a:defRPr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Niveau 1</a:t>
            </a:r>
          </a:p>
          <a:p>
            <a:pPr lvl="2"/>
            <a:r>
              <a:rPr lang="fr-FR" dirty="0"/>
              <a:t>Niveau 2</a:t>
            </a:r>
          </a:p>
          <a:p>
            <a:pPr lvl="3"/>
            <a:r>
              <a:rPr lang="fr-FR" dirty="0"/>
              <a:t>Niveau 3</a:t>
            </a:r>
          </a:p>
          <a:p>
            <a:pPr lvl="4"/>
            <a:r>
              <a:rPr lang="fr-FR" dirty="0"/>
              <a:t>Conclusion</a:t>
            </a:r>
          </a:p>
        </p:txBody>
      </p:sp>
      <p:sp>
        <p:nvSpPr>
          <p:cNvPr id="9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513677" y="6327286"/>
            <a:ext cx="5908638" cy="363804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11113" indent="-11113">
              <a:tabLst/>
              <a:defRPr sz="1200" b="0" i="1" baseline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Niveaux de confidentialité : C0 : non confidentiel / C1 : document interne Groupe (non critique) / C2 : diffusion restreinte  / C3 : Strictement confidentiel (interne ou stratégique client)</a:t>
            </a:r>
          </a:p>
        </p:txBody>
      </p:sp>
      <p:sp>
        <p:nvSpPr>
          <p:cNvPr id="10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7177991" y="6327286"/>
            <a:ext cx="3332231" cy="363804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1200" b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Service/Direction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7228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- Fiche Projets (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06970" y="1600201"/>
            <a:ext cx="3976325" cy="233625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 lIns="72000" tIns="72000" rIns="72000" bIns="72000">
            <a:noAutofit/>
          </a:bodyPr>
          <a:lstStyle>
            <a:lvl1pPr marL="179390" indent="-179390">
              <a:spcBef>
                <a:spcPts val="0"/>
              </a:spcBef>
              <a:spcAft>
                <a:spcPts val="700"/>
              </a:spcAft>
              <a:buSzPct val="100000"/>
              <a:buFontTx/>
              <a:buBlip>
                <a:blip r:embed="rId2"/>
              </a:buBlip>
              <a:defRPr sz="1600" baseline="0">
                <a:solidFill>
                  <a:srgbClr val="262626"/>
                </a:solidFill>
              </a:defRPr>
            </a:lvl1pPr>
            <a:lvl2pPr marL="176215" indent="-176215">
              <a:spcBef>
                <a:spcPts val="0"/>
              </a:spcBef>
              <a:spcAft>
                <a:spcPts val="0"/>
              </a:spcAft>
              <a:tabLst/>
              <a:defRPr sz="1200" b="1" baseline="0">
                <a:solidFill>
                  <a:srgbClr val="262626"/>
                </a:solidFill>
              </a:defRPr>
            </a:lvl2pPr>
            <a:lvl3pPr marL="176215" indent="-176215">
              <a:spcBef>
                <a:spcPts val="0"/>
              </a:spcBef>
              <a:spcAft>
                <a:spcPts val="0"/>
              </a:spcAft>
              <a:tabLst/>
              <a:defRPr sz="1200">
                <a:solidFill>
                  <a:srgbClr val="262626"/>
                </a:solidFill>
              </a:defRPr>
            </a:lvl3pPr>
            <a:lvl4pPr marL="176215" indent="-176215">
              <a:spcBef>
                <a:spcPts val="0"/>
              </a:spcBef>
              <a:spcAft>
                <a:spcPts val="0"/>
              </a:spcAft>
              <a:tabLst/>
              <a:defRPr sz="1100"/>
            </a:lvl4pPr>
            <a:lvl5pPr marL="176215" indent="-176215">
              <a:spcBef>
                <a:spcPts val="0"/>
              </a:spcBef>
              <a:spcAft>
                <a:spcPts val="0"/>
              </a:spcAft>
              <a:tabLst/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CONTEXTE CLIENT</a:t>
            </a:r>
          </a:p>
          <a:p>
            <a:pPr lvl="1"/>
            <a:r>
              <a:rPr lang="fr-FR" dirty="0"/>
              <a:t>Client : 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513676" y="231652"/>
            <a:ext cx="10074679" cy="47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>
            <a:lvl1pPr algn="l">
              <a:defRPr lang="fr-FR" sz="2400" b="1" i="0" baseline="0" dirty="0" smtClean="0">
                <a:solidFill>
                  <a:srgbClr val="262626"/>
                </a:solidFill>
                <a:latin typeface="Calibri"/>
                <a:ea typeface="ＭＳ Ｐゴシック" pitchFamily="62" charset="-128"/>
                <a:cs typeface="Calibri"/>
              </a:defRPr>
            </a:lvl1pPr>
          </a:lstStyle>
          <a:p>
            <a:r>
              <a:rPr lang="fr-FR" dirty="0"/>
              <a:t>Intitulé du projet</a:t>
            </a:r>
          </a:p>
        </p:txBody>
      </p:sp>
      <p:sp>
        <p:nvSpPr>
          <p:cNvPr id="13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52671" y="6327287"/>
            <a:ext cx="918633" cy="5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000000"/>
                </a:solidFill>
                <a:latin typeface="Calibri" pitchFamily="23" charset="0"/>
                <a:ea typeface="ＭＳ Ｐゴシック" pitchFamily="23" charset="-128"/>
              </a:defRPr>
            </a:lvl1pPr>
          </a:lstStyle>
          <a:p>
            <a:pPr>
              <a:defRPr/>
            </a:pPr>
            <a:fld id="{E5157D6E-19CF-4FC1-9085-F233F2FE0645}" type="slidenum">
              <a:rPr lang="de-DE" smtClean="0">
                <a:cs typeface="Arial" charset="0"/>
              </a:rPr>
              <a:pPr>
                <a:defRPr/>
              </a:pPr>
              <a:t>‹N°›</a:t>
            </a:fld>
            <a:endParaRPr lang="de-DE" dirty="0">
              <a:cs typeface="Arial" charset="0"/>
            </a:endParaRPr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0" hasCustomPrompt="1"/>
          </p:nvPr>
        </p:nvSpPr>
        <p:spPr>
          <a:xfrm>
            <a:off x="506970" y="4039162"/>
            <a:ext cx="3976325" cy="1508528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>
            <a:noAutofit/>
          </a:bodyPr>
          <a:lstStyle>
            <a:lvl1pPr marL="179390" indent="-179390">
              <a:spcBef>
                <a:spcPts val="0"/>
              </a:spcBef>
              <a:spcAft>
                <a:spcPts val="700"/>
              </a:spcAft>
              <a:buSzPct val="100000"/>
              <a:buFontTx/>
              <a:buBlip>
                <a:blip r:embed="rId3"/>
              </a:buBlip>
              <a:defRPr sz="1600" baseline="0">
                <a:solidFill>
                  <a:schemeClr val="bg1"/>
                </a:solidFill>
              </a:defRPr>
            </a:lvl1pPr>
            <a:lvl2pPr marL="449269" indent="-17145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tabLst/>
              <a:defRPr sz="1200" baseline="0">
                <a:solidFill>
                  <a:srgbClr val="FFFFFF"/>
                </a:solidFill>
              </a:defRPr>
            </a:lvl2pPr>
            <a:lvl3pPr marL="450856" indent="-180977">
              <a:spcBef>
                <a:spcPts val="0"/>
              </a:spcBef>
              <a:spcAft>
                <a:spcPts val="0"/>
              </a:spcAft>
              <a:defRPr sz="1200">
                <a:solidFill>
                  <a:srgbClr val="FFFFFF"/>
                </a:solidFill>
              </a:defRPr>
            </a:lvl3pPr>
            <a:lvl4pPr marL="628658" indent="-179390">
              <a:spcBef>
                <a:spcPts val="0"/>
              </a:spcBef>
              <a:spcAft>
                <a:spcPts val="0"/>
              </a:spcAft>
              <a:defRPr sz="1100">
                <a:solidFill>
                  <a:srgbClr val="FFFFFF"/>
                </a:solidFill>
              </a:defRPr>
            </a:lvl4pPr>
            <a:lvl5pPr marL="628658" indent="-179390">
              <a:spcBef>
                <a:spcPts val="0"/>
              </a:spcBef>
              <a:spcAft>
                <a:spcPts val="0"/>
              </a:spcAft>
              <a:defRPr sz="11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GAINS</a:t>
            </a:r>
          </a:p>
          <a:p>
            <a:pPr lvl="1"/>
            <a:r>
              <a:rPr lang="fr-FR" dirty="0"/>
              <a:t>Client : 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1" hasCustomPrompt="1"/>
          </p:nvPr>
        </p:nvSpPr>
        <p:spPr>
          <a:xfrm>
            <a:off x="4752792" y="1600201"/>
            <a:ext cx="3976325" cy="39411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none"/>
        </p:style>
        <p:txBody>
          <a:bodyPr wrap="square" lIns="72000" tIns="72000" rIns="72000" bIns="72000">
            <a:noAutofit/>
          </a:bodyPr>
          <a:lstStyle>
            <a:lvl1pPr marL="179390" indent="-179390">
              <a:spcBef>
                <a:spcPts val="0"/>
              </a:spcBef>
              <a:spcAft>
                <a:spcPts val="700"/>
              </a:spcAft>
              <a:buSzPct val="100000"/>
              <a:buFontTx/>
              <a:buBlip>
                <a:blip r:embed="rId4"/>
              </a:buBlip>
              <a:defRPr sz="1600" baseline="0">
                <a:solidFill>
                  <a:srgbClr val="262626"/>
                </a:solidFill>
              </a:defRPr>
            </a:lvl1pPr>
            <a:lvl2pPr marL="176215" indent="-174627">
              <a:spcBef>
                <a:spcPts val="0"/>
              </a:spcBef>
              <a:spcAft>
                <a:spcPts val="0"/>
              </a:spcAft>
              <a:tabLst/>
              <a:defRPr sz="1200" baseline="0">
                <a:solidFill>
                  <a:srgbClr val="262626"/>
                </a:solidFill>
              </a:defRPr>
            </a:lvl2pPr>
            <a:lvl3pPr marL="176215" indent="-174627">
              <a:spcBef>
                <a:spcPts val="0"/>
              </a:spcBef>
              <a:spcAft>
                <a:spcPts val="0"/>
              </a:spcAft>
              <a:tabLst/>
              <a:defRPr sz="1200">
                <a:solidFill>
                  <a:srgbClr val="262626"/>
                </a:solidFill>
              </a:defRPr>
            </a:lvl3pPr>
            <a:lvl4pPr marL="176215" indent="-174627">
              <a:spcBef>
                <a:spcPts val="0"/>
              </a:spcBef>
              <a:spcAft>
                <a:spcPts val="0"/>
              </a:spcAft>
              <a:tabLst/>
              <a:defRPr sz="1100"/>
            </a:lvl4pPr>
            <a:lvl5pPr marL="176215" indent="-174627">
              <a:spcBef>
                <a:spcPts val="0"/>
              </a:spcBef>
              <a:spcAft>
                <a:spcPts val="0"/>
              </a:spcAft>
              <a:tabLst/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SOLUTION ALTEN</a:t>
            </a:r>
          </a:p>
          <a:p>
            <a:pPr lvl="1"/>
            <a:r>
              <a:rPr lang="fr-FR" dirty="0"/>
              <a:t>Client : 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pour une image  8"/>
          <p:cNvSpPr>
            <a:spLocks noGrp="1"/>
          </p:cNvSpPr>
          <p:nvPr>
            <p:ph type="pic" sz="quarter" idx="12"/>
          </p:nvPr>
        </p:nvSpPr>
        <p:spPr>
          <a:xfrm>
            <a:off x="8930221" y="1592267"/>
            <a:ext cx="2762249" cy="20716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13" hasCustomPrompt="1"/>
          </p:nvPr>
        </p:nvSpPr>
        <p:spPr>
          <a:xfrm>
            <a:off x="8931222" y="3742191"/>
            <a:ext cx="2770068" cy="1811818"/>
          </a:xfrm>
          <a:prstGeom prst="rect">
            <a:avLst/>
          </a:prstGeom>
        </p:spPr>
        <p:txBody>
          <a:bodyPr wrap="square" lIns="72000" tIns="72000" rIns="72000" bIns="72000">
            <a:noAutofit/>
          </a:bodyPr>
          <a:lstStyle>
            <a:lvl1pPr marL="179390" indent="-179390">
              <a:spcBef>
                <a:spcPts val="0"/>
              </a:spcBef>
              <a:spcAft>
                <a:spcPts val="700"/>
              </a:spcAft>
              <a:buSzPct val="100000"/>
              <a:buFontTx/>
              <a:buBlip>
                <a:blip r:embed="rId5"/>
              </a:buBlip>
              <a:defRPr sz="1600" baseline="0">
                <a:solidFill>
                  <a:srgbClr val="262626"/>
                </a:solidFill>
              </a:defRPr>
            </a:lvl1pPr>
            <a:lvl2pPr marL="176215" indent="-17621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tabLst/>
              <a:defRPr sz="1200" b="1" baseline="0">
                <a:solidFill>
                  <a:srgbClr val="262626"/>
                </a:solidFill>
              </a:defRPr>
            </a:lvl2pPr>
            <a:lvl3pPr marL="176215" indent="-176215">
              <a:spcBef>
                <a:spcPts val="0"/>
              </a:spcBef>
              <a:spcAft>
                <a:spcPts val="0"/>
              </a:spcAft>
              <a:tabLst/>
              <a:defRPr sz="1200">
                <a:solidFill>
                  <a:srgbClr val="262626"/>
                </a:solidFill>
              </a:defRPr>
            </a:lvl3pPr>
            <a:lvl4pPr marL="176215" indent="-176215">
              <a:spcBef>
                <a:spcPts val="0"/>
              </a:spcBef>
              <a:spcAft>
                <a:spcPts val="0"/>
              </a:spcAft>
              <a:tabLst/>
              <a:defRPr sz="1100"/>
            </a:lvl4pPr>
            <a:lvl5pPr marL="176215" indent="-176215">
              <a:spcBef>
                <a:spcPts val="0"/>
              </a:spcBef>
              <a:spcAft>
                <a:spcPts val="0"/>
              </a:spcAft>
              <a:tabLst/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ENVIRONNEMENT</a:t>
            </a:r>
          </a:p>
          <a:p>
            <a:pPr lvl="1"/>
            <a:r>
              <a:rPr lang="fr-FR" dirty="0"/>
              <a:t>Technique : 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grpSp>
        <p:nvGrpSpPr>
          <p:cNvPr id="30" name="Grouper 29"/>
          <p:cNvGrpSpPr/>
          <p:nvPr userDrawn="1"/>
        </p:nvGrpSpPr>
        <p:grpSpPr>
          <a:xfrm>
            <a:off x="1246646" y="5627258"/>
            <a:ext cx="9813580" cy="308983"/>
            <a:chOff x="934982" y="5608297"/>
            <a:chExt cx="7360186" cy="308983"/>
          </a:xfrm>
        </p:grpSpPr>
        <p:sp>
          <p:nvSpPr>
            <p:cNvPr id="15" name="Bulle ronde 19"/>
            <p:cNvSpPr>
              <a:spLocks noChangeArrowheads="1"/>
            </p:cNvSpPr>
            <p:nvPr userDrawn="1"/>
          </p:nvSpPr>
          <p:spPr bwMode="auto">
            <a:xfrm>
              <a:off x="934982" y="5608297"/>
              <a:ext cx="1083178" cy="305445"/>
            </a:xfrm>
            <a:prstGeom prst="flowChartOffpageConnector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Développement</a:t>
              </a:r>
              <a:endParaRPr lang="fr-F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Bulle ronde 19"/>
            <p:cNvSpPr>
              <a:spLocks noChangeArrowheads="1"/>
            </p:cNvSpPr>
            <p:nvPr userDrawn="1"/>
          </p:nvSpPr>
          <p:spPr bwMode="auto">
            <a:xfrm>
              <a:off x="2456124" y="5611835"/>
              <a:ext cx="1128625" cy="305445"/>
            </a:xfrm>
            <a:prstGeom prst="flowChartOffpageConnector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Compétences clés</a:t>
              </a:r>
              <a:endParaRPr lang="fr-F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Bulle ronde 19"/>
            <p:cNvSpPr>
              <a:spLocks noChangeArrowheads="1"/>
            </p:cNvSpPr>
            <p:nvPr userDrawn="1"/>
          </p:nvSpPr>
          <p:spPr bwMode="auto">
            <a:xfrm>
              <a:off x="4075255" y="5611835"/>
              <a:ext cx="1083178" cy="305445"/>
            </a:xfrm>
            <a:prstGeom prst="flowChartOffpageConnector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Mode</a:t>
              </a:r>
              <a:endParaRPr lang="fr-F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Bulle ronde 19"/>
            <p:cNvSpPr>
              <a:spLocks noChangeArrowheads="1"/>
            </p:cNvSpPr>
            <p:nvPr userDrawn="1"/>
          </p:nvSpPr>
          <p:spPr bwMode="auto">
            <a:xfrm>
              <a:off x="5648939" y="5611835"/>
              <a:ext cx="1083178" cy="305445"/>
            </a:xfrm>
            <a:prstGeom prst="flowChartOffpageConnector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Equipe ALTEN</a:t>
              </a:r>
              <a:endParaRPr lang="fr-F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Bulle ronde 19"/>
            <p:cNvSpPr>
              <a:spLocks noChangeArrowheads="1"/>
            </p:cNvSpPr>
            <p:nvPr userDrawn="1"/>
          </p:nvSpPr>
          <p:spPr bwMode="auto">
            <a:xfrm>
              <a:off x="7211990" y="5611835"/>
              <a:ext cx="1083178" cy="305445"/>
            </a:xfrm>
            <a:prstGeom prst="flowChartOffpageConnector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cs typeface="Calibri" pitchFamily="34" charset="0"/>
                </a:rPr>
                <a:t>Durée</a:t>
              </a:r>
              <a:endParaRPr lang="fr-F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0" name="Rectangle à coins arrondis 19"/>
          <p:cNvSpPr/>
          <p:nvPr userDrawn="1"/>
        </p:nvSpPr>
        <p:spPr>
          <a:xfrm>
            <a:off x="5189662" y="5986473"/>
            <a:ext cx="1858876" cy="385723"/>
          </a:xfrm>
          <a:prstGeom prst="roundRect">
            <a:avLst>
              <a:gd name="adj" fmla="val 9963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fr-FR" sz="1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1" name="Rectangle à coins arrondis 20"/>
          <p:cNvSpPr/>
          <p:nvPr userDrawn="1"/>
        </p:nvSpPr>
        <p:spPr>
          <a:xfrm>
            <a:off x="7301300" y="5986473"/>
            <a:ext cx="1858876" cy="385723"/>
          </a:xfrm>
          <a:prstGeom prst="roundRect">
            <a:avLst>
              <a:gd name="adj" fmla="val 9963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fr-FR" sz="1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2" name="Rectangle à coins arrondis 21"/>
          <p:cNvSpPr/>
          <p:nvPr userDrawn="1"/>
        </p:nvSpPr>
        <p:spPr>
          <a:xfrm>
            <a:off x="982619" y="5986473"/>
            <a:ext cx="1858876" cy="385723"/>
          </a:xfrm>
          <a:prstGeom prst="roundRect">
            <a:avLst>
              <a:gd name="adj" fmla="val 9963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fr-FR" sz="1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3" name="Rectangle à coins arrondis 22"/>
          <p:cNvSpPr/>
          <p:nvPr userDrawn="1"/>
        </p:nvSpPr>
        <p:spPr>
          <a:xfrm>
            <a:off x="3081462" y="5986473"/>
            <a:ext cx="1858876" cy="385723"/>
          </a:xfrm>
          <a:prstGeom prst="roundRect">
            <a:avLst>
              <a:gd name="adj" fmla="val 9963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fr-FR" sz="1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4" name="Rectangle à coins arrondis 23"/>
          <p:cNvSpPr/>
          <p:nvPr userDrawn="1"/>
        </p:nvSpPr>
        <p:spPr>
          <a:xfrm>
            <a:off x="9410742" y="5986473"/>
            <a:ext cx="1858876" cy="385723"/>
          </a:xfrm>
          <a:prstGeom prst="roundRect">
            <a:avLst>
              <a:gd name="adj" fmla="val 9963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fr-FR" sz="1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grpSp>
        <p:nvGrpSpPr>
          <p:cNvPr id="31" name="Grouper 30"/>
          <p:cNvGrpSpPr/>
          <p:nvPr userDrawn="1"/>
        </p:nvGrpSpPr>
        <p:grpSpPr>
          <a:xfrm>
            <a:off x="1856517" y="5901077"/>
            <a:ext cx="8555826" cy="132766"/>
            <a:chOff x="1392387" y="5882120"/>
            <a:chExt cx="6416869" cy="132766"/>
          </a:xfrm>
        </p:grpSpPr>
        <p:sp>
          <p:nvSpPr>
            <p:cNvPr id="25" name="Ellipse 24"/>
            <p:cNvSpPr>
              <a:spLocks noChangeAspect="1"/>
            </p:cNvSpPr>
            <p:nvPr userDrawn="1"/>
          </p:nvSpPr>
          <p:spPr>
            <a:xfrm>
              <a:off x="1392387" y="5882120"/>
              <a:ext cx="129228" cy="1292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b="1" dirty="0">
                <a:latin typeface="Calibri" pitchFamily="34" charset="0"/>
              </a:endParaRPr>
            </a:p>
          </p:txBody>
        </p:sp>
        <p:sp>
          <p:nvSpPr>
            <p:cNvPr id="26" name="Ellipse 25"/>
            <p:cNvSpPr>
              <a:spLocks noChangeAspect="1"/>
            </p:cNvSpPr>
            <p:nvPr userDrawn="1"/>
          </p:nvSpPr>
          <p:spPr>
            <a:xfrm>
              <a:off x="2969609" y="5885658"/>
              <a:ext cx="129228" cy="1292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b="1" dirty="0">
                <a:latin typeface="Calibri" pitchFamily="34" charset="0"/>
              </a:endParaRPr>
            </a:p>
          </p:txBody>
        </p:sp>
        <p:sp>
          <p:nvSpPr>
            <p:cNvPr id="27" name="Ellipse 26"/>
            <p:cNvSpPr>
              <a:spLocks noChangeAspect="1"/>
            </p:cNvSpPr>
            <p:nvPr userDrawn="1"/>
          </p:nvSpPr>
          <p:spPr>
            <a:xfrm>
              <a:off x="4543293" y="5885658"/>
              <a:ext cx="129228" cy="1292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b="1" dirty="0">
                <a:latin typeface="Calibri" pitchFamily="34" charset="0"/>
              </a:endParaRPr>
            </a:p>
          </p:txBody>
        </p:sp>
        <p:sp>
          <p:nvSpPr>
            <p:cNvPr id="28" name="Ellipse 27"/>
            <p:cNvSpPr>
              <a:spLocks noChangeAspect="1"/>
            </p:cNvSpPr>
            <p:nvPr userDrawn="1"/>
          </p:nvSpPr>
          <p:spPr>
            <a:xfrm>
              <a:off x="6116977" y="5885658"/>
              <a:ext cx="129228" cy="1292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b="1" dirty="0">
                <a:latin typeface="Calibri" pitchFamily="34" charset="0"/>
              </a:endParaRPr>
            </a:p>
          </p:txBody>
        </p:sp>
        <p:sp>
          <p:nvSpPr>
            <p:cNvPr id="29" name="Ellipse 28"/>
            <p:cNvSpPr>
              <a:spLocks noChangeAspect="1"/>
            </p:cNvSpPr>
            <p:nvPr userDrawn="1"/>
          </p:nvSpPr>
          <p:spPr>
            <a:xfrm>
              <a:off x="7680028" y="5885658"/>
              <a:ext cx="129228" cy="129228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b="1" dirty="0">
                <a:latin typeface="Calibri" pitchFamily="34" charset="0"/>
              </a:endParaRPr>
            </a:p>
          </p:txBody>
        </p:sp>
      </p:grpSp>
      <p:sp>
        <p:nvSpPr>
          <p:cNvPr id="37" name="Espace réservé du contenu 36"/>
          <p:cNvSpPr>
            <a:spLocks noGrp="1"/>
          </p:cNvSpPr>
          <p:nvPr>
            <p:ph sz="quarter" idx="14" hasCustomPrompt="1"/>
          </p:nvPr>
        </p:nvSpPr>
        <p:spPr>
          <a:xfrm>
            <a:off x="505884" y="747404"/>
            <a:ext cx="10083801" cy="36671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FontTx/>
              <a:buNone/>
              <a:defRPr sz="2000" b="1" i="0" baseline="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800" b="0" i="1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800" b="0" i="1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800" b="0" i="1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800" b="0" i="1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Secteur</a:t>
            </a:r>
          </a:p>
        </p:txBody>
      </p:sp>
      <p:sp>
        <p:nvSpPr>
          <p:cNvPr id="39" name="Espace réservé du contenu 38"/>
          <p:cNvSpPr>
            <a:spLocks noGrp="1"/>
          </p:cNvSpPr>
          <p:nvPr>
            <p:ph sz="quarter" idx="15" hasCustomPrompt="1"/>
          </p:nvPr>
        </p:nvSpPr>
        <p:spPr>
          <a:xfrm>
            <a:off x="1061456" y="6003107"/>
            <a:ext cx="1693333" cy="3533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 algn="ctr">
              <a:buNone/>
              <a:defRPr lang="fr-FR" sz="1000" kern="1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fr-FR" dirty="0"/>
              <a:t>contenu</a:t>
            </a:r>
          </a:p>
        </p:txBody>
      </p:sp>
      <p:sp>
        <p:nvSpPr>
          <p:cNvPr id="41" name="Espace réservé du contenu 38"/>
          <p:cNvSpPr>
            <a:spLocks noGrp="1"/>
          </p:cNvSpPr>
          <p:nvPr>
            <p:ph sz="quarter" idx="16" hasCustomPrompt="1"/>
          </p:nvPr>
        </p:nvSpPr>
        <p:spPr>
          <a:xfrm>
            <a:off x="3159093" y="6003107"/>
            <a:ext cx="1693333" cy="3533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buNone/>
              <a:defRPr lang="fr-FR" sz="1000" kern="1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fr-FR" dirty="0"/>
              <a:t>contenu</a:t>
            </a:r>
          </a:p>
        </p:txBody>
      </p:sp>
      <p:sp>
        <p:nvSpPr>
          <p:cNvPr id="43" name="Espace réservé du contenu 38"/>
          <p:cNvSpPr>
            <a:spLocks noGrp="1"/>
          </p:cNvSpPr>
          <p:nvPr>
            <p:ph sz="quarter" idx="17" hasCustomPrompt="1"/>
          </p:nvPr>
        </p:nvSpPr>
        <p:spPr>
          <a:xfrm>
            <a:off x="5273584" y="6003107"/>
            <a:ext cx="1693333" cy="3533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buNone/>
              <a:defRPr lang="fr-FR" sz="1000" kern="1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fr-FR" dirty="0"/>
              <a:t>contenu</a:t>
            </a:r>
          </a:p>
        </p:txBody>
      </p:sp>
      <p:sp>
        <p:nvSpPr>
          <p:cNvPr id="44" name="Espace réservé du contenu 38"/>
          <p:cNvSpPr>
            <a:spLocks noGrp="1"/>
          </p:cNvSpPr>
          <p:nvPr>
            <p:ph sz="quarter" idx="18" hasCustomPrompt="1"/>
          </p:nvPr>
        </p:nvSpPr>
        <p:spPr>
          <a:xfrm>
            <a:off x="7388068" y="6003107"/>
            <a:ext cx="1693333" cy="3533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buNone/>
              <a:defRPr lang="fr-FR" sz="1000" kern="1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fr-FR" dirty="0"/>
              <a:t>contenu</a:t>
            </a:r>
          </a:p>
        </p:txBody>
      </p:sp>
      <p:sp>
        <p:nvSpPr>
          <p:cNvPr id="45" name="Espace réservé du contenu 38"/>
          <p:cNvSpPr>
            <a:spLocks noGrp="1"/>
          </p:cNvSpPr>
          <p:nvPr>
            <p:ph sz="quarter" idx="19" hasCustomPrompt="1"/>
          </p:nvPr>
        </p:nvSpPr>
        <p:spPr>
          <a:xfrm>
            <a:off x="9494132" y="6003107"/>
            <a:ext cx="1693333" cy="35335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buNone/>
              <a:defRPr lang="fr-FR" sz="1000" kern="1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fr-FR" dirty="0"/>
              <a:t>contenu</a:t>
            </a:r>
          </a:p>
        </p:txBody>
      </p:sp>
      <p:sp>
        <p:nvSpPr>
          <p:cNvPr id="34" name="Espace réservé du texte 16"/>
          <p:cNvSpPr>
            <a:spLocks noGrp="1"/>
          </p:cNvSpPr>
          <p:nvPr>
            <p:ph type="body" sz="quarter" idx="20" hasCustomPrompt="1"/>
          </p:nvPr>
        </p:nvSpPr>
        <p:spPr>
          <a:xfrm>
            <a:off x="513677" y="6327286"/>
            <a:ext cx="5908638" cy="363804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11113" indent="-11113">
              <a:tabLst/>
              <a:defRPr sz="1200" b="0" i="1" baseline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Niveaux de confidentialité : C0 : non confidentiel / C1 : document interne Groupe (non critique) / C2 : diffusion restreinte  / C3 : Strictement confidentiel (interne ou stratégique client)</a:t>
            </a:r>
          </a:p>
        </p:txBody>
      </p:sp>
      <p:sp>
        <p:nvSpPr>
          <p:cNvPr id="35" name="Espace réservé du texte 16"/>
          <p:cNvSpPr>
            <a:spLocks noGrp="1"/>
          </p:cNvSpPr>
          <p:nvPr>
            <p:ph type="body" sz="quarter" idx="21" hasCustomPrompt="1"/>
          </p:nvPr>
        </p:nvSpPr>
        <p:spPr>
          <a:xfrm>
            <a:off x="7177991" y="6327286"/>
            <a:ext cx="3332231" cy="363804"/>
          </a:xfrm>
          <a:prstGeom prst="rect">
            <a:avLst/>
          </a:prstGeom>
        </p:spPr>
        <p:txBody>
          <a:bodyPr vert="horz" lIns="0" tIns="0" rIns="0" bIns="0" anchor="b"/>
          <a:lstStyle>
            <a:lvl1pPr marL="0" indent="0">
              <a:buNone/>
              <a:defRPr sz="1200" b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Service/Direction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028463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- TITRE 2 multin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14406" y="3510742"/>
            <a:ext cx="5200414" cy="4682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Date de la présentation</a:t>
            </a:r>
          </a:p>
        </p:txBody>
      </p:sp>
      <p:sp>
        <p:nvSpPr>
          <p:cNvPr id="6" name="Titre 1"/>
          <p:cNvSpPr>
            <a:spLocks noGrp="1"/>
          </p:cNvSpPr>
          <p:nvPr>
            <p:ph type="ctrTitle"/>
          </p:nvPr>
        </p:nvSpPr>
        <p:spPr>
          <a:xfrm>
            <a:off x="3227829" y="714533"/>
            <a:ext cx="8418546" cy="2182516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3600" b="1" baseline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1" hasCustomPrompt="1"/>
          </p:nvPr>
        </p:nvSpPr>
        <p:spPr>
          <a:xfrm>
            <a:off x="6460399" y="3510742"/>
            <a:ext cx="5192183" cy="608012"/>
          </a:xfrm>
          <a:prstGeom prst="rect">
            <a:avLst/>
          </a:prstGeom>
        </p:spPr>
        <p:txBody>
          <a:bodyPr vert="horz" wrap="none" lIns="0" tIns="0" rIns="0" bIns="0">
            <a:normAutofit/>
          </a:bodyPr>
          <a:lstStyle>
            <a:lvl1pPr>
              <a:defRPr sz="2000" baseline="0"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fr-FR" dirty="0"/>
              <a:t>Prénom NOM intervenant 1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6440876" y="4160028"/>
            <a:ext cx="5211705" cy="677686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600" b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Service/Fonction intervenant 1</a:t>
            </a:r>
          </a:p>
        </p:txBody>
      </p:sp>
      <p:sp>
        <p:nvSpPr>
          <p:cNvPr id="8" name="Espace réservé du texte 13"/>
          <p:cNvSpPr>
            <a:spLocks noGrp="1"/>
          </p:cNvSpPr>
          <p:nvPr>
            <p:ph type="body" sz="quarter" idx="13" hasCustomPrompt="1"/>
          </p:nvPr>
        </p:nvSpPr>
        <p:spPr>
          <a:xfrm>
            <a:off x="6454193" y="4681996"/>
            <a:ext cx="5192183" cy="608012"/>
          </a:xfrm>
          <a:prstGeom prst="rect">
            <a:avLst/>
          </a:prstGeom>
        </p:spPr>
        <p:txBody>
          <a:bodyPr vert="horz" wrap="none" lIns="0" tIns="0" rIns="0" bIns="0">
            <a:normAutofit/>
          </a:bodyPr>
          <a:lstStyle>
            <a:lvl1pPr>
              <a:defRPr sz="2000" baseline="0"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fr-FR" dirty="0"/>
              <a:t>Prénom NOM intervenant 2</a:t>
            </a:r>
          </a:p>
        </p:txBody>
      </p:sp>
      <p:sp>
        <p:nvSpPr>
          <p:cNvPr id="9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6434670" y="5331282"/>
            <a:ext cx="5211705" cy="677686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600" b="0" baseline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Service/Fonction intervenant 2</a:t>
            </a:r>
          </a:p>
        </p:txBody>
      </p:sp>
      <p:cxnSp>
        <p:nvCxnSpPr>
          <p:cNvPr id="13" name="Connecteur droit 12"/>
          <p:cNvCxnSpPr/>
          <p:nvPr userDrawn="1"/>
        </p:nvCxnSpPr>
        <p:spPr>
          <a:xfrm flipH="1">
            <a:off x="6434671" y="5176413"/>
            <a:ext cx="5757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 userDrawn="1"/>
        </p:nvCxnSpPr>
        <p:spPr>
          <a:xfrm flipH="1">
            <a:off x="6434671" y="4017488"/>
            <a:ext cx="5757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u texte 16"/>
          <p:cNvSpPr>
            <a:spLocks noGrp="1"/>
          </p:cNvSpPr>
          <p:nvPr>
            <p:ph type="body" sz="quarter" idx="16" hasCustomPrompt="1"/>
          </p:nvPr>
        </p:nvSpPr>
        <p:spPr>
          <a:xfrm>
            <a:off x="884773" y="4681996"/>
            <a:ext cx="5333996" cy="912796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200" b="0" i="1" baseline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Niveaux de confidentialité (obligatoire) : </a:t>
            </a:r>
            <a:br>
              <a:rPr lang="fr-FR" dirty="0"/>
            </a:br>
            <a:r>
              <a:rPr lang="fr-FR" dirty="0"/>
              <a:t>C0 : non confidentiel</a:t>
            </a:r>
            <a:br>
              <a:rPr lang="fr-FR" dirty="0"/>
            </a:br>
            <a:r>
              <a:rPr lang="fr-FR" dirty="0"/>
              <a:t>C1 : document interne Groupe (non critique)</a:t>
            </a:r>
            <a:br>
              <a:rPr lang="fr-FR" dirty="0"/>
            </a:br>
            <a:r>
              <a:rPr lang="fr-FR" dirty="0"/>
              <a:t>C2 : diffusion restreinte ou document client</a:t>
            </a:r>
            <a:br>
              <a:rPr lang="fr-FR" dirty="0"/>
            </a:br>
            <a:r>
              <a:rPr lang="fr-FR" dirty="0"/>
              <a:t>C3 : Strictement confidentiel (interne ou stratégique client)</a:t>
            </a:r>
          </a:p>
        </p:txBody>
      </p:sp>
      <p:pic>
        <p:nvPicPr>
          <p:cNvPr id="16" name="Image 15" descr="logo_q_RVB_bi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3" y="714532"/>
            <a:ext cx="1296329" cy="2182518"/>
          </a:xfrm>
          <a:prstGeom prst="rect">
            <a:avLst/>
          </a:prstGeom>
        </p:spPr>
      </p:pic>
      <p:sp>
        <p:nvSpPr>
          <p:cNvPr id="20" name="Espace réservé du texte 13"/>
          <p:cNvSpPr>
            <a:spLocks noGrp="1"/>
          </p:cNvSpPr>
          <p:nvPr>
            <p:ph type="body" sz="quarter" idx="17" hasCustomPrompt="1"/>
          </p:nvPr>
        </p:nvSpPr>
        <p:spPr>
          <a:xfrm>
            <a:off x="903820" y="4090204"/>
            <a:ext cx="7168229" cy="60801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>
              <a:defRPr sz="2000" baseline="0"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fr-FR" dirty="0"/>
              <a:t>Prénom/NOM de l’auteur</a:t>
            </a:r>
          </a:p>
        </p:txBody>
      </p:sp>
    </p:spTree>
    <p:extLst>
      <p:ext uri="{BB962C8B-B14F-4D97-AF65-F5344CB8AC3E}">
        <p14:creationId xmlns:p14="http://schemas.microsoft.com/office/powerpoint/2010/main" val="2701426869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(logo) -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157D6E-19CF-4FC1-9085-F233F2FE0645}" type="slidenum">
              <a:rPr lang="de-DE" smtClean="0">
                <a:cs typeface="Arial" charset="0"/>
              </a:rPr>
              <a:pPr>
                <a:defRPr/>
              </a:pPr>
              <a:t>‹N°›</a:t>
            </a:fld>
            <a:endParaRPr lang="de-DE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54727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- TITRE 1 (avec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506216"/>
            <a:ext cx="5858933" cy="4682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Date de la présentation</a:t>
            </a:r>
          </a:p>
        </p:txBody>
      </p:sp>
      <p:pic>
        <p:nvPicPr>
          <p:cNvPr id="12" name="Image 11" descr="logo_q_RVB_bi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3" y="714532"/>
            <a:ext cx="1296329" cy="2182518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ctrTitle"/>
          </p:nvPr>
        </p:nvSpPr>
        <p:spPr>
          <a:xfrm>
            <a:off x="3227830" y="714533"/>
            <a:ext cx="8400955" cy="2182516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3600" b="1" baseline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sz="quarter" idx="10" hasCustomPrompt="1"/>
          </p:nvPr>
        </p:nvSpPr>
        <p:spPr>
          <a:xfrm>
            <a:off x="6661157" y="2935288"/>
            <a:ext cx="4967628" cy="3244850"/>
          </a:xfrm>
          <a:prstGeom prst="rect">
            <a:avLst/>
          </a:prstGeom>
        </p:spPr>
        <p:txBody>
          <a:bodyPr vert="horz" anchor="ctr" anchorCtr="0"/>
          <a:lstStyle>
            <a:lvl1pPr algn="ctr">
              <a:defRPr sz="2800" b="0" i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Insérer une photo ici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884767" y="4924429"/>
            <a:ext cx="5334000" cy="352855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600" b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Service/Fonction</a:t>
            </a:r>
          </a:p>
        </p:txBody>
      </p:sp>
      <p:sp>
        <p:nvSpPr>
          <p:cNvPr id="9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884773" y="5230988"/>
            <a:ext cx="5333996" cy="363804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200" b="0" i="1" baseline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Niveaux de confidentialité (obligatoire) : </a:t>
            </a:r>
            <a:br>
              <a:rPr lang="fr-FR" dirty="0"/>
            </a:br>
            <a:r>
              <a:rPr lang="fr-FR" dirty="0"/>
              <a:t>C0 : non confidentiel</a:t>
            </a:r>
            <a:br>
              <a:rPr lang="fr-FR" dirty="0"/>
            </a:br>
            <a:r>
              <a:rPr lang="fr-FR" dirty="0"/>
              <a:t>C1 : document interne Groupe (non critique)</a:t>
            </a:r>
            <a:br>
              <a:rPr lang="fr-FR" dirty="0"/>
            </a:br>
            <a:r>
              <a:rPr lang="fr-FR" dirty="0"/>
              <a:t>C2 : diffusion restreinte ou document client</a:t>
            </a:r>
            <a:br>
              <a:rPr lang="fr-FR" dirty="0"/>
            </a:br>
            <a:r>
              <a:rPr lang="fr-FR" dirty="0"/>
              <a:t>C3 : Strictement confidentiel (interne ou stratégique client)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1" hasCustomPrompt="1"/>
          </p:nvPr>
        </p:nvSpPr>
        <p:spPr>
          <a:xfrm>
            <a:off x="903820" y="4035306"/>
            <a:ext cx="7168229" cy="60801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>
              <a:defRPr sz="2000" baseline="0"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fr-FR" dirty="0"/>
              <a:t>Prénom/NOM de l’auteur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 flipH="1">
            <a:off x="4" y="4877270"/>
            <a:ext cx="6831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88497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2FE6F2C-E5F7-354A-BC39-0947976266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3863993-771A-4349-A728-69043C6129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4475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7D5D2C8-ABDC-974C-A706-FDAAA8C03AA3}"/>
              </a:ext>
            </a:extLst>
          </p:cNvPr>
          <p:cNvSpPr/>
          <p:nvPr userDrawn="1"/>
        </p:nvSpPr>
        <p:spPr>
          <a:xfrm>
            <a:off x="0" y="971085"/>
            <a:ext cx="12192000" cy="5886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fr-FR" sz="1067" b="1" spc="200" dirty="0">
              <a:solidFill>
                <a:srgbClr val="F075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C05B7F60-47C1-B34A-B078-AF69B5D067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BD25A5E7-ED9B-E64E-8BA1-84943528DE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4092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87D5D2C8-ABDC-974C-A706-FDAAA8C03AA3}"/>
              </a:ext>
            </a:extLst>
          </p:cNvPr>
          <p:cNvSpPr/>
          <p:nvPr userDrawn="1"/>
        </p:nvSpPr>
        <p:spPr>
          <a:xfrm>
            <a:off x="0" y="971085"/>
            <a:ext cx="12192000" cy="5886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fr-FR" sz="1067" b="1" spc="200" dirty="0">
              <a:solidFill>
                <a:srgbClr val="F075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AF0BC1B-1332-FB49-B192-24514A070A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6914" y="1517133"/>
            <a:ext cx="3737886" cy="5061467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DC20C416-19C4-8F45-948B-19BB0B2D43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A382EA4E-CEF8-2F44-AB8E-66603E501B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5052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0D4A30F7-8DB7-C34C-8CCB-ED5D93297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5103" y="1265633"/>
            <a:ext cx="4323276" cy="5312967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98EC412-A517-7841-AD7A-EA5D6B7F4F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A773A084-B15D-C542-AC13-1B8474AF32E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6872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51DDBD5E-6AC2-C249-84BB-66345FF882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2800" y="1265633"/>
            <a:ext cx="4323276" cy="5312967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C4D17CBA-29E2-C543-B511-EDF93853E8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1CF5BFDA-F51D-2144-855F-C02545952A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8530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0D4A30F7-8DB7-C34C-8CCB-ED5D93297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5103" y="1265633"/>
            <a:ext cx="4323276" cy="5312967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51DDBD5E-6AC2-C249-84BB-66345FF882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2800" y="1265633"/>
            <a:ext cx="4323276" cy="5312967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CC677436-ADCF-5D4F-AF0E-C32CC7A5CA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BFB8D5E-33B6-F746-80F4-DAB16CE8E4B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6033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5FE561-8091-F74E-9DA6-6FDE0799E017}"/>
              </a:ext>
            </a:extLst>
          </p:cNvPr>
          <p:cNvSpPr/>
          <p:nvPr userDrawn="1"/>
        </p:nvSpPr>
        <p:spPr>
          <a:xfrm>
            <a:off x="0" y="971085"/>
            <a:ext cx="12192000" cy="5886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fr-FR" sz="1067" b="1" spc="200" dirty="0">
              <a:solidFill>
                <a:srgbClr val="F075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7A24EC-7493-FA41-91E1-2FEE933688B0}"/>
              </a:ext>
            </a:extLst>
          </p:cNvPr>
          <p:cNvSpPr/>
          <p:nvPr userDrawn="1"/>
        </p:nvSpPr>
        <p:spPr>
          <a:xfrm>
            <a:off x="8245226" y="1549400"/>
            <a:ext cx="3585485" cy="49784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8F0FBE-D417-284F-8A43-353CE2102955}"/>
              </a:ext>
            </a:extLst>
          </p:cNvPr>
          <p:cNvSpPr/>
          <p:nvPr userDrawn="1"/>
        </p:nvSpPr>
        <p:spPr>
          <a:xfrm>
            <a:off x="355600" y="1549400"/>
            <a:ext cx="3585485" cy="49784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A86E78-2195-B241-9E58-B61566E1468C}"/>
              </a:ext>
            </a:extLst>
          </p:cNvPr>
          <p:cNvSpPr/>
          <p:nvPr userDrawn="1"/>
        </p:nvSpPr>
        <p:spPr>
          <a:xfrm>
            <a:off x="4302960" y="1549400"/>
            <a:ext cx="3585485" cy="49784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BD315A7B-540B-2F46-A980-C9D98C4690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5600" y="1549400"/>
            <a:ext cx="3585485" cy="169195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D8F255A7-0FC6-5F41-A4FF-00AE5C1640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96685" y="1549400"/>
            <a:ext cx="3585485" cy="169195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BFEAE8FB-9F28-8C47-9672-2D030641AF5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1501" y="1549400"/>
            <a:ext cx="3572936" cy="1691950"/>
          </a:xfrm>
          <a:prstGeom prst="rect">
            <a:avLst/>
          </a:prstGeom>
        </p:spPr>
        <p:txBody>
          <a:bodyPr/>
          <a:lstStyle/>
          <a:p>
            <a:endParaRPr lang="uk-UA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82CB3630-0341-994D-A777-248A5A7ACC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A7353ED-B2DD-E546-902A-00E0D1FAF5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7841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 Gre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A5FE561-8091-F74E-9DA6-6FDE0799E017}"/>
              </a:ext>
            </a:extLst>
          </p:cNvPr>
          <p:cNvSpPr/>
          <p:nvPr userDrawn="1"/>
        </p:nvSpPr>
        <p:spPr>
          <a:xfrm>
            <a:off x="0" y="971085"/>
            <a:ext cx="12192000" cy="58869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00" rIns="96000" rtlCol="0" anchor="ctr"/>
          <a:lstStyle/>
          <a:p>
            <a:pPr algn="ctr"/>
            <a:endParaRPr lang="fr-FR" sz="1067" b="1" spc="200" dirty="0">
              <a:solidFill>
                <a:srgbClr val="F075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82CB3630-0341-994D-A777-248A5A7ACC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3A7353ED-B2DD-E546-902A-00E0D1FAF5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72B7B-1901-4243-B7EA-8D41D89E859F}"/>
              </a:ext>
            </a:extLst>
          </p:cNvPr>
          <p:cNvSpPr/>
          <p:nvPr userDrawn="1"/>
        </p:nvSpPr>
        <p:spPr>
          <a:xfrm>
            <a:off x="6198534" y="1549400"/>
            <a:ext cx="2758561" cy="49784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36174-9F4D-3A44-8038-369408DB5D1A}"/>
              </a:ext>
            </a:extLst>
          </p:cNvPr>
          <p:cNvSpPr/>
          <p:nvPr userDrawn="1"/>
        </p:nvSpPr>
        <p:spPr>
          <a:xfrm>
            <a:off x="338832" y="1549400"/>
            <a:ext cx="2761203" cy="49784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27C83E-8F9C-3141-8A9C-79F1B2C306DD}"/>
              </a:ext>
            </a:extLst>
          </p:cNvPr>
          <p:cNvSpPr/>
          <p:nvPr userDrawn="1"/>
        </p:nvSpPr>
        <p:spPr>
          <a:xfrm>
            <a:off x="3267361" y="1549400"/>
            <a:ext cx="2761203" cy="49784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9386F490-C852-8542-8A7D-C63DA8114D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8832" y="1549400"/>
            <a:ext cx="2761202" cy="169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endParaRPr lang="uk-UA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7293C9A-3D76-454D-A6F8-B567164715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1087" y="1549400"/>
            <a:ext cx="2761203" cy="169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endParaRPr lang="uk-UA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8B8BD17-E43F-B446-B072-7FDBF117CE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04809" y="1549400"/>
            <a:ext cx="2748905" cy="169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endParaRPr lang="uk-U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B58A87-EBF2-894C-AF01-BFF79F87BB9B}"/>
              </a:ext>
            </a:extLst>
          </p:cNvPr>
          <p:cNvSpPr/>
          <p:nvPr userDrawn="1"/>
        </p:nvSpPr>
        <p:spPr>
          <a:xfrm>
            <a:off x="9130446" y="1549400"/>
            <a:ext cx="2758561" cy="4978400"/>
          </a:xfrm>
          <a:prstGeom prst="rect">
            <a:avLst/>
          </a:prstGeom>
          <a:solidFill>
            <a:schemeClr val="bg1"/>
          </a:solidFill>
          <a:ln w="63500">
            <a:noFill/>
          </a:ln>
          <a:effectLst>
            <a:outerShdw blurRad="88900" dist="38100" dir="2700000" algn="tl" rotWithShape="0">
              <a:prstClr val="black">
                <a:alpha val="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67">
              <a:solidFill>
                <a:schemeClr val="tx1"/>
              </a:solidFill>
            </a:endParaRP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2E1CB83-95DC-CE4A-AEF1-F2FC88CC854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6720" y="1549400"/>
            <a:ext cx="2748905" cy="169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359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- TITR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3227829" y="714533"/>
            <a:ext cx="8049771" cy="2182516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>
              <a:defRPr sz="3600" b="1" baseline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6" name="Espace réservé du texte 16"/>
          <p:cNvSpPr>
            <a:spLocks noGrp="1"/>
          </p:cNvSpPr>
          <p:nvPr>
            <p:ph type="body" sz="quarter" idx="16" hasCustomPrompt="1"/>
          </p:nvPr>
        </p:nvSpPr>
        <p:spPr>
          <a:xfrm>
            <a:off x="884773" y="4681996"/>
            <a:ext cx="5333996" cy="912796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200" b="0" i="1" baseline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Niveaux de confidentialité (obligatoire) : </a:t>
            </a:r>
            <a:br>
              <a:rPr lang="fr-FR" dirty="0"/>
            </a:br>
            <a:r>
              <a:rPr lang="fr-FR" dirty="0"/>
              <a:t>C0 : non confidentiel</a:t>
            </a:r>
            <a:br>
              <a:rPr lang="fr-FR" dirty="0"/>
            </a:br>
            <a:r>
              <a:rPr lang="fr-FR" dirty="0"/>
              <a:t>C1 : document interne Groupe (non critique)</a:t>
            </a:r>
            <a:br>
              <a:rPr lang="fr-FR" dirty="0"/>
            </a:br>
            <a:r>
              <a:rPr lang="fr-FR" dirty="0"/>
              <a:t>C2 : diffusion restreinte ou document client</a:t>
            </a:r>
            <a:br>
              <a:rPr lang="fr-FR" dirty="0"/>
            </a:br>
            <a:r>
              <a:rPr lang="fr-FR" dirty="0"/>
              <a:t>C3 : Strictement confidentiel (interne ou stratégique client)</a:t>
            </a:r>
          </a:p>
        </p:txBody>
      </p:sp>
      <p:pic>
        <p:nvPicPr>
          <p:cNvPr id="9" name="Image 8" descr="logo_q_RVB_bi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3" y="714532"/>
            <a:ext cx="1296329" cy="2182518"/>
          </a:xfrm>
          <a:prstGeom prst="rect">
            <a:avLst/>
          </a:prstGeom>
        </p:spPr>
      </p:pic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914406" y="3510742"/>
            <a:ext cx="5200414" cy="4682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Date de la présentation</a:t>
            </a:r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7" hasCustomPrompt="1"/>
          </p:nvPr>
        </p:nvSpPr>
        <p:spPr>
          <a:xfrm>
            <a:off x="903820" y="4090204"/>
            <a:ext cx="7168229" cy="608012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>
              <a:defRPr sz="2000" baseline="0">
                <a:solidFill>
                  <a:srgbClr val="595959"/>
                </a:solidFill>
              </a:defRPr>
            </a:lvl1pPr>
            <a:lvl2pPr>
              <a:defRPr>
                <a:solidFill>
                  <a:srgbClr val="595959"/>
                </a:solidFill>
              </a:defRPr>
            </a:lvl2pPr>
            <a:lvl3pPr>
              <a:defRPr>
                <a:solidFill>
                  <a:srgbClr val="595959"/>
                </a:solidFill>
              </a:defRPr>
            </a:lvl3pPr>
            <a:lvl4pPr>
              <a:defRPr>
                <a:solidFill>
                  <a:srgbClr val="595959"/>
                </a:solidFill>
              </a:defRPr>
            </a:lvl4pPr>
            <a:lvl5pPr>
              <a:defRPr>
                <a:solidFill>
                  <a:srgbClr val="595959"/>
                </a:solidFill>
              </a:defRPr>
            </a:lvl5pPr>
          </a:lstStyle>
          <a:p>
            <a:pPr lvl="0"/>
            <a:r>
              <a:rPr lang="fr-FR" dirty="0"/>
              <a:t>Prénom/NOM de l’auteur</a:t>
            </a:r>
          </a:p>
        </p:txBody>
      </p:sp>
    </p:spTree>
    <p:extLst>
      <p:ext uri="{BB962C8B-B14F-4D97-AF65-F5344CB8AC3E}">
        <p14:creationId xmlns:p14="http://schemas.microsoft.com/office/powerpoint/2010/main" val="1403329704"/>
      </p:ext>
    </p:extLst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B745AFD8-075E-A845-A791-46591453D8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5600" y="1329761"/>
            <a:ext cx="5520000" cy="237541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D335B555-5B11-0847-B3CD-F2641C463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08379" y="1329761"/>
            <a:ext cx="5520000" cy="237541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 dirty="0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A5B1C5D8-FA19-4D4F-B7AC-C75A906307E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600" y="4140201"/>
            <a:ext cx="5520000" cy="237541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 dirty="0"/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5C7C70CF-39FB-B74C-A608-564B41F6A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08379" y="4140201"/>
            <a:ext cx="5520000" cy="2375415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4B5F39DC-AF1A-C74A-94FA-FAC7D36B52F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55A1767-8924-0E4F-BFEB-AB0855EA4A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0134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-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8FEE047-1F7F-E040-9361-069C6881FC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939800"/>
            <a:ext cx="12192000" cy="5918201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7E4860D-859E-2D4B-8A5E-143C9A91E6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1731" y="134988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C6E9D07-8191-7645-AA07-9FB642436C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1731" y="597921"/>
            <a:ext cx="9603175" cy="34187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i="0" cap="none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50889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(sans logo) - titrage intermédi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17629" y="2903605"/>
            <a:ext cx="9356750" cy="553998"/>
          </a:xfrm>
          <a:prstGeom prst="rect">
            <a:avLst/>
          </a:prstGeom>
        </p:spPr>
        <p:txBody>
          <a:bodyPr vert="horz" wrap="square" lIns="0" tIns="0" rIns="0" bIns="0" anchor="ctr" anchorCtr="0">
            <a:spAutoFit/>
          </a:bodyPr>
          <a:lstStyle>
            <a:lvl1pPr algn="ctr">
              <a:defRPr sz="3600" b="1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06674905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(sans logo) - transition ble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17629" y="2903605"/>
            <a:ext cx="9356750" cy="553998"/>
          </a:xfrm>
          <a:prstGeom prst="rect">
            <a:avLst/>
          </a:prstGeom>
        </p:spPr>
        <p:txBody>
          <a:bodyPr vert="horz" wrap="square" lIns="0" tIns="0" rIns="0" bIns="0" anchor="ctr" anchorCtr="0">
            <a:spAutoFit/>
          </a:bodyPr>
          <a:lstStyle>
            <a:lvl1pPr algn="ctr">
              <a:defRPr sz="36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047621944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 (sans logo) - transition rou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17629" y="2903605"/>
            <a:ext cx="9356750" cy="553998"/>
          </a:xfrm>
          <a:prstGeom prst="rect">
            <a:avLst/>
          </a:prstGeom>
        </p:spPr>
        <p:txBody>
          <a:bodyPr vert="horz" wrap="square" lIns="0" tIns="0" rIns="0" bIns="0" anchor="ctr" anchorCtr="0">
            <a:spAutoFit/>
          </a:bodyPr>
          <a:lstStyle>
            <a:lvl1pPr algn="ctr">
              <a:defRPr sz="36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3204665931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2 (sans logo) - transition jau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17629" y="2903605"/>
            <a:ext cx="9356750" cy="553998"/>
          </a:xfrm>
          <a:prstGeom prst="rect">
            <a:avLst/>
          </a:prstGeom>
        </p:spPr>
        <p:txBody>
          <a:bodyPr vert="horz" wrap="square" lIns="0" tIns="0" rIns="0" bIns="0" anchor="ctr" anchorCtr="0">
            <a:spAutoFit/>
          </a:bodyPr>
          <a:lstStyle>
            <a:lvl1pPr algn="ctr">
              <a:defRPr sz="3600" b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788295314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2 (sans logo) - transition noi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17629" y="2903605"/>
            <a:ext cx="9356750" cy="553998"/>
          </a:xfrm>
          <a:prstGeom prst="rect">
            <a:avLst/>
          </a:prstGeom>
        </p:spPr>
        <p:txBody>
          <a:bodyPr vert="horz" wrap="square" lIns="0" tIns="0" rIns="0" bIns="0" anchor="ctr" anchorCtr="0">
            <a:spAutoFit/>
          </a:bodyPr>
          <a:lstStyle>
            <a:lvl1pPr algn="ctr">
              <a:defRPr sz="3600" b="1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fr-FR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144189944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(sans logo) -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513676" y="6029112"/>
            <a:ext cx="5833337" cy="363804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11113" indent="-11113" algn="l">
              <a:tabLst/>
              <a:defRPr sz="1200" b="0" i="1" baseline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Niveaux de confidentialité : C0 : non confidentiel / C1 : document interne Groupe (non critique) / C2 : diffusion restreinte  / C3 : Strictement confidentiel (interne ou stratégique client)</a:t>
            </a:r>
          </a:p>
        </p:txBody>
      </p:sp>
      <p:sp>
        <p:nvSpPr>
          <p:cNvPr id="5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7177991" y="6029113"/>
            <a:ext cx="3332231" cy="363804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 sz="1200" b="0">
                <a:solidFill>
                  <a:schemeClr val="bg2"/>
                </a:solidFill>
              </a:defRPr>
            </a:lvl1pPr>
            <a:lvl2pPr>
              <a:defRPr sz="1600" b="0">
                <a:solidFill>
                  <a:schemeClr val="bg2"/>
                </a:solidFill>
              </a:defRPr>
            </a:lvl2pPr>
            <a:lvl3pPr>
              <a:defRPr sz="1400" b="0">
                <a:solidFill>
                  <a:schemeClr val="bg2"/>
                </a:solidFill>
              </a:defRPr>
            </a:lvl3pPr>
            <a:lvl4pPr>
              <a:defRPr sz="1200" b="0">
                <a:solidFill>
                  <a:schemeClr val="bg2"/>
                </a:solidFill>
              </a:defRPr>
            </a:lvl4pPr>
            <a:lvl5pPr>
              <a:defRPr sz="12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Service/Direction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576467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8.jpe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1.png"/><Relationship Id="rId18" Type="http://schemas.openxmlformats.org/officeDocument/2006/relationships/hyperlink" Target="https://www.youtube.com/user/altenfrance" TargetMode="External"/><Relationship Id="rId26" Type="http://schemas.openxmlformats.org/officeDocument/2006/relationships/image" Target="../media/image21.svg"/><Relationship Id="rId3" Type="http://schemas.openxmlformats.org/officeDocument/2006/relationships/slideLayout" Target="../slideLayouts/slideLayout24.xml"/><Relationship Id="rId21" Type="http://schemas.openxmlformats.org/officeDocument/2006/relationships/hyperlink" Target="http://www.alten.com/" TargetMode="External"/><Relationship Id="rId7" Type="http://schemas.openxmlformats.org/officeDocument/2006/relationships/slideLayout" Target="../slideLayouts/slideLayout28.xml"/><Relationship Id="rId12" Type="http://schemas.openxmlformats.org/officeDocument/2006/relationships/hyperlink" Target="https://www.linkedin.com/authwall?trk=ripf&amp;trkInfo=AQFrOVGd5j-ehwAAAWY43EZgcCw1zBfYArwe0ANOBGdDgksB7kw2f2UC01E3if66ein-8fMD17fN5KNKVjHZWrLNE8WR9uP5ZFXr9ObmojPKnvvtED2VY3LoLXfdDnIsm1evbk0=&amp;originalReferer=http://www.alten.com/&amp;sessionRedirect=https://www.linkedin.com/company/alten" TargetMode="External"/><Relationship Id="rId17" Type="http://schemas.openxmlformats.org/officeDocument/2006/relationships/image" Target="../media/image14.svg"/><Relationship Id="rId25" Type="http://schemas.openxmlformats.org/officeDocument/2006/relationships/image" Target="../media/image20.png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24" Type="http://schemas.openxmlformats.org/officeDocument/2006/relationships/image" Target="../media/image19.jpeg"/><Relationship Id="rId5" Type="http://schemas.openxmlformats.org/officeDocument/2006/relationships/slideLayout" Target="../slideLayouts/slideLayout26.xml"/><Relationship Id="rId15" Type="http://schemas.openxmlformats.org/officeDocument/2006/relationships/hyperlink" Target="https://twitter.com/Alten_france" TargetMode="External"/><Relationship Id="rId23" Type="http://schemas.openxmlformats.org/officeDocument/2006/relationships/image" Target="../media/image18.svg"/><Relationship Id="rId10" Type="http://schemas.openxmlformats.org/officeDocument/2006/relationships/slideLayout" Target="../slideLayouts/slideLayout31.xml"/><Relationship Id="rId19" Type="http://schemas.openxmlformats.org/officeDocument/2006/relationships/image" Target="../media/image15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12.svg"/><Relationship Id="rId22" Type="http://schemas.openxmlformats.org/officeDocument/2006/relationships/image" Target="../media/image1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3filets.png"/>
          <p:cNvPicPr preferRelativeResize="0">
            <a:picLocks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514982"/>
            <a:ext cx="12192000" cy="150408"/>
          </a:xfrm>
          <a:prstGeom prst="rect">
            <a:avLst/>
          </a:prstGeom>
        </p:spPr>
      </p:pic>
      <p:sp>
        <p:nvSpPr>
          <p:cNvPr id="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52671" y="6029113"/>
            <a:ext cx="918633" cy="5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000000"/>
                </a:solidFill>
                <a:latin typeface="Calibri" pitchFamily="23" charset="0"/>
                <a:ea typeface="ＭＳ Ｐゴシック" pitchFamily="23" charset="-128"/>
              </a:defRPr>
            </a:lvl1pPr>
          </a:lstStyle>
          <a:p>
            <a:pPr>
              <a:defRPr/>
            </a:pPr>
            <a:fld id="{E5157D6E-19CF-4FC1-9085-F233F2FE0645}" type="slidenum">
              <a:rPr lang="de-DE" smtClean="0">
                <a:cs typeface="Arial" charset="0"/>
              </a:rPr>
              <a:pPr>
                <a:defRPr/>
              </a:pPr>
              <a:t>‹N°›</a:t>
            </a:fld>
            <a:endParaRPr lang="de-DE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90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706" r:id="rId12"/>
  </p:sldLayoutIdLst>
  <p:transition>
    <p:wipe dir="r"/>
  </p:transition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ＭＳ Ｐゴシック" pitchFamily="62" charset="-128"/>
          <a:cs typeface="ＭＳ Ｐゴシック" pitchFamily="6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62" charset="0"/>
          <a:ea typeface="ＭＳ Ｐゴシック" pitchFamily="62" charset="-128"/>
          <a:cs typeface="ＭＳ Ｐゴシック" pitchFamily="6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62" charset="0"/>
          <a:ea typeface="ＭＳ Ｐゴシック" pitchFamily="62" charset="-128"/>
          <a:cs typeface="ＭＳ Ｐゴシック" pitchFamily="6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62" charset="0"/>
          <a:ea typeface="ＭＳ Ｐゴシック" pitchFamily="62" charset="-128"/>
          <a:cs typeface="ＭＳ Ｐゴシック" pitchFamily="6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62" charset="0"/>
          <a:ea typeface="ＭＳ Ｐゴシック" pitchFamily="62" charset="-128"/>
          <a:cs typeface="ＭＳ Ｐゴシック" pitchFamily="62" charset="-128"/>
        </a:defRPr>
      </a:lvl5pPr>
      <a:lvl6pPr marL="457206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62" charset="0"/>
        </a:defRPr>
      </a:lvl6pPr>
      <a:lvl7pPr marL="914411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62" charset="0"/>
        </a:defRPr>
      </a:lvl7pPr>
      <a:lvl8pPr marL="1371617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62" charset="0"/>
        </a:defRPr>
      </a:lvl8pPr>
      <a:lvl9pPr marL="1828823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62" charset="0"/>
        </a:defRPr>
      </a:lvl9pPr>
    </p:titleStyle>
    <p:bodyStyle>
      <a:lvl1pPr marL="342905" indent="-342905" algn="l" rtl="0" eaLnBrk="1" fontAlgn="base" hangingPunct="1">
        <a:spcBef>
          <a:spcPct val="20000"/>
        </a:spcBef>
        <a:spcAft>
          <a:spcPct val="0"/>
        </a:spcAft>
        <a:buNone/>
        <a:defRPr sz="3200" b="1">
          <a:solidFill>
            <a:schemeClr val="bg1"/>
          </a:solidFill>
          <a:latin typeface="Calibri" pitchFamily="34" charset="0"/>
          <a:ea typeface="ＭＳ Ｐゴシック" pitchFamily="62" charset="-128"/>
          <a:cs typeface="Calibri" pitchFamily="34" charset="0"/>
        </a:defRPr>
      </a:lvl1pPr>
      <a:lvl2pPr marL="742960" indent="-285753" algn="l" rtl="0" eaLnBrk="1" fontAlgn="base" hangingPunct="1">
        <a:spcBef>
          <a:spcPct val="20000"/>
        </a:spcBef>
        <a:spcAft>
          <a:spcPct val="0"/>
        </a:spcAft>
        <a:buNone/>
        <a:defRPr sz="2800" b="1">
          <a:solidFill>
            <a:schemeClr val="bg1"/>
          </a:solidFill>
          <a:latin typeface="Calibri" pitchFamily="34" charset="0"/>
          <a:ea typeface="ＭＳ Ｐゴシック" pitchFamily="62" charset="-128"/>
          <a:cs typeface="Calibri" pitchFamily="34" charset="0"/>
        </a:defRPr>
      </a:lvl2pPr>
      <a:lvl3pPr marL="1143014" indent="-228603" algn="l" rtl="0" eaLnBrk="1" fontAlgn="base" hangingPunct="1">
        <a:spcBef>
          <a:spcPct val="20000"/>
        </a:spcBef>
        <a:spcAft>
          <a:spcPct val="0"/>
        </a:spcAft>
        <a:buNone/>
        <a:defRPr sz="2400" b="1">
          <a:solidFill>
            <a:schemeClr val="bg1"/>
          </a:solidFill>
          <a:latin typeface="Calibri" pitchFamily="34" charset="0"/>
          <a:ea typeface="ＭＳ Ｐゴシック" pitchFamily="62" charset="-128"/>
          <a:cs typeface="Calibri" pitchFamily="34" charset="0"/>
        </a:defRPr>
      </a:lvl3pPr>
      <a:lvl4pPr marL="1562119" indent="-228603" algn="l" rtl="0" eaLnBrk="1" fontAlgn="base" hangingPunct="1">
        <a:spcBef>
          <a:spcPct val="20000"/>
        </a:spcBef>
        <a:spcAft>
          <a:spcPct val="0"/>
        </a:spcAft>
        <a:buNone/>
        <a:defRPr sz="2000" b="1">
          <a:solidFill>
            <a:schemeClr val="bg1"/>
          </a:solidFill>
          <a:latin typeface="Calibri" pitchFamily="34" charset="0"/>
          <a:ea typeface="ＭＳ Ｐゴシック" pitchFamily="62" charset="-128"/>
          <a:cs typeface="Calibri" pitchFamily="34" charset="0"/>
        </a:defRPr>
      </a:lvl4pPr>
      <a:lvl5pPr marL="1981225" indent="-228603" algn="l" rtl="0" eaLnBrk="1" fontAlgn="base" hangingPunct="1">
        <a:spcBef>
          <a:spcPct val="20000"/>
        </a:spcBef>
        <a:spcAft>
          <a:spcPct val="0"/>
        </a:spcAft>
        <a:buNone/>
        <a:defRPr sz="2000" b="1">
          <a:solidFill>
            <a:schemeClr val="bg1"/>
          </a:solidFill>
          <a:latin typeface="Calibri" pitchFamily="34" charset="0"/>
          <a:ea typeface="ＭＳ Ｐゴシック" pitchFamily="62" charset="-128"/>
          <a:cs typeface="Calibri" pitchFamily="34" charset="0"/>
        </a:defRPr>
      </a:lvl5pPr>
      <a:lvl6pPr marL="2438431" indent="-228603" algn="ctr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62" charset="-128"/>
        </a:defRPr>
      </a:lvl6pPr>
      <a:lvl7pPr marL="2895636" indent="-228603" algn="ctr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62" charset="-128"/>
        </a:defRPr>
      </a:lvl7pPr>
      <a:lvl8pPr marL="3352842" indent="-228603" algn="ctr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62" charset="-128"/>
        </a:defRPr>
      </a:lvl8pPr>
      <a:lvl9pPr marL="3810048" indent="-228603" algn="ctr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ＭＳ Ｐゴシック" pitchFamily="62" charset="-128"/>
        </a:defRPr>
      </a:lvl9pPr>
    </p:bodyStyle>
    <p:otherStyle>
      <a:defPPr>
        <a:defRPr lang="fr-FR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logo_q_RVB_big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5071" y="214116"/>
            <a:ext cx="637200" cy="1072800"/>
          </a:xfrm>
          <a:prstGeom prst="rect">
            <a:avLst/>
          </a:prstGeom>
        </p:spPr>
      </p:pic>
      <p:sp>
        <p:nvSpPr>
          <p:cNvPr id="12" name="Rectangle 13"/>
          <p:cNvSpPr txBox="1">
            <a:spLocks noChangeArrowheads="1"/>
          </p:cNvSpPr>
          <p:nvPr/>
        </p:nvSpPr>
        <p:spPr bwMode="auto">
          <a:xfrm>
            <a:off x="482010" y="211685"/>
            <a:ext cx="9948930" cy="651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de-DE" sz="2200" b="1" kern="0" dirty="0">
              <a:solidFill>
                <a:srgbClr val="000000"/>
              </a:solidFill>
              <a:latin typeface="Calibri"/>
              <a:ea typeface="ＭＳ Ｐゴシック" pitchFamily="62" charset="-128"/>
              <a:cs typeface="Calibri"/>
            </a:endParaRPr>
          </a:p>
        </p:txBody>
      </p:sp>
      <p:pic>
        <p:nvPicPr>
          <p:cNvPr id="17" name="Image 16" descr="3filets.png"/>
          <p:cNvPicPr preferRelativeResize="0"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143176"/>
            <a:ext cx="10597877" cy="137623"/>
          </a:xfrm>
          <a:prstGeom prst="rect">
            <a:avLst/>
          </a:prstGeom>
        </p:spPr>
      </p:pic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52671" y="6327287"/>
            <a:ext cx="918633" cy="533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000000"/>
                </a:solidFill>
                <a:latin typeface="Calibri" pitchFamily="23" charset="0"/>
                <a:ea typeface="ＭＳ Ｐゴシック" pitchFamily="23" charset="-128"/>
              </a:defRPr>
            </a:lvl1pPr>
          </a:lstStyle>
          <a:p>
            <a:pPr>
              <a:defRPr/>
            </a:pPr>
            <a:fld id="{E5157D6E-19CF-4FC1-9085-F233F2FE0645}" type="slidenum">
              <a:rPr lang="de-DE" smtClean="0">
                <a:cs typeface="Arial" charset="0"/>
              </a:rPr>
              <a:pPr>
                <a:defRPr/>
              </a:pPr>
              <a:t>‹N°›</a:t>
            </a:fld>
            <a:endParaRPr lang="de-DE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25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ransition>
    <p:wipe dir="r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0" i="1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ＭＳ Ｐゴシック" pitchFamily="62" charset="-128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ＭＳ Ｐゴシック" pitchFamily="62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ＭＳ Ｐゴシック" pitchFamily="62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ＭＳ Ｐゴシック" pitchFamily="62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ea typeface="ＭＳ Ｐゴシック" pitchFamily="62" charset="-128"/>
          <a:cs typeface="Calibri" pitchFamily="34" charset="0"/>
        </a:defRPr>
      </a:lvl5pPr>
      <a:lvl6pPr marL="457206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62" charset="0"/>
        </a:defRPr>
      </a:lvl6pPr>
      <a:lvl7pPr marL="914411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62" charset="0"/>
        </a:defRPr>
      </a:lvl7pPr>
      <a:lvl8pPr marL="1371617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62" charset="0"/>
        </a:defRPr>
      </a:lvl8pPr>
      <a:lvl9pPr marL="1828823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62" charset="0"/>
        </a:defRPr>
      </a:lvl9pPr>
    </p:titleStyle>
    <p:bodyStyle>
      <a:lvl1pPr marL="342905" indent="-342905" algn="l" rtl="0" eaLnBrk="0" fontAlgn="base" hangingPunct="0">
        <a:spcBef>
          <a:spcPct val="20000"/>
        </a:spcBef>
        <a:spcAft>
          <a:spcPct val="0"/>
        </a:spcAft>
        <a:buSzPct val="100000"/>
        <a:buFont typeface="Arial"/>
        <a:buChar char="•"/>
        <a:defRPr sz="2000" b="1">
          <a:solidFill>
            <a:schemeClr val="tx1"/>
          </a:solidFill>
          <a:latin typeface="Calibri" pitchFamily="34" charset="0"/>
          <a:ea typeface="ＭＳ Ｐゴシック" pitchFamily="62" charset="-128"/>
          <a:cs typeface="Calibri" pitchFamily="34" charset="0"/>
        </a:defRPr>
      </a:lvl1pPr>
      <a:lvl2pPr marL="742960" indent="-285753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charset="2"/>
        <a:buChar char="§"/>
        <a:defRPr>
          <a:solidFill>
            <a:schemeClr val="tx1"/>
          </a:solidFill>
          <a:latin typeface="Calibri" pitchFamily="34" charset="0"/>
          <a:ea typeface="ＭＳ Ｐゴシック" pitchFamily="62" charset="-128"/>
          <a:cs typeface="Calibri" pitchFamily="34" charset="0"/>
        </a:defRPr>
      </a:lvl2pPr>
      <a:lvl3pPr marL="1143014" indent="-228603" algn="l" rtl="0" eaLnBrk="0" fontAlgn="base" hangingPunct="0">
        <a:spcBef>
          <a:spcPct val="20000"/>
        </a:spcBef>
        <a:spcAft>
          <a:spcPct val="0"/>
        </a:spcAft>
        <a:buChar char="-"/>
        <a:defRPr sz="1400">
          <a:solidFill>
            <a:schemeClr val="bg2"/>
          </a:solidFill>
          <a:latin typeface="Calibri" pitchFamily="34" charset="0"/>
          <a:ea typeface="ＭＳ Ｐゴシック" pitchFamily="62" charset="-128"/>
          <a:cs typeface="Calibri" pitchFamily="34" charset="0"/>
        </a:defRPr>
      </a:lvl3pPr>
      <a:lvl4pPr marL="1600220" indent="-228603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bg2"/>
          </a:solidFill>
          <a:latin typeface="Calibri" pitchFamily="34" charset="0"/>
          <a:ea typeface="ＭＳ Ｐゴシック" pitchFamily="62" charset="-128"/>
          <a:cs typeface="Calibri" pitchFamily="34" charset="0"/>
        </a:defRPr>
      </a:lvl4pPr>
      <a:lvl5pPr marL="2057426" indent="-228603" algn="l" rtl="0" eaLnBrk="0" fontAlgn="base" hangingPunct="0">
        <a:spcBef>
          <a:spcPct val="20000"/>
        </a:spcBef>
        <a:spcAft>
          <a:spcPct val="0"/>
        </a:spcAft>
        <a:buChar char="»"/>
        <a:defRPr sz="1400" i="1">
          <a:solidFill>
            <a:schemeClr val="bg2"/>
          </a:solidFill>
          <a:latin typeface="Calibri" pitchFamily="34" charset="0"/>
          <a:ea typeface="ＭＳ Ｐゴシック" pitchFamily="62" charset="-128"/>
          <a:cs typeface="Calibri" pitchFamily="34" charset="0"/>
        </a:defRPr>
      </a:lvl5pPr>
      <a:lvl6pPr marL="2514632" indent="-228603" algn="l" rtl="0" fontAlgn="base">
        <a:spcBef>
          <a:spcPct val="20000"/>
        </a:spcBef>
        <a:spcAft>
          <a:spcPct val="0"/>
        </a:spcAft>
        <a:buChar char="»"/>
        <a:defRPr i="1">
          <a:solidFill>
            <a:schemeClr val="bg2"/>
          </a:solidFill>
          <a:latin typeface="+mn-lt"/>
          <a:ea typeface="ＭＳ Ｐゴシック" pitchFamily="62" charset="-128"/>
        </a:defRPr>
      </a:lvl6pPr>
      <a:lvl7pPr marL="2971837" indent="-228603" algn="l" rtl="0" fontAlgn="base">
        <a:spcBef>
          <a:spcPct val="20000"/>
        </a:spcBef>
        <a:spcAft>
          <a:spcPct val="0"/>
        </a:spcAft>
        <a:buChar char="»"/>
        <a:defRPr i="1">
          <a:solidFill>
            <a:schemeClr val="bg2"/>
          </a:solidFill>
          <a:latin typeface="+mn-lt"/>
          <a:ea typeface="ＭＳ Ｐゴシック" pitchFamily="62" charset="-128"/>
        </a:defRPr>
      </a:lvl7pPr>
      <a:lvl8pPr marL="3429043" indent="-228603" algn="l" rtl="0" fontAlgn="base">
        <a:spcBef>
          <a:spcPct val="20000"/>
        </a:spcBef>
        <a:spcAft>
          <a:spcPct val="0"/>
        </a:spcAft>
        <a:buChar char="»"/>
        <a:defRPr i="1">
          <a:solidFill>
            <a:schemeClr val="bg2"/>
          </a:solidFill>
          <a:latin typeface="+mn-lt"/>
          <a:ea typeface="ＭＳ Ｐゴシック" pitchFamily="62" charset="-128"/>
        </a:defRPr>
      </a:lvl8pPr>
      <a:lvl9pPr marL="3886248" indent="-228603" algn="l" rtl="0" fontAlgn="base">
        <a:spcBef>
          <a:spcPct val="20000"/>
        </a:spcBef>
        <a:spcAft>
          <a:spcPct val="0"/>
        </a:spcAft>
        <a:buChar char="»"/>
        <a:defRPr i="1">
          <a:solidFill>
            <a:schemeClr val="bg2"/>
          </a:solidFill>
          <a:latin typeface="+mn-lt"/>
          <a:ea typeface="ＭＳ Ｐゴシック" pitchFamily="62" charset="-128"/>
        </a:defRPr>
      </a:lvl9pPr>
    </p:bodyStyle>
    <p:otherStyle>
      <a:defPPr>
        <a:defRPr lang="fr-FR"/>
      </a:defPPr>
      <a:lvl1pPr marL="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4A4D68-951E-B84E-B9F3-A72A424E3278}"/>
              </a:ext>
            </a:extLst>
          </p:cNvPr>
          <p:cNvSpPr/>
          <p:nvPr userDrawn="1"/>
        </p:nvSpPr>
        <p:spPr>
          <a:xfrm>
            <a:off x="0" y="597921"/>
            <a:ext cx="12192000" cy="373164"/>
          </a:xfrm>
          <a:prstGeom prst="rect">
            <a:avLst/>
          </a:prstGeom>
          <a:gradFill flip="none" rotWithShape="1">
            <a:gsLst>
              <a:gs pos="0">
                <a:srgbClr val="043962"/>
              </a:gs>
              <a:gs pos="100000">
                <a:srgbClr val="1D94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pic>
        <p:nvPicPr>
          <p:cNvPr id="4" name="Graphique 3">
            <a:hlinkClick r:id="rId12"/>
            <a:extLst>
              <a:ext uri="{FF2B5EF4-FFF2-40B4-BE49-F238E27FC236}">
                <a16:creationId xmlns:a16="http://schemas.microsoft.com/office/drawing/2014/main" id="{DA4B13DC-F2FC-E548-B5CB-7B78563B6F1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19998" y="246246"/>
            <a:ext cx="128489" cy="128489"/>
          </a:xfrm>
          <a:prstGeom prst="rect">
            <a:avLst/>
          </a:prstGeom>
        </p:spPr>
      </p:pic>
      <p:pic>
        <p:nvPicPr>
          <p:cNvPr id="5" name="Graphique 4">
            <a:hlinkClick r:id="rId15"/>
            <a:extLst>
              <a:ext uri="{FF2B5EF4-FFF2-40B4-BE49-F238E27FC236}">
                <a16:creationId xmlns:a16="http://schemas.microsoft.com/office/drawing/2014/main" id="{2D470FAB-0325-BA4A-B152-F785CEAF23B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165998" y="237068"/>
            <a:ext cx="146845" cy="146845"/>
          </a:xfrm>
          <a:prstGeom prst="rect">
            <a:avLst/>
          </a:prstGeom>
        </p:spPr>
      </p:pic>
      <p:pic>
        <p:nvPicPr>
          <p:cNvPr id="6" name="Graphique 5">
            <a:hlinkClick r:id="rId18"/>
            <a:extLst>
              <a:ext uri="{FF2B5EF4-FFF2-40B4-BE49-F238E27FC236}">
                <a16:creationId xmlns:a16="http://schemas.microsoft.com/office/drawing/2014/main" id="{9C5D71E0-664A-E342-AD11-5AC55817269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63179" y="227890"/>
            <a:ext cx="165200" cy="165200"/>
          </a:xfrm>
          <a:prstGeom prst="rect">
            <a:avLst/>
          </a:prstGeom>
        </p:spPr>
      </p:pic>
      <p:pic>
        <p:nvPicPr>
          <p:cNvPr id="7" name="Graphique 6">
            <a:hlinkClick r:id="rId21"/>
            <a:extLst>
              <a:ext uri="{FF2B5EF4-FFF2-40B4-BE49-F238E27FC236}">
                <a16:creationId xmlns:a16="http://schemas.microsoft.com/office/drawing/2014/main" id="{746B549B-A264-544D-9938-D116D416CB6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911998" y="237068"/>
            <a:ext cx="146845" cy="146845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182AF75-045D-8048-9337-2C9BC6D8CC2C}"/>
              </a:ext>
            </a:extLst>
          </p:cNvPr>
          <p:cNvCxnSpPr>
            <a:cxnSpLocks/>
          </p:cNvCxnSpPr>
          <p:nvPr userDrawn="1"/>
        </p:nvCxnSpPr>
        <p:spPr>
          <a:xfrm>
            <a:off x="10759598" y="187484"/>
            <a:ext cx="0" cy="246013"/>
          </a:xfrm>
          <a:prstGeom prst="line">
            <a:avLst/>
          </a:prstGeom>
          <a:ln>
            <a:solidFill>
              <a:srgbClr val="1D94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F4F1C635-A684-CD45-B658-C6F76222F020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346" y="60963"/>
            <a:ext cx="499533" cy="745067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id="{1E8BA96E-0B42-7147-85DB-30AD24680E5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55599" y="822592"/>
            <a:ext cx="475200" cy="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0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jpe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infogroupe.i+netpsa.com/ead/doc/ref.01410_20_00633/v.vc/fiche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docinfogroupe.inetpsa.com/ead/doc/ref.00876_19_01216/v.vc/fich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4F2E2B40-3091-E74D-BFEB-6A168335163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" r="10"/>
          <a:stretch>
            <a:fillRect/>
          </a:stretch>
        </p:blipFill>
        <p:spPr>
          <a:xfrm>
            <a:off x="0" y="-311084"/>
            <a:ext cx="12192000" cy="6020461"/>
          </a:xfrm>
        </p:spPr>
      </p:pic>
      <p:sp>
        <p:nvSpPr>
          <p:cNvPr id="32" name="Espace réservé du texte 31">
            <a:extLst>
              <a:ext uri="{FF2B5EF4-FFF2-40B4-BE49-F238E27FC236}">
                <a16:creationId xmlns:a16="http://schemas.microsoft.com/office/drawing/2014/main" id="{5D93AC1C-058C-F94B-8BB3-9F948A2915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Fatima Zahra EL KHABOURI- ALTEN</a:t>
            </a:r>
          </a:p>
          <a:p>
            <a:endParaRPr lang="fr-FR" dirty="0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4210F059-F652-4943-A56C-0FBC0A054C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4109" y="1168400"/>
            <a:ext cx="7909653" cy="1433146"/>
          </a:xfrm>
        </p:spPr>
        <p:txBody>
          <a:bodyPr/>
          <a:lstStyle/>
          <a:p>
            <a:r>
              <a:rPr lang="fr-FR" sz="2400" dirty="0"/>
              <a:t>Demande de prise en compte et animation des moyens d’essais livrés sur </a:t>
            </a:r>
            <a:r>
              <a:rPr lang="fr-FR" sz="2400" dirty="0" err="1"/>
              <a:t>Belchamp</a:t>
            </a:r>
            <a:r>
              <a:rPr lang="fr-FR" sz="2400" dirty="0"/>
              <a:t> (et véhicule OV)</a:t>
            </a:r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90D1AD65-5EAE-D045-B939-B9F5852DA6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468466" y="6201364"/>
            <a:ext cx="343741" cy="347613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28</a:t>
            </a:r>
            <a:endParaRPr lang="fr-FR" dirty="0"/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FEEF791A-ACCF-824C-A5C5-9D406BFF8C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870802" y="6201364"/>
            <a:ext cx="343741" cy="347613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06</a:t>
            </a:r>
            <a:endParaRPr lang="fr-FR" dirty="0"/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6AEB0E1D-2A19-AC4B-BFDF-C8C33BB9E3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248754" y="6201364"/>
            <a:ext cx="593760" cy="347613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2024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F42B4DF-6D82-4D4A-94BE-F6CB05C42CE1}"/>
              </a:ext>
            </a:extLst>
          </p:cNvPr>
          <p:cNvGrpSpPr/>
          <p:nvPr/>
        </p:nvGrpSpPr>
        <p:grpSpPr>
          <a:xfrm>
            <a:off x="-1725" y="-307314"/>
            <a:ext cx="796194" cy="1143565"/>
            <a:chOff x="8555625" y="7925792"/>
            <a:chExt cx="1322878" cy="2158260"/>
          </a:xfrm>
        </p:grpSpPr>
        <p:pic>
          <p:nvPicPr>
            <p:cNvPr id="16" name="Graphique 15">
              <a:extLst>
                <a:ext uri="{FF2B5EF4-FFF2-40B4-BE49-F238E27FC236}">
                  <a16:creationId xmlns:a16="http://schemas.microsoft.com/office/drawing/2014/main" id="{74A82202-681B-BD41-B965-7A12B7DB0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5625" y="9896852"/>
              <a:ext cx="1322878" cy="187200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BFE4200-0AAA-AD4A-B0E0-3DB1C5412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85338" y="7925792"/>
              <a:ext cx="1270000" cy="1905000"/>
            </a:xfrm>
            <a:prstGeom prst="rect">
              <a:avLst/>
            </a:prstGeom>
          </p:spPr>
        </p:pic>
      </p:grpSp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2174" y="-307327"/>
            <a:ext cx="1723239" cy="8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A1EDD9C-9AD0-8B46-A282-FA2E916741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Résumé de la gamme</a:t>
            </a:r>
          </a:p>
        </p:txBody>
      </p:sp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61528"/>
              </p:ext>
            </p:extLst>
          </p:nvPr>
        </p:nvGraphicFramePr>
        <p:xfrm>
          <a:off x="180975" y="1276350"/>
          <a:ext cx="9350802" cy="4967523"/>
        </p:xfrm>
        <a:graphic>
          <a:graphicData uri="http://schemas.openxmlformats.org/drawingml/2006/table">
            <a:tbl>
              <a:tblPr firstRow="1" firstCol="1" bandRow="1"/>
              <a:tblGrid>
                <a:gridCol w="417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78711331"/>
                    </a:ext>
                  </a:extLst>
                </a:gridCol>
                <a:gridCol w="2187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1067">
                  <a:extLst>
                    <a:ext uri="{9D8B030D-6E8A-4147-A177-3AD203B41FA5}">
                      <a16:colId xmlns:a16="http://schemas.microsoft.com/office/drawing/2014/main" val="1962411869"/>
                    </a:ext>
                  </a:extLst>
                </a:gridCol>
              </a:tblGrid>
              <a:tr h="59346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Activité 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Demande de prise en compte et animation des moyens d’essais livrés sur </a:t>
                      </a:r>
                      <a:r>
                        <a:rPr lang="fr-FR" sz="1050" dirty="0" err="1"/>
                        <a:t>Belchamp</a:t>
                      </a:r>
                      <a:r>
                        <a:rPr lang="fr-FR" sz="1050" dirty="0"/>
                        <a:t> (et véhicule OV)</a:t>
                      </a:r>
                    </a:p>
                  </a:txBody>
                  <a:tcP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831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Poste / Job: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Assistant ITPL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de livrable / Type of </a:t>
                      </a:r>
                      <a:r>
                        <a:rPr lang="fr-FR" sz="9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deliverable</a:t>
                      </a: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Demande de prise en compte des véhicules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livrés, 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 une base de données (SharePoint)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68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Fréquence de diffusion / Frequency of diffusion:</a:t>
                      </a:r>
                      <a:endParaRPr lang="fr-FR" sz="9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Dès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réception de véhicule ( Ou par anticipation)</a:t>
                      </a:r>
                      <a:endParaRPr lang="fr-FR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Jour cible de diffusion / Target diffusion </a:t>
                      </a:r>
                      <a:r>
                        <a:rPr lang="fr-FR" sz="9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day</a:t>
                      </a: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Jour même de réception ( ou dès connaissances des données fiables)</a:t>
                      </a:r>
                      <a:endParaRPr lang="fr-FR" sz="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OTD: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Livrable réalisé le jour de la réception de véhicule ou dès connaissances des données fiables)</a:t>
                      </a:r>
                      <a:endParaRPr lang="fr-FR" sz="800" baseline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FTR: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Conformité des informations renseignées sur la base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données 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 gestionnaire de parc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71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Destinataire / </a:t>
                      </a:r>
                      <a:r>
                        <a:rPr lang="fr-FR" sz="9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Recipient</a:t>
                      </a: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Principaux / Principal: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Gestionnaire de Parc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3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Copie/Copy: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ITPL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ou/et PPL, premier client du véhicule ou GME </a:t>
                      </a:r>
                      <a:endParaRPr lang="fr-FR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83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Règles de diffusion et d'utilisation / Distribution and usage </a:t>
                      </a:r>
                      <a:r>
                        <a:rPr lang="fr-FR" sz="9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rules</a:t>
                      </a: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:</a:t>
                      </a:r>
                      <a:endParaRPr lang="fr-FR" sz="9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Type d'utilisation / Type of use:</a:t>
                      </a:r>
                      <a:endParaRPr lang="fr-FR" sz="9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Prise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en compte des moyens reçus sur le site</a:t>
                      </a:r>
                      <a:endParaRPr lang="fr-FR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4654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 du livrable / End of the </a:t>
                      </a:r>
                      <a:r>
                        <a:rPr lang="fr-FR" sz="9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deliverable</a:t>
                      </a: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Après réception du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véhicule plaqué dédié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au projet </a:t>
                      </a:r>
                      <a:endParaRPr lang="fr-FR" sz="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83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Données d'entrée / Input data: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Mail de réception du véhicule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 + Fichier de pilotage de conformité et de livraison (ou Tetris/ </a:t>
                      </a:r>
                      <a:r>
                        <a:rPr lang="fr-FR" sz="800" baseline="0" dirty="0" err="1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MacroPIV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) + informations relatives aux différents véhicules</a:t>
                      </a:r>
                      <a:endParaRPr lang="fr-FR" sz="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26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Livrable type / </a:t>
                      </a:r>
                      <a:r>
                        <a:rPr lang="fr-FR" sz="9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Deliverable</a:t>
                      </a: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type: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Demande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prise en compte sur SharePoint avec toutes les informations relatives au moyen livré</a:t>
                      </a:r>
                      <a:endParaRPr lang="fr-FR" sz="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16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Fichiers PSA utilisés pour le livrables / PSA files </a:t>
                      </a:r>
                      <a:r>
                        <a:rPr lang="fr-FR" sz="9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used</a:t>
                      </a: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for </a:t>
                      </a:r>
                      <a:r>
                        <a:rPr lang="fr-FR" sz="9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deliverables</a:t>
                      </a: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fr-FR" sz="800" baseline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Fichier de pilotage et de conformité véhicule/Tetris/Macro PIV+ mail réception véhicule + Accès à la BD ( SharePoint)</a:t>
                      </a:r>
                      <a:endParaRPr lang="fr-FR" sz="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83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Exemple de livrable / Example of </a:t>
                      </a:r>
                      <a:r>
                        <a:rPr lang="fr-FR" sz="900" b="1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deliverable</a:t>
                      </a: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:</a:t>
                      </a:r>
                      <a:endParaRPr lang="fr-FR" sz="9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fr-F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tx1"/>
                          </a:solidFill>
                        </a:rPr>
                        <a:t>À partir diapo 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9665616" y="1196283"/>
            <a:ext cx="237555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200" b="1" dirty="0"/>
              <a:t>Gestion version de la gamme</a:t>
            </a:r>
          </a:p>
          <a:p>
            <a:endParaRPr lang="fr-FR" sz="1200" dirty="0"/>
          </a:p>
          <a:p>
            <a:r>
              <a:rPr lang="fr-FR" sz="1200" dirty="0"/>
              <a:t>Version du document : V4</a:t>
            </a:r>
            <a:endParaRPr lang="fr-FR" sz="1200" dirty="0">
              <a:cs typeface="Calibri"/>
            </a:endParaRPr>
          </a:p>
          <a:p>
            <a:endParaRPr lang="fr-FR" sz="1200" dirty="0"/>
          </a:p>
          <a:p>
            <a:r>
              <a:rPr lang="fr-FR" sz="1200" dirty="0"/>
              <a:t>Rédaction ALTEN par :Fatima Zahra El KHABOURI</a:t>
            </a:r>
            <a:endParaRPr lang="fr-FR" sz="1200" dirty="0">
              <a:cs typeface="Calibri"/>
            </a:endParaRPr>
          </a:p>
          <a:p>
            <a:r>
              <a:rPr lang="fr-FR" sz="1200" dirty="0"/>
              <a:t>Date :28/06/24</a:t>
            </a:r>
            <a:endParaRPr lang="fr-FR" sz="1200" dirty="0">
              <a:cs typeface="Calibri"/>
            </a:endParaRPr>
          </a:p>
          <a:p>
            <a:endParaRPr lang="fr-FR" sz="1200" dirty="0"/>
          </a:p>
          <a:p>
            <a:r>
              <a:rPr lang="fr-FR" sz="1200" dirty="0"/>
              <a:t>Vérification ALTEN par : Nada LAKHSASSI</a:t>
            </a:r>
            <a:endParaRPr lang="fr-FR" sz="1200" dirty="0">
              <a:cs typeface="Calibri"/>
            </a:endParaRPr>
          </a:p>
          <a:p>
            <a:r>
              <a:rPr lang="fr-FR" sz="1200" dirty="0"/>
              <a:t>Date : 12/07/2024</a:t>
            </a:r>
            <a:endParaRPr lang="fr-FR" sz="1200" dirty="0">
              <a:cs typeface="Calibri" panose="020F0502020204030204"/>
            </a:endParaRPr>
          </a:p>
          <a:p>
            <a:endParaRPr lang="fr-FR" sz="1200" dirty="0">
              <a:ea typeface="Calibri" panose="020F0502020204030204"/>
              <a:cs typeface="Calibri" panose="020F0502020204030204"/>
            </a:endParaRPr>
          </a:p>
          <a:p>
            <a:r>
              <a:rPr lang="fr-FR" sz="1200" dirty="0">
                <a:ea typeface="Calibri" panose="020F0502020204030204"/>
                <a:cs typeface="Calibri" panose="020F0502020204030204"/>
              </a:rPr>
              <a:t>Relecture ALTEN par: Nada </a:t>
            </a:r>
            <a:r>
              <a:rPr lang="fr-FR" sz="1200">
                <a:ea typeface="Calibri"/>
                <a:cs typeface="Calibri"/>
              </a:rPr>
              <a:t>LAKHSSASSI</a:t>
            </a:r>
            <a:endParaRPr lang="fr-FR" sz="1200" dirty="0">
              <a:ea typeface="Calibri"/>
              <a:cs typeface="Calibri"/>
            </a:endParaRPr>
          </a:p>
          <a:p>
            <a:r>
              <a:rPr lang="fr-FR" sz="1200" dirty="0">
                <a:ea typeface="Calibri"/>
                <a:cs typeface="Calibri"/>
              </a:rPr>
              <a:t>Date: 03/01/2025</a:t>
            </a:r>
          </a:p>
          <a:p>
            <a:endParaRPr lang="fr-FR" sz="1200" dirty="0"/>
          </a:p>
          <a:p>
            <a:r>
              <a:rPr lang="fr-FR" sz="1200" dirty="0"/>
              <a:t>Approbation STELLANTIS par : </a:t>
            </a:r>
            <a:endParaRPr lang="fr-FR" sz="1200" dirty="0">
              <a:cs typeface="Calibri"/>
            </a:endParaRPr>
          </a:p>
          <a:p>
            <a:r>
              <a:rPr lang="fr-FR" sz="1200" dirty="0"/>
              <a:t>Date : </a:t>
            </a:r>
            <a:endParaRPr lang="fr-FR" sz="1200" dirty="0">
              <a:cs typeface="Calibri"/>
            </a:endParaRP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1041731" y="122066"/>
            <a:ext cx="9603175" cy="34761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i="0" kern="1200" cap="none" spc="0" baseline="0">
                <a:solidFill>
                  <a:srgbClr val="04396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Demande de prise en compte et animation des moyens d’essais livrés sur </a:t>
            </a:r>
            <a:r>
              <a:rPr lang="fr-FR" sz="1800" dirty="0" err="1"/>
              <a:t>Belchamp</a:t>
            </a:r>
            <a:r>
              <a:rPr lang="fr-FR" sz="1800" dirty="0"/>
              <a:t> (et véhicule OV)</a:t>
            </a:r>
          </a:p>
        </p:txBody>
      </p:sp>
    </p:spTree>
    <p:extLst>
      <p:ext uri="{BB962C8B-B14F-4D97-AF65-F5344CB8AC3E}">
        <p14:creationId xmlns:p14="http://schemas.microsoft.com/office/powerpoint/2010/main" val="29067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sz="1800" dirty="0"/>
              <a:t>Demande de prise en compte et animation des moyens d’essais livrés sur </a:t>
            </a:r>
            <a:r>
              <a:rPr lang="fr-FR" sz="1800" dirty="0" err="1"/>
              <a:t>Belchamp</a:t>
            </a:r>
            <a:r>
              <a:rPr lang="fr-FR" sz="1800" dirty="0"/>
              <a:t> (et véhicule OV)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Logigramme de la gamme</a:t>
            </a:r>
          </a:p>
        </p:txBody>
      </p:sp>
      <p:sp>
        <p:nvSpPr>
          <p:cNvPr id="9" name="Ellipse 8"/>
          <p:cNvSpPr/>
          <p:nvPr/>
        </p:nvSpPr>
        <p:spPr>
          <a:xfrm>
            <a:off x="5621292" y="973934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3669931" y="1534150"/>
            <a:ext cx="4118722" cy="230245"/>
          </a:xfrm>
          <a:prstGeom prst="roundRect">
            <a:avLst>
              <a:gd name="adj" fmla="val 19484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fr-FR" sz="1000" kern="0" dirty="0">
                <a:solidFill>
                  <a:prstClr val="black"/>
                </a:solidFill>
                <a:latin typeface="Calibri" panose="020F0502020204030204"/>
              </a:rPr>
              <a:t>Consulter les véhicules reçus non plaqués </a:t>
            </a:r>
          </a:p>
        </p:txBody>
      </p:sp>
      <p:cxnSp>
        <p:nvCxnSpPr>
          <p:cNvPr id="11" name="Connecteur droit avec flèche 10"/>
          <p:cNvCxnSpPr>
            <a:stCxn id="10" idx="2"/>
            <a:endCxn id="18" idx="0"/>
          </p:cNvCxnSpPr>
          <p:nvPr/>
        </p:nvCxnSpPr>
        <p:spPr>
          <a:xfrm>
            <a:off x="5729292" y="1764395"/>
            <a:ext cx="0" cy="23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à coins arrondis 11"/>
          <p:cNvSpPr/>
          <p:nvPr/>
        </p:nvSpPr>
        <p:spPr>
          <a:xfrm>
            <a:off x="9720192" y="2734764"/>
            <a:ext cx="649813" cy="189411"/>
          </a:xfrm>
          <a:prstGeom prst="roundRect">
            <a:avLst>
              <a:gd name="adj" fmla="val 36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Attendre</a:t>
            </a:r>
          </a:p>
        </p:txBody>
      </p:sp>
      <p:cxnSp>
        <p:nvCxnSpPr>
          <p:cNvPr id="13" name="Connecteur en angle 12"/>
          <p:cNvCxnSpPr>
            <a:stCxn id="12" idx="0"/>
          </p:cNvCxnSpPr>
          <p:nvPr/>
        </p:nvCxnSpPr>
        <p:spPr>
          <a:xfrm rot="16200000" flipV="1">
            <a:off x="7164575" y="-145761"/>
            <a:ext cx="1433387" cy="4327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5621292" y="6297313"/>
            <a:ext cx="216000" cy="216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5964513" y="3166601"/>
            <a:ext cx="5194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Non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007302" y="6513313"/>
            <a:ext cx="1420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Fin de processus</a:t>
            </a:r>
          </a:p>
        </p:txBody>
      </p:sp>
      <p:sp>
        <p:nvSpPr>
          <p:cNvPr id="17" name="Organigramme : Décision 16"/>
          <p:cNvSpPr/>
          <p:nvPr/>
        </p:nvSpPr>
        <p:spPr>
          <a:xfrm>
            <a:off x="3704536" y="2582778"/>
            <a:ext cx="4049511" cy="601570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L’un des véhicule du projet concerné est reçu et utilisé en premier lieu par CISV ( et non QRDT, </a:t>
            </a:r>
            <a:r>
              <a:rPr lang="fr-FR" sz="800" dirty="0" err="1">
                <a:solidFill>
                  <a:schemeClr val="tx1"/>
                </a:solidFill>
              </a:rPr>
              <a:t>exp</a:t>
            </a:r>
            <a:r>
              <a:rPr lang="fr-FR" sz="800" dirty="0">
                <a:solidFill>
                  <a:schemeClr val="tx1"/>
                </a:solidFill>
              </a:rPr>
              <a:t>: RAF, DSCDA)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3620529" y="1996417"/>
            <a:ext cx="4217526" cy="314758"/>
          </a:xfrm>
          <a:prstGeom prst="roundRect">
            <a:avLst>
              <a:gd name="adj" fmla="val 19484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fr-FR" sz="1000" kern="0" dirty="0">
                <a:solidFill>
                  <a:prstClr val="black"/>
                </a:solidFill>
                <a:latin typeface="Calibri" panose="020F0502020204030204"/>
              </a:rPr>
              <a:t>Comparer les contremarques reçues avec les moyens du fichier de pilotage de conformité/Tetris</a:t>
            </a:r>
          </a:p>
        </p:txBody>
      </p:sp>
      <p:cxnSp>
        <p:nvCxnSpPr>
          <p:cNvPr id="19" name="Connecteur droit avec flèche 18"/>
          <p:cNvCxnSpPr>
            <a:cxnSpLocks/>
            <a:stCxn id="18" idx="2"/>
            <a:endCxn id="17" idx="0"/>
          </p:cNvCxnSpPr>
          <p:nvPr/>
        </p:nvCxnSpPr>
        <p:spPr>
          <a:xfrm>
            <a:off x="5729292" y="2311175"/>
            <a:ext cx="0" cy="27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>
            <a:cxnSpLocks/>
            <a:stCxn id="17" idx="2"/>
            <a:endCxn id="28" idx="0"/>
          </p:cNvCxnSpPr>
          <p:nvPr/>
        </p:nvCxnSpPr>
        <p:spPr>
          <a:xfrm flipH="1">
            <a:off x="5729291" y="3184348"/>
            <a:ext cx="1" cy="40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5444164" y="3366476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Oui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400815" y="1510784"/>
            <a:ext cx="2419512" cy="276976"/>
          </a:xfrm>
          <a:prstGeom prst="roundRect">
            <a:avLst>
              <a:gd name="adj" fmla="val 34314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fr-FR" sz="800" kern="0" dirty="0">
                <a:solidFill>
                  <a:prstClr val="black"/>
                </a:solidFill>
                <a:latin typeface="Calibri" panose="020F0502020204030204"/>
              </a:rPr>
              <a:t>Mail « Réception Véhicule » 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00815" y="2015308"/>
            <a:ext cx="2419512" cy="276976"/>
          </a:xfrm>
          <a:prstGeom prst="roundRect">
            <a:avLst>
              <a:gd name="adj" fmla="val 34314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fr-FR" sz="800" kern="0" dirty="0">
                <a:solidFill>
                  <a:prstClr val="black"/>
                </a:solidFill>
                <a:latin typeface="Calibri" panose="020F0502020204030204"/>
              </a:rPr>
              <a:t>Le fichier de pilotage de conformité / </a:t>
            </a:r>
            <a:r>
              <a:rPr lang="fr-FR" sz="800" kern="0" dirty="0" err="1">
                <a:solidFill>
                  <a:prstClr val="black"/>
                </a:solidFill>
                <a:latin typeface="Calibri" panose="020F0502020204030204"/>
              </a:rPr>
              <a:t>Tetris</a:t>
            </a:r>
            <a:endParaRPr lang="fr-FR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8071919" y="1879493"/>
            <a:ext cx="1802245" cy="548605"/>
          </a:xfrm>
          <a:prstGeom prst="roundRect">
            <a:avLst>
              <a:gd name="adj" fmla="val 34314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fr-FR" sz="800" dirty="0"/>
              <a:t>La liste des véhicules livrés  du projet  concerné et qui sont utilisés  en premier lieu par CISV ( et non QRDT, </a:t>
            </a:r>
            <a:r>
              <a:rPr lang="fr-FR" sz="800" dirty="0" err="1"/>
              <a:t>exp</a:t>
            </a:r>
            <a:r>
              <a:rPr lang="fr-FR" sz="800" dirty="0"/>
              <a:t>: RAF, DSCDA) </a:t>
            </a:r>
          </a:p>
        </p:txBody>
      </p:sp>
      <p:sp>
        <p:nvSpPr>
          <p:cNvPr id="25" name="Parenthèse fermante 24"/>
          <p:cNvSpPr/>
          <p:nvPr/>
        </p:nvSpPr>
        <p:spPr>
          <a:xfrm>
            <a:off x="10264395" y="1099767"/>
            <a:ext cx="279217" cy="1249446"/>
          </a:xfrm>
          <a:prstGeom prst="rightBracket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649222" y="1756382"/>
            <a:ext cx="1011782" cy="246221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Chaque Jour</a:t>
            </a:r>
          </a:p>
        </p:txBody>
      </p:sp>
      <p:sp>
        <p:nvSpPr>
          <p:cNvPr id="27" name="Rectangle à coins arrondis 26"/>
          <p:cNvSpPr/>
          <p:nvPr/>
        </p:nvSpPr>
        <p:spPr>
          <a:xfrm>
            <a:off x="3816249" y="4271529"/>
            <a:ext cx="3826082" cy="344027"/>
          </a:xfrm>
          <a:prstGeom prst="roundRect">
            <a:avLst>
              <a:gd name="adj" fmla="val 19484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fr-FR" sz="1000" kern="0" dirty="0">
                <a:solidFill>
                  <a:prstClr val="black"/>
                </a:solidFill>
                <a:latin typeface="Calibri" panose="020F0502020204030204"/>
              </a:rPr>
              <a:t>Préparer la demande sur SharePoint avec toutes les informations relatives au véhicule livré et l’enregistrer</a:t>
            </a:r>
          </a:p>
        </p:txBody>
      </p:sp>
      <p:sp>
        <p:nvSpPr>
          <p:cNvPr id="28" name="Rectangle à coins arrondis 27"/>
          <p:cNvSpPr/>
          <p:nvPr/>
        </p:nvSpPr>
        <p:spPr>
          <a:xfrm>
            <a:off x="3792055" y="3590844"/>
            <a:ext cx="3874471" cy="511140"/>
          </a:xfrm>
          <a:prstGeom prst="roundRect">
            <a:avLst>
              <a:gd name="adj" fmla="val 19484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fr-FR" sz="1000" kern="0" dirty="0">
                <a:solidFill>
                  <a:prstClr val="black"/>
                </a:solidFill>
                <a:latin typeface="Calibri" panose="020F0502020204030204"/>
              </a:rPr>
              <a:t>Récupérer les informations fiables du projet concerné : La liste des véhicules concernés, les dates prévisionnelles de livraison, moteurs, boites de vitesse, couleurs,…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3816249" y="4890776"/>
            <a:ext cx="3826082" cy="392977"/>
          </a:xfrm>
          <a:prstGeom prst="roundRect">
            <a:avLst>
              <a:gd name="adj" fmla="val 19484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fr-FR" sz="1000" kern="0" dirty="0">
                <a:solidFill>
                  <a:prstClr val="black"/>
                </a:solidFill>
                <a:latin typeface="Calibri" panose="020F0502020204030204"/>
              </a:rPr>
              <a:t>48h après la livraison du véhicule concerné, Vérifier si le véhicule a déjà été pris en compte en vérifiant  la case « Avancement » sur SharePoint</a:t>
            </a:r>
          </a:p>
        </p:txBody>
      </p:sp>
      <p:sp>
        <p:nvSpPr>
          <p:cNvPr id="30" name="Rectangle à coins arrondis 29"/>
          <p:cNvSpPr/>
          <p:nvPr/>
        </p:nvSpPr>
        <p:spPr>
          <a:xfrm>
            <a:off x="80247" y="3635608"/>
            <a:ext cx="3043666" cy="426466"/>
          </a:xfrm>
          <a:prstGeom prst="roundRect">
            <a:avLst>
              <a:gd name="adj" fmla="val 34314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fr-FR" sz="900" kern="0" dirty="0">
                <a:solidFill>
                  <a:prstClr val="black"/>
                </a:solidFill>
                <a:latin typeface="Calibri" panose="020F0502020204030204"/>
              </a:rPr>
              <a:t>Le fichier de pilotage de conformité et de livraison / </a:t>
            </a:r>
            <a:r>
              <a:rPr lang="fr-FR" sz="900" kern="0" dirty="0" err="1">
                <a:solidFill>
                  <a:prstClr val="black"/>
                </a:solidFill>
                <a:latin typeface="Calibri" panose="020F0502020204030204"/>
              </a:rPr>
              <a:t>Tetris</a:t>
            </a:r>
            <a:r>
              <a:rPr lang="fr-FR" sz="900" kern="0" dirty="0">
                <a:solidFill>
                  <a:prstClr val="black"/>
                </a:solidFill>
                <a:latin typeface="Calibri" panose="020F0502020204030204"/>
              </a:rPr>
              <a:t> / Macro PIV : La liste des véhicules concernés, les dates prévisionnelles de livraison, moteurs,…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89772" y="4311582"/>
            <a:ext cx="3043666" cy="426466"/>
          </a:xfrm>
          <a:prstGeom prst="roundRect">
            <a:avLst>
              <a:gd name="adj" fmla="val 34314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fr-FR" sz="900" kern="0" dirty="0">
                <a:solidFill>
                  <a:prstClr val="black"/>
                </a:solidFill>
                <a:latin typeface="Calibri" panose="020F0502020204030204"/>
              </a:rPr>
              <a:t>Les informations communiquées par </a:t>
            </a:r>
            <a:r>
              <a:rPr lang="fr-FR" sz="900" kern="0" dirty="0" err="1">
                <a:solidFill>
                  <a:prstClr val="black"/>
                </a:solidFill>
                <a:latin typeface="Calibri" panose="020F0502020204030204"/>
              </a:rPr>
              <a:t>Adj</a:t>
            </a:r>
            <a:r>
              <a:rPr lang="fr-FR" sz="900" kern="0" dirty="0">
                <a:solidFill>
                  <a:prstClr val="black"/>
                </a:solidFill>
                <a:latin typeface="Calibri" panose="020F0502020204030204"/>
              </a:rPr>
              <a:t> RPV: CA projet, EOTP, N° de parc, N° de sous parc, véhicule revendable ou pas, véhicule sous douane ou pas,</a:t>
            </a:r>
          </a:p>
        </p:txBody>
      </p:sp>
      <p:sp>
        <p:nvSpPr>
          <p:cNvPr id="32" name="Organigramme : Décision 31"/>
          <p:cNvSpPr/>
          <p:nvPr/>
        </p:nvSpPr>
        <p:spPr>
          <a:xfrm>
            <a:off x="4668841" y="5429846"/>
            <a:ext cx="2120898" cy="517618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La demande est soldée??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7768583" y="5839742"/>
            <a:ext cx="865518" cy="203210"/>
          </a:xfrm>
          <a:prstGeom prst="roundRect">
            <a:avLst>
              <a:gd name="adj" fmla="val 36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Relancer/prioriser/Attendre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7345745" y="6154650"/>
            <a:ext cx="1636330" cy="250663"/>
          </a:xfrm>
          <a:prstGeom prst="roundRect">
            <a:avLst>
              <a:gd name="adj" fmla="val 362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Modifier la demande en ajoutant les informations manquantes</a:t>
            </a:r>
          </a:p>
        </p:txBody>
      </p:sp>
      <p:sp>
        <p:nvSpPr>
          <p:cNvPr id="35" name="Parenthèse fermante 34"/>
          <p:cNvSpPr/>
          <p:nvPr/>
        </p:nvSpPr>
        <p:spPr>
          <a:xfrm>
            <a:off x="9999009" y="3439267"/>
            <a:ext cx="279217" cy="3171084"/>
          </a:xfrm>
          <a:prstGeom prst="rightBracket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0370005" y="4230371"/>
            <a:ext cx="1699375" cy="70788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Dans le cas de la demande de prise en compte</a:t>
            </a:r>
            <a:r>
              <a:rPr kumimoji="0" lang="fr-FR" sz="1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</a:t>
            </a:r>
            <a:r>
              <a:rPr kumimoji="0" lang="fr-FR" sz="1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anticipation, Le processus est limité à ces actions</a:t>
            </a:r>
            <a:endParaRPr kumimoji="0" lang="fr-FR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Connecteur droit avec flèche 36"/>
          <p:cNvCxnSpPr>
            <a:stCxn id="9" idx="4"/>
            <a:endCxn id="10" idx="0"/>
          </p:cNvCxnSpPr>
          <p:nvPr/>
        </p:nvCxnSpPr>
        <p:spPr>
          <a:xfrm>
            <a:off x="5729292" y="1189934"/>
            <a:ext cx="0" cy="34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28" idx="2"/>
            <a:endCxn id="27" idx="0"/>
          </p:cNvCxnSpPr>
          <p:nvPr/>
        </p:nvCxnSpPr>
        <p:spPr>
          <a:xfrm flipH="1">
            <a:off x="5729290" y="4101984"/>
            <a:ext cx="1" cy="16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27" idx="2"/>
            <a:endCxn id="29" idx="0"/>
          </p:cNvCxnSpPr>
          <p:nvPr/>
        </p:nvCxnSpPr>
        <p:spPr>
          <a:xfrm>
            <a:off x="5729290" y="4615556"/>
            <a:ext cx="0" cy="27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29" idx="2"/>
            <a:endCxn id="32" idx="0"/>
          </p:cNvCxnSpPr>
          <p:nvPr/>
        </p:nvCxnSpPr>
        <p:spPr>
          <a:xfrm>
            <a:off x="5729290" y="5283753"/>
            <a:ext cx="0" cy="14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>
            <a:stCxn id="32" idx="2"/>
            <a:endCxn id="14" idx="0"/>
          </p:cNvCxnSpPr>
          <p:nvPr/>
        </p:nvCxnSpPr>
        <p:spPr>
          <a:xfrm>
            <a:off x="5729290" y="5947464"/>
            <a:ext cx="2" cy="34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/>
          <p:cNvCxnSpPr>
            <a:endCxn id="12" idx="2"/>
          </p:cNvCxnSpPr>
          <p:nvPr/>
        </p:nvCxnSpPr>
        <p:spPr>
          <a:xfrm flipV="1">
            <a:off x="5729290" y="2924175"/>
            <a:ext cx="4315809" cy="4182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809188" y="5899162"/>
            <a:ext cx="409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Non</a:t>
            </a: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5729290" y="6075008"/>
            <a:ext cx="4898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6219150" y="5953115"/>
            <a:ext cx="0" cy="326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stCxn id="34" idx="1"/>
          </p:cNvCxnSpPr>
          <p:nvPr/>
        </p:nvCxnSpPr>
        <p:spPr>
          <a:xfrm flipH="1">
            <a:off x="6219151" y="6279982"/>
            <a:ext cx="1126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endCxn id="33" idx="1"/>
          </p:cNvCxnSpPr>
          <p:nvPr/>
        </p:nvCxnSpPr>
        <p:spPr>
          <a:xfrm flipV="1">
            <a:off x="6219150" y="5941347"/>
            <a:ext cx="1549433" cy="1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33" idx="3"/>
          </p:cNvCxnSpPr>
          <p:nvPr/>
        </p:nvCxnSpPr>
        <p:spPr>
          <a:xfrm>
            <a:off x="8634101" y="5941347"/>
            <a:ext cx="750935" cy="1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34" idx="3"/>
          </p:cNvCxnSpPr>
          <p:nvPr/>
        </p:nvCxnSpPr>
        <p:spPr>
          <a:xfrm flipV="1">
            <a:off x="8982075" y="6279981"/>
            <a:ext cx="39674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>
            <a:off x="9372600" y="5953115"/>
            <a:ext cx="12436" cy="326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ngle 54"/>
          <p:cNvCxnSpPr/>
          <p:nvPr/>
        </p:nvCxnSpPr>
        <p:spPr>
          <a:xfrm rot="10800000">
            <a:off x="5717434" y="4753166"/>
            <a:ext cx="3655166" cy="1363382"/>
          </a:xfrm>
          <a:prstGeom prst="bentConnector3">
            <a:avLst>
              <a:gd name="adj1" fmla="val -101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5444164" y="6042951"/>
            <a:ext cx="352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Oui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6187277" y="6099208"/>
            <a:ext cx="824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La demande non robuste</a:t>
            </a:r>
          </a:p>
        </p:txBody>
      </p:sp>
      <p:sp>
        <p:nvSpPr>
          <p:cNvPr id="58" name="Rectangle à coins arrondis 57"/>
          <p:cNvSpPr/>
          <p:nvPr/>
        </p:nvSpPr>
        <p:spPr>
          <a:xfrm>
            <a:off x="7974944" y="4174783"/>
            <a:ext cx="1802245" cy="548605"/>
          </a:xfrm>
          <a:prstGeom prst="roundRect">
            <a:avLst>
              <a:gd name="adj" fmla="val 34314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fr-FR" sz="800" dirty="0"/>
              <a:t>Demande de prise en compte enregistrée et envoyée par système au gestionnaire de parc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6F7175B0-99AF-881F-EC68-65B9D04EC851}"/>
              </a:ext>
            </a:extLst>
          </p:cNvPr>
          <p:cNvCxnSpPr/>
          <p:nvPr/>
        </p:nvCxnSpPr>
        <p:spPr>
          <a:xfrm>
            <a:off x="2936309" y="1701451"/>
            <a:ext cx="686974" cy="87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BA879CE-5240-8CC2-DC52-2B04105A3810}"/>
              </a:ext>
            </a:extLst>
          </p:cNvPr>
          <p:cNvCxnSpPr>
            <a:cxnSpLocks/>
          </p:cNvCxnSpPr>
          <p:nvPr/>
        </p:nvCxnSpPr>
        <p:spPr>
          <a:xfrm>
            <a:off x="2936308" y="2196751"/>
            <a:ext cx="686974" cy="87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4DDA398-F2E4-155E-BF1F-A47463E9EDA3}"/>
              </a:ext>
            </a:extLst>
          </p:cNvPr>
          <p:cNvCxnSpPr>
            <a:cxnSpLocks/>
          </p:cNvCxnSpPr>
          <p:nvPr/>
        </p:nvCxnSpPr>
        <p:spPr>
          <a:xfrm>
            <a:off x="3126808" y="3844576"/>
            <a:ext cx="686974" cy="87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0177C00-6C4F-AB78-8A06-8A3B6E8B29B1}"/>
              </a:ext>
            </a:extLst>
          </p:cNvPr>
          <p:cNvCxnSpPr>
            <a:cxnSpLocks/>
          </p:cNvCxnSpPr>
          <p:nvPr/>
        </p:nvCxnSpPr>
        <p:spPr>
          <a:xfrm>
            <a:off x="3136333" y="4530376"/>
            <a:ext cx="686974" cy="87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1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Exemple Mail de « Réception Véhicule »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041731" y="134988"/>
            <a:ext cx="9603175" cy="347613"/>
          </a:xfrm>
        </p:spPr>
        <p:txBody>
          <a:bodyPr/>
          <a:lstStyle/>
          <a:p>
            <a:r>
              <a:rPr lang="fr-FR" sz="1800" dirty="0"/>
              <a:t>Demande de prise en compte et animation des moyens d’essais livrés sur </a:t>
            </a:r>
            <a:r>
              <a:rPr lang="fr-FR" sz="1800" dirty="0" err="1"/>
              <a:t>Belchamp</a:t>
            </a:r>
            <a:r>
              <a:rPr lang="fr-FR" sz="1800" dirty="0"/>
              <a:t> (et véhicule OV)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20578" y="6391885"/>
            <a:ext cx="106335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>
                <a:solidFill>
                  <a:schemeClr val="accent3"/>
                </a:solidFill>
              </a:rPr>
              <a:t>Liens utiles</a:t>
            </a:r>
            <a:r>
              <a:rPr lang="fr-F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 </a:t>
            </a:r>
            <a:r>
              <a:rPr lang="fr-FR" sz="1000" dirty="0">
                <a:solidFill>
                  <a:srgbClr val="00B0F0"/>
                </a:solidFill>
              </a:rPr>
              <a:t>Fichier de suivi Réception</a:t>
            </a:r>
            <a:r>
              <a:rPr lang="fr-F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=&gt; </a:t>
            </a:r>
            <a:r>
              <a:rPr lang="fr-FR" sz="1000" dirty="0">
                <a:solidFill>
                  <a:srgbClr val="0070C0"/>
                </a:solidFill>
              </a:rPr>
              <a:t>http://docinfogroupe.i+netpsa.com/ead/doc/ref.01410_20_00633/v.vc/fiche</a:t>
            </a:r>
            <a:endParaRPr lang="fr-FR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47F48563-899A-5A45-CB3C-C8F43F71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442" y="1282014"/>
            <a:ext cx="7399381" cy="477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Exemple du fichier de pilotage de conformité et de livraison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041731" y="134988"/>
            <a:ext cx="9603175" cy="347613"/>
          </a:xfrm>
        </p:spPr>
        <p:txBody>
          <a:bodyPr/>
          <a:lstStyle/>
          <a:p>
            <a:r>
              <a:rPr lang="fr-FR" sz="1800" dirty="0"/>
              <a:t>Demande de prise en compte et animation des moyens d’essais livrés sur </a:t>
            </a:r>
            <a:r>
              <a:rPr lang="fr-FR" sz="1800" dirty="0" err="1"/>
              <a:t>Belchamp</a:t>
            </a:r>
            <a:r>
              <a:rPr lang="fr-FR" sz="1800" dirty="0"/>
              <a:t> (et véhicule OV)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18" y="1547446"/>
            <a:ext cx="11082268" cy="387740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227048" y="6111630"/>
            <a:ext cx="105435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>
                <a:solidFill>
                  <a:schemeClr val="accent3"/>
                </a:solidFill>
              </a:rPr>
              <a:t>Liens utiles</a:t>
            </a:r>
            <a:r>
              <a:rPr lang="fr-F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 </a:t>
            </a:r>
            <a:r>
              <a:rPr lang="fr-FR" sz="1000" dirty="0">
                <a:solidFill>
                  <a:srgbClr val="00B0F0"/>
                </a:solidFill>
              </a:rPr>
              <a:t>Fichier pilotage de conformité et de livraison ( projet </a:t>
            </a:r>
            <a:r>
              <a:rPr lang="fr-FR" sz="1000" dirty="0" err="1">
                <a:solidFill>
                  <a:srgbClr val="00B0F0"/>
                </a:solidFill>
              </a:rPr>
              <a:t>eVMP</a:t>
            </a:r>
            <a:r>
              <a:rPr lang="fr-FR" sz="1000" dirty="0">
                <a:solidFill>
                  <a:srgbClr val="00B0F0"/>
                </a:solidFill>
              </a:rPr>
              <a:t>)</a:t>
            </a:r>
            <a:r>
              <a:rPr lang="fr-F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=&gt; </a:t>
            </a:r>
            <a:r>
              <a:rPr lang="fr-FR" sz="1000" dirty="0">
                <a:solidFill>
                  <a:srgbClr val="0070C0"/>
                </a:solidFill>
                <a:hlinkClick r:id="rId3"/>
              </a:rPr>
              <a:t>http://docinfogroupe.i+netpsa.com/ead/doc/ref.01410_20_00633/v.vc/fiche</a:t>
            </a:r>
            <a:endParaRPr lang="fr-FR" sz="1000" dirty="0">
              <a:solidFill>
                <a:srgbClr val="0070C0"/>
              </a:solidFill>
            </a:endParaRPr>
          </a:p>
          <a:p>
            <a:r>
              <a:rPr lang="fr-FR" sz="1000" dirty="0">
                <a:solidFill>
                  <a:srgbClr val="00B0F0"/>
                </a:solidFill>
              </a:rPr>
              <a:t>                       Fichier </a:t>
            </a:r>
            <a:r>
              <a:rPr lang="fr-FR" sz="1000" dirty="0" err="1">
                <a:solidFill>
                  <a:srgbClr val="00B0F0"/>
                </a:solidFill>
              </a:rPr>
              <a:t>Tetris</a:t>
            </a:r>
            <a:r>
              <a:rPr lang="fr-FR" sz="1000" dirty="0">
                <a:solidFill>
                  <a:srgbClr val="00B0F0"/>
                </a:solidFill>
              </a:rPr>
              <a:t> ( Projet </a:t>
            </a:r>
            <a:r>
              <a:rPr lang="fr-FR" sz="1000" dirty="0" err="1">
                <a:solidFill>
                  <a:srgbClr val="00B0F0"/>
                </a:solidFill>
              </a:rPr>
              <a:t>eVMP</a:t>
            </a:r>
            <a:r>
              <a:rPr lang="fr-FR" sz="1000" dirty="0">
                <a:solidFill>
                  <a:srgbClr val="00B0F0"/>
                </a:solidFill>
              </a:rPr>
              <a:t>)</a:t>
            </a:r>
            <a:r>
              <a:rPr lang="fr-F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=&gt; </a:t>
            </a:r>
            <a:r>
              <a:rPr lang="fr-FR" sz="1000" dirty="0">
                <a:hlinkClick r:id="rId4"/>
              </a:rPr>
              <a:t>http://docinfogroupe.inetpsa.com/ead/doc/ref.00876_19_01216/v.vc/fiche</a:t>
            </a:r>
            <a:endParaRPr lang="fr-FR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94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A1EDD9C-9AD0-8B46-A282-FA2E916741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Préparation de la demande de prise en compte 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041731" y="134988"/>
            <a:ext cx="9603175" cy="347613"/>
          </a:xfrm>
        </p:spPr>
        <p:txBody>
          <a:bodyPr/>
          <a:lstStyle/>
          <a:p>
            <a:r>
              <a:rPr lang="fr-FR" sz="1800" dirty="0"/>
              <a:t>Demande de prise en compte et animation des moyens d’essais livrés sur </a:t>
            </a:r>
            <a:r>
              <a:rPr lang="fr-FR" sz="1800" dirty="0" err="1"/>
              <a:t>Belchamp</a:t>
            </a:r>
            <a:r>
              <a:rPr lang="fr-FR" sz="1800" dirty="0"/>
              <a:t> (et véhicule OV)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35" y="1847821"/>
            <a:ext cx="4297703" cy="20399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98682" y="1245680"/>
            <a:ext cx="4571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Ouvrir Le lien de la demande de prise en compte sur SharePoint et cliquer sur  « Demande de prise en compte véhicules hors flotte »</a:t>
            </a:r>
          </a:p>
        </p:txBody>
      </p:sp>
      <p:sp>
        <p:nvSpPr>
          <p:cNvPr id="4" name="Rectangle 3"/>
          <p:cNvSpPr/>
          <p:nvPr/>
        </p:nvSpPr>
        <p:spPr>
          <a:xfrm>
            <a:off x="801835" y="2646485"/>
            <a:ext cx="517011" cy="221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28342" y="4194774"/>
            <a:ext cx="45711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Cliquer sur nouvelle tache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35" y="4781297"/>
            <a:ext cx="3469665" cy="114788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04866" y="5214763"/>
            <a:ext cx="584419" cy="1221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188685" y="1245679"/>
            <a:ext cx="5549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Renseigner le code projet, contremarque, n° de VIN ou VIS, n° de parc, sous par cet choisir la phase concernée (Stade)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461" y="1911362"/>
            <a:ext cx="4825307" cy="197643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919054" y="3963941"/>
            <a:ext cx="5549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Cocher les cases sous douane et revendable si le véhicule est sous douane et revendable sinon les laisser vides,</a:t>
            </a: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7461" y="4643069"/>
            <a:ext cx="4632992" cy="657384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 flipV="1">
            <a:off x="8502162" y="4781297"/>
            <a:ext cx="175846" cy="151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 flipV="1">
            <a:off x="8466993" y="5124659"/>
            <a:ext cx="175846" cy="1511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220578" y="6391885"/>
            <a:ext cx="1054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>
                <a:solidFill>
                  <a:schemeClr val="accent3"/>
                </a:solidFill>
              </a:rPr>
              <a:t>Liens utiles</a:t>
            </a:r>
            <a:r>
              <a:rPr lang="fr-F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 </a:t>
            </a:r>
            <a:r>
              <a:rPr lang="fr-FR" sz="1000" dirty="0">
                <a:solidFill>
                  <a:srgbClr val="00B0F0"/>
                </a:solidFill>
              </a:rPr>
              <a:t>Demande de prise en compte</a:t>
            </a:r>
            <a:r>
              <a:rPr lang="fr-F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=&gt; </a:t>
            </a:r>
            <a:r>
              <a:rPr lang="fr-FR" sz="1000" dirty="0">
                <a:solidFill>
                  <a:srgbClr val="0070C0"/>
                </a:solidFill>
              </a:rPr>
              <a:t>https://shiftup.sharepoint.com/sites/psfbpsfvteam/Lists/PREPARATION%20MINILIGNE/AllItems.aspx</a:t>
            </a:r>
            <a:endParaRPr lang="fr-FR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1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A1EDD9C-9AD0-8B46-A282-FA2E916741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Préparation de la demande de prise en compte 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041731" y="134988"/>
            <a:ext cx="9603175" cy="347613"/>
          </a:xfrm>
        </p:spPr>
        <p:txBody>
          <a:bodyPr/>
          <a:lstStyle/>
          <a:p>
            <a:r>
              <a:rPr lang="fr-FR" sz="1800" dirty="0"/>
              <a:t>Demande de prise en compte et animation des moyens d’essais livrés sur </a:t>
            </a:r>
            <a:r>
              <a:rPr lang="fr-FR" sz="1800" dirty="0" err="1"/>
              <a:t>Belchamp</a:t>
            </a:r>
            <a:r>
              <a:rPr lang="fr-FR" sz="1800" dirty="0"/>
              <a:t> (et véhicule OV)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8681" y="1245680"/>
            <a:ext cx="4773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fr-FR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 Renseigner le type de motorisation , boite de vitesse, couleur, Type d’utilisation, CP projet, EOPT, site de livraison, date de livraison planifiée, date de mise à disposition, destinataire suivant et non de RPV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88685" y="1245679"/>
            <a:ext cx="55490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6) Cliquer sur «  enregistrer » pour enregistrer la demande et l’envoyer au gestionnaire de parc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06" y="1892011"/>
            <a:ext cx="4230568" cy="270472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28" y="4596731"/>
            <a:ext cx="4116309" cy="204274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685" y="2128395"/>
            <a:ext cx="5172097" cy="86978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831535" y="2470422"/>
            <a:ext cx="517011" cy="2481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660" y="3117275"/>
            <a:ext cx="6364867" cy="222929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 flipH="1" flipV="1">
            <a:off x="11360782" y="3419228"/>
            <a:ext cx="107317" cy="335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0497346" y="3754315"/>
            <a:ext cx="1549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La demande est bien enregistrée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6683274" y="4975597"/>
            <a:ext cx="46775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00B050"/>
                </a:solidFill>
              </a:rPr>
              <a:t>Remarque: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3">
                    <a:lumMod val="50000"/>
                  </a:schemeClr>
                </a:solidFill>
              </a:rPr>
              <a:t>le remplissage de la date de fin de sortie mini-ligne, emplacement du véhicule et commentaire est volontaire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solidFill>
                  <a:schemeClr val="accent3">
                    <a:lumMod val="50000"/>
                  </a:schemeClr>
                </a:solidFill>
              </a:rPr>
              <a:t>Le destinataire suivant: est la personne qui va récupérer le véhicule et la mettre en disposition au premier utilisateur ( </a:t>
            </a:r>
            <a:r>
              <a:rPr lang="fr-FR" sz="1000" dirty="0" err="1">
                <a:solidFill>
                  <a:schemeClr val="accent3">
                    <a:lumMod val="50000"/>
                  </a:schemeClr>
                </a:solidFill>
              </a:rPr>
              <a:t>exp</a:t>
            </a:r>
            <a:r>
              <a:rPr lang="fr-FR" sz="1000" dirty="0">
                <a:solidFill>
                  <a:schemeClr val="accent3">
                    <a:lumMod val="50000"/>
                  </a:schemeClr>
                </a:solidFill>
              </a:rPr>
              <a:t>: GME)</a:t>
            </a:r>
          </a:p>
        </p:txBody>
      </p:sp>
    </p:spTree>
    <p:extLst>
      <p:ext uri="{BB962C8B-B14F-4D97-AF65-F5344CB8AC3E}">
        <p14:creationId xmlns:p14="http://schemas.microsoft.com/office/powerpoint/2010/main" val="368601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A1EDD9C-9AD0-8B46-A282-FA2E916741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Préparation de la demande de prise en compte 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041731" y="134988"/>
            <a:ext cx="9603175" cy="347613"/>
          </a:xfrm>
        </p:spPr>
        <p:txBody>
          <a:bodyPr/>
          <a:lstStyle/>
          <a:p>
            <a:r>
              <a:rPr lang="fr-FR" sz="1800" dirty="0"/>
              <a:t>Demande de prise en compte et animation des moyens d’essais livrés sur </a:t>
            </a:r>
            <a:r>
              <a:rPr lang="fr-FR" sz="1800" dirty="0" err="1"/>
              <a:t>Belchamp</a:t>
            </a:r>
            <a:r>
              <a:rPr lang="fr-FR" sz="1800" dirty="0"/>
              <a:t> (et véhicule OV)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8681" y="1245680"/>
            <a:ext cx="98641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fr-FR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7) Vérifier si la demande est soldée ou pas en vérifiant son avancement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30" y="1828559"/>
            <a:ext cx="11206775" cy="553865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98" y="3400931"/>
            <a:ext cx="11405441" cy="60811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339" y="4224123"/>
            <a:ext cx="4497423" cy="1025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98681" y="2849149"/>
            <a:ext cx="98641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fr-FR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8) Si la demande est non robuste, sélectionner la demande concernée et cliquer sur modifier 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287298" y="3833446"/>
            <a:ext cx="311383" cy="125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665804" y="4351976"/>
            <a:ext cx="622519" cy="2551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9583615" y="1828559"/>
            <a:ext cx="1186961" cy="5538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98681" y="5377179"/>
            <a:ext cx="98641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fr-FR" sz="1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9) Ajouter les modifications concernées et cliquer sur Arrêter pour les enregistrer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73" y="5782031"/>
            <a:ext cx="7542166" cy="100669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22079" y="5782031"/>
            <a:ext cx="622519" cy="2551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83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A1EDD9C-9AD0-8B46-A282-FA2E916741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>
                <a:latin typeface="Calibri"/>
                <a:ea typeface="Calibri"/>
                <a:cs typeface="Calibri"/>
              </a:rPr>
              <a:t>Liens utiles 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041731" y="134988"/>
            <a:ext cx="9603175" cy="347613"/>
          </a:xfrm>
        </p:spPr>
        <p:txBody>
          <a:bodyPr/>
          <a:lstStyle/>
          <a:p>
            <a:r>
              <a:rPr lang="fr-FR" sz="1800" dirty="0"/>
              <a:t>Demande de prise en compte et animation des moyens d’essais livrés sur </a:t>
            </a:r>
            <a:r>
              <a:rPr lang="fr-FR" sz="1800" dirty="0" err="1"/>
              <a:t>Belchamp</a:t>
            </a:r>
            <a:r>
              <a:rPr lang="fr-FR" sz="1800" dirty="0"/>
              <a:t> (et véhicule OV)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5C018E-BA82-6DE6-7972-3AE31A4C4E5B}"/>
              </a:ext>
            </a:extLst>
          </p:cNvPr>
          <p:cNvSpPr txBox="1"/>
          <p:nvPr/>
        </p:nvSpPr>
        <p:spPr>
          <a:xfrm>
            <a:off x="572753" y="1715110"/>
            <a:ext cx="1054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>
                <a:solidFill>
                  <a:schemeClr val="accent3"/>
                </a:solidFill>
              </a:rPr>
              <a:t>Liens utiles</a:t>
            </a:r>
            <a:r>
              <a:rPr lang="fr-F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 </a:t>
            </a:r>
            <a:r>
              <a:rPr lang="fr-FR" sz="1000" dirty="0">
                <a:solidFill>
                  <a:srgbClr val="00B0F0"/>
                </a:solidFill>
              </a:rPr>
              <a:t>Fichier de suivi Réception</a:t>
            </a:r>
            <a:r>
              <a:rPr lang="fr-F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=&gt; </a:t>
            </a:r>
            <a:r>
              <a:rPr lang="fr-FR" sz="1000" dirty="0">
                <a:solidFill>
                  <a:srgbClr val="0070C0"/>
                </a:solidFill>
              </a:rPr>
              <a:t>http://docinfogroupe.i+netpsa.com/ead/doc/ref.01410_20_00633/v.vc/fiche</a:t>
            </a:r>
            <a:endParaRPr lang="fr-FR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DB7A5A-C644-030D-B71C-D69B2A1783D6}"/>
              </a:ext>
            </a:extLst>
          </p:cNvPr>
          <p:cNvSpPr txBox="1"/>
          <p:nvPr/>
        </p:nvSpPr>
        <p:spPr>
          <a:xfrm>
            <a:off x="572753" y="2134210"/>
            <a:ext cx="1054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u="sng" dirty="0">
                <a:solidFill>
                  <a:schemeClr val="accent3"/>
                </a:solidFill>
              </a:rPr>
              <a:t>Liens utiles</a:t>
            </a:r>
            <a:r>
              <a:rPr lang="fr-F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 </a:t>
            </a:r>
            <a:r>
              <a:rPr lang="fr-FR" sz="1000" dirty="0">
                <a:solidFill>
                  <a:srgbClr val="00B0F0"/>
                </a:solidFill>
              </a:rPr>
              <a:t>Demande de prise en compte</a:t>
            </a:r>
            <a:r>
              <a:rPr lang="fr-FR" sz="1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=&gt; </a:t>
            </a:r>
            <a:r>
              <a:rPr lang="fr-FR" sz="1000" dirty="0">
                <a:solidFill>
                  <a:srgbClr val="0070C0"/>
                </a:solidFill>
              </a:rPr>
              <a:t>https://shiftup.sharepoint.com/sites/psfbpsfvteam/Lists/PREPARATION%20MINILIGNE/AllItems.aspx</a:t>
            </a:r>
            <a:endParaRPr lang="fr-FR" sz="1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4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-template-sans logo">
  <a:themeElements>
    <a:clrScheme name="Personnalisée 1">
      <a:dk1>
        <a:srgbClr val="000000"/>
      </a:dk1>
      <a:lt1>
        <a:srgbClr val="FFFFFF"/>
      </a:lt1>
      <a:dk2>
        <a:srgbClr val="9C9E9F"/>
      </a:dk2>
      <a:lt2>
        <a:srgbClr val="6E706D"/>
      </a:lt2>
      <a:accent1>
        <a:srgbClr val="008BD2"/>
      </a:accent1>
      <a:accent2>
        <a:srgbClr val="E30613"/>
      </a:accent2>
      <a:accent3>
        <a:srgbClr val="FFDD00"/>
      </a:accent3>
      <a:accent4>
        <a:srgbClr val="82A3B5"/>
      </a:accent4>
      <a:accent5>
        <a:srgbClr val="000000"/>
      </a:accent5>
      <a:accent6>
        <a:srgbClr val="B1B3B4"/>
      </a:accent6>
      <a:hlink>
        <a:srgbClr val="FF0100"/>
      </a:hlink>
      <a:folHlink>
        <a:srgbClr val="3F9DBE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6E706D"/>
        </a:lt2>
        <a:accent1>
          <a:srgbClr val="F9E300"/>
        </a:accent1>
        <a:accent2>
          <a:srgbClr val="9C9E9F"/>
        </a:accent2>
        <a:accent3>
          <a:srgbClr val="FFFFFF"/>
        </a:accent3>
        <a:accent4>
          <a:srgbClr val="000000"/>
        </a:accent4>
        <a:accent5>
          <a:srgbClr val="FBEFAA"/>
        </a:accent5>
        <a:accent6>
          <a:srgbClr val="8D8F90"/>
        </a:accent6>
        <a:hlink>
          <a:srgbClr val="B1B3B4"/>
        </a:hlink>
        <a:folHlink>
          <a:srgbClr val="C5C7C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4">
        <a:dk1>
          <a:srgbClr val="FFFF00"/>
        </a:dk1>
        <a:lt1>
          <a:srgbClr val="FFFFFF"/>
        </a:lt1>
        <a:dk2>
          <a:srgbClr val="9C9E9F"/>
        </a:dk2>
        <a:lt2>
          <a:srgbClr val="6E706D"/>
        </a:lt2>
        <a:accent1>
          <a:srgbClr val="B1B3B4"/>
        </a:accent1>
        <a:accent2>
          <a:srgbClr val="C5C7C8"/>
        </a:accent2>
        <a:accent3>
          <a:srgbClr val="FFFFFF"/>
        </a:accent3>
        <a:accent4>
          <a:srgbClr val="DADA00"/>
        </a:accent4>
        <a:accent5>
          <a:srgbClr val="D5D6D6"/>
        </a:accent5>
        <a:accent6>
          <a:srgbClr val="B2B4B5"/>
        </a:accent6>
        <a:hlink>
          <a:srgbClr val="D9DADB"/>
        </a:hlink>
        <a:folHlink>
          <a:srgbClr val="ECECE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5">
        <a:dk1>
          <a:srgbClr val="000000"/>
        </a:dk1>
        <a:lt1>
          <a:srgbClr val="FFFFFF"/>
        </a:lt1>
        <a:dk2>
          <a:srgbClr val="9C9E9F"/>
        </a:dk2>
        <a:lt2>
          <a:srgbClr val="6E706D"/>
        </a:lt2>
        <a:accent1>
          <a:srgbClr val="B1B3B4"/>
        </a:accent1>
        <a:accent2>
          <a:srgbClr val="C5C7C8"/>
        </a:accent2>
        <a:accent3>
          <a:srgbClr val="FFFFFF"/>
        </a:accent3>
        <a:accent4>
          <a:srgbClr val="000000"/>
        </a:accent4>
        <a:accent5>
          <a:srgbClr val="D5D6D6"/>
        </a:accent5>
        <a:accent6>
          <a:srgbClr val="B2B4B5"/>
        </a:accent6>
        <a:hlink>
          <a:srgbClr val="D9DADB"/>
        </a:hlink>
        <a:folHlink>
          <a:srgbClr val="ECECE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6">
        <a:dk1>
          <a:srgbClr val="000000"/>
        </a:dk1>
        <a:lt1>
          <a:srgbClr val="FFFFFF"/>
        </a:lt1>
        <a:dk2>
          <a:srgbClr val="9C9E9F"/>
        </a:dk2>
        <a:lt2>
          <a:srgbClr val="6E706D"/>
        </a:lt2>
        <a:accent1>
          <a:srgbClr val="B1B3B4"/>
        </a:accent1>
        <a:accent2>
          <a:srgbClr val="C5C7C8"/>
        </a:accent2>
        <a:accent3>
          <a:srgbClr val="FFFFFF"/>
        </a:accent3>
        <a:accent4>
          <a:srgbClr val="000000"/>
        </a:accent4>
        <a:accent5>
          <a:srgbClr val="D5D6D6"/>
        </a:accent5>
        <a:accent6>
          <a:srgbClr val="B2B4B5"/>
        </a:accent6>
        <a:hlink>
          <a:srgbClr val="D9DADB"/>
        </a:hlink>
        <a:folHlink>
          <a:srgbClr val="F9E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presentation-alten-16-9e" id="{04E4F6BB-7D5C-4B48-B9ED-860083A79BE6}" vid="{DCB9A840-3901-BB42-BEED-2675C45FAB53}"/>
    </a:ext>
  </a:extLst>
</a:theme>
</file>

<file path=ppt/theme/theme2.xml><?xml version="1.0" encoding="utf-8"?>
<a:theme xmlns:a="http://schemas.openxmlformats.org/drawingml/2006/main" name="1-template logo">
  <a:themeElements>
    <a:clrScheme name="Couleurs charte ALTEN">
      <a:dk1>
        <a:srgbClr val="000000"/>
      </a:dk1>
      <a:lt1>
        <a:srgbClr val="FFFFFF"/>
      </a:lt1>
      <a:dk2>
        <a:srgbClr val="9C9E9F"/>
      </a:dk2>
      <a:lt2>
        <a:srgbClr val="6E706D"/>
      </a:lt2>
      <a:accent1>
        <a:srgbClr val="008BD2"/>
      </a:accent1>
      <a:accent2>
        <a:srgbClr val="E30613"/>
      </a:accent2>
      <a:accent3>
        <a:srgbClr val="FFDD00"/>
      </a:accent3>
      <a:accent4>
        <a:srgbClr val="82A3B5"/>
      </a:accent4>
      <a:accent5>
        <a:srgbClr val="000000"/>
      </a:accent5>
      <a:accent6>
        <a:srgbClr val="B1B3B4"/>
      </a:accent6>
      <a:hlink>
        <a:srgbClr val="43B4DB"/>
      </a:hlink>
      <a:folHlink>
        <a:srgbClr val="3F9DBE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err="1" smtClean="0"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3">
        <a:dk1>
          <a:srgbClr val="000000"/>
        </a:dk1>
        <a:lt1>
          <a:srgbClr val="FFFFFF"/>
        </a:lt1>
        <a:dk2>
          <a:srgbClr val="9C9E9F"/>
        </a:dk2>
        <a:lt2>
          <a:srgbClr val="6E706D"/>
        </a:lt2>
        <a:accent1>
          <a:srgbClr val="B1B3B4"/>
        </a:accent1>
        <a:accent2>
          <a:srgbClr val="C5C7C8"/>
        </a:accent2>
        <a:accent3>
          <a:srgbClr val="FFFFFF"/>
        </a:accent3>
        <a:accent4>
          <a:srgbClr val="000000"/>
        </a:accent4>
        <a:accent5>
          <a:srgbClr val="D5D6D6"/>
        </a:accent5>
        <a:accent6>
          <a:srgbClr val="B2B4B5"/>
        </a:accent6>
        <a:hlink>
          <a:srgbClr val="D9DADB"/>
        </a:hlink>
        <a:folHlink>
          <a:srgbClr val="F9E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-presentation-alten-16-9e" id="{04E4F6BB-7D5C-4B48-B9ED-860083A79BE6}" vid="{EBA91F99-F75D-C343-9E04-23231CD810EE}"/>
    </a:ext>
  </a:extLst>
</a:theme>
</file>

<file path=ppt/theme/theme3.xml><?xml version="1.0" encoding="utf-8"?>
<a:theme xmlns:a="http://schemas.openxmlformats.org/drawingml/2006/main" name="ALTEN HEADER">
  <a:themeElements>
    <a:clrScheme name="Alten">
      <a:dk1>
        <a:srgbClr val="063C67"/>
      </a:dk1>
      <a:lt1>
        <a:srgbClr val="FFFFFF"/>
      </a:lt1>
      <a:dk2>
        <a:srgbClr val="858591"/>
      </a:dk2>
      <a:lt2>
        <a:srgbClr val="FFFFFF"/>
      </a:lt2>
      <a:accent1>
        <a:srgbClr val="FFC800"/>
      </a:accent1>
      <a:accent2>
        <a:srgbClr val="C0C0C8"/>
      </a:accent2>
      <a:accent3>
        <a:srgbClr val="063C67"/>
      </a:accent3>
      <a:accent4>
        <a:srgbClr val="1D93C9"/>
      </a:accent4>
      <a:accent5>
        <a:srgbClr val="7ECBEE"/>
      </a:accent5>
      <a:accent6>
        <a:srgbClr val="2F80F3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5cbf934-4ef5-4988-b41e-9435f4544f63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8E55BBEA1239469357842603E9561E" ma:contentTypeVersion="14" ma:contentTypeDescription="Crée un document." ma:contentTypeScope="" ma:versionID="3251a9c5da2b859cccf5f56d0d55e6ca">
  <xsd:schema xmlns:xsd="http://www.w3.org/2001/XMLSchema" xmlns:xs="http://www.w3.org/2001/XMLSchema" xmlns:p="http://schemas.microsoft.com/office/2006/metadata/properties" xmlns:ns2="f5cbf934-4ef5-4988-b41e-9435f4544f63" xmlns:ns3="97f37a8f-dcda-4ca9-8d2c-446ee7c7528c" targetNamespace="http://schemas.microsoft.com/office/2006/metadata/properties" ma:root="true" ma:fieldsID="d630b82c48b669fb5580c2eb4d6f8f18" ns2:_="" ns3:_="">
    <xsd:import namespace="f5cbf934-4ef5-4988-b41e-9435f4544f63"/>
    <xsd:import namespace="97f37a8f-dcda-4ca9-8d2c-446ee7c7528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cbf934-4ef5-4988-b41e-9435f4544f6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f37a8f-dcda-4ca9-8d2c-446ee7c752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556156-032A-4F0D-AE5F-3E2A8EC538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3FAD8E-94B1-4E52-BB0C-18489B2A9645}">
  <ds:schemaRefs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97f37a8f-dcda-4ca9-8d2c-446ee7c7528c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f5cbf934-4ef5-4988-b41e-9435f4544f63"/>
  </ds:schemaRefs>
</ds:datastoreItem>
</file>

<file path=customXml/itemProps3.xml><?xml version="1.0" encoding="utf-8"?>
<ds:datastoreItem xmlns:ds="http://schemas.openxmlformats.org/officeDocument/2006/customXml" ds:itemID="{6FCD9516-1408-4092-A28E-F8B21B8FA8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cbf934-4ef5-4988-b41e-9435f4544f63"/>
    <ds:schemaRef ds:uri="97f37a8f-dcda-4ca9-8d2c-446ee7c752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13054</TotalTime>
  <Words>1284</Words>
  <Application>Microsoft Office PowerPoint</Application>
  <PresentationFormat>Grand écran</PresentationFormat>
  <Paragraphs>121</Paragraphs>
  <Slides>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Wingdings</vt:lpstr>
      <vt:lpstr>2-template-sans logo</vt:lpstr>
      <vt:lpstr>1-template logo</vt:lpstr>
      <vt:lpstr>ALTEN HEADER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Yassine BOUAICHI</dc:creator>
  <cp:lastModifiedBy>Nada LAKHSSASSI</cp:lastModifiedBy>
  <cp:revision>244</cp:revision>
  <dcterms:created xsi:type="dcterms:W3CDTF">2019-09-05T14:35:39Z</dcterms:created>
  <dcterms:modified xsi:type="dcterms:W3CDTF">2025-01-03T10:15:39Z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0x010100908E55BBEA1239469357842603E9561E</vt:lpwstr>
  </property>
  <property fmtid="{D5CDD505-2E9C-101B-9397-08002B2CF9AE}" pid="3" name="Order">
    <vt:r8>16500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MSIP_Label_2fd53d93-3f4c-4b90-b511-bd6bdbb4fba9_Enabled">
    <vt:lpwstr>true</vt:lpwstr>
  </property>
  <property fmtid="{D5CDD505-2E9C-101B-9397-08002B2CF9AE}" pid="10" name="MSIP_Label_2fd53d93-3f4c-4b90-b511-bd6bdbb4fba9_SetDate">
    <vt:lpwstr>2021-05-17T12:22:50Z</vt:lpwstr>
  </property>
  <property fmtid="{D5CDD505-2E9C-101B-9397-08002B2CF9AE}" pid="11" name="MSIP_Label_2fd53d93-3f4c-4b90-b511-bd6bdbb4fba9_Method">
    <vt:lpwstr>Standard</vt:lpwstr>
  </property>
  <property fmtid="{D5CDD505-2E9C-101B-9397-08002B2CF9AE}" pid="12" name="MSIP_Label_2fd53d93-3f4c-4b90-b511-bd6bdbb4fba9_Name">
    <vt:lpwstr>2fd53d93-3f4c-4b90-b511-bd6bdbb4fba9</vt:lpwstr>
  </property>
  <property fmtid="{D5CDD505-2E9C-101B-9397-08002B2CF9AE}" pid="13" name="MSIP_Label_2fd53d93-3f4c-4b90-b511-bd6bdbb4fba9_SiteId">
    <vt:lpwstr>d852d5cd-724c-4128-8812-ffa5db3f8507</vt:lpwstr>
  </property>
  <property fmtid="{D5CDD505-2E9C-101B-9397-08002B2CF9AE}" pid="14" name="MSIP_Label_2fd53d93-3f4c-4b90-b511-bd6bdbb4fba9_ActionId">
    <vt:lpwstr>f5075fde-1d09-412b-9e34-8b7d7c814594</vt:lpwstr>
  </property>
  <property fmtid="{D5CDD505-2E9C-101B-9397-08002B2CF9AE}" pid="15" name="MSIP_Label_2fd53d93-3f4c-4b90-b511-bd6bdbb4fba9_ContentBits">
    <vt:lpwstr>0</vt:lpwstr>
  </property>
  <property fmtid="{D5CDD505-2E9C-101B-9397-08002B2CF9AE}" pid="16" name="psa_titre">
    <vt:lpwstr>CISV_13 - Demande de prise en compte et animation des moyens d’essais livrés sur Belchamp (et véhicule OV)</vt:lpwstr>
  </property>
  <property fmtid="{D5CDD505-2E9C-101B-9397-08002B2CF9AE}" pid="17" name="psa_reference">
    <vt:lpwstr>01410_21_01182</vt:lpwstr>
  </property>
  <property fmtid="{D5CDD505-2E9C-101B-9397-08002B2CF9AE}" pid="18" name="psa_date_creation">
    <vt:lpwstr>10/09/2021 14:47</vt:lpwstr>
  </property>
  <property fmtid="{D5CDD505-2E9C-101B-9397-08002B2CF9AE}" pid="19" name="psa_date_modification">
    <vt:lpwstr>11/05/2022 15:49</vt:lpwstr>
  </property>
  <property fmtid="{D5CDD505-2E9C-101B-9397-08002B2CF9AE}" pid="20" name="psa_auteur">
    <vt:lpwstr>KERLING SEBASTIEN - J148002  </vt:lpwstr>
  </property>
  <property fmtid="{D5CDD505-2E9C-101B-9397-08002B2CF9AE}" pid="21" name="psa_emetteur">
    <vt:lpwstr>KERLING SEBASTIEN - J148002  </vt:lpwstr>
  </property>
  <property fmtid="{D5CDD505-2E9C-101B-9397-08002B2CF9AE}" pid="22" name="psa_version">
    <vt:lpwstr>1.4</vt:lpwstr>
  </property>
  <property fmtid="{D5CDD505-2E9C-101B-9397-08002B2CF9AE}" pid="23" name="psa_commentaire">
    <vt:lpwstr/>
  </property>
  <property fmtid="{D5CDD505-2E9C-101B-9397-08002B2CF9AE}" pid="24" name="psa_langue_principale">
    <vt:lpwstr>Français</vt:lpwstr>
  </property>
  <property fmtid="{D5CDD505-2E9C-101B-9397-08002B2CF9AE}" pid="25" name="psa_status">
    <vt:lpwstr>brouillon</vt:lpwstr>
  </property>
  <property fmtid="{D5CDD505-2E9C-101B-9397-08002B2CF9AE}" pid="26" name="psa_type_doc">
    <vt:lpwstr/>
  </property>
  <property fmtid="{D5CDD505-2E9C-101B-9397-08002B2CF9AE}" pid="27" name="psa_communaute">
    <vt:lpwstr>Métier Conduite d'ingéniérie Système véhicule</vt:lpwstr>
  </property>
  <property fmtid="{D5CDD505-2E9C-101B-9397-08002B2CF9AE}" pid="28" name="psa_niveau_confidentialite">
    <vt:lpwstr>C2 - Interne</vt:lpwstr>
  </property>
  <property fmtid="{D5CDD505-2E9C-101B-9397-08002B2CF9AE}" pid="29" name="psa_url_fiche">
    <vt:lpwstr>http://docinfogroupe.inetpsa.com/ead/doc/ref.01410_21_01182/v.1.4</vt:lpwstr>
  </property>
  <property fmtid="{D5CDD505-2E9C-101B-9397-08002B2CF9AE}" pid="30" name="psa_url_modification">
    <vt:lpwstr>http://docinfogroupe.inetpsa.com/ead/doc/modif/ref.01410_21_01182/fiche</vt:lpwstr>
  </property>
  <property fmtid="{D5CDD505-2E9C-101B-9397-08002B2CF9AE}" pid="31" name="psa_date_publication">
    <vt:lpwstr>10/09/2021 14:47</vt:lpwstr>
  </property>
</Properties>
</file>