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EEE71-48E5-45E6-AD81-110E505F6216}" v="717" dt="2023-09-22T21:29:36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A71D6-E337-83F4-D8E7-DBBF228B93A1}"/>
              </a:ext>
            </a:extLst>
          </p:cNvPr>
          <p:cNvSpPr/>
          <p:nvPr/>
        </p:nvSpPr>
        <p:spPr>
          <a:xfrm>
            <a:off x="-10584" y="0"/>
            <a:ext cx="12344400" cy="6866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0ED117-9616-602D-D4F3-95C0C477EBFF}"/>
              </a:ext>
            </a:extLst>
          </p:cNvPr>
          <p:cNvGrpSpPr/>
          <p:nvPr/>
        </p:nvGrpSpPr>
        <p:grpSpPr>
          <a:xfrm>
            <a:off x="-8604697" y="311240"/>
            <a:ext cx="7330224" cy="6546760"/>
            <a:chOff x="-770049" y="-118056"/>
            <a:chExt cx="7330224" cy="654676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DA1D979-343F-F0D6-CD2D-31A7B0F81655}"/>
                </a:ext>
              </a:extLst>
            </p:cNvPr>
            <p:cNvSpPr/>
            <p:nvPr/>
          </p:nvSpPr>
          <p:spPr>
            <a:xfrm>
              <a:off x="-770049" y="-118056"/>
              <a:ext cx="7330224" cy="654676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7E3C28-1343-45AE-F050-C1028278E29C}"/>
                </a:ext>
              </a:extLst>
            </p:cNvPr>
            <p:cNvSpPr txBox="1"/>
            <p:nvPr/>
          </p:nvSpPr>
          <p:spPr>
            <a:xfrm>
              <a:off x="1019577" y="335387"/>
              <a:ext cx="407830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cs typeface="Calibri"/>
                </a:rPr>
                <a:t>Team #9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7DC129-F4B1-7F81-937A-98E949480142}"/>
                </a:ext>
              </a:extLst>
            </p:cNvPr>
            <p:cNvSpPr txBox="1"/>
            <p:nvPr/>
          </p:nvSpPr>
          <p:spPr>
            <a:xfrm>
              <a:off x="576866" y="1220809"/>
              <a:ext cx="5030809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Mohamed </a:t>
              </a:r>
              <a:r>
                <a:rPr lang="en-US" sz="2400" dirty="0" err="1">
                  <a:solidFill>
                    <a:schemeClr val="bg1"/>
                  </a:solidFill>
                  <a:latin typeface="Bahnschrift"/>
                  <a:cs typeface="Calibri"/>
                </a:rPr>
                <a:t>ElEsh</a:t>
              </a:r>
              <a:endParaRPr lang="en-US" sz="2400" dirty="0">
                <a:solidFill>
                  <a:schemeClr val="bg1"/>
                </a:solidFill>
                <a:latin typeface="Bahnschrift"/>
                <a:cs typeface="Calibri"/>
              </a:endParaRP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Rodina Mohamed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David Nader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Esraa Elsayed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52418-BDF8-2FFA-38D9-B375DA60E365}"/>
              </a:ext>
            </a:extLst>
          </p:cNvPr>
          <p:cNvSpPr/>
          <p:nvPr/>
        </p:nvSpPr>
        <p:spPr>
          <a:xfrm>
            <a:off x="52916" y="5676900"/>
            <a:ext cx="12217400" cy="1329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6DB79-0026-CBF8-C003-932DADCD34E5}"/>
              </a:ext>
            </a:extLst>
          </p:cNvPr>
          <p:cNvSpPr/>
          <p:nvPr/>
        </p:nvSpPr>
        <p:spPr>
          <a:xfrm>
            <a:off x="637116" y="5687483"/>
            <a:ext cx="1422400" cy="1346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1ACDA4-36C2-1743-E69D-C658614810C8}"/>
              </a:ext>
            </a:extLst>
          </p:cNvPr>
          <p:cNvGrpSpPr/>
          <p:nvPr/>
        </p:nvGrpSpPr>
        <p:grpSpPr>
          <a:xfrm>
            <a:off x="819150" y="5814483"/>
            <a:ext cx="1049867" cy="990600"/>
            <a:chOff x="819150" y="5814483"/>
            <a:chExt cx="1049867" cy="99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5DAF1B-5513-BDB1-E237-71C6605C7873}"/>
                </a:ext>
              </a:extLst>
            </p:cNvPr>
            <p:cNvSpPr/>
            <p:nvPr/>
          </p:nvSpPr>
          <p:spPr>
            <a:xfrm>
              <a:off x="819150" y="5814483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male with solid fill">
              <a:extLst>
                <a:ext uri="{FF2B5EF4-FFF2-40B4-BE49-F238E27FC236}">
                  <a16:creationId xmlns:a16="http://schemas.microsoft.com/office/drawing/2014/main" id="{709334C0-3FEB-8EA7-6153-4890BEC29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1334" y="5901267"/>
              <a:ext cx="821267" cy="82126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70D532-4DB5-3C9A-C93E-86BCAAC9422E}"/>
              </a:ext>
            </a:extLst>
          </p:cNvPr>
          <p:cNvGrpSpPr/>
          <p:nvPr/>
        </p:nvGrpSpPr>
        <p:grpSpPr>
          <a:xfrm>
            <a:off x="5281083" y="5848350"/>
            <a:ext cx="1049867" cy="990600"/>
            <a:chOff x="5281083" y="5848350"/>
            <a:chExt cx="1049867" cy="990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F19C99-3AE3-1DD5-F7EA-45B804F26EDC}"/>
                </a:ext>
              </a:extLst>
            </p:cNvPr>
            <p:cNvSpPr/>
            <p:nvPr/>
          </p:nvSpPr>
          <p:spPr>
            <a:xfrm>
              <a:off x="5281083" y="5848350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Cmd Terminal with solid fill">
              <a:extLst>
                <a:ext uri="{FF2B5EF4-FFF2-40B4-BE49-F238E27FC236}">
                  <a16:creationId xmlns:a16="http://schemas.microsoft.com/office/drawing/2014/main" id="{5E2B4CB0-BF91-94C1-7D9C-060F96059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5600" y="5969000"/>
              <a:ext cx="745067" cy="7450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91962-27F2-25E8-1057-8CFC33305001}"/>
              </a:ext>
            </a:extLst>
          </p:cNvPr>
          <p:cNvGrpSpPr/>
          <p:nvPr/>
        </p:nvGrpSpPr>
        <p:grpSpPr>
          <a:xfrm>
            <a:off x="10386482" y="5848349"/>
            <a:ext cx="1049867" cy="990600"/>
            <a:chOff x="10386482" y="5848349"/>
            <a:chExt cx="1049867" cy="990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9F81EE-4DD2-16F5-FF61-ECDF5BE635E5}"/>
                </a:ext>
              </a:extLst>
            </p:cNvPr>
            <p:cNvSpPr/>
            <p:nvPr/>
          </p:nvSpPr>
          <p:spPr>
            <a:xfrm>
              <a:off x="10386482" y="5848349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unting with solid fill">
              <a:extLst>
                <a:ext uri="{FF2B5EF4-FFF2-40B4-BE49-F238E27FC236}">
                  <a16:creationId xmlns:a16="http://schemas.microsoft.com/office/drawing/2014/main" id="{2C1A5304-06A5-08DA-E3EB-0E33E15E4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24067" y="5969000"/>
              <a:ext cx="778934" cy="7874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A68E228-26A2-543A-D8D5-A56B543F96FD}"/>
              </a:ext>
            </a:extLst>
          </p:cNvPr>
          <p:cNvSpPr txBox="1"/>
          <p:nvPr/>
        </p:nvSpPr>
        <p:spPr>
          <a:xfrm>
            <a:off x="3090332" y="243416"/>
            <a:ext cx="57255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44546A"/>
                </a:solidFill>
                <a:latin typeface="Consolas"/>
                <a:cs typeface="Calibri"/>
              </a:rPr>
              <a:t>TWITTER</a:t>
            </a:r>
          </a:p>
        </p:txBody>
      </p:sp>
      <p:pic>
        <p:nvPicPr>
          <p:cNvPr id="17" name="Picture 16" descr="Free illustration: Twitter Bird, Twitter Button, Bird - Free Image on ...">
            <a:extLst>
              <a:ext uri="{FF2B5EF4-FFF2-40B4-BE49-F238E27FC236}">
                <a16:creationId xmlns:a16="http://schemas.microsoft.com/office/drawing/2014/main" id="{59DC66CF-FB18-D925-7BC9-058E8244F7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2963" y="756515"/>
            <a:ext cx="4438917" cy="44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A71D6-E337-83F4-D8E7-DBBF228B93A1}"/>
              </a:ext>
            </a:extLst>
          </p:cNvPr>
          <p:cNvSpPr/>
          <p:nvPr/>
        </p:nvSpPr>
        <p:spPr>
          <a:xfrm>
            <a:off x="-10584" y="0"/>
            <a:ext cx="12344400" cy="6866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17461E-6865-3DED-2A54-C09965E48E28}"/>
              </a:ext>
            </a:extLst>
          </p:cNvPr>
          <p:cNvGrpSpPr/>
          <p:nvPr/>
        </p:nvGrpSpPr>
        <p:grpSpPr>
          <a:xfrm>
            <a:off x="-7563177" y="41738"/>
            <a:ext cx="7330224" cy="6546760"/>
            <a:chOff x="-609182" y="-118056"/>
            <a:chExt cx="7330224" cy="65467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0F8C62F-C0BB-CC83-F94D-3DBDCA39CDD5}"/>
                </a:ext>
              </a:extLst>
            </p:cNvPr>
            <p:cNvSpPr/>
            <p:nvPr/>
          </p:nvSpPr>
          <p:spPr>
            <a:xfrm>
              <a:off x="-609182" y="-118056"/>
              <a:ext cx="7330224" cy="654676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B888BD-AB4D-4CE1-6DC4-3FAE7AF60F49}"/>
                </a:ext>
              </a:extLst>
            </p:cNvPr>
            <p:cNvSpPr txBox="1"/>
            <p:nvPr/>
          </p:nvSpPr>
          <p:spPr>
            <a:xfrm>
              <a:off x="1019577" y="335387"/>
              <a:ext cx="407830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cs typeface="Calibri"/>
                </a:rPr>
                <a:t>Team #9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5783F2-673E-30B0-CD80-0397D0CE7F18}"/>
                </a:ext>
              </a:extLst>
            </p:cNvPr>
            <p:cNvSpPr txBox="1"/>
            <p:nvPr/>
          </p:nvSpPr>
          <p:spPr>
            <a:xfrm>
              <a:off x="576866" y="1220809"/>
              <a:ext cx="5030809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Mohamed </a:t>
              </a:r>
              <a:r>
                <a:rPr lang="en-US" sz="2400" dirty="0" err="1">
                  <a:solidFill>
                    <a:schemeClr val="bg1"/>
                  </a:solidFill>
                  <a:latin typeface="Bahnschrift"/>
                  <a:cs typeface="Calibri"/>
                </a:rPr>
                <a:t>ElEsh</a:t>
              </a:r>
              <a:endParaRPr lang="en-US" sz="2400" dirty="0">
                <a:solidFill>
                  <a:schemeClr val="bg1"/>
                </a:solidFill>
                <a:latin typeface="Bahnschrift"/>
                <a:cs typeface="Calibri"/>
              </a:endParaRP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Rodina Mohamed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David Nader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Esraa Elsayed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B30B32-17D3-EEB6-14E8-4C57B6644F30}"/>
              </a:ext>
            </a:extLst>
          </p:cNvPr>
          <p:cNvSpPr/>
          <p:nvPr/>
        </p:nvSpPr>
        <p:spPr>
          <a:xfrm>
            <a:off x="12871837" y="40484"/>
            <a:ext cx="6471633" cy="61618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52418-BDF8-2FFA-38D9-B375DA60E365}"/>
              </a:ext>
            </a:extLst>
          </p:cNvPr>
          <p:cNvSpPr/>
          <p:nvPr/>
        </p:nvSpPr>
        <p:spPr>
          <a:xfrm>
            <a:off x="52916" y="5676900"/>
            <a:ext cx="12217400" cy="1329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6DB79-0026-CBF8-C003-932DADCD34E5}"/>
              </a:ext>
            </a:extLst>
          </p:cNvPr>
          <p:cNvSpPr/>
          <p:nvPr/>
        </p:nvSpPr>
        <p:spPr>
          <a:xfrm>
            <a:off x="5065183" y="4730749"/>
            <a:ext cx="1422400" cy="1346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1ACDA4-36C2-1743-E69D-C658614810C8}"/>
              </a:ext>
            </a:extLst>
          </p:cNvPr>
          <p:cNvGrpSpPr/>
          <p:nvPr/>
        </p:nvGrpSpPr>
        <p:grpSpPr>
          <a:xfrm>
            <a:off x="819150" y="5848349"/>
            <a:ext cx="1049867" cy="990600"/>
            <a:chOff x="819150" y="5814483"/>
            <a:chExt cx="1049867" cy="99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5DAF1B-5513-BDB1-E237-71C6605C7873}"/>
                </a:ext>
              </a:extLst>
            </p:cNvPr>
            <p:cNvSpPr/>
            <p:nvPr/>
          </p:nvSpPr>
          <p:spPr>
            <a:xfrm>
              <a:off x="819150" y="5814483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male with solid fill">
              <a:extLst>
                <a:ext uri="{FF2B5EF4-FFF2-40B4-BE49-F238E27FC236}">
                  <a16:creationId xmlns:a16="http://schemas.microsoft.com/office/drawing/2014/main" id="{709334C0-3FEB-8EA7-6153-4890BEC29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1334" y="5901267"/>
              <a:ext cx="821267" cy="82126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70D532-4DB5-3C9A-C93E-86BCAAC9422E}"/>
              </a:ext>
            </a:extLst>
          </p:cNvPr>
          <p:cNvGrpSpPr/>
          <p:nvPr/>
        </p:nvGrpSpPr>
        <p:grpSpPr>
          <a:xfrm>
            <a:off x="5281083" y="4908550"/>
            <a:ext cx="1049867" cy="990600"/>
            <a:chOff x="5281083" y="5848350"/>
            <a:chExt cx="1049867" cy="990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F19C99-3AE3-1DD5-F7EA-45B804F26EDC}"/>
                </a:ext>
              </a:extLst>
            </p:cNvPr>
            <p:cNvSpPr/>
            <p:nvPr/>
          </p:nvSpPr>
          <p:spPr>
            <a:xfrm>
              <a:off x="5281083" y="5848350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Cmd Terminal with solid fill">
              <a:extLst>
                <a:ext uri="{FF2B5EF4-FFF2-40B4-BE49-F238E27FC236}">
                  <a16:creationId xmlns:a16="http://schemas.microsoft.com/office/drawing/2014/main" id="{5E2B4CB0-BF91-94C1-7D9C-060F96059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5600" y="5969000"/>
              <a:ext cx="745067" cy="7450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91962-27F2-25E8-1057-8CFC33305001}"/>
              </a:ext>
            </a:extLst>
          </p:cNvPr>
          <p:cNvGrpSpPr/>
          <p:nvPr/>
        </p:nvGrpSpPr>
        <p:grpSpPr>
          <a:xfrm>
            <a:off x="10386482" y="5848349"/>
            <a:ext cx="1049867" cy="990600"/>
            <a:chOff x="10386482" y="5848349"/>
            <a:chExt cx="1049867" cy="990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9F81EE-4DD2-16F5-FF61-ECDF5BE635E5}"/>
                </a:ext>
              </a:extLst>
            </p:cNvPr>
            <p:cNvSpPr/>
            <p:nvPr/>
          </p:nvSpPr>
          <p:spPr>
            <a:xfrm>
              <a:off x="10386482" y="5848349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unting with solid fill">
              <a:extLst>
                <a:ext uri="{FF2B5EF4-FFF2-40B4-BE49-F238E27FC236}">
                  <a16:creationId xmlns:a16="http://schemas.microsoft.com/office/drawing/2014/main" id="{2C1A5304-06A5-08DA-E3EB-0E33E15E4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24067" y="5969000"/>
              <a:ext cx="778934" cy="787400"/>
            </a:xfrm>
            <a:prstGeom prst="rect">
              <a:avLst/>
            </a:prstGeom>
          </p:spPr>
        </p:pic>
      </p:grp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9B91EAD2-F103-DC0F-0751-5B5E9B8E53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640" y="-3278288"/>
            <a:ext cx="5679369" cy="296527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2ED6E5-BA27-6E43-6679-94A891BB648C}"/>
              </a:ext>
            </a:extLst>
          </p:cNvPr>
          <p:cNvSpPr/>
          <p:nvPr/>
        </p:nvSpPr>
        <p:spPr>
          <a:xfrm>
            <a:off x="4436532" y="2516716"/>
            <a:ext cx="2607733" cy="70273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THE END :)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E9CA37C-854F-EF03-5244-C5BAD8D878EA}"/>
              </a:ext>
            </a:extLst>
          </p:cNvPr>
          <p:cNvSpPr/>
          <p:nvPr/>
        </p:nvSpPr>
        <p:spPr>
          <a:xfrm>
            <a:off x="12481984" y="565150"/>
            <a:ext cx="9042400" cy="4445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91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A71D6-E337-83F4-D8E7-DBBF228B93A1}"/>
              </a:ext>
            </a:extLst>
          </p:cNvPr>
          <p:cNvSpPr/>
          <p:nvPr/>
        </p:nvSpPr>
        <p:spPr>
          <a:xfrm>
            <a:off x="-10584" y="0"/>
            <a:ext cx="12344400" cy="6866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52418-BDF8-2FFA-38D9-B375DA60E365}"/>
              </a:ext>
            </a:extLst>
          </p:cNvPr>
          <p:cNvSpPr/>
          <p:nvPr/>
        </p:nvSpPr>
        <p:spPr>
          <a:xfrm>
            <a:off x="52916" y="5676900"/>
            <a:ext cx="12217400" cy="1329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6DB79-0026-CBF8-C003-932DADCD34E5}"/>
              </a:ext>
            </a:extLst>
          </p:cNvPr>
          <p:cNvSpPr/>
          <p:nvPr/>
        </p:nvSpPr>
        <p:spPr>
          <a:xfrm>
            <a:off x="10145183" y="4688416"/>
            <a:ext cx="1422400" cy="1346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1ACDA4-36C2-1743-E69D-C658614810C8}"/>
              </a:ext>
            </a:extLst>
          </p:cNvPr>
          <p:cNvGrpSpPr/>
          <p:nvPr/>
        </p:nvGrpSpPr>
        <p:grpSpPr>
          <a:xfrm>
            <a:off x="819150" y="5848349"/>
            <a:ext cx="1049867" cy="990600"/>
            <a:chOff x="819150" y="5814483"/>
            <a:chExt cx="1049867" cy="99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5DAF1B-5513-BDB1-E237-71C6605C7873}"/>
                </a:ext>
              </a:extLst>
            </p:cNvPr>
            <p:cNvSpPr/>
            <p:nvPr/>
          </p:nvSpPr>
          <p:spPr>
            <a:xfrm>
              <a:off x="819150" y="5814483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male with solid fill">
              <a:extLst>
                <a:ext uri="{FF2B5EF4-FFF2-40B4-BE49-F238E27FC236}">
                  <a16:creationId xmlns:a16="http://schemas.microsoft.com/office/drawing/2014/main" id="{709334C0-3FEB-8EA7-6153-4890BEC29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1334" y="5901267"/>
              <a:ext cx="821267" cy="82126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70D532-4DB5-3C9A-C93E-86BCAAC9422E}"/>
              </a:ext>
            </a:extLst>
          </p:cNvPr>
          <p:cNvGrpSpPr/>
          <p:nvPr/>
        </p:nvGrpSpPr>
        <p:grpSpPr>
          <a:xfrm>
            <a:off x="5281083" y="5822950"/>
            <a:ext cx="1049867" cy="990600"/>
            <a:chOff x="5281083" y="5848350"/>
            <a:chExt cx="1049867" cy="990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F19C99-3AE3-1DD5-F7EA-45B804F26EDC}"/>
                </a:ext>
              </a:extLst>
            </p:cNvPr>
            <p:cNvSpPr/>
            <p:nvPr/>
          </p:nvSpPr>
          <p:spPr>
            <a:xfrm>
              <a:off x="5281083" y="5848350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Cmd Terminal with solid fill">
              <a:extLst>
                <a:ext uri="{FF2B5EF4-FFF2-40B4-BE49-F238E27FC236}">
                  <a16:creationId xmlns:a16="http://schemas.microsoft.com/office/drawing/2014/main" id="{5E2B4CB0-BF91-94C1-7D9C-060F96059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5600" y="5969000"/>
              <a:ext cx="745067" cy="7450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91962-27F2-25E8-1057-8CFC33305001}"/>
              </a:ext>
            </a:extLst>
          </p:cNvPr>
          <p:cNvGrpSpPr/>
          <p:nvPr/>
        </p:nvGrpSpPr>
        <p:grpSpPr>
          <a:xfrm>
            <a:off x="10335682" y="4866216"/>
            <a:ext cx="1049867" cy="990600"/>
            <a:chOff x="10386482" y="5848349"/>
            <a:chExt cx="1049867" cy="990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9F81EE-4DD2-16F5-FF61-ECDF5BE635E5}"/>
                </a:ext>
              </a:extLst>
            </p:cNvPr>
            <p:cNvSpPr/>
            <p:nvPr/>
          </p:nvSpPr>
          <p:spPr>
            <a:xfrm>
              <a:off x="10386482" y="5848349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unting with solid fill">
              <a:extLst>
                <a:ext uri="{FF2B5EF4-FFF2-40B4-BE49-F238E27FC236}">
                  <a16:creationId xmlns:a16="http://schemas.microsoft.com/office/drawing/2014/main" id="{2C1A5304-06A5-08DA-E3EB-0E33E15E4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24067" y="5969000"/>
              <a:ext cx="778934" cy="78740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3A7F75-BCF2-B8C2-AB2E-DA7B94C3028D}"/>
              </a:ext>
            </a:extLst>
          </p:cNvPr>
          <p:cNvSpPr/>
          <p:nvPr/>
        </p:nvSpPr>
        <p:spPr>
          <a:xfrm>
            <a:off x="-3268135" y="2499783"/>
            <a:ext cx="2607733" cy="70273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THE END :)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3A6872-F705-5584-36FD-8CA7698AC05F}"/>
              </a:ext>
            </a:extLst>
          </p:cNvPr>
          <p:cNvSpPr/>
          <p:nvPr/>
        </p:nvSpPr>
        <p:spPr>
          <a:xfrm>
            <a:off x="1619250" y="328083"/>
            <a:ext cx="9042400" cy="4445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17B81-E710-1C3E-FB03-C66F94357A2E}"/>
              </a:ext>
            </a:extLst>
          </p:cNvPr>
          <p:cNvSpPr txBox="1"/>
          <p:nvPr/>
        </p:nvSpPr>
        <p:spPr>
          <a:xfrm>
            <a:off x="3342217" y="1591733"/>
            <a:ext cx="5966883" cy="95410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Thank you SIC community for this beautiful trip &lt;3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17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A71D6-E337-83F4-D8E7-DBBF228B93A1}"/>
              </a:ext>
            </a:extLst>
          </p:cNvPr>
          <p:cNvSpPr/>
          <p:nvPr/>
        </p:nvSpPr>
        <p:spPr>
          <a:xfrm>
            <a:off x="-10584" y="0"/>
            <a:ext cx="12344400" cy="6866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070E81-CB1C-7A07-C5AE-A1291C0B47AE}"/>
              </a:ext>
            </a:extLst>
          </p:cNvPr>
          <p:cNvSpPr/>
          <p:nvPr/>
        </p:nvSpPr>
        <p:spPr>
          <a:xfrm>
            <a:off x="12660170" y="-69582"/>
            <a:ext cx="6471633" cy="61618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9B8A19-97C0-7A20-6F94-D94BE184689A}"/>
              </a:ext>
            </a:extLst>
          </p:cNvPr>
          <p:cNvGrpSpPr/>
          <p:nvPr/>
        </p:nvGrpSpPr>
        <p:grpSpPr>
          <a:xfrm>
            <a:off x="-770049" y="-118056"/>
            <a:ext cx="7330224" cy="6546760"/>
            <a:chOff x="-770049" y="-118056"/>
            <a:chExt cx="7330224" cy="654676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0DA284F-A47B-7259-9F70-E8408F2C9839}"/>
                </a:ext>
              </a:extLst>
            </p:cNvPr>
            <p:cNvSpPr/>
            <p:nvPr/>
          </p:nvSpPr>
          <p:spPr>
            <a:xfrm>
              <a:off x="-770049" y="-118056"/>
              <a:ext cx="7330224" cy="654676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830C30-91EE-AAE2-E24F-2B669939346E}"/>
                </a:ext>
              </a:extLst>
            </p:cNvPr>
            <p:cNvSpPr txBox="1"/>
            <p:nvPr/>
          </p:nvSpPr>
          <p:spPr>
            <a:xfrm>
              <a:off x="1019577" y="335387"/>
              <a:ext cx="407830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cs typeface="Calibri"/>
                </a:rPr>
                <a:t>Team #9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108D43-D19A-5A09-E40E-755D9A6D8585}"/>
                </a:ext>
              </a:extLst>
            </p:cNvPr>
            <p:cNvSpPr txBox="1"/>
            <p:nvPr/>
          </p:nvSpPr>
          <p:spPr>
            <a:xfrm>
              <a:off x="576866" y="1220809"/>
              <a:ext cx="5030809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Mohamed </a:t>
              </a:r>
              <a:r>
                <a:rPr lang="en-US" sz="2400" dirty="0" err="1">
                  <a:solidFill>
                    <a:schemeClr val="bg1"/>
                  </a:solidFill>
                  <a:latin typeface="Bahnschrift"/>
                  <a:cs typeface="Calibri"/>
                </a:rPr>
                <a:t>ElEsh</a:t>
              </a:r>
              <a:endParaRPr lang="en-US" sz="2400" dirty="0">
                <a:solidFill>
                  <a:schemeClr val="bg1"/>
                </a:solidFill>
                <a:latin typeface="Bahnschrift"/>
                <a:cs typeface="Calibri"/>
              </a:endParaRP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Rodina Mohamed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David Nader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Esraa Elsayed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52418-BDF8-2FFA-38D9-B375DA60E365}"/>
              </a:ext>
            </a:extLst>
          </p:cNvPr>
          <p:cNvSpPr/>
          <p:nvPr/>
        </p:nvSpPr>
        <p:spPr>
          <a:xfrm>
            <a:off x="52916" y="5676900"/>
            <a:ext cx="12217400" cy="1329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6DB79-0026-CBF8-C003-932DADCD34E5}"/>
              </a:ext>
            </a:extLst>
          </p:cNvPr>
          <p:cNvSpPr/>
          <p:nvPr/>
        </p:nvSpPr>
        <p:spPr>
          <a:xfrm>
            <a:off x="637116" y="4840816"/>
            <a:ext cx="1422400" cy="1346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1ACDA4-36C2-1743-E69D-C658614810C8}"/>
              </a:ext>
            </a:extLst>
          </p:cNvPr>
          <p:cNvGrpSpPr/>
          <p:nvPr/>
        </p:nvGrpSpPr>
        <p:grpSpPr>
          <a:xfrm>
            <a:off x="819150" y="5018616"/>
            <a:ext cx="1049867" cy="990600"/>
            <a:chOff x="819150" y="5814483"/>
            <a:chExt cx="1049867" cy="99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5DAF1B-5513-BDB1-E237-71C6605C7873}"/>
                </a:ext>
              </a:extLst>
            </p:cNvPr>
            <p:cNvSpPr/>
            <p:nvPr/>
          </p:nvSpPr>
          <p:spPr>
            <a:xfrm>
              <a:off x="819150" y="5814483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male with solid fill">
              <a:extLst>
                <a:ext uri="{FF2B5EF4-FFF2-40B4-BE49-F238E27FC236}">
                  <a16:creationId xmlns:a16="http://schemas.microsoft.com/office/drawing/2014/main" id="{709334C0-3FEB-8EA7-6153-4890BEC29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1334" y="5901267"/>
              <a:ext cx="821267" cy="82126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70D532-4DB5-3C9A-C93E-86BCAAC9422E}"/>
              </a:ext>
            </a:extLst>
          </p:cNvPr>
          <p:cNvGrpSpPr/>
          <p:nvPr/>
        </p:nvGrpSpPr>
        <p:grpSpPr>
          <a:xfrm>
            <a:off x="5281083" y="5848350"/>
            <a:ext cx="1049867" cy="990600"/>
            <a:chOff x="5281083" y="5848350"/>
            <a:chExt cx="1049867" cy="990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F19C99-3AE3-1DD5-F7EA-45B804F26EDC}"/>
                </a:ext>
              </a:extLst>
            </p:cNvPr>
            <p:cNvSpPr/>
            <p:nvPr/>
          </p:nvSpPr>
          <p:spPr>
            <a:xfrm>
              <a:off x="5281083" y="5848350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Cmd Terminal with solid fill">
              <a:extLst>
                <a:ext uri="{FF2B5EF4-FFF2-40B4-BE49-F238E27FC236}">
                  <a16:creationId xmlns:a16="http://schemas.microsoft.com/office/drawing/2014/main" id="{5E2B4CB0-BF91-94C1-7D9C-060F96059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5600" y="5969000"/>
              <a:ext cx="745067" cy="7450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91962-27F2-25E8-1057-8CFC33305001}"/>
              </a:ext>
            </a:extLst>
          </p:cNvPr>
          <p:cNvGrpSpPr/>
          <p:nvPr/>
        </p:nvGrpSpPr>
        <p:grpSpPr>
          <a:xfrm>
            <a:off x="10386482" y="5848349"/>
            <a:ext cx="1049867" cy="990600"/>
            <a:chOff x="10386482" y="5848349"/>
            <a:chExt cx="1049867" cy="990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9F81EE-4DD2-16F5-FF61-ECDF5BE635E5}"/>
                </a:ext>
              </a:extLst>
            </p:cNvPr>
            <p:cNvSpPr/>
            <p:nvPr/>
          </p:nvSpPr>
          <p:spPr>
            <a:xfrm>
              <a:off x="10386482" y="5848349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unting with solid fill">
              <a:extLst>
                <a:ext uri="{FF2B5EF4-FFF2-40B4-BE49-F238E27FC236}">
                  <a16:creationId xmlns:a16="http://schemas.microsoft.com/office/drawing/2014/main" id="{2C1A5304-06A5-08DA-E3EB-0E33E15E4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24067" y="5969000"/>
              <a:ext cx="778934" cy="787400"/>
            </a:xfrm>
            <a:prstGeom prst="rect">
              <a:avLst/>
            </a:prstGeom>
          </p:spPr>
        </p:pic>
      </p:grpSp>
      <p:pic>
        <p:nvPicPr>
          <p:cNvPr id="3" name="Picture 2" descr="Free illustration: Twitter Bird, Twitter Button, Bird - Free Image on ...">
            <a:extLst>
              <a:ext uri="{FF2B5EF4-FFF2-40B4-BE49-F238E27FC236}">
                <a16:creationId xmlns:a16="http://schemas.microsoft.com/office/drawing/2014/main" id="{B7A1A99A-1884-E969-FA4B-667253D0C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8794" y="-4781400"/>
            <a:ext cx="4438917" cy="4417453"/>
          </a:xfrm>
          <a:prstGeom prst="rect">
            <a:avLst/>
          </a:prstGeom>
        </p:spPr>
      </p:pic>
      <p:pic>
        <p:nvPicPr>
          <p:cNvPr id="21" name="Picture 20" descr="A blue sign in box&#10;&#10;Description automatically generated">
            <a:extLst>
              <a:ext uri="{FF2B5EF4-FFF2-40B4-BE49-F238E27FC236}">
                <a16:creationId xmlns:a16="http://schemas.microsoft.com/office/drawing/2014/main" id="{41C3CF1A-5AC6-0236-456A-9898C1EEC6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921" y="-4274476"/>
            <a:ext cx="5930720" cy="340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15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A71D6-E337-83F4-D8E7-DBBF228B93A1}"/>
              </a:ext>
            </a:extLst>
          </p:cNvPr>
          <p:cNvSpPr/>
          <p:nvPr/>
        </p:nvSpPr>
        <p:spPr>
          <a:xfrm>
            <a:off x="-10584" y="0"/>
            <a:ext cx="12344400" cy="6866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17461E-6865-3DED-2A54-C09965E48E28}"/>
              </a:ext>
            </a:extLst>
          </p:cNvPr>
          <p:cNvGrpSpPr/>
          <p:nvPr/>
        </p:nvGrpSpPr>
        <p:grpSpPr>
          <a:xfrm>
            <a:off x="-7563177" y="41738"/>
            <a:ext cx="7330224" cy="6546760"/>
            <a:chOff x="-609182" y="-118056"/>
            <a:chExt cx="7330224" cy="65467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0F8C62F-C0BB-CC83-F94D-3DBDCA39CDD5}"/>
                </a:ext>
              </a:extLst>
            </p:cNvPr>
            <p:cNvSpPr/>
            <p:nvPr/>
          </p:nvSpPr>
          <p:spPr>
            <a:xfrm>
              <a:off x="-609182" y="-118056"/>
              <a:ext cx="7330224" cy="654676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B888BD-AB4D-4CE1-6DC4-3FAE7AF60F49}"/>
                </a:ext>
              </a:extLst>
            </p:cNvPr>
            <p:cNvSpPr txBox="1"/>
            <p:nvPr/>
          </p:nvSpPr>
          <p:spPr>
            <a:xfrm>
              <a:off x="1019577" y="335387"/>
              <a:ext cx="407830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cs typeface="Calibri"/>
                </a:rPr>
                <a:t>Team #9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5783F2-673E-30B0-CD80-0397D0CE7F18}"/>
                </a:ext>
              </a:extLst>
            </p:cNvPr>
            <p:cNvSpPr txBox="1"/>
            <p:nvPr/>
          </p:nvSpPr>
          <p:spPr>
            <a:xfrm>
              <a:off x="576866" y="1220809"/>
              <a:ext cx="5030809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Mohamed </a:t>
              </a:r>
              <a:r>
                <a:rPr lang="en-US" sz="2400" dirty="0" err="1">
                  <a:solidFill>
                    <a:schemeClr val="bg1"/>
                  </a:solidFill>
                  <a:latin typeface="Bahnschrift"/>
                  <a:cs typeface="Calibri"/>
                </a:rPr>
                <a:t>ElEsh</a:t>
              </a:r>
              <a:endParaRPr lang="en-US" sz="2400" dirty="0">
                <a:solidFill>
                  <a:schemeClr val="bg1"/>
                </a:solidFill>
                <a:latin typeface="Bahnschrift"/>
                <a:cs typeface="Calibri"/>
              </a:endParaRP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Rodina Mohamed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David Nader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Esraa Elsayed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B30B32-17D3-EEB6-14E8-4C57B6644F30}"/>
              </a:ext>
            </a:extLst>
          </p:cNvPr>
          <p:cNvSpPr/>
          <p:nvPr/>
        </p:nvSpPr>
        <p:spPr>
          <a:xfrm>
            <a:off x="7842637" y="175951"/>
            <a:ext cx="6471633" cy="61618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52418-BDF8-2FFA-38D9-B375DA60E365}"/>
              </a:ext>
            </a:extLst>
          </p:cNvPr>
          <p:cNvSpPr/>
          <p:nvPr/>
        </p:nvSpPr>
        <p:spPr>
          <a:xfrm>
            <a:off x="52916" y="5676900"/>
            <a:ext cx="12217400" cy="1329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6DB79-0026-CBF8-C003-932DADCD34E5}"/>
              </a:ext>
            </a:extLst>
          </p:cNvPr>
          <p:cNvSpPr/>
          <p:nvPr/>
        </p:nvSpPr>
        <p:spPr>
          <a:xfrm>
            <a:off x="5065183" y="4730749"/>
            <a:ext cx="1422400" cy="1346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1ACDA4-36C2-1743-E69D-C658614810C8}"/>
              </a:ext>
            </a:extLst>
          </p:cNvPr>
          <p:cNvGrpSpPr/>
          <p:nvPr/>
        </p:nvGrpSpPr>
        <p:grpSpPr>
          <a:xfrm>
            <a:off x="819150" y="5848349"/>
            <a:ext cx="1049867" cy="990600"/>
            <a:chOff x="819150" y="5814483"/>
            <a:chExt cx="1049867" cy="99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5DAF1B-5513-BDB1-E237-71C6605C7873}"/>
                </a:ext>
              </a:extLst>
            </p:cNvPr>
            <p:cNvSpPr/>
            <p:nvPr/>
          </p:nvSpPr>
          <p:spPr>
            <a:xfrm>
              <a:off x="819150" y="5814483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male with solid fill">
              <a:extLst>
                <a:ext uri="{FF2B5EF4-FFF2-40B4-BE49-F238E27FC236}">
                  <a16:creationId xmlns:a16="http://schemas.microsoft.com/office/drawing/2014/main" id="{709334C0-3FEB-8EA7-6153-4890BEC29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1334" y="5901267"/>
              <a:ext cx="821267" cy="82126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70D532-4DB5-3C9A-C93E-86BCAAC9422E}"/>
              </a:ext>
            </a:extLst>
          </p:cNvPr>
          <p:cNvGrpSpPr/>
          <p:nvPr/>
        </p:nvGrpSpPr>
        <p:grpSpPr>
          <a:xfrm>
            <a:off x="5281083" y="4908550"/>
            <a:ext cx="1049867" cy="990600"/>
            <a:chOff x="5281083" y="5848350"/>
            <a:chExt cx="1049867" cy="990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F19C99-3AE3-1DD5-F7EA-45B804F26EDC}"/>
                </a:ext>
              </a:extLst>
            </p:cNvPr>
            <p:cNvSpPr/>
            <p:nvPr/>
          </p:nvSpPr>
          <p:spPr>
            <a:xfrm>
              <a:off x="5281083" y="5848350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Cmd Terminal with solid fill">
              <a:extLst>
                <a:ext uri="{FF2B5EF4-FFF2-40B4-BE49-F238E27FC236}">
                  <a16:creationId xmlns:a16="http://schemas.microsoft.com/office/drawing/2014/main" id="{5E2B4CB0-BF91-94C1-7D9C-060F96059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5600" y="5969000"/>
              <a:ext cx="745067" cy="7450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91962-27F2-25E8-1057-8CFC33305001}"/>
              </a:ext>
            </a:extLst>
          </p:cNvPr>
          <p:cNvGrpSpPr/>
          <p:nvPr/>
        </p:nvGrpSpPr>
        <p:grpSpPr>
          <a:xfrm>
            <a:off x="10386482" y="5848349"/>
            <a:ext cx="1049867" cy="990600"/>
            <a:chOff x="10386482" y="5848349"/>
            <a:chExt cx="1049867" cy="990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9F81EE-4DD2-16F5-FF61-ECDF5BE635E5}"/>
                </a:ext>
              </a:extLst>
            </p:cNvPr>
            <p:cNvSpPr/>
            <p:nvPr/>
          </p:nvSpPr>
          <p:spPr>
            <a:xfrm>
              <a:off x="10386482" y="5848349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unting with solid fill">
              <a:extLst>
                <a:ext uri="{FF2B5EF4-FFF2-40B4-BE49-F238E27FC236}">
                  <a16:creationId xmlns:a16="http://schemas.microsoft.com/office/drawing/2014/main" id="{2C1A5304-06A5-08DA-E3EB-0E33E15E4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24067" y="5969000"/>
              <a:ext cx="778934" cy="787400"/>
            </a:xfrm>
            <a:prstGeom prst="rect">
              <a:avLst/>
            </a:prstGeom>
          </p:spPr>
        </p:pic>
      </p:grpSp>
      <p:pic>
        <p:nvPicPr>
          <p:cNvPr id="20" name="Picture 19" descr="A blue sign in box&#10;&#10;Description automatically generated">
            <a:extLst>
              <a:ext uri="{FF2B5EF4-FFF2-40B4-BE49-F238E27FC236}">
                <a16:creationId xmlns:a16="http://schemas.microsoft.com/office/drawing/2014/main" id="{9B91EAD2-F103-DC0F-0751-5B5E9B8E53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965" y="877550"/>
            <a:ext cx="5930720" cy="34081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27B365-43F0-BFD8-4D0B-0E1E5FB57AE5}"/>
              </a:ext>
            </a:extLst>
          </p:cNvPr>
          <p:cNvSpPr txBox="1"/>
          <p:nvPr/>
        </p:nvSpPr>
        <p:spPr>
          <a:xfrm>
            <a:off x="8223249" y="2484966"/>
            <a:ext cx="37253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Sign in / Register Pages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94283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A71D6-E337-83F4-D8E7-DBBF228B93A1}"/>
              </a:ext>
            </a:extLst>
          </p:cNvPr>
          <p:cNvSpPr/>
          <p:nvPr/>
        </p:nvSpPr>
        <p:spPr>
          <a:xfrm>
            <a:off x="-10584" y="0"/>
            <a:ext cx="12344400" cy="6866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17461E-6865-3DED-2A54-C09965E48E28}"/>
              </a:ext>
            </a:extLst>
          </p:cNvPr>
          <p:cNvGrpSpPr/>
          <p:nvPr/>
        </p:nvGrpSpPr>
        <p:grpSpPr>
          <a:xfrm>
            <a:off x="-7563177" y="41738"/>
            <a:ext cx="7330224" cy="6546760"/>
            <a:chOff x="-609182" y="-118056"/>
            <a:chExt cx="7330224" cy="65467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0F8C62F-C0BB-CC83-F94D-3DBDCA39CDD5}"/>
                </a:ext>
              </a:extLst>
            </p:cNvPr>
            <p:cNvSpPr/>
            <p:nvPr/>
          </p:nvSpPr>
          <p:spPr>
            <a:xfrm>
              <a:off x="-609182" y="-118056"/>
              <a:ext cx="7330224" cy="654676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B888BD-AB4D-4CE1-6DC4-3FAE7AF60F49}"/>
                </a:ext>
              </a:extLst>
            </p:cNvPr>
            <p:cNvSpPr txBox="1"/>
            <p:nvPr/>
          </p:nvSpPr>
          <p:spPr>
            <a:xfrm>
              <a:off x="1019577" y="335387"/>
              <a:ext cx="407830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cs typeface="Calibri"/>
                </a:rPr>
                <a:t>Team #9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5783F2-673E-30B0-CD80-0397D0CE7F18}"/>
                </a:ext>
              </a:extLst>
            </p:cNvPr>
            <p:cNvSpPr txBox="1"/>
            <p:nvPr/>
          </p:nvSpPr>
          <p:spPr>
            <a:xfrm>
              <a:off x="576866" y="1220809"/>
              <a:ext cx="5030809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Mohamed </a:t>
              </a:r>
              <a:r>
                <a:rPr lang="en-US" sz="2400" dirty="0" err="1">
                  <a:solidFill>
                    <a:schemeClr val="bg1"/>
                  </a:solidFill>
                  <a:latin typeface="Bahnschrift"/>
                  <a:cs typeface="Calibri"/>
                </a:rPr>
                <a:t>ElEsh</a:t>
              </a:r>
              <a:endParaRPr lang="en-US" sz="2400" dirty="0">
                <a:solidFill>
                  <a:schemeClr val="bg1"/>
                </a:solidFill>
                <a:latin typeface="Bahnschrift"/>
                <a:cs typeface="Calibri"/>
              </a:endParaRP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Rodina Mohamed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David Nader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Esraa Elsayed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B30B32-17D3-EEB6-14E8-4C57B6644F30}"/>
              </a:ext>
            </a:extLst>
          </p:cNvPr>
          <p:cNvSpPr/>
          <p:nvPr/>
        </p:nvSpPr>
        <p:spPr>
          <a:xfrm>
            <a:off x="7842637" y="175951"/>
            <a:ext cx="6471633" cy="61618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52418-BDF8-2FFA-38D9-B375DA60E365}"/>
              </a:ext>
            </a:extLst>
          </p:cNvPr>
          <p:cNvSpPr/>
          <p:nvPr/>
        </p:nvSpPr>
        <p:spPr>
          <a:xfrm>
            <a:off x="52916" y="5676900"/>
            <a:ext cx="12217400" cy="1329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6DB79-0026-CBF8-C003-932DADCD34E5}"/>
              </a:ext>
            </a:extLst>
          </p:cNvPr>
          <p:cNvSpPr/>
          <p:nvPr/>
        </p:nvSpPr>
        <p:spPr>
          <a:xfrm>
            <a:off x="5065183" y="4730749"/>
            <a:ext cx="1422400" cy="1346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1ACDA4-36C2-1743-E69D-C658614810C8}"/>
              </a:ext>
            </a:extLst>
          </p:cNvPr>
          <p:cNvGrpSpPr/>
          <p:nvPr/>
        </p:nvGrpSpPr>
        <p:grpSpPr>
          <a:xfrm>
            <a:off x="819150" y="5848349"/>
            <a:ext cx="1049867" cy="990600"/>
            <a:chOff x="819150" y="5814483"/>
            <a:chExt cx="1049867" cy="99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5DAF1B-5513-BDB1-E237-71C6605C7873}"/>
                </a:ext>
              </a:extLst>
            </p:cNvPr>
            <p:cNvSpPr/>
            <p:nvPr/>
          </p:nvSpPr>
          <p:spPr>
            <a:xfrm>
              <a:off x="819150" y="5814483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male with solid fill">
              <a:extLst>
                <a:ext uri="{FF2B5EF4-FFF2-40B4-BE49-F238E27FC236}">
                  <a16:creationId xmlns:a16="http://schemas.microsoft.com/office/drawing/2014/main" id="{709334C0-3FEB-8EA7-6153-4890BEC29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1334" y="5901267"/>
              <a:ext cx="821267" cy="82126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70D532-4DB5-3C9A-C93E-86BCAAC9422E}"/>
              </a:ext>
            </a:extLst>
          </p:cNvPr>
          <p:cNvGrpSpPr/>
          <p:nvPr/>
        </p:nvGrpSpPr>
        <p:grpSpPr>
          <a:xfrm>
            <a:off x="5281083" y="4908550"/>
            <a:ext cx="1049867" cy="990600"/>
            <a:chOff x="5281083" y="5848350"/>
            <a:chExt cx="1049867" cy="990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F19C99-3AE3-1DD5-F7EA-45B804F26EDC}"/>
                </a:ext>
              </a:extLst>
            </p:cNvPr>
            <p:cNvSpPr/>
            <p:nvPr/>
          </p:nvSpPr>
          <p:spPr>
            <a:xfrm>
              <a:off x="5281083" y="5848350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Cmd Terminal with solid fill">
              <a:extLst>
                <a:ext uri="{FF2B5EF4-FFF2-40B4-BE49-F238E27FC236}">
                  <a16:creationId xmlns:a16="http://schemas.microsoft.com/office/drawing/2014/main" id="{5E2B4CB0-BF91-94C1-7D9C-060F96059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5600" y="5969000"/>
              <a:ext cx="745067" cy="7450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91962-27F2-25E8-1057-8CFC33305001}"/>
              </a:ext>
            </a:extLst>
          </p:cNvPr>
          <p:cNvGrpSpPr/>
          <p:nvPr/>
        </p:nvGrpSpPr>
        <p:grpSpPr>
          <a:xfrm>
            <a:off x="10386482" y="5848349"/>
            <a:ext cx="1049867" cy="990600"/>
            <a:chOff x="10386482" y="5848349"/>
            <a:chExt cx="1049867" cy="990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9F81EE-4DD2-16F5-FF61-ECDF5BE635E5}"/>
                </a:ext>
              </a:extLst>
            </p:cNvPr>
            <p:cNvSpPr/>
            <p:nvPr/>
          </p:nvSpPr>
          <p:spPr>
            <a:xfrm>
              <a:off x="10386482" y="5848349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unting with solid fill">
              <a:extLst>
                <a:ext uri="{FF2B5EF4-FFF2-40B4-BE49-F238E27FC236}">
                  <a16:creationId xmlns:a16="http://schemas.microsoft.com/office/drawing/2014/main" id="{2C1A5304-06A5-08DA-E3EB-0E33E15E4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24067" y="5969000"/>
              <a:ext cx="778934" cy="787400"/>
            </a:xfrm>
            <a:prstGeom prst="rect">
              <a:avLst/>
            </a:prstGeom>
          </p:spPr>
        </p:pic>
      </p:grpSp>
      <p:pic>
        <p:nvPicPr>
          <p:cNvPr id="20" name="Picture 19" descr="A screenshot of a login form&#10;&#10;Description automatically generated">
            <a:extLst>
              <a:ext uri="{FF2B5EF4-FFF2-40B4-BE49-F238E27FC236}">
                <a16:creationId xmlns:a16="http://schemas.microsoft.com/office/drawing/2014/main" id="{9B91EAD2-F103-DC0F-0751-5B5E9B8E53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965" y="897458"/>
            <a:ext cx="5930720" cy="33683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27B365-43F0-BFD8-4D0B-0E1E5FB57AE5}"/>
              </a:ext>
            </a:extLst>
          </p:cNvPr>
          <p:cNvSpPr txBox="1"/>
          <p:nvPr/>
        </p:nvSpPr>
        <p:spPr>
          <a:xfrm>
            <a:off x="8223249" y="2484966"/>
            <a:ext cx="37253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Sign in / Register Pages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767084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A71D6-E337-83F4-D8E7-DBBF228B93A1}"/>
              </a:ext>
            </a:extLst>
          </p:cNvPr>
          <p:cNvSpPr/>
          <p:nvPr/>
        </p:nvSpPr>
        <p:spPr>
          <a:xfrm>
            <a:off x="-10584" y="0"/>
            <a:ext cx="12344400" cy="6866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17461E-6865-3DED-2A54-C09965E48E28}"/>
              </a:ext>
            </a:extLst>
          </p:cNvPr>
          <p:cNvGrpSpPr/>
          <p:nvPr/>
        </p:nvGrpSpPr>
        <p:grpSpPr>
          <a:xfrm>
            <a:off x="-7563177" y="41738"/>
            <a:ext cx="7330224" cy="6546760"/>
            <a:chOff x="-609182" y="-118056"/>
            <a:chExt cx="7330224" cy="65467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0F8C62F-C0BB-CC83-F94D-3DBDCA39CDD5}"/>
                </a:ext>
              </a:extLst>
            </p:cNvPr>
            <p:cNvSpPr/>
            <p:nvPr/>
          </p:nvSpPr>
          <p:spPr>
            <a:xfrm>
              <a:off x="-609182" y="-118056"/>
              <a:ext cx="7330224" cy="654676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B888BD-AB4D-4CE1-6DC4-3FAE7AF60F49}"/>
                </a:ext>
              </a:extLst>
            </p:cNvPr>
            <p:cNvSpPr txBox="1"/>
            <p:nvPr/>
          </p:nvSpPr>
          <p:spPr>
            <a:xfrm>
              <a:off x="1019577" y="335387"/>
              <a:ext cx="407830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cs typeface="Calibri"/>
                </a:rPr>
                <a:t>Team #9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5783F2-673E-30B0-CD80-0397D0CE7F18}"/>
                </a:ext>
              </a:extLst>
            </p:cNvPr>
            <p:cNvSpPr txBox="1"/>
            <p:nvPr/>
          </p:nvSpPr>
          <p:spPr>
            <a:xfrm>
              <a:off x="576866" y="1220809"/>
              <a:ext cx="5030809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Mohamed </a:t>
              </a:r>
              <a:r>
                <a:rPr lang="en-US" sz="2400" dirty="0" err="1">
                  <a:solidFill>
                    <a:schemeClr val="bg1"/>
                  </a:solidFill>
                  <a:latin typeface="Bahnschrift"/>
                  <a:cs typeface="Calibri"/>
                </a:rPr>
                <a:t>ElEsh</a:t>
              </a:r>
              <a:endParaRPr lang="en-US" sz="2400" dirty="0">
                <a:solidFill>
                  <a:schemeClr val="bg1"/>
                </a:solidFill>
                <a:latin typeface="Bahnschrift"/>
                <a:cs typeface="Calibri"/>
              </a:endParaRP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Rodina Mohamed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David Nader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Esraa Elsayed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B30B32-17D3-EEB6-14E8-4C57B6644F30}"/>
              </a:ext>
            </a:extLst>
          </p:cNvPr>
          <p:cNvSpPr/>
          <p:nvPr/>
        </p:nvSpPr>
        <p:spPr>
          <a:xfrm>
            <a:off x="7842637" y="175951"/>
            <a:ext cx="6471633" cy="61618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52418-BDF8-2FFA-38D9-B375DA60E365}"/>
              </a:ext>
            </a:extLst>
          </p:cNvPr>
          <p:cNvSpPr/>
          <p:nvPr/>
        </p:nvSpPr>
        <p:spPr>
          <a:xfrm>
            <a:off x="52916" y="5676900"/>
            <a:ext cx="12217400" cy="1329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6DB79-0026-CBF8-C003-932DADCD34E5}"/>
              </a:ext>
            </a:extLst>
          </p:cNvPr>
          <p:cNvSpPr/>
          <p:nvPr/>
        </p:nvSpPr>
        <p:spPr>
          <a:xfrm>
            <a:off x="5065183" y="4730749"/>
            <a:ext cx="1422400" cy="1346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1ACDA4-36C2-1743-E69D-C658614810C8}"/>
              </a:ext>
            </a:extLst>
          </p:cNvPr>
          <p:cNvGrpSpPr/>
          <p:nvPr/>
        </p:nvGrpSpPr>
        <p:grpSpPr>
          <a:xfrm>
            <a:off x="819150" y="5848349"/>
            <a:ext cx="1049867" cy="990600"/>
            <a:chOff x="819150" y="5814483"/>
            <a:chExt cx="1049867" cy="99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5DAF1B-5513-BDB1-E237-71C6605C7873}"/>
                </a:ext>
              </a:extLst>
            </p:cNvPr>
            <p:cNvSpPr/>
            <p:nvPr/>
          </p:nvSpPr>
          <p:spPr>
            <a:xfrm>
              <a:off x="819150" y="5814483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male with solid fill">
              <a:extLst>
                <a:ext uri="{FF2B5EF4-FFF2-40B4-BE49-F238E27FC236}">
                  <a16:creationId xmlns:a16="http://schemas.microsoft.com/office/drawing/2014/main" id="{709334C0-3FEB-8EA7-6153-4890BEC29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1334" y="5901267"/>
              <a:ext cx="821267" cy="82126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70D532-4DB5-3C9A-C93E-86BCAAC9422E}"/>
              </a:ext>
            </a:extLst>
          </p:cNvPr>
          <p:cNvGrpSpPr/>
          <p:nvPr/>
        </p:nvGrpSpPr>
        <p:grpSpPr>
          <a:xfrm>
            <a:off x="5281083" y="4908550"/>
            <a:ext cx="1049867" cy="990600"/>
            <a:chOff x="5281083" y="5848350"/>
            <a:chExt cx="1049867" cy="990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F19C99-3AE3-1DD5-F7EA-45B804F26EDC}"/>
                </a:ext>
              </a:extLst>
            </p:cNvPr>
            <p:cNvSpPr/>
            <p:nvPr/>
          </p:nvSpPr>
          <p:spPr>
            <a:xfrm>
              <a:off x="5281083" y="5848350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Cmd Terminal with solid fill">
              <a:extLst>
                <a:ext uri="{FF2B5EF4-FFF2-40B4-BE49-F238E27FC236}">
                  <a16:creationId xmlns:a16="http://schemas.microsoft.com/office/drawing/2014/main" id="{5E2B4CB0-BF91-94C1-7D9C-060F96059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5600" y="5969000"/>
              <a:ext cx="745067" cy="7450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91962-27F2-25E8-1057-8CFC33305001}"/>
              </a:ext>
            </a:extLst>
          </p:cNvPr>
          <p:cNvGrpSpPr/>
          <p:nvPr/>
        </p:nvGrpSpPr>
        <p:grpSpPr>
          <a:xfrm>
            <a:off x="10386482" y="5848349"/>
            <a:ext cx="1049867" cy="990600"/>
            <a:chOff x="10386482" y="5848349"/>
            <a:chExt cx="1049867" cy="990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9F81EE-4DD2-16F5-FF61-ECDF5BE635E5}"/>
                </a:ext>
              </a:extLst>
            </p:cNvPr>
            <p:cNvSpPr/>
            <p:nvPr/>
          </p:nvSpPr>
          <p:spPr>
            <a:xfrm>
              <a:off x="10386482" y="5848349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unting with solid fill">
              <a:extLst>
                <a:ext uri="{FF2B5EF4-FFF2-40B4-BE49-F238E27FC236}">
                  <a16:creationId xmlns:a16="http://schemas.microsoft.com/office/drawing/2014/main" id="{2C1A5304-06A5-08DA-E3EB-0E33E15E4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24067" y="5969000"/>
              <a:ext cx="778934" cy="787400"/>
            </a:xfrm>
            <a:prstGeom prst="rect">
              <a:avLst/>
            </a:prstGeom>
          </p:spPr>
        </p:pic>
      </p:grp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9B91EAD2-F103-DC0F-0751-5B5E9B8E53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686" y="897458"/>
            <a:ext cx="5893278" cy="33683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27B365-43F0-BFD8-4D0B-0E1E5FB57AE5}"/>
              </a:ext>
            </a:extLst>
          </p:cNvPr>
          <p:cNvSpPr txBox="1"/>
          <p:nvPr/>
        </p:nvSpPr>
        <p:spPr>
          <a:xfrm>
            <a:off x="8223249" y="2484966"/>
            <a:ext cx="37253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Sign in / Register Pages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20980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A71D6-E337-83F4-D8E7-DBBF228B93A1}"/>
              </a:ext>
            </a:extLst>
          </p:cNvPr>
          <p:cNvSpPr/>
          <p:nvPr/>
        </p:nvSpPr>
        <p:spPr>
          <a:xfrm>
            <a:off x="-10584" y="0"/>
            <a:ext cx="12344400" cy="6866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17461E-6865-3DED-2A54-C09965E48E28}"/>
              </a:ext>
            </a:extLst>
          </p:cNvPr>
          <p:cNvGrpSpPr/>
          <p:nvPr/>
        </p:nvGrpSpPr>
        <p:grpSpPr>
          <a:xfrm>
            <a:off x="-7563177" y="41738"/>
            <a:ext cx="7330224" cy="6546760"/>
            <a:chOff x="-609182" y="-118056"/>
            <a:chExt cx="7330224" cy="65467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0F8C62F-C0BB-CC83-F94D-3DBDCA39CDD5}"/>
                </a:ext>
              </a:extLst>
            </p:cNvPr>
            <p:cNvSpPr/>
            <p:nvPr/>
          </p:nvSpPr>
          <p:spPr>
            <a:xfrm>
              <a:off x="-609182" y="-118056"/>
              <a:ext cx="7330224" cy="654676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B888BD-AB4D-4CE1-6DC4-3FAE7AF60F49}"/>
                </a:ext>
              </a:extLst>
            </p:cNvPr>
            <p:cNvSpPr txBox="1"/>
            <p:nvPr/>
          </p:nvSpPr>
          <p:spPr>
            <a:xfrm>
              <a:off x="1019577" y="335387"/>
              <a:ext cx="407830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cs typeface="Calibri"/>
                </a:rPr>
                <a:t>Team #9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5783F2-673E-30B0-CD80-0397D0CE7F18}"/>
                </a:ext>
              </a:extLst>
            </p:cNvPr>
            <p:cNvSpPr txBox="1"/>
            <p:nvPr/>
          </p:nvSpPr>
          <p:spPr>
            <a:xfrm>
              <a:off x="576866" y="1220809"/>
              <a:ext cx="5030809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Mohamed </a:t>
              </a:r>
              <a:r>
                <a:rPr lang="en-US" sz="2400" dirty="0" err="1">
                  <a:solidFill>
                    <a:schemeClr val="bg1"/>
                  </a:solidFill>
                  <a:latin typeface="Bahnschrift"/>
                  <a:cs typeface="Calibri"/>
                </a:rPr>
                <a:t>ElEsh</a:t>
              </a:r>
              <a:endParaRPr lang="en-US" sz="2400" dirty="0">
                <a:solidFill>
                  <a:schemeClr val="bg1"/>
                </a:solidFill>
                <a:latin typeface="Bahnschrift"/>
                <a:cs typeface="Calibri"/>
              </a:endParaRP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Rodina Mohamed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David Nader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Esraa Elsayed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B30B32-17D3-EEB6-14E8-4C57B6644F30}"/>
              </a:ext>
            </a:extLst>
          </p:cNvPr>
          <p:cNvSpPr/>
          <p:nvPr/>
        </p:nvSpPr>
        <p:spPr>
          <a:xfrm>
            <a:off x="7842637" y="175951"/>
            <a:ext cx="6471633" cy="61618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52418-BDF8-2FFA-38D9-B375DA60E365}"/>
              </a:ext>
            </a:extLst>
          </p:cNvPr>
          <p:cNvSpPr/>
          <p:nvPr/>
        </p:nvSpPr>
        <p:spPr>
          <a:xfrm>
            <a:off x="52916" y="5676900"/>
            <a:ext cx="12217400" cy="1329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6DB79-0026-CBF8-C003-932DADCD34E5}"/>
              </a:ext>
            </a:extLst>
          </p:cNvPr>
          <p:cNvSpPr/>
          <p:nvPr/>
        </p:nvSpPr>
        <p:spPr>
          <a:xfrm>
            <a:off x="5065183" y="4730749"/>
            <a:ext cx="1422400" cy="1346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1ACDA4-36C2-1743-E69D-C658614810C8}"/>
              </a:ext>
            </a:extLst>
          </p:cNvPr>
          <p:cNvGrpSpPr/>
          <p:nvPr/>
        </p:nvGrpSpPr>
        <p:grpSpPr>
          <a:xfrm>
            <a:off x="819150" y="5848349"/>
            <a:ext cx="1049867" cy="990600"/>
            <a:chOff x="819150" y="5814483"/>
            <a:chExt cx="1049867" cy="99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5DAF1B-5513-BDB1-E237-71C6605C7873}"/>
                </a:ext>
              </a:extLst>
            </p:cNvPr>
            <p:cNvSpPr/>
            <p:nvPr/>
          </p:nvSpPr>
          <p:spPr>
            <a:xfrm>
              <a:off x="819150" y="5814483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male with solid fill">
              <a:extLst>
                <a:ext uri="{FF2B5EF4-FFF2-40B4-BE49-F238E27FC236}">
                  <a16:creationId xmlns:a16="http://schemas.microsoft.com/office/drawing/2014/main" id="{709334C0-3FEB-8EA7-6153-4890BEC29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1334" y="5901267"/>
              <a:ext cx="821267" cy="82126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70D532-4DB5-3C9A-C93E-86BCAAC9422E}"/>
              </a:ext>
            </a:extLst>
          </p:cNvPr>
          <p:cNvGrpSpPr/>
          <p:nvPr/>
        </p:nvGrpSpPr>
        <p:grpSpPr>
          <a:xfrm>
            <a:off x="5281083" y="4908550"/>
            <a:ext cx="1049867" cy="990600"/>
            <a:chOff x="5281083" y="5848350"/>
            <a:chExt cx="1049867" cy="990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F19C99-3AE3-1DD5-F7EA-45B804F26EDC}"/>
                </a:ext>
              </a:extLst>
            </p:cNvPr>
            <p:cNvSpPr/>
            <p:nvPr/>
          </p:nvSpPr>
          <p:spPr>
            <a:xfrm>
              <a:off x="5281083" y="5848350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Cmd Terminal with solid fill">
              <a:extLst>
                <a:ext uri="{FF2B5EF4-FFF2-40B4-BE49-F238E27FC236}">
                  <a16:creationId xmlns:a16="http://schemas.microsoft.com/office/drawing/2014/main" id="{5E2B4CB0-BF91-94C1-7D9C-060F96059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5600" y="5969000"/>
              <a:ext cx="745067" cy="7450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91962-27F2-25E8-1057-8CFC33305001}"/>
              </a:ext>
            </a:extLst>
          </p:cNvPr>
          <p:cNvGrpSpPr/>
          <p:nvPr/>
        </p:nvGrpSpPr>
        <p:grpSpPr>
          <a:xfrm>
            <a:off x="10386482" y="5848349"/>
            <a:ext cx="1049867" cy="990600"/>
            <a:chOff x="10386482" y="5848349"/>
            <a:chExt cx="1049867" cy="990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9F81EE-4DD2-16F5-FF61-ECDF5BE635E5}"/>
                </a:ext>
              </a:extLst>
            </p:cNvPr>
            <p:cNvSpPr/>
            <p:nvPr/>
          </p:nvSpPr>
          <p:spPr>
            <a:xfrm>
              <a:off x="10386482" y="5848349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unting with solid fill">
              <a:extLst>
                <a:ext uri="{FF2B5EF4-FFF2-40B4-BE49-F238E27FC236}">
                  <a16:creationId xmlns:a16="http://schemas.microsoft.com/office/drawing/2014/main" id="{2C1A5304-06A5-08DA-E3EB-0E33E15E4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24067" y="5969000"/>
              <a:ext cx="778934" cy="787400"/>
            </a:xfrm>
            <a:prstGeom prst="rect">
              <a:avLst/>
            </a:prstGeom>
          </p:spPr>
        </p:pic>
      </p:grp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9B91EAD2-F103-DC0F-0751-5B5E9B8E53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9200" y="897458"/>
            <a:ext cx="4268250" cy="33683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27B365-43F0-BFD8-4D0B-0E1E5FB57AE5}"/>
              </a:ext>
            </a:extLst>
          </p:cNvPr>
          <p:cNvSpPr txBox="1"/>
          <p:nvPr/>
        </p:nvSpPr>
        <p:spPr>
          <a:xfrm>
            <a:off x="8223249" y="2484966"/>
            <a:ext cx="37253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Home page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2371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A71D6-E337-83F4-D8E7-DBBF228B93A1}"/>
              </a:ext>
            </a:extLst>
          </p:cNvPr>
          <p:cNvSpPr/>
          <p:nvPr/>
        </p:nvSpPr>
        <p:spPr>
          <a:xfrm>
            <a:off x="-10584" y="0"/>
            <a:ext cx="12344400" cy="6866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17461E-6865-3DED-2A54-C09965E48E28}"/>
              </a:ext>
            </a:extLst>
          </p:cNvPr>
          <p:cNvGrpSpPr/>
          <p:nvPr/>
        </p:nvGrpSpPr>
        <p:grpSpPr>
          <a:xfrm>
            <a:off x="-7563177" y="41738"/>
            <a:ext cx="7330224" cy="6546760"/>
            <a:chOff x="-609182" y="-118056"/>
            <a:chExt cx="7330224" cy="65467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0F8C62F-C0BB-CC83-F94D-3DBDCA39CDD5}"/>
                </a:ext>
              </a:extLst>
            </p:cNvPr>
            <p:cNvSpPr/>
            <p:nvPr/>
          </p:nvSpPr>
          <p:spPr>
            <a:xfrm>
              <a:off x="-609182" y="-118056"/>
              <a:ext cx="7330224" cy="654676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B888BD-AB4D-4CE1-6DC4-3FAE7AF60F49}"/>
                </a:ext>
              </a:extLst>
            </p:cNvPr>
            <p:cNvSpPr txBox="1"/>
            <p:nvPr/>
          </p:nvSpPr>
          <p:spPr>
            <a:xfrm>
              <a:off x="1019577" y="335387"/>
              <a:ext cx="407830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cs typeface="Calibri"/>
                </a:rPr>
                <a:t>Team #9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5783F2-673E-30B0-CD80-0397D0CE7F18}"/>
                </a:ext>
              </a:extLst>
            </p:cNvPr>
            <p:cNvSpPr txBox="1"/>
            <p:nvPr/>
          </p:nvSpPr>
          <p:spPr>
            <a:xfrm>
              <a:off x="576866" y="1220809"/>
              <a:ext cx="5030809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Mohamed </a:t>
              </a:r>
              <a:r>
                <a:rPr lang="en-US" sz="2400" dirty="0" err="1">
                  <a:solidFill>
                    <a:schemeClr val="bg1"/>
                  </a:solidFill>
                  <a:latin typeface="Bahnschrift"/>
                  <a:cs typeface="Calibri"/>
                </a:rPr>
                <a:t>ElEsh</a:t>
              </a:r>
              <a:endParaRPr lang="en-US" sz="2400" dirty="0">
                <a:solidFill>
                  <a:schemeClr val="bg1"/>
                </a:solidFill>
                <a:latin typeface="Bahnschrift"/>
                <a:cs typeface="Calibri"/>
              </a:endParaRP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Rodina Mohamed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David Nader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Esraa Elsayed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B30B32-17D3-EEB6-14E8-4C57B6644F30}"/>
              </a:ext>
            </a:extLst>
          </p:cNvPr>
          <p:cNvSpPr/>
          <p:nvPr/>
        </p:nvSpPr>
        <p:spPr>
          <a:xfrm>
            <a:off x="7842637" y="175951"/>
            <a:ext cx="6471633" cy="61618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52418-BDF8-2FFA-38D9-B375DA60E365}"/>
              </a:ext>
            </a:extLst>
          </p:cNvPr>
          <p:cNvSpPr/>
          <p:nvPr/>
        </p:nvSpPr>
        <p:spPr>
          <a:xfrm>
            <a:off x="52916" y="5676900"/>
            <a:ext cx="12217400" cy="1329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6DB79-0026-CBF8-C003-932DADCD34E5}"/>
              </a:ext>
            </a:extLst>
          </p:cNvPr>
          <p:cNvSpPr/>
          <p:nvPr/>
        </p:nvSpPr>
        <p:spPr>
          <a:xfrm>
            <a:off x="5065183" y="4730749"/>
            <a:ext cx="1422400" cy="1346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1ACDA4-36C2-1743-E69D-C658614810C8}"/>
              </a:ext>
            </a:extLst>
          </p:cNvPr>
          <p:cNvGrpSpPr/>
          <p:nvPr/>
        </p:nvGrpSpPr>
        <p:grpSpPr>
          <a:xfrm>
            <a:off x="819150" y="5848349"/>
            <a:ext cx="1049867" cy="990600"/>
            <a:chOff x="819150" y="5814483"/>
            <a:chExt cx="1049867" cy="99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5DAF1B-5513-BDB1-E237-71C6605C7873}"/>
                </a:ext>
              </a:extLst>
            </p:cNvPr>
            <p:cNvSpPr/>
            <p:nvPr/>
          </p:nvSpPr>
          <p:spPr>
            <a:xfrm>
              <a:off x="819150" y="5814483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male with solid fill">
              <a:extLst>
                <a:ext uri="{FF2B5EF4-FFF2-40B4-BE49-F238E27FC236}">
                  <a16:creationId xmlns:a16="http://schemas.microsoft.com/office/drawing/2014/main" id="{709334C0-3FEB-8EA7-6153-4890BEC29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1334" y="5901267"/>
              <a:ext cx="821267" cy="82126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70D532-4DB5-3C9A-C93E-86BCAAC9422E}"/>
              </a:ext>
            </a:extLst>
          </p:cNvPr>
          <p:cNvGrpSpPr/>
          <p:nvPr/>
        </p:nvGrpSpPr>
        <p:grpSpPr>
          <a:xfrm>
            <a:off x="5281083" y="4908550"/>
            <a:ext cx="1049867" cy="990600"/>
            <a:chOff x="5281083" y="5848350"/>
            <a:chExt cx="1049867" cy="990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F19C99-3AE3-1DD5-F7EA-45B804F26EDC}"/>
                </a:ext>
              </a:extLst>
            </p:cNvPr>
            <p:cNvSpPr/>
            <p:nvPr/>
          </p:nvSpPr>
          <p:spPr>
            <a:xfrm>
              <a:off x="5281083" y="5848350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Cmd Terminal with solid fill">
              <a:extLst>
                <a:ext uri="{FF2B5EF4-FFF2-40B4-BE49-F238E27FC236}">
                  <a16:creationId xmlns:a16="http://schemas.microsoft.com/office/drawing/2014/main" id="{5E2B4CB0-BF91-94C1-7D9C-060F96059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5600" y="5969000"/>
              <a:ext cx="745067" cy="7450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91962-27F2-25E8-1057-8CFC33305001}"/>
              </a:ext>
            </a:extLst>
          </p:cNvPr>
          <p:cNvGrpSpPr/>
          <p:nvPr/>
        </p:nvGrpSpPr>
        <p:grpSpPr>
          <a:xfrm>
            <a:off x="10386482" y="5848349"/>
            <a:ext cx="1049867" cy="990600"/>
            <a:chOff x="10386482" y="5848349"/>
            <a:chExt cx="1049867" cy="990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9F81EE-4DD2-16F5-FF61-ECDF5BE635E5}"/>
                </a:ext>
              </a:extLst>
            </p:cNvPr>
            <p:cNvSpPr/>
            <p:nvPr/>
          </p:nvSpPr>
          <p:spPr>
            <a:xfrm>
              <a:off x="10386482" y="5848349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unting with solid fill">
              <a:extLst>
                <a:ext uri="{FF2B5EF4-FFF2-40B4-BE49-F238E27FC236}">
                  <a16:creationId xmlns:a16="http://schemas.microsoft.com/office/drawing/2014/main" id="{2C1A5304-06A5-08DA-E3EB-0E33E15E4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24067" y="5969000"/>
              <a:ext cx="778934" cy="787400"/>
            </a:xfrm>
            <a:prstGeom prst="rect">
              <a:avLst/>
            </a:prstGeom>
          </p:spPr>
        </p:pic>
      </p:grp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9B91EAD2-F103-DC0F-0751-5B5E9B8E53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85" y="1115441"/>
            <a:ext cx="4803013" cy="29492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27B365-43F0-BFD8-4D0B-0E1E5FB57AE5}"/>
              </a:ext>
            </a:extLst>
          </p:cNvPr>
          <p:cNvSpPr txBox="1"/>
          <p:nvPr/>
        </p:nvSpPr>
        <p:spPr>
          <a:xfrm>
            <a:off x="8223249" y="2484966"/>
            <a:ext cx="37253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Search page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2247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A71D6-E337-83F4-D8E7-DBBF228B93A1}"/>
              </a:ext>
            </a:extLst>
          </p:cNvPr>
          <p:cNvSpPr/>
          <p:nvPr/>
        </p:nvSpPr>
        <p:spPr>
          <a:xfrm>
            <a:off x="-10584" y="0"/>
            <a:ext cx="12344400" cy="6866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17461E-6865-3DED-2A54-C09965E48E28}"/>
              </a:ext>
            </a:extLst>
          </p:cNvPr>
          <p:cNvGrpSpPr/>
          <p:nvPr/>
        </p:nvGrpSpPr>
        <p:grpSpPr>
          <a:xfrm>
            <a:off x="-7563177" y="41738"/>
            <a:ext cx="7330224" cy="6546760"/>
            <a:chOff x="-609182" y="-118056"/>
            <a:chExt cx="7330224" cy="65467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0F8C62F-C0BB-CC83-F94D-3DBDCA39CDD5}"/>
                </a:ext>
              </a:extLst>
            </p:cNvPr>
            <p:cNvSpPr/>
            <p:nvPr/>
          </p:nvSpPr>
          <p:spPr>
            <a:xfrm>
              <a:off x="-609182" y="-118056"/>
              <a:ext cx="7330224" cy="654676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B888BD-AB4D-4CE1-6DC4-3FAE7AF60F49}"/>
                </a:ext>
              </a:extLst>
            </p:cNvPr>
            <p:cNvSpPr txBox="1"/>
            <p:nvPr/>
          </p:nvSpPr>
          <p:spPr>
            <a:xfrm>
              <a:off x="1019577" y="335387"/>
              <a:ext cx="407830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cs typeface="Calibri"/>
                </a:rPr>
                <a:t>Team #9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5783F2-673E-30B0-CD80-0397D0CE7F18}"/>
                </a:ext>
              </a:extLst>
            </p:cNvPr>
            <p:cNvSpPr txBox="1"/>
            <p:nvPr/>
          </p:nvSpPr>
          <p:spPr>
            <a:xfrm>
              <a:off x="576866" y="1220809"/>
              <a:ext cx="5030809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Mohamed </a:t>
              </a:r>
              <a:r>
                <a:rPr lang="en-US" sz="2400" dirty="0" err="1">
                  <a:solidFill>
                    <a:schemeClr val="bg1"/>
                  </a:solidFill>
                  <a:latin typeface="Bahnschrift"/>
                  <a:cs typeface="Calibri"/>
                </a:rPr>
                <a:t>ElEsh</a:t>
              </a:r>
              <a:endParaRPr lang="en-US" sz="2400" dirty="0">
                <a:solidFill>
                  <a:schemeClr val="bg1"/>
                </a:solidFill>
                <a:latin typeface="Bahnschrift"/>
                <a:cs typeface="Calibri"/>
              </a:endParaRP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Rodina Mohamed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David Nader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Esraa Elsayed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B30B32-17D3-EEB6-14E8-4C57B6644F30}"/>
              </a:ext>
            </a:extLst>
          </p:cNvPr>
          <p:cNvSpPr/>
          <p:nvPr/>
        </p:nvSpPr>
        <p:spPr>
          <a:xfrm>
            <a:off x="7842637" y="175951"/>
            <a:ext cx="6471633" cy="61618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52418-BDF8-2FFA-38D9-B375DA60E365}"/>
              </a:ext>
            </a:extLst>
          </p:cNvPr>
          <p:cNvSpPr/>
          <p:nvPr/>
        </p:nvSpPr>
        <p:spPr>
          <a:xfrm>
            <a:off x="52916" y="5676900"/>
            <a:ext cx="12217400" cy="1329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6DB79-0026-CBF8-C003-932DADCD34E5}"/>
              </a:ext>
            </a:extLst>
          </p:cNvPr>
          <p:cNvSpPr/>
          <p:nvPr/>
        </p:nvSpPr>
        <p:spPr>
          <a:xfrm>
            <a:off x="5065183" y="4730749"/>
            <a:ext cx="1422400" cy="1346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1ACDA4-36C2-1743-E69D-C658614810C8}"/>
              </a:ext>
            </a:extLst>
          </p:cNvPr>
          <p:cNvGrpSpPr/>
          <p:nvPr/>
        </p:nvGrpSpPr>
        <p:grpSpPr>
          <a:xfrm>
            <a:off x="819150" y="5848349"/>
            <a:ext cx="1049867" cy="990600"/>
            <a:chOff x="819150" y="5814483"/>
            <a:chExt cx="1049867" cy="99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5DAF1B-5513-BDB1-E237-71C6605C7873}"/>
                </a:ext>
              </a:extLst>
            </p:cNvPr>
            <p:cNvSpPr/>
            <p:nvPr/>
          </p:nvSpPr>
          <p:spPr>
            <a:xfrm>
              <a:off x="819150" y="5814483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male with solid fill">
              <a:extLst>
                <a:ext uri="{FF2B5EF4-FFF2-40B4-BE49-F238E27FC236}">
                  <a16:creationId xmlns:a16="http://schemas.microsoft.com/office/drawing/2014/main" id="{709334C0-3FEB-8EA7-6153-4890BEC29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1334" y="5901267"/>
              <a:ext cx="821267" cy="82126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70D532-4DB5-3C9A-C93E-86BCAAC9422E}"/>
              </a:ext>
            </a:extLst>
          </p:cNvPr>
          <p:cNvGrpSpPr/>
          <p:nvPr/>
        </p:nvGrpSpPr>
        <p:grpSpPr>
          <a:xfrm>
            <a:off x="5281083" y="4908550"/>
            <a:ext cx="1049867" cy="990600"/>
            <a:chOff x="5281083" y="5848350"/>
            <a:chExt cx="1049867" cy="990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F19C99-3AE3-1DD5-F7EA-45B804F26EDC}"/>
                </a:ext>
              </a:extLst>
            </p:cNvPr>
            <p:cNvSpPr/>
            <p:nvPr/>
          </p:nvSpPr>
          <p:spPr>
            <a:xfrm>
              <a:off x="5281083" y="5848350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Cmd Terminal with solid fill">
              <a:extLst>
                <a:ext uri="{FF2B5EF4-FFF2-40B4-BE49-F238E27FC236}">
                  <a16:creationId xmlns:a16="http://schemas.microsoft.com/office/drawing/2014/main" id="{5E2B4CB0-BF91-94C1-7D9C-060F96059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5600" y="5969000"/>
              <a:ext cx="745067" cy="7450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91962-27F2-25E8-1057-8CFC33305001}"/>
              </a:ext>
            </a:extLst>
          </p:cNvPr>
          <p:cNvGrpSpPr/>
          <p:nvPr/>
        </p:nvGrpSpPr>
        <p:grpSpPr>
          <a:xfrm>
            <a:off x="10386482" y="5848349"/>
            <a:ext cx="1049867" cy="990600"/>
            <a:chOff x="10386482" y="5848349"/>
            <a:chExt cx="1049867" cy="990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9F81EE-4DD2-16F5-FF61-ECDF5BE635E5}"/>
                </a:ext>
              </a:extLst>
            </p:cNvPr>
            <p:cNvSpPr/>
            <p:nvPr/>
          </p:nvSpPr>
          <p:spPr>
            <a:xfrm>
              <a:off x="10386482" y="5848349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unting with solid fill">
              <a:extLst>
                <a:ext uri="{FF2B5EF4-FFF2-40B4-BE49-F238E27FC236}">
                  <a16:creationId xmlns:a16="http://schemas.microsoft.com/office/drawing/2014/main" id="{2C1A5304-06A5-08DA-E3EB-0E33E15E4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24067" y="5969000"/>
              <a:ext cx="778934" cy="787400"/>
            </a:xfrm>
            <a:prstGeom prst="rect">
              <a:avLst/>
            </a:prstGeom>
          </p:spPr>
        </p:pic>
      </p:grpSp>
      <p:pic>
        <p:nvPicPr>
          <p:cNvPr id="20" name="Picture 19" descr="A screenshot of a sports game&#10;&#10;Description automatically generated">
            <a:extLst>
              <a:ext uri="{FF2B5EF4-FFF2-40B4-BE49-F238E27FC236}">
                <a16:creationId xmlns:a16="http://schemas.microsoft.com/office/drawing/2014/main" id="{9B91EAD2-F103-DC0F-0751-5B5E9B8E53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1973" y="361908"/>
            <a:ext cx="3198636" cy="50574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27B365-43F0-BFD8-4D0B-0E1E5FB57AE5}"/>
              </a:ext>
            </a:extLst>
          </p:cNvPr>
          <p:cNvSpPr txBox="1"/>
          <p:nvPr/>
        </p:nvSpPr>
        <p:spPr>
          <a:xfrm>
            <a:off x="8223249" y="2484966"/>
            <a:ext cx="37253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Search page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9345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A71D6-E337-83F4-D8E7-DBBF228B93A1}"/>
              </a:ext>
            </a:extLst>
          </p:cNvPr>
          <p:cNvSpPr/>
          <p:nvPr/>
        </p:nvSpPr>
        <p:spPr>
          <a:xfrm>
            <a:off x="-10584" y="0"/>
            <a:ext cx="12344400" cy="6866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17461E-6865-3DED-2A54-C09965E48E28}"/>
              </a:ext>
            </a:extLst>
          </p:cNvPr>
          <p:cNvGrpSpPr/>
          <p:nvPr/>
        </p:nvGrpSpPr>
        <p:grpSpPr>
          <a:xfrm>
            <a:off x="-7563177" y="41738"/>
            <a:ext cx="7330224" cy="6546760"/>
            <a:chOff x="-609182" y="-118056"/>
            <a:chExt cx="7330224" cy="65467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0F8C62F-C0BB-CC83-F94D-3DBDCA39CDD5}"/>
                </a:ext>
              </a:extLst>
            </p:cNvPr>
            <p:cNvSpPr/>
            <p:nvPr/>
          </p:nvSpPr>
          <p:spPr>
            <a:xfrm>
              <a:off x="-609182" y="-118056"/>
              <a:ext cx="7330224" cy="654676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B888BD-AB4D-4CE1-6DC4-3FAE7AF60F49}"/>
                </a:ext>
              </a:extLst>
            </p:cNvPr>
            <p:cNvSpPr txBox="1"/>
            <p:nvPr/>
          </p:nvSpPr>
          <p:spPr>
            <a:xfrm>
              <a:off x="1019577" y="335387"/>
              <a:ext cx="407830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cs typeface="Calibri"/>
                </a:rPr>
                <a:t>Team #9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5783F2-673E-30B0-CD80-0397D0CE7F18}"/>
                </a:ext>
              </a:extLst>
            </p:cNvPr>
            <p:cNvSpPr txBox="1"/>
            <p:nvPr/>
          </p:nvSpPr>
          <p:spPr>
            <a:xfrm>
              <a:off x="576866" y="1220809"/>
              <a:ext cx="5030809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Mohamed </a:t>
              </a:r>
              <a:r>
                <a:rPr lang="en-US" sz="2400" dirty="0" err="1">
                  <a:solidFill>
                    <a:schemeClr val="bg1"/>
                  </a:solidFill>
                  <a:latin typeface="Bahnschrift"/>
                  <a:cs typeface="Calibri"/>
                </a:rPr>
                <a:t>ElEsh</a:t>
              </a:r>
              <a:endParaRPr lang="en-US" sz="2400" dirty="0">
                <a:solidFill>
                  <a:schemeClr val="bg1"/>
                </a:solidFill>
                <a:latin typeface="Bahnschrift"/>
                <a:cs typeface="Calibri"/>
              </a:endParaRP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Rodina Mohamed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David Nader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Bahnschrift"/>
                  <a:cs typeface="Calibri"/>
                </a:rPr>
                <a:t>Esraa Elsayed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B30B32-17D3-EEB6-14E8-4C57B6644F30}"/>
              </a:ext>
            </a:extLst>
          </p:cNvPr>
          <p:cNvSpPr/>
          <p:nvPr/>
        </p:nvSpPr>
        <p:spPr>
          <a:xfrm>
            <a:off x="7842637" y="175951"/>
            <a:ext cx="6471633" cy="61618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52418-BDF8-2FFA-38D9-B375DA60E365}"/>
              </a:ext>
            </a:extLst>
          </p:cNvPr>
          <p:cNvSpPr/>
          <p:nvPr/>
        </p:nvSpPr>
        <p:spPr>
          <a:xfrm>
            <a:off x="52916" y="5676900"/>
            <a:ext cx="12217400" cy="13292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6DB79-0026-CBF8-C003-932DADCD34E5}"/>
              </a:ext>
            </a:extLst>
          </p:cNvPr>
          <p:cNvSpPr/>
          <p:nvPr/>
        </p:nvSpPr>
        <p:spPr>
          <a:xfrm>
            <a:off x="5065183" y="4730749"/>
            <a:ext cx="1422400" cy="1346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1ACDA4-36C2-1743-E69D-C658614810C8}"/>
              </a:ext>
            </a:extLst>
          </p:cNvPr>
          <p:cNvGrpSpPr/>
          <p:nvPr/>
        </p:nvGrpSpPr>
        <p:grpSpPr>
          <a:xfrm>
            <a:off x="819150" y="5848349"/>
            <a:ext cx="1049867" cy="990600"/>
            <a:chOff x="819150" y="5814483"/>
            <a:chExt cx="1049867" cy="99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5DAF1B-5513-BDB1-E237-71C6605C7873}"/>
                </a:ext>
              </a:extLst>
            </p:cNvPr>
            <p:cNvSpPr/>
            <p:nvPr/>
          </p:nvSpPr>
          <p:spPr>
            <a:xfrm>
              <a:off x="819150" y="5814483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Programmer male with solid fill">
              <a:extLst>
                <a:ext uri="{FF2B5EF4-FFF2-40B4-BE49-F238E27FC236}">
                  <a16:creationId xmlns:a16="http://schemas.microsoft.com/office/drawing/2014/main" id="{709334C0-3FEB-8EA7-6153-4890BEC29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1334" y="5901267"/>
              <a:ext cx="821267" cy="82126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70D532-4DB5-3C9A-C93E-86BCAAC9422E}"/>
              </a:ext>
            </a:extLst>
          </p:cNvPr>
          <p:cNvGrpSpPr/>
          <p:nvPr/>
        </p:nvGrpSpPr>
        <p:grpSpPr>
          <a:xfrm>
            <a:off x="5281083" y="4908550"/>
            <a:ext cx="1049867" cy="990600"/>
            <a:chOff x="5281083" y="5848350"/>
            <a:chExt cx="1049867" cy="990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F19C99-3AE3-1DD5-F7EA-45B804F26EDC}"/>
                </a:ext>
              </a:extLst>
            </p:cNvPr>
            <p:cNvSpPr/>
            <p:nvPr/>
          </p:nvSpPr>
          <p:spPr>
            <a:xfrm>
              <a:off x="5281083" y="5848350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Cmd Terminal with solid fill">
              <a:extLst>
                <a:ext uri="{FF2B5EF4-FFF2-40B4-BE49-F238E27FC236}">
                  <a16:creationId xmlns:a16="http://schemas.microsoft.com/office/drawing/2014/main" id="{5E2B4CB0-BF91-94C1-7D9C-060F96059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5600" y="5969000"/>
              <a:ext cx="745067" cy="74506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991962-27F2-25E8-1057-8CFC33305001}"/>
              </a:ext>
            </a:extLst>
          </p:cNvPr>
          <p:cNvGrpSpPr/>
          <p:nvPr/>
        </p:nvGrpSpPr>
        <p:grpSpPr>
          <a:xfrm>
            <a:off x="10386482" y="5848349"/>
            <a:ext cx="1049867" cy="990600"/>
            <a:chOff x="10386482" y="5848349"/>
            <a:chExt cx="1049867" cy="990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9F81EE-4DD2-16F5-FF61-ECDF5BE635E5}"/>
                </a:ext>
              </a:extLst>
            </p:cNvPr>
            <p:cNvSpPr/>
            <p:nvPr/>
          </p:nvSpPr>
          <p:spPr>
            <a:xfrm>
              <a:off x="10386482" y="5848349"/>
              <a:ext cx="1049867" cy="990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unting with solid fill">
              <a:extLst>
                <a:ext uri="{FF2B5EF4-FFF2-40B4-BE49-F238E27FC236}">
                  <a16:creationId xmlns:a16="http://schemas.microsoft.com/office/drawing/2014/main" id="{2C1A5304-06A5-08DA-E3EB-0E33E15E4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24067" y="5969000"/>
              <a:ext cx="778934" cy="787400"/>
            </a:xfrm>
            <a:prstGeom prst="rect">
              <a:avLst/>
            </a:prstGeom>
          </p:spPr>
        </p:pic>
      </p:grp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9B91EAD2-F103-DC0F-0751-5B5E9B8E53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773" y="1336045"/>
            <a:ext cx="5679369" cy="29652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27B365-43F0-BFD8-4D0B-0E1E5FB57AE5}"/>
              </a:ext>
            </a:extLst>
          </p:cNvPr>
          <p:cNvSpPr txBox="1"/>
          <p:nvPr/>
        </p:nvSpPr>
        <p:spPr>
          <a:xfrm>
            <a:off x="8223249" y="2484966"/>
            <a:ext cx="37253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Search page</a:t>
            </a:r>
            <a:endParaRPr lang="en-US" sz="20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D5C9F0-0EFF-BCE7-0063-BF50AE563210}"/>
              </a:ext>
            </a:extLst>
          </p:cNvPr>
          <p:cNvSpPr/>
          <p:nvPr/>
        </p:nvSpPr>
        <p:spPr>
          <a:xfrm>
            <a:off x="4470399" y="-980017"/>
            <a:ext cx="2607733" cy="70273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THE END :)</a:t>
            </a:r>
          </a:p>
        </p:txBody>
      </p:sp>
    </p:spTree>
    <p:extLst>
      <p:ext uri="{BB962C8B-B14F-4D97-AF65-F5344CB8AC3E}">
        <p14:creationId xmlns:p14="http://schemas.microsoft.com/office/powerpoint/2010/main" val="575818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255</cp:revision>
  <dcterms:created xsi:type="dcterms:W3CDTF">2023-02-08T12:44:43Z</dcterms:created>
  <dcterms:modified xsi:type="dcterms:W3CDTF">2023-09-22T21:31:22Z</dcterms:modified>
</cp:coreProperties>
</file>