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14" r:id="rId13"/>
    <p:sldId id="315" r:id="rId14"/>
    <p:sldId id="316" r:id="rId15"/>
    <p:sldId id="303" r:id="rId16"/>
    <p:sldId id="331" r:id="rId17"/>
    <p:sldId id="330" r:id="rId18"/>
    <p:sldId id="307" r:id="rId19"/>
    <p:sldId id="337" r:id="rId20"/>
    <p:sldId id="310" r:id="rId21"/>
    <p:sldId id="334" r:id="rId22"/>
    <p:sldId id="335" r:id="rId23"/>
    <p:sldId id="308" r:id="rId24"/>
    <p:sldId id="338" r:id="rId25"/>
    <p:sldId id="317" r:id="rId26"/>
    <p:sldId id="319" r:id="rId27"/>
    <p:sldId id="318" r:id="rId28"/>
    <p:sldId id="320" r:id="rId29"/>
    <p:sldId id="33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5acc7a22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5acc7a22_0_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true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true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true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true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true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true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true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true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true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true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true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true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true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true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true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true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true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icture containing chart&#10;&#10;Description automatically generated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true"/>
          <p:nvPr/>
        </p:nvSpPr>
        <p:spPr>
          <a:xfrm>
            <a:off x="653415" y="5558790"/>
            <a:ext cx="8905240" cy="36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Mohammed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El-Agha, Abdullah</a:t>
            </a:r>
            <a:r>
              <a:rPr lang="en-US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Abu Nada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Ahmed</a:t>
            </a:r>
            <a:r>
              <a:rPr lang="en-US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Abu Amsha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Anas</a:t>
            </a:r>
            <a:r>
              <a:rPr lang="en-US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Alsalool</a:t>
            </a:r>
            <a:endParaRPr lang="en-US" alt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true"/>
          <p:nvPr/>
        </p:nvSpPr>
        <p:spPr>
          <a:xfrm>
            <a:off x="653415" y="5899150"/>
            <a:ext cx="6618605" cy="36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Masters in </a:t>
            </a:r>
            <a:r>
              <a:rPr lang="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Technology, Data Science Track</a:t>
            </a:r>
            <a:endParaRPr lang="" alt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Text Box 0"/>
          <p:cNvSpPr txBox="true"/>
          <p:nvPr/>
        </p:nvSpPr>
        <p:spPr>
          <a:xfrm>
            <a:off x="976630" y="1226820"/>
            <a:ext cx="4761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ca-ES" sz="4800">
                <a:sym typeface="+mn-ea"/>
              </a:rPr>
              <a:t>Challenge #2 Refugee Crisis</a:t>
            </a:r>
            <a:endParaRPr lang="ca-ES" sz="4800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67055" y="4432935"/>
            <a:ext cx="5580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The Islamic University of Gaza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30" y="2399030"/>
            <a:ext cx="2057400" cy="2059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ewplot (2)"/>
          <p:cNvPicPr>
            <a:picLocks noChangeAspect="true"/>
          </p:cNvPicPr>
          <p:nvPr/>
        </p:nvPicPr>
        <p:blipFill>
          <a:blip r:embed="rId1"/>
          <a:srcRect l="19015" t="16966" r="23851" b="14138"/>
          <a:stretch>
            <a:fillRect/>
          </a:stretch>
        </p:blipFill>
        <p:spPr>
          <a:xfrm>
            <a:off x="2626995" y="1488440"/>
            <a:ext cx="9394190" cy="47802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1991-2000 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21793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Angola</a:t>
            </a:r>
            <a:endParaRPr lang="en-US" altLang="en-US" sz="2000"/>
          </a:p>
          <a:p>
            <a:pPr algn="l"/>
            <a:r>
              <a:rPr lang="en-US" altLang="en-US" sz="2000"/>
              <a:t>Eritrea</a:t>
            </a:r>
            <a:endParaRPr lang="en-US" altLang="en-US" sz="2000"/>
          </a:p>
          <a:p>
            <a:pPr algn="l"/>
            <a:r>
              <a:rPr lang="en-US" altLang="en-US" sz="2000"/>
              <a:t>Ethiopia</a:t>
            </a:r>
            <a:endParaRPr lang="en-US" altLang="en-US" sz="2000"/>
          </a:p>
          <a:p>
            <a:pPr algn="l"/>
            <a:r>
              <a:rPr lang="en-US" altLang="en-US" sz="2000"/>
              <a:t>Congo</a:t>
            </a:r>
            <a:endParaRPr lang="en-US" altLang="en-US" sz="2000"/>
          </a:p>
          <a:p>
            <a:pPr algn="l"/>
            <a:r>
              <a:rPr lang="en-US" altLang="en-US" sz="2000"/>
              <a:t>Sudan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239260"/>
            <a:ext cx="362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Africa!</a:t>
            </a:r>
            <a:endParaRPr lang="en-US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newplot (1)"/>
          <p:cNvPicPr>
            <a:picLocks noChangeAspect="true"/>
          </p:cNvPicPr>
          <p:nvPr/>
        </p:nvPicPr>
        <p:blipFill>
          <a:blip r:embed="rId1"/>
          <a:srcRect l="19097" t="17819" r="23801" b="14258"/>
          <a:stretch>
            <a:fillRect/>
          </a:stretch>
        </p:blipFill>
        <p:spPr>
          <a:xfrm>
            <a:off x="2626360" y="1570990"/>
            <a:ext cx="9394825" cy="469773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2001-2010 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21793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Sudan</a:t>
            </a:r>
            <a:endParaRPr lang="en-US" altLang="en-US" sz="2000"/>
          </a:p>
          <a:p>
            <a:pPr algn="l"/>
            <a:r>
              <a:rPr lang="en-US" altLang="en-US" sz="2000"/>
              <a:t>Congo</a:t>
            </a:r>
            <a:endParaRPr lang="en-US" altLang="en-US" sz="2000"/>
          </a:p>
          <a:p>
            <a:pPr algn="l"/>
            <a:r>
              <a:rPr lang="en-US" altLang="en-US" sz="2000"/>
              <a:t>Ethiopia</a:t>
            </a:r>
            <a:endParaRPr lang="en-US" altLang="en-US" sz="2000"/>
          </a:p>
          <a:p>
            <a:pPr algn="l"/>
            <a:r>
              <a:rPr lang="en-US" altLang="en-US" sz="2000"/>
              <a:t>Somalia</a:t>
            </a:r>
            <a:endParaRPr lang="en-US" altLang="en-US" sz="2000"/>
          </a:p>
          <a:p>
            <a:pPr algn="l"/>
            <a:r>
              <a:rPr lang="en-US" altLang="en-US" sz="2000"/>
              <a:t>Nigeria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239260"/>
            <a:ext cx="362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Africa!</a:t>
            </a:r>
            <a:endParaRPr lang="en-US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newplot"/>
          <p:cNvPicPr>
            <a:picLocks noChangeAspect="true"/>
          </p:cNvPicPr>
          <p:nvPr/>
        </p:nvPicPr>
        <p:blipFill>
          <a:blip r:embed="rId1"/>
          <a:srcRect l="19564" t="18477" r="23883" b="13600"/>
          <a:stretch>
            <a:fillRect/>
          </a:stretch>
        </p:blipFill>
        <p:spPr>
          <a:xfrm>
            <a:off x="2717800" y="1628140"/>
            <a:ext cx="9302750" cy="463994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2011-2020 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70497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Afghanistan</a:t>
            </a:r>
            <a:endParaRPr lang="en-US" altLang="en-US" sz="2000"/>
          </a:p>
          <a:p>
            <a:pPr algn="l"/>
            <a:r>
              <a:rPr lang="en-US" altLang="en-US" sz="2000"/>
              <a:t>Yemen</a:t>
            </a:r>
            <a:endParaRPr lang="en-US" altLang="en-US" sz="2000"/>
          </a:p>
          <a:p>
            <a:pPr algn="l"/>
            <a:r>
              <a:rPr lang="en-US" altLang="en-US" sz="2000"/>
              <a:t>Syria</a:t>
            </a:r>
            <a:endParaRPr lang="en-US" altLang="en-US" sz="2000"/>
          </a:p>
          <a:p>
            <a:pPr algn="l"/>
            <a:r>
              <a:rPr lang="en-US" altLang="en-US" sz="2000"/>
              <a:t>Iraq</a:t>
            </a:r>
            <a:endParaRPr lang="en-US" altLang="en-US" sz="2000"/>
          </a:p>
          <a:p>
            <a:pPr algn="l"/>
            <a:r>
              <a:rPr lang="en-US" altLang="en-US" sz="2000"/>
              <a:t>Nigeria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406265"/>
            <a:ext cx="464693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Arab Spring!</a:t>
            </a:r>
            <a:endParaRPr lang="en-US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ctr"/>
            <a:r>
              <a:rPr lang="en-US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Wars!</a:t>
            </a:r>
            <a:endParaRPr lang="en-US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ewplot (2)"/>
          <p:cNvPicPr>
            <a:picLocks noChangeAspect="true"/>
          </p:cNvPicPr>
          <p:nvPr/>
        </p:nvPicPr>
        <p:blipFill>
          <a:blip r:embed="rId1"/>
          <a:srcRect l="19015" t="16966" r="23851" b="14138"/>
          <a:stretch>
            <a:fillRect/>
          </a:stretch>
        </p:blipFill>
        <p:spPr>
          <a:xfrm>
            <a:off x="45720" y="3898900"/>
            <a:ext cx="5746750" cy="2924175"/>
          </a:xfrm>
          <a:prstGeom prst="rect">
            <a:avLst/>
          </a:prstGeom>
        </p:spPr>
      </p:pic>
      <p:pic>
        <p:nvPicPr>
          <p:cNvPr id="7" name="Picture 6" descr="newplot (1)"/>
          <p:cNvPicPr>
            <a:picLocks noChangeAspect="true"/>
          </p:cNvPicPr>
          <p:nvPr/>
        </p:nvPicPr>
        <p:blipFill>
          <a:blip r:embed="rId2"/>
          <a:srcRect l="19097" t="17819" r="23801" b="14258"/>
          <a:stretch>
            <a:fillRect/>
          </a:stretch>
        </p:blipFill>
        <p:spPr>
          <a:xfrm>
            <a:off x="3223895" y="1987550"/>
            <a:ext cx="5743575" cy="2882900"/>
          </a:xfrm>
          <a:prstGeom prst="rect">
            <a:avLst/>
          </a:prstGeom>
        </p:spPr>
      </p:pic>
      <p:pic>
        <p:nvPicPr>
          <p:cNvPr id="6" name="Picture 5" descr="newplot"/>
          <p:cNvPicPr>
            <a:picLocks noChangeAspect="true"/>
          </p:cNvPicPr>
          <p:nvPr/>
        </p:nvPicPr>
        <p:blipFill>
          <a:blip r:embed="rId3"/>
          <a:srcRect l="19564" t="18477" r="23883" b="13600"/>
          <a:stretch>
            <a:fillRect/>
          </a:stretch>
        </p:blipFill>
        <p:spPr>
          <a:xfrm>
            <a:off x="6388100" y="130175"/>
            <a:ext cx="5688330" cy="288290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65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/>
              <a:t>1990-2000-2010-2020 Fatalities</a:t>
            </a: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Displaced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 b="1">
                <a:sym typeface="+mn-ea"/>
              </a:rPr>
              <a:t>FIT </a:t>
            </a:r>
            <a:r>
              <a:rPr lang="en-US" altLang="en-US">
                <a:sym typeface="+mn-ea"/>
              </a:rPr>
              <a:t>(displaced abroad)</a:t>
            </a:r>
            <a:endParaRPr lang="en-US" altLang="en-US">
              <a:sym typeface="+mn-ea"/>
            </a:endParaRPr>
          </a:p>
          <a:p>
            <a:r>
              <a:rPr lang="en-US" altLang="en-US" b="1">
                <a:sym typeface="+mn-ea"/>
              </a:rPr>
              <a:t>IDP </a:t>
            </a:r>
            <a:r>
              <a:rPr lang="en-US" altLang="en-US">
                <a:sym typeface="+mn-ea"/>
              </a:rPr>
              <a:t>(displaced internally)</a:t>
            </a:r>
            <a:endParaRPr lang="en-US" altLang="en-US"/>
          </a:p>
          <a:p>
            <a:r>
              <a:rPr lang="en-US" altLang="en-US" b="1">
                <a:sym typeface="+mn-ea"/>
              </a:rPr>
              <a:t>ASY </a:t>
            </a:r>
            <a:r>
              <a:rPr lang="en-US" altLang="en-US">
                <a:sym typeface="+mn-ea"/>
              </a:rPr>
              <a:t>(asylum seekers awaiting decision)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Displaced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838200" y="5993765"/>
            <a:ext cx="108946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rates of fatalities -&gt; increased rates of refugees</a:t>
            </a:r>
            <a:endParaRPr lang="en-US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165" y="1564005"/>
            <a:ext cx="5487670" cy="4217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Modeling &amp; Results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b="1"/>
              <a:t>Syria</a:t>
            </a:r>
            <a:r>
              <a:rPr lang="en-US" altLang="en-US"/>
              <a:t> as a sample)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638300"/>
            <a:ext cx="1150175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1978660"/>
            <a:ext cx="7503795" cy="4473575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FIT </a:t>
            </a:r>
            <a:r>
              <a:rPr lang="en-US" altLang="en-US" sz="3600"/>
              <a:t>(displaced abroad)</a:t>
            </a:r>
            <a:endParaRPr lang="en-US" altLang="en-US" sz="3600"/>
          </a:p>
        </p:txBody>
      </p:sp>
      <p:cxnSp>
        <p:nvCxnSpPr>
          <p:cNvPr id="5" name="Straight Connector 4"/>
          <p:cNvCxnSpPr/>
          <p:nvPr/>
        </p:nvCxnSpPr>
        <p:spPr>
          <a:xfrm flipV="true">
            <a:off x="8976360" y="1484630"/>
            <a:ext cx="0" cy="49676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8160385" y="1671320"/>
            <a:ext cx="815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History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8976360" y="1671320"/>
            <a:ext cx="1073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Prediction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1979295"/>
            <a:ext cx="7504430" cy="447294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sym typeface="+mn-ea"/>
              </a:rPr>
              <a:t>IDP (displaced internally)</a:t>
            </a:r>
            <a:endParaRPr lang="en-US" altLang="en-US" sz="3600"/>
          </a:p>
        </p:txBody>
      </p:sp>
      <p:cxnSp>
        <p:nvCxnSpPr>
          <p:cNvPr id="5" name="Straight Connector 4"/>
          <p:cNvCxnSpPr/>
          <p:nvPr/>
        </p:nvCxnSpPr>
        <p:spPr>
          <a:xfrm flipV="true">
            <a:off x="8976360" y="1484630"/>
            <a:ext cx="0" cy="49676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8160385" y="1671320"/>
            <a:ext cx="815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History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8976360" y="1671320"/>
            <a:ext cx="1073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Prediction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First of All!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940" y="1979295"/>
            <a:ext cx="7427595" cy="4472305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>
                <a:sym typeface="+mn-ea"/>
              </a:rPr>
              <a:t>ASY (asylum seekers awaiting decision)</a:t>
            </a:r>
            <a:endParaRPr lang="en-US" altLang="en-US" sz="3600"/>
          </a:p>
        </p:txBody>
      </p:sp>
      <p:cxnSp>
        <p:nvCxnSpPr>
          <p:cNvPr id="5" name="Straight Connector 4"/>
          <p:cNvCxnSpPr/>
          <p:nvPr/>
        </p:nvCxnSpPr>
        <p:spPr>
          <a:xfrm flipV="true">
            <a:off x="8976360" y="1484630"/>
            <a:ext cx="0" cy="49676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8160385" y="1671320"/>
            <a:ext cx="815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History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8976360" y="1671320"/>
            <a:ext cx="1073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Prediction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71460" y="138430"/>
            <a:ext cx="3338252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35" y="2423160"/>
            <a:ext cx="3338732" cy="2011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70" y="4678680"/>
            <a:ext cx="3337560" cy="206253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836275" y="44450"/>
            <a:ext cx="0" cy="6696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748665" y="1170305"/>
            <a:ext cx="67830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A sharp increase in the rates of migration and displacement with the beginning of 2010-2011, the year of the beginning of the Syrian war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The rates of displacement are expected to continue to increase, especially as the war continues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163060"/>
            <a:ext cx="3726180" cy="232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75" y="4161790"/>
            <a:ext cx="3726815" cy="232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5" y="4163060"/>
            <a:ext cx="3727450" cy="2319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5" y="786130"/>
            <a:ext cx="3726815" cy="2319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160" y="786130"/>
            <a:ext cx="3535680" cy="2319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05" y="786130"/>
            <a:ext cx="3535045" cy="231902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609600" y="228600"/>
            <a:ext cx="1743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800" b="1"/>
              <a:t>Afghanistan</a:t>
            </a:r>
            <a:endParaRPr lang="" altLang="en-US" sz="1800" b="1"/>
          </a:p>
        </p:txBody>
      </p:sp>
      <p:sp>
        <p:nvSpPr>
          <p:cNvPr id="13" name="Text Box 12"/>
          <p:cNvSpPr txBox="true"/>
          <p:nvPr/>
        </p:nvSpPr>
        <p:spPr>
          <a:xfrm>
            <a:off x="593090" y="3728085"/>
            <a:ext cx="1082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800" b="1"/>
              <a:t>Mexico</a:t>
            </a:r>
            <a:endParaRPr lang="en-US" altLang="en-US" sz="1800" b="1"/>
          </a:p>
        </p:txBody>
      </p:sp>
      <p:cxnSp>
        <p:nvCxnSpPr>
          <p:cNvPr id="14" name="Straight Connector 13"/>
          <p:cNvCxnSpPr/>
          <p:nvPr/>
        </p:nvCxnSpPr>
        <p:spPr>
          <a:xfrm>
            <a:off x="407035" y="3429000"/>
            <a:ext cx="11593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After Finished!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Progression in fatalities global rates</a:t>
            </a:r>
            <a:endParaRPr lang="en-US" altLang="en-US"/>
          </a:p>
          <a:p>
            <a:r>
              <a:rPr lang="en-US" altLang="en-US"/>
              <a:t>Progression in reugees rates</a:t>
            </a:r>
            <a:endParaRPr lang="en-US" altLang="en-US"/>
          </a:p>
          <a:p>
            <a:r>
              <a:rPr lang="en-US" altLang="en-US"/>
              <a:t>Last 10 years have the highest rates</a:t>
            </a:r>
            <a:endParaRPr lang="en-US" altLang="en-US"/>
          </a:p>
          <a:p>
            <a:r>
              <a:rPr lang="en-US" altLang="en-US"/>
              <a:t>Arab spring has a high credit in this increased rates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/>
              <a:t>Lessons learnt by doing this exercise as a team</a:t>
            </a:r>
            <a:endParaRPr lang="en-US" sz="3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Big problem becomes small problems!</a:t>
            </a:r>
            <a:endParaRPr lang="en-US" altLang="en-US"/>
          </a:p>
          <a:p>
            <a:r>
              <a:rPr lang="en-US" altLang="en-US"/>
              <a:t>Teamwork is work</a:t>
            </a:r>
            <a:endParaRPr lang="en-US" altLang="en-US"/>
          </a:p>
          <a:p>
            <a:r>
              <a:rPr lang="en-US" altLang="en-US"/>
              <a:t>More productivity</a:t>
            </a:r>
            <a:endParaRPr lang="en-US" altLang="en-US"/>
          </a:p>
          <a:p>
            <a:r>
              <a:rPr lang="en-US" altLang="en-US"/>
              <a:t>More enjoy in work!</a:t>
            </a:r>
            <a:endParaRPr lang="en-US" altLang="en-US"/>
          </a:p>
          <a:p>
            <a:r>
              <a:rPr lang="en-US" altLang="en-US"/>
              <a:t>The team isn’t working if the team isn’t working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Data Hackathon details and datasets</a:t>
            </a:r>
            <a:endParaRPr lang="en-US" altLang="en-US"/>
          </a:p>
          <a:p>
            <a:pPr marL="114300" indent="0">
              <a:buNone/>
            </a:pPr>
            <a:r>
              <a:rPr lang="en-US" altLang="en-US"/>
              <a:t>https://github.com/UN-ICC/ICC-Data-Hackathon-2021</a:t>
            </a:r>
            <a:endParaRPr lang="en-US" altLang="en-US"/>
          </a:p>
          <a:p>
            <a:pPr marL="114300" indent="0">
              <a:buNone/>
            </a:pPr>
            <a:endParaRPr lang="en-US" altLang="en-US"/>
          </a:p>
          <a:p>
            <a:r>
              <a:rPr lang="en-US" altLang="en-US"/>
              <a:t>Our work</a:t>
            </a:r>
            <a:endParaRPr lang="en-US" altLang="en-US"/>
          </a:p>
          <a:p>
            <a:pPr marL="114300" indent="0">
              <a:buNone/>
            </a:pPr>
            <a:r>
              <a:rPr lang="en-US" altLang="en-US"/>
              <a:t>https://github.com/MohammedElagha/FIT-2021-IUG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-500" t="279" r="500" b="6827"/>
          <a:stretch>
            <a:fillRect/>
          </a:stretch>
        </p:blipFill>
        <p:spPr>
          <a:xfrm>
            <a:off x="2604770" y="1100455"/>
            <a:ext cx="698246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-500" t="279" r="500" b="6827"/>
          <a:stretch>
            <a:fillRect/>
          </a:stretch>
        </p:blipFill>
        <p:spPr>
          <a:xfrm>
            <a:off x="2604770" y="1100455"/>
            <a:ext cx="698246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What </a:t>
            </a:r>
            <a:r>
              <a:rPr lang="" altLang="en-US"/>
              <a:t>is </a:t>
            </a:r>
            <a:r>
              <a:rPr lang="en-US" altLang="en-US"/>
              <a:t>the Challenge?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652145"/>
            <a:ext cx="12209145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87630"/>
            <a:ext cx="10937240" cy="6682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5acc7a22_0_5"/>
          <p:cNvSpPr txBox="true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false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ca-ES"/>
              <a:t>Data</a:t>
            </a:r>
            <a:endParaRPr lang="en-US" altLang="ca-E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691005"/>
            <a:ext cx="1905000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80" y="4120515"/>
            <a:ext cx="1747520" cy="1747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691005"/>
            <a:ext cx="2108200" cy="210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660" y="3799205"/>
            <a:ext cx="1967230" cy="1967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890" y="1691005"/>
            <a:ext cx="1662430" cy="166243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1548130" y="335343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/>
              <a:t>fatalities</a:t>
            </a:r>
            <a:endParaRPr lang="en-US" altLang="en-US" sz="2000"/>
          </a:p>
        </p:txBody>
      </p:sp>
      <p:sp>
        <p:nvSpPr>
          <p:cNvPr id="7" name="Text Box 6"/>
          <p:cNvSpPr txBox="true"/>
          <p:nvPr/>
        </p:nvSpPr>
        <p:spPr>
          <a:xfrm>
            <a:off x="2820670" y="5766435"/>
            <a:ext cx="2389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forciby_displaced</a:t>
            </a:r>
            <a:endParaRPr lang="en-US" altLang="en-US" sz="2000"/>
          </a:p>
        </p:txBody>
      </p:sp>
      <p:sp>
        <p:nvSpPr>
          <p:cNvPr id="8" name="Text Box 7"/>
          <p:cNvSpPr txBox="true"/>
          <p:nvPr/>
        </p:nvSpPr>
        <p:spPr>
          <a:xfrm>
            <a:off x="5579110" y="3596005"/>
            <a:ext cx="1034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terrain</a:t>
            </a:r>
            <a:endParaRPr lang="en-US" altLang="en-US" sz="2000"/>
          </a:p>
        </p:txBody>
      </p:sp>
      <p:sp>
        <p:nvSpPr>
          <p:cNvPr id="9" name="Text Box 8"/>
          <p:cNvSpPr txBox="true"/>
          <p:nvPr/>
        </p:nvSpPr>
        <p:spPr>
          <a:xfrm>
            <a:off x="8166735" y="5659120"/>
            <a:ext cx="655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geo</a:t>
            </a:r>
            <a:endParaRPr lang="en-US" altLang="en-US" sz="2000"/>
          </a:p>
        </p:txBody>
      </p:sp>
      <p:sp>
        <p:nvSpPr>
          <p:cNvPr id="10" name="Text Box 9"/>
          <p:cNvSpPr txBox="true"/>
          <p:nvPr/>
        </p:nvSpPr>
        <p:spPr>
          <a:xfrm>
            <a:off x="10119995" y="3353435"/>
            <a:ext cx="6464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dist</a:t>
            </a: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Exploration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Fatalities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240" y="1875790"/>
            <a:ext cx="5857240" cy="402971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353060" y="1875790"/>
            <a:ext cx="52774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High rates at the end of the 1990s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Followed by a sharp decline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Then, relative stability for 11 years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Then a gradual rise until reaching the highest rates!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WPS Presentation</Application>
  <PresentationFormat/>
  <Paragraphs>140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Arial</vt:lpstr>
      <vt:lpstr>DejaVu Sans</vt:lpstr>
      <vt:lpstr>Calibri</vt:lpstr>
      <vt:lpstr>微软雅黑</vt:lpstr>
      <vt:lpstr>Droid Sans Fallback</vt:lpstr>
      <vt:lpstr>Arial Unicode MS</vt:lpstr>
      <vt:lpstr>Standard Symbols PS [URW ]</vt:lpstr>
      <vt:lpstr>Office Theme</vt:lpstr>
      <vt:lpstr>PowerPoint 演示文稿</vt:lpstr>
      <vt:lpstr>First of All!</vt:lpstr>
      <vt:lpstr>PowerPoint 演示文稿</vt:lpstr>
      <vt:lpstr>What the Challenge?</vt:lpstr>
      <vt:lpstr>PowerPoint 演示文稿</vt:lpstr>
      <vt:lpstr>PowerPoint 演示文稿</vt:lpstr>
      <vt:lpstr>Data</vt:lpstr>
      <vt:lpstr>Data Exploration</vt:lpstr>
      <vt:lpstr>Fatalities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Displaced</vt:lpstr>
      <vt:lpstr>Data Modeling &amp; Results (Syria as a sample)</vt:lpstr>
      <vt:lpstr>PowerPoint 演示文稿</vt:lpstr>
      <vt:lpstr>FIT (displaced abroad)</vt:lpstr>
      <vt:lpstr>FIT (displaced abroad)</vt:lpstr>
      <vt:lpstr>FIT (displaced abroad)</vt:lpstr>
      <vt:lpstr>PowerPoint 演示文稿</vt:lpstr>
      <vt:lpstr>PowerPoint 演示文稿</vt:lpstr>
      <vt:lpstr>After Finished!</vt:lpstr>
      <vt:lpstr>Conclusion</vt:lpstr>
      <vt:lpstr>Lessons learnt by doing this exercise as a team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THOMSEN Maria</dc:creator>
  <cp:lastModifiedBy>magha</cp:lastModifiedBy>
  <cp:revision>141</cp:revision>
  <dcterms:created xsi:type="dcterms:W3CDTF">2021-03-24T11:17:39Z</dcterms:created>
  <dcterms:modified xsi:type="dcterms:W3CDTF">2021-03-24T11:17:39Z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