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8288000" cy="10287000"/>
  <p:notesSz cx="6858000" cy="9144000"/>
  <p:embeddedFontLst>
    <p:embeddedFont>
      <p:font typeface="Cy Grotesk Key Semi-Bold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51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33400" y="571500"/>
            <a:ext cx="3798511" cy="4865915"/>
          </a:xfrm>
          <a:custGeom>
            <a:avLst/>
            <a:gdLst/>
            <a:ahLst/>
            <a:cxnLst/>
            <a:rect l="l" t="t" r="r" b="b"/>
            <a:pathLst>
              <a:path w="3798511" h="4865915">
                <a:moveTo>
                  <a:pt x="0" y="0"/>
                </a:moveTo>
                <a:lnTo>
                  <a:pt x="3798511" y="0"/>
                </a:lnTo>
                <a:lnTo>
                  <a:pt x="3798511" y="4865915"/>
                </a:lnTo>
                <a:lnTo>
                  <a:pt x="0" y="48659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274" t="-12160" r="-2075" b="-490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6889507" y="959074"/>
            <a:ext cx="10711178" cy="4655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83"/>
              </a:lnSpc>
            </a:pPr>
            <a:r>
              <a:rPr lang="en-US" sz="11731" b="1" dirty="0">
                <a:solidFill>
                  <a:srgbClr val="04C99F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Case Management</a:t>
            </a:r>
          </a:p>
          <a:p>
            <a:pPr algn="l">
              <a:lnSpc>
                <a:spcPts val="12083"/>
              </a:lnSpc>
            </a:pPr>
            <a:endParaRPr lang="en-US" sz="11731" b="1" dirty="0">
              <a:solidFill>
                <a:srgbClr val="04C99F"/>
              </a:solidFill>
              <a:latin typeface="Cy Grotesk Key Semi-Bold"/>
              <a:ea typeface="Cy Grotesk Key Semi-Bold"/>
              <a:cs typeface="Cy Grotesk Key Semi-Bold"/>
              <a:sym typeface="Cy Grotesk Key Semi-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689748" y="6637456"/>
            <a:ext cx="8729220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60"/>
              </a:lnSpc>
            </a:pPr>
            <a:r>
              <a:rPr lang="en-US" sz="5204" b="1" dirty="0">
                <a:solidFill>
                  <a:srgbClr val="F4F3F1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Mohammed </a:t>
            </a:r>
            <a:r>
              <a:rPr lang="en-US" sz="5204" b="1">
                <a:solidFill>
                  <a:srgbClr val="F4F3F1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Almughalles</a:t>
            </a:r>
            <a:endParaRPr lang="en-US" sz="5204" b="1" dirty="0">
              <a:solidFill>
                <a:srgbClr val="F4F3F1"/>
              </a:solidFill>
              <a:latin typeface="Cy Grotesk Key Semi-Bold"/>
              <a:ea typeface="Cy Grotesk Key Semi-Bold"/>
              <a:cs typeface="Cy Grotesk Key Semi-Bold"/>
              <a:sym typeface="Cy Grotesk Key Semi-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763000" y="9599728"/>
            <a:ext cx="6367173" cy="118673"/>
            <a:chOff x="0" y="0"/>
            <a:chExt cx="1676951" cy="312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76951" cy="31255"/>
            </a:xfrm>
            <a:custGeom>
              <a:avLst/>
              <a:gdLst/>
              <a:ahLst/>
              <a:cxnLst/>
              <a:rect l="l" t="t" r="r" b="b"/>
              <a:pathLst>
                <a:path w="1676951" h="31255">
                  <a:moveTo>
                    <a:pt x="0" y="0"/>
                  </a:moveTo>
                  <a:lnTo>
                    <a:pt x="1676951" y="0"/>
                  </a:lnTo>
                  <a:lnTo>
                    <a:pt x="1676951" y="31255"/>
                  </a:lnTo>
                  <a:lnTo>
                    <a:pt x="0" y="31255"/>
                  </a:lnTo>
                  <a:close/>
                </a:path>
              </a:pathLst>
            </a:custGeom>
            <a:solidFill>
              <a:srgbClr val="04C99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1676951" cy="598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07413" y="935211"/>
            <a:ext cx="13068300" cy="111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652"/>
              </a:lnSpc>
            </a:pPr>
            <a:r>
              <a:rPr lang="en-US" sz="8400" b="1" dirty="0">
                <a:solidFill>
                  <a:srgbClr val="04C99F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Use Case Management</a:t>
            </a:r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9870BC71-752C-B3AC-DBDE-89B04490A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13135"/>
            <a:ext cx="15544800" cy="6817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443D0-1BC3-FADC-2EAD-02E2DFF44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C82DEDC-7440-BF5D-F4CA-98AD6718BB93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64B10F87-DF3E-A32B-94EF-90FE3D85AA7D}"/>
              </a:ext>
            </a:extLst>
          </p:cNvPr>
          <p:cNvGrpSpPr/>
          <p:nvPr/>
        </p:nvGrpSpPr>
        <p:grpSpPr>
          <a:xfrm>
            <a:off x="8763000" y="9599728"/>
            <a:ext cx="6367173" cy="118673"/>
            <a:chOff x="0" y="0"/>
            <a:chExt cx="1676951" cy="31255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08EB7C99-F2A5-BCB4-7DF4-F75E8658D005}"/>
                </a:ext>
              </a:extLst>
            </p:cNvPr>
            <p:cNvSpPr/>
            <p:nvPr/>
          </p:nvSpPr>
          <p:spPr>
            <a:xfrm>
              <a:off x="0" y="0"/>
              <a:ext cx="1676951" cy="31255"/>
            </a:xfrm>
            <a:custGeom>
              <a:avLst/>
              <a:gdLst/>
              <a:ahLst/>
              <a:cxnLst/>
              <a:rect l="l" t="t" r="r" b="b"/>
              <a:pathLst>
                <a:path w="1676951" h="31255">
                  <a:moveTo>
                    <a:pt x="0" y="0"/>
                  </a:moveTo>
                  <a:lnTo>
                    <a:pt x="1676951" y="0"/>
                  </a:lnTo>
                  <a:lnTo>
                    <a:pt x="1676951" y="31255"/>
                  </a:lnTo>
                  <a:lnTo>
                    <a:pt x="0" y="31255"/>
                  </a:lnTo>
                  <a:close/>
                </a:path>
              </a:pathLst>
            </a:custGeom>
            <a:solidFill>
              <a:srgbClr val="04C99F"/>
            </a:solidFill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727193E9-C201-76EB-EF16-18D6905C60BD}"/>
                </a:ext>
              </a:extLst>
            </p:cNvPr>
            <p:cNvSpPr txBox="1"/>
            <p:nvPr/>
          </p:nvSpPr>
          <p:spPr>
            <a:xfrm>
              <a:off x="0" y="-28575"/>
              <a:ext cx="1676951" cy="598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4E2E7213-F5C8-C8FA-7E69-D3484950F318}"/>
              </a:ext>
            </a:extLst>
          </p:cNvPr>
          <p:cNvSpPr txBox="1"/>
          <p:nvPr/>
        </p:nvSpPr>
        <p:spPr>
          <a:xfrm>
            <a:off x="914400" y="419100"/>
            <a:ext cx="13068300" cy="111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652"/>
              </a:lnSpc>
            </a:pPr>
            <a:r>
              <a:rPr lang="en-US" sz="8400" b="1" dirty="0">
                <a:solidFill>
                  <a:srgbClr val="04C99F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Use Case Management</a:t>
            </a:r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455E48F9-8B8D-E0BC-FC1F-20D76755A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030091"/>
            <a:ext cx="15468600" cy="7304409"/>
          </a:xfrm>
          <a:prstGeom prst="rect">
            <a:avLst/>
          </a:prstGeom>
        </p:spPr>
      </p:pic>
      <p:sp>
        <p:nvSpPr>
          <p:cNvPr id="7" name="مستطيل 6">
            <a:extLst>
              <a:ext uri="{FF2B5EF4-FFF2-40B4-BE49-F238E27FC236}">
                <a16:creationId xmlns:a16="http://schemas.microsoft.com/office/drawing/2014/main" id="{9D9E65C0-A1BE-9992-4F66-57FF64D5DFE2}"/>
              </a:ext>
            </a:extLst>
          </p:cNvPr>
          <p:cNvSpPr/>
          <p:nvPr/>
        </p:nvSpPr>
        <p:spPr>
          <a:xfrm>
            <a:off x="12954000" y="6591300"/>
            <a:ext cx="2590800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cxnSp>
        <p:nvCxnSpPr>
          <p:cNvPr id="10" name="رابط مستقيم 9">
            <a:extLst>
              <a:ext uri="{FF2B5EF4-FFF2-40B4-BE49-F238E27FC236}">
                <a16:creationId xmlns:a16="http://schemas.microsoft.com/office/drawing/2014/main" id="{9F324F5E-4E08-5879-DC37-C0C1E13849ED}"/>
              </a:ext>
            </a:extLst>
          </p:cNvPr>
          <p:cNvCxnSpPr/>
          <p:nvPr/>
        </p:nvCxnSpPr>
        <p:spPr>
          <a:xfrm flipH="1">
            <a:off x="12801600" y="3848100"/>
            <a:ext cx="1828800" cy="1790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رابط مستقيم 11">
            <a:extLst>
              <a:ext uri="{FF2B5EF4-FFF2-40B4-BE49-F238E27FC236}">
                <a16:creationId xmlns:a16="http://schemas.microsoft.com/office/drawing/2014/main" id="{66128054-69C8-3B82-D3EF-F122685EC08B}"/>
              </a:ext>
            </a:extLst>
          </p:cNvPr>
          <p:cNvCxnSpPr/>
          <p:nvPr/>
        </p:nvCxnSpPr>
        <p:spPr>
          <a:xfrm flipH="1">
            <a:off x="12954000" y="3848100"/>
            <a:ext cx="167640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مستطيل 12">
            <a:extLst>
              <a:ext uri="{FF2B5EF4-FFF2-40B4-BE49-F238E27FC236}">
                <a16:creationId xmlns:a16="http://schemas.microsoft.com/office/drawing/2014/main" id="{5BF561B4-7667-AFFC-3D75-8AABE935B474}"/>
              </a:ext>
            </a:extLst>
          </p:cNvPr>
          <p:cNvSpPr/>
          <p:nvPr/>
        </p:nvSpPr>
        <p:spPr>
          <a:xfrm>
            <a:off x="12801600" y="6398635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sp>
        <p:nvSpPr>
          <p:cNvPr id="14" name="مستطيل 13">
            <a:extLst>
              <a:ext uri="{FF2B5EF4-FFF2-40B4-BE49-F238E27FC236}">
                <a16:creationId xmlns:a16="http://schemas.microsoft.com/office/drawing/2014/main" id="{270C5BF4-D0E1-E40A-7B66-3F9E90676440}"/>
              </a:ext>
            </a:extLst>
          </p:cNvPr>
          <p:cNvSpPr/>
          <p:nvPr/>
        </p:nvSpPr>
        <p:spPr>
          <a:xfrm rot="1579824" flipV="1">
            <a:off x="12463484" y="6114664"/>
            <a:ext cx="303143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8598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581400" y="10020300"/>
            <a:ext cx="6367173" cy="118673"/>
            <a:chOff x="0" y="0"/>
            <a:chExt cx="1676951" cy="312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76951" cy="31255"/>
            </a:xfrm>
            <a:custGeom>
              <a:avLst/>
              <a:gdLst/>
              <a:ahLst/>
              <a:cxnLst/>
              <a:rect l="l" t="t" r="r" b="b"/>
              <a:pathLst>
                <a:path w="1676951" h="31255">
                  <a:moveTo>
                    <a:pt x="0" y="0"/>
                  </a:moveTo>
                  <a:lnTo>
                    <a:pt x="1676951" y="0"/>
                  </a:lnTo>
                  <a:lnTo>
                    <a:pt x="1676951" y="31255"/>
                  </a:lnTo>
                  <a:lnTo>
                    <a:pt x="0" y="31255"/>
                  </a:lnTo>
                  <a:close/>
                </a:path>
              </a:pathLst>
            </a:custGeom>
            <a:solidFill>
              <a:srgbClr val="04C99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1676951" cy="598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55983" y="148027"/>
            <a:ext cx="16573500" cy="111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652"/>
              </a:lnSpc>
            </a:pPr>
            <a:r>
              <a:rPr lang="en-US" sz="8400" b="1" dirty="0">
                <a:solidFill>
                  <a:srgbClr val="04C99F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Entity-Relationship Diagram</a:t>
            </a:r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AF688F93-4FA7-37CC-2814-81E8EEF35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72214"/>
            <a:ext cx="16573500" cy="81908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1B9E0-04A0-9F37-4B3F-D427E079B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AF196E7-8247-C211-9771-36F53B7C384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AAF02372-2065-5CAC-82AC-A16561E4272D}"/>
              </a:ext>
            </a:extLst>
          </p:cNvPr>
          <p:cNvGrpSpPr/>
          <p:nvPr/>
        </p:nvGrpSpPr>
        <p:grpSpPr>
          <a:xfrm>
            <a:off x="3581400" y="10020300"/>
            <a:ext cx="6367173" cy="118673"/>
            <a:chOff x="0" y="0"/>
            <a:chExt cx="1676951" cy="31255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E8CB7C54-451C-159B-4FA1-E9A1E6FBB38A}"/>
                </a:ext>
              </a:extLst>
            </p:cNvPr>
            <p:cNvSpPr/>
            <p:nvPr/>
          </p:nvSpPr>
          <p:spPr>
            <a:xfrm>
              <a:off x="0" y="0"/>
              <a:ext cx="1676951" cy="31255"/>
            </a:xfrm>
            <a:custGeom>
              <a:avLst/>
              <a:gdLst/>
              <a:ahLst/>
              <a:cxnLst/>
              <a:rect l="l" t="t" r="r" b="b"/>
              <a:pathLst>
                <a:path w="1676951" h="31255">
                  <a:moveTo>
                    <a:pt x="0" y="0"/>
                  </a:moveTo>
                  <a:lnTo>
                    <a:pt x="1676951" y="0"/>
                  </a:lnTo>
                  <a:lnTo>
                    <a:pt x="1676951" y="31255"/>
                  </a:lnTo>
                  <a:lnTo>
                    <a:pt x="0" y="31255"/>
                  </a:lnTo>
                  <a:close/>
                </a:path>
              </a:pathLst>
            </a:custGeom>
            <a:solidFill>
              <a:srgbClr val="04C99F"/>
            </a:solidFill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047DB06A-99F1-92D4-C293-8192843BF756}"/>
                </a:ext>
              </a:extLst>
            </p:cNvPr>
            <p:cNvSpPr txBox="1"/>
            <p:nvPr/>
          </p:nvSpPr>
          <p:spPr>
            <a:xfrm>
              <a:off x="0" y="-28575"/>
              <a:ext cx="1676951" cy="598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8B7F365E-35AD-BB4F-7147-379B8ECD05AC}"/>
              </a:ext>
            </a:extLst>
          </p:cNvPr>
          <p:cNvSpPr txBox="1"/>
          <p:nvPr/>
        </p:nvSpPr>
        <p:spPr>
          <a:xfrm>
            <a:off x="655983" y="148027"/>
            <a:ext cx="16573500" cy="111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652"/>
              </a:lnSpc>
            </a:pPr>
            <a:r>
              <a:rPr lang="en-US" sz="8400" b="1" dirty="0">
                <a:solidFill>
                  <a:srgbClr val="04C99F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Class Diagram</a:t>
            </a:r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2F3A0EDF-ECA9-1B81-4959-1A6C875C3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8" y="1474864"/>
            <a:ext cx="16467485" cy="828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4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3387-825E-F99C-B17D-4B110145A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A6B6EE4-27DC-911D-EF45-D4866262D8B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5654F8F7-3CC8-7E60-A01C-86BFD1E3E08D}"/>
              </a:ext>
            </a:extLst>
          </p:cNvPr>
          <p:cNvGrpSpPr/>
          <p:nvPr/>
        </p:nvGrpSpPr>
        <p:grpSpPr>
          <a:xfrm>
            <a:off x="3581400" y="10020300"/>
            <a:ext cx="6367173" cy="118673"/>
            <a:chOff x="0" y="0"/>
            <a:chExt cx="1676951" cy="31255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AE119B8D-DDB1-43B1-4DF5-EE9A54B5164C}"/>
                </a:ext>
              </a:extLst>
            </p:cNvPr>
            <p:cNvSpPr/>
            <p:nvPr/>
          </p:nvSpPr>
          <p:spPr>
            <a:xfrm>
              <a:off x="0" y="0"/>
              <a:ext cx="1676951" cy="31255"/>
            </a:xfrm>
            <a:custGeom>
              <a:avLst/>
              <a:gdLst/>
              <a:ahLst/>
              <a:cxnLst/>
              <a:rect l="l" t="t" r="r" b="b"/>
              <a:pathLst>
                <a:path w="1676951" h="31255">
                  <a:moveTo>
                    <a:pt x="0" y="0"/>
                  </a:moveTo>
                  <a:lnTo>
                    <a:pt x="1676951" y="0"/>
                  </a:lnTo>
                  <a:lnTo>
                    <a:pt x="1676951" y="31255"/>
                  </a:lnTo>
                  <a:lnTo>
                    <a:pt x="0" y="31255"/>
                  </a:lnTo>
                  <a:close/>
                </a:path>
              </a:pathLst>
            </a:custGeom>
            <a:solidFill>
              <a:srgbClr val="04C99F"/>
            </a:solidFill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5D19F849-9D9D-FAD5-CD9F-20326A3BB268}"/>
                </a:ext>
              </a:extLst>
            </p:cNvPr>
            <p:cNvSpPr txBox="1"/>
            <p:nvPr/>
          </p:nvSpPr>
          <p:spPr>
            <a:xfrm>
              <a:off x="0" y="-28575"/>
              <a:ext cx="1676951" cy="598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DEB51733-1F92-06DE-AA39-F229D7EFD60B}"/>
              </a:ext>
            </a:extLst>
          </p:cNvPr>
          <p:cNvSpPr txBox="1"/>
          <p:nvPr/>
        </p:nvSpPr>
        <p:spPr>
          <a:xfrm>
            <a:off x="655983" y="148027"/>
            <a:ext cx="16573500" cy="111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652"/>
              </a:lnSpc>
            </a:pPr>
            <a:r>
              <a:rPr lang="en-US" sz="8400" b="1" dirty="0">
                <a:solidFill>
                  <a:srgbClr val="04C99F"/>
                </a:solidFill>
                <a:latin typeface="Cy Grotesk Key Semi-Bold"/>
                <a:ea typeface="Cy Grotesk Key Semi-Bold"/>
                <a:cs typeface="Cy Grotesk Key Semi-Bold"/>
                <a:sym typeface="Cy Grotesk Key Semi-Bold"/>
              </a:rPr>
              <a:t>Sequence Diagram</a:t>
            </a:r>
          </a:p>
        </p:txBody>
      </p:sp>
      <p:pic>
        <p:nvPicPr>
          <p:cNvPr id="8" name="صورة 7">
            <a:extLst>
              <a:ext uri="{FF2B5EF4-FFF2-40B4-BE49-F238E27FC236}">
                <a16:creationId xmlns:a16="http://schemas.microsoft.com/office/drawing/2014/main" id="{6EF1D675-F17B-2CE0-836D-1336595C8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83" y="1372214"/>
            <a:ext cx="16573500" cy="82670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32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16</Words>
  <Application>Microsoft Office PowerPoint</Application>
  <PresentationFormat>مخصص</PresentationFormat>
  <Paragraphs>7</Paragraphs>
  <Slides>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6</vt:i4>
      </vt:variant>
    </vt:vector>
  </HeadingPairs>
  <TitlesOfParts>
    <vt:vector size="10" baseType="lpstr">
      <vt:lpstr>Arial</vt:lpstr>
      <vt:lpstr>Cy Grotesk Key Semi-Bold</vt:lpstr>
      <vt:lpstr>Calibri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Neon Green and Black Modern Futuristic Artificial Intelligence Presentation</dc:title>
  <cp:lastModifiedBy>محمد المغلس</cp:lastModifiedBy>
  <cp:revision>17</cp:revision>
  <dcterms:created xsi:type="dcterms:W3CDTF">2006-08-16T00:00:00Z</dcterms:created>
  <dcterms:modified xsi:type="dcterms:W3CDTF">2025-02-19T19:22:10Z</dcterms:modified>
  <dc:identifier>DAGSDsdXfOI</dc:identifier>
</cp:coreProperties>
</file>