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D288-FA25-415E-8583-7063701BA631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80E0-2AB0-4177-A139-ACD7989B19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18288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895600"/>
            <a:ext cx="782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LOGIN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3276600"/>
            <a:ext cx="9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SIGN 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3048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8382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USER 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1752600"/>
            <a:ext cx="125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PASSWORD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192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23622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7600" y="762000"/>
            <a:ext cx="20574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3048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33800" y="838200"/>
            <a:ext cx="144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HOTEL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57600" y="1066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33800" y="152400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PHONE NO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3800" y="17526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3800" y="2057400"/>
            <a:ext cx="104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ADDRESS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22860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00400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ENTER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05600" y="8382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62800" y="3048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81800" y="914401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62800" y="914400"/>
            <a:ext cx="120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NGO NEAR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86600" y="11430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34200" y="137160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PHONE NO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34200" y="15240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10400" y="1905000"/>
            <a:ext cx="104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ADDRESS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34200" y="20574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81000"/>
            <a:ext cx="1167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FEATUERS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==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331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CLICK TO OPEN DROP DOWN LIST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1371600" y="1371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828800"/>
            <a:ext cx="951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PROFILE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9600" y="17526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2209800"/>
            <a:ext cx="96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RECORD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2514600"/>
            <a:ext cx="63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2514600"/>
            <a:ext cx="67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CHAT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95600"/>
            <a:ext cx="121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DONATION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" y="3352800"/>
            <a:ext cx="1088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SETTINGS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10400" y="685800"/>
            <a:ext cx="1082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12954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81800" y="1447800"/>
            <a:ext cx="1201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NGO NEAR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77000" y="1828800"/>
            <a:ext cx="1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62800" y="2209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77000" y="2590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867400" y="22860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3360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CLICK ON THE NAME OF THE NGO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TO VIEW MORE DETIAL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76600" y="36576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3800" y="32004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81400" y="381000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PHONE NO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29000" y="41910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38600" y="4495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2667000" y="44958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" y="4419600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CLICK TO VIEW THE OPTION OF CHAT OR CALL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581400" y="4953000"/>
            <a:ext cx="104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ADDRESS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52800" y="5257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86200" y="56388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-------------</a:t>
            </a:r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>
            <a:off x="4648200" y="54864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91200" y="5257800"/>
            <a:ext cx="303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CLICK TO OPEN THE ADRESS ON GOOGLE MAPS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28600"/>
            <a:ext cx="276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AFTER SELECTING THE NGO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1295400"/>
            <a:ext cx="1981200" cy="2971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8382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7620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SCREEN 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971800"/>
            <a:ext cx="968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DONATE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2971800"/>
            <a:ext cx="17603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TO FINAL THE DEAL CLICK ON THIS BUTTON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667000" y="3124200"/>
            <a:ext cx="1066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144780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THANK YOU FOR DONATING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3048000"/>
            <a:ext cx="194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HAVE A GOOD DAY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-------------</dc:title>
  <dc:creator>Windows User</dc:creator>
  <cp:lastModifiedBy>Windows User</cp:lastModifiedBy>
  <cp:revision>6</cp:revision>
  <dcterms:created xsi:type="dcterms:W3CDTF">2021-05-29T05:58:15Z</dcterms:created>
  <dcterms:modified xsi:type="dcterms:W3CDTF">2021-05-29T06:53:11Z</dcterms:modified>
</cp:coreProperties>
</file>