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3"/>
  </p:notesMasterIdLst>
  <p:handoutMasterIdLst>
    <p:handoutMasterId r:id="rId24"/>
  </p:handoutMasterIdLst>
  <p:sldIdLst>
    <p:sldId id="383" r:id="rId6"/>
    <p:sldId id="367" r:id="rId7"/>
    <p:sldId id="413" r:id="rId8"/>
    <p:sldId id="414" r:id="rId9"/>
    <p:sldId id="415" r:id="rId10"/>
    <p:sldId id="417" r:id="rId11"/>
    <p:sldId id="418" r:id="rId12"/>
    <p:sldId id="419" r:id="rId13"/>
    <p:sldId id="420" r:id="rId14"/>
    <p:sldId id="375" r:id="rId15"/>
    <p:sldId id="421" r:id="rId16"/>
    <p:sldId id="422" r:id="rId17"/>
    <p:sldId id="423" r:id="rId18"/>
    <p:sldId id="379" r:id="rId19"/>
    <p:sldId id="424" r:id="rId20"/>
    <p:sldId id="425" r:id="rId21"/>
    <p:sldId id="42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ADF35C"/>
    <a:srgbClr val="B7FF51"/>
    <a:srgbClr val="B07497"/>
    <a:srgbClr val="B97B9F"/>
    <a:srgbClr val="3154E6"/>
    <a:srgbClr val="4464E2"/>
    <a:srgbClr val="FFD3ED"/>
    <a:srgbClr val="E30504"/>
    <a:srgbClr val="2D50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4575" autoAdjust="0"/>
  </p:normalViewPr>
  <p:slideViewPr>
    <p:cSldViewPr snapToGrid="0">
      <p:cViewPr varScale="1">
        <p:scale>
          <a:sx n="73" d="100"/>
          <a:sy n="73" d="100"/>
        </p:scale>
        <p:origin x="1160" y="192"/>
      </p:cViewPr>
      <p:guideLst/>
    </p:cSldViewPr>
  </p:slideViewPr>
  <p:outlineViewPr>
    <p:cViewPr>
      <p:scale>
        <a:sx n="33" d="100"/>
        <a:sy n="33" d="100"/>
      </p:scale>
      <p:origin x="0" y="-11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ghayegh vafi" userId="0ddb5ecaa1b92a4f" providerId="LiveId" clId="{8196BB2A-0055-46CB-8E51-7CE96E063EF0}"/>
    <pc:docChg chg="undo custSel modSld">
      <pc:chgData name="shaghayegh vafi" userId="0ddb5ecaa1b92a4f" providerId="LiveId" clId="{8196BB2A-0055-46CB-8E51-7CE96E063EF0}" dt="2024-05-24T13:58:06.447" v="828" actId="1076"/>
      <pc:docMkLst>
        <pc:docMk/>
      </pc:docMkLst>
      <pc:sldChg chg="addSp delSp modSp mod">
        <pc:chgData name="shaghayegh vafi" userId="0ddb5ecaa1b92a4f" providerId="LiveId" clId="{8196BB2A-0055-46CB-8E51-7CE96E063EF0}" dt="2024-05-24T13:56:24.369" v="822" actId="1076"/>
        <pc:sldMkLst>
          <pc:docMk/>
          <pc:sldMk cId="431343812" sldId="308"/>
        </pc:sldMkLst>
        <pc:spChg chg="mod">
          <ac:chgData name="shaghayegh vafi" userId="0ddb5ecaa1b92a4f" providerId="LiveId" clId="{8196BB2A-0055-46CB-8E51-7CE96E063EF0}" dt="2024-05-24T11:09:00.376" v="88" actId="13822"/>
          <ac:spMkLst>
            <pc:docMk/>
            <pc:sldMk cId="431343812" sldId="308"/>
            <ac:spMk id="3" creationId="{C39C7012-E888-7C63-D532-E98EF48AADFF}"/>
          </ac:spMkLst>
        </pc:spChg>
        <pc:spChg chg="del mod">
          <ac:chgData name="shaghayegh vafi" userId="0ddb5ecaa1b92a4f" providerId="LiveId" clId="{8196BB2A-0055-46CB-8E51-7CE96E063EF0}" dt="2024-05-24T10:57:52.379" v="25" actId="478"/>
          <ac:spMkLst>
            <pc:docMk/>
            <pc:sldMk cId="431343812" sldId="308"/>
            <ac:spMk id="5" creationId="{9A128754-FAF1-A2E4-F0FA-EED532A45DD7}"/>
          </ac:spMkLst>
        </pc:spChg>
        <pc:spChg chg="mod">
          <ac:chgData name="shaghayegh vafi" userId="0ddb5ecaa1b92a4f" providerId="LiveId" clId="{8196BB2A-0055-46CB-8E51-7CE96E063EF0}" dt="2024-05-24T11:07:30.950" v="74" actId="1076"/>
          <ac:spMkLst>
            <pc:docMk/>
            <pc:sldMk cId="431343812" sldId="308"/>
            <ac:spMk id="7" creationId="{9ECBFFA2-B0E2-BC8B-0C4E-8E67662C88AB}"/>
          </ac:spMkLst>
        </pc:spChg>
        <pc:spChg chg="mod">
          <ac:chgData name="shaghayegh vafi" userId="0ddb5ecaa1b92a4f" providerId="LiveId" clId="{8196BB2A-0055-46CB-8E51-7CE96E063EF0}" dt="2024-05-24T11:07:53.567" v="77" actId="1076"/>
          <ac:spMkLst>
            <pc:docMk/>
            <pc:sldMk cId="431343812" sldId="308"/>
            <ac:spMk id="8" creationId="{00749C23-700F-378B-DF53-30A883A3D27B}"/>
          </ac:spMkLst>
        </pc:spChg>
        <pc:spChg chg="add mod">
          <ac:chgData name="shaghayegh vafi" userId="0ddb5ecaa1b92a4f" providerId="LiveId" clId="{8196BB2A-0055-46CB-8E51-7CE96E063EF0}" dt="2024-05-24T11:07:36.207" v="75" actId="1076"/>
          <ac:spMkLst>
            <pc:docMk/>
            <pc:sldMk cId="431343812" sldId="308"/>
            <ac:spMk id="9" creationId="{A5B5F58F-6D01-C973-69F3-32FEFDB4BF26}"/>
          </ac:spMkLst>
        </pc:spChg>
        <pc:spChg chg="add mod">
          <ac:chgData name="shaghayegh vafi" userId="0ddb5ecaa1b92a4f" providerId="LiveId" clId="{8196BB2A-0055-46CB-8E51-7CE96E063EF0}" dt="2024-05-24T11:07:58.652" v="78" actId="1076"/>
          <ac:spMkLst>
            <pc:docMk/>
            <pc:sldMk cId="431343812" sldId="308"/>
            <ac:spMk id="10" creationId="{66FC5695-BA0D-C036-39D7-C927D66227B6}"/>
          </ac:spMkLst>
        </pc:spChg>
        <pc:spChg chg="add mod">
          <ac:chgData name="shaghayegh vafi" userId="0ddb5ecaa1b92a4f" providerId="LiveId" clId="{8196BB2A-0055-46CB-8E51-7CE96E063EF0}" dt="2024-05-24T11:08:40.443" v="86" actId="1076"/>
          <ac:spMkLst>
            <pc:docMk/>
            <pc:sldMk cId="431343812" sldId="308"/>
            <ac:spMk id="11" creationId="{E50579AD-923A-5A51-3A01-56C7DA3B18D6}"/>
          </ac:spMkLst>
        </pc:spChg>
        <pc:spChg chg="add mod">
          <ac:chgData name="shaghayegh vafi" userId="0ddb5ecaa1b92a4f" providerId="LiveId" clId="{8196BB2A-0055-46CB-8E51-7CE96E063EF0}" dt="2024-05-24T11:08:29.816" v="84" actId="1076"/>
          <ac:spMkLst>
            <pc:docMk/>
            <pc:sldMk cId="431343812" sldId="308"/>
            <ac:spMk id="12" creationId="{3A0970F8-83AB-A18E-AA23-FB5E14BADBE2}"/>
          </ac:spMkLst>
        </pc:spChg>
        <pc:picChg chg="del mod">
          <ac:chgData name="shaghayegh vafi" userId="0ddb5ecaa1b92a4f" providerId="LiveId" clId="{8196BB2A-0055-46CB-8E51-7CE96E063EF0}" dt="2024-05-24T11:11:31.523" v="103" actId="478"/>
          <ac:picMkLst>
            <pc:docMk/>
            <pc:sldMk cId="431343812" sldId="308"/>
            <ac:picMk id="6" creationId="{AF959FB6-4620-4FF3-CEF4-77D891C03806}"/>
          </ac:picMkLst>
        </pc:picChg>
        <pc:cxnChg chg="add mod">
          <ac:chgData name="shaghayegh vafi" userId="0ddb5ecaa1b92a4f" providerId="LiveId" clId="{8196BB2A-0055-46CB-8E51-7CE96E063EF0}" dt="2024-05-24T11:09:17.908" v="90" actId="17032"/>
          <ac:cxnSpMkLst>
            <pc:docMk/>
            <pc:sldMk cId="431343812" sldId="308"/>
            <ac:cxnSpMk id="14" creationId="{C762AAA1-5BD9-E684-35BF-5E30D8998A2B}"/>
          </ac:cxnSpMkLst>
        </pc:cxnChg>
        <pc:cxnChg chg="add mod">
          <ac:chgData name="shaghayegh vafi" userId="0ddb5ecaa1b92a4f" providerId="LiveId" clId="{8196BB2A-0055-46CB-8E51-7CE96E063EF0}" dt="2024-05-24T11:10:11.568" v="96" actId="1076"/>
          <ac:cxnSpMkLst>
            <pc:docMk/>
            <pc:sldMk cId="431343812" sldId="308"/>
            <ac:cxnSpMk id="15" creationId="{A2669238-1B25-C7E8-D27B-1B353392154F}"/>
          </ac:cxnSpMkLst>
        </pc:cxnChg>
        <pc:cxnChg chg="add mod">
          <ac:chgData name="shaghayegh vafi" userId="0ddb5ecaa1b92a4f" providerId="LiveId" clId="{8196BB2A-0055-46CB-8E51-7CE96E063EF0}" dt="2024-05-24T11:10:05.534" v="95" actId="1076"/>
          <ac:cxnSpMkLst>
            <pc:docMk/>
            <pc:sldMk cId="431343812" sldId="308"/>
            <ac:cxnSpMk id="16" creationId="{A85B84D2-7E59-433E-5837-217D69755225}"/>
          </ac:cxnSpMkLst>
        </pc:cxnChg>
        <pc:cxnChg chg="add mod">
          <ac:chgData name="shaghayegh vafi" userId="0ddb5ecaa1b92a4f" providerId="LiveId" clId="{8196BB2A-0055-46CB-8E51-7CE96E063EF0}" dt="2024-05-24T11:10:46.017" v="100" actId="1076"/>
          <ac:cxnSpMkLst>
            <pc:docMk/>
            <pc:sldMk cId="431343812" sldId="308"/>
            <ac:cxnSpMk id="17" creationId="{691081D3-7A88-6A95-5106-39798C302743}"/>
          </ac:cxnSpMkLst>
        </pc:cxnChg>
        <pc:cxnChg chg="add mod">
          <ac:chgData name="shaghayegh vafi" userId="0ddb5ecaa1b92a4f" providerId="LiveId" clId="{8196BB2A-0055-46CB-8E51-7CE96E063EF0}" dt="2024-05-24T11:10:38.607" v="99" actId="1076"/>
          <ac:cxnSpMkLst>
            <pc:docMk/>
            <pc:sldMk cId="431343812" sldId="308"/>
            <ac:cxnSpMk id="18" creationId="{DC35AEB4-11AA-0D20-838B-AA5A143799E3}"/>
          </ac:cxnSpMkLst>
        </pc:cxnChg>
        <pc:cxnChg chg="add mod">
          <ac:chgData name="shaghayegh vafi" userId="0ddb5ecaa1b92a4f" providerId="LiveId" clId="{8196BB2A-0055-46CB-8E51-7CE96E063EF0}" dt="2024-05-24T13:56:24.369" v="822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mod">
        <pc:chgData name="shaghayegh vafi" userId="0ddb5ecaa1b92a4f" providerId="LiveId" clId="{8196BB2A-0055-46CB-8E51-7CE96E063EF0}" dt="2024-05-24T13:58:06.447" v="828" actId="1076"/>
        <pc:sldMkLst>
          <pc:docMk/>
          <pc:sldMk cId="3652323871" sldId="309"/>
        </pc:sldMkLst>
        <pc:graphicFrameChg chg="mod">
          <ac:chgData name="shaghayegh vafi" userId="0ddb5ecaa1b92a4f" providerId="LiveId" clId="{8196BB2A-0055-46CB-8E51-7CE96E063EF0}" dt="2024-05-24T13:58:06.447" v="828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addSp delSp modSp mod">
        <pc:chgData name="shaghayegh vafi" userId="0ddb5ecaa1b92a4f" providerId="LiveId" clId="{8196BB2A-0055-46CB-8E51-7CE96E063EF0}" dt="2024-05-24T13:22:30.216" v="675" actId="1076"/>
        <pc:sldMkLst>
          <pc:docMk/>
          <pc:sldMk cId="2356525013" sldId="372"/>
        </pc:sldMkLst>
        <pc:spChg chg="mod">
          <ac:chgData name="shaghayegh vafi" userId="0ddb5ecaa1b92a4f" providerId="LiveId" clId="{8196BB2A-0055-46CB-8E51-7CE96E063EF0}" dt="2024-05-24T13:14:52.526" v="582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18:14.565" v="641" actId="1076"/>
          <ac:spMkLst>
            <pc:docMk/>
            <pc:sldMk cId="2356525013" sldId="372"/>
            <ac:spMk id="5" creationId="{113F3734-F382-982C-AC31-12FE238BCBB0}"/>
          </ac:spMkLst>
        </pc:spChg>
        <pc:spChg chg="add del mod">
          <ac:chgData name="shaghayegh vafi" userId="0ddb5ecaa1b92a4f" providerId="LiveId" clId="{8196BB2A-0055-46CB-8E51-7CE96E063EF0}" dt="2024-05-24T13:15:38.348" v="589" actId="22"/>
          <ac:spMkLst>
            <pc:docMk/>
            <pc:sldMk cId="2356525013" sldId="372"/>
            <ac:spMk id="7" creationId="{2653853A-0FF8-6B28-B2C2-1F998F0D41D2}"/>
          </ac:spMkLst>
        </pc:spChg>
        <pc:spChg chg="add del">
          <ac:chgData name="shaghayegh vafi" userId="0ddb5ecaa1b92a4f" providerId="LiveId" clId="{8196BB2A-0055-46CB-8E51-7CE96E063EF0}" dt="2024-05-24T13:15:36.743" v="588" actId="22"/>
          <ac:spMkLst>
            <pc:docMk/>
            <pc:sldMk cId="2356525013" sldId="372"/>
            <ac:spMk id="10" creationId="{5F2DD0E3-5F93-64AB-B74D-FC3BDB8AD705}"/>
          </ac:spMkLst>
        </pc:spChg>
        <pc:spChg chg="add del mod">
          <ac:chgData name="shaghayegh vafi" userId="0ddb5ecaa1b92a4f" providerId="LiveId" clId="{8196BB2A-0055-46CB-8E51-7CE96E063EF0}" dt="2024-05-24T13:15:55.114" v="593" actId="22"/>
          <ac:spMkLst>
            <pc:docMk/>
            <pc:sldMk cId="2356525013" sldId="372"/>
            <ac:spMk id="12" creationId="{4C3604A0-B53A-2AE8-CF05-B60C76B5DBCE}"/>
          </ac:spMkLst>
        </pc:spChg>
        <pc:graphicFrameChg chg="add mod modGraphic">
          <ac:chgData name="shaghayegh vafi" userId="0ddb5ecaa1b92a4f" providerId="LiveId" clId="{8196BB2A-0055-46CB-8E51-7CE96E063EF0}" dt="2024-05-24T13:22:30.216" v="675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del mod">
          <ac:chgData name="shaghayegh vafi" userId="0ddb5ecaa1b92a4f" providerId="LiveId" clId="{8196BB2A-0055-46CB-8E51-7CE96E063EF0}" dt="2024-05-24T13:22:00.489" v="671" actId="478"/>
          <ac:picMkLst>
            <pc:docMk/>
            <pc:sldMk cId="2356525013" sldId="372"/>
            <ac:picMk id="9" creationId="{776ECDC0-107C-56F4-83E4-A1236DABCAD9}"/>
          </ac:picMkLst>
        </pc:picChg>
        <pc:picChg chg="add mod">
          <ac:chgData name="shaghayegh vafi" userId="0ddb5ecaa1b92a4f" providerId="LiveId" clId="{8196BB2A-0055-46CB-8E51-7CE96E063EF0}" dt="2024-05-24T13:21:55.871" v="670" actId="1076"/>
          <ac:picMkLst>
            <pc:docMk/>
            <pc:sldMk cId="2356525013" sldId="372"/>
            <ac:picMk id="13" creationId="{84B79CF5-8B75-EC68-75E9-B1BFFE1D9019}"/>
          </ac:picMkLst>
        </pc:picChg>
        <pc:cxnChg chg="add">
          <ac:chgData name="shaghayegh vafi" userId="0ddb5ecaa1b92a4f" providerId="LiveId" clId="{8196BB2A-0055-46CB-8E51-7CE96E063EF0}" dt="2024-05-24T13:22:09.995" v="672" actId="11529"/>
          <ac:cxnSpMkLst>
            <pc:docMk/>
            <pc:sldMk cId="2356525013" sldId="372"/>
            <ac:cxnSpMk id="16" creationId="{9B6CC1EA-295B-133E-A396-48D92AA11080}"/>
          </ac:cxnSpMkLst>
        </pc:cxnChg>
        <pc:cxnChg chg="add mod">
          <ac:chgData name="shaghayegh vafi" userId="0ddb5ecaa1b92a4f" providerId="LiveId" clId="{8196BB2A-0055-46CB-8E51-7CE96E063EF0}" dt="2024-05-24T13:22:17.108" v="674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addSp delSp modSp mod">
        <pc:chgData name="shaghayegh vafi" userId="0ddb5ecaa1b92a4f" providerId="LiveId" clId="{8196BB2A-0055-46CB-8E51-7CE96E063EF0}" dt="2024-05-24T13:55:39.562" v="818" actId="20577"/>
        <pc:sldMkLst>
          <pc:docMk/>
          <pc:sldMk cId="168908171" sldId="373"/>
        </pc:sldMkLst>
        <pc:spChg chg="mod">
          <ac:chgData name="shaghayegh vafi" userId="0ddb5ecaa1b92a4f" providerId="LiveId" clId="{8196BB2A-0055-46CB-8E51-7CE96E063EF0}" dt="2024-05-24T13:55:39.562" v="818" actId="20577"/>
          <ac:spMkLst>
            <pc:docMk/>
            <pc:sldMk cId="168908171" sldId="373"/>
            <ac:spMk id="3" creationId="{9DCBC569-CAAC-BA41-68B5-9E1AC58FBA53}"/>
          </ac:spMkLst>
        </pc:spChg>
        <pc:spChg chg="mod">
          <ac:chgData name="shaghayegh vafi" userId="0ddb5ecaa1b92a4f" providerId="LiveId" clId="{8196BB2A-0055-46CB-8E51-7CE96E063EF0}" dt="2024-05-24T13:30:05.784" v="775" actId="255"/>
          <ac:spMkLst>
            <pc:docMk/>
            <pc:sldMk cId="168908171" sldId="373"/>
            <ac:spMk id="5" creationId="{C4D9A4EE-5ED6-A11B-628D-15CA11943E8C}"/>
          </ac:spMkLst>
        </pc:spChg>
        <pc:spChg chg="add mod">
          <ac:chgData name="shaghayegh vafi" userId="0ddb5ecaa1b92a4f" providerId="LiveId" clId="{8196BB2A-0055-46CB-8E51-7CE96E063EF0}" dt="2024-05-24T13:53:45.564" v="815" actId="20577"/>
          <ac:spMkLst>
            <pc:docMk/>
            <pc:sldMk cId="168908171" sldId="373"/>
            <ac:spMk id="7" creationId="{0E92FFD5-7B0D-54F7-4CAC-67BF1D4AD89F}"/>
          </ac:spMkLst>
        </pc:spChg>
        <pc:spChg chg="add del mod">
          <ac:chgData name="shaghayegh vafi" userId="0ddb5ecaa1b92a4f" providerId="LiveId" clId="{8196BB2A-0055-46CB-8E51-7CE96E063EF0}" dt="2024-05-24T13:30:26.538" v="782"/>
          <ac:spMkLst>
            <pc:docMk/>
            <pc:sldMk cId="168908171" sldId="373"/>
            <ac:spMk id="8" creationId="{62CA26C4-332E-39C5-BAC2-F752F7EE33B2}"/>
          </ac:spMkLst>
        </pc:spChg>
        <pc:spChg chg="add mod">
          <ac:chgData name="shaghayegh vafi" userId="0ddb5ecaa1b92a4f" providerId="LiveId" clId="{8196BB2A-0055-46CB-8E51-7CE96E063EF0}" dt="2024-05-24T13:53:52.983" v="816" actId="255"/>
          <ac:spMkLst>
            <pc:docMk/>
            <pc:sldMk cId="168908171" sldId="373"/>
            <ac:spMk id="9" creationId="{833B7717-2720-1FF8-87E7-8500F784389C}"/>
          </ac:spMkLst>
        </pc:spChg>
        <pc:picChg chg="add del mod">
          <ac:chgData name="shaghayegh vafi" userId="0ddb5ecaa1b92a4f" providerId="LiveId" clId="{8196BB2A-0055-46CB-8E51-7CE96E063EF0}" dt="2024-05-24T13:29:39.883" v="770" actId="478"/>
          <ac:picMkLst>
            <pc:docMk/>
            <pc:sldMk cId="168908171" sldId="373"/>
            <ac:picMk id="6" creationId="{29F2B374-8538-59AA-66C0-78058C6C141C}"/>
          </ac:picMkLst>
        </pc:picChg>
      </pc:sldChg>
      <pc:sldChg chg="addSp delSp modSp mod">
        <pc:chgData name="shaghayegh vafi" userId="0ddb5ecaa1b92a4f" providerId="LiveId" clId="{8196BB2A-0055-46CB-8E51-7CE96E063EF0}" dt="2024-05-24T13:03:17.707" v="384" actId="1076"/>
        <pc:sldMkLst>
          <pc:docMk/>
          <pc:sldMk cId="577056989" sldId="374"/>
        </pc:sldMkLst>
        <pc:spChg chg="mod">
          <ac:chgData name="shaghayegh vafi" userId="0ddb5ecaa1b92a4f" providerId="LiveId" clId="{8196BB2A-0055-46CB-8E51-7CE96E063EF0}" dt="2024-05-24T13:00:21.735" v="339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shaghayegh vafi" userId="0ddb5ecaa1b92a4f" providerId="LiveId" clId="{8196BB2A-0055-46CB-8E51-7CE96E063EF0}" dt="2024-05-24T12:55:07.280" v="268" actId="20577"/>
          <ac:spMkLst>
            <pc:docMk/>
            <pc:sldMk cId="577056989" sldId="374"/>
            <ac:spMk id="6" creationId="{811E6CF5-87F7-94FF-AD4F-A2C8D56E6D7E}"/>
          </ac:spMkLst>
        </pc:spChg>
        <pc:spChg chg="add mod">
          <ac:chgData name="shaghayegh vafi" userId="0ddb5ecaa1b92a4f" providerId="LiveId" clId="{8196BB2A-0055-46CB-8E51-7CE96E063EF0}" dt="2024-05-24T12:55:29.582" v="270" actId="1076"/>
          <ac:spMkLst>
            <pc:docMk/>
            <pc:sldMk cId="577056989" sldId="374"/>
            <ac:spMk id="8" creationId="{0098E6B3-3E64-4B37-48D6-476678973E19}"/>
          </ac:spMkLst>
        </pc:spChg>
        <pc:spChg chg="add mod">
          <ac:chgData name="shaghayegh vafi" userId="0ddb5ecaa1b92a4f" providerId="LiveId" clId="{8196BB2A-0055-46CB-8E51-7CE96E063EF0}" dt="2024-05-24T13:03:17.707" v="384" actId="1076"/>
          <ac:spMkLst>
            <pc:docMk/>
            <pc:sldMk cId="577056989" sldId="374"/>
            <ac:spMk id="9" creationId="{F51B85C5-DDF1-0634-1DB1-AC906CAAD9D6}"/>
          </ac:spMkLst>
        </pc:spChg>
        <pc:spChg chg="add mod">
          <ac:chgData name="shaghayegh vafi" userId="0ddb5ecaa1b92a4f" providerId="LiveId" clId="{8196BB2A-0055-46CB-8E51-7CE96E063EF0}" dt="2024-05-24T13:02:01.885" v="373" actId="1076"/>
          <ac:spMkLst>
            <pc:docMk/>
            <pc:sldMk cId="577056989" sldId="374"/>
            <ac:spMk id="10" creationId="{684ADC26-B323-8499-74A1-7107CDCC0794}"/>
          </ac:spMkLst>
        </pc:spChg>
        <pc:spChg chg="add mod">
          <ac:chgData name="shaghayegh vafi" userId="0ddb5ecaa1b92a4f" providerId="LiveId" clId="{8196BB2A-0055-46CB-8E51-7CE96E063EF0}" dt="2024-05-24T13:01:53.172" v="372" actId="1076"/>
          <ac:spMkLst>
            <pc:docMk/>
            <pc:sldMk cId="577056989" sldId="374"/>
            <ac:spMk id="11" creationId="{1E8EF828-2962-BBE1-5FE6-6E324F2C41A2}"/>
          </ac:spMkLst>
        </pc:spChg>
        <pc:spChg chg="add mod">
          <ac:chgData name="shaghayegh vafi" userId="0ddb5ecaa1b92a4f" providerId="LiveId" clId="{8196BB2A-0055-46CB-8E51-7CE96E063EF0}" dt="2024-05-24T13:02:43.594" v="383" actId="14100"/>
          <ac:spMkLst>
            <pc:docMk/>
            <pc:sldMk cId="577056989" sldId="374"/>
            <ac:spMk id="12" creationId="{589FD340-7EED-DC3B-3188-EDD20DBB26E9}"/>
          </ac:spMkLst>
        </pc:spChg>
        <pc:picChg chg="del mod">
          <ac:chgData name="shaghayegh vafi" userId="0ddb5ecaa1b92a4f" providerId="LiveId" clId="{8196BB2A-0055-46CB-8E51-7CE96E063EF0}" dt="2024-05-24T13:02:15.812" v="374" actId="478"/>
          <ac:picMkLst>
            <pc:docMk/>
            <pc:sldMk cId="577056989" sldId="374"/>
            <ac:picMk id="7" creationId="{1EEBAE25-0AED-268A-0E6E-8CAD65639C76}"/>
          </ac:picMkLst>
        </pc:picChg>
      </pc:sldChg>
      <pc:sldChg chg="delSp mod">
        <pc:chgData name="shaghayegh vafi" userId="0ddb5ecaa1b92a4f" providerId="LiveId" clId="{8196BB2A-0055-46CB-8E51-7CE96E063EF0}" dt="2024-05-24T13:55:58.774" v="819" actId="21"/>
        <pc:sldMkLst>
          <pc:docMk/>
          <pc:sldMk cId="288442976" sldId="375"/>
        </pc:sldMkLst>
        <pc:spChg chg="del">
          <ac:chgData name="shaghayegh vafi" userId="0ddb5ecaa1b92a4f" providerId="LiveId" clId="{8196BB2A-0055-46CB-8E51-7CE96E063EF0}" dt="2024-05-24T13:55:58.774" v="819" actId="21"/>
          <ac:spMkLst>
            <pc:docMk/>
            <pc:sldMk cId="288442976" sldId="375"/>
            <ac:spMk id="2" creationId="{A6F21DE4-955D-A9A8-26EC-787FD6B066A4}"/>
          </ac:spMkLst>
        </pc:spChg>
      </pc:sldChg>
      <pc:sldChg chg="addSp delSp modSp mod">
        <pc:chgData name="shaghayegh vafi" userId="0ddb5ecaa1b92a4f" providerId="LiveId" clId="{8196BB2A-0055-46CB-8E51-7CE96E063EF0}" dt="2024-05-24T11:25:10.206" v="203" actId="478"/>
        <pc:sldMkLst>
          <pc:docMk/>
          <pc:sldMk cId="3275914623" sldId="376"/>
        </pc:sldMkLst>
        <pc:spChg chg="mod">
          <ac:chgData name="shaghayegh vafi" userId="0ddb5ecaa1b92a4f" providerId="LiveId" clId="{8196BB2A-0055-46CB-8E51-7CE96E063EF0}" dt="2024-05-24T11:22:29.555" v="167" actId="1076"/>
          <ac:spMkLst>
            <pc:docMk/>
            <pc:sldMk cId="3275914623" sldId="376"/>
            <ac:spMk id="5" creationId="{6B65C2A9-ABB7-5302-E24E-5CFE61917803}"/>
          </ac:spMkLst>
        </pc:spChg>
        <pc:spChg chg="add mod">
          <ac:chgData name="shaghayegh vafi" userId="0ddb5ecaa1b92a4f" providerId="LiveId" clId="{8196BB2A-0055-46CB-8E51-7CE96E063EF0}" dt="2024-05-24T11:22:19.525" v="166" actId="255"/>
          <ac:spMkLst>
            <pc:docMk/>
            <pc:sldMk cId="3275914623" sldId="376"/>
            <ac:spMk id="7" creationId="{63FDEBC3-F91C-D45C-2038-8DB997E5CEDA}"/>
          </ac:spMkLst>
        </pc:spChg>
        <pc:spChg chg="add mod">
          <ac:chgData name="shaghayegh vafi" userId="0ddb5ecaa1b92a4f" providerId="LiveId" clId="{8196BB2A-0055-46CB-8E51-7CE96E063EF0}" dt="2024-05-24T11:22:38.140" v="168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shaghayegh vafi" userId="0ddb5ecaa1b92a4f" providerId="LiveId" clId="{8196BB2A-0055-46CB-8E51-7CE96E063EF0}" dt="2024-05-24T11:24:04.406" v="188" actId="1076"/>
          <ac:spMkLst>
            <pc:docMk/>
            <pc:sldMk cId="3275914623" sldId="376"/>
            <ac:spMk id="10" creationId="{DA4A8918-A0F0-F00E-98B9-50929C1DC51E}"/>
          </ac:spMkLst>
        </pc:spChg>
        <pc:spChg chg="del mod">
          <ac:chgData name="shaghayegh vafi" userId="0ddb5ecaa1b92a4f" providerId="LiveId" clId="{8196BB2A-0055-46CB-8E51-7CE96E063EF0}" dt="2024-05-24T11:20:23.223" v="155"/>
          <ac:spMkLst>
            <pc:docMk/>
            <pc:sldMk cId="3275914623" sldId="376"/>
            <ac:spMk id="11" creationId="{D2215499-D71F-492E-1F82-5EE3E87A77B2}"/>
          </ac:spMkLst>
        </pc:spChg>
        <pc:spChg chg="mod">
          <ac:chgData name="shaghayegh vafi" userId="0ddb5ecaa1b92a4f" providerId="LiveId" clId="{8196BB2A-0055-46CB-8E51-7CE96E063EF0}" dt="2024-05-24T11:24:32.276" v="192" actId="1076"/>
          <ac:spMkLst>
            <pc:docMk/>
            <pc:sldMk cId="3275914623" sldId="376"/>
            <ac:spMk id="12" creationId="{C4311711-AEF2-04C5-ABA0-F84856537EA0}"/>
          </ac:spMkLst>
        </pc:spChg>
        <pc:spChg chg="add mod">
          <ac:chgData name="shaghayegh vafi" userId="0ddb5ecaa1b92a4f" providerId="LiveId" clId="{8196BB2A-0055-46CB-8E51-7CE96E063EF0}" dt="2024-05-24T11:23:36.835" v="178" actId="1076"/>
          <ac:spMkLst>
            <pc:docMk/>
            <pc:sldMk cId="3275914623" sldId="376"/>
            <ac:spMk id="13" creationId="{345B2A60-B106-EF15-6B11-99E2073F29BC}"/>
          </ac:spMkLst>
        </pc:spChg>
        <pc:spChg chg="add mod">
          <ac:chgData name="shaghayegh vafi" userId="0ddb5ecaa1b92a4f" providerId="LiveId" clId="{8196BB2A-0055-46CB-8E51-7CE96E063EF0}" dt="2024-05-24T11:24:21.464" v="191" actId="1076"/>
          <ac:spMkLst>
            <pc:docMk/>
            <pc:sldMk cId="3275914623" sldId="376"/>
            <ac:spMk id="14" creationId="{6E5551D4-59E3-5CC1-224D-5093F5A2215A}"/>
          </ac:spMkLst>
        </pc:spChg>
        <pc:spChg chg="add mod">
          <ac:chgData name="shaghayegh vafi" userId="0ddb5ecaa1b92a4f" providerId="LiveId" clId="{8196BB2A-0055-46CB-8E51-7CE96E063EF0}" dt="2024-05-24T11:25:06.058" v="202" actId="1076"/>
          <ac:spMkLst>
            <pc:docMk/>
            <pc:sldMk cId="3275914623" sldId="376"/>
            <ac:spMk id="15" creationId="{3AC0365C-E692-3E2A-0E38-A03D7A9CE092}"/>
          </ac:spMkLst>
        </pc:spChg>
        <pc:picChg chg="del mod">
          <ac:chgData name="shaghayegh vafi" userId="0ddb5ecaa1b92a4f" providerId="LiveId" clId="{8196BB2A-0055-46CB-8E51-7CE96E063EF0}" dt="2024-05-24T11:25:10.206" v="203" actId="478"/>
          <ac:picMkLst>
            <pc:docMk/>
            <pc:sldMk cId="3275914623" sldId="376"/>
            <ac:picMk id="6" creationId="{AC7ADC2E-8CE7-E49C-F6AF-3E734169AAAE}"/>
          </ac:picMkLst>
        </pc:picChg>
      </pc:sldChg>
      <pc:sldChg chg="modSp">
        <pc:chgData name="shaghayegh vafi" userId="0ddb5ecaa1b92a4f" providerId="LiveId" clId="{8196BB2A-0055-46CB-8E51-7CE96E063EF0}" dt="2024-05-24T13:56:38.486" v="825" actId="207"/>
        <pc:sldMkLst>
          <pc:docMk/>
          <pc:sldMk cId="4246651057" sldId="379"/>
        </pc:sldMkLst>
        <pc:spChg chg="mod">
          <ac:chgData name="shaghayegh vafi" userId="0ddb5ecaa1b92a4f" providerId="LiveId" clId="{8196BB2A-0055-46CB-8E51-7CE96E063EF0}" dt="2024-05-24T13:56:38.486" v="825" actId="207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">
        <pc:chgData name="shaghayegh vafi" userId="0ddb5ecaa1b92a4f" providerId="LiveId" clId="{8196BB2A-0055-46CB-8E51-7CE96E063EF0}" dt="2024-05-24T10:50:13.737" v="9" actId="1076"/>
        <pc:sldMkLst>
          <pc:docMk/>
          <pc:sldMk cId="2220304582" sldId="380"/>
        </pc:sldMkLst>
        <pc:spChg chg="mod">
          <ac:chgData name="shaghayegh vafi" userId="0ddb5ecaa1b92a4f" providerId="LiveId" clId="{8196BB2A-0055-46CB-8E51-7CE96E063EF0}" dt="2024-05-24T10:49:49.919" v="6" actId="20577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shaghayegh vafi" userId="0ddb5ecaa1b92a4f" providerId="LiveId" clId="{8196BB2A-0055-46CB-8E51-7CE96E063EF0}" dt="2024-05-24T10:50:13.737" v="9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modSp mod">
        <pc:chgData name="shaghayegh vafi" userId="0ddb5ecaa1b92a4f" providerId="LiveId" clId="{8196BB2A-0055-46CB-8E51-7CE96E063EF0}" dt="2024-05-24T13:57:55.315" v="827" actId="255"/>
        <pc:sldMkLst>
          <pc:docMk/>
          <pc:sldMk cId="3814607110" sldId="381"/>
        </pc:sldMkLst>
        <pc:spChg chg="mod">
          <ac:chgData name="shaghayegh vafi" userId="0ddb5ecaa1b92a4f" providerId="LiveId" clId="{8196BB2A-0055-46CB-8E51-7CE96E063EF0}" dt="2024-05-24T13:57:55.315" v="827" actId="255"/>
          <ac:spMkLst>
            <pc:docMk/>
            <pc:sldMk cId="3814607110" sldId="381"/>
            <ac:spMk id="3" creationId="{C39C7012-E888-7C63-D532-E98EF48AADFF}"/>
          </ac:spMkLst>
        </pc:spChg>
      </pc:sldChg>
    </pc:docChg>
  </pc:docChgLst>
  <pc:docChgLst>
    <pc:chgData name="Mina Farmanbar" userId="2a1e0098-5dc4-4049-80c3-9d1d60d2f212" providerId="ADAL" clId="{DC533D5A-9665-454D-8F0F-3EC1F6C89C32}"/>
    <pc:docChg chg="custSel addSld modSld">
      <pc:chgData name="Mina Farmanbar" userId="2a1e0098-5dc4-4049-80c3-9d1d60d2f212" providerId="ADAL" clId="{DC533D5A-9665-454D-8F0F-3EC1F6C89C32}" dt="2024-07-21T11:09:17.232" v="331" actId="478"/>
      <pc:docMkLst>
        <pc:docMk/>
      </pc:docMkLst>
      <pc:sldChg chg="modSp add">
        <pc:chgData name="Mina Farmanbar" userId="2a1e0098-5dc4-4049-80c3-9d1d60d2f212" providerId="ADAL" clId="{DC533D5A-9665-454D-8F0F-3EC1F6C89C32}" dt="2024-07-02T11:42:05.929" v="3" actId="962"/>
        <pc:sldMkLst>
          <pc:docMk/>
          <pc:sldMk cId="3586570464" sldId="367"/>
        </pc:sldMkLst>
        <pc:spChg chg="mod">
          <ac:chgData name="Mina Farmanbar" userId="2a1e0098-5dc4-4049-80c3-9d1d60d2f212" providerId="ADAL" clId="{DC533D5A-9665-454D-8F0F-3EC1F6C89C32}" dt="2024-07-02T11:42:01.015" v="2" actId="1076"/>
          <ac:spMkLst>
            <pc:docMk/>
            <pc:sldMk cId="3586570464" sldId="367"/>
            <ac:spMk id="2" creationId="{E7CD44EB-F71D-1F36-F3CD-CFE01ACECA3B}"/>
          </ac:spMkLst>
        </pc:spChg>
        <pc:picChg chg="mod">
          <ac:chgData name="Mina Farmanbar" userId="2a1e0098-5dc4-4049-80c3-9d1d60d2f212" providerId="ADAL" clId="{DC533D5A-9665-454D-8F0F-3EC1F6C89C32}" dt="2024-07-02T11:42:05.929" v="3" actId="962"/>
          <ac:picMkLst>
            <pc:docMk/>
            <pc:sldMk cId="3586570464" sldId="367"/>
            <ac:picMk id="8" creationId="{B58899FC-AD6D-E197-B7EF-CDFF5583D11A}"/>
          </ac:picMkLst>
        </pc:picChg>
      </pc:sldChg>
      <pc:sldChg chg="modNotesTx">
        <pc:chgData name="Mina Farmanbar" userId="2a1e0098-5dc4-4049-80c3-9d1d60d2f212" providerId="ADAL" clId="{DC533D5A-9665-454D-8F0F-3EC1F6C89C32}" dt="2024-07-21T11:08:33.402" v="330" actId="6549"/>
        <pc:sldMkLst>
          <pc:docMk/>
          <pc:sldMk cId="4246651057" sldId="379"/>
        </pc:sldMkLst>
      </pc:sldChg>
      <pc:sldChg chg="addSp modSp mod">
        <pc:chgData name="Mina Farmanbar" userId="2a1e0098-5dc4-4049-80c3-9d1d60d2f212" providerId="ADAL" clId="{DC533D5A-9665-454D-8F0F-3EC1F6C89C32}" dt="2024-07-02T12:04:13.065" v="294" actId="1076"/>
        <pc:sldMkLst>
          <pc:docMk/>
          <pc:sldMk cId="838458726" sldId="413"/>
        </pc:sldMkLst>
        <pc:spChg chg="add mod">
          <ac:chgData name="Mina Farmanbar" userId="2a1e0098-5dc4-4049-80c3-9d1d60d2f212" providerId="ADAL" clId="{DC533D5A-9665-454D-8F0F-3EC1F6C89C32}" dt="2024-07-02T12:04:13.065" v="294" actId="1076"/>
          <ac:spMkLst>
            <pc:docMk/>
            <pc:sldMk cId="838458726" sldId="413"/>
            <ac:spMk id="4" creationId="{5BCB643E-E65C-6265-A509-F373B62625DF}"/>
          </ac:spMkLst>
        </pc:spChg>
      </pc:sldChg>
      <pc:sldChg chg="modSp">
        <pc:chgData name="Mina Farmanbar" userId="2a1e0098-5dc4-4049-80c3-9d1d60d2f212" providerId="ADAL" clId="{DC533D5A-9665-454D-8F0F-3EC1F6C89C32}" dt="2024-07-02T11:42:36.742" v="75" actId="962"/>
        <pc:sldMkLst>
          <pc:docMk/>
          <pc:sldMk cId="2792437802" sldId="414"/>
        </pc:sldMkLst>
        <pc:cxnChg chg="mod">
          <ac:chgData name="Mina Farmanbar" userId="2a1e0098-5dc4-4049-80c3-9d1d60d2f212" providerId="ADAL" clId="{DC533D5A-9665-454D-8F0F-3EC1F6C89C32}" dt="2024-07-02T11:42:36.742" v="75" actId="962"/>
          <ac:cxnSpMkLst>
            <pc:docMk/>
            <pc:sldMk cId="2792437802" sldId="414"/>
            <ac:cxnSpMk id="4" creationId="{C5426A9E-C143-0BF4-ECDB-DC5E5222BE2B}"/>
          </ac:cxnSpMkLst>
        </pc:cxnChg>
      </pc:sldChg>
      <pc:sldChg chg="modSp">
        <pc:chgData name="Mina Farmanbar" userId="2a1e0098-5dc4-4049-80c3-9d1d60d2f212" providerId="ADAL" clId="{DC533D5A-9665-454D-8F0F-3EC1F6C89C32}" dt="2024-07-02T11:43:21.174" v="79" actId="962"/>
        <pc:sldMkLst>
          <pc:docMk/>
          <pc:sldMk cId="602245712" sldId="415"/>
        </pc:sldMkLst>
        <pc:spChg chg="mod">
          <ac:chgData name="Mina Farmanbar" userId="2a1e0098-5dc4-4049-80c3-9d1d60d2f212" providerId="ADAL" clId="{DC533D5A-9665-454D-8F0F-3EC1F6C89C32}" dt="2024-07-02T11:43:07.044" v="77" actId="962"/>
          <ac:spMkLst>
            <pc:docMk/>
            <pc:sldMk cId="602245712" sldId="415"/>
            <ac:spMk id="3" creationId="{4206681F-79AA-0777-1FAD-C7AF042BD141}"/>
          </ac:spMkLst>
        </pc:spChg>
        <pc:grpChg chg="mod">
          <ac:chgData name="Mina Farmanbar" userId="2a1e0098-5dc4-4049-80c3-9d1d60d2f212" providerId="ADAL" clId="{DC533D5A-9665-454D-8F0F-3EC1F6C89C32}" dt="2024-07-02T11:43:21.174" v="79" actId="962"/>
          <ac:grpSpMkLst>
            <pc:docMk/>
            <pc:sldMk cId="602245712" sldId="415"/>
            <ac:grpSpMk id="2" creationId="{4E008143-D08C-863F-50C5-E7FE4B794290}"/>
          </ac:grpSpMkLst>
        </pc:grpChg>
      </pc:sldChg>
      <pc:sldChg chg="modSp">
        <pc:chgData name="Mina Farmanbar" userId="2a1e0098-5dc4-4049-80c3-9d1d60d2f212" providerId="ADAL" clId="{DC533D5A-9665-454D-8F0F-3EC1F6C89C32}" dt="2024-07-02T11:43:40.073" v="109" actId="962"/>
        <pc:sldMkLst>
          <pc:docMk/>
          <pc:sldMk cId="3458697845" sldId="417"/>
        </pc:sldMkLst>
        <pc:grpChg chg="mod">
          <ac:chgData name="Mina Farmanbar" userId="2a1e0098-5dc4-4049-80c3-9d1d60d2f212" providerId="ADAL" clId="{DC533D5A-9665-454D-8F0F-3EC1F6C89C32}" dt="2024-07-02T11:43:40.073" v="109" actId="962"/>
          <ac:grpSpMkLst>
            <pc:docMk/>
            <pc:sldMk cId="3458697845" sldId="417"/>
            <ac:grpSpMk id="5" creationId="{238C4F90-22D8-75B9-B46B-392A1DE791FD}"/>
          </ac:grpSpMkLst>
        </pc:grpChg>
      </pc:sldChg>
      <pc:sldChg chg="modSp">
        <pc:chgData name="Mina Farmanbar" userId="2a1e0098-5dc4-4049-80c3-9d1d60d2f212" providerId="ADAL" clId="{DC533D5A-9665-454D-8F0F-3EC1F6C89C32}" dt="2024-07-02T11:46:25.235" v="261" actId="962"/>
        <pc:sldMkLst>
          <pc:docMk/>
          <pc:sldMk cId="3601168363" sldId="418"/>
        </pc:sldMkLst>
        <pc:spChg chg="mod">
          <ac:chgData name="Mina Farmanbar" userId="2a1e0098-5dc4-4049-80c3-9d1d60d2f212" providerId="ADAL" clId="{DC533D5A-9665-454D-8F0F-3EC1F6C89C32}" dt="2024-07-02T11:46:25.235" v="261" actId="962"/>
          <ac:spMkLst>
            <pc:docMk/>
            <pc:sldMk cId="3601168363" sldId="418"/>
            <ac:spMk id="4" creationId="{CC1D4C96-B5D0-C37E-7C63-368CD3A2E60D}"/>
          </ac:spMkLst>
        </pc:spChg>
        <pc:spChg chg="mod">
          <ac:chgData name="Mina Farmanbar" userId="2a1e0098-5dc4-4049-80c3-9d1d60d2f212" providerId="ADAL" clId="{DC533D5A-9665-454D-8F0F-3EC1F6C89C32}" dt="2024-07-02T11:46:12.257" v="223" actId="962"/>
          <ac:spMkLst>
            <pc:docMk/>
            <pc:sldMk cId="3601168363" sldId="418"/>
            <ac:spMk id="7" creationId="{514515E5-71F4-E4BD-E226-7CEBD532BD86}"/>
          </ac:spMkLst>
        </pc:spChg>
        <pc:cxnChg chg="mod">
          <ac:chgData name="Mina Farmanbar" userId="2a1e0098-5dc4-4049-80c3-9d1d60d2f212" providerId="ADAL" clId="{DC533D5A-9665-454D-8F0F-3EC1F6C89C32}" dt="2024-07-02T11:43:47.504" v="110" actId="962"/>
          <ac:cxnSpMkLst>
            <pc:docMk/>
            <pc:sldMk cId="3601168363" sldId="418"/>
            <ac:cxnSpMk id="5" creationId="{A18EE2E3-693D-B703-D0E1-8BA592B20070}"/>
          </ac:cxnSpMkLst>
        </pc:cxnChg>
        <pc:cxnChg chg="mod">
          <ac:chgData name="Mina Farmanbar" userId="2a1e0098-5dc4-4049-80c3-9d1d60d2f212" providerId="ADAL" clId="{DC533D5A-9665-454D-8F0F-3EC1F6C89C32}" dt="2024-07-02T11:43:50.834" v="111" actId="962"/>
          <ac:cxnSpMkLst>
            <pc:docMk/>
            <pc:sldMk cId="3601168363" sldId="418"/>
            <ac:cxnSpMk id="6" creationId="{A8EE4D43-5116-6E5F-CBC7-98351BAF7E60}"/>
          </ac:cxnSpMkLst>
        </pc:cxnChg>
      </pc:sldChg>
      <pc:sldChg chg="modSp modNotesTx">
        <pc:chgData name="Mina Farmanbar" userId="2a1e0098-5dc4-4049-80c3-9d1d60d2f212" providerId="ADAL" clId="{DC533D5A-9665-454D-8F0F-3EC1F6C89C32}" dt="2024-07-21T11:00:28.065" v="295" actId="6549"/>
        <pc:sldMkLst>
          <pc:docMk/>
          <pc:sldMk cId="1378121750" sldId="419"/>
        </pc:sldMkLst>
        <pc:spChg chg="mod">
          <ac:chgData name="Mina Farmanbar" userId="2a1e0098-5dc4-4049-80c3-9d1d60d2f212" providerId="ADAL" clId="{DC533D5A-9665-454D-8F0F-3EC1F6C89C32}" dt="2024-07-02T11:44:11.276" v="113" actId="962"/>
          <ac:spMkLst>
            <pc:docMk/>
            <pc:sldMk cId="1378121750" sldId="419"/>
            <ac:spMk id="3" creationId="{B6D3D5A9-FD81-0B55-55A2-268CD03CE8E8}"/>
          </ac:spMkLst>
        </pc:spChg>
        <pc:grpChg chg="mod">
          <ac:chgData name="Mina Farmanbar" userId="2a1e0098-5dc4-4049-80c3-9d1d60d2f212" providerId="ADAL" clId="{DC533D5A-9665-454D-8F0F-3EC1F6C89C32}" dt="2024-07-02T11:44:20.845" v="115" actId="962"/>
          <ac:grpSpMkLst>
            <pc:docMk/>
            <pc:sldMk cId="1378121750" sldId="419"/>
            <ac:grpSpMk id="7" creationId="{2B05F01F-9EF9-10D1-8EF4-5D39DA0D1939}"/>
          </ac:grpSpMkLst>
        </pc:grpChg>
      </pc:sldChg>
      <pc:sldChg chg="modNotesTx">
        <pc:chgData name="Mina Farmanbar" userId="2a1e0098-5dc4-4049-80c3-9d1d60d2f212" providerId="ADAL" clId="{DC533D5A-9665-454D-8F0F-3EC1F6C89C32}" dt="2024-07-21T11:02:20.026" v="313" actId="20577"/>
        <pc:sldMkLst>
          <pc:docMk/>
          <pc:sldMk cId="1461263139" sldId="420"/>
        </pc:sldMkLst>
      </pc:sldChg>
      <pc:sldChg chg="modNotesTx">
        <pc:chgData name="Mina Farmanbar" userId="2a1e0098-5dc4-4049-80c3-9d1d60d2f212" providerId="ADAL" clId="{DC533D5A-9665-454D-8F0F-3EC1F6C89C32}" dt="2024-07-21T11:03:38.732" v="314" actId="20577"/>
        <pc:sldMkLst>
          <pc:docMk/>
          <pc:sldMk cId="3402072979" sldId="421"/>
        </pc:sldMkLst>
      </pc:sldChg>
      <pc:sldChg chg="modNotesTx">
        <pc:chgData name="Mina Farmanbar" userId="2a1e0098-5dc4-4049-80c3-9d1d60d2f212" providerId="ADAL" clId="{DC533D5A-9665-454D-8F0F-3EC1F6C89C32}" dt="2024-07-21T11:05:33.681" v="325" actId="20577"/>
        <pc:sldMkLst>
          <pc:docMk/>
          <pc:sldMk cId="3743665991" sldId="422"/>
        </pc:sldMkLst>
      </pc:sldChg>
      <pc:sldChg chg="addSp delSp modSp mod">
        <pc:chgData name="Mina Farmanbar" userId="2a1e0098-5dc4-4049-80c3-9d1d60d2f212" providerId="ADAL" clId="{DC533D5A-9665-454D-8F0F-3EC1F6C89C32}" dt="2024-07-21T11:09:17.232" v="331" actId="478"/>
        <pc:sldMkLst>
          <pc:docMk/>
          <pc:sldMk cId="2407095597" sldId="423"/>
        </pc:sldMkLst>
        <pc:spChg chg="mod">
          <ac:chgData name="Mina Farmanbar" userId="2a1e0098-5dc4-4049-80c3-9d1d60d2f212" providerId="ADAL" clId="{DC533D5A-9665-454D-8F0F-3EC1F6C89C32}" dt="2024-07-02T11:44:56.955" v="175" actId="962"/>
          <ac:spMkLst>
            <pc:docMk/>
            <pc:sldMk cId="2407095597" sldId="423"/>
            <ac:spMk id="8" creationId="{B4789D5B-D0E2-662D-A872-6B53E115C2FB}"/>
          </ac:spMkLst>
        </pc:spChg>
        <pc:spChg chg="add del mod">
          <ac:chgData name="Mina Farmanbar" userId="2a1e0098-5dc4-4049-80c3-9d1d60d2f212" providerId="ADAL" clId="{DC533D5A-9665-454D-8F0F-3EC1F6C89C32}" dt="2024-07-21T11:09:17.232" v="331" actId="478"/>
          <ac:spMkLst>
            <pc:docMk/>
            <pc:sldMk cId="2407095597" sldId="423"/>
            <ac:spMk id="18" creationId="{FEF34DF9-DA71-A017-A0AA-C1115B7079D3}"/>
          </ac:spMkLst>
        </pc:spChg>
        <pc:grpChg chg="mod">
          <ac:chgData name="Mina Farmanbar" userId="2a1e0098-5dc4-4049-80c3-9d1d60d2f212" providerId="ADAL" clId="{DC533D5A-9665-454D-8F0F-3EC1F6C89C32}" dt="2024-07-02T11:44:41.551" v="173" actId="962"/>
          <ac:grpSpMkLst>
            <pc:docMk/>
            <pc:sldMk cId="2407095597" sldId="423"/>
            <ac:grpSpMk id="16" creationId="{1F4EF714-E1FC-A15B-92F3-FF50841B6923}"/>
          </ac:grpSpMkLst>
        </pc:grpChg>
        <pc:grpChg chg="mod">
          <ac:chgData name="Mina Farmanbar" userId="2a1e0098-5dc4-4049-80c3-9d1d60d2f212" providerId="ADAL" clId="{DC533D5A-9665-454D-8F0F-3EC1F6C89C32}" dt="2024-07-02T11:45:04.285" v="177" actId="962"/>
          <ac:grpSpMkLst>
            <pc:docMk/>
            <pc:sldMk cId="2407095597" sldId="423"/>
            <ac:grpSpMk id="17" creationId="{E5BE737D-FD31-BFDC-2EC9-416865B22245}"/>
          </ac:grpSpMkLst>
        </pc:grpChg>
      </pc:sldChg>
    </pc:docChg>
  </pc:docChgLst>
  <pc:docChgLst>
    <pc:chgData name="Nadiia Mashliana" userId="S::2926681@uis.no::a431dd0c-97a9-4cbc-8ffb-98d729a23cb2" providerId="AD" clId="Web-{7625C061-B831-16FA-9217-0EF1457A49E3}"/>
    <pc:docChg chg="modSld">
      <pc:chgData name="Nadiia Mashliana" userId="S::2926681@uis.no::a431dd0c-97a9-4cbc-8ffb-98d729a23cb2" providerId="AD" clId="Web-{7625C061-B831-16FA-9217-0EF1457A49E3}" dt="2024-06-10T07:51:20.610" v="1" actId="14100"/>
      <pc:docMkLst>
        <pc:docMk/>
      </pc:docMkLst>
      <pc:sldChg chg="modSp">
        <pc:chgData name="Nadiia Mashliana" userId="S::2926681@uis.no::a431dd0c-97a9-4cbc-8ffb-98d729a23cb2" providerId="AD" clId="Web-{7625C061-B831-16FA-9217-0EF1457A49E3}" dt="2024-06-10T07:51:20.610" v="1" actId="14100"/>
        <pc:sldMkLst>
          <pc:docMk/>
          <pc:sldMk cId="2665814430" sldId="368"/>
        </pc:sldMkLst>
        <pc:spChg chg="mod">
          <ac:chgData name="Nadiia Mashliana" userId="S::2926681@uis.no::a431dd0c-97a9-4cbc-8ffb-98d729a23cb2" providerId="AD" clId="Web-{7625C061-B831-16FA-9217-0EF1457A49E3}" dt="2024-06-10T07:51:20.610" v="1" actId="14100"/>
          <ac:spMkLst>
            <pc:docMk/>
            <pc:sldMk cId="2665814430" sldId="368"/>
            <ac:spMk id="7" creationId="{D33F0564-ED1D-4C48-65DA-F06096984FCC}"/>
          </ac:spMkLst>
        </pc:spChg>
      </pc:sldChg>
    </pc:docChg>
  </pc:docChgLst>
  <pc:docChgLst>
    <pc:chgData name="Mina Farmanbar" userId="2a1e0098-5dc4-4049-80c3-9d1d60d2f212" providerId="ADAL" clId="{D7201737-A72C-4360-861B-FE98E0A104BA}"/>
    <pc:docChg chg="undo custSel addSld delSld modSld sldOrd modMainMaster">
      <pc:chgData name="Mina Farmanbar" userId="2a1e0098-5dc4-4049-80c3-9d1d60d2f212" providerId="ADAL" clId="{D7201737-A72C-4360-861B-FE98E0A104BA}" dt="2024-06-06T17:04:11.112" v="682" actId="6549"/>
      <pc:docMkLst>
        <pc:docMk/>
      </pc:docMkLst>
      <pc:sldChg chg="del">
        <pc:chgData name="Mina Farmanbar" userId="2a1e0098-5dc4-4049-80c3-9d1d60d2f212" providerId="ADAL" clId="{D7201737-A72C-4360-861B-FE98E0A104BA}" dt="2024-06-06T17:04:06.020" v="681" actId="47"/>
        <pc:sldMkLst>
          <pc:docMk/>
          <pc:sldMk cId="2259308896" sldId="256"/>
        </pc:sldMkLst>
      </pc:sldChg>
      <pc:sldChg chg="addSp delSp modSp mod modNotesTx">
        <pc:chgData name="Mina Farmanbar" userId="2a1e0098-5dc4-4049-80c3-9d1d60d2f212" providerId="ADAL" clId="{D7201737-A72C-4360-861B-FE98E0A104BA}" dt="2024-06-06T16:58:46.128" v="633"/>
        <pc:sldMkLst>
          <pc:docMk/>
          <pc:sldMk cId="431343812" sldId="308"/>
        </pc:sldMkLst>
        <pc:spChg chg="del mod">
          <ac:chgData name="Mina Farmanbar" userId="2a1e0098-5dc4-4049-80c3-9d1d60d2f212" providerId="ADAL" clId="{D7201737-A72C-4360-861B-FE98E0A104BA}" dt="2024-05-28T06:52:08.335" v="42" actId="478"/>
          <ac:spMkLst>
            <pc:docMk/>
            <pc:sldMk cId="431343812" sldId="30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6:56:04.491" v="614" actId="33524"/>
          <ac:spMkLst>
            <pc:docMk/>
            <pc:sldMk cId="431343812" sldId="308"/>
            <ac:spMk id="6" creationId="{2FBAD259-9688-4BE2-F67E-16DC638554BB}"/>
          </ac:spMkLst>
        </pc:spChg>
        <pc:spChg chg="mod">
          <ac:chgData name="Mina Farmanbar" userId="2a1e0098-5dc4-4049-80c3-9d1d60d2f212" providerId="ADAL" clId="{D7201737-A72C-4360-861B-FE98E0A104BA}" dt="2024-05-27T08:26:18.084" v="31" actId="1076"/>
          <ac:spMkLst>
            <pc:docMk/>
            <pc:sldMk cId="431343812" sldId="308"/>
            <ac:spMk id="11" creationId="{E50579AD-923A-5A51-3A01-56C7DA3B18D6}"/>
          </ac:spMkLst>
        </pc:spChg>
        <pc:cxnChg chg="mod">
          <ac:chgData name="Mina Farmanbar" userId="2a1e0098-5dc4-4049-80c3-9d1d60d2f212" providerId="ADAL" clId="{D7201737-A72C-4360-861B-FE98E0A104BA}" dt="2024-05-27T08:26:15.003" v="30" actId="1076"/>
          <ac:cxnSpMkLst>
            <pc:docMk/>
            <pc:sldMk cId="431343812" sldId="308"/>
            <ac:cxnSpMk id="19" creationId="{E88AF7A0-92D4-6BAF-B7E6-A14CBBF1FFBB}"/>
          </ac:cxnSpMkLst>
        </pc:cxn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3652323871" sldId="309"/>
        </pc:sldMkLst>
        <pc:spChg chg="mod">
          <ac:chgData name="Mina Farmanbar" userId="2a1e0098-5dc4-4049-80c3-9d1d60d2f212" providerId="ADAL" clId="{D7201737-A72C-4360-861B-FE98E0A104BA}" dt="2024-05-30T13:09:30.448" v="171" actId="12"/>
          <ac:spMkLst>
            <pc:docMk/>
            <pc:sldMk cId="3652323871" sldId="309"/>
            <ac:spMk id="3" creationId="{8DECAAC9-227F-9DE8-BB67-56A231BC9C37}"/>
          </ac:spMkLst>
        </pc:spChg>
        <pc:graphicFrameChg chg="mod">
          <ac:chgData name="Mina Farmanbar" userId="2a1e0098-5dc4-4049-80c3-9d1d60d2f212" providerId="ADAL" clId="{D7201737-A72C-4360-861B-FE98E0A104BA}" dt="2024-05-30T13:09:26.258" v="170" actId="1076"/>
          <ac:graphicFrameMkLst>
            <pc:docMk/>
            <pc:sldMk cId="3652323871" sldId="309"/>
            <ac:graphicFrameMk id="5" creationId="{D7D09418-E675-4B14-1B0F-D1C0CFDD2751}"/>
          </ac:graphicFrameMkLst>
        </pc:graphicFrameChg>
      </pc:sldChg>
      <pc:sldChg chg="modSp del mod">
        <pc:chgData name="Mina Farmanbar" userId="2a1e0098-5dc4-4049-80c3-9d1d60d2f212" providerId="ADAL" clId="{D7201737-A72C-4360-861B-FE98E0A104BA}" dt="2024-06-06T15:37:21.911" v="294" actId="47"/>
        <pc:sldMkLst>
          <pc:docMk/>
          <pc:sldMk cId="2519185887" sldId="336"/>
        </pc:sldMkLst>
        <pc:spChg chg="mod">
          <ac:chgData name="Mina Farmanbar" userId="2a1e0098-5dc4-4049-80c3-9d1d60d2f212" providerId="ADAL" clId="{D7201737-A72C-4360-861B-FE98E0A104BA}" dt="2024-05-30T13:09:08.337" v="165" actId="255"/>
          <ac:spMkLst>
            <pc:docMk/>
            <pc:sldMk cId="2519185887" sldId="336"/>
            <ac:spMk id="3" creationId="{EE74D330-60BF-3535-6386-3033BBA7806B}"/>
          </ac:spMkLst>
        </pc:spChg>
        <pc:picChg chg="mod">
          <ac:chgData name="Mina Farmanbar" userId="2a1e0098-5dc4-4049-80c3-9d1d60d2f212" providerId="ADAL" clId="{D7201737-A72C-4360-861B-FE98E0A104BA}" dt="2024-05-30T13:09:12.657" v="166" actId="1076"/>
          <ac:picMkLst>
            <pc:docMk/>
            <pc:sldMk cId="2519185887" sldId="336"/>
            <ac:picMk id="5" creationId="{81EFC578-9881-A62A-3418-A9AE999EAF1B}"/>
          </ac:picMkLst>
        </pc:picChg>
      </pc:sldChg>
      <pc:sldChg chg="addSp modSp mod modClrScheme modAnim chgLayout modNotesTx">
        <pc:chgData name="Mina Farmanbar" userId="2a1e0098-5dc4-4049-80c3-9d1d60d2f212" providerId="ADAL" clId="{D7201737-A72C-4360-861B-FE98E0A104BA}" dt="2024-06-06T15:38:09.545" v="295" actId="6549"/>
        <pc:sldMkLst>
          <pc:docMk/>
          <pc:sldMk cId="2665814430" sldId="368"/>
        </pc:sldMkLst>
        <pc:spChg chg="mo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2" creationId="{79E98563-648C-8C86-E670-BD2FCB81A334}"/>
          </ac:spMkLst>
        </pc:spChg>
        <pc:spChg chg="mod ord">
          <ac:chgData name="Mina Farmanbar" userId="2a1e0098-5dc4-4049-80c3-9d1d60d2f212" providerId="ADAL" clId="{D7201737-A72C-4360-861B-FE98E0A104BA}" dt="2024-05-30T12:59:52.492" v="64" actId="255"/>
          <ac:spMkLst>
            <pc:docMk/>
            <pc:sldMk cId="2665814430" sldId="368"/>
            <ac:spMk id="3" creationId="{518254F9-28CA-89EA-D538-14B65C29A593}"/>
          </ac:spMkLst>
        </pc:spChg>
        <pc:spChg chg="mod ord">
          <ac:chgData name="Mina Farmanbar" userId="2a1e0098-5dc4-4049-80c3-9d1d60d2f212" providerId="ADAL" clId="{D7201737-A72C-4360-861B-FE98E0A104BA}" dt="2024-05-30T12:59:40.799" v="62" actId="26606"/>
          <ac:spMkLst>
            <pc:docMk/>
            <pc:sldMk cId="2665814430" sldId="368"/>
            <ac:spMk id="4" creationId="{3459957A-8AB0-3C68-3E0A-A9FA35A5C6D8}"/>
          </ac:spMkLst>
        </pc:spChg>
        <pc:spChg chg="add mod">
          <ac:chgData name="Mina Farmanbar" userId="2a1e0098-5dc4-4049-80c3-9d1d60d2f212" providerId="ADAL" clId="{D7201737-A72C-4360-861B-FE98E0A104BA}" dt="2024-05-30T13:07:28.951" v="87" actId="1076"/>
          <ac:spMkLst>
            <pc:docMk/>
            <pc:sldMk cId="2665814430" sldId="368"/>
            <ac:spMk id="7" creationId="{D33F0564-ED1D-4C48-65DA-F06096984FCC}"/>
          </ac:spMkLst>
        </pc:spChg>
        <pc:picChg chg="add mod">
          <ac:chgData name="Mina Farmanbar" userId="2a1e0098-5dc4-4049-80c3-9d1d60d2f212" providerId="ADAL" clId="{D7201737-A72C-4360-861B-FE98E0A104BA}" dt="2024-05-30T12:59:40.799" v="62" actId="26606"/>
          <ac:picMkLst>
            <pc:docMk/>
            <pc:sldMk cId="2665814430" sldId="368"/>
            <ac:picMk id="6" creationId="{D05DFE50-C118-F315-046E-B6C3AE33FCAC}"/>
          </ac:picMkLst>
        </pc:picChg>
      </pc:sldChg>
      <pc:sldChg chg="del ord">
        <pc:chgData name="Mina Farmanbar" userId="2a1e0098-5dc4-4049-80c3-9d1d60d2f212" providerId="ADAL" clId="{D7201737-A72C-4360-861B-FE98E0A104BA}" dt="2024-05-30T13:17:30.883" v="279" actId="47"/>
        <pc:sldMkLst>
          <pc:docMk/>
          <pc:sldMk cId="4269853836" sldId="369"/>
        </pc:sldMkLst>
      </pc:sldChg>
      <pc:sldChg chg="modSp mod">
        <pc:chgData name="Mina Farmanbar" userId="2a1e0098-5dc4-4049-80c3-9d1d60d2f212" providerId="ADAL" clId="{D7201737-A72C-4360-861B-FE98E0A104BA}" dt="2024-06-06T15:38:40.164" v="297" actId="207"/>
        <pc:sldMkLst>
          <pc:docMk/>
          <pc:sldMk cId="986431438" sldId="370"/>
        </pc:sldMkLst>
        <pc:spChg chg="mod">
          <ac:chgData name="Mina Farmanbar" userId="2a1e0098-5dc4-4049-80c3-9d1d60d2f212" providerId="ADAL" clId="{D7201737-A72C-4360-861B-FE98E0A104BA}" dt="2024-06-06T15:38:40.164" v="297" actId="207"/>
          <ac:spMkLst>
            <pc:docMk/>
            <pc:sldMk cId="986431438" sldId="370"/>
            <ac:spMk id="3" creationId="{9DCBC569-CAAC-BA41-68B5-9E1AC58FBA53}"/>
          </ac:spMkLst>
        </pc:spChg>
        <pc:cxnChg chg="mod">
          <ac:chgData name="Mina Farmanbar" userId="2a1e0098-5dc4-4049-80c3-9d1d60d2f212" providerId="ADAL" clId="{D7201737-A72C-4360-861B-FE98E0A104BA}" dt="2024-05-30T13:09:55.743" v="182" actId="1076"/>
          <ac:cxnSpMkLst>
            <pc:docMk/>
            <pc:sldMk cId="986431438" sldId="370"/>
            <ac:cxnSpMk id="7" creationId="{9B63A274-4AE1-685B-28F7-1159D424EFBF}"/>
          </ac:cxnSpMkLst>
        </pc:cxnChg>
      </pc:sldChg>
      <pc:sldChg chg="addSp delSp modSp mod modNotesTx">
        <pc:chgData name="Mina Farmanbar" userId="2a1e0098-5dc4-4049-80c3-9d1d60d2f212" providerId="ADAL" clId="{D7201737-A72C-4360-861B-FE98E0A104BA}" dt="2024-06-06T15:46:31.221" v="447" actId="113"/>
        <pc:sldMkLst>
          <pc:docMk/>
          <pc:sldMk cId="3423039721" sldId="371"/>
        </pc:sldMkLst>
        <pc:spChg chg="mod">
          <ac:chgData name="Mina Farmanbar" userId="2a1e0098-5dc4-4049-80c3-9d1d60d2f212" providerId="ADAL" clId="{D7201737-A72C-4360-861B-FE98E0A104BA}" dt="2024-06-06T15:46:31.221" v="447" actId="113"/>
          <ac:spMkLst>
            <pc:docMk/>
            <pc:sldMk cId="3423039721" sldId="371"/>
            <ac:spMk id="3" creationId="{9DCBC569-CAAC-BA41-68B5-9E1AC58FBA53}"/>
          </ac:spMkLst>
        </pc:spChg>
        <pc:spChg chg="add mod">
          <ac:chgData name="Mina Farmanbar" userId="2a1e0098-5dc4-4049-80c3-9d1d60d2f212" providerId="ADAL" clId="{D7201737-A72C-4360-861B-FE98E0A104BA}" dt="2024-06-06T15:44:45.939" v="439" actId="1076"/>
          <ac:spMkLst>
            <pc:docMk/>
            <pc:sldMk cId="3423039721" sldId="371"/>
            <ac:spMk id="5" creationId="{938AF265-6E80-DCF7-D070-0F10463AE215}"/>
          </ac:spMkLst>
        </pc:spChg>
        <pc:picChg chg="del mod">
          <ac:chgData name="Mina Farmanbar" userId="2a1e0098-5dc4-4049-80c3-9d1d60d2f212" providerId="ADAL" clId="{D7201737-A72C-4360-861B-FE98E0A104BA}" dt="2024-06-06T15:44:18.351" v="435" actId="478"/>
          <ac:picMkLst>
            <pc:docMk/>
            <pc:sldMk cId="3423039721" sldId="371"/>
            <ac:picMk id="7" creationId="{3EB309B6-3390-6C19-D332-EAC404D6F255}"/>
          </ac:picMkLst>
        </pc:picChg>
        <pc:picChg chg="add mod">
          <ac:chgData name="Mina Farmanbar" userId="2a1e0098-5dc4-4049-80c3-9d1d60d2f212" providerId="ADAL" clId="{D7201737-A72C-4360-861B-FE98E0A104BA}" dt="2024-06-06T15:44:55.036" v="441" actId="1076"/>
          <ac:picMkLst>
            <pc:docMk/>
            <pc:sldMk cId="3423039721" sldId="371"/>
            <ac:picMk id="8" creationId="{FFD847FE-BAFA-0E67-7D67-AEBE730109F0}"/>
          </ac:picMkLst>
        </pc:picChg>
      </pc:sldChg>
      <pc:sldChg chg="modSp mod modNotesTx">
        <pc:chgData name="Mina Farmanbar" userId="2a1e0098-5dc4-4049-80c3-9d1d60d2f212" providerId="ADAL" clId="{D7201737-A72C-4360-861B-FE98E0A104BA}" dt="2024-06-06T15:48:46.705" v="458" actId="6549"/>
        <pc:sldMkLst>
          <pc:docMk/>
          <pc:sldMk cId="2356525013" sldId="372"/>
        </pc:sldMkLst>
        <pc:spChg chg="mod">
          <ac:chgData name="Mina Farmanbar" userId="2a1e0098-5dc4-4049-80c3-9d1d60d2f212" providerId="ADAL" clId="{D7201737-A72C-4360-861B-FE98E0A104BA}" dt="2024-05-30T13:11:16.672" v="211" actId="14100"/>
          <ac:spMkLst>
            <pc:docMk/>
            <pc:sldMk cId="2356525013" sldId="37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1:21.125" v="212" actId="1076"/>
          <ac:spMkLst>
            <pc:docMk/>
            <pc:sldMk cId="2356525013" sldId="372"/>
            <ac:spMk id="5" creationId="{113F3734-F382-982C-AC31-12FE238BCBB0}"/>
          </ac:spMkLst>
        </pc:spChg>
        <pc:graphicFrameChg chg="mod">
          <ac:chgData name="Mina Farmanbar" userId="2a1e0098-5dc4-4049-80c3-9d1d60d2f212" providerId="ADAL" clId="{D7201737-A72C-4360-861B-FE98E0A104BA}" dt="2024-05-30T13:11:28.227" v="214" actId="1076"/>
          <ac:graphicFrameMkLst>
            <pc:docMk/>
            <pc:sldMk cId="2356525013" sldId="372"/>
            <ac:graphicFrameMk id="14" creationId="{A60BDE01-E694-2F95-0367-39E36404024A}"/>
          </ac:graphicFrameMkLst>
        </pc:graphicFrameChg>
        <pc:picChg chg="mod">
          <ac:chgData name="Mina Farmanbar" userId="2a1e0098-5dc4-4049-80c3-9d1d60d2f212" providerId="ADAL" clId="{D7201737-A72C-4360-861B-FE98E0A104BA}" dt="2024-05-30T13:11:23.200" v="213" actId="1076"/>
          <ac:picMkLst>
            <pc:docMk/>
            <pc:sldMk cId="2356525013" sldId="372"/>
            <ac:picMk id="13" creationId="{84B79CF5-8B75-EC68-75E9-B1BFFE1D9019}"/>
          </ac:picMkLst>
        </pc:picChg>
        <pc:cxnChg chg="mod">
          <ac:chgData name="Mina Farmanbar" userId="2a1e0098-5dc4-4049-80c3-9d1d60d2f212" providerId="ADAL" clId="{D7201737-A72C-4360-861B-FE98E0A104BA}" dt="2024-05-30T13:11:31.199" v="215" actId="1076"/>
          <ac:cxnSpMkLst>
            <pc:docMk/>
            <pc:sldMk cId="2356525013" sldId="372"/>
            <ac:cxnSpMk id="16" creationId="{9B6CC1EA-295B-133E-A396-48D92AA11080}"/>
          </ac:cxnSpMkLst>
        </pc:cxnChg>
        <pc:cxnChg chg="mod">
          <ac:chgData name="Mina Farmanbar" userId="2a1e0098-5dc4-4049-80c3-9d1d60d2f212" providerId="ADAL" clId="{D7201737-A72C-4360-861B-FE98E0A104BA}" dt="2024-05-30T13:11:33.255" v="216" actId="1076"/>
          <ac:cxnSpMkLst>
            <pc:docMk/>
            <pc:sldMk cId="2356525013" sldId="372"/>
            <ac:cxnSpMk id="17" creationId="{B7E2011F-1177-B57C-708C-B6F4F48F0032}"/>
          </ac:cxnSpMkLst>
        </pc:cxnChg>
      </pc:sldChg>
      <pc:sldChg chg="modSp mod modNotesTx">
        <pc:chgData name="Mina Farmanbar" userId="2a1e0098-5dc4-4049-80c3-9d1d60d2f212" providerId="ADAL" clId="{D7201737-A72C-4360-861B-FE98E0A104BA}" dt="2024-06-06T15:51:29.735" v="476" actId="6549"/>
        <pc:sldMkLst>
          <pc:docMk/>
          <pc:sldMk cId="168908171" sldId="373"/>
        </pc:sldMkLst>
        <pc:spChg chg="mod">
          <ac:chgData name="Mina Farmanbar" userId="2a1e0098-5dc4-4049-80c3-9d1d60d2f212" providerId="ADAL" clId="{D7201737-A72C-4360-861B-FE98E0A104BA}" dt="2024-06-06T15:50:31.354" v="466" actId="20577"/>
          <ac:spMkLst>
            <pc:docMk/>
            <pc:sldMk cId="168908171" sldId="373"/>
            <ac:spMk id="3" creationId="{9DCBC569-CAAC-BA41-68B5-9E1AC58FBA5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3:52.752" v="510" actId="20577"/>
        <pc:sldMkLst>
          <pc:docMk/>
          <pc:sldMk cId="577056989" sldId="374"/>
        </pc:sldMkLst>
        <pc:spChg chg="mod">
          <ac:chgData name="Mina Farmanbar" userId="2a1e0098-5dc4-4049-80c3-9d1d60d2f212" providerId="ADAL" clId="{D7201737-A72C-4360-861B-FE98E0A104BA}" dt="2024-05-30T13:12:03.044" v="219" actId="403"/>
          <ac:spMkLst>
            <pc:docMk/>
            <pc:sldMk cId="577056989" sldId="374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2:21.612" v="222" actId="1076"/>
          <ac:spMkLst>
            <pc:docMk/>
            <pc:sldMk cId="577056989" sldId="374"/>
            <ac:spMk id="5" creationId="{954569BF-4271-9AFB-2EB0-404862B209DD}"/>
          </ac:spMkLst>
        </pc:spChg>
        <pc:spChg chg="mod">
          <ac:chgData name="Mina Farmanbar" userId="2a1e0098-5dc4-4049-80c3-9d1d60d2f212" providerId="ADAL" clId="{D7201737-A72C-4360-861B-FE98E0A104BA}" dt="2024-05-30T13:12:55.288" v="230" actId="1076"/>
          <ac:spMkLst>
            <pc:docMk/>
            <pc:sldMk cId="577056989" sldId="374"/>
            <ac:spMk id="6" creationId="{811E6CF5-87F7-94FF-AD4F-A2C8D56E6D7E}"/>
          </ac:spMkLst>
        </pc:spChg>
        <pc:spChg chg="mod">
          <ac:chgData name="Mina Farmanbar" userId="2a1e0098-5dc4-4049-80c3-9d1d60d2f212" providerId="ADAL" clId="{D7201737-A72C-4360-861B-FE98E0A104BA}" dt="2024-05-30T13:13:04.218" v="233" actId="1076"/>
          <ac:spMkLst>
            <pc:docMk/>
            <pc:sldMk cId="577056989" sldId="374"/>
            <ac:spMk id="8" creationId="{0098E6B3-3E64-4B37-48D6-476678973E19}"/>
          </ac:spMkLst>
        </pc:spChg>
        <pc:spChg chg="mod">
          <ac:chgData name="Mina Farmanbar" userId="2a1e0098-5dc4-4049-80c3-9d1d60d2f212" providerId="ADAL" clId="{D7201737-A72C-4360-861B-FE98E0A104BA}" dt="2024-05-30T13:12:36.932" v="226" actId="404"/>
          <ac:spMkLst>
            <pc:docMk/>
            <pc:sldMk cId="577056989" sldId="374"/>
            <ac:spMk id="9" creationId="{F51B85C5-DDF1-0634-1DB1-AC906CAAD9D6}"/>
          </ac:spMkLst>
        </pc:spChg>
        <pc:spChg chg="mod">
          <ac:chgData name="Mina Farmanbar" userId="2a1e0098-5dc4-4049-80c3-9d1d60d2f212" providerId="ADAL" clId="{D7201737-A72C-4360-861B-FE98E0A104BA}" dt="2024-05-30T13:12:42.820" v="227" actId="1076"/>
          <ac:spMkLst>
            <pc:docMk/>
            <pc:sldMk cId="577056989" sldId="374"/>
            <ac:spMk id="10" creationId="{684ADC26-B323-8499-74A1-7107CDCC0794}"/>
          </ac:spMkLst>
        </pc:spChg>
        <pc:spChg chg="mod">
          <ac:chgData name="Mina Farmanbar" userId="2a1e0098-5dc4-4049-80c3-9d1d60d2f212" providerId="ADAL" clId="{D7201737-A72C-4360-861B-FE98E0A104BA}" dt="2024-05-30T13:12:46.723" v="228" actId="1076"/>
          <ac:spMkLst>
            <pc:docMk/>
            <pc:sldMk cId="577056989" sldId="374"/>
            <ac:spMk id="11" creationId="{1E8EF828-2962-BBE1-5FE6-6E324F2C41A2}"/>
          </ac:spMkLst>
        </pc:spChg>
        <pc:spChg chg="mod">
          <ac:chgData name="Mina Farmanbar" userId="2a1e0098-5dc4-4049-80c3-9d1d60d2f212" providerId="ADAL" clId="{D7201737-A72C-4360-861B-FE98E0A104BA}" dt="2024-05-30T13:13:07.571" v="234" actId="1076"/>
          <ac:spMkLst>
            <pc:docMk/>
            <pc:sldMk cId="577056989" sldId="374"/>
            <ac:spMk id="12" creationId="{589FD340-7EED-DC3B-3188-EDD20DBB26E9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4:39.920" v="511" actId="6549"/>
        <pc:sldMkLst>
          <pc:docMk/>
          <pc:sldMk cId="288442976" sldId="375"/>
        </pc:sldMkLst>
        <pc:spChg chg="mod">
          <ac:chgData name="Mina Farmanbar" userId="2a1e0098-5dc4-4049-80c3-9d1d60d2f212" providerId="ADAL" clId="{D7201737-A72C-4360-861B-FE98E0A104BA}" dt="2024-05-30T13:13:42.667" v="239" actId="14100"/>
          <ac:spMkLst>
            <pc:docMk/>
            <pc:sldMk cId="288442976" sldId="375"/>
            <ac:spMk id="5" creationId="{2D97616C-D282-EF4F-D408-6B11F3E1CA26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5:56:55.115" v="538" actId="6549"/>
        <pc:sldMkLst>
          <pc:docMk/>
          <pc:sldMk cId="3275914623" sldId="376"/>
        </pc:sldMkLst>
        <pc:spChg chg="mod">
          <ac:chgData name="Mina Farmanbar" userId="2a1e0098-5dc4-4049-80c3-9d1d60d2f212" providerId="ADAL" clId="{D7201737-A72C-4360-861B-FE98E0A104BA}" dt="2024-06-06T15:56:05.488" v="528" actId="113"/>
          <ac:spMkLst>
            <pc:docMk/>
            <pc:sldMk cId="3275914623" sldId="376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5" creationId="{6B65C2A9-ABB7-5302-E24E-5CFE61917803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7" creationId="{63FDEBC3-F91C-D45C-2038-8DB997E5CED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8" creationId="{BC47645A-1FE0-2B20-01C8-5C6D09032001}"/>
          </ac:spMkLst>
        </pc:spChg>
        <pc:spChg chg="mod">
          <ac:chgData name="Mina Farmanbar" userId="2a1e0098-5dc4-4049-80c3-9d1d60d2f212" providerId="ADAL" clId="{D7201737-A72C-4360-861B-FE98E0A104BA}" dt="2024-05-30T13:14:45.171" v="246" actId="1076"/>
          <ac:spMkLst>
            <pc:docMk/>
            <pc:sldMk cId="3275914623" sldId="376"/>
            <ac:spMk id="9" creationId="{E6EA18F0-3073-5E4E-CB35-C380107243DD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0" creationId="{DA4A8918-A0F0-F00E-98B9-50929C1DC51E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2" creationId="{C4311711-AEF2-04C5-ABA0-F84856537EA0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3" creationId="{345B2A60-B106-EF15-6B11-99E2073F29BC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4" creationId="{6E5551D4-59E3-5CC1-224D-5093F5A2215A}"/>
          </ac:spMkLst>
        </pc:spChg>
        <pc:spChg chg="mod">
          <ac:chgData name="Mina Farmanbar" userId="2a1e0098-5dc4-4049-80c3-9d1d60d2f212" providerId="ADAL" clId="{D7201737-A72C-4360-861B-FE98E0A104BA}" dt="2024-05-30T13:14:36.398" v="242" actId="1076"/>
          <ac:spMkLst>
            <pc:docMk/>
            <pc:sldMk cId="3275914623" sldId="376"/>
            <ac:spMk id="15" creationId="{3AC0365C-E692-3E2A-0E38-A03D7A9CE092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6:54:20.467" v="599" actId="20577"/>
        <pc:sldMkLst>
          <pc:docMk/>
          <pc:sldMk cId="3719226342" sldId="377"/>
        </pc:sldMkLst>
        <pc:spChg chg="mod">
          <ac:chgData name="Mina Farmanbar" userId="2a1e0098-5dc4-4049-80c3-9d1d60d2f212" providerId="ADAL" clId="{D7201737-A72C-4360-861B-FE98E0A104BA}" dt="2024-05-30T13:14:56.668" v="247" actId="255"/>
          <ac:spMkLst>
            <pc:docMk/>
            <pc:sldMk cId="3719226342" sldId="377"/>
            <ac:spMk id="3" creationId="{C39C7012-E888-7C63-D532-E98EF48AADFF}"/>
          </ac:spMkLst>
        </pc:spChg>
      </pc:sldChg>
      <pc:sldChg chg="addSp modSp mod">
        <pc:chgData name="Mina Farmanbar" userId="2a1e0098-5dc4-4049-80c3-9d1d60d2f212" providerId="ADAL" clId="{D7201737-A72C-4360-861B-FE98E0A104BA}" dt="2024-06-06T17:02:52.231" v="671" actId="20577"/>
        <pc:sldMkLst>
          <pc:docMk/>
          <pc:sldMk cId="449472651" sldId="378"/>
        </pc:sldMkLst>
        <pc:spChg chg="mod">
          <ac:chgData name="Mina Farmanbar" userId="2a1e0098-5dc4-4049-80c3-9d1d60d2f212" providerId="ADAL" clId="{D7201737-A72C-4360-861B-FE98E0A104BA}" dt="2024-05-30T13:16:40.730" v="265" actId="21"/>
          <ac:spMkLst>
            <pc:docMk/>
            <pc:sldMk cId="449472651" sldId="378"/>
            <ac:spMk id="3" creationId="{C39C7012-E888-7C63-D532-E98EF48AADFF}"/>
          </ac:spMkLst>
        </pc:spChg>
        <pc:spChg chg="add mod">
          <ac:chgData name="Mina Farmanbar" userId="2a1e0098-5dc4-4049-80c3-9d1d60d2f212" providerId="ADAL" clId="{D7201737-A72C-4360-861B-FE98E0A104BA}" dt="2024-06-06T17:02:52.231" v="671" actId="20577"/>
          <ac:spMkLst>
            <pc:docMk/>
            <pc:sldMk cId="449472651" sldId="378"/>
            <ac:spMk id="5" creationId="{377D4B38-A986-7D13-ADA7-CDCBE119AEC3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0:29.410" v="648" actId="6549"/>
        <pc:sldMkLst>
          <pc:docMk/>
          <pc:sldMk cId="4246651057" sldId="379"/>
        </pc:sldMkLst>
        <pc:spChg chg="mod">
          <ac:chgData name="Mina Farmanbar" userId="2a1e0098-5dc4-4049-80c3-9d1d60d2f212" providerId="ADAL" clId="{D7201737-A72C-4360-861B-FE98E0A104BA}" dt="2024-06-06T16:59:02.091" v="635" actId="6549"/>
          <ac:spMkLst>
            <pc:docMk/>
            <pc:sldMk cId="4246651057" sldId="379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6-06T16:59:05.361" v="636" actId="1076"/>
          <ac:spMkLst>
            <pc:docMk/>
            <pc:sldMk cId="4246651057" sldId="379"/>
            <ac:spMk id="6" creationId="{6C1D1937-B701-7E8E-AE31-4770A6B3CA17}"/>
          </ac:spMkLst>
        </pc:spChg>
      </pc:sldChg>
      <pc:sldChg chg="modSp mod modNotesTx">
        <pc:chgData name="Mina Farmanbar" userId="2a1e0098-5dc4-4049-80c3-9d1d60d2f212" providerId="ADAL" clId="{D7201737-A72C-4360-861B-FE98E0A104BA}" dt="2024-06-06T17:02:05.097" v="663" actId="20577"/>
        <pc:sldMkLst>
          <pc:docMk/>
          <pc:sldMk cId="2220304582" sldId="380"/>
        </pc:sldMkLst>
        <pc:spChg chg="mod">
          <ac:chgData name="Mina Farmanbar" userId="2a1e0098-5dc4-4049-80c3-9d1d60d2f212" providerId="ADAL" clId="{D7201737-A72C-4360-861B-FE98E0A104BA}" dt="2024-05-30T13:15:34.956" v="259" actId="403"/>
          <ac:spMkLst>
            <pc:docMk/>
            <pc:sldMk cId="2220304582" sldId="380"/>
            <ac:spMk id="3" creationId="{C39C7012-E888-7C63-D532-E98EF48AADFF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7" creationId="{AE61D573-938E-5D81-FA4F-59E4B2A25907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8" creationId="{0493E0F1-E6C3-0D75-A26B-5807DD5A06F6}"/>
          </ac:spMkLst>
        </pc:spChg>
        <pc:spChg chg="mod">
          <ac:chgData name="Mina Farmanbar" userId="2a1e0098-5dc4-4049-80c3-9d1d60d2f212" providerId="ADAL" clId="{D7201737-A72C-4360-861B-FE98E0A104BA}" dt="2024-05-30T13:15:44.548" v="260" actId="1076"/>
          <ac:spMkLst>
            <pc:docMk/>
            <pc:sldMk cId="2220304582" sldId="380"/>
            <ac:spMk id="9" creationId="{4A6EF9C3-6B74-C425-0C47-3D121E3AC40F}"/>
          </ac:spMkLst>
        </pc:spChg>
      </pc:sldChg>
      <pc:sldChg chg="addSp delSp modSp del mod setBg">
        <pc:chgData name="Mina Farmanbar" userId="2a1e0098-5dc4-4049-80c3-9d1d60d2f212" providerId="ADAL" clId="{D7201737-A72C-4360-861B-FE98E0A104BA}" dt="2024-06-06T15:37:21.911" v="294" actId="47"/>
        <pc:sldMkLst>
          <pc:docMk/>
          <pc:sldMk cId="3814607110" sldId="381"/>
        </pc:sldMkLst>
        <pc:spChg chg="mod">
          <ac:chgData name="Mina Farmanbar" userId="2a1e0098-5dc4-4049-80c3-9d1d60d2f212" providerId="ADAL" clId="{D7201737-A72C-4360-861B-FE98E0A104BA}" dt="2024-05-30T13:08:44.526" v="164" actId="403"/>
          <ac:spMkLst>
            <pc:docMk/>
            <pc:sldMk cId="3814607110" sldId="381"/>
            <ac:spMk id="3" creationId="{C39C7012-E888-7C63-D532-E98EF48AADFF}"/>
          </ac:spMkLst>
        </pc:spChg>
        <pc:picChg chg="add del mod">
          <ac:chgData name="Mina Farmanbar" userId="2a1e0098-5dc4-4049-80c3-9d1d60d2f212" providerId="ADAL" clId="{D7201737-A72C-4360-861B-FE98E0A104BA}" dt="2024-05-30T13:07:59.703" v="91" actId="478"/>
          <ac:picMkLst>
            <pc:docMk/>
            <pc:sldMk cId="3814607110" sldId="381"/>
            <ac:picMk id="6" creationId="{60F63350-F5E5-83FA-0619-4B6BE6B575FB}"/>
          </ac:picMkLst>
        </pc:picChg>
      </pc:sldChg>
      <pc:sldChg chg="addSp delSp modSp mod">
        <pc:chgData name="Mina Farmanbar" userId="2a1e0098-5dc4-4049-80c3-9d1d60d2f212" providerId="ADAL" clId="{D7201737-A72C-4360-861B-FE98E0A104BA}" dt="2024-06-06T15:39:47.236" v="324" actId="207"/>
        <pc:sldMkLst>
          <pc:docMk/>
          <pc:sldMk cId="626823190" sldId="382"/>
        </pc:sldMkLst>
        <pc:spChg chg="mod">
          <ac:chgData name="Mina Farmanbar" userId="2a1e0098-5dc4-4049-80c3-9d1d60d2f212" providerId="ADAL" clId="{D7201737-A72C-4360-861B-FE98E0A104BA}" dt="2024-06-06T15:39:47.236" v="324" actId="207"/>
          <ac:spMkLst>
            <pc:docMk/>
            <pc:sldMk cId="626823190" sldId="382"/>
            <ac:spMk id="3" creationId="{9DCBC569-CAAC-BA41-68B5-9E1AC58FBA53}"/>
          </ac:spMkLst>
        </pc:spChg>
        <pc:spChg chg="mod">
          <ac:chgData name="Mina Farmanbar" userId="2a1e0098-5dc4-4049-80c3-9d1d60d2f212" providerId="ADAL" clId="{D7201737-A72C-4360-861B-FE98E0A104BA}" dt="2024-05-30T13:10:09.780" v="187" actId="1076"/>
          <ac:spMkLst>
            <pc:docMk/>
            <pc:sldMk cId="626823190" sldId="382"/>
            <ac:spMk id="7" creationId="{B74D333F-2246-ABF8-A19F-81236D0D7229}"/>
          </ac:spMkLst>
        </pc:spChg>
        <pc:spChg chg="add mod">
          <ac:chgData name="Mina Farmanbar" userId="2a1e0098-5dc4-4049-80c3-9d1d60d2f212" providerId="ADAL" clId="{D7201737-A72C-4360-861B-FE98E0A104BA}" dt="2024-05-30T13:10:20.693" v="191" actId="1076"/>
          <ac:spMkLst>
            <pc:docMk/>
            <pc:sldMk cId="626823190" sldId="382"/>
            <ac:spMk id="9" creationId="{3F36D306-A002-C03B-4C1B-EDD658214959}"/>
          </ac:spMkLst>
        </pc:spChg>
        <pc:picChg chg="add mod">
          <ac:chgData name="Mina Farmanbar" userId="2a1e0098-5dc4-4049-80c3-9d1d60d2f212" providerId="ADAL" clId="{D7201737-A72C-4360-861B-FE98E0A104BA}" dt="2024-05-30T13:10:16.993" v="190" actId="14100"/>
          <ac:picMkLst>
            <pc:docMk/>
            <pc:sldMk cId="626823190" sldId="382"/>
            <ac:picMk id="6" creationId="{0F798091-B5C9-240F-F6A3-F51726B44036}"/>
          </ac:picMkLst>
        </pc:picChg>
        <pc:picChg chg="del mod">
          <ac:chgData name="Mina Farmanbar" userId="2a1e0098-5dc4-4049-80c3-9d1d60d2f212" providerId="ADAL" clId="{D7201737-A72C-4360-861B-FE98E0A104BA}" dt="2024-05-27T08:03:38.448" v="16" actId="478"/>
          <ac:picMkLst>
            <pc:docMk/>
            <pc:sldMk cId="626823190" sldId="382"/>
            <ac:picMk id="8" creationId="{824EABF6-1103-FDD3-526E-C9DDB89139A9}"/>
          </ac:picMkLst>
        </pc:picChg>
      </pc:sldChg>
      <pc:sldChg chg="modSp add mod modNotesTx">
        <pc:chgData name="Mina Farmanbar" userId="2a1e0098-5dc4-4049-80c3-9d1d60d2f212" providerId="ADAL" clId="{D7201737-A72C-4360-861B-FE98E0A104BA}" dt="2024-06-06T17:04:11.112" v="682" actId="6549"/>
        <pc:sldMkLst>
          <pc:docMk/>
          <pc:sldMk cId="3518625769" sldId="383"/>
        </pc:sldMkLst>
        <pc:spChg chg="mod">
          <ac:chgData name="Mina Farmanbar" userId="2a1e0098-5dc4-4049-80c3-9d1d60d2f212" providerId="ADAL" clId="{D7201737-A72C-4360-861B-FE98E0A104BA}" dt="2024-06-06T17:03:59.679" v="680" actId="255"/>
          <ac:spMkLst>
            <pc:docMk/>
            <pc:sldMk cId="3518625769" sldId="383"/>
            <ac:spMk id="2" creationId="{94DB8287-6178-6F17-1E2E-A7D1BE0828BB}"/>
          </ac:spMkLst>
        </pc:spChg>
      </pc:sldChg>
      <pc:sldMasterChg chg="modSldLayout">
        <pc:chgData name="Mina Farmanbar" userId="2a1e0098-5dc4-4049-80c3-9d1d60d2f212" providerId="ADAL" clId="{D7201737-A72C-4360-861B-FE98E0A104BA}" dt="2024-05-30T12:57:07.766" v="52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D7201737-A72C-4360-861B-FE98E0A104BA}" dt="2024-05-30T12:56:51.893" v="48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D7201737-A72C-4360-861B-FE98E0A104BA}" dt="2024-05-30T12:56:51.893" v="48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6:59.135" v="49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D7201737-A72C-4360-861B-FE98E0A104BA}" dt="2024-05-30T12:56:59.135" v="49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1.456" v="50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D7201737-A72C-4360-861B-FE98E0A104BA}" dt="2024-05-30T12:57:01.456" v="50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7.766" v="52" actId="478"/>
          <pc:sldLayoutMkLst>
            <pc:docMk/>
            <pc:sldMasterMk cId="1788353970" sldId="2147483648"/>
            <pc:sldLayoutMk cId="767843504" sldId="2147483668"/>
          </pc:sldLayoutMkLst>
          <pc:grpChg chg="del">
            <ac:chgData name="Mina Farmanbar" userId="2a1e0098-5dc4-4049-80c3-9d1d60d2f212" providerId="ADAL" clId="{D7201737-A72C-4360-861B-FE98E0A104BA}" dt="2024-05-30T12:57:07.766" v="52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D7201737-A72C-4360-861B-FE98E0A104BA}" dt="2024-05-30T12:57:04.310" v="51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D7201737-A72C-4360-861B-FE98E0A104BA}" dt="2024-05-30T12:57:04.310" v="51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675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100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856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042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US" b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106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84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992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41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44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7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3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729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013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85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35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024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2412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48612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06135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205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29885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89834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322641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9538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73113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1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5896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68054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16602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  <p:sldLayoutId id="2147483677" r:id="rId9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6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mailto:mina.farmanbar@uis.no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 descr="phrase ´for engineers´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Linear Algebra for Machine Learning: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O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Data Representation</a:t>
            </a:r>
            <a:br>
              <a:rPr lang="en-NO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2A1D-5C41-22B1-6962-568AD5F2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1744415"/>
            <a:ext cx="9779183" cy="1744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NO" sz="4400" b="0" dirty="0">
                <a:solidFill>
                  <a:prstClr val="black"/>
                </a:solidFill>
                <a:latin typeface="Calibri Light" panose="020F0302020204030204"/>
              </a:rPr>
              <a:t>Non-numerical data</a:t>
            </a:r>
            <a:endParaRPr lang="en-NO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D97616C-D282-EF4F-D408-6B11F3E1CA26}"/>
              </a:ext>
            </a:extLst>
          </p:cNvPr>
          <p:cNvSpPr/>
          <p:nvPr/>
        </p:nvSpPr>
        <p:spPr>
          <a:xfrm>
            <a:off x="2168844" y="1114716"/>
            <a:ext cx="7854311" cy="4628568"/>
          </a:xfrm>
          <a:prstGeom prst="wedgeRoundRectCallout">
            <a:avLst>
              <a:gd name="adj1" fmla="val -20074"/>
              <a:gd name="adj2" fmla="val 49616"/>
              <a:gd name="adj3" fmla="val 16667"/>
            </a:avLst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about non-numerical data, </a:t>
            </a:r>
          </a:p>
          <a:p>
            <a:pPr algn="ctr"/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such as language?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42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A8C5-E529-BA3B-B30C-0F337B7A2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 of data representations: “</a:t>
            </a:r>
            <a:r>
              <a:rPr lang="en-NO" b="1" dirty="0"/>
              <a:t>One-Hot Encodings</a:t>
            </a:r>
            <a:r>
              <a:rPr lang="en-NO" dirty="0"/>
              <a:t>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C8D4-49FC-D7D4-29D7-98BEE72E0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88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Assign to each word a vector with one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elsewhere. This is called a </a:t>
            </a:r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one-hot encoding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(or a “</a:t>
            </a:r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basis vector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”).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For example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suppose our language only has four words: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A4332-9026-84D9-108D-2AA1C65B799C}"/>
              </a:ext>
            </a:extLst>
          </p:cNvPr>
          <p:cNvSpPr txBox="1"/>
          <p:nvPr/>
        </p:nvSpPr>
        <p:spPr>
          <a:xfrm>
            <a:off x="1594947" y="4190164"/>
            <a:ext cx="1454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Apple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8156BA-FF33-6034-89AC-38B77BC3C6CE}"/>
                  </a:ext>
                </a:extLst>
              </p:cNvPr>
              <p:cNvSpPr txBox="1"/>
              <p:nvPr/>
            </p:nvSpPr>
            <p:spPr>
              <a:xfrm>
                <a:off x="2879786" y="3593942"/>
                <a:ext cx="719526" cy="1587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8156BA-FF33-6034-89AC-38B77BC3C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786" y="3593942"/>
                <a:ext cx="719526" cy="1587422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006FAF-0995-D7C0-C414-657EA5FDC4B3}"/>
              </a:ext>
            </a:extLst>
          </p:cNvPr>
          <p:cNvSpPr txBox="1"/>
          <p:nvPr/>
        </p:nvSpPr>
        <p:spPr>
          <a:xfrm>
            <a:off x="4333832" y="4190164"/>
            <a:ext cx="1043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Cat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648FA-B4D0-6682-056A-CE4CB13439D7}"/>
                  </a:ext>
                </a:extLst>
              </p:cNvPr>
              <p:cNvSpPr txBox="1"/>
              <p:nvPr/>
            </p:nvSpPr>
            <p:spPr>
              <a:xfrm>
                <a:off x="4912517" y="3548982"/>
                <a:ext cx="1356533" cy="16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D8648FA-B4D0-6682-056A-CE4CB1343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17" y="3548982"/>
                <a:ext cx="1356533" cy="1679755"/>
              </a:xfrm>
              <a:prstGeom prst="rect">
                <a:avLst/>
              </a:prstGeom>
              <a:blipFill>
                <a:blip r:embed="rId4"/>
                <a:stretch>
                  <a:fillRect b="-375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60A93B2-6667-1467-1B8F-90C40583A642}"/>
              </a:ext>
            </a:extLst>
          </p:cNvPr>
          <p:cNvSpPr txBox="1"/>
          <p:nvPr/>
        </p:nvSpPr>
        <p:spPr>
          <a:xfrm>
            <a:off x="6559698" y="4190164"/>
            <a:ext cx="178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House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BFA22-087C-D836-26C6-2D59E000D046}"/>
                  </a:ext>
                </a:extLst>
              </p:cNvPr>
              <p:cNvSpPr txBox="1"/>
              <p:nvPr/>
            </p:nvSpPr>
            <p:spPr>
              <a:xfrm>
                <a:off x="7959000" y="3590759"/>
                <a:ext cx="583172" cy="1689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8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800" i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9BFA22-087C-D836-26C6-2D59E000D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000" y="3590759"/>
                <a:ext cx="583172" cy="1689373"/>
              </a:xfrm>
              <a:prstGeom prst="rect">
                <a:avLst/>
              </a:prstGeom>
              <a:blipFill>
                <a:blip r:embed="rId5"/>
                <a:stretch>
                  <a:fillRect t="-746" b="-141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FE1F7AA-A884-9402-E776-733D02E0B3A4}"/>
              </a:ext>
            </a:extLst>
          </p:cNvPr>
          <p:cNvSpPr txBox="1"/>
          <p:nvPr/>
        </p:nvSpPr>
        <p:spPr>
          <a:xfrm>
            <a:off x="9225453" y="4190164"/>
            <a:ext cx="137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Tiger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461EAF-E05E-1104-2DEC-EF5A7F29AAF3}"/>
                  </a:ext>
                </a:extLst>
              </p:cNvPr>
              <p:cNvSpPr txBox="1"/>
              <p:nvPr/>
            </p:nvSpPr>
            <p:spPr>
              <a:xfrm>
                <a:off x="10427846" y="3590759"/>
                <a:ext cx="595997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461EAF-E05E-1104-2DEC-EF5A7F29A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7846" y="3590759"/>
                <a:ext cx="595997" cy="1587422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9953CAC-2B76-6D21-2038-A52F97906492}"/>
              </a:ext>
            </a:extLst>
          </p:cNvPr>
          <p:cNvSpPr txBox="1"/>
          <p:nvPr/>
        </p:nvSpPr>
        <p:spPr>
          <a:xfrm>
            <a:off x="838200" y="5669123"/>
            <a:ext cx="101856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Now imagine having tens of thousands of words…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02072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2724B-83E0-08F5-36C9-A8DB1AD9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Some </a:t>
            </a:r>
            <a:r>
              <a:rPr lang="en-US" dirty="0"/>
              <a:t>drawbacks to consider:</a:t>
            </a:r>
            <a:endParaRPr lang="en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7763-E555-E47A-06A3-5DB0CD182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These vectors can be very</a:t>
            </a:r>
            <a:r>
              <a:rPr lang="en-US" b="1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sparse</a:t>
            </a: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sparse vector is one with lots of zeros</a:t>
            </a: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500,000 users and 1,000,000 movies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Possible lack of meaningful relationships between vectors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One-hot encoding are never “similar”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Similarity is measured by the </a:t>
            </a:r>
            <a:r>
              <a:rPr lang="en-US" sz="2800" i="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dot product</a:t>
            </a:r>
            <a:endParaRPr lang="en-US" sz="2800" b="1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43665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3E066-9EBB-4FAC-0410-F2B9C0B2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49FB0-397B-7D6A-2670-9B9A0CAE9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94284"/>
          </a:xfrm>
        </p:spPr>
        <p:txBody>
          <a:bodyPr/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Just like we can multiply numbers, we can also multiply vectors.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called the dot product.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D0D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dot product of numbers is another number.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6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While the dot product of vectors is not another vector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16" name="Group 15" descr="multiplication of two numbers">
            <a:extLst>
              <a:ext uri="{FF2B5EF4-FFF2-40B4-BE49-F238E27FC236}">
                <a16:creationId xmlns:a16="http://schemas.microsoft.com/office/drawing/2014/main" id="{1F4EF714-E1FC-A15B-92F3-FF50841B6923}"/>
              </a:ext>
            </a:extLst>
          </p:cNvPr>
          <p:cNvGrpSpPr/>
          <p:nvPr/>
        </p:nvGrpSpPr>
        <p:grpSpPr>
          <a:xfrm>
            <a:off x="843951" y="4433500"/>
            <a:ext cx="2162664" cy="1652577"/>
            <a:chOff x="843951" y="4433500"/>
            <a:chExt cx="2162664" cy="1652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4C0327B-A054-68A3-F164-8AA21E9A4F60}"/>
                    </a:ext>
                  </a:extLst>
                </p:cNvPr>
                <p:cNvSpPr txBox="1"/>
                <p:nvPr/>
              </p:nvSpPr>
              <p:spPr>
                <a:xfrm>
                  <a:off x="1038823" y="4433500"/>
                  <a:ext cx="161339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×5=10</m:t>
                        </m:r>
                      </m:oMath>
                    </m:oMathPara>
                  </a14:m>
                  <a:endPara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4C0327B-A054-68A3-F164-8AA21E9A4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23" y="4433500"/>
                  <a:ext cx="1613390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3906" r="-4688" b="-555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: Rounded Corners 9">
              <a:extLst>
                <a:ext uri="{FF2B5EF4-FFF2-40B4-BE49-F238E27FC236}">
                  <a16:creationId xmlns:a16="http://schemas.microsoft.com/office/drawing/2014/main" id="{32784C68-9A00-1DD6-ACA7-DDFC127F0EBC}"/>
                </a:ext>
              </a:extLst>
            </p:cNvPr>
            <p:cNvSpPr/>
            <p:nvPr/>
          </p:nvSpPr>
          <p:spPr>
            <a:xfrm>
              <a:off x="843951" y="5702654"/>
              <a:ext cx="2162664" cy="383423"/>
            </a:xfrm>
            <a:prstGeom prst="roundRect">
              <a:avLst/>
            </a:prstGeom>
            <a:solidFill>
              <a:srgbClr val="ADF35D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Numbers</a:t>
              </a:r>
              <a:endPara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14F8F8B-88AC-8C79-4B36-74E62B443ED7}"/>
                </a:ext>
              </a:extLst>
            </p:cNvPr>
            <p:cNvCxnSpPr/>
            <p:nvPr/>
          </p:nvCxnSpPr>
          <p:spPr>
            <a:xfrm flipV="1">
              <a:off x="1182932" y="4956485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8C9530-3C98-6906-C628-1F920C41BB5F}"/>
                </a:ext>
              </a:extLst>
            </p:cNvPr>
            <p:cNvCxnSpPr/>
            <p:nvPr/>
          </p:nvCxnSpPr>
          <p:spPr>
            <a:xfrm flipV="1">
              <a:off x="1632567" y="4956485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F7F6CB-1330-7C32-08B2-E00132DBD118}"/>
                </a:ext>
              </a:extLst>
            </p:cNvPr>
            <p:cNvCxnSpPr/>
            <p:nvPr/>
          </p:nvCxnSpPr>
          <p:spPr>
            <a:xfrm flipV="1">
              <a:off x="2399074" y="4956485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9EC785-BF7F-EF40-8C8C-84661D7271FE}"/>
              </a:ext>
            </a:extLst>
          </p:cNvPr>
          <p:cNvSpPr txBox="1"/>
          <p:nvPr/>
        </p:nvSpPr>
        <p:spPr>
          <a:xfrm>
            <a:off x="3308998" y="4398503"/>
            <a:ext cx="503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i="1" dirty="0"/>
              <a:t>vs</a:t>
            </a:r>
            <a:endParaRPr lang="en-US" sz="2800" i="1" dirty="0"/>
          </a:p>
        </p:txBody>
      </p:sp>
      <p:grpSp>
        <p:nvGrpSpPr>
          <p:cNvPr id="17" name="Group 16" descr="dot product of vectors ">
            <a:extLst>
              <a:ext uri="{FF2B5EF4-FFF2-40B4-BE49-F238E27FC236}">
                <a16:creationId xmlns:a16="http://schemas.microsoft.com/office/drawing/2014/main" id="{E5BE737D-FD31-BFDC-2EC9-416865B22245}"/>
              </a:ext>
            </a:extLst>
          </p:cNvPr>
          <p:cNvGrpSpPr/>
          <p:nvPr/>
        </p:nvGrpSpPr>
        <p:grpSpPr>
          <a:xfrm>
            <a:off x="4235825" y="4154846"/>
            <a:ext cx="4513153" cy="1925922"/>
            <a:chOff x="4235825" y="4154846"/>
            <a:chExt cx="4513153" cy="19259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B6C87E-8F64-7485-EDB5-AE5C1B1686FD}"/>
                    </a:ext>
                  </a:extLst>
                </p:cNvPr>
                <p:cNvSpPr txBox="1"/>
                <p:nvPr/>
              </p:nvSpPr>
              <p:spPr>
                <a:xfrm>
                  <a:off x="4450890" y="4154846"/>
                  <a:ext cx="1885901" cy="7184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GB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sz="28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US" sz="2800" i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7B6C87E-8F64-7485-EDB5-AE5C1B1686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0890" y="4154846"/>
                  <a:ext cx="1885901" cy="718466"/>
                </a:xfrm>
                <a:prstGeom prst="rect">
                  <a:avLst/>
                </a:prstGeom>
                <a:blipFill>
                  <a:blip r:embed="rId4"/>
                  <a:stretch>
                    <a:fillRect t="-3509" r="-4027" b="-15789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10" descr="dot product of vectors ">
              <a:extLst>
                <a:ext uri="{FF2B5EF4-FFF2-40B4-BE49-F238E27FC236}">
                  <a16:creationId xmlns:a16="http://schemas.microsoft.com/office/drawing/2014/main" id="{B4789D5B-D0E2-662D-A872-6B53E115C2FB}"/>
                </a:ext>
              </a:extLst>
            </p:cNvPr>
            <p:cNvSpPr/>
            <p:nvPr/>
          </p:nvSpPr>
          <p:spPr>
            <a:xfrm>
              <a:off x="7264256" y="4346572"/>
              <a:ext cx="1484722" cy="383423"/>
            </a:xfrm>
            <a:prstGeom prst="roundRect">
              <a:avLst/>
            </a:prstGeom>
            <a:solidFill>
              <a:srgbClr val="ADF35D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 number</a:t>
              </a:r>
              <a:endPara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: Rounded Corners 11">
              <a:extLst>
                <a:ext uri="{FF2B5EF4-FFF2-40B4-BE49-F238E27FC236}">
                  <a16:creationId xmlns:a16="http://schemas.microsoft.com/office/drawing/2014/main" id="{09EDE2CE-FCBD-9AB7-EC5C-C54461C8A3BA}"/>
                </a:ext>
              </a:extLst>
            </p:cNvPr>
            <p:cNvSpPr/>
            <p:nvPr/>
          </p:nvSpPr>
          <p:spPr>
            <a:xfrm>
              <a:off x="4235825" y="5697345"/>
              <a:ext cx="1670945" cy="383423"/>
            </a:xfrm>
            <a:prstGeom prst="roundRect">
              <a:avLst/>
            </a:prstGeom>
            <a:solidFill>
              <a:srgbClr val="ADF35D"/>
            </a:solidFill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Vectors</a:t>
              </a:r>
              <a:endParaRPr lang="en-U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8A39E1-DAB5-4909-689C-D1654EBBFBC5}"/>
                </a:ext>
              </a:extLst>
            </p:cNvPr>
            <p:cNvCxnSpPr/>
            <p:nvPr/>
          </p:nvCxnSpPr>
          <p:spPr>
            <a:xfrm flipV="1">
              <a:off x="4761546" y="5024256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849E714-7B36-9D7A-7B07-FFCAF5B7C95F}"/>
                </a:ext>
              </a:extLst>
            </p:cNvPr>
            <p:cNvCxnSpPr/>
            <p:nvPr/>
          </p:nvCxnSpPr>
          <p:spPr>
            <a:xfrm flipV="1">
              <a:off x="5386196" y="5024256"/>
              <a:ext cx="0" cy="589217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74B2BE-DA24-8421-7A39-3DCDB56FE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49300" y="4538284"/>
              <a:ext cx="702447" cy="0"/>
            </a:xfrm>
            <a:prstGeom prst="straightConnector1">
              <a:avLst/>
            </a:prstGeom>
            <a:ln w="19050" cap="flat" cmpd="sng" algn="ctr">
              <a:solidFill>
                <a:srgbClr val="4161E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709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29407-1B16-3A82-B245-32D9111B1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-1744415"/>
            <a:ext cx="9779183" cy="1744415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NO" sz="4400" b="0" dirty="0">
                <a:solidFill>
                  <a:prstClr val="black"/>
                </a:solidFill>
                <a:latin typeface="Calibri Light" panose="020F0302020204030204"/>
              </a:rPr>
              <a:t>The dot product</a:t>
            </a:r>
            <a:endParaRPr lang="en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1D1937-B701-7E8E-AE31-4770A6B3CA17}"/>
                  </a:ext>
                </a:extLst>
              </p:cNvPr>
              <p:cNvSpPr txBox="1"/>
              <p:nvPr/>
            </p:nvSpPr>
            <p:spPr>
              <a:xfrm>
                <a:off x="-47598" y="2696492"/>
                <a:ext cx="12287196" cy="14650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smtClean="0">
                                    <a:solidFill>
                                      <a:srgbClr val="B07497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 smtClean="0">
                                    <a:solidFill>
                                      <a:srgbClr val="4161E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i="0" smtClean="0">
                                    <a:solidFill>
                                      <a:srgbClr val="B07497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0" smtClean="0">
                                    <a:solidFill>
                                      <a:srgbClr val="4161E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 smtClean="0">
                              <a:solidFill>
                                <a:srgbClr val="B0749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 smtClean="0">
                              <a:solidFill>
                                <a:srgbClr val="B07497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r>
                        <a:rPr lang="en-US" sz="3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3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 smtClean="0">
                              <a:solidFill>
                                <a:srgbClr val="4161E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d>
                        <m:dPr>
                          <m:ctrlPr>
                            <a:rPr lang="en-US" sz="36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0" smtClean="0">
                              <a:solidFill>
                                <a:srgbClr val="4161E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36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1D1937-B701-7E8E-AE31-4770A6B3C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7598" y="2696492"/>
                <a:ext cx="12287196" cy="1465016"/>
              </a:xfrm>
              <a:prstGeom prst="rect">
                <a:avLst/>
              </a:prstGeom>
              <a:blipFill>
                <a:blip r:embed="rId3"/>
                <a:stretch>
                  <a:fillRect t="-862" b="-9483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6651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4525-3807-B178-730B-0DF0D5F3F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The dot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F0DF9-9AA9-82E3-B624-C65752E49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591"/>
            <a:ext cx="10515600" cy="4351338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Dot products between words are </a:t>
            </a:r>
            <a:r>
              <a:rPr lang="en-US" sz="2800" b="0" i="1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zero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no matter how “</a:t>
            </a:r>
            <a:r>
              <a:rPr lang="en-US" sz="2800" b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similar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 they are.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06D3-33FF-5846-558F-A1AA2780AD1B}"/>
              </a:ext>
            </a:extLst>
          </p:cNvPr>
          <p:cNvSpPr txBox="1"/>
          <p:nvPr/>
        </p:nvSpPr>
        <p:spPr>
          <a:xfrm>
            <a:off x="1920315" y="3581109"/>
            <a:ext cx="250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Apple . Cat  =</a:t>
            </a:r>
            <a:endParaRPr lang="en-US" sz="28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4BFC94-7B74-FD0F-2FCC-77B691300932}"/>
                  </a:ext>
                </a:extLst>
              </p:cNvPr>
              <p:cNvSpPr txBox="1"/>
              <p:nvPr/>
            </p:nvSpPr>
            <p:spPr>
              <a:xfrm>
                <a:off x="4319071" y="3049008"/>
                <a:ext cx="3553858" cy="1587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0" smtClean="0">
                          <a:solidFill>
                            <a:schemeClr val="tx1"/>
                          </a:solidFill>
                          <a:highlight>
                            <a:srgbClr val="ADF35C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800" i="0" smtClean="0">
                          <a:solidFill>
                            <a:schemeClr val="tx1"/>
                          </a:solidFill>
                          <a:highlight>
                            <a:srgbClr val="ADF35C"/>
                          </a:highlight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4BFC94-7B74-FD0F-2FCC-77B691300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9071" y="3049008"/>
                <a:ext cx="3553858" cy="1587422"/>
              </a:xfrm>
              <a:prstGeom prst="rect">
                <a:avLst/>
              </a:prstGeom>
              <a:blipFill>
                <a:blip r:embed="rId3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C543979-D363-98B7-35FA-BC19A0EB0DAA}"/>
              </a:ext>
            </a:extLst>
          </p:cNvPr>
          <p:cNvSpPr txBox="1"/>
          <p:nvPr/>
        </p:nvSpPr>
        <p:spPr>
          <a:xfrm>
            <a:off x="8024319" y="3601180"/>
            <a:ext cx="2505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ighlight>
                  <a:srgbClr val="ADF35C"/>
                </a:highlight>
              </a:rPr>
              <a:t>=  Tiger . cat</a:t>
            </a:r>
            <a:endParaRPr lang="en-US" sz="2800" dirty="0">
              <a:highlight>
                <a:srgbClr val="ADF35C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98105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89C9A-8B20-C684-293D-B5A9D111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Solution??</a:t>
            </a:r>
          </a:p>
        </p:txBody>
      </p:sp>
      <p:sp>
        <p:nvSpPr>
          <p:cNvPr id="4" name="Speech Bubble: Rectangle with Corners Rounded 4">
            <a:extLst>
              <a:ext uri="{FF2B5EF4-FFF2-40B4-BE49-F238E27FC236}">
                <a16:creationId xmlns:a16="http://schemas.microsoft.com/office/drawing/2014/main" id="{A6D86903-2724-8FF8-D2DB-44C01A849D68}"/>
              </a:ext>
            </a:extLst>
          </p:cNvPr>
          <p:cNvSpPr/>
          <p:nvPr/>
        </p:nvSpPr>
        <p:spPr>
          <a:xfrm>
            <a:off x="838200" y="2347721"/>
            <a:ext cx="7286799" cy="807312"/>
          </a:xfrm>
          <a:prstGeom prst="wedgeRoundRectCallout">
            <a:avLst>
              <a:gd name="adj1" fmla="val -21106"/>
              <a:gd name="adj2" fmla="val 49355"/>
              <a:gd name="adj3" fmla="val 16667"/>
            </a:avLst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Look for better vector representations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/>
          </a:p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91FEF-D688-135F-F6A2-B6BE87D9D2FE}"/>
              </a:ext>
            </a:extLst>
          </p:cNvPr>
          <p:cNvSpPr txBox="1"/>
          <p:nvPr/>
        </p:nvSpPr>
        <p:spPr>
          <a:xfrm>
            <a:off x="838200" y="3934587"/>
            <a:ext cx="9635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dirty="0">
                <a:solidFill>
                  <a:srgbClr val="0D0D0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that leads us to our next topic – namely, </a:t>
            </a:r>
            <a:r>
              <a:rPr lang="en-US" sz="2800" i="0" dirty="0">
                <a:solidFill>
                  <a:srgbClr val="2D50D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Embeddings.</a:t>
            </a:r>
          </a:p>
        </p:txBody>
      </p:sp>
    </p:spTree>
    <p:extLst>
      <p:ext uri="{BB962C8B-B14F-4D97-AF65-F5344CB8AC3E}">
        <p14:creationId xmlns:p14="http://schemas.microsoft.com/office/powerpoint/2010/main" val="196109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F2DA1-CC7C-F2C4-0F4F-B8A78C8D2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40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NO" sz="6600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01A6E-A896-7E37-7C79-AEEE16DF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830128"/>
            <a:ext cx="10515600" cy="1327871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Farmanbar</a:t>
            </a:r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sz="2800" dirty="0">
                <a:hlinkClick r:id="rId2"/>
              </a:rPr>
              <a:t>mina.farmanbar@uis.no</a:t>
            </a:r>
            <a:endParaRPr lang="en-US" sz="2800" dirty="0"/>
          </a:p>
          <a:p>
            <a:pPr algn="ctr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773935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44EB-F71D-1F36-F3CD-CFE01ACE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965" y="-1325563"/>
            <a:ext cx="79883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  <a:b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4000" dirty="0"/>
          </a:p>
        </p:txBody>
      </p:sp>
      <p:pic>
        <p:nvPicPr>
          <p:cNvPr id="1026" name="Picture 2" descr="Data Representation - ClassNotes.ng">
            <a:extLst>
              <a:ext uri="{FF2B5EF4-FFF2-40B4-BE49-F238E27FC236}">
                <a16:creationId xmlns:a16="http://schemas.microsoft.com/office/drawing/2014/main" id="{44C70B97-A50C-1EDA-237A-11A17EB05A1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169" y="2363829"/>
            <a:ext cx="1822449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gebra - Free education icons">
            <a:extLst>
              <a:ext uri="{FF2B5EF4-FFF2-40B4-BE49-F238E27FC236}">
                <a16:creationId xmlns:a16="http://schemas.microsoft.com/office/drawing/2014/main" id="{723F03F9-0441-56C8-392D-128E6C86C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801" y="2312445"/>
            <a:ext cx="1925216" cy="19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8" descr="What are Vector Embeddings? Applications, Use Cases &amp; More | DataStax">
            <a:extLst>
              <a:ext uri="{FF2B5EF4-FFF2-40B4-BE49-F238E27FC236}">
                <a16:creationId xmlns:a16="http://schemas.microsoft.com/office/drawing/2014/main" id="{33EFE7CE-3937-A9FB-DE3D-BCF89EF89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8899FC-AD6D-E197-B7EF-CDFF5583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82770" y="2304953"/>
            <a:ext cx="1925217" cy="1940200"/>
          </a:xfrm>
          <a:prstGeom prst="rect">
            <a:avLst/>
          </a:prstGeom>
        </p:spPr>
      </p:pic>
      <p:pic>
        <p:nvPicPr>
          <p:cNvPr id="1036" name="Picture 12" descr="Dimensionality Reduction icon line vector illustration 37328707 Vector Art  at Vecteezy">
            <a:extLst>
              <a:ext uri="{FF2B5EF4-FFF2-40B4-BE49-F238E27FC236}">
                <a16:creationId xmlns:a16="http://schemas.microsoft.com/office/drawing/2014/main" id="{0A377D88-E56F-82BF-3BAB-BAB1858C8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40" y="2312445"/>
            <a:ext cx="1925217" cy="19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D3700EA-1DEC-D0D4-EC31-FFF547FBFE05}"/>
              </a:ext>
            </a:extLst>
          </p:cNvPr>
          <p:cNvSpPr txBox="1"/>
          <p:nvPr/>
        </p:nvSpPr>
        <p:spPr>
          <a:xfrm>
            <a:off x="1285702" y="4266294"/>
            <a:ext cx="16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C67364-331A-A2C7-4A92-FDADDA5ACA70}"/>
              </a:ext>
            </a:extLst>
          </p:cNvPr>
          <p:cNvSpPr txBox="1"/>
          <p:nvPr/>
        </p:nvSpPr>
        <p:spPr>
          <a:xfrm>
            <a:off x="3544681" y="4266294"/>
            <a:ext cx="232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EEF3A6-88C1-C954-7242-968DE1D510C6}"/>
              </a:ext>
            </a:extLst>
          </p:cNvPr>
          <p:cNvSpPr txBox="1"/>
          <p:nvPr/>
        </p:nvSpPr>
        <p:spPr>
          <a:xfrm>
            <a:off x="6200868" y="4266294"/>
            <a:ext cx="220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Vector Embedding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AE772-825C-37ED-6789-86F5913CA749}"/>
              </a:ext>
            </a:extLst>
          </p:cNvPr>
          <p:cNvSpPr txBox="1"/>
          <p:nvPr/>
        </p:nvSpPr>
        <p:spPr>
          <a:xfrm>
            <a:off x="8405253" y="4266294"/>
            <a:ext cx="29914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58657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8A86-D39D-D432-45BF-19C442BD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Data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93810-2367-CBBC-0ADA-64EF727AC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6533"/>
            <a:ext cx="4868333" cy="414496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can we represent data like (images, text, user preferences, etc.) in a way that computers can understand?</a:t>
            </a:r>
          </a:p>
          <a:p>
            <a:pPr>
              <a:lnSpc>
                <a:spcPct val="100000"/>
              </a:lnSpc>
            </a:pP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sz="2800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ell, computers understand numbers really well!!!</a:t>
            </a:r>
            <a:endParaRPr lang="en-N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8B36A4-5A34-B0E9-7F80-9D48A3347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2" b="-2"/>
          <a:stretch/>
        </p:blipFill>
        <p:spPr>
          <a:xfrm>
            <a:off x="6851374" y="520241"/>
            <a:ext cx="4297680" cy="4297680"/>
          </a:xfrm>
          <a:prstGeom prst="ellipse">
            <a:avLst/>
          </a:prstGeom>
          <a:noFill/>
          <a:ln w="63500">
            <a:noFill/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228B7FA-D2A3-02CC-BF3C-A09D95A590D3}"/>
              </a:ext>
            </a:extLst>
          </p:cNvPr>
          <p:cNvSpPr/>
          <p:nvPr/>
        </p:nvSpPr>
        <p:spPr>
          <a:xfrm>
            <a:off x="6851374" y="4278169"/>
            <a:ext cx="4297680" cy="2059590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  <a:effectLst/>
                <a:ea typeface="Tahoma" panose="020B0604030504040204" pitchFamily="34" charset="0"/>
                <a:cs typeface="Tahoma" panose="020B0604030504040204" pitchFamily="34" charset="0"/>
              </a:rPr>
              <a:t>Idea:</a:t>
            </a:r>
          </a:p>
          <a:p>
            <a:r>
              <a:rPr lang="en-US" sz="28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One simply organize information into a vector.</a:t>
            </a:r>
          </a:p>
          <a:p>
            <a:pPr algn="ctr"/>
            <a:endParaRPr lang="en-US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B643E-E65C-6265-A509-F373B62625DF}"/>
              </a:ext>
            </a:extLst>
          </p:cNvPr>
          <p:cNvSpPr txBox="1"/>
          <p:nvPr/>
        </p:nvSpPr>
        <p:spPr>
          <a:xfrm>
            <a:off x="8325852" y="570640"/>
            <a:ext cx="13548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</a:rPr>
              <a:t>AI generated, DALLE 2, 2024</a:t>
            </a:r>
          </a:p>
        </p:txBody>
      </p:sp>
    </p:spTree>
    <p:extLst>
      <p:ext uri="{BB962C8B-B14F-4D97-AF65-F5344CB8AC3E}">
        <p14:creationId xmlns:p14="http://schemas.microsoft.com/office/powerpoint/2010/main" val="838458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2F97-6E8B-CAC6-F2AB-7417FD0D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16D8-9741-9EEC-509B-B96D3FE0A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1867"/>
                <a:ext cx="10515600" cy="436509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600" b="0" dirty="0">
                    <a:effectLst/>
                    <a:cs typeface="Calibri" panose="020F0502020204030204" pitchFamily="34" charset="0"/>
                  </a:rPr>
                  <a:t>A Vector is a 1-dimensional array of numbers.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Calibri" panose="020F0502020204030204" pitchFamily="34" charset="0"/>
                  </a:rPr>
                  <a:t>Vectors are the most fundamental mathematical object in machine learning.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Calibri" panose="020F0502020204030204" pitchFamily="34" charset="0"/>
                  </a:rPr>
                  <a:t>We use them to represent attributes of entities: age, sex, test scores, etc.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Calibri" panose="020F0502020204030204" pitchFamily="34" charset="0"/>
                  </a:rPr>
                  <a:t>It has both a</a:t>
                </a:r>
                <a:r>
                  <a:rPr lang="en-US" sz="2600" b="0" dirty="0">
                    <a:effectLst/>
                    <a:cs typeface="Calibri" panose="020F0502020204030204" pitchFamily="34" charset="0"/>
                  </a:rPr>
                  <a:t> </a:t>
                </a:r>
                <a:r>
                  <a:rPr lang="en-US" sz="2600" b="0" dirty="0">
                    <a:solidFill>
                      <a:srgbClr val="4161E1"/>
                    </a:solidFill>
                    <a:effectLst/>
                    <a:cs typeface="Calibri" panose="020F0502020204030204" pitchFamily="34" charset="0"/>
                  </a:rPr>
                  <a:t>magnitude(length) </a:t>
                </a:r>
                <a:r>
                  <a:rPr lang="en-US" sz="2600" b="0" dirty="0">
                    <a:effectLst/>
                    <a:cs typeface="Calibri" panose="020F0502020204030204" pitchFamily="34" charset="0"/>
                  </a:rPr>
                  <a:t>and a</a:t>
                </a:r>
                <a:r>
                  <a:rPr lang="en-US" sz="2600" b="0" dirty="0">
                    <a:solidFill>
                      <a:srgbClr val="B56E86"/>
                    </a:solidFill>
                    <a:effectLst/>
                    <a:cs typeface="Calibri" panose="020F0502020204030204" pitchFamily="34" charset="0"/>
                  </a:rPr>
                  <a:t> </a:t>
                </a:r>
                <a:r>
                  <a:rPr lang="en-US" sz="2600" b="0" dirty="0">
                    <a:solidFill>
                      <a:srgbClr val="4161E1"/>
                    </a:solidFill>
                    <a:effectLst/>
                    <a:cs typeface="Calibri" panose="020F0502020204030204" pitchFamily="34" charset="0"/>
                  </a:rPr>
                  <a:t>direction</a:t>
                </a:r>
                <a:r>
                  <a:rPr lang="en-US" sz="2600" b="0" dirty="0">
                    <a:effectLst/>
                    <a:cs typeface="Calibri" panose="020F0502020204030204" pitchFamily="34" charset="0"/>
                  </a:rPr>
                  <a:t>. </a:t>
                </a:r>
              </a:p>
              <a:p>
                <a:pPr marL="285750" indent="-28575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600" dirty="0">
                    <a:cs typeface="Calibri" panose="020F0502020204030204" pitchFamily="34" charset="0"/>
                  </a:rPr>
                  <a:t>We represent vectors by a bold lower-case letter like </a:t>
                </a:r>
                <a14:m>
                  <m:oMath xmlns:m="http://schemas.openxmlformats.org/officeDocument/2006/math">
                    <m:r>
                      <a:rPr lang="en-US" sz="26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600" dirty="0">
                    <a:cs typeface="Calibri" panose="020F0502020204030204" pitchFamily="34" charset="0"/>
                  </a:rPr>
                  <a:t> or as a lower-case letter with an arrow on top like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6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600" dirty="0">
                    <a:cs typeface="Calibri" panose="020F0502020204030204" pitchFamily="34" charset="0"/>
                  </a:rPr>
                  <a:t>.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i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dirty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0" dirty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sz="2600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DA16D8-9741-9EEC-509B-B96D3FE0A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1867"/>
                <a:ext cx="10515600" cy="4365096"/>
              </a:xfrm>
              <a:blipFill>
                <a:blip r:embed="rId3"/>
                <a:stretch>
                  <a:fillRect l="-928" t="-1117" b="-209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 descr="1D vector with three entries">
            <a:extLst>
              <a:ext uri="{FF2B5EF4-FFF2-40B4-BE49-F238E27FC236}">
                <a16:creationId xmlns:a16="http://schemas.microsoft.com/office/drawing/2014/main" id="{C5426A9E-C143-0BF4-ECDB-DC5E5222BE2B}"/>
              </a:ext>
            </a:extLst>
          </p:cNvPr>
          <p:cNvCxnSpPr>
            <a:cxnSpLocks/>
          </p:cNvCxnSpPr>
          <p:nvPr/>
        </p:nvCxnSpPr>
        <p:spPr>
          <a:xfrm flipV="1">
            <a:off x="5675542" y="5155314"/>
            <a:ext cx="301925" cy="10216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437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C244D1A-8E22-22E9-5035-21C8404A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Vector</a:t>
            </a:r>
          </a:p>
        </p:txBody>
      </p:sp>
      <p:sp>
        <p:nvSpPr>
          <p:cNvPr id="3" name="Content Placeholder 2" descr="three-dimensional vector space">
            <a:extLst>
              <a:ext uri="{FF2B5EF4-FFF2-40B4-BE49-F238E27FC236}">
                <a16:creationId xmlns:a16="http://schemas.microsoft.com/office/drawing/2014/main" id="{4206681F-79AA-0777-1FAD-C7AF042BD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6139"/>
            <a:ext cx="10515600" cy="26728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Another terminology you'll hear is a term called a </a:t>
            </a:r>
            <a:r>
              <a:rPr lang="en-US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vector space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totality of all vectors, with </a:t>
            </a:r>
            <a:r>
              <a:rPr lang="en-US" b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entries is an </a:t>
            </a:r>
            <a:r>
              <a:rPr lang="en-US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n-dimensional vector space</a:t>
            </a:r>
            <a:r>
              <a:rPr 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e.g.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we have three numbers, so there will be three entries in a vector, this is called a </a:t>
            </a:r>
            <a:r>
              <a:rPr lang="en-US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three-dimensional vector space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2" name="Group 1" descr="three-dimensional vector space">
            <a:extLst>
              <a:ext uri="{FF2B5EF4-FFF2-40B4-BE49-F238E27FC236}">
                <a16:creationId xmlns:a16="http://schemas.microsoft.com/office/drawing/2014/main" id="{4E008143-D08C-863F-50C5-E7FE4B794290}"/>
              </a:ext>
            </a:extLst>
          </p:cNvPr>
          <p:cNvGrpSpPr/>
          <p:nvPr/>
        </p:nvGrpSpPr>
        <p:grpSpPr>
          <a:xfrm>
            <a:off x="3763079" y="3732071"/>
            <a:ext cx="5312681" cy="2251333"/>
            <a:chOff x="3763079" y="3732071"/>
            <a:chExt cx="5312681" cy="22513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806D65-A8FC-4F4F-7079-8CDE50C4544A}"/>
                    </a:ext>
                  </a:extLst>
                </p:cNvPr>
                <p:cNvSpPr txBox="1"/>
                <p:nvPr/>
              </p:nvSpPr>
              <p:spPr>
                <a:xfrm>
                  <a:off x="3763079" y="4284140"/>
                  <a:ext cx="862360" cy="14621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4000" i="1" dirty="0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sz="4000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sz="4000" b="0" i="0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sz="40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  <m:e>
                                    <m:r>
                                      <a:rPr lang="en-US" sz="4000" b="0" i="1" dirty="0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e>
                                </m:eqAr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6C806D65-A8FC-4F4F-7079-8CDE50C45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3079" y="4284140"/>
                  <a:ext cx="862360" cy="1462132"/>
                </a:xfrm>
                <a:prstGeom prst="rect">
                  <a:avLst/>
                </a:prstGeom>
                <a:blipFill>
                  <a:blip r:embed="rId3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3AB5E0-AE86-684F-0827-293C2D50D134}"/>
                    </a:ext>
                  </a:extLst>
                </p:cNvPr>
                <p:cNvSpPr txBox="1"/>
                <p:nvPr/>
              </p:nvSpPr>
              <p:spPr>
                <a:xfrm>
                  <a:off x="5480487" y="4063823"/>
                  <a:ext cx="381471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p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sz="3200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23AB5E0-AE86-684F-0827-293C2D50D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0487" y="4063823"/>
                  <a:ext cx="381471" cy="492443"/>
                </a:xfrm>
                <a:prstGeom prst="rect">
                  <a:avLst/>
                </a:prstGeom>
                <a:blipFill>
                  <a:blip r:embed="rId4"/>
                  <a:stretch>
                    <a:fillRect l="-35484" t="-2564" r="-35484" b="-5128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74D3AB9-C1FF-F46C-C724-A70656F5DA26}"/>
                </a:ext>
              </a:extLst>
            </p:cNvPr>
            <p:cNvGrpSpPr/>
            <p:nvPr/>
          </p:nvGrpSpPr>
          <p:grpSpPr>
            <a:xfrm>
              <a:off x="6699937" y="3732071"/>
              <a:ext cx="2375823" cy="2251333"/>
              <a:chOff x="9443138" y="4368011"/>
              <a:chExt cx="2417936" cy="2291239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5AA5171C-4307-8151-0DBC-D431580DD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9416" y="6129728"/>
                <a:ext cx="1591658" cy="529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7FF4FC7-F380-6D79-EDE5-39009C3EE02E}"/>
                  </a:ext>
                </a:extLst>
              </p:cNvPr>
              <p:cNvCxnSpPr/>
              <p:nvPr/>
            </p:nvCxnSpPr>
            <p:spPr>
              <a:xfrm>
                <a:off x="9443138" y="5860026"/>
                <a:ext cx="829453" cy="26970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32F71E3-BE7B-715A-3209-A67A44B4C2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7887" y="6132903"/>
                <a:ext cx="535867" cy="3439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50C8E18-9136-609B-85E9-7F6F2E50BE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2591" y="5242519"/>
                <a:ext cx="1266092" cy="8872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04BDA04-7EC3-C2E7-A528-1509984CD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8253" y="4368011"/>
                <a:ext cx="0" cy="1774417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FD94A49-DDCF-5225-48A7-C5F936CA0F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1908" y="4765217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E56909E-46A1-B481-F3EC-10086356B2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5932" y="5126025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02B4A84-5274-3975-2556-05D3A332A3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7884" y="5476417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DA97C99-A318-2B4D-53C7-D69124943490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1118647" y="5476416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B146250-5CB8-9D39-EF4C-0DA01FA85F46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0868683" y="5651818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6B2A209-5F56-DFDA-8F04-FE845C01B647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0591044" y="5830328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D1C7475-23EB-F956-B36D-26BBAD95F46C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1228852" y="6472639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A3895E-DB8A-5A84-4F3E-6477DFB8DAAE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0937852" y="6386103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2A5BA6D-66C0-3820-A4BA-1CC9554A68F6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0640748" y="6281632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0224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0E87-14CD-B701-C040-7B5476F14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 context of 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C128C-B068-25F5-9BAE-D3D662F179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b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2800" dirty="0">
                    <a:solidFill>
                      <a:srgbClr val="3154E6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feature vector </a:t>
                </a:r>
                <a:r>
                  <a:rPr lang="en-US" sz="2800" b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is a vector whose entries represent the “features” of some subject.</a:t>
                </a:r>
              </a:p>
              <a:p>
                <a:endParaRPr lang="en-US" sz="2800" b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solidFill>
                    <a:srgbClr val="4161E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/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64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131</m:t>
                                  </m:r>
                                </m:e>
                              </m:eqArr>
                            </m:e>
                          </m:mr>
                          <m:mr>
                            <m:e/>
                          </m:mr>
                          <m:mr>
                            <m:e>
                              <m:r>
                                <a:rPr lang="en-US" sz="2800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 </a:t>
                </a:r>
                <a:r>
                  <a:rPr lang="en-US" sz="2800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800" i="1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 for </a:t>
                </a:r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Patient</a:t>
                </a:r>
              </a:p>
              <a:p>
                <a:pPr marL="0" indent="0">
                  <a:buNone/>
                </a:pPr>
                <a:endParaRPr lang="en-US" sz="2800" b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b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A vector space containing them is called </a:t>
                </a:r>
                <a:r>
                  <a:rPr lang="en-US" sz="2800" dirty="0">
                    <a:solidFill>
                      <a:srgbClr val="3154E6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feature space</a:t>
                </a:r>
                <a:r>
                  <a:rPr lang="en-US" sz="2800" b="0" dirty="0"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6C128C-B068-25F5-9BAE-D3D662F179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965" t="-108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DEBE66A-C41D-CF37-8645-708D3BABA6FA}"/>
              </a:ext>
            </a:extLst>
          </p:cNvPr>
          <p:cNvSpPr txBox="1"/>
          <p:nvPr/>
        </p:nvSpPr>
        <p:spPr>
          <a:xfrm>
            <a:off x="2254688" y="3275434"/>
            <a:ext cx="1526553" cy="120032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  <a:p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weight</a:t>
            </a:r>
          </a:p>
          <a:p>
            <a:r>
              <a:rPr lang="en-US" sz="2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</a:t>
            </a:r>
          </a:p>
        </p:txBody>
      </p:sp>
      <p:grpSp>
        <p:nvGrpSpPr>
          <p:cNvPr id="5" name="Group 4" descr="three-dimensional feature vector">
            <a:extLst>
              <a:ext uri="{FF2B5EF4-FFF2-40B4-BE49-F238E27FC236}">
                <a16:creationId xmlns:a16="http://schemas.microsoft.com/office/drawing/2014/main" id="{238C4F90-22D8-75B9-B46B-392A1DE791FD}"/>
              </a:ext>
            </a:extLst>
          </p:cNvPr>
          <p:cNvGrpSpPr/>
          <p:nvPr/>
        </p:nvGrpSpPr>
        <p:grpSpPr>
          <a:xfrm>
            <a:off x="6130494" y="2515815"/>
            <a:ext cx="3210063" cy="2925697"/>
            <a:chOff x="7835219" y="2752235"/>
            <a:chExt cx="3210063" cy="2925697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44A755-5AE2-98CA-EFC1-D1C80E879D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93437" y="4104330"/>
              <a:ext cx="41320" cy="342966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94CCBAC-BF4F-8740-C9C8-515FBCB521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66695" y="4210666"/>
              <a:ext cx="673936" cy="244269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9F4B94-40E6-3DDE-244D-A7ADBF5040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86357" y="4454935"/>
              <a:ext cx="845971" cy="641932"/>
            </a:xfrm>
            <a:prstGeom prst="line">
              <a:avLst/>
            </a:prstGeom>
            <a:ln w="1587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EE8C7F-F2A7-EC55-C017-9DDEE533DF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0225" y="4104330"/>
              <a:ext cx="1554758" cy="74827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4AD6DD-CB38-F35B-161E-C80401475681}"/>
                </a:ext>
              </a:extLst>
            </p:cNvPr>
            <p:cNvGrpSpPr/>
            <p:nvPr/>
          </p:nvGrpSpPr>
          <p:grpSpPr>
            <a:xfrm>
              <a:off x="7835219" y="3121566"/>
              <a:ext cx="2375823" cy="2251333"/>
              <a:chOff x="9443138" y="4368011"/>
              <a:chExt cx="2417936" cy="2291239"/>
            </a:xfrm>
          </p:grpSpPr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7B479C6-89F5-85FC-3F80-F2EA4D8C85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69416" y="6129728"/>
                <a:ext cx="1591658" cy="52952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4EDC34C-DD90-7542-85D4-2E6572A321A7}"/>
                  </a:ext>
                </a:extLst>
              </p:cNvPr>
              <p:cNvCxnSpPr/>
              <p:nvPr/>
            </p:nvCxnSpPr>
            <p:spPr>
              <a:xfrm>
                <a:off x="9443138" y="5860026"/>
                <a:ext cx="829453" cy="269702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D52522E-31F3-97CF-C16C-3DCE26367E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27887" y="6132903"/>
                <a:ext cx="535867" cy="343959"/>
              </a:xfrm>
              <a:prstGeom prst="line">
                <a:avLst/>
              </a:prstGeom>
              <a:ln w="25400">
                <a:solidFill>
                  <a:schemeClr val="bg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4099392-7742-B927-0ED1-79AAE33BD8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2591" y="5242519"/>
                <a:ext cx="1266092" cy="88720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0C8067A-FD3F-230E-CA6D-9269FA5179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78253" y="4368011"/>
                <a:ext cx="0" cy="1774417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AD61168-54ED-458A-8C2E-F66B44C24C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1908" y="4765217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D228DB8-5994-D9A1-C519-4AA2EE5E6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85932" y="5126025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6013706-C53B-396E-9CCC-F1DAD117E7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97884" y="5476417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6731FFB-53F8-D0D1-17B1-720DFC5ACBEB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1118647" y="5476416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D21B7311-342D-A357-1530-1AD0FEB6CB1C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0868683" y="5651818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3AF1815-7765-B365-166E-1B304E32664C}"/>
                  </a:ext>
                </a:extLst>
              </p:cNvPr>
              <p:cNvCxnSpPr>
                <a:cxnSpLocks/>
              </p:cNvCxnSpPr>
              <p:nvPr/>
            </p:nvCxnSpPr>
            <p:spPr>
              <a:xfrm rot="3300000">
                <a:off x="10591044" y="5830328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40286AC-F790-7836-DB5C-A384EC48887D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1228852" y="6472639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2D61AB6-7C88-E852-33A6-A239BE1A1B16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0937852" y="6386103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139FFC-3188-F26D-CCA2-B22D791D721E}"/>
                  </a:ext>
                </a:extLst>
              </p:cNvPr>
              <p:cNvCxnSpPr>
                <a:cxnSpLocks/>
              </p:cNvCxnSpPr>
              <p:nvPr/>
            </p:nvCxnSpPr>
            <p:spPr>
              <a:xfrm rot="6540000">
                <a:off x="10640748" y="6281632"/>
                <a:ext cx="1733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3B5186-FE90-195F-5FE2-A6E151601842}"/>
                </a:ext>
              </a:extLst>
            </p:cNvPr>
            <p:cNvSpPr txBox="1"/>
            <p:nvPr/>
          </p:nvSpPr>
          <p:spPr>
            <a:xfrm>
              <a:off x="8378276" y="2752235"/>
              <a:ext cx="6211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722172-F321-3D84-B473-770E560AD42E}"/>
                </a:ext>
              </a:extLst>
            </p:cNvPr>
            <p:cNvSpPr txBox="1"/>
            <p:nvPr/>
          </p:nvSpPr>
          <p:spPr>
            <a:xfrm>
              <a:off x="9752125" y="3550176"/>
              <a:ext cx="9178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weight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31580F-F933-1EA7-8BD6-C19793129322}"/>
                </a:ext>
              </a:extLst>
            </p:cNvPr>
            <p:cNvSpPr txBox="1"/>
            <p:nvPr/>
          </p:nvSpPr>
          <p:spPr>
            <a:xfrm>
              <a:off x="10240631" y="5308600"/>
              <a:ext cx="804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height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697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7D159-8CC1-D797-C81B-B7233163F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Examples of data representations: </a:t>
            </a:r>
            <a:r>
              <a:rPr lang="en-NO" b="1" dirty="0"/>
              <a:t>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7A09-213F-09B1-57B0-246CF2C1A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In black and white images,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black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 white pixels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corresponds to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Grayscale pixels are numbers between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255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00000"/>
              </a:lnSpc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Both assemble into a </a:t>
            </a:r>
            <a:r>
              <a:rPr lang="en-US" sz="26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1-dimensional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array of numbers.</a:t>
            </a:r>
          </a:p>
          <a:p>
            <a:pPr marL="0" indent="0">
              <a:buNone/>
            </a:pPr>
            <a:endParaRPr lang="en-NO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BFDFB0-97B1-381E-D0D3-EDC7D2B61F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390904"/>
              </p:ext>
            </p:extLst>
          </p:nvPr>
        </p:nvGraphicFramePr>
        <p:xfrm>
          <a:off x="1926473" y="3803638"/>
          <a:ext cx="2991012" cy="23235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8502">
                  <a:extLst>
                    <a:ext uri="{9D8B030D-6E8A-4147-A177-3AD203B41FA5}">
                      <a16:colId xmlns:a16="http://schemas.microsoft.com/office/drawing/2014/main" val="3976052344"/>
                    </a:ext>
                  </a:extLst>
                </a:gridCol>
                <a:gridCol w="498502">
                  <a:extLst>
                    <a:ext uri="{9D8B030D-6E8A-4147-A177-3AD203B41FA5}">
                      <a16:colId xmlns:a16="http://schemas.microsoft.com/office/drawing/2014/main" val="1567124777"/>
                    </a:ext>
                  </a:extLst>
                </a:gridCol>
                <a:gridCol w="498502">
                  <a:extLst>
                    <a:ext uri="{9D8B030D-6E8A-4147-A177-3AD203B41FA5}">
                      <a16:colId xmlns:a16="http://schemas.microsoft.com/office/drawing/2014/main" val="2157656179"/>
                    </a:ext>
                  </a:extLst>
                </a:gridCol>
                <a:gridCol w="498502">
                  <a:extLst>
                    <a:ext uri="{9D8B030D-6E8A-4147-A177-3AD203B41FA5}">
                      <a16:colId xmlns:a16="http://schemas.microsoft.com/office/drawing/2014/main" val="4186477585"/>
                    </a:ext>
                  </a:extLst>
                </a:gridCol>
                <a:gridCol w="498502">
                  <a:extLst>
                    <a:ext uri="{9D8B030D-6E8A-4147-A177-3AD203B41FA5}">
                      <a16:colId xmlns:a16="http://schemas.microsoft.com/office/drawing/2014/main" val="1965104103"/>
                    </a:ext>
                  </a:extLst>
                </a:gridCol>
                <a:gridCol w="498502">
                  <a:extLst>
                    <a:ext uri="{9D8B030D-6E8A-4147-A177-3AD203B41FA5}">
                      <a16:colId xmlns:a16="http://schemas.microsoft.com/office/drawing/2014/main" val="3823697718"/>
                    </a:ext>
                  </a:extLst>
                </a:gridCol>
              </a:tblGrid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105306"/>
                  </a:ext>
                </a:extLst>
              </a:tr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>
                        <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ln>
                        <a:solidFill>
                          <a:srgbClr val="4161E1"/>
                        </a:solidFill>
                      </a:endParaRPr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2568178"/>
                  </a:ext>
                </a:extLst>
              </a:tr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790952"/>
                  </a:ext>
                </a:extLst>
              </a:tr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913391"/>
                  </a:ext>
                </a:extLst>
              </a:tr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1195698"/>
                  </a:ext>
                </a:extLst>
              </a:tr>
              <a:tr h="387257"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NO" sz="1500" dirty="0"/>
                    </a:p>
                  </a:txBody>
                  <a:tcPr marL="76946" marR="76946" marT="38473" marB="38473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6600737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8EE2E3-693D-B703-D0E1-8BA592B20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270807" y="5318016"/>
            <a:ext cx="5034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 descr="matrix of 0 and 1">
                <a:extLst>
                  <a:ext uri="{FF2B5EF4-FFF2-40B4-BE49-F238E27FC236}">
                    <a16:creationId xmlns:a16="http://schemas.microsoft.com/office/drawing/2014/main" id="{514515E5-71F4-E4BD-E226-7CEBD532BD86}"/>
                  </a:ext>
                </a:extLst>
              </p:cNvPr>
              <p:cNvSpPr txBox="1"/>
              <p:nvPr/>
            </p:nvSpPr>
            <p:spPr>
              <a:xfrm>
                <a:off x="6098894" y="4418182"/>
                <a:ext cx="2229456" cy="1566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NO" i="1" dirty="0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NO" i="1" dirty="0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b="0" i="1" dirty="0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NO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 descr="matrix of 0 and 1">
                <a:extLst>
                  <a:ext uri="{FF2B5EF4-FFF2-40B4-BE49-F238E27FC236}">
                    <a16:creationId xmlns:a16="http://schemas.microsoft.com/office/drawing/2014/main" id="{514515E5-71F4-E4BD-E226-7CEBD532B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894" y="4418182"/>
                <a:ext cx="2229456" cy="15665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8EE4D43-5116-6E5F-CBC7-98351BAF7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647471" y="5318728"/>
            <a:ext cx="503434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 descr="a vector of 0 and 1">
                <a:extLst>
                  <a:ext uri="{FF2B5EF4-FFF2-40B4-BE49-F238E27FC236}">
                    <a16:creationId xmlns:a16="http://schemas.microsoft.com/office/drawing/2014/main" id="{CC1D4C96-B5D0-C37E-7C63-368CD3A2E60D}"/>
                  </a:ext>
                </a:extLst>
              </p:cNvPr>
              <p:cNvSpPr txBox="1"/>
              <p:nvPr/>
            </p:nvSpPr>
            <p:spPr>
              <a:xfrm flipH="1">
                <a:off x="9509759" y="2564213"/>
                <a:ext cx="503434" cy="37079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e>
                              <m:r>
                                <a:rPr lang="en-GB" b="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 descr="a vector of 0 and 1">
                <a:extLst>
                  <a:ext uri="{FF2B5EF4-FFF2-40B4-BE49-F238E27FC236}">
                    <a16:creationId xmlns:a16="http://schemas.microsoft.com/office/drawing/2014/main" id="{CC1D4C96-B5D0-C37E-7C63-368CD3A2E6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509759" y="2564213"/>
                <a:ext cx="503434" cy="37079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168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1DBC-378C-77FE-C439-F3A015CB0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Exmplaes of data representations: </a:t>
            </a:r>
            <a:r>
              <a:rPr lang="en-NO" b="1" dirty="0"/>
              <a:t>Words and Documents </a:t>
            </a:r>
          </a:p>
        </p:txBody>
      </p:sp>
      <p:sp>
        <p:nvSpPr>
          <p:cNvPr id="3" name="Content Placeholder 2" descr="a vector, whose ith entry is the number of times the word appears in the ith document">
            <a:extLst>
              <a:ext uri="{FF2B5EF4-FFF2-40B4-BE49-F238E27FC236}">
                <a16:creationId xmlns:a16="http://schemas.microsoft.com/office/drawing/2014/main" id="{B6D3D5A9-FD81-0B55-55A2-268CD03CE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6428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a collection of documents (e.g.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Wikipedia articles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), assign to every word a vector, whose </a:t>
            </a:r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aseline="30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entry is the number of times the word appears in the </a:t>
            </a:r>
            <a:r>
              <a:rPr lang="en-US" sz="28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800" baseline="30000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document.</a:t>
            </a: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7" name="Group 6" descr="a vector, whose ith entry is the number of times the word appears in the ith document">
            <a:extLst>
              <a:ext uri="{FF2B5EF4-FFF2-40B4-BE49-F238E27FC236}">
                <a16:creationId xmlns:a16="http://schemas.microsoft.com/office/drawing/2014/main" id="{2B05F01F-9EF9-10D1-8EF4-5D39DA0D1939}"/>
              </a:ext>
            </a:extLst>
          </p:cNvPr>
          <p:cNvGrpSpPr/>
          <p:nvPr/>
        </p:nvGrpSpPr>
        <p:grpSpPr>
          <a:xfrm>
            <a:off x="4026615" y="3389909"/>
            <a:ext cx="5565851" cy="3000821"/>
            <a:chOff x="4026615" y="3389909"/>
            <a:chExt cx="5565851" cy="3000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733D15A-AB0B-F51B-B1D5-EEFE03B0518B}"/>
                    </a:ext>
                  </a:extLst>
                </p:cNvPr>
                <p:cNvSpPr txBox="1"/>
                <p:nvPr/>
              </p:nvSpPr>
              <p:spPr>
                <a:xfrm>
                  <a:off x="5235080" y="3407655"/>
                  <a:ext cx="459834" cy="28044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eqArr>
                                    <m:eqArrPr>
                                      <m:ctrlPr>
                                        <a:rPr lang="en-US" sz="2400" i="1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2400" b="0" i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7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4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51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GB" sz="2400" b="0" i="0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mr>
                              <m:mr>
                                <m:e>
                                  <m:eqArr>
                                    <m:eqArrPr>
                                      <m:ctrlPr>
                                        <a:rPr lang="en-GB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GB" sz="2400" b="0" i="0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GB" sz="2400" b="0" i="1" smtClean="0">
                                          <a:solidFill>
                                            <a:schemeClr val="tx1">
                                              <a:lumMod val="65000"/>
                                              <a:lumOff val="3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400" i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733D15A-AB0B-F51B-B1D5-EEFE03B051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080" y="3407655"/>
                  <a:ext cx="459834" cy="2804422"/>
                </a:xfrm>
                <a:prstGeom prst="rect">
                  <a:avLst/>
                </a:prstGeom>
                <a:blipFill>
                  <a:blip r:embed="rId3"/>
                  <a:stretch>
                    <a:fillRect l="-2703" t="-450" r="-21622" b="-315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53A8EE-09CE-B084-45F8-CAB77C172DA7}"/>
                </a:ext>
              </a:extLst>
            </p:cNvPr>
            <p:cNvSpPr txBox="1"/>
            <p:nvPr/>
          </p:nvSpPr>
          <p:spPr>
            <a:xfrm>
              <a:off x="5892824" y="3389909"/>
              <a:ext cx="3699642" cy="300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#1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#2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#3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#4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#5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 </a:t>
              </a:r>
              <a:b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.</a:t>
              </a:r>
            </a:p>
            <a:p>
              <a:r>
                <a:rPr lang="en-GB" sz="21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Wiki</a:t>
              </a:r>
              <a:r>
                <a:rPr lang="en-GB" sz="2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#54,000,000</a:t>
              </a:r>
              <a:endParaRPr lang="en-US" sz="2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918770-76BF-CF26-7811-4BE4444828D1}"/>
                </a:ext>
              </a:extLst>
            </p:cNvPr>
            <p:cNvSpPr txBox="1"/>
            <p:nvPr/>
          </p:nvSpPr>
          <p:spPr>
            <a:xfrm>
              <a:off x="4026615" y="4348201"/>
              <a:ext cx="14383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>
                  <a:highlight>
                    <a:srgbClr val="ADF35C"/>
                  </a:highlight>
                </a:rPr>
                <a:t>Dog</a:t>
              </a:r>
              <a:r>
                <a:rPr lang="en-GB" dirty="0">
                  <a:highlight>
                    <a:srgbClr val="ADF35C"/>
                  </a:highlight>
                </a:rPr>
                <a:t> </a:t>
              </a:r>
              <a:r>
                <a:rPr lang="en-GB" sz="2400" dirty="0">
                  <a:highlight>
                    <a:srgbClr val="ADF35C"/>
                  </a:highlight>
                </a:rPr>
                <a:t>=</a:t>
              </a:r>
              <a:endParaRPr lang="en-US" sz="2400" dirty="0">
                <a:highlight>
                  <a:srgbClr val="ADF35C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8121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66B51-D4CD-5780-7B8B-763852D6A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Examples of data representations: </a:t>
            </a:r>
            <a:r>
              <a:rPr lang="en-NO" b="1" dirty="0"/>
              <a:t>Yes/No or 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5C68-F5CF-D5D4-0450-44CA81C25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8056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Given users and items (e.g.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movies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), vectors can indicate if a user has interacted with the item (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) or the users' ratings, say a number between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E4C66-7132-0D5C-6B8A-4201ECA00C68}"/>
              </a:ext>
            </a:extLst>
          </p:cNvPr>
          <p:cNvSpPr txBox="1"/>
          <p:nvPr/>
        </p:nvSpPr>
        <p:spPr>
          <a:xfrm>
            <a:off x="2332680" y="4676520"/>
            <a:ext cx="218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ADF35C"/>
                </a:highlight>
              </a:rPr>
              <a:t>User 1 =</a:t>
            </a:r>
            <a:r>
              <a:rPr lang="en-GB" sz="2400" b="1" dirty="0">
                <a:highlight>
                  <a:srgbClr val="ADF35C"/>
                </a:highlight>
              </a:rPr>
              <a:t> </a:t>
            </a:r>
            <a:endParaRPr lang="en-US" sz="2400" b="1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99775-2FC2-D2C9-29FB-23BDCEF963A6}"/>
                  </a:ext>
                </a:extLst>
              </p:cNvPr>
              <p:cNvSpPr txBox="1"/>
              <p:nvPr/>
            </p:nvSpPr>
            <p:spPr>
              <a:xfrm>
                <a:off x="3718956" y="3429000"/>
                <a:ext cx="467116" cy="29567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400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9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9B99775-2FC2-D2C9-29FB-23BDCEF96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56" y="3429000"/>
                <a:ext cx="467116" cy="2956707"/>
              </a:xfrm>
              <a:prstGeom prst="rect">
                <a:avLst/>
              </a:prstGeom>
              <a:blipFill>
                <a:blip r:embed="rId3"/>
                <a:stretch>
                  <a:fillRect t="-427" b="-256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77B6F3B-0FC9-34D7-B53D-23144F443C1D}"/>
              </a:ext>
            </a:extLst>
          </p:cNvPr>
          <p:cNvSpPr txBox="1"/>
          <p:nvPr/>
        </p:nvSpPr>
        <p:spPr>
          <a:xfrm>
            <a:off x="4279141" y="3451809"/>
            <a:ext cx="839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Yes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71590-602E-8168-6A3F-19876973FDFC}"/>
              </a:ext>
            </a:extLst>
          </p:cNvPr>
          <p:cNvSpPr txBox="1"/>
          <p:nvPr/>
        </p:nvSpPr>
        <p:spPr>
          <a:xfrm>
            <a:off x="5732703" y="4676518"/>
            <a:ext cx="805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i="1" dirty="0"/>
              <a:t>OR</a:t>
            </a:r>
            <a:endParaRPr lang="en-US" sz="24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031DF-AFD9-17BF-CD63-9323D41CEC69}"/>
              </a:ext>
            </a:extLst>
          </p:cNvPr>
          <p:cNvSpPr txBox="1"/>
          <p:nvPr/>
        </p:nvSpPr>
        <p:spPr>
          <a:xfrm>
            <a:off x="7152759" y="4676519"/>
            <a:ext cx="1321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highlight>
                  <a:srgbClr val="ADF35C"/>
                </a:highlight>
              </a:rPr>
              <a:t>User 4 =</a:t>
            </a:r>
            <a:endParaRPr lang="en-US" sz="2400" dirty="0">
              <a:highlight>
                <a:srgbClr val="ADF35C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ED832-322E-97CC-21E4-08ACE2306EEB}"/>
                  </a:ext>
                </a:extLst>
              </p:cNvPr>
              <p:cNvSpPr txBox="1"/>
              <p:nvPr/>
            </p:nvSpPr>
            <p:spPr>
              <a:xfrm>
                <a:off x="8401452" y="3346153"/>
                <a:ext cx="467116" cy="31223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GB" sz="24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GB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</m:eqArr>
                              </m:e>
                            </m:mr>
                            <m:mr>
                              <m:e/>
                            </m:mr>
                            <m:mr>
                              <m:e>
                                <m:r>
                                  <a:rPr lang="en-US" sz="2400" i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ED832-322E-97CC-21E4-08ACE2306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452" y="3346153"/>
                <a:ext cx="467116" cy="3122393"/>
              </a:xfrm>
              <a:prstGeom prst="rect">
                <a:avLst/>
              </a:prstGeom>
              <a:blipFill>
                <a:blip r:embed="rId4"/>
                <a:stretch>
                  <a:fillRect t="-810" b="-242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CA0208F-D7A4-9784-142E-0B460A53DF14}"/>
              </a:ext>
            </a:extLst>
          </p:cNvPr>
          <p:cNvSpPr txBox="1"/>
          <p:nvPr/>
        </p:nvSpPr>
        <p:spPr>
          <a:xfrm>
            <a:off x="9001751" y="3429000"/>
            <a:ext cx="14672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Love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Like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?</a:t>
            </a:r>
            <a:b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GB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Dislike</a:t>
            </a:r>
            <a:endParaRPr lang="en-US" sz="20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6313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BE7B86-370B-4DDB-A103-67453F8BCF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42682</TotalTime>
  <Words>753</Words>
  <Application>Microsoft Macintosh PowerPoint</Application>
  <PresentationFormat>Widescreen</PresentationFormat>
  <Paragraphs>141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Courier New</vt:lpstr>
      <vt:lpstr>Helvetica Light Oblique</vt:lpstr>
      <vt:lpstr>Roboto</vt:lpstr>
      <vt:lpstr>Tahoma</vt:lpstr>
      <vt:lpstr>Tenorite</vt:lpstr>
      <vt:lpstr>Custom</vt:lpstr>
      <vt:lpstr>Office Theme</vt:lpstr>
      <vt:lpstr>Linear Algebra for Machine Learning:  Data Representation </vt:lpstr>
      <vt:lpstr>Data Representation </vt:lpstr>
      <vt:lpstr>Data Representation</vt:lpstr>
      <vt:lpstr>Vector</vt:lpstr>
      <vt:lpstr>Vector</vt:lpstr>
      <vt:lpstr>In context of machine learning</vt:lpstr>
      <vt:lpstr>Examples of data representations: Images</vt:lpstr>
      <vt:lpstr>Exmplaes of data representations: Words and Documents </vt:lpstr>
      <vt:lpstr>Examples of data representations: Yes/No or Rating</vt:lpstr>
      <vt:lpstr>Non-numerical data</vt:lpstr>
      <vt:lpstr>Example of data representations: “One-Hot Encodings”</vt:lpstr>
      <vt:lpstr>Some drawbacks to consider:</vt:lpstr>
      <vt:lpstr>The dot product</vt:lpstr>
      <vt:lpstr>The dot product</vt:lpstr>
      <vt:lpstr>The dot product</vt:lpstr>
      <vt:lpstr>Solution??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11</cp:revision>
  <dcterms:created xsi:type="dcterms:W3CDTF">2024-04-23T12:05:35Z</dcterms:created>
  <dcterms:modified xsi:type="dcterms:W3CDTF">2024-08-30T11:20:51Z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