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  <p:sldMasterId id="2147483703" r:id="rId5"/>
  </p:sldMasterIdLst>
  <p:notesMasterIdLst>
    <p:notesMasterId r:id="rId34"/>
  </p:notesMasterIdLst>
  <p:handoutMasterIdLst>
    <p:handoutMasterId r:id="rId35"/>
  </p:handoutMasterIdLst>
  <p:sldIdLst>
    <p:sldId id="383" r:id="rId6"/>
    <p:sldId id="367" r:id="rId7"/>
    <p:sldId id="414" r:id="rId8"/>
    <p:sldId id="415" r:id="rId9"/>
    <p:sldId id="41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5" r:id="rId26"/>
    <p:sldId id="436" r:id="rId27"/>
    <p:sldId id="438" r:id="rId28"/>
    <p:sldId id="439" r:id="rId29"/>
    <p:sldId id="440" r:id="rId30"/>
    <p:sldId id="441" r:id="rId31"/>
    <p:sldId id="443" r:id="rId32"/>
    <p:sldId id="44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4E6"/>
    <a:srgbClr val="A8EB65"/>
    <a:srgbClr val="FFD4ED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75732" autoAdjust="0"/>
  </p:normalViewPr>
  <p:slideViewPr>
    <p:cSldViewPr snapToGrid="0">
      <p:cViewPr varScale="1">
        <p:scale>
          <a:sx n="88" d="100"/>
          <a:sy n="88" d="100"/>
        </p:scale>
        <p:origin x="568" y="184"/>
      </p:cViewPr>
      <p:guideLst/>
    </p:cSldViewPr>
  </p:slideViewPr>
  <p:outlineViewPr>
    <p:cViewPr>
      <p:scale>
        <a:sx n="33" d="100"/>
        <a:sy n="33" d="100"/>
      </p:scale>
      <p:origin x="0" y="-714"/>
    </p:cViewPr>
  </p:outlineViewPr>
  <p:notesTextViewPr>
    <p:cViewPr>
      <p:scale>
        <a:sx n="85" d="100"/>
        <a:sy n="85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diia Mashliana" userId="S::2926681@uis.no::a431dd0c-97a9-4cbc-8ffb-98d729a23cb2" providerId="AD" clId="Web-{D7BF68FF-E1BC-6CD3-F026-50A90A6EFE3D}"/>
    <pc:docChg chg="modSld">
      <pc:chgData name="Nadiia Mashliana" userId="S::2926681@uis.no::a431dd0c-97a9-4cbc-8ffb-98d729a23cb2" providerId="AD" clId="Web-{D7BF68FF-E1BC-6CD3-F026-50A90A6EFE3D}" dt="2024-07-03T13:55:40.292" v="1" actId="1076"/>
      <pc:docMkLst>
        <pc:docMk/>
      </pc:docMkLst>
      <pc:sldChg chg="modSp">
        <pc:chgData name="Nadiia Mashliana" userId="S::2926681@uis.no::a431dd0c-97a9-4cbc-8ffb-98d729a23cb2" providerId="AD" clId="Web-{D7BF68FF-E1BC-6CD3-F026-50A90A6EFE3D}" dt="2024-07-03T13:55:40.292" v="1" actId="1076"/>
        <pc:sldMkLst>
          <pc:docMk/>
          <pc:sldMk cId="2502154666" sldId="431"/>
        </pc:sldMkLst>
        <pc:spChg chg="mod">
          <ac:chgData name="Nadiia Mashliana" userId="S::2926681@uis.no::a431dd0c-97a9-4cbc-8ffb-98d729a23cb2" providerId="AD" clId="Web-{D7BF68FF-E1BC-6CD3-F026-50A90A6EFE3D}" dt="2024-07-03T13:55:40.292" v="1" actId="1076"/>
          <ac:spMkLst>
            <pc:docMk/>
            <pc:sldMk cId="2502154666" sldId="431"/>
            <ac:spMk id="84" creationId="{C0F9ABC8-CEF6-DD94-D331-8CA9F31EEE18}"/>
          </ac:spMkLst>
        </pc:spChg>
      </pc:sldChg>
    </pc:docChg>
  </pc:docChgLst>
  <pc:docChgLst>
    <pc:chgData name="shaghayegh vafi" userId="0ddb5ecaa1b92a4f" providerId="LiveId" clId="{8196BB2A-0055-46CB-8E51-7CE96E063EF0}"/>
    <pc:docChg chg="undo custSel modSld">
      <pc:chgData name="shaghayegh vafi" userId="0ddb5ecaa1b92a4f" providerId="LiveId" clId="{8196BB2A-0055-46CB-8E51-7CE96E063EF0}" dt="2024-05-24T13:58:06.447" v="828" actId="1076"/>
      <pc:docMkLst>
        <pc:docMk/>
      </pc:docMkLst>
      <pc:sldChg chg="addSp delSp modSp mod">
        <pc:chgData name="shaghayegh vafi" userId="0ddb5ecaa1b92a4f" providerId="LiveId" clId="{8196BB2A-0055-46CB-8E51-7CE96E063EF0}" dt="2024-05-24T13:56:24.369" v="822" actId="1076"/>
        <pc:sldMkLst>
          <pc:docMk/>
          <pc:sldMk cId="431343812" sldId="308"/>
        </pc:sldMkLst>
        <pc:spChg chg="mod">
          <ac:chgData name="shaghayegh vafi" userId="0ddb5ecaa1b92a4f" providerId="LiveId" clId="{8196BB2A-0055-46CB-8E51-7CE96E063EF0}" dt="2024-05-24T11:09:00.376" v="88" actId="13822"/>
          <ac:spMkLst>
            <pc:docMk/>
            <pc:sldMk cId="431343812" sldId="308"/>
            <ac:spMk id="3" creationId="{C39C7012-E888-7C63-D532-E98EF48AADFF}"/>
          </ac:spMkLst>
        </pc:spChg>
        <pc:spChg chg="del mod">
          <ac:chgData name="shaghayegh vafi" userId="0ddb5ecaa1b92a4f" providerId="LiveId" clId="{8196BB2A-0055-46CB-8E51-7CE96E063EF0}" dt="2024-05-24T10:57:52.379" v="25" actId="478"/>
          <ac:spMkLst>
            <pc:docMk/>
            <pc:sldMk cId="431343812" sldId="308"/>
            <ac:spMk id="5" creationId="{9A128754-FAF1-A2E4-F0FA-EED532A45DD7}"/>
          </ac:spMkLst>
        </pc:spChg>
        <pc:spChg chg="mod">
          <ac:chgData name="shaghayegh vafi" userId="0ddb5ecaa1b92a4f" providerId="LiveId" clId="{8196BB2A-0055-46CB-8E51-7CE96E063EF0}" dt="2024-05-24T11:07:30.950" v="74" actId="1076"/>
          <ac:spMkLst>
            <pc:docMk/>
            <pc:sldMk cId="431343812" sldId="308"/>
            <ac:spMk id="7" creationId="{9ECBFFA2-B0E2-BC8B-0C4E-8E67662C88AB}"/>
          </ac:spMkLst>
        </pc:spChg>
        <pc:spChg chg="mod">
          <ac:chgData name="shaghayegh vafi" userId="0ddb5ecaa1b92a4f" providerId="LiveId" clId="{8196BB2A-0055-46CB-8E51-7CE96E063EF0}" dt="2024-05-24T11:07:53.567" v="77" actId="1076"/>
          <ac:spMkLst>
            <pc:docMk/>
            <pc:sldMk cId="431343812" sldId="308"/>
            <ac:spMk id="8" creationId="{00749C23-700F-378B-DF53-30A883A3D27B}"/>
          </ac:spMkLst>
        </pc:spChg>
        <pc:spChg chg="add mod">
          <ac:chgData name="shaghayegh vafi" userId="0ddb5ecaa1b92a4f" providerId="LiveId" clId="{8196BB2A-0055-46CB-8E51-7CE96E063EF0}" dt="2024-05-24T11:07:36.207" v="75" actId="1076"/>
          <ac:spMkLst>
            <pc:docMk/>
            <pc:sldMk cId="431343812" sldId="308"/>
            <ac:spMk id="9" creationId="{A5B5F58F-6D01-C973-69F3-32FEFDB4BF26}"/>
          </ac:spMkLst>
        </pc:spChg>
        <pc:spChg chg="add mod">
          <ac:chgData name="shaghayegh vafi" userId="0ddb5ecaa1b92a4f" providerId="LiveId" clId="{8196BB2A-0055-46CB-8E51-7CE96E063EF0}" dt="2024-05-24T11:07:58.652" v="78" actId="1076"/>
          <ac:spMkLst>
            <pc:docMk/>
            <pc:sldMk cId="431343812" sldId="308"/>
            <ac:spMk id="10" creationId="{66FC5695-BA0D-C036-39D7-C927D66227B6}"/>
          </ac:spMkLst>
        </pc:spChg>
        <pc:spChg chg="add mod">
          <ac:chgData name="shaghayegh vafi" userId="0ddb5ecaa1b92a4f" providerId="LiveId" clId="{8196BB2A-0055-46CB-8E51-7CE96E063EF0}" dt="2024-05-24T11:08:40.443" v="86" actId="1076"/>
          <ac:spMkLst>
            <pc:docMk/>
            <pc:sldMk cId="431343812" sldId="308"/>
            <ac:spMk id="11" creationId="{E50579AD-923A-5A51-3A01-56C7DA3B18D6}"/>
          </ac:spMkLst>
        </pc:spChg>
        <pc:spChg chg="add mod">
          <ac:chgData name="shaghayegh vafi" userId="0ddb5ecaa1b92a4f" providerId="LiveId" clId="{8196BB2A-0055-46CB-8E51-7CE96E063EF0}" dt="2024-05-24T11:08:29.816" v="84" actId="1076"/>
          <ac:spMkLst>
            <pc:docMk/>
            <pc:sldMk cId="431343812" sldId="308"/>
            <ac:spMk id="12" creationId="{3A0970F8-83AB-A18E-AA23-FB5E14BADBE2}"/>
          </ac:spMkLst>
        </pc:spChg>
        <pc:picChg chg="del mod">
          <ac:chgData name="shaghayegh vafi" userId="0ddb5ecaa1b92a4f" providerId="LiveId" clId="{8196BB2A-0055-46CB-8E51-7CE96E063EF0}" dt="2024-05-24T11:11:31.523" v="103" actId="478"/>
          <ac:picMkLst>
            <pc:docMk/>
            <pc:sldMk cId="431343812" sldId="308"/>
            <ac:picMk id="6" creationId="{AF959FB6-4620-4FF3-CEF4-77D891C03806}"/>
          </ac:picMkLst>
        </pc:picChg>
        <pc:cxnChg chg="add mod">
          <ac:chgData name="shaghayegh vafi" userId="0ddb5ecaa1b92a4f" providerId="LiveId" clId="{8196BB2A-0055-46CB-8E51-7CE96E063EF0}" dt="2024-05-24T11:09:17.908" v="90" actId="17032"/>
          <ac:cxnSpMkLst>
            <pc:docMk/>
            <pc:sldMk cId="431343812" sldId="308"/>
            <ac:cxnSpMk id="14" creationId="{C762AAA1-5BD9-E684-35BF-5E30D8998A2B}"/>
          </ac:cxnSpMkLst>
        </pc:cxnChg>
        <pc:cxnChg chg="add mod">
          <ac:chgData name="shaghayegh vafi" userId="0ddb5ecaa1b92a4f" providerId="LiveId" clId="{8196BB2A-0055-46CB-8E51-7CE96E063EF0}" dt="2024-05-24T11:10:11.568" v="96" actId="1076"/>
          <ac:cxnSpMkLst>
            <pc:docMk/>
            <pc:sldMk cId="431343812" sldId="308"/>
            <ac:cxnSpMk id="15" creationId="{A2669238-1B25-C7E8-D27B-1B353392154F}"/>
          </ac:cxnSpMkLst>
        </pc:cxnChg>
        <pc:cxnChg chg="add mod">
          <ac:chgData name="shaghayegh vafi" userId="0ddb5ecaa1b92a4f" providerId="LiveId" clId="{8196BB2A-0055-46CB-8E51-7CE96E063EF0}" dt="2024-05-24T11:10:05.534" v="95" actId="1076"/>
          <ac:cxnSpMkLst>
            <pc:docMk/>
            <pc:sldMk cId="431343812" sldId="308"/>
            <ac:cxnSpMk id="16" creationId="{A85B84D2-7E59-433E-5837-217D69755225}"/>
          </ac:cxnSpMkLst>
        </pc:cxnChg>
        <pc:cxnChg chg="add mod">
          <ac:chgData name="shaghayegh vafi" userId="0ddb5ecaa1b92a4f" providerId="LiveId" clId="{8196BB2A-0055-46CB-8E51-7CE96E063EF0}" dt="2024-05-24T11:10:46.017" v="100" actId="1076"/>
          <ac:cxnSpMkLst>
            <pc:docMk/>
            <pc:sldMk cId="431343812" sldId="308"/>
            <ac:cxnSpMk id="17" creationId="{691081D3-7A88-6A95-5106-39798C302743}"/>
          </ac:cxnSpMkLst>
        </pc:cxnChg>
        <pc:cxnChg chg="add mod">
          <ac:chgData name="shaghayegh vafi" userId="0ddb5ecaa1b92a4f" providerId="LiveId" clId="{8196BB2A-0055-46CB-8E51-7CE96E063EF0}" dt="2024-05-24T11:10:38.607" v="99" actId="1076"/>
          <ac:cxnSpMkLst>
            <pc:docMk/>
            <pc:sldMk cId="431343812" sldId="308"/>
            <ac:cxnSpMk id="18" creationId="{DC35AEB4-11AA-0D20-838B-AA5A143799E3}"/>
          </ac:cxnSpMkLst>
        </pc:cxnChg>
        <pc:cxnChg chg="add mod">
          <ac:chgData name="shaghayegh vafi" userId="0ddb5ecaa1b92a4f" providerId="LiveId" clId="{8196BB2A-0055-46CB-8E51-7CE96E063EF0}" dt="2024-05-24T13:56:24.369" v="822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shaghayegh vafi" userId="0ddb5ecaa1b92a4f" providerId="LiveId" clId="{8196BB2A-0055-46CB-8E51-7CE96E063EF0}" dt="2024-05-24T13:58:06.447" v="828" actId="1076"/>
        <pc:sldMkLst>
          <pc:docMk/>
          <pc:sldMk cId="3652323871" sldId="309"/>
        </pc:sldMkLst>
        <pc:graphicFrameChg chg="mod">
          <ac:chgData name="shaghayegh vafi" userId="0ddb5ecaa1b92a4f" providerId="LiveId" clId="{8196BB2A-0055-46CB-8E51-7CE96E063EF0}" dt="2024-05-24T13:58:06.447" v="828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addSp delSp modSp mod">
        <pc:chgData name="shaghayegh vafi" userId="0ddb5ecaa1b92a4f" providerId="LiveId" clId="{8196BB2A-0055-46CB-8E51-7CE96E063EF0}" dt="2024-05-24T13:22:30.216" v="675" actId="1076"/>
        <pc:sldMkLst>
          <pc:docMk/>
          <pc:sldMk cId="2356525013" sldId="372"/>
        </pc:sldMkLst>
        <pc:spChg chg="mod">
          <ac:chgData name="shaghayegh vafi" userId="0ddb5ecaa1b92a4f" providerId="LiveId" clId="{8196BB2A-0055-46CB-8E51-7CE96E063EF0}" dt="2024-05-24T13:14:52.526" v="582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18:14.565" v="641" actId="1076"/>
          <ac:spMkLst>
            <pc:docMk/>
            <pc:sldMk cId="2356525013" sldId="372"/>
            <ac:spMk id="5" creationId="{113F3734-F382-982C-AC31-12FE238BCBB0}"/>
          </ac:spMkLst>
        </pc:spChg>
        <pc:spChg chg="add del mod">
          <ac:chgData name="shaghayegh vafi" userId="0ddb5ecaa1b92a4f" providerId="LiveId" clId="{8196BB2A-0055-46CB-8E51-7CE96E063EF0}" dt="2024-05-24T13:15:38.348" v="589" actId="22"/>
          <ac:spMkLst>
            <pc:docMk/>
            <pc:sldMk cId="2356525013" sldId="372"/>
            <ac:spMk id="7" creationId="{2653853A-0FF8-6B28-B2C2-1F998F0D41D2}"/>
          </ac:spMkLst>
        </pc:spChg>
        <pc:spChg chg="add del">
          <ac:chgData name="shaghayegh vafi" userId="0ddb5ecaa1b92a4f" providerId="LiveId" clId="{8196BB2A-0055-46CB-8E51-7CE96E063EF0}" dt="2024-05-24T13:15:36.743" v="588" actId="22"/>
          <ac:spMkLst>
            <pc:docMk/>
            <pc:sldMk cId="2356525013" sldId="372"/>
            <ac:spMk id="10" creationId="{5F2DD0E3-5F93-64AB-B74D-FC3BDB8AD705}"/>
          </ac:spMkLst>
        </pc:spChg>
        <pc:spChg chg="add del mod">
          <ac:chgData name="shaghayegh vafi" userId="0ddb5ecaa1b92a4f" providerId="LiveId" clId="{8196BB2A-0055-46CB-8E51-7CE96E063EF0}" dt="2024-05-24T13:15:55.114" v="593" actId="22"/>
          <ac:spMkLst>
            <pc:docMk/>
            <pc:sldMk cId="2356525013" sldId="372"/>
            <ac:spMk id="12" creationId="{4C3604A0-B53A-2AE8-CF05-B60C76B5DBCE}"/>
          </ac:spMkLst>
        </pc:spChg>
        <pc:graphicFrameChg chg="add mod modGraphic">
          <ac:chgData name="shaghayegh vafi" userId="0ddb5ecaa1b92a4f" providerId="LiveId" clId="{8196BB2A-0055-46CB-8E51-7CE96E063EF0}" dt="2024-05-24T13:22:30.216" v="675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del mod">
          <ac:chgData name="shaghayegh vafi" userId="0ddb5ecaa1b92a4f" providerId="LiveId" clId="{8196BB2A-0055-46CB-8E51-7CE96E063EF0}" dt="2024-05-24T13:22:00.489" v="671" actId="478"/>
          <ac:picMkLst>
            <pc:docMk/>
            <pc:sldMk cId="2356525013" sldId="372"/>
            <ac:picMk id="9" creationId="{776ECDC0-107C-56F4-83E4-A1236DABCAD9}"/>
          </ac:picMkLst>
        </pc:picChg>
        <pc:picChg chg="add mod">
          <ac:chgData name="shaghayegh vafi" userId="0ddb5ecaa1b92a4f" providerId="LiveId" clId="{8196BB2A-0055-46CB-8E51-7CE96E063EF0}" dt="2024-05-24T13:21:55.871" v="670" actId="1076"/>
          <ac:picMkLst>
            <pc:docMk/>
            <pc:sldMk cId="2356525013" sldId="372"/>
            <ac:picMk id="13" creationId="{84B79CF5-8B75-EC68-75E9-B1BFFE1D9019}"/>
          </ac:picMkLst>
        </pc:picChg>
        <pc:cxnChg chg="add">
          <ac:chgData name="shaghayegh vafi" userId="0ddb5ecaa1b92a4f" providerId="LiveId" clId="{8196BB2A-0055-46CB-8E51-7CE96E063EF0}" dt="2024-05-24T13:22:09.995" v="672" actId="11529"/>
          <ac:cxnSpMkLst>
            <pc:docMk/>
            <pc:sldMk cId="2356525013" sldId="372"/>
            <ac:cxnSpMk id="16" creationId="{9B6CC1EA-295B-133E-A396-48D92AA11080}"/>
          </ac:cxnSpMkLst>
        </pc:cxnChg>
        <pc:cxnChg chg="add mod">
          <ac:chgData name="shaghayegh vafi" userId="0ddb5ecaa1b92a4f" providerId="LiveId" clId="{8196BB2A-0055-46CB-8E51-7CE96E063EF0}" dt="2024-05-24T13:22:17.108" v="674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addSp delSp modSp mod">
        <pc:chgData name="shaghayegh vafi" userId="0ddb5ecaa1b92a4f" providerId="LiveId" clId="{8196BB2A-0055-46CB-8E51-7CE96E063EF0}" dt="2024-05-24T13:55:39.562" v="818" actId="20577"/>
        <pc:sldMkLst>
          <pc:docMk/>
          <pc:sldMk cId="168908171" sldId="373"/>
        </pc:sldMkLst>
        <pc:spChg chg="mod">
          <ac:chgData name="shaghayegh vafi" userId="0ddb5ecaa1b92a4f" providerId="LiveId" clId="{8196BB2A-0055-46CB-8E51-7CE96E063EF0}" dt="2024-05-24T13:55:39.562" v="818" actId="20577"/>
          <ac:spMkLst>
            <pc:docMk/>
            <pc:sldMk cId="168908171" sldId="373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30:05.784" v="775" actId="255"/>
          <ac:spMkLst>
            <pc:docMk/>
            <pc:sldMk cId="168908171" sldId="373"/>
            <ac:spMk id="5" creationId="{C4D9A4EE-5ED6-A11B-628D-15CA11943E8C}"/>
          </ac:spMkLst>
        </pc:spChg>
        <pc:spChg chg="add mod">
          <ac:chgData name="shaghayegh vafi" userId="0ddb5ecaa1b92a4f" providerId="LiveId" clId="{8196BB2A-0055-46CB-8E51-7CE96E063EF0}" dt="2024-05-24T13:53:45.564" v="815" actId="20577"/>
          <ac:spMkLst>
            <pc:docMk/>
            <pc:sldMk cId="168908171" sldId="373"/>
            <ac:spMk id="7" creationId="{0E92FFD5-7B0D-54F7-4CAC-67BF1D4AD89F}"/>
          </ac:spMkLst>
        </pc:spChg>
        <pc:spChg chg="add del mod">
          <ac:chgData name="shaghayegh vafi" userId="0ddb5ecaa1b92a4f" providerId="LiveId" clId="{8196BB2A-0055-46CB-8E51-7CE96E063EF0}" dt="2024-05-24T13:30:26.538" v="782"/>
          <ac:spMkLst>
            <pc:docMk/>
            <pc:sldMk cId="168908171" sldId="373"/>
            <ac:spMk id="8" creationId="{62CA26C4-332E-39C5-BAC2-F752F7EE33B2}"/>
          </ac:spMkLst>
        </pc:spChg>
        <pc:spChg chg="add mod">
          <ac:chgData name="shaghayegh vafi" userId="0ddb5ecaa1b92a4f" providerId="LiveId" clId="{8196BB2A-0055-46CB-8E51-7CE96E063EF0}" dt="2024-05-24T13:53:52.983" v="816" actId="255"/>
          <ac:spMkLst>
            <pc:docMk/>
            <pc:sldMk cId="168908171" sldId="373"/>
            <ac:spMk id="9" creationId="{833B7717-2720-1FF8-87E7-8500F784389C}"/>
          </ac:spMkLst>
        </pc:spChg>
        <pc:picChg chg="add del mod">
          <ac:chgData name="shaghayegh vafi" userId="0ddb5ecaa1b92a4f" providerId="LiveId" clId="{8196BB2A-0055-46CB-8E51-7CE96E063EF0}" dt="2024-05-24T13:29:39.883" v="770" actId="478"/>
          <ac:picMkLst>
            <pc:docMk/>
            <pc:sldMk cId="168908171" sldId="373"/>
            <ac:picMk id="6" creationId="{29F2B374-8538-59AA-66C0-78058C6C141C}"/>
          </ac:picMkLst>
        </pc:picChg>
      </pc:sldChg>
      <pc:sldChg chg="addSp delSp modSp mod">
        <pc:chgData name="shaghayegh vafi" userId="0ddb5ecaa1b92a4f" providerId="LiveId" clId="{8196BB2A-0055-46CB-8E51-7CE96E063EF0}" dt="2024-05-24T13:03:17.707" v="384" actId="1076"/>
        <pc:sldMkLst>
          <pc:docMk/>
          <pc:sldMk cId="577056989" sldId="374"/>
        </pc:sldMkLst>
        <pc:spChg chg="mod">
          <ac:chgData name="shaghayegh vafi" userId="0ddb5ecaa1b92a4f" providerId="LiveId" clId="{8196BB2A-0055-46CB-8E51-7CE96E063EF0}" dt="2024-05-24T13:00:21.735" v="339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shaghayegh vafi" userId="0ddb5ecaa1b92a4f" providerId="LiveId" clId="{8196BB2A-0055-46CB-8E51-7CE96E063EF0}" dt="2024-05-24T12:55:07.280" v="268" actId="20577"/>
          <ac:spMkLst>
            <pc:docMk/>
            <pc:sldMk cId="577056989" sldId="374"/>
            <ac:spMk id="6" creationId="{811E6CF5-87F7-94FF-AD4F-A2C8D56E6D7E}"/>
          </ac:spMkLst>
        </pc:spChg>
        <pc:spChg chg="add mod">
          <ac:chgData name="shaghayegh vafi" userId="0ddb5ecaa1b92a4f" providerId="LiveId" clId="{8196BB2A-0055-46CB-8E51-7CE96E063EF0}" dt="2024-05-24T12:55:29.582" v="270" actId="1076"/>
          <ac:spMkLst>
            <pc:docMk/>
            <pc:sldMk cId="577056989" sldId="374"/>
            <ac:spMk id="8" creationId="{0098E6B3-3E64-4B37-48D6-476678973E19}"/>
          </ac:spMkLst>
        </pc:spChg>
        <pc:spChg chg="add mod">
          <ac:chgData name="shaghayegh vafi" userId="0ddb5ecaa1b92a4f" providerId="LiveId" clId="{8196BB2A-0055-46CB-8E51-7CE96E063EF0}" dt="2024-05-24T13:03:17.707" v="384" actId="1076"/>
          <ac:spMkLst>
            <pc:docMk/>
            <pc:sldMk cId="577056989" sldId="374"/>
            <ac:spMk id="9" creationId="{F51B85C5-DDF1-0634-1DB1-AC906CAAD9D6}"/>
          </ac:spMkLst>
        </pc:spChg>
        <pc:spChg chg="add mod">
          <ac:chgData name="shaghayegh vafi" userId="0ddb5ecaa1b92a4f" providerId="LiveId" clId="{8196BB2A-0055-46CB-8E51-7CE96E063EF0}" dt="2024-05-24T13:02:01.885" v="373" actId="1076"/>
          <ac:spMkLst>
            <pc:docMk/>
            <pc:sldMk cId="577056989" sldId="374"/>
            <ac:spMk id="10" creationId="{684ADC26-B323-8499-74A1-7107CDCC0794}"/>
          </ac:spMkLst>
        </pc:spChg>
        <pc:spChg chg="add mod">
          <ac:chgData name="shaghayegh vafi" userId="0ddb5ecaa1b92a4f" providerId="LiveId" clId="{8196BB2A-0055-46CB-8E51-7CE96E063EF0}" dt="2024-05-24T13:01:53.172" v="372" actId="1076"/>
          <ac:spMkLst>
            <pc:docMk/>
            <pc:sldMk cId="577056989" sldId="374"/>
            <ac:spMk id="11" creationId="{1E8EF828-2962-BBE1-5FE6-6E324F2C41A2}"/>
          </ac:spMkLst>
        </pc:spChg>
        <pc:spChg chg="add mod">
          <ac:chgData name="shaghayegh vafi" userId="0ddb5ecaa1b92a4f" providerId="LiveId" clId="{8196BB2A-0055-46CB-8E51-7CE96E063EF0}" dt="2024-05-24T13:02:43.594" v="383" actId="14100"/>
          <ac:spMkLst>
            <pc:docMk/>
            <pc:sldMk cId="577056989" sldId="374"/>
            <ac:spMk id="12" creationId="{589FD340-7EED-DC3B-3188-EDD20DBB26E9}"/>
          </ac:spMkLst>
        </pc:spChg>
        <pc:picChg chg="del mod">
          <ac:chgData name="shaghayegh vafi" userId="0ddb5ecaa1b92a4f" providerId="LiveId" clId="{8196BB2A-0055-46CB-8E51-7CE96E063EF0}" dt="2024-05-24T13:02:15.812" v="374" actId="478"/>
          <ac:picMkLst>
            <pc:docMk/>
            <pc:sldMk cId="577056989" sldId="374"/>
            <ac:picMk id="7" creationId="{1EEBAE25-0AED-268A-0E6E-8CAD65639C76}"/>
          </ac:picMkLst>
        </pc:picChg>
      </pc:sldChg>
      <pc:sldChg chg="delSp mod">
        <pc:chgData name="shaghayegh vafi" userId="0ddb5ecaa1b92a4f" providerId="LiveId" clId="{8196BB2A-0055-46CB-8E51-7CE96E063EF0}" dt="2024-05-24T13:55:58.774" v="819" actId="21"/>
        <pc:sldMkLst>
          <pc:docMk/>
          <pc:sldMk cId="288442976" sldId="375"/>
        </pc:sldMkLst>
        <pc:spChg chg="del">
          <ac:chgData name="shaghayegh vafi" userId="0ddb5ecaa1b92a4f" providerId="LiveId" clId="{8196BB2A-0055-46CB-8E51-7CE96E063EF0}" dt="2024-05-24T13:55:58.774" v="819" actId="21"/>
          <ac:spMkLst>
            <pc:docMk/>
            <pc:sldMk cId="288442976" sldId="375"/>
            <ac:spMk id="2" creationId="{A6F21DE4-955D-A9A8-26EC-787FD6B066A4}"/>
          </ac:spMkLst>
        </pc:spChg>
      </pc:sldChg>
      <pc:sldChg chg="addSp delSp modSp mod">
        <pc:chgData name="shaghayegh vafi" userId="0ddb5ecaa1b92a4f" providerId="LiveId" clId="{8196BB2A-0055-46CB-8E51-7CE96E063EF0}" dt="2024-05-24T11:25:10.206" v="203" actId="478"/>
        <pc:sldMkLst>
          <pc:docMk/>
          <pc:sldMk cId="3275914623" sldId="376"/>
        </pc:sldMkLst>
        <pc:spChg chg="mod">
          <ac:chgData name="shaghayegh vafi" userId="0ddb5ecaa1b92a4f" providerId="LiveId" clId="{8196BB2A-0055-46CB-8E51-7CE96E063EF0}" dt="2024-05-24T11:22:29.555" v="167" actId="1076"/>
          <ac:spMkLst>
            <pc:docMk/>
            <pc:sldMk cId="3275914623" sldId="376"/>
            <ac:spMk id="5" creationId="{6B65C2A9-ABB7-5302-E24E-5CFE61917803}"/>
          </ac:spMkLst>
        </pc:spChg>
        <pc:spChg chg="add mod">
          <ac:chgData name="shaghayegh vafi" userId="0ddb5ecaa1b92a4f" providerId="LiveId" clId="{8196BB2A-0055-46CB-8E51-7CE96E063EF0}" dt="2024-05-24T11:22:19.525" v="166" actId="255"/>
          <ac:spMkLst>
            <pc:docMk/>
            <pc:sldMk cId="3275914623" sldId="376"/>
            <ac:spMk id="7" creationId="{63FDEBC3-F91C-D45C-2038-8DB997E5CEDA}"/>
          </ac:spMkLst>
        </pc:spChg>
        <pc:spChg chg="add mod">
          <ac:chgData name="shaghayegh vafi" userId="0ddb5ecaa1b92a4f" providerId="LiveId" clId="{8196BB2A-0055-46CB-8E51-7CE96E063EF0}" dt="2024-05-24T11:22:38.140" v="168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shaghayegh vafi" userId="0ddb5ecaa1b92a4f" providerId="LiveId" clId="{8196BB2A-0055-46CB-8E51-7CE96E063EF0}" dt="2024-05-24T11:24:04.406" v="188" actId="1076"/>
          <ac:spMkLst>
            <pc:docMk/>
            <pc:sldMk cId="3275914623" sldId="376"/>
            <ac:spMk id="10" creationId="{DA4A8918-A0F0-F00E-98B9-50929C1DC51E}"/>
          </ac:spMkLst>
        </pc:spChg>
        <pc:spChg chg="del mod">
          <ac:chgData name="shaghayegh vafi" userId="0ddb5ecaa1b92a4f" providerId="LiveId" clId="{8196BB2A-0055-46CB-8E51-7CE96E063EF0}" dt="2024-05-24T11:20:23.223" v="155"/>
          <ac:spMkLst>
            <pc:docMk/>
            <pc:sldMk cId="3275914623" sldId="376"/>
            <ac:spMk id="11" creationId="{D2215499-D71F-492E-1F82-5EE3E87A77B2}"/>
          </ac:spMkLst>
        </pc:spChg>
        <pc:spChg chg="mod">
          <ac:chgData name="shaghayegh vafi" userId="0ddb5ecaa1b92a4f" providerId="LiveId" clId="{8196BB2A-0055-46CB-8E51-7CE96E063EF0}" dt="2024-05-24T11:24:32.276" v="192" actId="1076"/>
          <ac:spMkLst>
            <pc:docMk/>
            <pc:sldMk cId="3275914623" sldId="376"/>
            <ac:spMk id="12" creationId="{C4311711-AEF2-04C5-ABA0-F84856537EA0}"/>
          </ac:spMkLst>
        </pc:spChg>
        <pc:spChg chg="add mod">
          <ac:chgData name="shaghayegh vafi" userId="0ddb5ecaa1b92a4f" providerId="LiveId" clId="{8196BB2A-0055-46CB-8E51-7CE96E063EF0}" dt="2024-05-24T11:23:36.835" v="178" actId="1076"/>
          <ac:spMkLst>
            <pc:docMk/>
            <pc:sldMk cId="3275914623" sldId="376"/>
            <ac:spMk id="13" creationId="{345B2A60-B106-EF15-6B11-99E2073F29BC}"/>
          </ac:spMkLst>
        </pc:spChg>
        <pc:spChg chg="add mod">
          <ac:chgData name="shaghayegh vafi" userId="0ddb5ecaa1b92a4f" providerId="LiveId" clId="{8196BB2A-0055-46CB-8E51-7CE96E063EF0}" dt="2024-05-24T11:24:21.464" v="191" actId="1076"/>
          <ac:spMkLst>
            <pc:docMk/>
            <pc:sldMk cId="3275914623" sldId="376"/>
            <ac:spMk id="14" creationId="{6E5551D4-59E3-5CC1-224D-5093F5A2215A}"/>
          </ac:spMkLst>
        </pc:spChg>
        <pc:spChg chg="add mod">
          <ac:chgData name="shaghayegh vafi" userId="0ddb5ecaa1b92a4f" providerId="LiveId" clId="{8196BB2A-0055-46CB-8E51-7CE96E063EF0}" dt="2024-05-24T11:25:06.058" v="202" actId="1076"/>
          <ac:spMkLst>
            <pc:docMk/>
            <pc:sldMk cId="3275914623" sldId="376"/>
            <ac:spMk id="15" creationId="{3AC0365C-E692-3E2A-0E38-A03D7A9CE092}"/>
          </ac:spMkLst>
        </pc:spChg>
        <pc:picChg chg="del mod">
          <ac:chgData name="shaghayegh vafi" userId="0ddb5ecaa1b92a4f" providerId="LiveId" clId="{8196BB2A-0055-46CB-8E51-7CE96E063EF0}" dt="2024-05-24T11:25:10.206" v="203" actId="478"/>
          <ac:picMkLst>
            <pc:docMk/>
            <pc:sldMk cId="3275914623" sldId="376"/>
            <ac:picMk id="6" creationId="{AC7ADC2E-8CE7-E49C-F6AF-3E734169AAAE}"/>
          </ac:picMkLst>
        </pc:picChg>
      </pc:sldChg>
      <pc:sldChg chg="modSp">
        <pc:chgData name="shaghayegh vafi" userId="0ddb5ecaa1b92a4f" providerId="LiveId" clId="{8196BB2A-0055-46CB-8E51-7CE96E063EF0}" dt="2024-05-24T13:56:38.486" v="825" actId="207"/>
        <pc:sldMkLst>
          <pc:docMk/>
          <pc:sldMk cId="4246651057" sldId="379"/>
        </pc:sldMkLst>
        <pc:spChg chg="mod">
          <ac:chgData name="shaghayegh vafi" userId="0ddb5ecaa1b92a4f" providerId="LiveId" clId="{8196BB2A-0055-46CB-8E51-7CE96E063EF0}" dt="2024-05-24T13:56:38.486" v="825" actId="207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">
        <pc:chgData name="shaghayegh vafi" userId="0ddb5ecaa1b92a4f" providerId="LiveId" clId="{8196BB2A-0055-46CB-8E51-7CE96E063EF0}" dt="2024-05-24T10:50:13.737" v="9" actId="1076"/>
        <pc:sldMkLst>
          <pc:docMk/>
          <pc:sldMk cId="2220304582" sldId="380"/>
        </pc:sldMkLst>
        <pc:spChg chg="mod">
          <ac:chgData name="shaghayegh vafi" userId="0ddb5ecaa1b92a4f" providerId="LiveId" clId="{8196BB2A-0055-46CB-8E51-7CE96E063EF0}" dt="2024-05-24T10:49:49.919" v="6" actId="20577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shaghayegh vafi" userId="0ddb5ecaa1b92a4f" providerId="LiveId" clId="{8196BB2A-0055-46CB-8E51-7CE96E063EF0}" dt="2024-05-24T10:50:13.737" v="9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modSp mod">
        <pc:chgData name="shaghayegh vafi" userId="0ddb5ecaa1b92a4f" providerId="LiveId" clId="{8196BB2A-0055-46CB-8E51-7CE96E063EF0}" dt="2024-05-24T13:57:55.315" v="827" actId="255"/>
        <pc:sldMkLst>
          <pc:docMk/>
          <pc:sldMk cId="3814607110" sldId="381"/>
        </pc:sldMkLst>
        <pc:spChg chg="mod">
          <ac:chgData name="shaghayegh vafi" userId="0ddb5ecaa1b92a4f" providerId="LiveId" clId="{8196BB2A-0055-46CB-8E51-7CE96E063EF0}" dt="2024-05-24T13:57:55.315" v="827" actId="255"/>
          <ac:spMkLst>
            <pc:docMk/>
            <pc:sldMk cId="3814607110" sldId="381"/>
            <ac:spMk id="3" creationId="{C39C7012-E888-7C63-D532-E98EF48AADFF}"/>
          </ac:spMkLst>
        </pc:spChg>
      </pc:sldChg>
    </pc:docChg>
  </pc:docChgLst>
  <pc:docChgLst>
    <pc:chgData name="Mina Farmanbar" userId="2a1e0098-5dc4-4049-80c3-9d1d60d2f212" providerId="ADAL" clId="{D7201737-A72C-4360-861B-FE98E0A104BA}"/>
    <pc:docChg chg="custSel modSld">
      <pc:chgData name="Mina Farmanbar" userId="2a1e0098-5dc4-4049-80c3-9d1d60d2f212" providerId="ADAL" clId="{D7201737-A72C-4360-861B-FE98E0A104BA}" dt="2024-05-27T08:27:12.878" v="36" actId="403"/>
      <pc:docMkLst>
        <pc:docMk/>
      </pc:docMkLst>
      <pc:sldChg chg="modSp mod">
        <pc:chgData name="Mina Farmanbar" userId="2a1e0098-5dc4-4049-80c3-9d1d60d2f212" providerId="ADAL" clId="{D7201737-A72C-4360-861B-FE98E0A104BA}" dt="2024-05-27T08:26:18.084" v="31" actId="1076"/>
        <pc:sldMkLst>
          <pc:docMk/>
          <pc:sldMk cId="431343812" sldId="308"/>
        </pc:sldMkLst>
        <pc:spChg chg="mod">
          <ac:chgData name="Mina Farmanbar" userId="2a1e0098-5dc4-4049-80c3-9d1d60d2f212" providerId="ADAL" clId="{D7201737-A72C-4360-861B-FE98E0A104BA}" dt="2024-05-27T08:26:18.084" v="31" actId="1076"/>
          <ac:spMkLst>
            <pc:docMk/>
            <pc:sldMk cId="431343812" sldId="308"/>
            <ac:spMk id="11" creationId="{E50579AD-923A-5A51-3A01-56C7DA3B18D6}"/>
          </ac:spMkLst>
        </pc:spChg>
        <pc:cxnChg chg="mod">
          <ac:chgData name="Mina Farmanbar" userId="2a1e0098-5dc4-4049-80c3-9d1d60d2f212" providerId="ADAL" clId="{D7201737-A72C-4360-861B-FE98E0A104BA}" dt="2024-05-27T08:26:15.003" v="30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Mina Farmanbar" userId="2a1e0098-5dc4-4049-80c3-9d1d60d2f212" providerId="ADAL" clId="{D7201737-A72C-4360-861B-FE98E0A104BA}" dt="2024-05-27T08:24:38.657" v="26" actId="20577"/>
        <pc:sldMkLst>
          <pc:docMk/>
          <pc:sldMk cId="168908171" sldId="373"/>
        </pc:sldMkLst>
        <pc:spChg chg="mod">
          <ac:chgData name="Mina Farmanbar" userId="2a1e0098-5dc4-4049-80c3-9d1d60d2f212" providerId="ADAL" clId="{D7201737-A72C-4360-861B-FE98E0A104BA}" dt="2024-05-27T08:24:38.657" v="26" actId="20577"/>
          <ac:spMkLst>
            <pc:docMk/>
            <pc:sldMk cId="168908171" sldId="373"/>
            <ac:spMk id="3" creationId="{9DCBC569-CAAC-BA41-68B5-9E1AC58FBA53}"/>
          </ac:spMkLst>
        </pc:spChg>
      </pc:sldChg>
      <pc:sldChg chg="modSp mod">
        <pc:chgData name="Mina Farmanbar" userId="2a1e0098-5dc4-4049-80c3-9d1d60d2f212" providerId="ADAL" clId="{D7201737-A72C-4360-861B-FE98E0A104BA}" dt="2024-05-27T08:27:12.878" v="36" actId="403"/>
        <pc:sldMkLst>
          <pc:docMk/>
          <pc:sldMk cId="449472651" sldId="378"/>
        </pc:sldMkLst>
        <pc:spChg chg="mod">
          <ac:chgData name="Mina Farmanbar" userId="2a1e0098-5dc4-4049-80c3-9d1d60d2f212" providerId="ADAL" clId="{D7201737-A72C-4360-861B-FE98E0A104BA}" dt="2024-05-27T08:27:12.878" v="36" actId="403"/>
          <ac:spMkLst>
            <pc:docMk/>
            <pc:sldMk cId="449472651" sldId="378"/>
            <ac:spMk id="3" creationId="{C39C7012-E888-7C63-D532-E98EF48AADFF}"/>
          </ac:spMkLst>
        </pc:spChg>
      </pc:sldChg>
      <pc:sldChg chg="addSp delSp modSp mod">
        <pc:chgData name="Mina Farmanbar" userId="2a1e0098-5dc4-4049-80c3-9d1d60d2f212" providerId="ADAL" clId="{D7201737-A72C-4360-861B-FE98E0A104BA}" dt="2024-05-27T08:03:55.975" v="23" actId="403"/>
        <pc:sldMkLst>
          <pc:docMk/>
          <pc:sldMk cId="626823190" sldId="382"/>
        </pc:sldMkLst>
        <pc:spChg chg="mod">
          <ac:chgData name="Mina Farmanbar" userId="2a1e0098-5dc4-4049-80c3-9d1d60d2f212" providerId="ADAL" clId="{D7201737-A72C-4360-861B-FE98E0A104BA}" dt="2024-05-27T08:02:08.052" v="0" actId="20577"/>
          <ac:spMkLst>
            <pc:docMk/>
            <pc:sldMk cId="626823190" sldId="38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27T08:02:13.491" v="1" actId="1076"/>
          <ac:spMkLst>
            <pc:docMk/>
            <pc:sldMk cId="626823190" sldId="382"/>
            <ac:spMk id="7" creationId="{B74D333F-2246-ABF8-A19F-81236D0D7229}"/>
          </ac:spMkLst>
        </pc:spChg>
        <pc:spChg chg="add mod">
          <ac:chgData name="Mina Farmanbar" userId="2a1e0098-5dc4-4049-80c3-9d1d60d2f212" providerId="ADAL" clId="{D7201737-A72C-4360-861B-FE98E0A104BA}" dt="2024-05-27T08:03:55.975" v="23" actId="403"/>
          <ac:spMkLst>
            <pc:docMk/>
            <pc:sldMk cId="626823190" sldId="382"/>
            <ac:spMk id="9" creationId="{3F36D306-A002-C03B-4C1B-EDD658214959}"/>
          </ac:spMkLst>
        </pc:spChg>
        <pc:picChg chg="add mod">
          <ac:chgData name="Mina Farmanbar" userId="2a1e0098-5dc4-4049-80c3-9d1d60d2f212" providerId="ADAL" clId="{D7201737-A72C-4360-861B-FE98E0A104BA}" dt="2024-05-27T08:03:16.346" v="8" actId="1076"/>
          <ac:picMkLst>
            <pc:docMk/>
            <pc:sldMk cId="626823190" sldId="382"/>
            <ac:picMk id="6" creationId="{0F798091-B5C9-240F-F6A3-F51726B44036}"/>
          </ac:picMkLst>
        </pc:picChg>
        <pc:picChg chg="del mod">
          <ac:chgData name="Mina Farmanbar" userId="2a1e0098-5dc4-4049-80c3-9d1d60d2f212" providerId="ADAL" clId="{D7201737-A72C-4360-861B-FE98E0A104BA}" dt="2024-05-27T08:03:38.448" v="16" actId="478"/>
          <ac:picMkLst>
            <pc:docMk/>
            <pc:sldMk cId="626823190" sldId="382"/>
            <ac:picMk id="8" creationId="{824EABF6-1103-FDD3-526E-C9DDB89139A9}"/>
          </ac:picMkLst>
        </pc:picChg>
      </pc:sldChg>
    </pc:docChg>
  </pc:docChgLst>
  <pc:docChgLst>
    <pc:chgData name="Mina Farmanbar" userId="2a1e0098-5dc4-4049-80c3-9d1d60d2f212" providerId="ADAL" clId="{CE9D5592-037A-4720-BBAF-38D65285CC86}"/>
    <pc:docChg chg="undo redo custSel addSld delSld modSld sldOrd modMainMaster">
      <pc:chgData name="Mina Farmanbar" userId="2a1e0098-5dc4-4049-80c3-9d1d60d2f212" providerId="ADAL" clId="{CE9D5592-037A-4720-BBAF-38D65285CC86}" dt="2024-06-06T19:24:52.101" v="4505" actId="6549"/>
      <pc:docMkLst>
        <pc:docMk/>
      </pc:docMkLst>
      <pc:sldChg chg="modSp del mod">
        <pc:chgData name="Mina Farmanbar" userId="2a1e0098-5dc4-4049-80c3-9d1d60d2f212" providerId="ADAL" clId="{CE9D5592-037A-4720-BBAF-38D65285CC86}" dt="2024-06-06T17:39:42.830" v="3595" actId="47"/>
        <pc:sldMkLst>
          <pc:docMk/>
          <pc:sldMk cId="2259308896" sldId="256"/>
        </pc:sldMkLst>
        <pc:spChg chg="mod">
          <ac:chgData name="Mina Farmanbar" userId="2a1e0098-5dc4-4049-80c3-9d1d60d2f212" providerId="ADAL" clId="{CE9D5592-037A-4720-BBAF-38D65285CC86}" dt="2024-05-27T08:31:58.513" v="15" actId="6549"/>
          <ac:spMkLst>
            <pc:docMk/>
            <pc:sldMk cId="2259308896" sldId="256"/>
            <ac:spMk id="2" creationId="{51DF3D98-3C30-4CFC-8643-C81E829C8C25}"/>
          </ac:spMkLst>
        </pc:spChg>
      </pc:sldChg>
      <pc:sldChg chg="modSp ord modNotesTx">
        <pc:chgData name="Mina Farmanbar" userId="2a1e0098-5dc4-4049-80c3-9d1d60d2f212" providerId="ADAL" clId="{CE9D5592-037A-4720-BBAF-38D65285CC86}" dt="2024-06-05T12:30:14.415" v="3116"/>
        <pc:sldMkLst>
          <pc:docMk/>
          <pc:sldMk cId="1609673525" sldId="296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609673525" sldId="296"/>
            <ac:spMk id="7" creationId="{81C753FD-96EC-101A-B8A4-5F69A189BEF4}"/>
          </ac:spMkLst>
        </pc:sp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431343812" sldId="308"/>
        </pc:sldMkLst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3652323871" sldId="309"/>
        </pc:sldMkLst>
      </pc:sldChg>
      <pc:sldChg chg="delSp modSp mod">
        <pc:chgData name="Mina Farmanbar" userId="2a1e0098-5dc4-4049-80c3-9d1d60d2f212" providerId="ADAL" clId="{CE9D5592-037A-4720-BBAF-38D65285CC86}" dt="2024-06-06T17:45:59.903" v="3657" actId="6549"/>
        <pc:sldMkLst>
          <pc:docMk/>
          <pc:sldMk cId="2519185887" sldId="336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519185887" sldId="336"/>
            <ac:spMk id="2" creationId="{71E937A1-7631-CF75-D4A8-23B40EDE101D}"/>
          </ac:spMkLst>
        </pc:spChg>
        <pc:spChg chg="mod">
          <ac:chgData name="Mina Farmanbar" userId="2a1e0098-5dc4-4049-80c3-9d1d60d2f212" providerId="ADAL" clId="{CE9D5592-037A-4720-BBAF-38D65285CC86}" dt="2024-06-06T17:45:59.903" v="3657" actId="6549"/>
          <ac:spMkLst>
            <pc:docMk/>
            <pc:sldMk cId="2519185887" sldId="336"/>
            <ac:spMk id="3" creationId="{EE74D330-60BF-3535-6386-3033BBA7806B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519185887" sldId="336"/>
            <ac:spMk id="4" creationId="{8E20B666-4793-CB52-AE95-655D1CF19903}"/>
          </ac:spMkLst>
        </pc:spChg>
        <pc:picChg chg="del">
          <ac:chgData name="Mina Farmanbar" userId="2a1e0098-5dc4-4049-80c3-9d1d60d2f212" providerId="ADAL" clId="{CE9D5592-037A-4720-BBAF-38D65285CC86}" dt="2024-05-28T07:07:18.981" v="289" actId="478"/>
          <ac:picMkLst>
            <pc:docMk/>
            <pc:sldMk cId="2519185887" sldId="336"/>
            <ac:picMk id="5" creationId="{81EFC578-9881-A62A-3418-A9AE999EAF1B}"/>
          </ac:picMkLst>
        </pc:picChg>
      </pc:sldChg>
      <pc:sldChg chg="add del">
        <pc:chgData name="Mina Farmanbar" userId="2a1e0098-5dc4-4049-80c3-9d1d60d2f212" providerId="ADAL" clId="{CE9D5592-037A-4720-BBAF-38D65285CC86}" dt="2024-05-28T07:24:04.051" v="749" actId="47"/>
        <pc:sldMkLst>
          <pc:docMk/>
          <pc:sldMk cId="1705812074" sldId="338"/>
        </pc:sldMkLst>
      </pc:sldChg>
      <pc:sldChg chg="modSp add del">
        <pc:chgData name="Mina Farmanbar" userId="2a1e0098-5dc4-4049-80c3-9d1d60d2f212" providerId="ADAL" clId="{CE9D5592-037A-4720-BBAF-38D65285CC86}" dt="2024-05-28T07:24:02.907" v="748" actId="47"/>
        <pc:sldMkLst>
          <pc:docMk/>
          <pc:sldMk cId="573224622" sldId="339"/>
        </pc:sldMkLst>
        <pc:spChg chg="mod">
          <ac:chgData name="Mina Farmanbar" userId="2a1e0098-5dc4-4049-80c3-9d1d60d2f212" providerId="ADAL" clId="{CE9D5592-037A-4720-BBAF-38D65285CC86}" dt="2024-05-28T07:10:58.796" v="452" actId="6549"/>
          <ac:spMkLst>
            <pc:docMk/>
            <pc:sldMk cId="573224622" sldId="339"/>
            <ac:spMk id="3" creationId="{66F744E3-5C73-7451-2EF5-5C726726AB13}"/>
          </ac:spMkLst>
        </pc:spChg>
      </pc:sldChg>
      <pc:sldChg chg="add del">
        <pc:chgData name="Mina Farmanbar" userId="2a1e0098-5dc4-4049-80c3-9d1d60d2f212" providerId="ADAL" clId="{CE9D5592-037A-4720-BBAF-38D65285CC86}" dt="2024-05-28T07:24:15.364" v="751" actId="47"/>
        <pc:sldMkLst>
          <pc:docMk/>
          <pc:sldMk cId="2978101028" sldId="341"/>
        </pc:sldMkLst>
      </pc:sldChg>
      <pc:sldChg chg="add del">
        <pc:chgData name="Mina Farmanbar" userId="2a1e0098-5dc4-4049-80c3-9d1d60d2f212" providerId="ADAL" clId="{CE9D5592-037A-4720-BBAF-38D65285CC86}" dt="2024-05-28T07:28:43.233" v="755" actId="47"/>
        <pc:sldMkLst>
          <pc:docMk/>
          <pc:sldMk cId="3609930615" sldId="342"/>
        </pc:sldMkLst>
      </pc:sldChg>
      <pc:sldChg chg="addSp modSp add mod modNotesTx">
        <pc:chgData name="Mina Farmanbar" userId="2a1e0098-5dc4-4049-80c3-9d1d60d2f212" providerId="ADAL" clId="{CE9D5592-037A-4720-BBAF-38D65285CC86}" dt="2024-06-06T17:46:44.757" v="3660" actId="6549"/>
        <pc:sldMkLst>
          <pc:docMk/>
          <pc:sldMk cId="603406439" sldId="356"/>
        </pc:sldMkLst>
        <pc:spChg chg="mod">
          <ac:chgData name="Mina Farmanbar" userId="2a1e0098-5dc4-4049-80c3-9d1d60d2f212" providerId="ADAL" clId="{CE9D5592-037A-4720-BBAF-38D65285CC86}" dt="2024-05-30T13:44:39.728" v="2480" actId="113"/>
          <ac:spMkLst>
            <pc:docMk/>
            <pc:sldMk cId="603406439" sldId="356"/>
            <ac:spMk id="2" creationId="{83CFD43F-99F4-90FE-16DC-EC5C04EFDFC1}"/>
          </ac:spMkLst>
        </pc:spChg>
        <pc:spChg chg="add mod">
          <ac:chgData name="Mina Farmanbar" userId="2a1e0098-5dc4-4049-80c3-9d1d60d2f212" providerId="ADAL" clId="{CE9D5592-037A-4720-BBAF-38D65285CC86}" dt="2024-05-30T13:44:06.738" v="2471" actId="1076"/>
          <ac:spMkLst>
            <pc:docMk/>
            <pc:sldMk cId="603406439" sldId="356"/>
            <ac:spMk id="3" creationId="{6445B635-4D20-2437-E4CF-28B8E46CC955}"/>
          </ac:spMkLst>
        </pc:spChg>
        <pc:spChg chg="mod">
          <ac:chgData name="Mina Farmanbar" userId="2a1e0098-5dc4-4049-80c3-9d1d60d2f212" providerId="ADAL" clId="{CE9D5592-037A-4720-BBAF-38D65285CC86}" dt="2024-05-30T13:44:11.772" v="2476" actId="20577"/>
          <ac:spMkLst>
            <pc:docMk/>
            <pc:sldMk cId="603406439" sldId="356"/>
            <ac:spMk id="4" creationId="{D117E844-5795-9360-FAE4-10DAE826A11E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603406439" sldId="356"/>
            <ac:spMk id="5" creationId="{7317D995-1084-2BFA-937C-1EAD4D8BCFD5}"/>
          </ac:spMkLst>
        </pc:spChg>
        <pc:spChg chg="add mod">
          <ac:chgData name="Mina Farmanbar" userId="2a1e0098-5dc4-4049-80c3-9d1d60d2f212" providerId="ADAL" clId="{CE9D5592-037A-4720-BBAF-38D65285CC86}" dt="2024-05-30T13:44:06.738" v="2471" actId="1076"/>
          <ac:spMkLst>
            <pc:docMk/>
            <pc:sldMk cId="603406439" sldId="356"/>
            <ac:spMk id="6" creationId="{55CA3243-BF6F-41D3-53AD-33345C3FFE6B}"/>
          </ac:spMkLst>
        </pc:spChg>
        <pc:spChg chg="add mod">
          <ac:chgData name="Mina Farmanbar" userId="2a1e0098-5dc4-4049-80c3-9d1d60d2f212" providerId="ADAL" clId="{CE9D5592-037A-4720-BBAF-38D65285CC86}" dt="2024-05-30T13:44:06.738" v="2471" actId="1076"/>
          <ac:spMkLst>
            <pc:docMk/>
            <pc:sldMk cId="603406439" sldId="356"/>
            <ac:spMk id="8" creationId="{EF6E1128-A105-52E4-2871-A26C1ADA5128}"/>
          </ac:spMkLst>
        </pc:spChg>
        <pc:spChg chg="add mod">
          <ac:chgData name="Mina Farmanbar" userId="2a1e0098-5dc4-4049-80c3-9d1d60d2f212" providerId="ADAL" clId="{CE9D5592-037A-4720-BBAF-38D65285CC86}" dt="2024-05-30T13:44:06.738" v="2471" actId="1076"/>
          <ac:spMkLst>
            <pc:docMk/>
            <pc:sldMk cId="603406439" sldId="356"/>
            <ac:spMk id="9" creationId="{3FC24ADE-4B8D-7660-36EB-A0ED171BCE5F}"/>
          </ac:spMkLst>
        </pc:spChg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2333136325" sldId="357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333136325" sldId="357"/>
            <ac:spMk id="2" creationId="{BDF1DB17-DD94-D33E-60DC-63C3393A6A9D}"/>
          </ac:spMkLst>
        </pc:spChg>
        <pc:spChg chg="mod">
          <ac:chgData name="Mina Farmanbar" userId="2a1e0098-5dc4-4049-80c3-9d1d60d2f212" providerId="ADAL" clId="{CE9D5592-037A-4720-BBAF-38D65285CC86}" dt="2024-05-30T13:44:49.961" v="2485" actId="27636"/>
          <ac:spMkLst>
            <pc:docMk/>
            <pc:sldMk cId="2333136325" sldId="357"/>
            <ac:spMk id="3" creationId="{2648FE84-14BC-983B-96C4-817DB9059958}"/>
          </ac:spMkLst>
        </pc:spChg>
        <pc:spChg chg="mod">
          <ac:chgData name="Mina Farmanbar" userId="2a1e0098-5dc4-4049-80c3-9d1d60d2f212" providerId="ADAL" clId="{CE9D5592-037A-4720-BBAF-38D65285CC86}" dt="2024-05-28T13:05:20.392" v="1597" actId="1076"/>
          <ac:spMkLst>
            <pc:docMk/>
            <pc:sldMk cId="2333136325" sldId="357"/>
            <ac:spMk id="4" creationId="{6D0552DE-DE9F-6602-C919-27123043CE16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333136325" sldId="357"/>
            <ac:spMk id="5" creationId="{A3010C8D-A1AF-84D8-0A1E-AC068BB1FE23}"/>
          </ac:spMkLst>
        </pc:spChg>
        <pc:picChg chg="mod">
          <ac:chgData name="Mina Farmanbar" userId="2a1e0098-5dc4-4049-80c3-9d1d60d2f212" providerId="ADAL" clId="{CE9D5592-037A-4720-BBAF-38D65285CC86}" dt="2024-05-30T13:44:58.598" v="2486" actId="1076"/>
          <ac:picMkLst>
            <pc:docMk/>
            <pc:sldMk cId="2333136325" sldId="357"/>
            <ac:picMk id="6" creationId="{64CA87DD-0CB9-CC40-F3CF-D0A8A37D33E5}"/>
          </ac:picMkLst>
        </pc:picChg>
      </pc:sldChg>
      <pc:sldChg chg="add del">
        <pc:chgData name="Mina Farmanbar" userId="2a1e0098-5dc4-4049-80c3-9d1d60d2f212" providerId="ADAL" clId="{CE9D5592-037A-4720-BBAF-38D65285CC86}" dt="2024-05-28T07:24:13.081" v="750" actId="47"/>
        <pc:sldMkLst>
          <pc:docMk/>
          <pc:sldMk cId="818278755" sldId="359"/>
        </pc:sldMkLst>
      </pc:sldChg>
      <pc:sldChg chg="add del ord">
        <pc:chgData name="Mina Farmanbar" userId="2a1e0098-5dc4-4049-80c3-9d1d60d2f212" providerId="ADAL" clId="{CE9D5592-037A-4720-BBAF-38D65285CC86}" dt="2024-05-28T07:13:05.437" v="521" actId="47"/>
        <pc:sldMkLst>
          <pc:docMk/>
          <pc:sldMk cId="4270864007" sldId="360"/>
        </pc:sldMkLst>
      </pc:sldChg>
      <pc:sldChg chg="addSp delSp modSp mod modNotesTx">
        <pc:chgData name="Mina Farmanbar" userId="2a1e0098-5dc4-4049-80c3-9d1d60d2f212" providerId="ADAL" clId="{CE9D5592-037A-4720-BBAF-38D65285CC86}" dt="2024-06-06T17:45:36.144" v="3654" actId="6549"/>
        <pc:sldMkLst>
          <pc:docMk/>
          <pc:sldMk cId="2665814430" sldId="368"/>
        </pc:sldMkLst>
        <pc:spChg chg="mod">
          <ac:chgData name="Mina Farmanbar" userId="2a1e0098-5dc4-4049-80c3-9d1d60d2f212" providerId="ADAL" clId="{CE9D5592-037A-4720-BBAF-38D65285CC86}" dt="2024-05-30T13:42:39.761" v="2457"/>
          <ac:spMkLst>
            <pc:docMk/>
            <pc:sldMk cId="2665814430" sldId="368"/>
            <ac:spMk id="2" creationId="{79E98563-648C-8C86-E670-BD2FCB81A334}"/>
          </ac:spMkLst>
        </pc:spChg>
        <pc:spChg chg="mod">
          <ac:chgData name="Mina Farmanbar" userId="2a1e0098-5dc4-4049-80c3-9d1d60d2f212" providerId="ADAL" clId="{CE9D5592-037A-4720-BBAF-38D65285CC86}" dt="2024-05-30T13:42:01.711" v="2454" actId="20577"/>
          <ac:spMkLst>
            <pc:docMk/>
            <pc:sldMk cId="2665814430" sldId="368"/>
            <ac:spMk id="3" creationId="{518254F9-28CA-89EA-D538-14B65C29A593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665814430" sldId="368"/>
            <ac:spMk id="4" creationId="{3459957A-8AB0-3C68-3E0A-A9FA35A5C6D8}"/>
          </ac:spMkLst>
        </pc:spChg>
        <pc:picChg chg="add del mod">
          <ac:chgData name="Mina Farmanbar" userId="2a1e0098-5dc4-4049-80c3-9d1d60d2f212" providerId="ADAL" clId="{CE9D5592-037A-4720-BBAF-38D65285CC86}" dt="2024-06-06T17:44:08.811" v="3602" actId="478"/>
          <ac:picMkLst>
            <pc:docMk/>
            <pc:sldMk cId="2665814430" sldId="368"/>
            <ac:picMk id="6" creationId="{B15C8007-F767-9737-3E2F-257061F58636}"/>
          </ac:picMkLst>
        </pc:picChg>
        <pc:picChg chg="add mod">
          <ac:chgData name="Mina Farmanbar" userId="2a1e0098-5dc4-4049-80c3-9d1d60d2f212" providerId="ADAL" clId="{CE9D5592-037A-4720-BBAF-38D65285CC86}" dt="2024-06-06T17:44:10.875" v="3604" actId="1076"/>
          <ac:picMkLst>
            <pc:docMk/>
            <pc:sldMk cId="2665814430" sldId="368"/>
            <ac:picMk id="7" creationId="{2518270C-2510-2F78-BC4C-623B7A879DBA}"/>
          </ac:picMkLst>
        </pc:picChg>
      </pc:sldChg>
      <pc:sldChg chg="addSp delSp modSp mod ord modNotesTx">
        <pc:chgData name="Mina Farmanbar" userId="2a1e0098-5dc4-4049-80c3-9d1d60d2f212" providerId="ADAL" clId="{CE9D5592-037A-4720-BBAF-38D65285CC86}" dt="2024-06-06T18:40:53.383" v="4155" actId="404"/>
        <pc:sldMkLst>
          <pc:docMk/>
          <pc:sldMk cId="4269853836" sldId="369"/>
        </pc:sldMkLst>
        <pc:spChg chg="mod">
          <ac:chgData name="Mina Farmanbar" userId="2a1e0098-5dc4-4049-80c3-9d1d60d2f212" providerId="ADAL" clId="{CE9D5592-037A-4720-BBAF-38D65285CC86}" dt="2024-05-30T13:41:18.289" v="2427" actId="113"/>
          <ac:spMkLst>
            <pc:docMk/>
            <pc:sldMk cId="4269853836" sldId="369"/>
            <ac:spMk id="2" creationId="{79E98563-648C-8C86-E670-BD2FCB81A334}"/>
          </ac:spMkLst>
        </pc:spChg>
        <pc:spChg chg="mod">
          <ac:chgData name="Mina Farmanbar" userId="2a1e0098-5dc4-4049-80c3-9d1d60d2f212" providerId="ADAL" clId="{CE9D5592-037A-4720-BBAF-38D65285CC86}" dt="2024-06-06T18:40:53.383" v="4155" actId="404"/>
          <ac:spMkLst>
            <pc:docMk/>
            <pc:sldMk cId="4269853836" sldId="369"/>
            <ac:spMk id="3" creationId="{518254F9-28CA-89EA-D538-14B65C29A593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4269853836" sldId="369"/>
            <ac:spMk id="4" creationId="{3459957A-8AB0-3C68-3E0A-A9FA35A5C6D8}"/>
          </ac:spMkLst>
        </pc:spChg>
        <pc:spChg chg="add del mod">
          <ac:chgData name="Mina Farmanbar" userId="2a1e0098-5dc4-4049-80c3-9d1d60d2f212" providerId="ADAL" clId="{CE9D5592-037A-4720-BBAF-38D65285CC86}" dt="2024-06-06T18:38:02.303" v="4142" actId="478"/>
          <ac:spMkLst>
            <pc:docMk/>
            <pc:sldMk cId="4269853836" sldId="369"/>
            <ac:spMk id="5" creationId="{8C4D60D1-7195-B7E6-60F4-55A926A85231}"/>
          </ac:spMkLst>
        </pc:spChg>
        <pc:spChg chg="add del mod">
          <ac:chgData name="Mina Farmanbar" userId="2a1e0098-5dc4-4049-80c3-9d1d60d2f212" providerId="ADAL" clId="{CE9D5592-037A-4720-BBAF-38D65285CC86}" dt="2024-06-06T18:38:06.415" v="4145" actId="478"/>
          <ac:spMkLst>
            <pc:docMk/>
            <pc:sldMk cId="4269853836" sldId="369"/>
            <ac:spMk id="6" creationId="{232EDEE2-9FBD-C6A4-8F0C-972BD0A3A9C8}"/>
          </ac:spMkLst>
        </pc:spChg>
        <pc:spChg chg="add del mod">
          <ac:chgData name="Mina Farmanbar" userId="2a1e0098-5dc4-4049-80c3-9d1d60d2f212" providerId="ADAL" clId="{CE9D5592-037A-4720-BBAF-38D65285CC86}" dt="2024-06-06T18:38:07.752" v="4146" actId="478"/>
          <ac:spMkLst>
            <pc:docMk/>
            <pc:sldMk cId="4269853836" sldId="369"/>
            <ac:spMk id="8" creationId="{6B9FC890-1721-A707-1683-5A222254A1D5}"/>
          </ac:spMkLst>
        </pc:spChg>
        <pc:spChg chg="add del mod">
          <ac:chgData name="Mina Farmanbar" userId="2a1e0098-5dc4-4049-80c3-9d1d60d2f212" providerId="ADAL" clId="{CE9D5592-037A-4720-BBAF-38D65285CC86}" dt="2024-06-06T18:38:03.615" v="4143" actId="478"/>
          <ac:spMkLst>
            <pc:docMk/>
            <pc:sldMk cId="4269853836" sldId="369"/>
            <ac:spMk id="9" creationId="{8028BCB1-CC2C-D7A3-491A-2A13C456710D}"/>
          </ac:spMkLst>
        </pc:spChg>
        <pc:cxnChg chg="add del">
          <ac:chgData name="Mina Farmanbar" userId="2a1e0098-5dc4-4049-80c3-9d1d60d2f212" providerId="ADAL" clId="{CE9D5592-037A-4720-BBAF-38D65285CC86}" dt="2024-06-06T18:38:04.424" v="4144" actId="478"/>
          <ac:cxnSpMkLst>
            <pc:docMk/>
            <pc:sldMk cId="4269853836" sldId="369"/>
            <ac:cxnSpMk id="11" creationId="{4A8A1244-5807-5FD4-DD5E-656FDE0C8208}"/>
          </ac:cxnSpMkLst>
        </pc:cxn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986431438" sldId="370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1909965860" sldId="370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909965860" sldId="370"/>
            <ac:spMk id="2" creationId="{FEB55C11-DE00-5E17-3CDA-8842A7E00AFE}"/>
          </ac:spMkLst>
        </pc:spChg>
        <pc:spChg chg="mod">
          <ac:chgData name="Mina Farmanbar" userId="2a1e0098-5dc4-4049-80c3-9d1d60d2f212" providerId="ADAL" clId="{CE9D5592-037A-4720-BBAF-38D65285CC86}" dt="2024-05-30T13:45:50.007" v="2493" actId="12"/>
          <ac:spMkLst>
            <pc:docMk/>
            <pc:sldMk cId="1909965860" sldId="370"/>
            <ac:spMk id="4" creationId="{5836B600-4EAB-873E-73E0-1350466BC9A3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909965860" sldId="370"/>
            <ac:spMk id="5" creationId="{290BE65E-4FDB-5EEB-7AEA-829E62DE692F}"/>
          </ac:spMkLst>
        </pc:spChg>
        <pc:picChg chg="mod">
          <ac:chgData name="Mina Farmanbar" userId="2a1e0098-5dc4-4049-80c3-9d1d60d2f212" providerId="ADAL" clId="{CE9D5592-037A-4720-BBAF-38D65285CC86}" dt="2024-05-29T12:11:41.125" v="2417"/>
          <ac:picMkLst>
            <pc:docMk/>
            <pc:sldMk cId="1909965860" sldId="370"/>
            <ac:picMk id="7" creationId="{24D85F5B-5DE5-88C8-3CBB-CB146DE148D7}"/>
          </ac:picMkLst>
        </pc:picChg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3280692553" sldId="371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280692553" sldId="371"/>
            <ac:spMk id="2" creationId="{BDF1DB17-DD94-D33E-60DC-63C3393A6A9D}"/>
          </ac:spMkLst>
        </pc:spChg>
        <pc:spChg chg="mod">
          <ac:chgData name="Mina Farmanbar" userId="2a1e0098-5dc4-4049-80c3-9d1d60d2f212" providerId="ADAL" clId="{CE9D5592-037A-4720-BBAF-38D65285CC86}" dt="2024-05-30T13:45:43.286" v="2492" actId="1076"/>
          <ac:spMkLst>
            <pc:docMk/>
            <pc:sldMk cId="3280692553" sldId="371"/>
            <ac:spMk id="4" creationId="{3F5B7937-7A29-E452-75B6-BB815992656A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280692553" sldId="371"/>
            <ac:spMk id="5" creationId="{A3010C8D-A1AF-84D8-0A1E-AC068BB1FE23}"/>
          </ac:spMkLst>
        </pc:sp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3423039721" sldId="371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1881219982" sldId="372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881219982" sldId="372"/>
            <ac:spMk id="2" creationId="{FEB55C11-DE00-5E17-3CDA-8842A7E00AFE}"/>
          </ac:spMkLst>
        </pc:spChg>
        <pc:spChg chg="mod">
          <ac:chgData name="Mina Farmanbar" userId="2a1e0098-5dc4-4049-80c3-9d1d60d2f212" providerId="ADAL" clId="{CE9D5592-037A-4720-BBAF-38D65285CC86}" dt="2024-05-28T13:05:53.652" v="1614" actId="403"/>
          <ac:spMkLst>
            <pc:docMk/>
            <pc:sldMk cId="1881219982" sldId="372"/>
            <ac:spMk id="4" creationId="{5836B600-4EAB-873E-73E0-1350466BC9A3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881219982" sldId="372"/>
            <ac:spMk id="5" creationId="{290BE65E-4FDB-5EEB-7AEA-829E62DE692F}"/>
          </ac:spMkLst>
        </pc:spChg>
        <pc:spChg chg="mod">
          <ac:chgData name="Mina Farmanbar" userId="2a1e0098-5dc4-4049-80c3-9d1d60d2f212" providerId="ADAL" clId="{CE9D5592-037A-4720-BBAF-38D65285CC86}" dt="2024-05-28T13:05:58.708" v="1615" actId="1076"/>
          <ac:spMkLst>
            <pc:docMk/>
            <pc:sldMk cId="1881219982" sldId="372"/>
            <ac:spMk id="13" creationId="{9FBDCC9E-E129-4B33-048E-CF88D7970428}"/>
          </ac:spMkLst>
        </pc:spChg>
        <pc:picChg chg="mod">
          <ac:chgData name="Mina Farmanbar" userId="2a1e0098-5dc4-4049-80c3-9d1d60d2f212" providerId="ADAL" clId="{CE9D5592-037A-4720-BBAF-38D65285CC86}" dt="2024-05-28T13:05:58.708" v="1615" actId="1076"/>
          <ac:picMkLst>
            <pc:docMk/>
            <pc:sldMk cId="1881219982" sldId="372"/>
            <ac:picMk id="10" creationId="{412658DD-71CA-313D-E2D8-8F92E037AE18}"/>
          </ac:picMkLst>
        </pc:picChg>
        <pc:picChg chg="mod">
          <ac:chgData name="Mina Farmanbar" userId="2a1e0098-5dc4-4049-80c3-9d1d60d2f212" providerId="ADAL" clId="{CE9D5592-037A-4720-BBAF-38D65285CC86}" dt="2024-05-28T13:05:58.708" v="1615" actId="1076"/>
          <ac:picMkLst>
            <pc:docMk/>
            <pc:sldMk cId="1881219982" sldId="372"/>
            <ac:picMk id="12" creationId="{DB07D411-257C-42B7-2CAA-7C6976CBB933}"/>
          </ac:picMkLst>
        </pc:pic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2356525013" sldId="372"/>
        </pc:sldMkLst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168908171" sldId="373"/>
        </pc:sldMkLst>
      </pc:sldChg>
      <pc:sldChg chg="modSp add del mod modNotesTx">
        <pc:chgData name="Mina Farmanbar" userId="2a1e0098-5dc4-4049-80c3-9d1d60d2f212" providerId="ADAL" clId="{CE9D5592-037A-4720-BBAF-38D65285CC86}" dt="2024-06-05T12:51:21.373" v="3571" actId="47"/>
        <pc:sldMkLst>
          <pc:docMk/>
          <pc:sldMk cId="1935127615" sldId="373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935127615" sldId="373"/>
            <ac:spMk id="2" creationId="{FEB55C11-DE00-5E17-3CDA-8842A7E00AFE}"/>
          </ac:spMkLst>
        </pc:spChg>
        <pc:spChg chg="mod">
          <ac:chgData name="Mina Farmanbar" userId="2a1e0098-5dc4-4049-80c3-9d1d60d2f212" providerId="ADAL" clId="{CE9D5592-037A-4720-BBAF-38D65285CC86}" dt="2024-05-30T13:47:12.753" v="2506" actId="404"/>
          <ac:spMkLst>
            <pc:docMk/>
            <pc:sldMk cId="1935127615" sldId="373"/>
            <ac:spMk id="4" creationId="{5836B600-4EAB-873E-73E0-1350466BC9A3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935127615" sldId="373"/>
            <ac:spMk id="5" creationId="{290BE65E-4FDB-5EEB-7AEA-829E62DE692F}"/>
          </ac:spMkLst>
        </pc:spChg>
        <pc:spChg chg="mod">
          <ac:chgData name="Mina Farmanbar" userId="2a1e0098-5dc4-4049-80c3-9d1d60d2f212" providerId="ADAL" clId="{CE9D5592-037A-4720-BBAF-38D65285CC86}" dt="2024-05-30T13:47:02.362" v="2503" actId="14100"/>
          <ac:spMkLst>
            <pc:docMk/>
            <pc:sldMk cId="1935127615" sldId="373"/>
            <ac:spMk id="9" creationId="{03BBDE26-5B61-30B7-2705-FF6004DE4BCF}"/>
          </ac:spMkLst>
        </pc:spChg>
        <pc:spChg chg="mod">
          <ac:chgData name="Mina Farmanbar" userId="2a1e0098-5dc4-4049-80c3-9d1d60d2f212" providerId="ADAL" clId="{CE9D5592-037A-4720-BBAF-38D65285CC86}" dt="2024-05-30T13:46:53.988" v="2500" actId="1076"/>
          <ac:spMkLst>
            <pc:docMk/>
            <pc:sldMk cId="1935127615" sldId="373"/>
            <ac:spMk id="13" creationId="{9FBDCC9E-E129-4B33-048E-CF88D7970428}"/>
          </ac:spMkLst>
        </pc:spChg>
        <pc:picChg chg="mod">
          <ac:chgData name="Mina Farmanbar" userId="2a1e0098-5dc4-4049-80c3-9d1d60d2f212" providerId="ADAL" clId="{CE9D5592-037A-4720-BBAF-38D65285CC86}" dt="2024-05-30T13:46:48.380" v="2497" actId="1076"/>
          <ac:picMkLst>
            <pc:docMk/>
            <pc:sldMk cId="1935127615" sldId="373"/>
            <ac:picMk id="6" creationId="{EFA19892-0C5C-7131-FADC-C074E973A88D}"/>
          </ac:picMkLst>
        </pc:picChg>
        <pc:picChg chg="mod">
          <ac:chgData name="Mina Farmanbar" userId="2a1e0098-5dc4-4049-80c3-9d1d60d2f212" providerId="ADAL" clId="{CE9D5592-037A-4720-BBAF-38D65285CC86}" dt="2024-05-30T13:46:48.380" v="2497" actId="1076"/>
          <ac:picMkLst>
            <pc:docMk/>
            <pc:sldMk cId="1935127615" sldId="373"/>
            <ac:picMk id="8" creationId="{3A650043-4D89-37DD-7D3E-216167DE4BEA}"/>
          </ac:picMkLst>
        </pc:picChg>
        <pc:picChg chg="mod">
          <ac:chgData name="Mina Farmanbar" userId="2a1e0098-5dc4-4049-80c3-9d1d60d2f212" providerId="ADAL" clId="{CE9D5592-037A-4720-BBAF-38D65285CC86}" dt="2024-05-30T13:46:48.380" v="2497" actId="1076"/>
          <ac:picMkLst>
            <pc:docMk/>
            <pc:sldMk cId="1935127615" sldId="373"/>
            <ac:picMk id="10" creationId="{412658DD-71CA-313D-E2D8-8F92E037AE18}"/>
          </ac:picMkLst>
        </pc:picChg>
        <pc:picChg chg="mod">
          <ac:chgData name="Mina Farmanbar" userId="2a1e0098-5dc4-4049-80c3-9d1d60d2f212" providerId="ADAL" clId="{CE9D5592-037A-4720-BBAF-38D65285CC86}" dt="2024-05-30T13:46:48.380" v="2497" actId="1076"/>
          <ac:picMkLst>
            <pc:docMk/>
            <pc:sldMk cId="1935127615" sldId="373"/>
            <ac:picMk id="12" creationId="{DB07D411-257C-42B7-2CAA-7C6976CBB933}"/>
          </ac:picMkLst>
        </pc:pic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577056989" sldId="374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4143734351" sldId="374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4143734351" sldId="374"/>
            <ac:spMk id="2" creationId="{BDF1DB17-DD94-D33E-60DC-63C3393A6A9D}"/>
          </ac:spMkLst>
        </pc:spChg>
        <pc:spChg chg="mod">
          <ac:chgData name="Mina Farmanbar" userId="2a1e0098-5dc4-4049-80c3-9d1d60d2f212" providerId="ADAL" clId="{CE9D5592-037A-4720-BBAF-38D65285CC86}" dt="2024-05-28T13:06:16.489" v="1624" actId="27636"/>
          <ac:spMkLst>
            <pc:docMk/>
            <pc:sldMk cId="4143734351" sldId="374"/>
            <ac:spMk id="3" creationId="{2648FE84-14BC-983B-96C4-817DB9059958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4143734351" sldId="374"/>
            <ac:spMk id="5" creationId="{A3010C8D-A1AF-84D8-0A1E-AC068BB1FE23}"/>
          </ac:spMkLst>
        </pc:spChg>
        <pc:picChg chg="mod">
          <ac:chgData name="Mina Farmanbar" userId="2a1e0098-5dc4-4049-80c3-9d1d60d2f212" providerId="ADAL" clId="{CE9D5592-037A-4720-BBAF-38D65285CC86}" dt="2024-05-28T13:06:22.925" v="1625" actId="1076"/>
          <ac:picMkLst>
            <pc:docMk/>
            <pc:sldMk cId="4143734351" sldId="374"/>
            <ac:picMk id="7" creationId="{55866729-1E9F-C4BC-D40B-849B051061B8}"/>
          </ac:picMkLst>
        </pc:pic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288442976" sldId="375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627978799" sldId="375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627978799" sldId="375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627978799" sldId="375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627978799" sldId="375"/>
            <ac:spMk id="4" creationId="{48DB6151-6972-4B75-B10D-B090F267A0C7}"/>
          </ac:spMkLst>
        </pc:spChg>
        <pc:picChg chg="mod">
          <ac:chgData name="Mina Farmanbar" userId="2a1e0098-5dc4-4049-80c3-9d1d60d2f212" providerId="ADAL" clId="{CE9D5592-037A-4720-BBAF-38D65285CC86}" dt="2024-05-28T13:06:31.574" v="1629" actId="1076"/>
          <ac:picMkLst>
            <pc:docMk/>
            <pc:sldMk cId="627978799" sldId="375"/>
            <ac:picMk id="8" creationId="{F869BF08-7C1D-D757-C2E2-A7D1B3AEBB89}"/>
          </ac:picMkLst>
        </pc:picChg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2457700347" sldId="376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457700347" sldId="376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457700347" sldId="376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457700347" sldId="376"/>
            <ac:spMk id="4" creationId="{48DB6151-6972-4B75-B10D-B090F267A0C7}"/>
          </ac:spMkLst>
        </pc:spChg>
        <pc:spChg chg="mod">
          <ac:chgData name="Mina Farmanbar" userId="2a1e0098-5dc4-4049-80c3-9d1d60d2f212" providerId="ADAL" clId="{CE9D5592-037A-4720-BBAF-38D65285CC86}" dt="2024-05-28T13:06:39.992" v="1633" actId="1076"/>
          <ac:spMkLst>
            <pc:docMk/>
            <pc:sldMk cId="2457700347" sldId="376"/>
            <ac:spMk id="10" creationId="{EF74338C-33CE-0D86-33A5-3EABD48402D0}"/>
          </ac:spMkLst>
        </pc:spChg>
        <pc:picChg chg="mod">
          <ac:chgData name="Mina Farmanbar" userId="2a1e0098-5dc4-4049-80c3-9d1d60d2f212" providerId="ADAL" clId="{CE9D5592-037A-4720-BBAF-38D65285CC86}" dt="2024-05-28T13:06:39.992" v="1633" actId="1076"/>
          <ac:picMkLst>
            <pc:docMk/>
            <pc:sldMk cId="2457700347" sldId="376"/>
            <ac:picMk id="8" creationId="{F869BF08-7C1D-D757-C2E2-A7D1B3AEBB89}"/>
          </ac:picMkLst>
        </pc:picChg>
        <pc:picChg chg="mod">
          <ac:chgData name="Mina Farmanbar" userId="2a1e0098-5dc4-4049-80c3-9d1d60d2f212" providerId="ADAL" clId="{CE9D5592-037A-4720-BBAF-38D65285CC86}" dt="2024-05-28T13:06:39.992" v="1633" actId="1076"/>
          <ac:picMkLst>
            <pc:docMk/>
            <pc:sldMk cId="2457700347" sldId="376"/>
            <ac:picMk id="9" creationId="{88D547C6-5526-D66F-9428-F2D37CCAE815}"/>
          </ac:picMkLst>
        </pc:pic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3275914623" sldId="376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134078376" sldId="377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34078376" sldId="377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34078376" sldId="377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34078376" sldId="377"/>
            <ac:spMk id="4" creationId="{48DB6151-6972-4B75-B10D-B090F267A0C7}"/>
          </ac:spMkLst>
        </pc:spChg>
        <pc:spChg chg="mod">
          <ac:chgData name="Mina Farmanbar" userId="2a1e0098-5dc4-4049-80c3-9d1d60d2f212" providerId="ADAL" clId="{CE9D5592-037A-4720-BBAF-38D65285CC86}" dt="2024-05-28T13:06:52.701" v="1637" actId="1076"/>
          <ac:spMkLst>
            <pc:docMk/>
            <pc:sldMk cId="134078376" sldId="377"/>
            <ac:spMk id="7" creationId="{7A2AA36E-44B8-B87B-B4F4-0A5F1D3D3D79}"/>
          </ac:spMkLst>
        </pc:spChg>
        <pc:picChg chg="mod">
          <ac:chgData name="Mina Farmanbar" userId="2a1e0098-5dc4-4049-80c3-9d1d60d2f212" providerId="ADAL" clId="{CE9D5592-037A-4720-BBAF-38D65285CC86}" dt="2024-05-28T13:06:52.701" v="1637" actId="1076"/>
          <ac:picMkLst>
            <pc:docMk/>
            <pc:sldMk cId="134078376" sldId="377"/>
            <ac:picMk id="6" creationId="{9826BDBC-3AEC-E19A-9E20-803429BA1FE7}"/>
          </ac:picMkLst>
        </pc:picChg>
        <pc:picChg chg="mod">
          <ac:chgData name="Mina Farmanbar" userId="2a1e0098-5dc4-4049-80c3-9d1d60d2f212" providerId="ADAL" clId="{CE9D5592-037A-4720-BBAF-38D65285CC86}" dt="2024-05-28T13:06:52.701" v="1637" actId="1076"/>
          <ac:picMkLst>
            <pc:docMk/>
            <pc:sldMk cId="134078376" sldId="377"/>
            <ac:picMk id="9" creationId="{88D547C6-5526-D66F-9428-F2D37CCAE815}"/>
          </ac:picMkLst>
        </pc:pic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3719226342" sldId="377"/>
        </pc:sldMkLst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449472651" sldId="378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541082523" sldId="378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541082523" sldId="378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541082523" sldId="378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541082523" sldId="378"/>
            <ac:spMk id="4" creationId="{48DB6151-6972-4B75-B10D-B090F267A0C7}"/>
          </ac:spMkLst>
        </pc:spChg>
        <pc:spChg chg="mod">
          <ac:chgData name="Mina Farmanbar" userId="2a1e0098-5dc4-4049-80c3-9d1d60d2f212" providerId="ADAL" clId="{CE9D5592-037A-4720-BBAF-38D65285CC86}" dt="2024-05-28T13:07:10.641" v="1642" actId="403"/>
          <ac:spMkLst>
            <pc:docMk/>
            <pc:sldMk cId="541082523" sldId="378"/>
            <ac:spMk id="11" creationId="{CC32B797-B71E-2B85-18A6-FD5E08C1D8A8}"/>
          </ac:spMkLst>
        </pc:spChg>
        <pc:spChg chg="mod">
          <ac:chgData name="Mina Farmanbar" userId="2a1e0098-5dc4-4049-80c3-9d1d60d2f212" providerId="ADAL" clId="{CE9D5592-037A-4720-BBAF-38D65285CC86}" dt="2024-05-28T13:07:06.227" v="1640" actId="403"/>
          <ac:spMkLst>
            <pc:docMk/>
            <pc:sldMk cId="541082523" sldId="378"/>
            <ac:spMk id="13" creationId="{0C7EBE28-40D3-2AAE-1CD7-2C0AC8EA6E1F}"/>
          </ac:spMkLst>
        </pc:spChg>
        <pc:picChg chg="mod">
          <ac:chgData name="Mina Farmanbar" userId="2a1e0098-5dc4-4049-80c3-9d1d60d2f212" providerId="ADAL" clId="{CE9D5592-037A-4720-BBAF-38D65285CC86}" dt="2024-05-28T13:07:15.918" v="1644" actId="1076"/>
          <ac:picMkLst>
            <pc:docMk/>
            <pc:sldMk cId="541082523" sldId="378"/>
            <ac:picMk id="8" creationId="{3FF5B0E7-707A-CE64-8164-BF46A2238827}"/>
          </ac:picMkLst>
        </pc:pic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4246651057" sldId="379"/>
        </pc:sldMkLst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2220304582" sldId="380"/>
        </pc:sldMkLst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3948410985" sldId="380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948410985" sldId="380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948410985" sldId="380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948410985" sldId="380"/>
            <ac:spMk id="4" creationId="{48DB6151-6972-4B75-B10D-B090F267A0C7}"/>
          </ac:spMkLst>
        </pc:spChg>
        <pc:picChg chg="mod">
          <ac:chgData name="Mina Farmanbar" userId="2a1e0098-5dc4-4049-80c3-9d1d60d2f212" providerId="ADAL" clId="{CE9D5592-037A-4720-BBAF-38D65285CC86}" dt="2024-05-28T13:07:22.875" v="1648" actId="1076"/>
          <ac:picMkLst>
            <pc:docMk/>
            <pc:sldMk cId="3948410985" sldId="380"/>
            <ac:picMk id="8" creationId="{4B1808B6-6948-15EB-615F-5B4942AFED32}"/>
          </ac:picMkLst>
        </pc:picChg>
      </pc:sldChg>
      <pc:sldChg chg="addSp modSp mod modNotesTx">
        <pc:chgData name="Mina Farmanbar" userId="2a1e0098-5dc4-4049-80c3-9d1d60d2f212" providerId="ADAL" clId="{CE9D5592-037A-4720-BBAF-38D65285CC86}" dt="2024-05-30T13:43:26.531" v="2465" actId="207"/>
        <pc:sldMkLst>
          <pc:docMk/>
          <pc:sldMk cId="3814607110" sldId="381"/>
        </pc:sldMkLst>
        <pc:spChg chg="mod">
          <ac:chgData name="Mina Farmanbar" userId="2a1e0098-5dc4-4049-80c3-9d1d60d2f212" providerId="ADAL" clId="{CE9D5592-037A-4720-BBAF-38D65285CC86}" dt="2024-05-30T13:42:42.411" v="2458"/>
          <ac:spMkLst>
            <pc:docMk/>
            <pc:sldMk cId="3814607110" sldId="381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30T13:43:11.815" v="2461" actId="21"/>
          <ac:spMkLst>
            <pc:docMk/>
            <pc:sldMk cId="3814607110" sldId="381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814607110" sldId="381"/>
            <ac:spMk id="4" creationId="{48DB6151-6972-4B75-B10D-B090F267A0C7}"/>
          </ac:spMkLst>
        </pc:spChg>
        <pc:spChg chg="add mod">
          <ac:chgData name="Mina Farmanbar" userId="2a1e0098-5dc4-4049-80c3-9d1d60d2f212" providerId="ADAL" clId="{CE9D5592-037A-4720-BBAF-38D65285CC86}" dt="2024-05-30T13:43:26.531" v="2465" actId="207"/>
          <ac:spMkLst>
            <pc:docMk/>
            <pc:sldMk cId="3814607110" sldId="381"/>
            <ac:spMk id="5" creationId="{C664FF98-12A1-7783-AF45-8B1BBF12D03D}"/>
          </ac:spMkLst>
        </pc:spChg>
      </pc:sldChg>
      <pc:sldChg chg="del">
        <pc:chgData name="Mina Farmanbar" userId="2a1e0098-5dc4-4049-80c3-9d1d60d2f212" providerId="ADAL" clId="{CE9D5592-037A-4720-BBAF-38D65285CC86}" dt="2024-05-28T07:06:28.928" v="278" actId="47"/>
        <pc:sldMkLst>
          <pc:docMk/>
          <pc:sldMk cId="626823190" sldId="382"/>
        </pc:sldMkLst>
      </pc:sldChg>
      <pc:sldChg chg="addSp delSp modSp add mod modNotesTx">
        <pc:chgData name="Mina Farmanbar" userId="2a1e0098-5dc4-4049-80c3-9d1d60d2f212" providerId="ADAL" clId="{CE9D5592-037A-4720-BBAF-38D65285CC86}" dt="2024-06-06T17:48:24.372" v="3673" actId="20577"/>
        <pc:sldMkLst>
          <pc:docMk/>
          <pc:sldMk cId="1349186783" sldId="382"/>
        </pc:sldMkLst>
        <pc:spChg chg="mod">
          <ac:chgData name="Mina Farmanbar" userId="2a1e0098-5dc4-4049-80c3-9d1d60d2f212" providerId="ADAL" clId="{CE9D5592-037A-4720-BBAF-38D65285CC86}" dt="2024-05-30T13:44:37.621" v="2479" actId="113"/>
          <ac:spMkLst>
            <pc:docMk/>
            <pc:sldMk cId="1349186783" sldId="382"/>
            <ac:spMk id="2" creationId="{83CFD43F-99F4-90FE-16DC-EC5C04EFDFC1}"/>
          </ac:spMkLst>
        </pc:spChg>
        <pc:spChg chg="del mod">
          <ac:chgData name="Mina Farmanbar" userId="2a1e0098-5dc4-4049-80c3-9d1d60d2f212" providerId="ADAL" clId="{CE9D5592-037A-4720-BBAF-38D65285CC86}" dt="2024-05-28T07:21:43.617" v="730" actId="478"/>
          <ac:spMkLst>
            <pc:docMk/>
            <pc:sldMk cId="1349186783" sldId="382"/>
            <ac:spMk id="3" creationId="{6445B635-4D20-2437-E4CF-28B8E46CC955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349186783" sldId="382"/>
            <ac:spMk id="4" creationId="{D117E844-5795-9360-FAE4-10DAE826A11E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349186783" sldId="382"/>
            <ac:spMk id="5" creationId="{7317D995-1084-2BFA-937C-1EAD4D8BCFD5}"/>
          </ac:spMkLst>
        </pc:spChg>
        <pc:spChg chg="del mod">
          <ac:chgData name="Mina Farmanbar" userId="2a1e0098-5dc4-4049-80c3-9d1d60d2f212" providerId="ADAL" clId="{CE9D5592-037A-4720-BBAF-38D65285CC86}" dt="2024-05-28T07:21:45.483" v="733" actId="478"/>
          <ac:spMkLst>
            <pc:docMk/>
            <pc:sldMk cId="1349186783" sldId="382"/>
            <ac:spMk id="6" creationId="{55CA3243-BF6F-41D3-53AD-33345C3FFE6B}"/>
          </ac:spMkLst>
        </pc:spChg>
        <pc:spChg chg="del">
          <ac:chgData name="Mina Farmanbar" userId="2a1e0098-5dc4-4049-80c3-9d1d60d2f212" providerId="ADAL" clId="{CE9D5592-037A-4720-BBAF-38D65285CC86}" dt="2024-05-28T07:21:51.196" v="735" actId="478"/>
          <ac:spMkLst>
            <pc:docMk/>
            <pc:sldMk cId="1349186783" sldId="382"/>
            <ac:spMk id="8" creationId="{EF6E1128-A105-52E4-2871-A26C1ADA5128}"/>
          </ac:spMkLst>
        </pc:spChg>
        <pc:spChg chg="del">
          <ac:chgData name="Mina Farmanbar" userId="2a1e0098-5dc4-4049-80c3-9d1d60d2f212" providerId="ADAL" clId="{CE9D5592-037A-4720-BBAF-38D65285CC86}" dt="2024-05-28T07:21:49.897" v="734" actId="478"/>
          <ac:spMkLst>
            <pc:docMk/>
            <pc:sldMk cId="1349186783" sldId="382"/>
            <ac:spMk id="9" creationId="{3FC24ADE-4B8D-7660-36EB-A0ED171BCE5F}"/>
          </ac:spMkLst>
        </pc:spChg>
        <pc:picChg chg="add mod">
          <ac:chgData name="Mina Farmanbar" userId="2a1e0098-5dc4-4049-80c3-9d1d60d2f212" providerId="ADAL" clId="{CE9D5592-037A-4720-BBAF-38D65285CC86}" dt="2024-05-28T13:05:01.475" v="1588" actId="1076"/>
          <ac:picMkLst>
            <pc:docMk/>
            <pc:sldMk cId="1349186783" sldId="382"/>
            <ac:picMk id="10" creationId="{E55BBC36-6B9D-E274-C69E-B111190B82D3}"/>
          </ac:picMkLst>
        </pc:picChg>
      </pc:sldChg>
      <pc:sldChg chg="add del">
        <pc:chgData name="Mina Farmanbar" userId="2a1e0098-5dc4-4049-80c3-9d1d60d2f212" providerId="ADAL" clId="{CE9D5592-037A-4720-BBAF-38D65285CC86}" dt="2024-05-28T07:28:41.355" v="754" actId="47"/>
        <pc:sldMkLst>
          <pc:docMk/>
          <pc:sldMk cId="1006072579" sldId="383"/>
        </pc:sldMkLst>
      </pc:sldChg>
      <pc:sldChg chg="modSp add mod">
        <pc:chgData name="Mina Farmanbar" userId="2a1e0098-5dc4-4049-80c3-9d1d60d2f212" providerId="ADAL" clId="{CE9D5592-037A-4720-BBAF-38D65285CC86}" dt="2024-06-06T17:39:36.149" v="3594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CE9D5592-037A-4720-BBAF-38D65285CC86}" dt="2024-06-06T17:39:36.149" v="3594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2900479521" sldId="384"/>
        </pc:sldMkLst>
        <pc:spChg chg="mod">
          <ac:chgData name="Mina Farmanbar" userId="2a1e0098-5dc4-4049-80c3-9d1d60d2f212" providerId="ADAL" clId="{CE9D5592-037A-4720-BBAF-38D65285CC86}" dt="2024-05-30T13:44:33.568" v="2478" actId="113"/>
          <ac:spMkLst>
            <pc:docMk/>
            <pc:sldMk cId="2900479521" sldId="384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30T13:44:23.562" v="2477" actId="403"/>
          <ac:spMkLst>
            <pc:docMk/>
            <pc:sldMk cId="2900479521" sldId="384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900479521" sldId="384"/>
            <ac:spMk id="4" creationId="{48DB6151-6972-4B75-B10D-B090F267A0C7}"/>
          </ac:spMkLst>
        </pc:spChg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979030366" sldId="385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979030366" sldId="385"/>
            <ac:spMk id="2" creationId="{BDF1DB17-DD94-D33E-60DC-63C3393A6A9D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979030366" sldId="385"/>
            <ac:spMk id="5" creationId="{A3010C8D-A1AF-84D8-0A1E-AC068BB1FE23}"/>
          </ac:spMkLst>
        </pc:spChg>
        <pc:spChg chg="mod">
          <ac:chgData name="Mina Farmanbar" userId="2a1e0098-5dc4-4049-80c3-9d1d60d2f212" providerId="ADAL" clId="{CE9D5592-037A-4720-BBAF-38D65285CC86}" dt="2024-05-30T13:45:10.902" v="2487" actId="207"/>
          <ac:spMkLst>
            <pc:docMk/>
            <pc:sldMk cId="979030366" sldId="385"/>
            <ac:spMk id="11" creationId="{F02BC297-965E-E319-3B03-161EFE858864}"/>
          </ac:spMkLst>
        </pc:spChg>
      </pc:sldChg>
      <pc:sldChg chg="add del">
        <pc:chgData name="Mina Farmanbar" userId="2a1e0098-5dc4-4049-80c3-9d1d60d2f212" providerId="ADAL" clId="{CE9D5592-037A-4720-BBAF-38D65285CC86}" dt="2024-05-28T07:29:54.363" v="759" actId="47"/>
        <pc:sldMkLst>
          <pc:docMk/>
          <pc:sldMk cId="331388274" sldId="386"/>
        </pc:sldMkLst>
      </pc:sldChg>
      <pc:sldChg chg="modSp add del">
        <pc:chgData name="Mina Farmanbar" userId="2a1e0098-5dc4-4049-80c3-9d1d60d2f212" providerId="ADAL" clId="{CE9D5592-037A-4720-BBAF-38D65285CC86}" dt="2024-06-05T12:51:21.373" v="3571" actId="47"/>
        <pc:sldMkLst>
          <pc:docMk/>
          <pc:sldMk cId="2630406217" sldId="387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630406217" sldId="387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30T13:47:49.058" v="2510" actId="20577"/>
          <ac:spMkLst>
            <pc:docMk/>
            <pc:sldMk cId="2630406217" sldId="387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630406217" sldId="387"/>
            <ac:spMk id="4" creationId="{48DB6151-6972-4B75-B10D-B090F267A0C7}"/>
          </ac:spMkLst>
        </pc:spChg>
      </pc:sldChg>
      <pc:sldChg chg="modSp add del">
        <pc:chgData name="Mina Farmanbar" userId="2a1e0098-5dc4-4049-80c3-9d1d60d2f212" providerId="ADAL" clId="{CE9D5592-037A-4720-BBAF-38D65285CC86}" dt="2024-06-05T12:51:21.373" v="3571" actId="47"/>
        <pc:sldMkLst>
          <pc:docMk/>
          <pc:sldMk cId="1850162763" sldId="388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850162763" sldId="388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850162763" sldId="388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850162763" sldId="388"/>
            <ac:spMk id="4" creationId="{48DB6151-6972-4B75-B10D-B090F267A0C7}"/>
          </ac:spMkLst>
        </pc:spChg>
      </pc:sldChg>
      <pc:sldChg chg="modSp add del mod">
        <pc:chgData name="Mina Farmanbar" userId="2a1e0098-5dc4-4049-80c3-9d1d60d2f212" providerId="ADAL" clId="{CE9D5592-037A-4720-BBAF-38D65285CC86}" dt="2024-06-05T12:51:21.373" v="3571" actId="47"/>
        <pc:sldMkLst>
          <pc:docMk/>
          <pc:sldMk cId="705843042" sldId="389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705843042" sldId="389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705843042" sldId="389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705843042" sldId="389"/>
            <ac:spMk id="4" creationId="{48DB6151-6972-4B75-B10D-B090F267A0C7}"/>
          </ac:spMkLst>
        </pc:spChg>
        <pc:spChg chg="mod">
          <ac:chgData name="Mina Farmanbar" userId="2a1e0098-5dc4-4049-80c3-9d1d60d2f212" providerId="ADAL" clId="{CE9D5592-037A-4720-BBAF-38D65285CC86}" dt="2024-05-28T13:07:38.254" v="1655" actId="20577"/>
          <ac:spMkLst>
            <pc:docMk/>
            <pc:sldMk cId="705843042" sldId="389"/>
            <ac:spMk id="6" creationId="{76BA38B7-8493-3150-F863-F32F12631330}"/>
          </ac:spMkLst>
        </pc:spChg>
        <pc:picChg chg="mod">
          <ac:chgData name="Mina Farmanbar" userId="2a1e0098-5dc4-4049-80c3-9d1d60d2f212" providerId="ADAL" clId="{CE9D5592-037A-4720-BBAF-38D65285CC86}" dt="2024-05-28T13:07:33.770" v="1653" actId="1076"/>
          <ac:picMkLst>
            <pc:docMk/>
            <pc:sldMk cId="705843042" sldId="389"/>
            <ac:picMk id="9" creationId="{7FD7EFE0-81C0-C4D9-AFEE-B8F1DE6ADE8D}"/>
          </ac:picMkLst>
        </pc:picChg>
      </pc:sldChg>
      <pc:sldChg chg="add del">
        <pc:chgData name="Mina Farmanbar" userId="2a1e0098-5dc4-4049-80c3-9d1d60d2f212" providerId="ADAL" clId="{CE9D5592-037A-4720-BBAF-38D65285CC86}" dt="2024-05-28T13:57:25.938" v="2067" actId="47"/>
        <pc:sldMkLst>
          <pc:docMk/>
          <pc:sldMk cId="413295729" sldId="390"/>
        </pc:sldMkLst>
      </pc:sldChg>
      <pc:sldChg chg="delSp modSp add mod modNotesTx">
        <pc:chgData name="Mina Farmanbar" userId="2a1e0098-5dc4-4049-80c3-9d1d60d2f212" providerId="ADAL" clId="{CE9D5592-037A-4720-BBAF-38D65285CC86}" dt="2024-06-06T17:51:54.384" v="3700" actId="21"/>
        <pc:sldMkLst>
          <pc:docMk/>
          <pc:sldMk cId="3437041325" sldId="391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437041325" sldId="391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437041325" sldId="391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437041325" sldId="391"/>
            <ac:spMk id="4" creationId="{48DB6151-6972-4B75-B10D-B090F267A0C7}"/>
          </ac:spMkLst>
        </pc:spChg>
        <pc:spChg chg="mod">
          <ac:chgData name="Mina Farmanbar" userId="2a1e0098-5dc4-4049-80c3-9d1d60d2f212" providerId="ADAL" clId="{CE9D5592-037A-4720-BBAF-38D65285CC86}" dt="2024-06-06T17:51:54.384" v="3700" actId="21"/>
          <ac:spMkLst>
            <pc:docMk/>
            <pc:sldMk cId="3437041325" sldId="391"/>
            <ac:spMk id="6" creationId="{76BA38B7-8493-3150-F863-F32F12631330}"/>
          </ac:spMkLst>
        </pc:spChg>
        <pc:picChg chg="del">
          <ac:chgData name="Mina Farmanbar" userId="2a1e0098-5dc4-4049-80c3-9d1d60d2f212" providerId="ADAL" clId="{CE9D5592-037A-4720-BBAF-38D65285CC86}" dt="2024-05-28T08:11:36.457" v="795" actId="478"/>
          <ac:picMkLst>
            <pc:docMk/>
            <pc:sldMk cId="3437041325" sldId="391"/>
            <ac:picMk id="9" creationId="{7FD7EFE0-81C0-C4D9-AFEE-B8F1DE6ADE8D}"/>
          </ac:picMkLst>
        </pc:picChg>
      </pc:sldChg>
      <pc:sldChg chg="addSp delSp modSp add mod modNotesTx">
        <pc:chgData name="Mina Farmanbar" userId="2a1e0098-5dc4-4049-80c3-9d1d60d2f212" providerId="ADAL" clId="{CE9D5592-037A-4720-BBAF-38D65285CC86}" dt="2024-06-06T17:52:26.291" v="3708" actId="1076"/>
        <pc:sldMkLst>
          <pc:docMk/>
          <pc:sldMk cId="2203552752" sldId="392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203552752" sldId="392"/>
            <ac:spMk id="2" creationId="{A6F21DE4-955D-A9A8-26EC-787FD6B066A4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203552752" sldId="392"/>
            <ac:spMk id="3" creationId="{C39C7012-E888-7C63-D532-E98EF48AADFF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203552752" sldId="392"/>
            <ac:spMk id="4" creationId="{48DB6151-6972-4B75-B10D-B090F267A0C7}"/>
          </ac:spMkLst>
        </pc:spChg>
        <pc:spChg chg="add mod">
          <ac:chgData name="Mina Farmanbar" userId="2a1e0098-5dc4-4049-80c3-9d1d60d2f212" providerId="ADAL" clId="{CE9D5592-037A-4720-BBAF-38D65285CC86}" dt="2024-06-06T17:52:26.291" v="3708" actId="1076"/>
          <ac:spMkLst>
            <pc:docMk/>
            <pc:sldMk cId="2203552752" sldId="392"/>
            <ac:spMk id="5" creationId="{46B4E7FF-CFCF-01DF-2CF9-3268477CB031}"/>
          </ac:spMkLst>
        </pc:spChg>
        <pc:spChg chg="mod">
          <ac:chgData name="Mina Farmanbar" userId="2a1e0098-5dc4-4049-80c3-9d1d60d2f212" providerId="ADAL" clId="{CE9D5592-037A-4720-BBAF-38D65285CC86}" dt="2024-06-06T17:52:26.291" v="3708" actId="1076"/>
          <ac:spMkLst>
            <pc:docMk/>
            <pc:sldMk cId="2203552752" sldId="392"/>
            <ac:spMk id="6" creationId="{76BA38B7-8493-3150-F863-F32F12631330}"/>
          </ac:spMkLst>
        </pc:spChg>
        <pc:spChg chg="add mod">
          <ac:chgData name="Mina Farmanbar" userId="2a1e0098-5dc4-4049-80c3-9d1d60d2f212" providerId="ADAL" clId="{CE9D5592-037A-4720-BBAF-38D65285CC86}" dt="2024-06-06T17:52:26.291" v="3708" actId="1076"/>
          <ac:spMkLst>
            <pc:docMk/>
            <pc:sldMk cId="2203552752" sldId="392"/>
            <ac:spMk id="10" creationId="{2F2F8F84-EC57-65C3-F264-D3915B041508}"/>
          </ac:spMkLst>
        </pc:spChg>
        <pc:spChg chg="add mod">
          <ac:chgData name="Mina Farmanbar" userId="2a1e0098-5dc4-4049-80c3-9d1d60d2f212" providerId="ADAL" clId="{CE9D5592-037A-4720-BBAF-38D65285CC86}" dt="2024-06-06T17:52:26.291" v="3708" actId="1076"/>
          <ac:spMkLst>
            <pc:docMk/>
            <pc:sldMk cId="2203552752" sldId="392"/>
            <ac:spMk id="11" creationId="{CEA89DCE-F5CC-05B7-56E3-0B26ED218025}"/>
          </ac:spMkLst>
        </pc:spChg>
        <pc:spChg chg="add mod">
          <ac:chgData name="Mina Farmanbar" userId="2a1e0098-5dc4-4049-80c3-9d1d60d2f212" providerId="ADAL" clId="{CE9D5592-037A-4720-BBAF-38D65285CC86}" dt="2024-06-06T17:52:26.291" v="3708" actId="1076"/>
          <ac:spMkLst>
            <pc:docMk/>
            <pc:sldMk cId="2203552752" sldId="392"/>
            <ac:spMk id="12" creationId="{D74B1081-7F2A-EC76-F46D-CD5A63796057}"/>
          </ac:spMkLst>
        </pc:spChg>
        <pc:spChg chg="add mod">
          <ac:chgData name="Mina Farmanbar" userId="2a1e0098-5dc4-4049-80c3-9d1d60d2f212" providerId="ADAL" clId="{CE9D5592-037A-4720-BBAF-38D65285CC86}" dt="2024-06-06T17:52:14.534" v="3707" actId="1076"/>
          <ac:spMkLst>
            <pc:docMk/>
            <pc:sldMk cId="2203552752" sldId="392"/>
            <ac:spMk id="13" creationId="{8F9F0B7D-495C-550E-452C-CAFC08753D62}"/>
          </ac:spMkLst>
        </pc:spChg>
        <pc:cxnChg chg="add mod">
          <ac:chgData name="Mina Farmanbar" userId="2a1e0098-5dc4-4049-80c3-9d1d60d2f212" providerId="ADAL" clId="{CE9D5592-037A-4720-BBAF-38D65285CC86}" dt="2024-06-06T17:52:26.291" v="3708" actId="1076"/>
          <ac:cxnSpMkLst>
            <pc:docMk/>
            <pc:sldMk cId="2203552752" sldId="392"/>
            <ac:cxnSpMk id="7" creationId="{91891D5F-1CD1-E4A1-EDD5-5B0C49C8ED24}"/>
          </ac:cxnSpMkLst>
        </pc:cxnChg>
        <pc:cxnChg chg="add del mod">
          <ac:chgData name="Mina Farmanbar" userId="2a1e0098-5dc4-4049-80c3-9d1d60d2f212" providerId="ADAL" clId="{CE9D5592-037A-4720-BBAF-38D65285CC86}" dt="2024-05-28T09:00:53.082" v="975" actId="478"/>
          <ac:cxnSpMkLst>
            <pc:docMk/>
            <pc:sldMk cId="2203552752" sldId="392"/>
            <ac:cxnSpMk id="8" creationId="{B4BBFCEF-8994-FE77-A679-D0B869FF0A17}"/>
          </ac:cxnSpMkLst>
        </pc:cxnChg>
        <pc:cxnChg chg="add mod">
          <ac:chgData name="Mina Farmanbar" userId="2a1e0098-5dc4-4049-80c3-9d1d60d2f212" providerId="ADAL" clId="{CE9D5592-037A-4720-BBAF-38D65285CC86}" dt="2024-06-06T17:52:26.291" v="3708" actId="1076"/>
          <ac:cxnSpMkLst>
            <pc:docMk/>
            <pc:sldMk cId="2203552752" sldId="392"/>
            <ac:cxnSpMk id="9" creationId="{73978E0C-3270-BEE9-B6FB-247D2E3C114C}"/>
          </ac:cxnSpMkLst>
        </pc:cxnChg>
      </pc:sldChg>
      <pc:sldChg chg="addSp modSp new mod modNotesTx">
        <pc:chgData name="Mina Farmanbar" userId="2a1e0098-5dc4-4049-80c3-9d1d60d2f212" providerId="ADAL" clId="{CE9D5592-037A-4720-BBAF-38D65285CC86}" dt="2024-06-06T17:53:36.960" v="3729" actId="5793"/>
        <pc:sldMkLst>
          <pc:docMk/>
          <pc:sldMk cId="3250006061" sldId="393"/>
        </pc:sldMkLst>
        <pc:spChg chg="mod">
          <ac:chgData name="Mina Farmanbar" userId="2a1e0098-5dc4-4049-80c3-9d1d60d2f212" providerId="ADAL" clId="{CE9D5592-037A-4720-BBAF-38D65285CC86}" dt="2024-06-06T17:51:10.955" v="3696" actId="20577"/>
          <ac:spMkLst>
            <pc:docMk/>
            <pc:sldMk cId="3250006061" sldId="393"/>
            <ac:spMk id="2" creationId="{B265506B-21DB-2682-C44D-C5401D45CD3A}"/>
          </ac:spMkLst>
        </pc:spChg>
        <pc:spChg chg="mod">
          <ac:chgData name="Mina Farmanbar" userId="2a1e0098-5dc4-4049-80c3-9d1d60d2f212" providerId="ADAL" clId="{CE9D5592-037A-4720-BBAF-38D65285CC86}" dt="2024-06-06T17:53:36.960" v="3729" actId="5793"/>
          <ac:spMkLst>
            <pc:docMk/>
            <pc:sldMk cId="3250006061" sldId="393"/>
            <ac:spMk id="3" creationId="{2EAD1A30-8DAC-7542-82CF-51E21503B7EB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250006061" sldId="393"/>
            <ac:spMk id="4" creationId="{55F39351-3C30-0D5E-B2D5-252D68F4B5BB}"/>
          </ac:spMkLst>
        </pc:spChg>
        <pc:spChg chg="add mod">
          <ac:chgData name="Mina Farmanbar" userId="2a1e0098-5dc4-4049-80c3-9d1d60d2f212" providerId="ADAL" clId="{CE9D5592-037A-4720-BBAF-38D65285CC86}" dt="2024-05-28T13:08:10.528" v="1663" actId="1076"/>
          <ac:spMkLst>
            <pc:docMk/>
            <pc:sldMk cId="3250006061" sldId="393"/>
            <ac:spMk id="5" creationId="{9AA54F9B-4D95-36F9-542B-000D04D5AF64}"/>
          </ac:spMkLst>
        </pc:spChg>
        <pc:spChg chg="add mod">
          <ac:chgData name="Mina Farmanbar" userId="2a1e0098-5dc4-4049-80c3-9d1d60d2f212" providerId="ADAL" clId="{CE9D5592-037A-4720-BBAF-38D65285CC86}" dt="2024-05-28T13:08:10.528" v="1663" actId="1076"/>
          <ac:spMkLst>
            <pc:docMk/>
            <pc:sldMk cId="3250006061" sldId="393"/>
            <ac:spMk id="6" creationId="{0DD9C04B-CE40-617D-2BA6-6A73D30B5BFD}"/>
          </ac:spMkLst>
        </pc:spChg>
        <pc:spChg chg="add mod">
          <ac:chgData name="Mina Farmanbar" userId="2a1e0098-5dc4-4049-80c3-9d1d60d2f212" providerId="ADAL" clId="{CE9D5592-037A-4720-BBAF-38D65285CC86}" dt="2024-05-28T13:08:17.919" v="1664" actId="1076"/>
          <ac:spMkLst>
            <pc:docMk/>
            <pc:sldMk cId="3250006061" sldId="393"/>
            <ac:spMk id="7" creationId="{99594F05-609B-5AA5-B61D-4974C7303D29}"/>
          </ac:spMkLst>
        </pc:spChg>
        <pc:spChg chg="add mod">
          <ac:chgData name="Mina Farmanbar" userId="2a1e0098-5dc4-4049-80c3-9d1d60d2f212" providerId="ADAL" clId="{CE9D5592-037A-4720-BBAF-38D65285CC86}" dt="2024-05-28T13:08:17.919" v="1664" actId="1076"/>
          <ac:spMkLst>
            <pc:docMk/>
            <pc:sldMk cId="3250006061" sldId="393"/>
            <ac:spMk id="8" creationId="{62C20898-F406-3F40-ABD4-A70A11754F1A}"/>
          </ac:spMkLst>
        </pc:spChg>
      </pc:sldChg>
      <pc:sldChg chg="addSp modSp new mod modNotesTx">
        <pc:chgData name="Mina Farmanbar" userId="2a1e0098-5dc4-4049-80c3-9d1d60d2f212" providerId="ADAL" clId="{CE9D5592-037A-4720-BBAF-38D65285CC86}" dt="2024-06-06T17:55:51.014" v="3800" actId="6549"/>
        <pc:sldMkLst>
          <pc:docMk/>
          <pc:sldMk cId="2928113820" sldId="394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928113820" sldId="394"/>
            <ac:spMk id="2" creationId="{A995D54E-0E2A-0D9E-38C9-405C0CCC4B92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928113820" sldId="394"/>
            <ac:spMk id="3" creationId="{7FFF3B2C-3F69-8645-A094-92E151729819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928113820" sldId="394"/>
            <ac:spMk id="4" creationId="{8A6C045F-815A-44AC-502F-CC67E215493C}"/>
          </ac:spMkLst>
        </pc:spChg>
        <pc:picChg chg="add mod">
          <ac:chgData name="Mina Farmanbar" userId="2a1e0098-5dc4-4049-80c3-9d1d60d2f212" providerId="ADAL" clId="{CE9D5592-037A-4720-BBAF-38D65285CC86}" dt="2024-06-06T17:55:24.797" v="3799" actId="1076"/>
          <ac:picMkLst>
            <pc:docMk/>
            <pc:sldMk cId="2928113820" sldId="394"/>
            <ac:picMk id="6" creationId="{4830B21D-E27C-7FE0-50CB-D558AD3FEB3B}"/>
          </ac:picMkLst>
        </pc:picChg>
        <pc:picChg chg="add mod">
          <ac:chgData name="Mina Farmanbar" userId="2a1e0098-5dc4-4049-80c3-9d1d60d2f212" providerId="ADAL" clId="{CE9D5592-037A-4720-BBAF-38D65285CC86}" dt="2024-05-28T12:58:50.675" v="1228"/>
          <ac:picMkLst>
            <pc:docMk/>
            <pc:sldMk cId="2928113820" sldId="394"/>
            <ac:picMk id="7" creationId="{F117539A-5072-7A37-1DD9-D2C8724995A8}"/>
          </ac:picMkLst>
        </pc:picChg>
      </pc:sldChg>
      <pc:sldChg chg="modSp new mod modNotesTx">
        <pc:chgData name="Mina Farmanbar" userId="2a1e0098-5dc4-4049-80c3-9d1d60d2f212" providerId="ADAL" clId="{CE9D5592-037A-4720-BBAF-38D65285CC86}" dt="2024-06-06T17:56:48.238" v="3813" actId="20577"/>
        <pc:sldMkLst>
          <pc:docMk/>
          <pc:sldMk cId="3079929403" sldId="395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079929403" sldId="395"/>
            <ac:spMk id="2" creationId="{A2A40F76-F9F7-0FE3-9D7D-32D955E9572D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079929403" sldId="395"/>
            <ac:spMk id="3" creationId="{01C9744C-657C-830D-880C-5774F6AEDAEB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3079929403" sldId="395"/>
            <ac:spMk id="4" creationId="{526F5F83-1225-594E-EC4A-194A1B80CD0A}"/>
          </ac:spMkLst>
        </pc:spChg>
      </pc:sldChg>
      <pc:sldChg chg="addSp delSp modSp add mod modNotesTx">
        <pc:chgData name="Mina Farmanbar" userId="2a1e0098-5dc4-4049-80c3-9d1d60d2f212" providerId="ADAL" clId="{CE9D5592-037A-4720-BBAF-38D65285CC86}" dt="2024-06-06T18:00:14.088" v="3847" actId="6549"/>
        <pc:sldMkLst>
          <pc:docMk/>
          <pc:sldMk cId="2120457710" sldId="396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120457710" sldId="396"/>
            <ac:spMk id="2" creationId="{A2A40F76-F9F7-0FE3-9D7D-32D955E9572D}"/>
          </ac:spMkLst>
        </pc:spChg>
        <pc:spChg chg="mod">
          <ac:chgData name="Mina Farmanbar" userId="2a1e0098-5dc4-4049-80c3-9d1d60d2f212" providerId="ADAL" clId="{CE9D5592-037A-4720-BBAF-38D65285CC86}" dt="2024-06-06T17:57:22.101" v="3814"/>
          <ac:spMkLst>
            <pc:docMk/>
            <pc:sldMk cId="2120457710" sldId="396"/>
            <ac:spMk id="3" creationId="{01C9744C-657C-830D-880C-5774F6AEDAEB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120457710" sldId="396"/>
            <ac:spMk id="4" creationId="{526F5F83-1225-594E-EC4A-194A1B80CD0A}"/>
          </ac:spMkLst>
        </pc:spChg>
        <pc:picChg chg="add mod">
          <ac:chgData name="Mina Farmanbar" userId="2a1e0098-5dc4-4049-80c3-9d1d60d2f212" providerId="ADAL" clId="{CE9D5592-037A-4720-BBAF-38D65285CC86}" dt="2024-06-05T12:24:25.616" v="2911" actId="1076"/>
          <ac:picMkLst>
            <pc:docMk/>
            <pc:sldMk cId="2120457710" sldId="396"/>
            <ac:picMk id="6" creationId="{CE90D8F6-D6B8-9751-D5B4-CCA6CD362261}"/>
          </ac:picMkLst>
        </pc:picChg>
        <pc:picChg chg="add del mod">
          <ac:chgData name="Mina Farmanbar" userId="2a1e0098-5dc4-4049-80c3-9d1d60d2f212" providerId="ADAL" clId="{CE9D5592-037A-4720-BBAF-38D65285CC86}" dt="2024-05-30T15:44:12.243" v="2910" actId="478"/>
          <ac:picMkLst>
            <pc:docMk/>
            <pc:sldMk cId="2120457710" sldId="396"/>
            <ac:picMk id="8" creationId="{FA479507-08F2-3429-2109-34C162EBA43B}"/>
          </ac:picMkLst>
        </pc:picChg>
      </pc:sldChg>
      <pc:sldChg chg="modSp new mod modNotesTx">
        <pc:chgData name="Mina Farmanbar" userId="2a1e0098-5dc4-4049-80c3-9d1d60d2f212" providerId="ADAL" clId="{CE9D5592-037A-4720-BBAF-38D65285CC86}" dt="2024-06-06T18:02:07.751" v="3855" actId="6549"/>
        <pc:sldMkLst>
          <pc:docMk/>
          <pc:sldMk cId="1766338674" sldId="397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766338674" sldId="397"/>
            <ac:spMk id="2" creationId="{71E3A8C4-6D8B-72B0-BBA1-AF0884E16530}"/>
          </ac:spMkLst>
        </pc:spChg>
        <pc:spChg chg="mod">
          <ac:chgData name="Mina Farmanbar" userId="2a1e0098-5dc4-4049-80c3-9d1d60d2f212" providerId="ADAL" clId="{CE9D5592-037A-4720-BBAF-38D65285CC86}" dt="2024-06-06T18:02:01.672" v="3853" actId="20577"/>
          <ac:spMkLst>
            <pc:docMk/>
            <pc:sldMk cId="1766338674" sldId="397"/>
            <ac:spMk id="3" creationId="{86D5B837-15B8-F83F-0A03-FA5D1C188756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766338674" sldId="397"/>
            <ac:spMk id="4" creationId="{107C8EAE-E522-65B6-5626-8E31907A438D}"/>
          </ac:spMkLst>
        </pc:spChg>
      </pc:sldChg>
      <pc:sldChg chg="addSp modSp new mod modNotesTx">
        <pc:chgData name="Mina Farmanbar" userId="2a1e0098-5dc4-4049-80c3-9d1d60d2f212" providerId="ADAL" clId="{CE9D5592-037A-4720-BBAF-38D65285CC86}" dt="2024-06-06T18:03:15.687" v="3869" actId="20577"/>
        <pc:sldMkLst>
          <pc:docMk/>
          <pc:sldMk cId="4163545050" sldId="398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4163545050" sldId="398"/>
            <ac:spMk id="2" creationId="{219F754A-2250-C16F-38D6-3C2143056F37}"/>
          </ac:spMkLst>
        </pc:spChg>
        <pc:spChg chg="mod">
          <ac:chgData name="Mina Farmanbar" userId="2a1e0098-5dc4-4049-80c3-9d1d60d2f212" providerId="ADAL" clId="{CE9D5592-037A-4720-BBAF-38D65285CC86}" dt="2024-05-30T13:49:24.624" v="2522" actId="21"/>
          <ac:spMkLst>
            <pc:docMk/>
            <pc:sldMk cId="4163545050" sldId="398"/>
            <ac:spMk id="3" creationId="{E26C086C-A773-6753-BF3B-F8BB55FB72BC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4163545050" sldId="398"/>
            <ac:spMk id="4" creationId="{6809C7CB-275E-7C35-47FD-B7F8E75A66B2}"/>
          </ac:spMkLst>
        </pc:spChg>
        <pc:spChg chg="add mod">
          <ac:chgData name="Mina Farmanbar" userId="2a1e0098-5dc4-4049-80c3-9d1d60d2f212" providerId="ADAL" clId="{CE9D5592-037A-4720-BBAF-38D65285CC86}" dt="2024-05-30T13:48:57.770" v="2513"/>
          <ac:spMkLst>
            <pc:docMk/>
            <pc:sldMk cId="4163545050" sldId="398"/>
            <ac:spMk id="5" creationId="{4A011288-B657-830E-E0F1-8077A577E9A8}"/>
          </ac:spMkLst>
        </pc:spChg>
        <pc:spChg chg="add mod">
          <ac:chgData name="Mina Farmanbar" userId="2a1e0098-5dc4-4049-80c3-9d1d60d2f212" providerId="ADAL" clId="{CE9D5592-037A-4720-BBAF-38D65285CC86}" dt="2024-05-30T13:49:43.320" v="2534" actId="207"/>
          <ac:spMkLst>
            <pc:docMk/>
            <pc:sldMk cId="4163545050" sldId="398"/>
            <ac:spMk id="7" creationId="{33054A0A-8286-FE1D-55A2-8B2E99900FCF}"/>
          </ac:spMkLst>
        </pc:spChg>
        <pc:picChg chg="add">
          <ac:chgData name="Mina Farmanbar" userId="2a1e0098-5dc4-4049-80c3-9d1d60d2f212" providerId="ADAL" clId="{CE9D5592-037A-4720-BBAF-38D65285CC86}" dt="2024-05-30T13:48:57.800" v="2514"/>
          <ac:picMkLst>
            <pc:docMk/>
            <pc:sldMk cId="4163545050" sldId="398"/>
            <ac:picMk id="6" creationId="{937CBD9C-330B-8D0B-A1D0-8DBC335A4E71}"/>
          </ac:picMkLst>
        </pc:picChg>
      </pc:sldChg>
      <pc:sldChg chg="addSp modSp add mod ord modNotesTx">
        <pc:chgData name="Mina Farmanbar" userId="2a1e0098-5dc4-4049-80c3-9d1d60d2f212" providerId="ADAL" clId="{CE9D5592-037A-4720-BBAF-38D65285CC86}" dt="2024-06-06T18:05:36.012" v="4015" actId="20577"/>
        <pc:sldMkLst>
          <pc:docMk/>
          <pc:sldMk cId="2830320195" sldId="399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830320195" sldId="399"/>
            <ac:spMk id="2" creationId="{71E3A8C4-6D8B-72B0-BBA1-AF0884E16530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830320195" sldId="399"/>
            <ac:spMk id="3" creationId="{86D5B837-15B8-F83F-0A03-FA5D1C188756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830320195" sldId="399"/>
            <ac:spMk id="4" creationId="{107C8EAE-E522-65B6-5626-8E31907A438D}"/>
          </ac:spMkLst>
        </pc:spChg>
        <pc:picChg chg="add mod">
          <ac:chgData name="Mina Farmanbar" userId="2a1e0098-5dc4-4049-80c3-9d1d60d2f212" providerId="ADAL" clId="{CE9D5592-037A-4720-BBAF-38D65285CC86}" dt="2024-05-28T13:59:49.914" v="2161" actId="1076"/>
          <ac:picMkLst>
            <pc:docMk/>
            <pc:sldMk cId="2830320195" sldId="399"/>
            <ac:picMk id="6" creationId="{CF45E577-E864-6037-1E9C-CB4571DBEEE0}"/>
          </ac:picMkLst>
        </pc:picChg>
      </pc:sldChg>
      <pc:sldChg chg="addSp delSp modSp add mod modNotesTx">
        <pc:chgData name="Mina Farmanbar" userId="2a1e0098-5dc4-4049-80c3-9d1d60d2f212" providerId="ADAL" clId="{CE9D5592-037A-4720-BBAF-38D65285CC86}" dt="2024-06-06T18:06:32.590" v="4029" actId="20577"/>
        <pc:sldMkLst>
          <pc:docMk/>
          <pc:sldMk cId="1707979754" sldId="400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707979754" sldId="400"/>
            <ac:spMk id="2" creationId="{71E3A8C4-6D8B-72B0-BBA1-AF0884E16530}"/>
          </ac:spMkLst>
        </pc:spChg>
        <pc:spChg chg="mod">
          <ac:chgData name="Mina Farmanbar" userId="2a1e0098-5dc4-4049-80c3-9d1d60d2f212" providerId="ADAL" clId="{CE9D5592-037A-4720-BBAF-38D65285CC86}" dt="2024-05-28T14:06:58.832" v="2404" actId="14100"/>
          <ac:spMkLst>
            <pc:docMk/>
            <pc:sldMk cId="1707979754" sldId="400"/>
            <ac:spMk id="3" creationId="{86D5B837-15B8-F83F-0A03-FA5D1C188756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1707979754" sldId="400"/>
            <ac:spMk id="4" creationId="{107C8EAE-E522-65B6-5626-8E31907A438D}"/>
          </ac:spMkLst>
        </pc:spChg>
        <pc:picChg chg="del">
          <ac:chgData name="Mina Farmanbar" userId="2a1e0098-5dc4-4049-80c3-9d1d60d2f212" providerId="ADAL" clId="{CE9D5592-037A-4720-BBAF-38D65285CC86}" dt="2024-05-28T14:00:56.353" v="2171" actId="478"/>
          <ac:picMkLst>
            <pc:docMk/>
            <pc:sldMk cId="1707979754" sldId="400"/>
            <ac:picMk id="6" creationId="{CF45E577-E864-6037-1E9C-CB4571DBEEE0}"/>
          </ac:picMkLst>
        </pc:picChg>
        <pc:picChg chg="add mod">
          <ac:chgData name="Mina Farmanbar" userId="2a1e0098-5dc4-4049-80c3-9d1d60d2f212" providerId="ADAL" clId="{CE9D5592-037A-4720-BBAF-38D65285CC86}" dt="2024-05-28T14:07:00.497" v="2405" actId="1076"/>
          <ac:picMkLst>
            <pc:docMk/>
            <pc:sldMk cId="1707979754" sldId="400"/>
            <ac:picMk id="7" creationId="{9DD1A8E8-0EB2-285D-C0C4-D1B4F9AAF955}"/>
          </ac:picMkLst>
        </pc:picChg>
      </pc:sldChg>
      <pc:sldChg chg="addSp modSp add mod modNotesTx">
        <pc:chgData name="Mina Farmanbar" userId="2a1e0098-5dc4-4049-80c3-9d1d60d2f212" providerId="ADAL" clId="{CE9D5592-037A-4720-BBAF-38D65285CC86}" dt="2024-06-06T18:07:50.945" v="4036" actId="20577"/>
        <pc:sldMkLst>
          <pc:docMk/>
          <pc:sldMk cId="2700068998" sldId="401"/>
        </pc:sldMkLst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700068998" sldId="401"/>
            <ac:spMk id="2" creationId="{71E3A8C4-6D8B-72B0-BBA1-AF0884E16530}"/>
          </ac:spMkLst>
        </pc:spChg>
        <pc:spChg chg="mod">
          <ac:chgData name="Mina Farmanbar" userId="2a1e0098-5dc4-4049-80c3-9d1d60d2f212" providerId="ADAL" clId="{CE9D5592-037A-4720-BBAF-38D65285CC86}" dt="2024-05-28T14:07:04.920" v="2406" actId="14100"/>
          <ac:spMkLst>
            <pc:docMk/>
            <pc:sldMk cId="2700068998" sldId="401"/>
            <ac:spMk id="3" creationId="{86D5B837-15B8-F83F-0A03-FA5D1C188756}"/>
          </ac:spMkLst>
        </pc:spChg>
        <pc:spChg chg="mod">
          <ac:chgData name="Mina Farmanbar" userId="2a1e0098-5dc4-4049-80c3-9d1d60d2f212" providerId="ADAL" clId="{CE9D5592-037A-4720-BBAF-38D65285CC86}" dt="2024-05-29T12:11:41.125" v="2417"/>
          <ac:spMkLst>
            <pc:docMk/>
            <pc:sldMk cId="2700068998" sldId="401"/>
            <ac:spMk id="4" creationId="{107C8EAE-E522-65B6-5626-8E31907A438D}"/>
          </ac:spMkLst>
        </pc:spChg>
        <pc:spChg chg="add mod">
          <ac:chgData name="Mina Farmanbar" userId="2a1e0098-5dc4-4049-80c3-9d1d60d2f212" providerId="ADAL" clId="{CE9D5592-037A-4720-BBAF-38D65285CC86}" dt="2024-05-28T14:06:41.672" v="2403" actId="1076"/>
          <ac:spMkLst>
            <pc:docMk/>
            <pc:sldMk cId="2700068998" sldId="401"/>
            <ac:spMk id="5" creationId="{CB07B301-AD38-068F-B601-38A788438B43}"/>
          </ac:spMkLst>
        </pc:spChg>
        <pc:spChg chg="add mod">
          <ac:chgData name="Mina Farmanbar" userId="2a1e0098-5dc4-4049-80c3-9d1d60d2f212" providerId="ADAL" clId="{CE9D5592-037A-4720-BBAF-38D65285CC86}" dt="2024-05-30T13:51:25.905" v="2556" actId="1076"/>
          <ac:spMkLst>
            <pc:docMk/>
            <pc:sldMk cId="2700068998" sldId="401"/>
            <ac:spMk id="6" creationId="{29911D72-80C7-1B95-0D69-0DBD28968B7D}"/>
          </ac:spMkLst>
        </pc:spChg>
        <pc:picChg chg="mod">
          <ac:chgData name="Mina Farmanbar" userId="2a1e0098-5dc4-4049-80c3-9d1d60d2f212" providerId="ADAL" clId="{CE9D5592-037A-4720-BBAF-38D65285CC86}" dt="2024-05-28T14:07:12.555" v="2408" actId="1076"/>
          <ac:picMkLst>
            <pc:docMk/>
            <pc:sldMk cId="2700068998" sldId="401"/>
            <ac:picMk id="7" creationId="{9DD1A8E8-0EB2-285D-C0C4-D1B4F9AAF955}"/>
          </ac:picMkLst>
        </pc:picChg>
      </pc:sldChg>
      <pc:sldChg chg="delSp modSp add mod modNotesTx">
        <pc:chgData name="Mina Farmanbar" userId="2a1e0098-5dc4-4049-80c3-9d1d60d2f212" providerId="ADAL" clId="{CE9D5592-037A-4720-BBAF-38D65285CC86}" dt="2024-06-06T18:11:14.432" v="4068" actId="20577"/>
        <pc:sldMkLst>
          <pc:docMk/>
          <pc:sldMk cId="1290162899" sldId="402"/>
        </pc:sldMkLst>
        <pc:spChg chg="mod">
          <ac:chgData name="Mina Farmanbar" userId="2a1e0098-5dc4-4049-80c3-9d1d60d2f212" providerId="ADAL" clId="{CE9D5592-037A-4720-BBAF-38D65285CC86}" dt="2024-05-30T13:53:17.634" v="2597" actId="113"/>
          <ac:spMkLst>
            <pc:docMk/>
            <pc:sldMk cId="1290162899" sldId="402"/>
            <ac:spMk id="2" creationId="{71E3A8C4-6D8B-72B0-BBA1-AF0884E16530}"/>
          </ac:spMkLst>
        </pc:spChg>
        <pc:spChg chg="mod">
          <ac:chgData name="Mina Farmanbar" userId="2a1e0098-5dc4-4049-80c3-9d1d60d2f212" providerId="ADAL" clId="{CE9D5592-037A-4720-BBAF-38D65285CC86}" dt="2024-05-30T13:55:40.312" v="2751" actId="113"/>
          <ac:spMkLst>
            <pc:docMk/>
            <pc:sldMk cId="1290162899" sldId="402"/>
            <ac:spMk id="3" creationId="{86D5B837-15B8-F83F-0A03-FA5D1C188756}"/>
          </ac:spMkLst>
        </pc:spChg>
        <pc:spChg chg="del mod">
          <ac:chgData name="Mina Farmanbar" userId="2a1e0098-5dc4-4049-80c3-9d1d60d2f212" providerId="ADAL" clId="{CE9D5592-037A-4720-BBAF-38D65285CC86}" dt="2024-05-30T13:55:18.329" v="2689" actId="478"/>
          <ac:spMkLst>
            <pc:docMk/>
            <pc:sldMk cId="1290162899" sldId="402"/>
            <ac:spMk id="5" creationId="{CB07B301-AD38-068F-B601-38A788438B43}"/>
          </ac:spMkLst>
        </pc:spChg>
        <pc:spChg chg="del">
          <ac:chgData name="Mina Farmanbar" userId="2a1e0098-5dc4-4049-80c3-9d1d60d2f212" providerId="ADAL" clId="{CE9D5592-037A-4720-BBAF-38D65285CC86}" dt="2024-05-30T13:55:19.456" v="2690" actId="478"/>
          <ac:spMkLst>
            <pc:docMk/>
            <pc:sldMk cId="1290162899" sldId="402"/>
            <ac:spMk id="6" creationId="{29911D72-80C7-1B95-0D69-0DBD28968B7D}"/>
          </ac:spMkLst>
        </pc:spChg>
      </pc:sldChg>
      <pc:sldChg chg="addSp modSp new mod setBg modNotesTx">
        <pc:chgData name="Mina Farmanbar" userId="2a1e0098-5dc4-4049-80c3-9d1d60d2f212" providerId="ADAL" clId="{CE9D5592-037A-4720-BBAF-38D65285CC86}" dt="2024-06-06T18:43:04.642" v="4157" actId="403"/>
        <pc:sldMkLst>
          <pc:docMk/>
          <pc:sldMk cId="1295080003" sldId="403"/>
        </pc:sldMkLst>
        <pc:spChg chg="mod">
          <ac:chgData name="Mina Farmanbar" userId="2a1e0098-5dc4-4049-80c3-9d1d60d2f212" providerId="ADAL" clId="{CE9D5592-037A-4720-BBAF-38D65285CC86}" dt="2024-06-06T18:43:04.642" v="4157" actId="403"/>
          <ac:spMkLst>
            <pc:docMk/>
            <pc:sldMk cId="1295080003" sldId="403"/>
            <ac:spMk id="2" creationId="{7CD1AB97-49F5-3EF7-3F54-153F8CCC3C3F}"/>
          </ac:spMkLst>
        </pc:spChg>
        <pc:spChg chg="mod">
          <ac:chgData name="Mina Farmanbar" userId="2a1e0098-5dc4-4049-80c3-9d1d60d2f212" providerId="ADAL" clId="{CE9D5592-037A-4720-BBAF-38D65285CC86}" dt="2024-06-06T18:32:36.950" v="4075" actId="404"/>
          <ac:spMkLst>
            <pc:docMk/>
            <pc:sldMk cId="1295080003" sldId="403"/>
            <ac:spMk id="3" creationId="{9F0DB8E8-979C-5D88-DED3-E7144B4ACE73}"/>
          </ac:spMkLst>
        </pc:spChg>
        <pc:spChg chg="mod ord">
          <ac:chgData name="Mina Farmanbar" userId="2a1e0098-5dc4-4049-80c3-9d1d60d2f212" providerId="ADAL" clId="{CE9D5592-037A-4720-BBAF-38D65285CC86}" dt="2024-06-05T12:27:10.519" v="2923" actId="26606"/>
          <ac:spMkLst>
            <pc:docMk/>
            <pc:sldMk cId="1295080003" sldId="403"/>
            <ac:spMk id="4" creationId="{52448233-474E-5338-6215-B08BCACA85AD}"/>
          </ac:spMkLst>
        </pc:spChg>
        <pc:grpChg chg="add">
          <ac:chgData name="Mina Farmanbar" userId="2a1e0098-5dc4-4049-80c3-9d1d60d2f212" providerId="ADAL" clId="{CE9D5592-037A-4720-BBAF-38D65285CC86}" dt="2024-06-05T12:27:10.519" v="2923" actId="26606"/>
          <ac:grpSpMkLst>
            <pc:docMk/>
            <pc:sldMk cId="1295080003" sldId="403"/>
            <ac:grpSpMk id="11" creationId="{434FA563-76F6-CDCF-AEA0-A7B78E44647B}"/>
          </ac:grpSpMkLst>
        </pc:grpChg>
        <pc:picChg chg="add mod">
          <ac:chgData name="Mina Farmanbar" userId="2a1e0098-5dc4-4049-80c3-9d1d60d2f212" providerId="ADAL" clId="{CE9D5592-037A-4720-BBAF-38D65285CC86}" dt="2024-06-05T12:27:10.519" v="2923" actId="26606"/>
          <ac:picMkLst>
            <pc:docMk/>
            <pc:sldMk cId="1295080003" sldId="403"/>
            <ac:picMk id="6" creationId="{112E64B8-B1BA-61E3-E3EB-4E89736BB4B2}"/>
          </ac:picMkLst>
        </pc:picChg>
      </pc:sldChg>
      <pc:sldChg chg="addSp modSp new mod modNotesTx">
        <pc:chgData name="Mina Farmanbar" userId="2a1e0098-5dc4-4049-80c3-9d1d60d2f212" providerId="ADAL" clId="{CE9D5592-037A-4720-BBAF-38D65285CC86}" dt="2024-06-06T18:36:13.690" v="4137" actId="20577"/>
        <pc:sldMkLst>
          <pc:docMk/>
          <pc:sldMk cId="837115439" sldId="404"/>
        </pc:sldMkLst>
        <pc:spChg chg="mod">
          <ac:chgData name="Mina Farmanbar" userId="2a1e0098-5dc4-4049-80c3-9d1d60d2f212" providerId="ADAL" clId="{CE9D5592-037A-4720-BBAF-38D65285CC86}" dt="2024-06-05T12:27:58.763" v="2934" actId="108"/>
          <ac:spMkLst>
            <pc:docMk/>
            <pc:sldMk cId="837115439" sldId="404"/>
            <ac:spMk id="2" creationId="{BC7A6942-DC85-1518-19CE-C77B6F8F1202}"/>
          </ac:spMkLst>
        </pc:spChg>
        <pc:spChg chg="mod">
          <ac:chgData name="Mina Farmanbar" userId="2a1e0098-5dc4-4049-80c3-9d1d60d2f212" providerId="ADAL" clId="{CE9D5592-037A-4720-BBAF-38D65285CC86}" dt="2024-06-05T12:28:58.906" v="3105" actId="20577"/>
          <ac:spMkLst>
            <pc:docMk/>
            <pc:sldMk cId="837115439" sldId="404"/>
            <ac:spMk id="3" creationId="{A81C9B95-5A2B-087D-C17D-8154F5BCD081}"/>
          </ac:spMkLst>
        </pc:spChg>
        <pc:picChg chg="add mod">
          <ac:chgData name="Mina Farmanbar" userId="2a1e0098-5dc4-4049-80c3-9d1d60d2f212" providerId="ADAL" clId="{CE9D5592-037A-4720-BBAF-38D65285CC86}" dt="2024-06-05T12:30:01.872" v="3115" actId="1076"/>
          <ac:picMkLst>
            <pc:docMk/>
            <pc:sldMk cId="837115439" sldId="404"/>
            <ac:picMk id="6" creationId="{5531CA78-DA87-EF0A-C30E-43CF901FFC43}"/>
          </ac:picMkLst>
        </pc:picChg>
      </pc:sldChg>
      <pc:sldChg chg="addSp delSp modSp new mod modNotesTx">
        <pc:chgData name="Mina Farmanbar" userId="2a1e0098-5dc4-4049-80c3-9d1d60d2f212" providerId="ADAL" clId="{CE9D5592-037A-4720-BBAF-38D65285CC86}" dt="2024-06-06T18:45:55.610" v="4183" actId="20577"/>
        <pc:sldMkLst>
          <pc:docMk/>
          <pc:sldMk cId="1030428831" sldId="405"/>
        </pc:sldMkLst>
        <pc:spChg chg="del">
          <ac:chgData name="Mina Farmanbar" userId="2a1e0098-5dc4-4049-80c3-9d1d60d2f212" providerId="ADAL" clId="{CE9D5592-037A-4720-BBAF-38D65285CC86}" dt="2024-06-05T12:31:37.905" v="3122" actId="22"/>
          <ac:spMkLst>
            <pc:docMk/>
            <pc:sldMk cId="1030428831" sldId="405"/>
            <ac:spMk id="3" creationId="{61850A96-D260-F7D7-13B1-3D6576A9ED62}"/>
          </ac:spMkLst>
        </pc:spChg>
        <pc:picChg chg="add mod ord">
          <ac:chgData name="Mina Farmanbar" userId="2a1e0098-5dc4-4049-80c3-9d1d60d2f212" providerId="ADAL" clId="{CE9D5592-037A-4720-BBAF-38D65285CC86}" dt="2024-06-06T18:43:14.977" v="4158" actId="1076"/>
          <ac:picMkLst>
            <pc:docMk/>
            <pc:sldMk cId="1030428831" sldId="405"/>
            <ac:picMk id="6" creationId="{0B8FAB52-5431-A57C-9684-9C54C0CA1E6D}"/>
          </ac:picMkLst>
        </pc:picChg>
      </pc:sldChg>
      <pc:sldChg chg="addSp delSp modSp new mod modNotesTx">
        <pc:chgData name="Mina Farmanbar" userId="2a1e0098-5dc4-4049-80c3-9d1d60d2f212" providerId="ADAL" clId="{CE9D5592-037A-4720-BBAF-38D65285CC86}" dt="2024-06-06T18:50:33.076" v="4325" actId="1076"/>
        <pc:sldMkLst>
          <pc:docMk/>
          <pc:sldMk cId="3270958297" sldId="406"/>
        </pc:sldMkLst>
        <pc:spChg chg="del">
          <ac:chgData name="Mina Farmanbar" userId="2a1e0098-5dc4-4049-80c3-9d1d60d2f212" providerId="ADAL" clId="{CE9D5592-037A-4720-BBAF-38D65285CC86}" dt="2024-06-05T12:32:37.255" v="3125" actId="22"/>
          <ac:spMkLst>
            <pc:docMk/>
            <pc:sldMk cId="3270958297" sldId="406"/>
            <ac:spMk id="3" creationId="{545C3E24-8F4D-35FD-0743-8FB057E06837}"/>
          </ac:spMkLst>
        </pc:spChg>
        <pc:spChg chg="add mod">
          <ac:chgData name="Mina Farmanbar" userId="2a1e0098-5dc4-4049-80c3-9d1d60d2f212" providerId="ADAL" clId="{CE9D5592-037A-4720-BBAF-38D65285CC86}" dt="2024-06-06T18:50:33.076" v="4325" actId="1076"/>
          <ac:spMkLst>
            <pc:docMk/>
            <pc:sldMk cId="3270958297" sldId="406"/>
            <ac:spMk id="3" creationId="{FAEDE203-B7F5-A8D7-FE71-AE7E002B49A1}"/>
          </ac:spMkLst>
        </pc:spChg>
        <pc:spChg chg="add mod">
          <ac:chgData name="Mina Farmanbar" userId="2a1e0098-5dc4-4049-80c3-9d1d60d2f212" providerId="ADAL" clId="{CE9D5592-037A-4720-BBAF-38D65285CC86}" dt="2024-06-06T18:50:27.176" v="4324" actId="6549"/>
          <ac:spMkLst>
            <pc:docMk/>
            <pc:sldMk cId="3270958297" sldId="406"/>
            <ac:spMk id="5" creationId="{DFE0056D-17C4-5438-858A-86D7302B1FCE}"/>
          </ac:spMkLst>
        </pc:spChg>
        <pc:picChg chg="add mod ord">
          <ac:chgData name="Mina Farmanbar" userId="2a1e0098-5dc4-4049-80c3-9d1d60d2f212" providerId="ADAL" clId="{CE9D5592-037A-4720-BBAF-38D65285CC86}" dt="2024-06-06T18:46:44.427" v="4197" actId="1076"/>
          <ac:picMkLst>
            <pc:docMk/>
            <pc:sldMk cId="3270958297" sldId="406"/>
            <ac:picMk id="6" creationId="{7FF6B037-4342-5D1E-407B-D5D49C6EBDE1}"/>
          </ac:picMkLst>
        </pc:picChg>
      </pc:sldChg>
      <pc:sldChg chg="addSp modSp new mod setBg modNotesTx">
        <pc:chgData name="Mina Farmanbar" userId="2a1e0098-5dc4-4049-80c3-9d1d60d2f212" providerId="ADAL" clId="{CE9D5592-037A-4720-BBAF-38D65285CC86}" dt="2024-06-06T18:53:34.546" v="4399" actId="313"/>
        <pc:sldMkLst>
          <pc:docMk/>
          <pc:sldMk cId="2828299448" sldId="407"/>
        </pc:sldMkLst>
        <pc:spChg chg="mod">
          <ac:chgData name="Mina Farmanbar" userId="2a1e0098-5dc4-4049-80c3-9d1d60d2f212" providerId="ADAL" clId="{CE9D5592-037A-4720-BBAF-38D65285CC86}" dt="2024-06-05T12:35:26.984" v="3297" actId="26606"/>
          <ac:spMkLst>
            <pc:docMk/>
            <pc:sldMk cId="2828299448" sldId="407"/>
            <ac:spMk id="2" creationId="{32C8A00A-C8A0-B8EB-E6AC-3D50EBFBF7A1}"/>
          </ac:spMkLst>
        </pc:spChg>
        <pc:spChg chg="mod">
          <ac:chgData name="Mina Farmanbar" userId="2a1e0098-5dc4-4049-80c3-9d1d60d2f212" providerId="ADAL" clId="{CE9D5592-037A-4720-BBAF-38D65285CC86}" dt="2024-06-06T18:53:34.546" v="4399" actId="313"/>
          <ac:spMkLst>
            <pc:docMk/>
            <pc:sldMk cId="2828299448" sldId="407"/>
            <ac:spMk id="3" creationId="{2752F6B3-9985-1B40-ACE4-D6EBAB39108C}"/>
          </ac:spMkLst>
        </pc:spChg>
        <pc:spChg chg="mod ord">
          <ac:chgData name="Mina Farmanbar" userId="2a1e0098-5dc4-4049-80c3-9d1d60d2f212" providerId="ADAL" clId="{CE9D5592-037A-4720-BBAF-38D65285CC86}" dt="2024-06-05T12:35:26.984" v="3297" actId="26606"/>
          <ac:spMkLst>
            <pc:docMk/>
            <pc:sldMk cId="2828299448" sldId="407"/>
            <ac:spMk id="4" creationId="{D538328C-0D44-51C2-8722-E6A07EA77A86}"/>
          </ac:spMkLst>
        </pc:spChg>
        <pc:spChg chg="add">
          <ac:chgData name="Mina Farmanbar" userId="2a1e0098-5dc4-4049-80c3-9d1d60d2f212" providerId="ADAL" clId="{CE9D5592-037A-4720-BBAF-38D65285CC86}" dt="2024-06-05T12:35:26.984" v="3297" actId="26606"/>
          <ac:spMkLst>
            <pc:docMk/>
            <pc:sldMk cId="2828299448" sldId="407"/>
            <ac:spMk id="11" creationId="{2B97F24A-32CE-4C1C-A50D-3016B394DCFB}"/>
          </ac:spMkLst>
        </pc:spChg>
        <pc:spChg chg="add">
          <ac:chgData name="Mina Farmanbar" userId="2a1e0098-5dc4-4049-80c3-9d1d60d2f212" providerId="ADAL" clId="{CE9D5592-037A-4720-BBAF-38D65285CC86}" dt="2024-06-05T12:35:26.984" v="3297" actId="26606"/>
          <ac:spMkLst>
            <pc:docMk/>
            <pc:sldMk cId="2828299448" sldId="407"/>
            <ac:spMk id="13" creationId="{CD8B4F24-440B-49E9-B85D-733523DC064B}"/>
          </ac:spMkLst>
        </pc:spChg>
        <pc:picChg chg="add mod">
          <ac:chgData name="Mina Farmanbar" userId="2a1e0098-5dc4-4049-80c3-9d1d60d2f212" providerId="ADAL" clId="{CE9D5592-037A-4720-BBAF-38D65285CC86}" dt="2024-06-05T12:35:26.984" v="3297" actId="26606"/>
          <ac:picMkLst>
            <pc:docMk/>
            <pc:sldMk cId="2828299448" sldId="407"/>
            <ac:picMk id="6" creationId="{DB4F6810-AEBB-CF1A-10F7-4A95FEDB0909}"/>
          </ac:picMkLst>
        </pc:picChg>
      </pc:sldChg>
      <pc:sldChg chg="addSp delSp modSp new del mod modNotesTx">
        <pc:chgData name="Mina Farmanbar" userId="2a1e0098-5dc4-4049-80c3-9d1d60d2f212" providerId="ADAL" clId="{CE9D5592-037A-4720-BBAF-38D65285CC86}" dt="2024-06-05T12:40:18.559" v="3390" actId="47"/>
        <pc:sldMkLst>
          <pc:docMk/>
          <pc:sldMk cId="62357025" sldId="408"/>
        </pc:sldMkLst>
        <pc:spChg chg="del">
          <ac:chgData name="Mina Farmanbar" userId="2a1e0098-5dc4-4049-80c3-9d1d60d2f212" providerId="ADAL" clId="{CE9D5592-037A-4720-BBAF-38D65285CC86}" dt="2024-06-05T12:38:06.530" v="3310" actId="22"/>
          <ac:spMkLst>
            <pc:docMk/>
            <pc:sldMk cId="62357025" sldId="408"/>
            <ac:spMk id="3" creationId="{FFE12BA1-A39C-D28E-AD7E-07E320629978}"/>
          </ac:spMkLst>
        </pc:spChg>
        <pc:spChg chg="add mod">
          <ac:chgData name="Mina Farmanbar" userId="2a1e0098-5dc4-4049-80c3-9d1d60d2f212" providerId="ADAL" clId="{CE9D5592-037A-4720-BBAF-38D65285CC86}" dt="2024-06-05T12:39:57.055" v="3386" actId="21"/>
          <ac:spMkLst>
            <pc:docMk/>
            <pc:sldMk cId="62357025" sldId="408"/>
            <ac:spMk id="8" creationId="{EF674391-A361-50B4-7513-DCAC7F7B6CEE}"/>
          </ac:spMkLst>
        </pc:spChg>
        <pc:picChg chg="add del mod ord">
          <ac:chgData name="Mina Farmanbar" userId="2a1e0098-5dc4-4049-80c3-9d1d60d2f212" providerId="ADAL" clId="{CE9D5592-037A-4720-BBAF-38D65285CC86}" dt="2024-06-05T12:39:57.055" v="3386" actId="21"/>
          <ac:picMkLst>
            <pc:docMk/>
            <pc:sldMk cId="62357025" sldId="408"/>
            <ac:picMk id="6" creationId="{1CC4DEE4-2AA6-8FD4-8A4C-6EEF0F34C647}"/>
          </ac:picMkLst>
        </pc:picChg>
      </pc:sldChg>
      <pc:sldChg chg="addSp modSp new mod setBg modNotesTx">
        <pc:chgData name="Mina Farmanbar" userId="2a1e0098-5dc4-4049-80c3-9d1d60d2f212" providerId="ADAL" clId="{CE9D5592-037A-4720-BBAF-38D65285CC86}" dt="2024-06-06T18:56:21.816" v="4463" actId="403"/>
        <pc:sldMkLst>
          <pc:docMk/>
          <pc:sldMk cId="2835616084" sldId="409"/>
        </pc:sldMkLst>
        <pc:spChg chg="mod">
          <ac:chgData name="Mina Farmanbar" userId="2a1e0098-5dc4-4049-80c3-9d1d60d2f212" providerId="ADAL" clId="{CE9D5592-037A-4720-BBAF-38D65285CC86}" dt="2024-06-05T12:40:39.719" v="3409" actId="20577"/>
          <ac:spMkLst>
            <pc:docMk/>
            <pc:sldMk cId="2835616084" sldId="409"/>
            <ac:spMk id="2" creationId="{7C0FBC29-AC77-9AC9-11D4-18D27BD970AC}"/>
          </ac:spMkLst>
        </pc:spChg>
        <pc:spChg chg="mod">
          <ac:chgData name="Mina Farmanbar" userId="2a1e0098-5dc4-4049-80c3-9d1d60d2f212" providerId="ADAL" clId="{CE9D5592-037A-4720-BBAF-38D65285CC86}" dt="2024-06-06T18:56:21.816" v="4463" actId="403"/>
          <ac:spMkLst>
            <pc:docMk/>
            <pc:sldMk cId="2835616084" sldId="409"/>
            <ac:spMk id="3" creationId="{0D85A0AC-97EC-A4CA-8488-7E07AF3435A2}"/>
          </ac:spMkLst>
        </pc:spChg>
        <pc:spChg chg="mod ord">
          <ac:chgData name="Mina Farmanbar" userId="2a1e0098-5dc4-4049-80c3-9d1d60d2f212" providerId="ADAL" clId="{CE9D5592-037A-4720-BBAF-38D65285CC86}" dt="2024-06-05T12:40:01.444" v="3388" actId="26606"/>
          <ac:spMkLst>
            <pc:docMk/>
            <pc:sldMk cId="2835616084" sldId="409"/>
            <ac:spMk id="4" creationId="{E2238240-6B1F-4365-17CA-15D6CB9B4E14}"/>
          </ac:spMkLst>
        </pc:spChg>
        <pc:spChg chg="add">
          <ac:chgData name="Mina Farmanbar" userId="2a1e0098-5dc4-4049-80c3-9d1d60d2f212" providerId="ADAL" clId="{CE9D5592-037A-4720-BBAF-38D65285CC86}" dt="2024-06-05T12:40:01.444" v="3388" actId="26606"/>
          <ac:spMkLst>
            <pc:docMk/>
            <pc:sldMk cId="2835616084" sldId="409"/>
            <ac:spMk id="11" creationId="{743AA782-23D1-4521-8CAD-47662984AA08}"/>
          </ac:spMkLst>
        </pc:spChg>
        <pc:spChg chg="add">
          <ac:chgData name="Mina Farmanbar" userId="2a1e0098-5dc4-4049-80c3-9d1d60d2f212" providerId="ADAL" clId="{CE9D5592-037A-4720-BBAF-38D65285CC86}" dt="2024-06-05T12:40:01.444" v="3388" actId="26606"/>
          <ac:spMkLst>
            <pc:docMk/>
            <pc:sldMk cId="2835616084" sldId="409"/>
            <ac:spMk id="13" creationId="{71877DBC-BB60-40F0-AC93-2ACDBAAE60CE}"/>
          </ac:spMkLst>
        </pc:spChg>
        <pc:picChg chg="add mod">
          <ac:chgData name="Mina Farmanbar" userId="2a1e0098-5dc4-4049-80c3-9d1d60d2f212" providerId="ADAL" clId="{CE9D5592-037A-4720-BBAF-38D65285CC86}" dt="2024-06-05T12:40:01.444" v="3388" actId="26606"/>
          <ac:picMkLst>
            <pc:docMk/>
            <pc:sldMk cId="2835616084" sldId="409"/>
            <ac:picMk id="6" creationId="{1CC4DEE4-2AA6-8FD4-8A4C-6EEF0F34C647}"/>
          </ac:picMkLst>
        </pc:picChg>
      </pc:sldChg>
      <pc:sldChg chg="modSp new mod modNotesTx">
        <pc:chgData name="Mina Farmanbar" userId="2a1e0098-5dc4-4049-80c3-9d1d60d2f212" providerId="ADAL" clId="{CE9D5592-037A-4720-BBAF-38D65285CC86}" dt="2024-06-06T19:24:52.101" v="4505" actId="6549"/>
        <pc:sldMkLst>
          <pc:docMk/>
          <pc:sldMk cId="1949462080" sldId="410"/>
        </pc:sldMkLst>
        <pc:spChg chg="mod">
          <ac:chgData name="Mina Farmanbar" userId="2a1e0098-5dc4-4049-80c3-9d1d60d2f212" providerId="ADAL" clId="{CE9D5592-037A-4720-BBAF-38D65285CC86}" dt="2024-06-06T18:56:48.641" v="4473" actId="20577"/>
          <ac:spMkLst>
            <pc:docMk/>
            <pc:sldMk cId="1949462080" sldId="410"/>
            <ac:spMk id="2" creationId="{F9DA1DC1-F2FD-857A-3241-8E4753322778}"/>
          </ac:spMkLst>
        </pc:spChg>
        <pc:spChg chg="mod">
          <ac:chgData name="Mina Farmanbar" userId="2a1e0098-5dc4-4049-80c3-9d1d60d2f212" providerId="ADAL" clId="{CE9D5592-037A-4720-BBAF-38D65285CC86}" dt="2024-06-06T18:58:04.099" v="4504" actId="2711"/>
          <ac:spMkLst>
            <pc:docMk/>
            <pc:sldMk cId="1949462080" sldId="410"/>
            <ac:spMk id="3" creationId="{5CA6467B-D960-AB89-E3EF-637EDA80B705}"/>
          </ac:spMkLst>
        </pc:spChg>
      </pc:sldChg>
      <pc:sldChg chg="add">
        <pc:chgData name="Mina Farmanbar" userId="2a1e0098-5dc4-4049-80c3-9d1d60d2f212" providerId="ADAL" clId="{CE9D5592-037A-4720-BBAF-38D65285CC86}" dt="2024-06-06T18:37:35.846" v="4139" actId="2890"/>
        <pc:sldMkLst>
          <pc:docMk/>
          <pc:sldMk cId="739101334" sldId="411"/>
        </pc:sldMkLst>
      </pc:sldChg>
      <pc:sldMasterChg chg="delSldLayout">
        <pc:chgData name="Mina Farmanbar" userId="2a1e0098-5dc4-4049-80c3-9d1d60d2f212" providerId="ADAL" clId="{CE9D5592-037A-4720-BBAF-38D65285CC86}" dt="2024-05-28T07:24:15.364" v="751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CE9D5592-037A-4720-BBAF-38D65285CC86}" dt="2024-05-28T07:24:15.364" v="751" actId="47"/>
          <pc:sldLayoutMkLst>
            <pc:docMk/>
            <pc:sldMasterMk cId="1788353970" sldId="2147483648"/>
            <pc:sldLayoutMk cId="186435431" sldId="2147483677"/>
          </pc:sldLayoutMkLst>
        </pc:sldLayoutChg>
      </pc:sldMasterChg>
      <pc:sldMasterChg chg="modSldLayout">
        <pc:chgData name="Mina Farmanbar" userId="2a1e0098-5dc4-4049-80c3-9d1d60d2f212" providerId="ADAL" clId="{CE9D5592-037A-4720-BBAF-38D65285CC86}" dt="2024-05-29T12:09:23.486" v="2409"/>
        <pc:sldMasterMkLst>
          <pc:docMk/>
          <pc:sldMasterMk cId="2588329796" sldId="2147483677"/>
        </pc:sldMasterMkLst>
        <pc:sldLayoutChg chg="addSp">
          <pc:chgData name="Mina Farmanbar" userId="2a1e0098-5dc4-4049-80c3-9d1d60d2f212" providerId="ADAL" clId="{CE9D5592-037A-4720-BBAF-38D65285CC86}" dt="2024-05-29T12:09:23.486" v="2409"/>
          <pc:sldLayoutMkLst>
            <pc:docMk/>
            <pc:sldMasterMk cId="2588329796" sldId="2147483677"/>
            <pc:sldLayoutMk cId="2783042127" sldId="2147483679"/>
          </pc:sldLayoutMkLst>
          <pc:grpChg chg="add">
            <ac:chgData name="Mina Farmanbar" userId="2a1e0098-5dc4-4049-80c3-9d1d60d2f212" providerId="ADAL" clId="{CE9D5592-037A-4720-BBAF-38D65285CC86}" dt="2024-05-29T12:09:23.486" v="2409"/>
            <ac:grpSpMkLst>
              <pc:docMk/>
              <pc:sldMasterMk cId="2588329796" sldId="2147483677"/>
              <pc:sldLayoutMk cId="2783042127" sldId="2147483679"/>
              <ac:grpSpMk id="7" creationId="{E6FDD30E-03E5-B3E4-E2F6-4434B2C7AA69}"/>
            </ac:grpSpMkLst>
          </pc:grpChg>
        </pc:sldLayoutChg>
      </pc:sldMasterChg>
      <pc:sldMasterChg chg="delSldLayout modSldLayout">
        <pc:chgData name="Mina Farmanbar" userId="2a1e0098-5dc4-4049-80c3-9d1d60d2f212" providerId="ADAL" clId="{CE9D5592-037A-4720-BBAF-38D65285CC86}" dt="2024-06-06T17:39:42.830" v="3595" actId="47"/>
        <pc:sldMasterMkLst>
          <pc:docMk/>
          <pc:sldMasterMk cId="1279339808" sldId="2147483691"/>
        </pc:sldMasterMkLst>
        <pc:sldLayoutChg chg="modSp">
          <pc:chgData name="Mina Farmanbar" userId="2a1e0098-5dc4-4049-80c3-9d1d60d2f212" providerId="ADAL" clId="{CE9D5592-037A-4720-BBAF-38D65285CC86}" dt="2024-05-30T13:18:53.636" v="2424" actId="735"/>
          <pc:sldLayoutMkLst>
            <pc:docMk/>
            <pc:sldMasterMk cId="1279339808" sldId="2147483691"/>
            <pc:sldLayoutMk cId="2883176917" sldId="2147483671"/>
          </pc:sldLayoutMkLst>
        </pc:sldLayoutChg>
        <pc:sldLayoutChg chg="delSp modSp mod">
          <pc:chgData name="Mina Farmanbar" userId="2a1e0098-5dc4-4049-80c3-9d1d60d2f212" providerId="ADAL" clId="{CE9D5592-037A-4720-BBAF-38D65285CC86}" dt="2024-05-30T13:18:49.305" v="2423" actId="478"/>
          <pc:sldLayoutMkLst>
            <pc:docMk/>
            <pc:sldMasterMk cId="1279339808" sldId="2147483691"/>
            <pc:sldLayoutMk cId="525656170" sldId="2147483676"/>
          </pc:sldLayoutMkLst>
          <pc:grpChg chg="del">
            <ac:chgData name="Mina Farmanbar" userId="2a1e0098-5dc4-4049-80c3-9d1d60d2f212" providerId="ADAL" clId="{CE9D5592-037A-4720-BBAF-38D65285CC86}" dt="2024-05-30T13:18:49.305" v="2423" actId="478"/>
            <ac:grpSpMkLst>
              <pc:docMk/>
              <pc:sldMasterMk cId="1279339808" sldId="2147483691"/>
              <pc:sldLayoutMk cId="525656170" sldId="2147483676"/>
              <ac:grpSpMk id="14" creationId="{79F46B00-4AE8-52A2-6926-FC2F5DD1FAD4}"/>
            </ac:grpSpMkLst>
          </pc:grpChg>
        </pc:sldLayoutChg>
        <pc:sldLayoutChg chg="addSp delSp modSp mod">
          <pc:chgData name="Mina Farmanbar" userId="2a1e0098-5dc4-4049-80c3-9d1d60d2f212" providerId="ADAL" clId="{CE9D5592-037A-4720-BBAF-38D65285CC86}" dt="2024-05-30T13:19:08.592" v="2426" actId="478"/>
          <pc:sldLayoutMkLst>
            <pc:docMk/>
            <pc:sldMasterMk cId="1279339808" sldId="2147483691"/>
            <pc:sldLayoutMk cId="263092074" sldId="2147483693"/>
          </pc:sldLayoutMkLst>
          <pc:grpChg chg="add del">
            <ac:chgData name="Mina Farmanbar" userId="2a1e0098-5dc4-4049-80c3-9d1d60d2f212" providerId="ADAL" clId="{CE9D5592-037A-4720-BBAF-38D65285CC86}" dt="2024-05-30T13:19:08.592" v="2426" actId="478"/>
            <ac:grpSpMkLst>
              <pc:docMk/>
              <pc:sldMasterMk cId="1279339808" sldId="2147483691"/>
              <pc:sldLayoutMk cId="263092074" sldId="2147483693"/>
              <ac:grpSpMk id="7" creationId="{02838BE0-A596-3728-4559-9470F9E3F81A}"/>
            </ac:grpSpMkLst>
          </pc:grpChg>
        </pc:sldLayoutChg>
        <pc:sldLayoutChg chg="modSp del">
          <pc:chgData name="Mina Farmanbar" userId="2a1e0098-5dc4-4049-80c3-9d1d60d2f212" providerId="ADAL" clId="{CE9D5592-037A-4720-BBAF-38D65285CC86}" dt="2024-06-06T17:39:42.830" v="3595" actId="47"/>
          <pc:sldLayoutMkLst>
            <pc:docMk/>
            <pc:sldMasterMk cId="1279339808" sldId="2147483691"/>
            <pc:sldLayoutMk cId="1374452339" sldId="2147483703"/>
          </pc:sldLayoutMkLst>
        </pc:sldLayoutChg>
        <pc:sldLayoutChg chg="delSp modSp del mod">
          <pc:chgData name="Mina Farmanbar" userId="2a1e0098-5dc4-4049-80c3-9d1d60d2f212" providerId="ADAL" clId="{CE9D5592-037A-4720-BBAF-38D65285CC86}" dt="2024-06-05T12:51:21.373" v="3571" actId="47"/>
          <pc:sldLayoutMkLst>
            <pc:docMk/>
            <pc:sldMasterMk cId="1279339808" sldId="2147483691"/>
            <pc:sldLayoutMk cId="2821426240" sldId="2147483704"/>
          </pc:sldLayoutMkLst>
          <pc:spChg chg="del">
            <ac:chgData name="Mina Farmanbar" userId="2a1e0098-5dc4-4049-80c3-9d1d60d2f212" providerId="ADAL" clId="{CE9D5592-037A-4720-BBAF-38D65285CC86}" dt="2024-05-30T13:18:43.846" v="2420" actId="478"/>
            <ac:spMkLst>
              <pc:docMk/>
              <pc:sldMasterMk cId="1279339808" sldId="2147483691"/>
              <pc:sldLayoutMk cId="2821426240" sldId="2147483704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CE9D5592-037A-4720-BBAF-38D65285CC86}" dt="2024-05-30T13:18:45.222" v="2421" actId="478"/>
            <ac:grpSpMkLst>
              <pc:docMk/>
              <pc:sldMasterMk cId="1279339808" sldId="2147483691"/>
              <pc:sldLayoutMk cId="2821426240" sldId="2147483704"/>
              <ac:grpSpMk id="16" creationId="{14DB56B5-5DD7-95E3-52B2-EDC4B3F13058}"/>
            </ac:grpSpMkLst>
          </pc:grpChg>
        </pc:sldLayoutChg>
      </pc:sldMasterChg>
      <pc:sldMasterChg chg="modSldLayout">
        <pc:chgData name="Mina Farmanbar" userId="2a1e0098-5dc4-4049-80c3-9d1d60d2f212" providerId="ADAL" clId="{CE9D5592-037A-4720-BBAF-38D65285CC86}" dt="2024-05-29T12:09:28.633" v="2414"/>
        <pc:sldMasterMkLst>
          <pc:docMk/>
          <pc:sldMasterMk cId="3141060435" sldId="2147483705"/>
        </pc:sldMasterMkLst>
        <pc:sldLayoutChg chg="addSp">
          <pc:chgData name="Mina Farmanbar" userId="2a1e0098-5dc4-4049-80c3-9d1d60d2f212" providerId="ADAL" clId="{CE9D5592-037A-4720-BBAF-38D65285CC86}" dt="2024-05-29T12:09:28.633" v="2414"/>
          <pc:sldLayoutMkLst>
            <pc:docMk/>
            <pc:sldMasterMk cId="3141060435" sldId="2147483705"/>
            <pc:sldLayoutMk cId="1088238479" sldId="2147483707"/>
          </pc:sldLayoutMkLst>
          <pc:grpChg chg="add">
            <ac:chgData name="Mina Farmanbar" userId="2a1e0098-5dc4-4049-80c3-9d1d60d2f212" providerId="ADAL" clId="{CE9D5592-037A-4720-BBAF-38D65285CC86}" dt="2024-05-29T12:09:28.633" v="2414"/>
            <ac:grpSpMkLst>
              <pc:docMk/>
              <pc:sldMasterMk cId="3141060435" sldId="2147483705"/>
              <pc:sldLayoutMk cId="1088238479" sldId="2147483707"/>
              <ac:grpSpMk id="7" creationId="{BB43481F-370D-CC98-4269-211240DD45B6}"/>
            </ac:grpSpMkLst>
          </pc:grpChg>
        </pc:sldLayoutChg>
      </pc:sldMasterChg>
      <pc:sldMasterChg chg="modSldLayout">
        <pc:chgData name="Mina Farmanbar" userId="2a1e0098-5dc4-4049-80c3-9d1d60d2f212" providerId="ADAL" clId="{CE9D5592-037A-4720-BBAF-38D65285CC86}" dt="2024-05-29T12:09:31.521" v="2415"/>
        <pc:sldMasterMkLst>
          <pc:docMk/>
          <pc:sldMasterMk cId="977064769" sldId="2147483719"/>
        </pc:sldMasterMkLst>
        <pc:sldLayoutChg chg="addSp">
          <pc:chgData name="Mina Farmanbar" userId="2a1e0098-5dc4-4049-80c3-9d1d60d2f212" providerId="ADAL" clId="{CE9D5592-037A-4720-BBAF-38D65285CC86}" dt="2024-05-29T12:09:31.521" v="2415"/>
          <pc:sldLayoutMkLst>
            <pc:docMk/>
            <pc:sldMasterMk cId="977064769" sldId="2147483719"/>
            <pc:sldLayoutMk cId="2751562647" sldId="2147483721"/>
          </pc:sldLayoutMkLst>
          <pc:grpChg chg="add">
            <ac:chgData name="Mina Farmanbar" userId="2a1e0098-5dc4-4049-80c3-9d1d60d2f212" providerId="ADAL" clId="{CE9D5592-037A-4720-BBAF-38D65285CC86}" dt="2024-05-29T12:09:31.521" v="2415"/>
            <ac:grpSpMkLst>
              <pc:docMk/>
              <pc:sldMasterMk cId="977064769" sldId="2147483719"/>
              <pc:sldLayoutMk cId="2751562647" sldId="2147483721"/>
              <ac:grpSpMk id="7" creationId="{7C87A499-7023-5362-A5B6-32FA785FA30C}"/>
            </ac:grpSpMkLst>
          </pc:grpChg>
        </pc:sldLayoutChg>
      </pc:sldMasterChg>
    </pc:docChg>
  </pc:docChgLst>
  <pc:docChgLst>
    <pc:chgData name="Mina Farmanbar" userId="2a1e0098-5dc4-4049-80c3-9d1d60d2f212" providerId="ADAL" clId="{45EBEFE9-473E-4711-B08A-E34349513CE7}"/>
    <pc:docChg chg="undo redo custSel addSld delSld modSld">
      <pc:chgData name="Mina Farmanbar" userId="2a1e0098-5dc4-4049-80c3-9d1d60d2f212" providerId="ADAL" clId="{45EBEFE9-473E-4711-B08A-E34349513CE7}" dt="2024-07-21T12:17:42.983" v="1614" actId="14100"/>
      <pc:docMkLst>
        <pc:docMk/>
      </pc:docMkLst>
      <pc:sldChg chg="modSp add mod modNotesTx">
        <pc:chgData name="Mina Farmanbar" userId="2a1e0098-5dc4-4049-80c3-9d1d60d2f212" providerId="ADAL" clId="{45EBEFE9-473E-4711-B08A-E34349513CE7}" dt="2024-07-21T11:17:39.321" v="1348" actId="6549"/>
        <pc:sldMkLst>
          <pc:docMk/>
          <pc:sldMk cId="3586570464" sldId="367"/>
        </pc:sldMkLst>
        <pc:spChg chg="mod">
          <ac:chgData name="Mina Farmanbar" userId="2a1e0098-5dc4-4049-80c3-9d1d60d2f212" providerId="ADAL" clId="{45EBEFE9-473E-4711-B08A-E34349513CE7}" dt="2024-07-03T21:53:21.497" v="1271" actId="1076"/>
          <ac:spMkLst>
            <pc:docMk/>
            <pc:sldMk cId="3586570464" sldId="367"/>
            <ac:spMk id="2" creationId="{E7CD44EB-F71D-1F36-F3CD-CFE01ACECA3B}"/>
          </ac:spMkLst>
        </pc:spChg>
        <pc:picChg chg="mod">
          <ac:chgData name="Mina Farmanbar" userId="2a1e0098-5dc4-4049-80c3-9d1d60d2f212" providerId="ADAL" clId="{45EBEFE9-473E-4711-B08A-E34349513CE7}" dt="2024-07-03T20:29:59.778" v="1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modSp mod">
        <pc:chgData name="Mina Farmanbar" userId="2a1e0098-5dc4-4049-80c3-9d1d60d2f212" providerId="ADAL" clId="{45EBEFE9-473E-4711-B08A-E34349513CE7}" dt="2024-07-20T18:46:13.368" v="1274" actId="403"/>
        <pc:sldMkLst>
          <pc:docMk/>
          <pc:sldMk cId="4230545631" sldId="414"/>
        </pc:sldMkLst>
        <pc:spChg chg="mod">
          <ac:chgData name="Mina Farmanbar" userId="2a1e0098-5dc4-4049-80c3-9d1d60d2f212" providerId="ADAL" clId="{45EBEFE9-473E-4711-B08A-E34349513CE7}" dt="2024-07-20T18:46:13.368" v="1274" actId="403"/>
          <ac:spMkLst>
            <pc:docMk/>
            <pc:sldMk cId="4230545631" sldId="414"/>
            <ac:spMk id="3" creationId="{71BEF3A9-DEFC-B868-0055-77744A0F3D61}"/>
          </ac:spMkLst>
        </pc:spChg>
      </pc:sldChg>
      <pc:sldChg chg="modSp mod modNotesTx">
        <pc:chgData name="Mina Farmanbar" userId="2a1e0098-5dc4-4049-80c3-9d1d60d2f212" providerId="ADAL" clId="{45EBEFE9-473E-4711-B08A-E34349513CE7}" dt="2024-07-20T18:48:00.674" v="1283"/>
        <pc:sldMkLst>
          <pc:docMk/>
          <pc:sldMk cId="3382491501" sldId="415"/>
        </pc:sldMkLst>
        <pc:grpChg chg="mod">
          <ac:chgData name="Mina Farmanbar" userId="2a1e0098-5dc4-4049-80c3-9d1d60d2f212" providerId="ADAL" clId="{45EBEFE9-473E-4711-B08A-E34349513CE7}" dt="2024-07-03T20:30:20.481" v="105" actId="962"/>
          <ac:grpSpMkLst>
            <pc:docMk/>
            <pc:sldMk cId="3382491501" sldId="415"/>
            <ac:grpSpMk id="14" creationId="{E6654EF4-393B-046B-196E-AC06A02A4267}"/>
          </ac:grpSpMkLst>
        </pc:grpChg>
      </pc:sldChg>
      <pc:sldChg chg="modSp del mod modNotesTx">
        <pc:chgData name="Mina Farmanbar" userId="2a1e0098-5dc4-4049-80c3-9d1d60d2f212" providerId="ADAL" clId="{45EBEFE9-473E-4711-B08A-E34349513CE7}" dt="2024-07-20T18:48:06.277" v="1284" actId="47"/>
        <pc:sldMkLst>
          <pc:docMk/>
          <pc:sldMk cId="3652446580" sldId="416"/>
        </pc:sldMkLst>
        <pc:grpChg chg="mod">
          <ac:chgData name="Mina Farmanbar" userId="2a1e0098-5dc4-4049-80c3-9d1d60d2f212" providerId="ADAL" clId="{45EBEFE9-473E-4711-B08A-E34349513CE7}" dt="2024-07-03T20:30:59.527" v="169" actId="962"/>
          <ac:grpSpMkLst>
            <pc:docMk/>
            <pc:sldMk cId="3652446580" sldId="416"/>
            <ac:grpSpMk id="185" creationId="{E1B9578D-DD3C-B150-C4C3-B45B6512B2C8}"/>
          </ac:grpSpMkLst>
        </pc:grpChg>
      </pc:sldChg>
      <pc:sldChg chg="addSp modSp mod">
        <pc:chgData name="Mina Farmanbar" userId="2a1e0098-5dc4-4049-80c3-9d1d60d2f212" providerId="ADAL" clId="{45EBEFE9-473E-4711-B08A-E34349513CE7}" dt="2024-07-20T18:54:48.302" v="1288" actId="1076"/>
        <pc:sldMkLst>
          <pc:docMk/>
          <pc:sldMk cId="3349436721" sldId="421"/>
        </pc:sldMkLst>
        <pc:spChg chg="add mod">
          <ac:chgData name="Mina Farmanbar" userId="2a1e0098-5dc4-4049-80c3-9d1d60d2f212" providerId="ADAL" clId="{45EBEFE9-473E-4711-B08A-E34349513CE7}" dt="2024-07-20T18:54:48.302" v="1288" actId="1076"/>
          <ac:spMkLst>
            <pc:docMk/>
            <pc:sldMk cId="3349436721" sldId="421"/>
            <ac:spMk id="4" creationId="{A6BAEBE5-1D25-614C-913E-57C72C541430}"/>
          </ac:spMkLst>
        </pc:spChg>
      </pc:sldChg>
      <pc:sldChg chg="modSp mod modNotesTx">
        <pc:chgData name="Mina Farmanbar" userId="2a1e0098-5dc4-4049-80c3-9d1d60d2f212" providerId="ADAL" clId="{45EBEFE9-473E-4711-B08A-E34349513CE7}" dt="2024-07-21T11:22:41.685" v="1359" actId="20577"/>
        <pc:sldMkLst>
          <pc:docMk/>
          <pc:sldMk cId="104658967" sldId="422"/>
        </pc:sldMkLst>
        <pc:grpChg chg="mod">
          <ac:chgData name="Mina Farmanbar" userId="2a1e0098-5dc4-4049-80c3-9d1d60d2f212" providerId="ADAL" clId="{45EBEFE9-473E-4711-B08A-E34349513CE7}" dt="2024-07-03T20:31:23.521" v="211" actId="962"/>
          <ac:grpSpMkLst>
            <pc:docMk/>
            <pc:sldMk cId="104658967" sldId="422"/>
            <ac:grpSpMk id="79" creationId="{01FC6C96-77E7-33CE-0F49-56C1C8B21B08}"/>
          </ac:grpSpMkLst>
        </pc:grpChg>
      </pc:sldChg>
      <pc:sldChg chg="modNotesTx">
        <pc:chgData name="Mina Farmanbar" userId="2a1e0098-5dc4-4049-80c3-9d1d60d2f212" providerId="ADAL" clId="{45EBEFE9-473E-4711-B08A-E34349513CE7}" dt="2024-07-21T11:23:31.843" v="1445" actId="20577"/>
        <pc:sldMkLst>
          <pc:docMk/>
          <pc:sldMk cId="2929767115" sldId="423"/>
        </pc:sldMkLst>
      </pc:sldChg>
      <pc:sldChg chg="modSp mod modNotesTx">
        <pc:chgData name="Mina Farmanbar" userId="2a1e0098-5dc4-4049-80c3-9d1d60d2f212" providerId="ADAL" clId="{45EBEFE9-473E-4711-B08A-E34349513CE7}" dt="2024-07-21T11:24:49.603" v="1449" actId="20577"/>
        <pc:sldMkLst>
          <pc:docMk/>
          <pc:sldMk cId="1043824420" sldId="424"/>
        </pc:sldMkLst>
        <pc:spChg chg="mod">
          <ac:chgData name="Mina Farmanbar" userId="2a1e0098-5dc4-4049-80c3-9d1d60d2f212" providerId="ADAL" clId="{45EBEFE9-473E-4711-B08A-E34349513CE7}" dt="2024-07-03T20:32:07.346" v="212" actId="20577"/>
          <ac:spMkLst>
            <pc:docMk/>
            <pc:sldMk cId="1043824420" sldId="424"/>
            <ac:spMk id="5" creationId="{BA2AFB9F-5871-2572-7BE6-E61B7A02F98E}"/>
          </ac:spMkLst>
        </pc:spChg>
        <pc:grpChg chg="mod">
          <ac:chgData name="Mina Farmanbar" userId="2a1e0098-5dc4-4049-80c3-9d1d60d2f212" providerId="ADAL" clId="{45EBEFE9-473E-4711-B08A-E34349513CE7}" dt="2024-07-03T20:32:17.733" v="254" actId="962"/>
          <ac:grpSpMkLst>
            <pc:docMk/>
            <pc:sldMk cId="1043824420" sldId="424"/>
            <ac:grpSpMk id="17" creationId="{17361B04-30B6-01FE-05B1-05C47FB2210A}"/>
          </ac:grpSpMkLst>
        </pc:grpChg>
      </pc:sldChg>
      <pc:sldChg chg="modSp mod modNotesTx">
        <pc:chgData name="Mina Farmanbar" userId="2a1e0098-5dc4-4049-80c3-9d1d60d2f212" providerId="ADAL" clId="{45EBEFE9-473E-4711-B08A-E34349513CE7}" dt="2024-07-21T11:26:17.764" v="1460" actId="6549"/>
        <pc:sldMkLst>
          <pc:docMk/>
          <pc:sldMk cId="3326023219" sldId="425"/>
        </pc:sldMkLst>
        <pc:spChg chg="mod">
          <ac:chgData name="Mina Farmanbar" userId="2a1e0098-5dc4-4049-80c3-9d1d60d2f212" providerId="ADAL" clId="{45EBEFE9-473E-4711-B08A-E34349513CE7}" dt="2024-07-03T20:32:35.041" v="259" actId="6549"/>
          <ac:spMkLst>
            <pc:docMk/>
            <pc:sldMk cId="3326023219" sldId="425"/>
            <ac:spMk id="2" creationId="{6B58310B-F095-9BEB-DC0F-CA73376FAEFA}"/>
          </ac:spMkLst>
        </pc:spChg>
        <pc:spChg chg="mod">
          <ac:chgData name="Mina Farmanbar" userId="2a1e0098-5dc4-4049-80c3-9d1d60d2f212" providerId="ADAL" clId="{45EBEFE9-473E-4711-B08A-E34349513CE7}" dt="2024-07-03T20:32:52.423" v="323" actId="962"/>
          <ac:spMkLst>
            <pc:docMk/>
            <pc:sldMk cId="3326023219" sldId="425"/>
            <ac:spMk id="4" creationId="{7A80B516-E063-BFAD-63B5-AC2235BD850D}"/>
          </ac:spMkLst>
        </pc:spChg>
        <pc:grpChg chg="mod">
          <ac:chgData name="Mina Farmanbar" userId="2a1e0098-5dc4-4049-80c3-9d1d60d2f212" providerId="ADAL" clId="{45EBEFE9-473E-4711-B08A-E34349513CE7}" dt="2024-07-03T20:33:10.162" v="391" actId="962"/>
          <ac:grpSpMkLst>
            <pc:docMk/>
            <pc:sldMk cId="3326023219" sldId="425"/>
            <ac:grpSpMk id="9" creationId="{F77347AE-6B5F-8A37-047E-00F9CDF1A9A5}"/>
          </ac:grpSpMkLst>
        </pc:grpChg>
      </pc:sldChg>
      <pc:sldChg chg="addSp modSp mod modNotesTx">
        <pc:chgData name="Mina Farmanbar" userId="2a1e0098-5dc4-4049-80c3-9d1d60d2f212" providerId="ADAL" clId="{45EBEFE9-473E-4711-B08A-E34349513CE7}" dt="2024-07-21T11:27:20.073" v="1478" actId="6549"/>
        <pc:sldMkLst>
          <pc:docMk/>
          <pc:sldMk cId="3454995613" sldId="426"/>
        </pc:sldMkLst>
        <pc:spChg chg="add mod">
          <ac:chgData name="Mina Farmanbar" userId="2a1e0098-5dc4-4049-80c3-9d1d60d2f212" providerId="ADAL" clId="{45EBEFE9-473E-4711-B08A-E34349513CE7}" dt="2024-07-21T10:44:39.882" v="1291" actId="1076"/>
          <ac:spMkLst>
            <pc:docMk/>
            <pc:sldMk cId="3454995613" sldId="426"/>
            <ac:spMk id="3" creationId="{FBD104F1-0F43-486C-55B0-EF8E282B47DE}"/>
          </ac:spMkLst>
        </pc:spChg>
        <pc:spChg chg="add mod">
          <ac:chgData name="Mina Farmanbar" userId="2a1e0098-5dc4-4049-80c3-9d1d60d2f212" providerId="ADAL" clId="{45EBEFE9-473E-4711-B08A-E34349513CE7}" dt="2024-07-21T10:44:44.732" v="1293" actId="1076"/>
          <ac:spMkLst>
            <pc:docMk/>
            <pc:sldMk cId="3454995613" sldId="426"/>
            <ac:spMk id="4" creationId="{AF9DD278-700E-992A-123F-2791B17D839D}"/>
          </ac:spMkLst>
        </pc:spChg>
        <pc:grpChg chg="mod">
          <ac:chgData name="Mina Farmanbar" userId="2a1e0098-5dc4-4049-80c3-9d1d60d2f212" providerId="ADAL" clId="{45EBEFE9-473E-4711-B08A-E34349513CE7}" dt="2024-07-03T20:33:26.601" v="431" actId="962"/>
          <ac:grpSpMkLst>
            <pc:docMk/>
            <pc:sldMk cId="3454995613" sldId="426"/>
            <ac:grpSpMk id="140" creationId="{77F5818F-FC08-55A1-8F14-68A45AA58D6E}"/>
          </ac:grpSpMkLst>
        </pc:grpChg>
      </pc:sldChg>
      <pc:sldChg chg="addSp modSp mod modNotesTx">
        <pc:chgData name="Mina Farmanbar" userId="2a1e0098-5dc4-4049-80c3-9d1d60d2f212" providerId="ADAL" clId="{45EBEFE9-473E-4711-B08A-E34349513CE7}" dt="2024-07-21T11:34:59.420" v="1491"/>
        <pc:sldMkLst>
          <pc:docMk/>
          <pc:sldMk cId="1882932000" sldId="428"/>
        </pc:sldMkLst>
        <pc:spChg chg="mod">
          <ac:chgData name="Mina Farmanbar" userId="2a1e0098-5dc4-4049-80c3-9d1d60d2f212" providerId="ADAL" clId="{45EBEFE9-473E-4711-B08A-E34349513CE7}" dt="2024-07-03T20:34:03.551" v="437" actId="20577"/>
          <ac:spMkLst>
            <pc:docMk/>
            <pc:sldMk cId="1882932000" sldId="428"/>
            <ac:spMk id="3" creationId="{C6299CA5-8F14-BB2E-765A-7096274420DE}"/>
          </ac:spMkLst>
        </pc:spChg>
        <pc:spChg chg="add mod">
          <ac:chgData name="Mina Farmanbar" userId="2a1e0098-5dc4-4049-80c3-9d1d60d2f212" providerId="ADAL" clId="{45EBEFE9-473E-4711-B08A-E34349513CE7}" dt="2024-07-21T10:44:58.944" v="1295" actId="1076"/>
          <ac:spMkLst>
            <pc:docMk/>
            <pc:sldMk cId="1882932000" sldId="428"/>
            <ac:spMk id="71" creationId="{B6450E2C-42ED-0F4B-ACD9-B6ED0D9CE3DF}"/>
          </ac:spMkLst>
        </pc:spChg>
        <pc:spChg chg="add mod">
          <ac:chgData name="Mina Farmanbar" userId="2a1e0098-5dc4-4049-80c3-9d1d60d2f212" providerId="ADAL" clId="{45EBEFE9-473E-4711-B08A-E34349513CE7}" dt="2024-07-21T10:45:06.314" v="1297" actId="1076"/>
          <ac:spMkLst>
            <pc:docMk/>
            <pc:sldMk cId="1882932000" sldId="428"/>
            <ac:spMk id="76" creationId="{4E9CF92C-ABB1-9518-A27C-744255B1E86E}"/>
          </ac:spMkLst>
        </pc:spChg>
        <pc:grpChg chg="mod">
          <ac:chgData name="Mina Farmanbar" userId="2a1e0098-5dc4-4049-80c3-9d1d60d2f212" providerId="ADAL" clId="{45EBEFE9-473E-4711-B08A-E34349513CE7}" dt="2024-07-03T20:33:42.382" v="433" actId="962"/>
          <ac:grpSpMkLst>
            <pc:docMk/>
            <pc:sldMk cId="1882932000" sldId="428"/>
            <ac:grpSpMk id="85" creationId="{4B329848-037E-7FBE-4E9F-887C03240DBD}"/>
          </ac:grpSpMkLst>
        </pc:grpChg>
      </pc:sldChg>
      <pc:sldChg chg="modSp mod">
        <pc:chgData name="Mina Farmanbar" userId="2a1e0098-5dc4-4049-80c3-9d1d60d2f212" providerId="ADAL" clId="{45EBEFE9-473E-4711-B08A-E34349513CE7}" dt="2024-07-21T11:35:12.078" v="1495" actId="20577"/>
        <pc:sldMkLst>
          <pc:docMk/>
          <pc:sldMk cId="3893782840" sldId="429"/>
        </pc:sldMkLst>
        <pc:spChg chg="mod">
          <ac:chgData name="Mina Farmanbar" userId="2a1e0098-5dc4-4049-80c3-9d1d60d2f212" providerId="ADAL" clId="{45EBEFE9-473E-4711-B08A-E34349513CE7}" dt="2024-07-21T11:35:12.078" v="1495" actId="20577"/>
          <ac:spMkLst>
            <pc:docMk/>
            <pc:sldMk cId="3893782840" sldId="429"/>
            <ac:spMk id="3" creationId="{F07CEB72-E4D9-ED6B-2378-21EC2C0D50CC}"/>
          </ac:spMkLst>
        </pc:spChg>
      </pc:sldChg>
      <pc:sldChg chg="modNotesTx">
        <pc:chgData name="Mina Farmanbar" userId="2a1e0098-5dc4-4049-80c3-9d1d60d2f212" providerId="ADAL" clId="{45EBEFE9-473E-4711-B08A-E34349513CE7}" dt="2024-07-21T11:36:34.438" v="1497" actId="6549"/>
        <pc:sldMkLst>
          <pc:docMk/>
          <pc:sldMk cId="3514532008" sldId="430"/>
        </pc:sldMkLst>
      </pc:sldChg>
      <pc:sldChg chg="addSp modSp mod modNotesTx">
        <pc:chgData name="Mina Farmanbar" userId="2a1e0098-5dc4-4049-80c3-9d1d60d2f212" providerId="ADAL" clId="{45EBEFE9-473E-4711-B08A-E34349513CE7}" dt="2024-07-21T11:38:45.910" v="1507" actId="6549"/>
        <pc:sldMkLst>
          <pc:docMk/>
          <pc:sldMk cId="2502154666" sldId="431"/>
        </pc:sldMkLst>
        <pc:spChg chg="add mod">
          <ac:chgData name="Mina Farmanbar" userId="2a1e0098-5dc4-4049-80c3-9d1d60d2f212" providerId="ADAL" clId="{45EBEFE9-473E-4711-B08A-E34349513CE7}" dt="2024-07-21T10:45:27.069" v="1299" actId="1076"/>
          <ac:spMkLst>
            <pc:docMk/>
            <pc:sldMk cId="2502154666" sldId="431"/>
            <ac:spMk id="4" creationId="{2428745C-87B0-EBC1-2CF3-1F2186F5E3E7}"/>
          </ac:spMkLst>
        </pc:spChg>
        <pc:spChg chg="add mod">
          <ac:chgData name="Mina Farmanbar" userId="2a1e0098-5dc4-4049-80c3-9d1d60d2f212" providerId="ADAL" clId="{45EBEFE9-473E-4711-B08A-E34349513CE7}" dt="2024-07-21T10:45:32.616" v="1301" actId="1076"/>
          <ac:spMkLst>
            <pc:docMk/>
            <pc:sldMk cId="2502154666" sldId="431"/>
            <ac:spMk id="7" creationId="{95C38C9A-D742-F1A2-EBA5-F030E569CC86}"/>
          </ac:spMkLst>
        </pc:spChg>
        <pc:grpChg chg="mod">
          <ac:chgData name="Mina Farmanbar" userId="2a1e0098-5dc4-4049-80c3-9d1d60d2f212" providerId="ADAL" clId="{45EBEFE9-473E-4711-B08A-E34349513CE7}" dt="2024-07-03T20:34:39.644" v="497" actId="962"/>
          <ac:grpSpMkLst>
            <pc:docMk/>
            <pc:sldMk cId="2502154666" sldId="431"/>
            <ac:grpSpMk id="94" creationId="{F3F45813-9B7E-EBDB-E834-963A3DBEAD7D}"/>
          </ac:grpSpMkLst>
        </pc:grpChg>
      </pc:sldChg>
      <pc:sldChg chg="addSp delSp modSp mod">
        <pc:chgData name="Mina Farmanbar" userId="2a1e0098-5dc4-4049-80c3-9d1d60d2f212" providerId="ADAL" clId="{45EBEFE9-473E-4711-B08A-E34349513CE7}" dt="2024-07-21T11:39:56.602" v="1509" actId="12"/>
        <pc:sldMkLst>
          <pc:docMk/>
          <pc:sldMk cId="2426601064" sldId="432"/>
        </pc:sldMkLst>
        <pc:spChg chg="mod">
          <ac:chgData name="Mina Farmanbar" userId="2a1e0098-5dc4-4049-80c3-9d1d60d2f212" providerId="ADAL" clId="{45EBEFE9-473E-4711-B08A-E34349513CE7}" dt="2024-07-21T11:39:56.602" v="1509" actId="12"/>
          <ac:spMkLst>
            <pc:docMk/>
            <pc:sldMk cId="2426601064" sldId="432"/>
            <ac:spMk id="3" creationId="{7BE355C6-DFB1-84FF-0610-B2CA0A3049DA}"/>
          </ac:spMkLst>
        </pc:spChg>
        <pc:picChg chg="del">
          <ac:chgData name="Mina Farmanbar" userId="2a1e0098-5dc4-4049-80c3-9d1d60d2f212" providerId="ADAL" clId="{45EBEFE9-473E-4711-B08A-E34349513CE7}" dt="2024-07-03T20:44:07.068" v="498" actId="478"/>
          <ac:picMkLst>
            <pc:docMk/>
            <pc:sldMk cId="2426601064" sldId="432"/>
            <ac:picMk id="5" creationId="{2BC77774-67BC-4593-D1BC-6B7AF3642C8C}"/>
          </ac:picMkLst>
        </pc:picChg>
        <pc:picChg chg="add mod">
          <ac:chgData name="Mina Farmanbar" userId="2a1e0098-5dc4-4049-80c3-9d1d60d2f212" providerId="ADAL" clId="{45EBEFE9-473E-4711-B08A-E34349513CE7}" dt="2024-07-03T21:47:54.232" v="819" actId="962"/>
          <ac:picMkLst>
            <pc:docMk/>
            <pc:sldMk cId="2426601064" sldId="432"/>
            <ac:picMk id="6" creationId="{4D3FBFE7-CC48-2DA3-11A4-CF1F4DD2B18B}"/>
          </ac:picMkLst>
        </pc:picChg>
        <pc:picChg chg="add mod">
          <ac:chgData name="Mina Farmanbar" userId="2a1e0098-5dc4-4049-80c3-9d1d60d2f212" providerId="ADAL" clId="{45EBEFE9-473E-4711-B08A-E34349513CE7}" dt="2024-07-03T20:51:13.663" v="514" actId="1076"/>
          <ac:picMkLst>
            <pc:docMk/>
            <pc:sldMk cId="2426601064" sldId="432"/>
            <ac:picMk id="7" creationId="{40027651-92CD-CBCC-8E35-F67E717AA9DE}"/>
          </ac:picMkLst>
        </pc:picChg>
        <pc:picChg chg="add mod">
          <ac:chgData name="Mina Farmanbar" userId="2a1e0098-5dc4-4049-80c3-9d1d60d2f212" providerId="ADAL" clId="{45EBEFE9-473E-4711-B08A-E34349513CE7}" dt="2024-07-03T20:51:18.086" v="516" actId="1076"/>
          <ac:picMkLst>
            <pc:docMk/>
            <pc:sldMk cId="2426601064" sldId="432"/>
            <ac:picMk id="8" creationId="{BE8CB575-4077-4938-8BC9-DF7B9C96D069}"/>
          </ac:picMkLst>
        </pc:picChg>
        <pc:picChg chg="add mod">
          <ac:chgData name="Mina Farmanbar" userId="2a1e0098-5dc4-4049-80c3-9d1d60d2f212" providerId="ADAL" clId="{45EBEFE9-473E-4711-B08A-E34349513CE7}" dt="2024-07-03T20:51:24.487" v="518" actId="1076"/>
          <ac:picMkLst>
            <pc:docMk/>
            <pc:sldMk cId="2426601064" sldId="432"/>
            <ac:picMk id="9" creationId="{67DF8F12-7FA5-B4DD-511D-F6C682704487}"/>
          </ac:picMkLst>
        </pc:picChg>
        <pc:picChg chg="add mod">
          <ac:chgData name="Mina Farmanbar" userId="2a1e0098-5dc4-4049-80c3-9d1d60d2f212" providerId="ADAL" clId="{45EBEFE9-473E-4711-B08A-E34349513CE7}" dt="2024-07-03T20:51:29.788" v="520" actId="1076"/>
          <ac:picMkLst>
            <pc:docMk/>
            <pc:sldMk cId="2426601064" sldId="432"/>
            <ac:picMk id="10" creationId="{BE27902A-66A3-5D20-1D9A-086310469772}"/>
          </ac:picMkLst>
        </pc:picChg>
        <pc:picChg chg="add mod">
          <ac:chgData name="Mina Farmanbar" userId="2a1e0098-5dc4-4049-80c3-9d1d60d2f212" providerId="ADAL" clId="{45EBEFE9-473E-4711-B08A-E34349513CE7}" dt="2024-07-03T20:51:33.248" v="522" actId="1076"/>
          <ac:picMkLst>
            <pc:docMk/>
            <pc:sldMk cId="2426601064" sldId="432"/>
            <ac:picMk id="11" creationId="{1B06574A-6375-6845-39D1-7CB2FAD8FE36}"/>
          </ac:picMkLst>
        </pc:picChg>
      </pc:sldChg>
      <pc:sldChg chg="addSp delSp modSp mod modNotesTx">
        <pc:chgData name="Mina Farmanbar" userId="2a1e0098-5dc4-4049-80c3-9d1d60d2f212" providerId="ADAL" clId="{45EBEFE9-473E-4711-B08A-E34349513CE7}" dt="2024-07-21T11:41:19.780" v="1515" actId="20577"/>
        <pc:sldMkLst>
          <pc:docMk/>
          <pc:sldMk cId="2424810529" sldId="433"/>
        </pc:sldMkLst>
        <pc:grpChg chg="mod">
          <ac:chgData name="Mina Farmanbar" userId="2a1e0098-5dc4-4049-80c3-9d1d60d2f212" providerId="ADAL" clId="{45EBEFE9-473E-4711-B08A-E34349513CE7}" dt="2024-07-03T21:49:42.066" v="957" actId="962"/>
          <ac:grpSpMkLst>
            <pc:docMk/>
            <pc:sldMk cId="2424810529" sldId="433"/>
            <ac:grpSpMk id="10" creationId="{C42E29AB-774A-F775-831C-CD3A2FFABACD}"/>
          </ac:grpSpMkLst>
        </pc:grpChg>
        <pc:picChg chg="add mod">
          <ac:chgData name="Mina Farmanbar" userId="2a1e0098-5dc4-4049-80c3-9d1d60d2f212" providerId="ADAL" clId="{45EBEFE9-473E-4711-B08A-E34349513CE7}" dt="2024-07-03T21:48:04.095" v="821" actId="962"/>
          <ac:picMkLst>
            <pc:docMk/>
            <pc:sldMk cId="2424810529" sldId="433"/>
            <ac:picMk id="2" creationId="{A8208BE2-F0E2-156D-5276-23158276FABF}"/>
          </ac:picMkLst>
        </pc:picChg>
        <pc:picChg chg="del">
          <ac:chgData name="Mina Farmanbar" userId="2a1e0098-5dc4-4049-80c3-9d1d60d2f212" providerId="ADAL" clId="{45EBEFE9-473E-4711-B08A-E34349513CE7}" dt="2024-07-03T20:44:22.968" v="503" actId="478"/>
          <ac:picMkLst>
            <pc:docMk/>
            <pc:sldMk cId="2424810529" sldId="433"/>
            <ac:picMk id="5" creationId="{FE402916-F7C1-F3C6-7AE8-44001A7F2EF7}"/>
          </ac:picMkLst>
        </pc:picChg>
        <pc:picChg chg="add del mod">
          <ac:chgData name="Mina Farmanbar" userId="2a1e0098-5dc4-4049-80c3-9d1d60d2f212" providerId="ADAL" clId="{45EBEFE9-473E-4711-B08A-E34349513CE7}" dt="2024-07-21T11:40:26.130" v="1510" actId="478"/>
          <ac:picMkLst>
            <pc:docMk/>
            <pc:sldMk cId="2424810529" sldId="433"/>
            <ac:picMk id="11" creationId="{B9D97B3C-E83F-B174-D353-FB3F551BEA41}"/>
          </ac:picMkLst>
        </pc:picChg>
        <pc:picChg chg="add del mod">
          <ac:chgData name="Mina Farmanbar" userId="2a1e0098-5dc4-4049-80c3-9d1d60d2f212" providerId="ADAL" clId="{45EBEFE9-473E-4711-B08A-E34349513CE7}" dt="2024-07-21T11:40:26.547" v="1511" actId="478"/>
          <ac:picMkLst>
            <pc:docMk/>
            <pc:sldMk cId="2424810529" sldId="433"/>
            <ac:picMk id="12" creationId="{CC39D18F-FAD2-E626-FF6B-9BA16D2FFE95}"/>
          </ac:picMkLst>
        </pc:picChg>
        <pc:picChg chg="add del mod">
          <ac:chgData name="Mina Farmanbar" userId="2a1e0098-5dc4-4049-80c3-9d1d60d2f212" providerId="ADAL" clId="{45EBEFE9-473E-4711-B08A-E34349513CE7}" dt="2024-07-21T11:40:27.197" v="1512" actId="478"/>
          <ac:picMkLst>
            <pc:docMk/>
            <pc:sldMk cId="2424810529" sldId="433"/>
            <ac:picMk id="13" creationId="{0B6B210E-AABD-47F0-EA6D-00926D3F7375}"/>
          </ac:picMkLst>
        </pc:picChg>
        <pc:picChg chg="add del mod">
          <ac:chgData name="Mina Farmanbar" userId="2a1e0098-5dc4-4049-80c3-9d1d60d2f212" providerId="ADAL" clId="{45EBEFE9-473E-4711-B08A-E34349513CE7}" dt="2024-07-21T11:40:27.762" v="1513" actId="478"/>
          <ac:picMkLst>
            <pc:docMk/>
            <pc:sldMk cId="2424810529" sldId="433"/>
            <ac:picMk id="14" creationId="{858734FA-8122-C618-DD52-CD57DC304892}"/>
          </ac:picMkLst>
        </pc:picChg>
        <pc:picChg chg="add del mod">
          <ac:chgData name="Mina Farmanbar" userId="2a1e0098-5dc4-4049-80c3-9d1d60d2f212" providerId="ADAL" clId="{45EBEFE9-473E-4711-B08A-E34349513CE7}" dt="2024-07-21T11:40:29.341" v="1514" actId="478"/>
          <ac:picMkLst>
            <pc:docMk/>
            <pc:sldMk cId="2424810529" sldId="433"/>
            <ac:picMk id="15" creationId="{A2216BA4-0179-D98E-A582-76AA20280E2A}"/>
          </ac:picMkLst>
        </pc:picChg>
      </pc:sldChg>
      <pc:sldChg chg="addSp delSp modSp mod modNotesTx">
        <pc:chgData name="Mina Farmanbar" userId="2a1e0098-5dc4-4049-80c3-9d1d60d2f212" providerId="ADAL" clId="{45EBEFE9-473E-4711-B08A-E34349513CE7}" dt="2024-07-21T11:46:56.822" v="1562" actId="6549"/>
        <pc:sldMkLst>
          <pc:docMk/>
          <pc:sldMk cId="2129130502" sldId="434"/>
        </pc:sldMkLst>
        <pc:spChg chg="add del mod">
          <ac:chgData name="Mina Farmanbar" userId="2a1e0098-5dc4-4049-80c3-9d1d60d2f212" providerId="ADAL" clId="{45EBEFE9-473E-4711-B08A-E34349513CE7}" dt="2024-07-21T11:45:24.809" v="1554" actId="20577"/>
          <ac:spMkLst>
            <pc:docMk/>
            <pc:sldMk cId="2129130502" sldId="434"/>
            <ac:spMk id="4" creationId="{81678228-43B0-0317-60CD-2EF29458B61B}"/>
          </ac:spMkLst>
        </pc:spChg>
        <pc:spChg chg="add del">
          <ac:chgData name="Mina Farmanbar" userId="2a1e0098-5dc4-4049-80c3-9d1d60d2f212" providerId="ADAL" clId="{45EBEFE9-473E-4711-B08A-E34349513CE7}" dt="2024-07-21T11:43:37.803" v="1536" actId="22"/>
          <ac:spMkLst>
            <pc:docMk/>
            <pc:sldMk cId="2129130502" sldId="434"/>
            <ac:spMk id="12" creationId="{EB5B4B62-CFB0-F6B1-3BA4-A8268FD45352}"/>
          </ac:spMkLst>
        </pc:spChg>
        <pc:spChg chg="add del mod">
          <ac:chgData name="Mina Farmanbar" userId="2a1e0098-5dc4-4049-80c3-9d1d60d2f212" providerId="ADAL" clId="{45EBEFE9-473E-4711-B08A-E34349513CE7}" dt="2024-07-21T11:44:48.709" v="1541" actId="478"/>
          <ac:spMkLst>
            <pc:docMk/>
            <pc:sldMk cId="2129130502" sldId="434"/>
            <ac:spMk id="13" creationId="{48657C52-3CBE-329C-F12A-E55B27516D89}"/>
          </ac:spMkLst>
        </pc:spChg>
        <pc:spChg chg="add mod">
          <ac:chgData name="Mina Farmanbar" userId="2a1e0098-5dc4-4049-80c3-9d1d60d2f212" providerId="ADAL" clId="{45EBEFE9-473E-4711-B08A-E34349513CE7}" dt="2024-07-21T11:45:21.922" v="1552" actId="20577"/>
          <ac:spMkLst>
            <pc:docMk/>
            <pc:sldMk cId="2129130502" sldId="434"/>
            <ac:spMk id="14" creationId="{8E53C18B-2018-3138-55FA-1D8720B99222}"/>
          </ac:spMkLst>
        </pc:spChg>
        <pc:spChg chg="add mod">
          <ac:chgData name="Mina Farmanbar" userId="2a1e0098-5dc4-4049-80c3-9d1d60d2f212" providerId="ADAL" clId="{45EBEFE9-473E-4711-B08A-E34349513CE7}" dt="2024-07-21T11:45:33.782" v="1556" actId="20577"/>
          <ac:spMkLst>
            <pc:docMk/>
            <pc:sldMk cId="2129130502" sldId="434"/>
            <ac:spMk id="15" creationId="{94003AC9-863A-9F87-4C51-7E4C51024C21}"/>
          </ac:spMkLst>
        </pc:spChg>
        <pc:spChg chg="add mod">
          <ac:chgData name="Mina Farmanbar" userId="2a1e0098-5dc4-4049-80c3-9d1d60d2f212" providerId="ADAL" clId="{45EBEFE9-473E-4711-B08A-E34349513CE7}" dt="2024-07-21T11:45:49.917" v="1560" actId="20577"/>
          <ac:spMkLst>
            <pc:docMk/>
            <pc:sldMk cId="2129130502" sldId="434"/>
            <ac:spMk id="16" creationId="{531E3FE7-B3A7-01AF-E43D-E808E656024B}"/>
          </ac:spMkLst>
        </pc:spChg>
        <pc:picChg chg="add del">
          <ac:chgData name="Mina Farmanbar" userId="2a1e0098-5dc4-4049-80c3-9d1d60d2f212" providerId="ADAL" clId="{45EBEFE9-473E-4711-B08A-E34349513CE7}" dt="2024-07-03T20:45:49.231" v="511" actId="478"/>
          <ac:picMkLst>
            <pc:docMk/>
            <pc:sldMk cId="2129130502" sldId="434"/>
            <ac:picMk id="4" creationId="{892D1D8E-C45A-10F0-0F93-43BE614DA11A}"/>
          </ac:picMkLst>
        </pc:picChg>
        <pc:picChg chg="add mod">
          <ac:chgData name="Mina Farmanbar" userId="2a1e0098-5dc4-4049-80c3-9d1d60d2f212" providerId="ADAL" clId="{45EBEFE9-473E-4711-B08A-E34349513CE7}" dt="2024-07-03T21:48:09.018" v="823" actId="962"/>
          <ac:picMkLst>
            <pc:docMk/>
            <pc:sldMk cId="2129130502" sldId="434"/>
            <ac:picMk id="5" creationId="{D6350858-8C49-C560-796B-114CBBC0BF4F}"/>
          </ac:picMkLst>
        </pc:picChg>
        <pc:picChg chg="add mod">
          <ac:chgData name="Mina Farmanbar" userId="2a1e0098-5dc4-4049-80c3-9d1d60d2f212" providerId="ADAL" clId="{45EBEFE9-473E-4711-B08A-E34349513CE7}" dt="2024-07-03T20:51:50.637" v="526" actId="1076"/>
          <ac:picMkLst>
            <pc:docMk/>
            <pc:sldMk cId="2129130502" sldId="434"/>
            <ac:picMk id="6" creationId="{109328C5-701F-E131-6D0F-15F862A93E9F}"/>
          </ac:picMkLst>
        </pc:picChg>
        <pc:picChg chg="add mod">
          <ac:chgData name="Mina Farmanbar" userId="2a1e0098-5dc4-4049-80c3-9d1d60d2f212" providerId="ADAL" clId="{45EBEFE9-473E-4711-B08A-E34349513CE7}" dt="2024-07-03T20:51:50.637" v="526" actId="1076"/>
          <ac:picMkLst>
            <pc:docMk/>
            <pc:sldMk cId="2129130502" sldId="434"/>
            <ac:picMk id="7" creationId="{BF792D13-AEED-AB22-2196-399C0C52732E}"/>
          </ac:picMkLst>
        </pc:picChg>
        <pc:picChg chg="add mod">
          <ac:chgData name="Mina Farmanbar" userId="2a1e0098-5dc4-4049-80c3-9d1d60d2f212" providerId="ADAL" clId="{45EBEFE9-473E-4711-B08A-E34349513CE7}" dt="2024-07-03T20:51:50.637" v="526" actId="1076"/>
          <ac:picMkLst>
            <pc:docMk/>
            <pc:sldMk cId="2129130502" sldId="434"/>
            <ac:picMk id="8" creationId="{D993CB56-ACB2-4AD4-7BDE-8712D1D03A39}"/>
          </ac:picMkLst>
        </pc:picChg>
        <pc:picChg chg="add mod">
          <ac:chgData name="Mina Farmanbar" userId="2a1e0098-5dc4-4049-80c3-9d1d60d2f212" providerId="ADAL" clId="{45EBEFE9-473E-4711-B08A-E34349513CE7}" dt="2024-07-03T20:51:50.637" v="526" actId="1076"/>
          <ac:picMkLst>
            <pc:docMk/>
            <pc:sldMk cId="2129130502" sldId="434"/>
            <ac:picMk id="9" creationId="{5096C740-1697-0103-EF2B-01F63E2E7704}"/>
          </ac:picMkLst>
        </pc:picChg>
        <pc:picChg chg="add mod">
          <ac:chgData name="Mina Farmanbar" userId="2a1e0098-5dc4-4049-80c3-9d1d60d2f212" providerId="ADAL" clId="{45EBEFE9-473E-4711-B08A-E34349513CE7}" dt="2024-07-03T20:51:50.637" v="526" actId="1076"/>
          <ac:picMkLst>
            <pc:docMk/>
            <pc:sldMk cId="2129130502" sldId="434"/>
            <ac:picMk id="10" creationId="{245E8458-F945-D634-9CED-251A2F322B32}"/>
          </ac:picMkLst>
        </pc:picChg>
      </pc:sldChg>
      <pc:sldChg chg="addSp delSp modSp mod modNotesTx">
        <pc:chgData name="Mina Farmanbar" userId="2a1e0098-5dc4-4049-80c3-9d1d60d2f212" providerId="ADAL" clId="{45EBEFE9-473E-4711-B08A-E34349513CE7}" dt="2024-07-21T12:08:17.397" v="1610" actId="14100"/>
        <pc:sldMkLst>
          <pc:docMk/>
          <pc:sldMk cId="1501967817" sldId="435"/>
        </pc:sldMkLst>
        <pc:spChg chg="mod">
          <ac:chgData name="Mina Farmanbar" userId="2a1e0098-5dc4-4049-80c3-9d1d60d2f212" providerId="ADAL" clId="{45EBEFE9-473E-4711-B08A-E34349513CE7}" dt="2024-07-21T12:08:17.397" v="1610" actId="14100"/>
          <ac:spMkLst>
            <pc:docMk/>
            <pc:sldMk cId="1501967817" sldId="435"/>
            <ac:spMk id="3" creationId="{7168129C-23B7-63F4-5117-D049E826BDFB}"/>
          </ac:spMkLst>
        </pc:spChg>
        <pc:spChg chg="add mod">
          <ac:chgData name="Mina Farmanbar" userId="2a1e0098-5dc4-4049-80c3-9d1d60d2f212" providerId="ADAL" clId="{45EBEFE9-473E-4711-B08A-E34349513CE7}" dt="2024-07-21T12:08:13.911" v="1609" actId="1076"/>
          <ac:spMkLst>
            <pc:docMk/>
            <pc:sldMk cId="1501967817" sldId="435"/>
            <ac:spMk id="4" creationId="{FE3B2F89-026B-C40E-C143-834AFFB3AE4D}"/>
          </ac:spMkLst>
        </pc:spChg>
        <pc:spChg chg="add mod">
          <ac:chgData name="Mina Farmanbar" userId="2a1e0098-5dc4-4049-80c3-9d1d60d2f212" providerId="ADAL" clId="{45EBEFE9-473E-4711-B08A-E34349513CE7}" dt="2024-07-21T12:08:13.911" v="1609" actId="1076"/>
          <ac:spMkLst>
            <pc:docMk/>
            <pc:sldMk cId="1501967817" sldId="435"/>
            <ac:spMk id="5" creationId="{E5DFADE8-D4B5-C809-775A-C493E66B243C}"/>
          </ac:spMkLst>
        </pc:spChg>
        <pc:spChg chg="add mod">
          <ac:chgData name="Mina Farmanbar" userId="2a1e0098-5dc4-4049-80c3-9d1d60d2f212" providerId="ADAL" clId="{45EBEFE9-473E-4711-B08A-E34349513CE7}" dt="2024-07-21T12:08:13.911" v="1609" actId="1076"/>
          <ac:spMkLst>
            <pc:docMk/>
            <pc:sldMk cId="1501967817" sldId="435"/>
            <ac:spMk id="7" creationId="{E2AA82B1-8EFE-5915-9D1E-13D5A8D95013}"/>
          </ac:spMkLst>
        </pc:spChg>
        <pc:spChg chg="add mod">
          <ac:chgData name="Mina Farmanbar" userId="2a1e0098-5dc4-4049-80c3-9d1d60d2f212" providerId="ADAL" clId="{45EBEFE9-473E-4711-B08A-E34349513CE7}" dt="2024-07-21T12:08:13.911" v="1609" actId="1076"/>
          <ac:spMkLst>
            <pc:docMk/>
            <pc:sldMk cId="1501967817" sldId="435"/>
            <ac:spMk id="8" creationId="{9E1C2067-1892-79EC-42A0-BA56258F24A8}"/>
          </ac:spMkLst>
        </pc:spChg>
        <pc:picChg chg="del">
          <ac:chgData name="Mina Farmanbar" userId="2a1e0098-5dc4-4049-80c3-9d1d60d2f212" providerId="ADAL" clId="{45EBEFE9-473E-4711-B08A-E34349513CE7}" dt="2024-07-03T20:51:57.052" v="527" actId="478"/>
          <ac:picMkLst>
            <pc:docMk/>
            <pc:sldMk cId="1501967817" sldId="435"/>
            <ac:picMk id="4" creationId="{E2A3B118-31CC-440F-323B-294013A71820}"/>
          </ac:picMkLst>
        </pc:picChg>
        <pc:picChg chg="add mod">
          <ac:chgData name="Mina Farmanbar" userId="2a1e0098-5dc4-4049-80c3-9d1d60d2f212" providerId="ADAL" clId="{45EBEFE9-473E-4711-B08A-E34349513CE7}" dt="2024-07-21T12:08:13.911" v="1609" actId="1076"/>
          <ac:picMkLst>
            <pc:docMk/>
            <pc:sldMk cId="1501967817" sldId="435"/>
            <ac:picMk id="6" creationId="{517B0B52-0D4E-DFF0-0E48-32F4D0C8846A}"/>
          </ac:picMkLst>
        </pc:picChg>
      </pc:sldChg>
      <pc:sldChg chg="addSp delSp modSp mod">
        <pc:chgData name="Mina Farmanbar" userId="2a1e0098-5dc4-4049-80c3-9d1d60d2f212" providerId="ADAL" clId="{45EBEFE9-473E-4711-B08A-E34349513CE7}" dt="2024-07-21T12:06:33.804" v="1600" actId="12"/>
        <pc:sldMkLst>
          <pc:docMk/>
          <pc:sldMk cId="1446228536" sldId="436"/>
        </pc:sldMkLst>
        <pc:spChg chg="mod">
          <ac:chgData name="Mina Farmanbar" userId="2a1e0098-5dc4-4049-80c3-9d1d60d2f212" providerId="ADAL" clId="{45EBEFE9-473E-4711-B08A-E34349513CE7}" dt="2024-07-21T12:06:33.804" v="1600" actId="12"/>
          <ac:spMkLst>
            <pc:docMk/>
            <pc:sldMk cId="1446228536" sldId="436"/>
            <ac:spMk id="3" creationId="{0E3D0FE6-FCD3-A11D-6848-27EE26907D25}"/>
          </ac:spMkLst>
        </pc:spChg>
        <pc:spChg chg="add mod">
          <ac:chgData name="Mina Farmanbar" userId="2a1e0098-5dc4-4049-80c3-9d1d60d2f212" providerId="ADAL" clId="{45EBEFE9-473E-4711-B08A-E34349513CE7}" dt="2024-07-21T10:45:45.534" v="1303" actId="1076"/>
          <ac:spMkLst>
            <pc:docMk/>
            <pc:sldMk cId="1446228536" sldId="436"/>
            <ac:spMk id="4" creationId="{AD3A0F76-372B-32CA-A84A-74ABC4A2B33A}"/>
          </ac:spMkLst>
        </pc:spChg>
        <pc:spChg chg="add mod">
          <ac:chgData name="Mina Farmanbar" userId="2a1e0098-5dc4-4049-80c3-9d1d60d2f212" providerId="ADAL" clId="{45EBEFE9-473E-4711-B08A-E34349513CE7}" dt="2024-07-03T21:48:18.928" v="827" actId="962"/>
          <ac:spMkLst>
            <pc:docMk/>
            <pc:sldMk cId="1446228536" sldId="436"/>
            <ac:spMk id="11" creationId="{862B150C-76C2-F421-737E-61DBE8ACC773}"/>
          </ac:spMkLst>
        </pc:spChg>
        <pc:spChg chg="add mod">
          <ac:chgData name="Mina Farmanbar" userId="2a1e0098-5dc4-4049-80c3-9d1d60d2f212" providerId="ADAL" clId="{45EBEFE9-473E-4711-B08A-E34349513CE7}" dt="2024-07-03T21:48:16.981" v="826" actId="962"/>
          <ac:spMkLst>
            <pc:docMk/>
            <pc:sldMk cId="1446228536" sldId="436"/>
            <ac:spMk id="12" creationId="{E61DC71D-1537-5DBD-7BEE-C8A0F0F0415E}"/>
          </ac:spMkLst>
        </pc:spChg>
        <pc:spChg chg="add mod">
          <ac:chgData name="Mina Farmanbar" userId="2a1e0098-5dc4-4049-80c3-9d1d60d2f212" providerId="ADAL" clId="{45EBEFE9-473E-4711-B08A-E34349513CE7}" dt="2024-07-03T21:48:22.038" v="829" actId="962"/>
          <ac:spMkLst>
            <pc:docMk/>
            <pc:sldMk cId="1446228536" sldId="436"/>
            <ac:spMk id="13" creationId="{5BFAA367-94A8-9330-A482-BF44E005F596}"/>
          </ac:spMkLst>
        </pc:spChg>
        <pc:spChg chg="add mod">
          <ac:chgData name="Mina Farmanbar" userId="2a1e0098-5dc4-4049-80c3-9d1d60d2f212" providerId="ADAL" clId="{45EBEFE9-473E-4711-B08A-E34349513CE7}" dt="2024-07-03T21:48:20.252" v="828" actId="962"/>
          <ac:spMkLst>
            <pc:docMk/>
            <pc:sldMk cId="1446228536" sldId="436"/>
            <ac:spMk id="14" creationId="{D10325CB-C0C5-DA0F-D3EA-F7C437010A0F}"/>
          </ac:spMkLst>
        </pc:spChg>
        <pc:spChg chg="add del mod">
          <ac:chgData name="Mina Farmanbar" userId="2a1e0098-5dc4-4049-80c3-9d1d60d2f212" providerId="ADAL" clId="{45EBEFE9-473E-4711-B08A-E34349513CE7}" dt="2024-07-03T20:54:06.803" v="540" actId="478"/>
          <ac:spMkLst>
            <pc:docMk/>
            <pc:sldMk cId="1446228536" sldId="436"/>
            <ac:spMk id="15" creationId="{B32CE5A0-6BDE-B9F4-8D55-5D6678A4AE62}"/>
          </ac:spMkLst>
        </pc:spChg>
        <pc:spChg chg="add del mod">
          <ac:chgData name="Mina Farmanbar" userId="2a1e0098-5dc4-4049-80c3-9d1d60d2f212" providerId="ADAL" clId="{45EBEFE9-473E-4711-B08A-E34349513CE7}" dt="2024-07-03T20:54:07.767" v="541" actId="478"/>
          <ac:spMkLst>
            <pc:docMk/>
            <pc:sldMk cId="1446228536" sldId="436"/>
            <ac:spMk id="16" creationId="{14F0BEB4-A895-6207-A2A6-C431BF3887FC}"/>
          </ac:spMkLst>
        </pc:spChg>
        <pc:spChg chg="add mod">
          <ac:chgData name="Mina Farmanbar" userId="2a1e0098-5dc4-4049-80c3-9d1d60d2f212" providerId="ADAL" clId="{45EBEFE9-473E-4711-B08A-E34349513CE7}" dt="2024-07-03T21:48:27.208" v="833" actId="962"/>
          <ac:spMkLst>
            <pc:docMk/>
            <pc:sldMk cId="1446228536" sldId="436"/>
            <ac:spMk id="17" creationId="{FB0DAED6-5A97-1B87-AEEB-3A928AE755BF}"/>
          </ac:spMkLst>
        </pc:spChg>
        <pc:spChg chg="add mod">
          <ac:chgData name="Mina Farmanbar" userId="2a1e0098-5dc4-4049-80c3-9d1d60d2f212" providerId="ADAL" clId="{45EBEFE9-473E-4711-B08A-E34349513CE7}" dt="2024-07-03T21:48:23.202" v="830" actId="962"/>
          <ac:spMkLst>
            <pc:docMk/>
            <pc:sldMk cId="1446228536" sldId="436"/>
            <ac:spMk id="18" creationId="{5909035E-6327-5C22-24B7-5D4CD2595F80}"/>
          </ac:spMkLst>
        </pc:spChg>
        <pc:spChg chg="add del mod">
          <ac:chgData name="Mina Farmanbar" userId="2a1e0098-5dc4-4049-80c3-9d1d60d2f212" providerId="ADAL" clId="{45EBEFE9-473E-4711-B08A-E34349513CE7}" dt="2024-07-03T20:55:49.004" v="568" actId="6549"/>
          <ac:spMkLst>
            <pc:docMk/>
            <pc:sldMk cId="1446228536" sldId="436"/>
            <ac:spMk id="19" creationId="{2FE74DE3-BB26-4322-B9E4-59D4506B339D}"/>
          </ac:spMkLst>
        </pc:spChg>
        <pc:spChg chg="add mod">
          <ac:chgData name="Mina Farmanbar" userId="2a1e0098-5dc4-4049-80c3-9d1d60d2f212" providerId="ADAL" clId="{45EBEFE9-473E-4711-B08A-E34349513CE7}" dt="2024-07-03T21:48:24.516" v="831" actId="962"/>
          <ac:spMkLst>
            <pc:docMk/>
            <pc:sldMk cId="1446228536" sldId="436"/>
            <ac:spMk id="20" creationId="{656489D7-FC8B-8159-3B47-429227C24145}"/>
          </ac:spMkLst>
        </pc:spChg>
        <pc:spChg chg="add del mod">
          <ac:chgData name="Mina Farmanbar" userId="2a1e0098-5dc4-4049-80c3-9d1d60d2f212" providerId="ADAL" clId="{45EBEFE9-473E-4711-B08A-E34349513CE7}" dt="2024-07-03T20:54:43.732" v="556" actId="478"/>
          <ac:spMkLst>
            <pc:docMk/>
            <pc:sldMk cId="1446228536" sldId="436"/>
            <ac:spMk id="21" creationId="{D4B320EF-ED83-029D-D38A-85F31B6A59F6}"/>
          </ac:spMkLst>
        </pc:spChg>
        <pc:spChg chg="add mod">
          <ac:chgData name="Mina Farmanbar" userId="2a1e0098-5dc4-4049-80c3-9d1d60d2f212" providerId="ADAL" clId="{45EBEFE9-473E-4711-B08A-E34349513CE7}" dt="2024-07-03T21:48:25.730" v="832" actId="962"/>
          <ac:spMkLst>
            <pc:docMk/>
            <pc:sldMk cId="1446228536" sldId="436"/>
            <ac:spMk id="22" creationId="{737300F4-1D36-9B43-649F-F017B4A61528}"/>
          </ac:spMkLst>
        </pc:spChg>
        <pc:spChg chg="add mod">
          <ac:chgData name="Mina Farmanbar" userId="2a1e0098-5dc4-4049-80c3-9d1d60d2f212" providerId="ADAL" clId="{45EBEFE9-473E-4711-B08A-E34349513CE7}" dt="2024-07-03T21:48:28.541" v="834" actId="962"/>
          <ac:spMkLst>
            <pc:docMk/>
            <pc:sldMk cId="1446228536" sldId="436"/>
            <ac:spMk id="23" creationId="{122D68A0-292E-9248-1C21-4D2E5DCBBF8C}"/>
          </ac:spMkLst>
        </pc:spChg>
        <pc:spChg chg="add mod">
          <ac:chgData name="Mina Farmanbar" userId="2a1e0098-5dc4-4049-80c3-9d1d60d2f212" providerId="ADAL" clId="{45EBEFE9-473E-4711-B08A-E34349513CE7}" dt="2024-07-03T21:48:30.121" v="835" actId="962"/>
          <ac:spMkLst>
            <pc:docMk/>
            <pc:sldMk cId="1446228536" sldId="436"/>
            <ac:spMk id="24" creationId="{E462BBF9-3068-70FD-3920-3E1AAA59CD95}"/>
          </ac:spMkLst>
        </pc:spChg>
        <pc:spChg chg="add mod">
          <ac:chgData name="Mina Farmanbar" userId="2a1e0098-5dc4-4049-80c3-9d1d60d2f212" providerId="ADAL" clId="{45EBEFE9-473E-4711-B08A-E34349513CE7}" dt="2024-07-03T20:56:27.055" v="577" actId="207"/>
          <ac:spMkLst>
            <pc:docMk/>
            <pc:sldMk cId="1446228536" sldId="436"/>
            <ac:spMk id="25" creationId="{4C603058-FCAA-577F-8119-B91060A970DB}"/>
          </ac:spMkLst>
        </pc:spChg>
        <pc:spChg chg="add mod">
          <ac:chgData name="Mina Farmanbar" userId="2a1e0098-5dc4-4049-80c3-9d1d60d2f212" providerId="ADAL" clId="{45EBEFE9-473E-4711-B08A-E34349513CE7}" dt="2024-07-03T20:56:40.625" v="581" actId="1076"/>
          <ac:spMkLst>
            <pc:docMk/>
            <pc:sldMk cId="1446228536" sldId="436"/>
            <ac:spMk id="26" creationId="{44914DE2-841E-2B10-7CB6-F1FD54E7D0D1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27" creationId="{7DBB943C-92D3-8C61-15E5-2AE44983BF54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28" creationId="{DCA62890-CFFA-3F4A-04D8-2BE93E9A40D1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29" creationId="{EBBA048E-1468-7EE3-9A56-5A981EAF4E8C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0" creationId="{B3C6C464-D1C4-CA41-49B0-2E73C072E1A4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1" creationId="{AE314FBF-73AD-33FA-E45F-279F1DF4C376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2" creationId="{7C9C0FD9-BEFA-063D-1295-8366091FF5D8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3" creationId="{D6E43B20-F7A6-9C1D-2E25-2D0EC5BE0F93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4" creationId="{A0C796A1-AD03-833B-5378-7E47313BB35B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5" creationId="{05A406D3-5616-BFE5-7F78-FF6BBB5FB051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6" creationId="{FE1CBE4C-7D88-2EB2-92BF-3B844969553F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7" creationId="{8A9BCBC6-F534-918C-5F1B-C7E66AB5A20A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8" creationId="{9EE5D669-0191-4E37-690E-A86B592769E4}"/>
          </ac:spMkLst>
        </pc:spChg>
        <pc:spChg chg="add del mod">
          <ac:chgData name="Mina Farmanbar" userId="2a1e0098-5dc4-4049-80c3-9d1d60d2f212" providerId="ADAL" clId="{45EBEFE9-473E-4711-B08A-E34349513CE7}" dt="2024-07-03T20:57:47.896" v="590" actId="478"/>
          <ac:spMkLst>
            <pc:docMk/>
            <pc:sldMk cId="1446228536" sldId="436"/>
            <ac:spMk id="39" creationId="{6C194FFB-1285-BFB6-234D-CD54CA069914}"/>
          </ac:spMkLst>
        </pc:spChg>
        <pc:spChg chg="add del mod">
          <ac:chgData name="Mina Farmanbar" userId="2a1e0098-5dc4-4049-80c3-9d1d60d2f212" providerId="ADAL" clId="{45EBEFE9-473E-4711-B08A-E34349513CE7}" dt="2024-07-03T20:58:09.809" v="597" actId="478"/>
          <ac:spMkLst>
            <pc:docMk/>
            <pc:sldMk cId="1446228536" sldId="436"/>
            <ac:spMk id="42" creationId="{B7BFB782-2B8A-421C-6C01-A64F8B8DC264}"/>
          </ac:spMkLst>
        </pc:spChg>
        <pc:spChg chg="add mod">
          <ac:chgData name="Mina Farmanbar" userId="2a1e0098-5dc4-4049-80c3-9d1d60d2f212" providerId="ADAL" clId="{45EBEFE9-473E-4711-B08A-E34349513CE7}" dt="2024-07-03T20:58:24.382" v="603" actId="20577"/>
          <ac:spMkLst>
            <pc:docMk/>
            <pc:sldMk cId="1446228536" sldId="436"/>
            <ac:spMk id="43" creationId="{592182C9-1186-3E97-B716-C5907EDEF850}"/>
          </ac:spMkLst>
        </pc:spChg>
        <pc:spChg chg="add mod">
          <ac:chgData name="Mina Farmanbar" userId="2a1e0098-5dc4-4049-80c3-9d1d60d2f212" providerId="ADAL" clId="{45EBEFE9-473E-4711-B08A-E34349513CE7}" dt="2024-07-03T20:59:05.336" v="614" actId="6549"/>
          <ac:spMkLst>
            <pc:docMk/>
            <pc:sldMk cId="1446228536" sldId="436"/>
            <ac:spMk id="44" creationId="{31628CE3-D584-0AE3-C95A-F7D7A3094710}"/>
          </ac:spMkLst>
        </pc:spChg>
        <pc:picChg chg="del mod">
          <ac:chgData name="Mina Farmanbar" userId="2a1e0098-5dc4-4049-80c3-9d1d60d2f212" providerId="ADAL" clId="{45EBEFE9-473E-4711-B08A-E34349513CE7}" dt="2024-07-03T20:58:31.118" v="605" actId="21"/>
          <ac:picMkLst>
            <pc:docMk/>
            <pc:sldMk cId="1446228536" sldId="436"/>
            <ac:picMk id="4" creationId="{FEF10BC4-37B3-422C-0953-9BA9D0A89613}"/>
          </ac:picMkLst>
        </pc:picChg>
        <pc:picChg chg="add mod">
          <ac:chgData name="Mina Farmanbar" userId="2a1e0098-5dc4-4049-80c3-9d1d60d2f212" providerId="ADAL" clId="{45EBEFE9-473E-4711-B08A-E34349513CE7}" dt="2024-07-03T21:48:13.739" v="825" actId="962"/>
          <ac:picMkLst>
            <pc:docMk/>
            <pc:sldMk cId="1446228536" sldId="436"/>
            <ac:picMk id="5" creationId="{3CCA2AD4-D43B-03D5-31EF-D5174DD68D54}"/>
          </ac:picMkLst>
        </pc:picChg>
        <pc:picChg chg="add mod">
          <ac:chgData name="Mina Farmanbar" userId="2a1e0098-5dc4-4049-80c3-9d1d60d2f212" providerId="ADAL" clId="{45EBEFE9-473E-4711-B08A-E34349513CE7}" dt="2024-07-03T20:52:41.632" v="537" actId="1076"/>
          <ac:picMkLst>
            <pc:docMk/>
            <pc:sldMk cId="1446228536" sldId="436"/>
            <ac:picMk id="6" creationId="{FE1C9E32-F019-2A5A-341E-18E4F0FB57C5}"/>
          </ac:picMkLst>
        </pc:picChg>
        <pc:picChg chg="add mod">
          <ac:chgData name="Mina Farmanbar" userId="2a1e0098-5dc4-4049-80c3-9d1d60d2f212" providerId="ADAL" clId="{45EBEFE9-473E-4711-B08A-E34349513CE7}" dt="2024-07-03T20:52:41.632" v="537" actId="1076"/>
          <ac:picMkLst>
            <pc:docMk/>
            <pc:sldMk cId="1446228536" sldId="436"/>
            <ac:picMk id="7" creationId="{3BBA041F-303E-291F-81F1-DB3C036A64B1}"/>
          </ac:picMkLst>
        </pc:picChg>
        <pc:picChg chg="add mod">
          <ac:chgData name="Mina Farmanbar" userId="2a1e0098-5dc4-4049-80c3-9d1d60d2f212" providerId="ADAL" clId="{45EBEFE9-473E-4711-B08A-E34349513CE7}" dt="2024-07-03T20:52:41.632" v="537" actId="1076"/>
          <ac:picMkLst>
            <pc:docMk/>
            <pc:sldMk cId="1446228536" sldId="436"/>
            <ac:picMk id="8" creationId="{AA4C4871-277C-F24B-873B-750B9207743D}"/>
          </ac:picMkLst>
        </pc:picChg>
        <pc:picChg chg="add mod">
          <ac:chgData name="Mina Farmanbar" userId="2a1e0098-5dc4-4049-80c3-9d1d60d2f212" providerId="ADAL" clId="{45EBEFE9-473E-4711-B08A-E34349513CE7}" dt="2024-07-03T20:52:41.632" v="537" actId="1076"/>
          <ac:picMkLst>
            <pc:docMk/>
            <pc:sldMk cId="1446228536" sldId="436"/>
            <ac:picMk id="9" creationId="{C4C0DE3D-CF63-2786-E352-4F878B9BA40A}"/>
          </ac:picMkLst>
        </pc:picChg>
        <pc:picChg chg="add mod">
          <ac:chgData name="Mina Farmanbar" userId="2a1e0098-5dc4-4049-80c3-9d1d60d2f212" providerId="ADAL" clId="{45EBEFE9-473E-4711-B08A-E34349513CE7}" dt="2024-07-03T20:52:41.632" v="537" actId="1076"/>
          <ac:picMkLst>
            <pc:docMk/>
            <pc:sldMk cId="1446228536" sldId="436"/>
            <ac:picMk id="10" creationId="{91A21658-C21D-6D1A-7B65-C43F328D6497}"/>
          </ac:picMkLst>
        </pc:picChg>
        <pc:picChg chg="add mod">
          <ac:chgData name="Mina Farmanbar" userId="2a1e0098-5dc4-4049-80c3-9d1d60d2f212" providerId="ADAL" clId="{45EBEFE9-473E-4711-B08A-E34349513CE7}" dt="2024-07-03T21:51:29.043" v="1111" actId="962"/>
          <ac:picMkLst>
            <pc:docMk/>
            <pc:sldMk cId="1446228536" sldId="436"/>
            <ac:picMk id="41" creationId="{EF9CB8EB-84A3-2F94-C8E2-C224C032421C}"/>
          </ac:picMkLst>
        </pc:picChg>
      </pc:sldChg>
      <pc:sldChg chg="addSp delSp modSp mod modNotesTx">
        <pc:chgData name="Mina Farmanbar" userId="2a1e0098-5dc4-4049-80c3-9d1d60d2f212" providerId="ADAL" clId="{45EBEFE9-473E-4711-B08A-E34349513CE7}" dt="2024-07-21T11:53:20.961" v="1576" actId="20577"/>
        <pc:sldMkLst>
          <pc:docMk/>
          <pc:sldMk cId="1286573114" sldId="438"/>
        </pc:sldMkLst>
        <pc:spChg chg="add del mod">
          <ac:chgData name="Mina Farmanbar" userId="2a1e0098-5dc4-4049-80c3-9d1d60d2f212" providerId="ADAL" clId="{45EBEFE9-473E-4711-B08A-E34349513CE7}" dt="2024-07-03T21:00:18.693" v="625" actId="478"/>
          <ac:spMkLst>
            <pc:docMk/>
            <pc:sldMk cId="1286573114" sldId="438"/>
            <ac:spMk id="11" creationId="{96AE7DC8-B359-6A03-A199-8607C2DC84E3}"/>
          </ac:spMkLst>
        </pc:spChg>
        <pc:picChg chg="add mod">
          <ac:chgData name="Mina Farmanbar" userId="2a1e0098-5dc4-4049-80c3-9d1d60d2f212" providerId="ADAL" clId="{45EBEFE9-473E-4711-B08A-E34349513CE7}" dt="2024-07-03T21:48:33.009" v="837" actId="962"/>
          <ac:picMkLst>
            <pc:docMk/>
            <pc:sldMk cId="1286573114" sldId="438"/>
            <ac:picMk id="2" creationId="{0E8A31FA-340D-B14A-5438-E1627B06B7E2}"/>
          </ac:picMkLst>
        </pc:picChg>
        <pc:picChg chg="add mod">
          <ac:chgData name="Mina Farmanbar" userId="2a1e0098-5dc4-4049-80c3-9d1d60d2f212" providerId="ADAL" clId="{45EBEFE9-473E-4711-B08A-E34349513CE7}" dt="2024-07-03T21:35:58.968" v="651" actId="1076"/>
          <ac:picMkLst>
            <pc:docMk/>
            <pc:sldMk cId="1286573114" sldId="438"/>
            <ac:picMk id="3" creationId="{11576276-0B79-5111-D073-8AEA2156E12A}"/>
          </ac:picMkLst>
        </pc:picChg>
        <pc:picChg chg="del mod">
          <ac:chgData name="Mina Farmanbar" userId="2a1e0098-5dc4-4049-80c3-9d1d60d2f212" providerId="ADAL" clId="{45EBEFE9-473E-4711-B08A-E34349513CE7}" dt="2024-07-03T20:59:45.657" v="618" actId="21"/>
          <ac:picMkLst>
            <pc:docMk/>
            <pc:sldMk cId="1286573114" sldId="438"/>
            <ac:picMk id="4" creationId="{EEE5463C-44DE-4714-1E48-67E660720041}"/>
          </ac:picMkLst>
        </pc:picChg>
        <pc:picChg chg="add mod">
          <ac:chgData name="Mina Farmanbar" userId="2a1e0098-5dc4-4049-80c3-9d1d60d2f212" providerId="ADAL" clId="{45EBEFE9-473E-4711-B08A-E34349513CE7}" dt="2024-07-03T21:36:02.403" v="653" actId="1076"/>
          <ac:picMkLst>
            <pc:docMk/>
            <pc:sldMk cId="1286573114" sldId="438"/>
            <ac:picMk id="6" creationId="{4E696C83-5BB4-D0B2-B336-60A3364266E7}"/>
          </ac:picMkLst>
        </pc:picChg>
        <pc:picChg chg="add mod">
          <ac:chgData name="Mina Farmanbar" userId="2a1e0098-5dc4-4049-80c3-9d1d60d2f212" providerId="ADAL" clId="{45EBEFE9-473E-4711-B08A-E34349513CE7}" dt="2024-07-03T21:36:00.972" v="652" actId="1076"/>
          <ac:picMkLst>
            <pc:docMk/>
            <pc:sldMk cId="1286573114" sldId="438"/>
            <ac:picMk id="7" creationId="{FBF6AD44-1B9B-EE31-3263-9C5DCDC4129C}"/>
          </ac:picMkLst>
        </pc:picChg>
        <pc:picChg chg="add mod">
          <ac:chgData name="Mina Farmanbar" userId="2a1e0098-5dc4-4049-80c3-9d1d60d2f212" providerId="ADAL" clId="{45EBEFE9-473E-4711-B08A-E34349513CE7}" dt="2024-07-03T21:00:34.584" v="627" actId="1076"/>
          <ac:picMkLst>
            <pc:docMk/>
            <pc:sldMk cId="1286573114" sldId="438"/>
            <ac:picMk id="8" creationId="{31EF2BC9-D20D-DFFA-1C1E-03FDEFDCD2F2}"/>
          </ac:picMkLst>
        </pc:picChg>
        <pc:picChg chg="add mod">
          <ac:chgData name="Mina Farmanbar" userId="2a1e0098-5dc4-4049-80c3-9d1d60d2f212" providerId="ADAL" clId="{45EBEFE9-473E-4711-B08A-E34349513CE7}" dt="2024-07-03T21:00:34.584" v="627" actId="1076"/>
          <ac:picMkLst>
            <pc:docMk/>
            <pc:sldMk cId="1286573114" sldId="438"/>
            <ac:picMk id="9" creationId="{E8720C77-580E-F3D6-C4FF-D3D6DFCB2FA0}"/>
          </ac:picMkLst>
        </pc:picChg>
        <pc:picChg chg="add mod">
          <ac:chgData name="Mina Farmanbar" userId="2a1e0098-5dc4-4049-80c3-9d1d60d2f212" providerId="ADAL" clId="{45EBEFE9-473E-4711-B08A-E34349513CE7}" dt="2024-07-03T21:52:39.407" v="1211" actId="962"/>
          <ac:picMkLst>
            <pc:docMk/>
            <pc:sldMk cId="1286573114" sldId="438"/>
            <ac:picMk id="13" creationId="{98E6CA9C-2B08-DF03-E510-32ED622E5825}"/>
          </ac:picMkLst>
        </pc:picChg>
      </pc:sldChg>
      <pc:sldChg chg="addSp delSp modSp mod modNotesTx">
        <pc:chgData name="Mina Farmanbar" userId="2a1e0098-5dc4-4049-80c3-9d1d60d2f212" providerId="ADAL" clId="{45EBEFE9-473E-4711-B08A-E34349513CE7}" dt="2024-07-21T11:56:24.940" v="1586" actId="20577"/>
        <pc:sldMkLst>
          <pc:docMk/>
          <pc:sldMk cId="30824926" sldId="439"/>
        </pc:sldMkLst>
        <pc:spChg chg="add del mod">
          <ac:chgData name="Mina Farmanbar" userId="2a1e0098-5dc4-4049-80c3-9d1d60d2f212" providerId="ADAL" clId="{45EBEFE9-473E-4711-B08A-E34349513CE7}" dt="2024-07-03T21:27:49.948" v="630" actId="478"/>
          <ac:spMkLst>
            <pc:docMk/>
            <pc:sldMk cId="30824926" sldId="439"/>
            <ac:spMk id="3" creationId="{0137B0B7-4B32-502F-A4B0-AA170A002B0F}"/>
          </ac:spMkLst>
        </pc:spChg>
        <pc:spChg chg="add del mod">
          <ac:chgData name="Mina Farmanbar" userId="2a1e0098-5dc4-4049-80c3-9d1d60d2f212" providerId="ADAL" clId="{45EBEFE9-473E-4711-B08A-E34349513CE7}" dt="2024-07-03T21:35:04.903" v="640" actId="478"/>
          <ac:spMkLst>
            <pc:docMk/>
            <pc:sldMk cId="30824926" sldId="439"/>
            <ac:spMk id="16" creationId="{4ABECB9F-3593-69E2-2009-79911F652F4E}"/>
          </ac:spMkLst>
        </pc:spChg>
        <pc:spChg chg="add del mod ord">
          <ac:chgData name="Mina Farmanbar" userId="2a1e0098-5dc4-4049-80c3-9d1d60d2f212" providerId="ADAL" clId="{45EBEFE9-473E-4711-B08A-E34349513CE7}" dt="2024-07-03T21:38:28.876" v="678" actId="478"/>
          <ac:spMkLst>
            <pc:docMk/>
            <pc:sldMk cId="30824926" sldId="439"/>
            <ac:spMk id="17" creationId="{AD25A460-E04C-F81E-26D0-84705AD97222}"/>
          </ac:spMkLst>
        </pc:spChg>
        <pc:spChg chg="add mod">
          <ac:chgData name="Mina Farmanbar" userId="2a1e0098-5dc4-4049-80c3-9d1d60d2f212" providerId="ADAL" clId="{45EBEFE9-473E-4711-B08A-E34349513CE7}" dt="2024-07-03T21:49:06.045" v="845" actId="962"/>
          <ac:spMkLst>
            <pc:docMk/>
            <pc:sldMk cId="30824926" sldId="439"/>
            <ac:spMk id="28" creationId="{42BB6867-100E-B0EC-D364-895C6E87A9CF}"/>
          </ac:spMkLst>
        </pc:spChg>
        <pc:spChg chg="add mod">
          <ac:chgData name="Mina Farmanbar" userId="2a1e0098-5dc4-4049-80c3-9d1d60d2f212" providerId="ADAL" clId="{45EBEFE9-473E-4711-B08A-E34349513CE7}" dt="2024-07-03T21:49:02.919" v="843" actId="962"/>
          <ac:spMkLst>
            <pc:docMk/>
            <pc:sldMk cId="30824926" sldId="439"/>
            <ac:spMk id="29" creationId="{26F2E59E-2C1E-2B1A-C46C-CF82416A43C9}"/>
          </ac:spMkLst>
        </pc:spChg>
        <pc:spChg chg="add mod">
          <ac:chgData name="Mina Farmanbar" userId="2a1e0098-5dc4-4049-80c3-9d1d60d2f212" providerId="ADAL" clId="{45EBEFE9-473E-4711-B08A-E34349513CE7}" dt="2024-07-03T21:49:01.254" v="842" actId="962"/>
          <ac:spMkLst>
            <pc:docMk/>
            <pc:sldMk cId="30824926" sldId="439"/>
            <ac:spMk id="30" creationId="{225830C6-BAE4-88AD-EE32-EF829B3F143A}"/>
          </ac:spMkLst>
        </pc:spChg>
        <pc:spChg chg="add mod">
          <ac:chgData name="Mina Farmanbar" userId="2a1e0098-5dc4-4049-80c3-9d1d60d2f212" providerId="ADAL" clId="{45EBEFE9-473E-4711-B08A-E34349513CE7}" dt="2024-07-03T21:49:04.500" v="844" actId="962"/>
          <ac:spMkLst>
            <pc:docMk/>
            <pc:sldMk cId="30824926" sldId="439"/>
            <ac:spMk id="31" creationId="{E34E421E-FA33-7670-9979-34AD825B520A}"/>
          </ac:spMkLst>
        </pc:spChg>
        <pc:spChg chg="add mod">
          <ac:chgData name="Mina Farmanbar" userId="2a1e0098-5dc4-4049-80c3-9d1d60d2f212" providerId="ADAL" clId="{45EBEFE9-473E-4711-B08A-E34349513CE7}" dt="2024-07-03T21:49:09.368" v="847" actId="962"/>
          <ac:spMkLst>
            <pc:docMk/>
            <pc:sldMk cId="30824926" sldId="439"/>
            <ac:spMk id="32" creationId="{B1293E2A-B8B0-1675-4CD6-88A324C2C21E}"/>
          </ac:spMkLst>
        </pc:spChg>
        <pc:spChg chg="add mod">
          <ac:chgData name="Mina Farmanbar" userId="2a1e0098-5dc4-4049-80c3-9d1d60d2f212" providerId="ADAL" clId="{45EBEFE9-473E-4711-B08A-E34349513CE7}" dt="2024-07-03T21:49:07.985" v="846" actId="962"/>
          <ac:spMkLst>
            <pc:docMk/>
            <pc:sldMk cId="30824926" sldId="439"/>
            <ac:spMk id="33" creationId="{132BAF85-6140-7866-1680-51E89B3B8FDF}"/>
          </ac:spMkLst>
        </pc:spChg>
        <pc:spChg chg="add mod">
          <ac:chgData name="Mina Farmanbar" userId="2a1e0098-5dc4-4049-80c3-9d1d60d2f212" providerId="ADAL" clId="{45EBEFE9-473E-4711-B08A-E34349513CE7}" dt="2024-07-03T21:48:59.095" v="841" actId="962"/>
          <ac:spMkLst>
            <pc:docMk/>
            <pc:sldMk cId="30824926" sldId="439"/>
            <ac:spMk id="34" creationId="{F44497D1-7286-FA3F-9841-09102E31FB83}"/>
          </ac:spMkLst>
        </pc:spChg>
        <pc:spChg chg="add mod">
          <ac:chgData name="Mina Farmanbar" userId="2a1e0098-5dc4-4049-80c3-9d1d60d2f212" providerId="ADAL" clId="{45EBEFE9-473E-4711-B08A-E34349513CE7}" dt="2024-07-03T21:48:54.580" v="840" actId="962"/>
          <ac:spMkLst>
            <pc:docMk/>
            <pc:sldMk cId="30824926" sldId="439"/>
            <ac:spMk id="35" creationId="{EEB6DFEB-A2B3-3513-4410-42CE79511974}"/>
          </ac:spMkLst>
        </pc:spChg>
        <pc:grpChg chg="mod">
          <ac:chgData name="Mina Farmanbar" userId="2a1e0098-5dc4-4049-80c3-9d1d60d2f212" providerId="ADAL" clId="{45EBEFE9-473E-4711-B08A-E34349513CE7}" dt="2024-07-03T21:53:02.866" v="1269" actId="962"/>
          <ac:grpSpMkLst>
            <pc:docMk/>
            <pc:sldMk cId="30824926" sldId="439"/>
            <ac:grpSpMk id="9" creationId="{82AEB517-B67F-5714-AF28-86AA0C12C192}"/>
          </ac:grpSpMkLst>
        </pc:grpChg>
        <pc:picChg chg="del">
          <ac:chgData name="Mina Farmanbar" userId="2a1e0098-5dc4-4049-80c3-9d1d60d2f212" providerId="ADAL" clId="{45EBEFE9-473E-4711-B08A-E34349513CE7}" dt="2024-07-03T21:27:29.220" v="628" actId="21"/>
          <ac:picMkLst>
            <pc:docMk/>
            <pc:sldMk cId="30824926" sldId="439"/>
            <ac:picMk id="4" creationId="{34C15A64-704C-CCE3-EADE-5665792217BF}"/>
          </ac:picMkLst>
        </pc:picChg>
        <pc:picChg chg="add del mod">
          <ac:chgData name="Mina Farmanbar" userId="2a1e0098-5dc4-4049-80c3-9d1d60d2f212" providerId="ADAL" clId="{45EBEFE9-473E-4711-B08A-E34349513CE7}" dt="2024-07-03T21:36:13.401" v="654" actId="478"/>
          <ac:picMkLst>
            <pc:docMk/>
            <pc:sldMk cId="30824926" sldId="439"/>
            <ac:picMk id="12" creationId="{3AD9A7F9-9104-E545-8FBF-9B146541AA08}"/>
          </ac:picMkLst>
        </pc:picChg>
        <pc:picChg chg="add del mod">
          <ac:chgData name="Mina Farmanbar" userId="2a1e0098-5dc4-4049-80c3-9d1d60d2f212" providerId="ADAL" clId="{45EBEFE9-473E-4711-B08A-E34349513CE7}" dt="2024-07-03T21:37:15.936" v="667" actId="478"/>
          <ac:picMkLst>
            <pc:docMk/>
            <pc:sldMk cId="30824926" sldId="439"/>
            <ac:picMk id="19" creationId="{BFA49C60-FE20-D461-C41E-A382F5659EC6}"/>
          </ac:picMkLst>
        </pc:picChg>
        <pc:picChg chg="add mod">
          <ac:chgData name="Mina Farmanbar" userId="2a1e0098-5dc4-4049-80c3-9d1d60d2f212" providerId="ADAL" clId="{45EBEFE9-473E-4711-B08A-E34349513CE7}" dt="2024-07-03T21:48:39.474" v="839" actId="962"/>
          <ac:picMkLst>
            <pc:docMk/>
            <pc:sldMk cId="30824926" sldId="439"/>
            <ac:picMk id="20" creationId="{56556BA6-084D-0D50-3071-438365EAD4E7}"/>
          </ac:picMkLst>
        </pc:picChg>
        <pc:picChg chg="add mod">
          <ac:chgData name="Mina Farmanbar" userId="2a1e0098-5dc4-4049-80c3-9d1d60d2f212" providerId="ADAL" clId="{45EBEFE9-473E-4711-B08A-E34349513CE7}" dt="2024-07-03T21:37:18.507" v="668"/>
          <ac:picMkLst>
            <pc:docMk/>
            <pc:sldMk cId="30824926" sldId="439"/>
            <ac:picMk id="21" creationId="{62505C56-8A26-F519-D813-FE438AB9EA7B}"/>
          </ac:picMkLst>
        </pc:picChg>
        <pc:picChg chg="add mod">
          <ac:chgData name="Mina Farmanbar" userId="2a1e0098-5dc4-4049-80c3-9d1d60d2f212" providerId="ADAL" clId="{45EBEFE9-473E-4711-B08A-E34349513CE7}" dt="2024-07-03T21:37:18.507" v="668"/>
          <ac:picMkLst>
            <pc:docMk/>
            <pc:sldMk cId="30824926" sldId="439"/>
            <ac:picMk id="22" creationId="{873439A7-3F18-5323-B23E-AC04ABB4BC86}"/>
          </ac:picMkLst>
        </pc:picChg>
        <pc:picChg chg="add mod">
          <ac:chgData name="Mina Farmanbar" userId="2a1e0098-5dc4-4049-80c3-9d1d60d2f212" providerId="ADAL" clId="{45EBEFE9-473E-4711-B08A-E34349513CE7}" dt="2024-07-03T21:37:18.507" v="668"/>
          <ac:picMkLst>
            <pc:docMk/>
            <pc:sldMk cId="30824926" sldId="439"/>
            <ac:picMk id="23" creationId="{EE7FC78F-6BCE-AFDF-0936-3C4110448FDA}"/>
          </ac:picMkLst>
        </pc:picChg>
        <pc:picChg chg="add mod">
          <ac:chgData name="Mina Farmanbar" userId="2a1e0098-5dc4-4049-80c3-9d1d60d2f212" providerId="ADAL" clId="{45EBEFE9-473E-4711-B08A-E34349513CE7}" dt="2024-07-03T21:37:18.507" v="668"/>
          <ac:picMkLst>
            <pc:docMk/>
            <pc:sldMk cId="30824926" sldId="439"/>
            <ac:picMk id="24" creationId="{BEC62969-357C-B7E3-AE6E-E515FFF68504}"/>
          </ac:picMkLst>
        </pc:picChg>
        <pc:picChg chg="add mod">
          <ac:chgData name="Mina Farmanbar" userId="2a1e0098-5dc4-4049-80c3-9d1d60d2f212" providerId="ADAL" clId="{45EBEFE9-473E-4711-B08A-E34349513CE7}" dt="2024-07-03T21:37:18.507" v="668"/>
          <ac:picMkLst>
            <pc:docMk/>
            <pc:sldMk cId="30824926" sldId="439"/>
            <ac:picMk id="25" creationId="{BEA2B9FD-10CB-EBDE-651F-3FD11CE4788C}"/>
          </ac:picMkLst>
        </pc:picChg>
        <pc:picChg chg="add mod">
          <ac:chgData name="Mina Farmanbar" userId="2a1e0098-5dc4-4049-80c3-9d1d60d2f212" providerId="ADAL" clId="{45EBEFE9-473E-4711-B08A-E34349513CE7}" dt="2024-07-03T21:52:31.835" v="1209" actId="962"/>
          <ac:picMkLst>
            <pc:docMk/>
            <pc:sldMk cId="30824926" sldId="439"/>
            <ac:picMk id="27" creationId="{7AE57276-4ECA-399D-D6C7-30D740C816B5}"/>
          </ac:picMkLst>
        </pc:picChg>
        <pc:cxnChg chg="add del mod">
          <ac:chgData name="Mina Farmanbar" userId="2a1e0098-5dc4-4049-80c3-9d1d60d2f212" providerId="ADAL" clId="{45EBEFE9-473E-4711-B08A-E34349513CE7}" dt="2024-07-03T21:34:35.009" v="636" actId="478"/>
          <ac:cxnSpMkLst>
            <pc:docMk/>
            <pc:sldMk cId="30824926" sldId="439"/>
            <ac:cxnSpMk id="14" creationId="{2EC4834E-F267-1AB5-A3C4-B1C8DC4240AB}"/>
          </ac:cxnSpMkLst>
        </pc:cxnChg>
      </pc:sldChg>
      <pc:sldChg chg="addSp delSp modSp mod">
        <pc:chgData name="Mina Farmanbar" userId="2a1e0098-5dc4-4049-80c3-9d1d60d2f212" providerId="ADAL" clId="{45EBEFE9-473E-4711-B08A-E34349513CE7}" dt="2024-07-21T12:05:38.371" v="1599" actId="6549"/>
        <pc:sldMkLst>
          <pc:docMk/>
          <pc:sldMk cId="1098889002" sldId="440"/>
        </pc:sldMkLst>
        <pc:spChg chg="mod">
          <ac:chgData name="Mina Farmanbar" userId="2a1e0098-5dc4-4049-80c3-9d1d60d2f212" providerId="ADAL" clId="{45EBEFE9-473E-4711-B08A-E34349513CE7}" dt="2024-07-21T12:05:38.371" v="1599" actId="6549"/>
          <ac:spMkLst>
            <pc:docMk/>
            <pc:sldMk cId="1098889002" sldId="440"/>
            <ac:spMk id="3" creationId="{DCDDC34D-B7C8-E3A0-B886-0B6BF551E214}"/>
          </ac:spMkLst>
        </pc:spChg>
        <pc:spChg chg="add mod">
          <ac:chgData name="Mina Farmanbar" userId="2a1e0098-5dc4-4049-80c3-9d1d60d2f212" providerId="ADAL" clId="{45EBEFE9-473E-4711-B08A-E34349513CE7}" dt="2024-07-21T12:04:28.316" v="1590" actId="1076"/>
          <ac:spMkLst>
            <pc:docMk/>
            <pc:sldMk cId="1098889002" sldId="440"/>
            <ac:spMk id="4" creationId="{3D0BFA6A-C611-4B92-BEA1-045CD4FFC9BF}"/>
          </ac:spMkLst>
        </pc:spChg>
        <pc:spChg chg="add mod">
          <ac:chgData name="Mina Farmanbar" userId="2a1e0098-5dc4-4049-80c3-9d1d60d2f212" providerId="ADAL" clId="{45EBEFE9-473E-4711-B08A-E34349513CE7}" dt="2024-07-21T12:04:25.349" v="1589" actId="1076"/>
          <ac:spMkLst>
            <pc:docMk/>
            <pc:sldMk cId="1098889002" sldId="440"/>
            <ac:spMk id="6" creationId="{FF64E3B5-E9FE-EFEE-D742-CCCD4E2363FF}"/>
          </ac:spMkLst>
        </pc:spChg>
        <pc:spChg chg="add mod">
          <ac:chgData name="Mina Farmanbar" userId="2a1e0098-5dc4-4049-80c3-9d1d60d2f212" providerId="ADAL" clId="{45EBEFE9-473E-4711-B08A-E34349513CE7}" dt="2024-07-21T12:04:39.003" v="1593" actId="1076"/>
          <ac:spMkLst>
            <pc:docMk/>
            <pc:sldMk cId="1098889002" sldId="440"/>
            <ac:spMk id="7" creationId="{E391271B-A521-E13C-BD31-92BD9937841B}"/>
          </ac:spMkLst>
        </pc:spChg>
        <pc:spChg chg="add mod">
          <ac:chgData name="Mina Farmanbar" userId="2a1e0098-5dc4-4049-80c3-9d1d60d2f212" providerId="ADAL" clId="{45EBEFE9-473E-4711-B08A-E34349513CE7}" dt="2024-07-21T12:04:31.918" v="1591" actId="1076"/>
          <ac:spMkLst>
            <pc:docMk/>
            <pc:sldMk cId="1098889002" sldId="440"/>
            <ac:spMk id="8" creationId="{8398560B-4F32-28E9-7659-37068D1B6ED2}"/>
          </ac:spMkLst>
        </pc:spChg>
        <pc:picChg chg="add mod">
          <ac:chgData name="Mina Farmanbar" userId="2a1e0098-5dc4-4049-80c3-9d1d60d2f212" providerId="ADAL" clId="{45EBEFE9-473E-4711-B08A-E34349513CE7}" dt="2024-07-21T12:01:37.766" v="1587" actId="14100"/>
          <ac:picMkLst>
            <pc:docMk/>
            <pc:sldMk cId="1098889002" sldId="440"/>
            <ac:picMk id="5" creationId="{06AFA475-5AA3-34EB-2078-F185F4C00D7D}"/>
          </ac:picMkLst>
        </pc:picChg>
        <pc:picChg chg="del">
          <ac:chgData name="Mina Farmanbar" userId="2a1e0098-5dc4-4049-80c3-9d1d60d2f212" providerId="ADAL" clId="{45EBEFE9-473E-4711-B08A-E34349513CE7}" dt="2024-07-03T21:45:50.600" v="728" actId="478"/>
          <ac:picMkLst>
            <pc:docMk/>
            <pc:sldMk cId="1098889002" sldId="440"/>
            <ac:picMk id="7" creationId="{842551CA-C060-F673-D660-0C5789EF6908}"/>
          </ac:picMkLst>
        </pc:picChg>
      </pc:sldChg>
      <pc:sldChg chg="modSp mod modNotesTx">
        <pc:chgData name="Mina Farmanbar" userId="2a1e0098-5dc4-4049-80c3-9d1d60d2f212" providerId="ADAL" clId="{45EBEFE9-473E-4711-B08A-E34349513CE7}" dt="2024-07-21T12:16:50.120" v="1611" actId="6549"/>
        <pc:sldMkLst>
          <pc:docMk/>
          <pc:sldMk cId="271396924" sldId="441"/>
        </pc:sldMkLst>
        <pc:grpChg chg="mod">
          <ac:chgData name="Mina Farmanbar" userId="2a1e0098-5dc4-4049-80c3-9d1d60d2f212" providerId="ADAL" clId="{45EBEFE9-473E-4711-B08A-E34349513CE7}" dt="2024-07-03T21:51:52.784" v="1163" actId="962"/>
          <ac:grpSpMkLst>
            <pc:docMk/>
            <pc:sldMk cId="271396924" sldId="441"/>
            <ac:grpSpMk id="13" creationId="{37BECD7B-D431-90D4-4A18-624C6F4F8117}"/>
          </ac:grpSpMkLst>
        </pc:grpChg>
      </pc:sldChg>
      <pc:sldChg chg="modSp mod modNotesTx">
        <pc:chgData name="Mina Farmanbar" userId="2a1e0098-5dc4-4049-80c3-9d1d60d2f212" providerId="ADAL" clId="{45EBEFE9-473E-4711-B08A-E34349513CE7}" dt="2024-07-21T12:17:42.983" v="1614" actId="14100"/>
        <pc:sldMkLst>
          <pc:docMk/>
          <pc:sldMk cId="2695004200" sldId="443"/>
        </pc:sldMkLst>
        <pc:spChg chg="mod">
          <ac:chgData name="Mina Farmanbar" userId="2a1e0098-5dc4-4049-80c3-9d1d60d2f212" providerId="ADAL" clId="{45EBEFE9-473E-4711-B08A-E34349513CE7}" dt="2024-07-21T12:17:42.983" v="1614" actId="14100"/>
          <ac:spMkLst>
            <pc:docMk/>
            <pc:sldMk cId="2695004200" sldId="443"/>
            <ac:spMk id="3" creationId="{2AA71688-F86D-CF8E-1B9F-8661BD8A6083}"/>
          </ac:spMkLst>
        </pc:spChg>
      </pc:sldChg>
      <pc:sldChg chg="modSp add del mod">
        <pc:chgData name="Mina Farmanbar" userId="2a1e0098-5dc4-4049-80c3-9d1d60d2f212" providerId="ADAL" clId="{45EBEFE9-473E-4711-B08A-E34349513CE7}" dt="2024-07-20T18:53:32.848" v="1285" actId="47"/>
        <pc:sldMkLst>
          <pc:docMk/>
          <pc:sldMk cId="1392516117" sldId="445"/>
        </pc:sldMkLst>
        <pc:spChg chg="mod">
          <ac:chgData name="Mina Farmanbar" userId="2a1e0098-5dc4-4049-80c3-9d1d60d2f212" providerId="ADAL" clId="{45EBEFE9-473E-4711-B08A-E34349513CE7}" dt="2024-07-20T18:46:20.464" v="1276" actId="1076"/>
          <ac:spMkLst>
            <pc:docMk/>
            <pc:sldMk cId="1392516117" sldId="445"/>
            <ac:spMk id="2" creationId="{A27A31D7-659A-9215-B58A-CE11BF2B0AA0}"/>
          </ac:spMkLst>
        </pc:spChg>
        <pc:spChg chg="mod">
          <ac:chgData name="Mina Farmanbar" userId="2a1e0098-5dc4-4049-80c3-9d1d60d2f212" providerId="ADAL" clId="{45EBEFE9-473E-4711-B08A-E34349513CE7}" dt="2024-07-20T18:46:27.938" v="1278" actId="1076"/>
          <ac:spMkLst>
            <pc:docMk/>
            <pc:sldMk cId="1392516117" sldId="445"/>
            <ac:spMk id="3" creationId="{71BEF3A9-DEFC-B868-0055-77744A0F3D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02T09:26:10.533"/>
    </inkml:context>
    <inkml:brush xml:id="br0">
      <inkml:brushProperty name="width" value="0.3" units="cm"/>
      <inkml:brushProperty name="height" value="0.6" units="cm"/>
      <inkml:brushProperty name="color" value="#A7EC64"/>
      <inkml:brushProperty name="tip" value="rectangle"/>
      <inkml:brushProperty name="rasterOp" value="maskPen"/>
    </inkml:brush>
  </inkml:definitions>
  <inkml:trace contextRef="#ctx0" brushRef="#br0">0 1,'88'0,"0"0,-1 0,-7 0,3 0,0 0,-1 0,-5 0,-2 0,1 0,5 0,3 0,4 0,3 0,1 0,1 0,-11 0,-1 0,1 0,3 0,4 0,6 0,-11 0,6 0,5 0,4 0,1 0,1 0,-2 0,-2 0,-3 0,-7 0,6 0,-8 0,-4 0,0 0,3 0,7 0,8 0,-20 0,5 0,5 0,5 0,3 0,2 0,3 0,0 0,1 0,-2 0,0 0,-3 0,-3 0,-5 0,-3 0,19 0,-4 0,-5 0,-2 0,-1 0,0 0,1 0,2 0,4 0,-13 0,1 0,1 0,1 0,2 0,-1 0,2 0,-1 0,0 0,0 0,0 0,-1 0,7 0,1 0,-1 0,1 0,0 0,-1 0,0 0,0 0,-2 0,-1 0,-1 0,0 0,-2 0,-2 0,0 0,-1 0,0 0,0 0,2 0,1 0,3 0,-7 0,2 0,1 0,1 0,0 0,1 0,1 0,0 0,0 0,0 0,0 0,0 0,3 0,0 0,1 0,0 0,0 0,0 0,1 0,-1 0,0 0,-1 0,0 0,0 0,-5 0,1 0,-1 0,0 0,-1 0,1 0,-1 0,0 0,1 0,-1 0,0 0,1 0,0 0,-1 0,1 0,0 0,0 0,-1 0,1 0,0 0,-1 0,1 0,0 0,-1 0,0 0,1 0,0 0,-1 0,1 0,-1 0,1 0,-1 0,-1 0,0 0,0 0,-1 0,11 0,-1 0,-1 0,-1 0,1 0,-1 0,0 0,0 0,0 0,1 0,-8 0,1 0,0 0,1 0,-1 0,0 0,0 0,0 0,-1 0,-1 0,-1 0,4 0,0 0,0 0,0 0,-1 0,-1 0,-1 0,-2 0,-1 0,-2 0,16 0,-4 0,-2 0,-1 0,0 0,1 0,3 0,-4 0,3 0,2 0,0 0,-1 0,-3 0,-2 0,-6 0,17 0,-7 0,-3 0,1 0,5 0,-13 0,4 0,1 0,1 0,0 0,-2 0,-2 0,4 0,-2 0,0 0,-2 0,-1 0,0 0,11 0,0 0,-2 0,-3 0,-5 0,-3 0,-6 0,-1 0,0 0,4 0,0 0,-2 0,-6 0,25 0,-5 0,-20 0,2 0,-3 0,15 0,-7 0,-19 0,-6 0,26 0,-35 7,-2 3,-20 0,-1-2,-16-1,-2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3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7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84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8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0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1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2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0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80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26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41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60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07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763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7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1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2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6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73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45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01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7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331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24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05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5573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9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913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64559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379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2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0255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7828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7618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4119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868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194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029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3805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29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106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646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68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625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512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041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458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3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671" r:id="rId12"/>
    <p:sldLayoutId id="2147483669" r:id="rId13"/>
    <p:sldLayoutId id="214748367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Linear Algebra for Machine Learning: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O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Embeddings </a:t>
            </a:r>
            <a:br>
              <a:rPr lang="en-N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B8DDF8-36F1-9720-C6E4-D6A384F1B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 descr="part of the course title “AI for engineers”">
            <a:extLst>
              <a:ext uri="{FF2B5EF4-FFF2-40B4-BE49-F238E27FC236}">
                <a16:creationId xmlns:a16="http://schemas.microsoft.com/office/drawing/2014/main" id="{AB54A4D0-9FA2-CADF-FC5D-CC07063F8E72}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AD522B-3711-B458-EFCF-C3A5C024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What is the matrix factorization?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B7D1-3CB3-EA36-CF39-9A3CA7B5C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883"/>
            <a:ext cx="10515600" cy="165627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take two 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matrices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multiply them, and get a 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en-NO" dirty="0">
              <a:solidFill>
                <a:srgbClr val="2F54E6"/>
              </a:solidFill>
            </a:endParaRPr>
          </a:p>
        </p:txBody>
      </p:sp>
      <p:grpSp>
        <p:nvGrpSpPr>
          <p:cNvPr id="17" name="Group 16" descr="Matrix multiplication">
            <a:extLst>
              <a:ext uri="{FF2B5EF4-FFF2-40B4-BE49-F238E27FC236}">
                <a16:creationId xmlns:a16="http://schemas.microsoft.com/office/drawing/2014/main" id="{17361B04-30B6-01FE-05B1-05C47FB2210A}"/>
              </a:ext>
            </a:extLst>
          </p:cNvPr>
          <p:cNvGrpSpPr/>
          <p:nvPr/>
        </p:nvGrpSpPr>
        <p:grpSpPr>
          <a:xfrm>
            <a:off x="3193654" y="2467155"/>
            <a:ext cx="6133259" cy="2990638"/>
            <a:chOff x="3443035" y="2621088"/>
            <a:chExt cx="6133259" cy="2990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2AFB9F-5871-2572-7BE6-E61B7A02F98E}"/>
                    </a:ext>
                  </a:extLst>
                </p:cNvPr>
                <p:cNvSpPr txBox="1"/>
                <p:nvPr/>
              </p:nvSpPr>
              <p:spPr>
                <a:xfrm>
                  <a:off x="3443035" y="2621088"/>
                  <a:ext cx="6133259" cy="13767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000" b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∗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=  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a14:m>
                  <a:endPara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A2AFB9F-5871-2572-7BE6-E61B7A02F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3035" y="2621088"/>
                  <a:ext cx="6133259" cy="13767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DBD582CD-F1DB-0D08-4BC5-F2C521A99249}"/>
                </a:ext>
              </a:extLst>
            </p:cNvPr>
            <p:cNvSpPr/>
            <p:nvPr/>
          </p:nvSpPr>
          <p:spPr>
            <a:xfrm>
              <a:off x="4117988" y="5150061"/>
              <a:ext cx="2162664" cy="461665"/>
            </a:xfrm>
            <a:prstGeom prst="roundRect">
              <a:avLst/>
            </a:prstGeom>
            <a:solidFill>
              <a:srgbClr val="A8EB65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Sizes must match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5970E19-55FE-B5F1-4D46-828A35CDB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7839" y="4518464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A8EB6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E51EC-EAC8-B8FB-0871-A9EBD5558EDE}"/>
                </a:ext>
              </a:extLst>
            </p:cNvPr>
            <p:cNvSpPr txBox="1"/>
            <p:nvPr/>
          </p:nvSpPr>
          <p:spPr>
            <a:xfrm>
              <a:off x="3925714" y="4092661"/>
              <a:ext cx="8728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 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48D72F-C21D-D159-B0F8-C98E3B879513}"/>
                </a:ext>
              </a:extLst>
            </p:cNvPr>
            <p:cNvSpPr txBox="1"/>
            <p:nvPr/>
          </p:nvSpPr>
          <p:spPr>
            <a:xfrm>
              <a:off x="5732619" y="4056800"/>
              <a:ext cx="798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3 x </a:t>
              </a:r>
              <a:r>
                <a:rPr lang="en-US" sz="24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179D87-C180-C7CC-F361-F0816F78D570}"/>
                </a:ext>
              </a:extLst>
            </p:cNvPr>
            <p:cNvSpPr txBox="1"/>
            <p:nvPr/>
          </p:nvSpPr>
          <p:spPr>
            <a:xfrm>
              <a:off x="7516131" y="4056800"/>
              <a:ext cx="798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x 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8FF86B-8C33-E472-E437-0E8681669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4518463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A8EB6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82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310B-F095-9BEB-DC0F-CA73376F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Multiplicati</a:t>
            </a:r>
            <a:r>
              <a:rPr lang="en-US" dirty="0"/>
              <a:t>on</a:t>
            </a:r>
            <a:r>
              <a:rPr lang="en-NO" dirty="0"/>
              <a:t> can be “undone”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9965-BD14-1E71-D514-36FD6918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694993"/>
          </a:xfrm>
        </p:spPr>
        <p:txBody>
          <a:bodyPr/>
          <a:lstStyle/>
          <a:p>
            <a:pPr marL="0" indent="0">
              <a:buNone/>
            </a:pPr>
            <a:r>
              <a:rPr lang="en-US" sz="3400" dirty="0">
                <a:solidFill>
                  <a:srgbClr val="2F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factorization.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9" name="Group 8" descr="Multiplication and factorization">
            <a:extLst>
              <a:ext uri="{FF2B5EF4-FFF2-40B4-BE49-F238E27FC236}">
                <a16:creationId xmlns:a16="http://schemas.microsoft.com/office/drawing/2014/main" id="{F77347AE-6B5F-8A37-047E-00F9CDF1A9A5}"/>
              </a:ext>
            </a:extLst>
          </p:cNvPr>
          <p:cNvGrpSpPr/>
          <p:nvPr/>
        </p:nvGrpSpPr>
        <p:grpSpPr>
          <a:xfrm>
            <a:off x="2821409" y="2916807"/>
            <a:ext cx="11475549" cy="3119015"/>
            <a:chOff x="1025861" y="2798667"/>
            <a:chExt cx="9779182" cy="2657949"/>
          </a:xfrm>
        </p:grpSpPr>
        <p:sp>
          <p:nvSpPr>
            <p:cNvPr id="4" name="Content Placeholder 2" descr="Multiplication and factorization">
              <a:extLst>
                <a:ext uri="{FF2B5EF4-FFF2-40B4-BE49-F238E27FC236}">
                  <a16:creationId xmlns:a16="http://schemas.microsoft.com/office/drawing/2014/main" id="{7A80B516-E063-BFAD-63B5-AC2235BD850D}"/>
                </a:ext>
              </a:extLst>
            </p:cNvPr>
            <p:cNvSpPr txBox="1">
              <a:spLocks/>
            </p:cNvSpPr>
            <p:nvPr/>
          </p:nvSpPr>
          <p:spPr>
            <a:xfrm>
              <a:off x="1025861" y="3192087"/>
              <a:ext cx="9779182" cy="221477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36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12 x 3 x 5                                 540</a:t>
              </a:r>
            </a:p>
          </p:txBody>
        </p:sp>
        <p:sp>
          <p:nvSpPr>
            <p:cNvPr id="5" name="Arrow: Curved Down 4">
              <a:extLst>
                <a:ext uri="{FF2B5EF4-FFF2-40B4-BE49-F238E27FC236}">
                  <a16:creationId xmlns:a16="http://schemas.microsoft.com/office/drawing/2014/main" id="{1CC20E48-AA3C-B870-879E-04074ED19BB1}"/>
                </a:ext>
              </a:extLst>
            </p:cNvPr>
            <p:cNvSpPr/>
            <p:nvPr/>
          </p:nvSpPr>
          <p:spPr>
            <a:xfrm>
              <a:off x="3192086" y="3344517"/>
              <a:ext cx="1870365" cy="415637"/>
            </a:xfrm>
            <a:prstGeom prst="curvedDownArrow">
              <a:avLst/>
            </a:prstGeom>
            <a:solidFill>
              <a:srgbClr val="A8EB65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19DCD2-8405-D293-96BB-CA1A2002E335}"/>
                </a:ext>
              </a:extLst>
            </p:cNvPr>
            <p:cNvSpPr txBox="1"/>
            <p:nvPr/>
          </p:nvSpPr>
          <p:spPr>
            <a:xfrm>
              <a:off x="3367163" y="2798667"/>
              <a:ext cx="1695288" cy="39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Multiplication</a:t>
              </a:r>
            </a:p>
          </p:txBody>
        </p:sp>
        <p:sp>
          <p:nvSpPr>
            <p:cNvPr id="7" name="Arrow: Curved Up 6">
              <a:extLst>
                <a:ext uri="{FF2B5EF4-FFF2-40B4-BE49-F238E27FC236}">
                  <a16:creationId xmlns:a16="http://schemas.microsoft.com/office/drawing/2014/main" id="{EE2D3832-8B41-72D4-A383-FC34D629B505}"/>
                </a:ext>
              </a:extLst>
            </p:cNvPr>
            <p:cNvSpPr/>
            <p:nvPr/>
          </p:nvSpPr>
          <p:spPr>
            <a:xfrm rot="10800000" flipV="1">
              <a:off x="3283526" y="4455147"/>
              <a:ext cx="1695288" cy="476227"/>
            </a:xfrm>
            <a:prstGeom prst="curvedUpArrow">
              <a:avLst/>
            </a:prstGeom>
            <a:solidFill>
              <a:srgbClr val="2F54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7368C9-2DC2-A577-9807-AF340469658D}"/>
                </a:ext>
              </a:extLst>
            </p:cNvPr>
            <p:cNvSpPr txBox="1"/>
            <p:nvPr/>
          </p:nvSpPr>
          <p:spPr>
            <a:xfrm>
              <a:off x="3366471" y="5063196"/>
              <a:ext cx="1521594" cy="393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Factorization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023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86D6-EA39-3153-0CF7-7998B5990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Matrices can also be factored</a:t>
            </a:r>
          </a:p>
        </p:txBody>
      </p:sp>
      <p:grpSp>
        <p:nvGrpSpPr>
          <p:cNvPr id="140" name="Group 139" descr="matrix factorization">
            <a:extLst>
              <a:ext uri="{FF2B5EF4-FFF2-40B4-BE49-F238E27FC236}">
                <a16:creationId xmlns:a16="http://schemas.microsoft.com/office/drawing/2014/main" id="{77F5818F-FC08-55A1-8F14-68A45AA58D6E}"/>
              </a:ext>
            </a:extLst>
          </p:cNvPr>
          <p:cNvGrpSpPr/>
          <p:nvPr/>
        </p:nvGrpSpPr>
        <p:grpSpPr>
          <a:xfrm>
            <a:off x="838200" y="1901576"/>
            <a:ext cx="9011653" cy="3745245"/>
            <a:chOff x="838200" y="1901576"/>
            <a:chExt cx="9011653" cy="374524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14AF53-A836-E9B9-88FD-2DAECF0146C1}"/>
                </a:ext>
              </a:extLst>
            </p:cNvPr>
            <p:cNvSpPr/>
            <p:nvPr/>
          </p:nvSpPr>
          <p:spPr>
            <a:xfrm>
              <a:off x="982235" y="3261560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42CC03C-D650-167C-D2F3-CEDD6D5055F6}"/>
                </a:ext>
              </a:extLst>
            </p:cNvPr>
            <p:cNvGrpSpPr/>
            <p:nvPr/>
          </p:nvGrpSpPr>
          <p:grpSpPr>
            <a:xfrm>
              <a:off x="838200" y="3095163"/>
              <a:ext cx="965904" cy="1591707"/>
              <a:chOff x="4216400" y="2693846"/>
              <a:chExt cx="982133" cy="1699560"/>
            </a:xfrm>
          </p:grpSpPr>
          <p:sp>
            <p:nvSpPr>
              <p:cNvPr id="26" name="Left Bracket 25">
                <a:extLst>
                  <a:ext uri="{FF2B5EF4-FFF2-40B4-BE49-F238E27FC236}">
                    <a16:creationId xmlns:a16="http://schemas.microsoft.com/office/drawing/2014/main" id="{F19A56C7-23E8-CBAA-F4B9-337FD45C4E58}"/>
                  </a:ext>
                </a:extLst>
              </p:cNvPr>
              <p:cNvSpPr/>
              <p:nvPr/>
            </p:nvSpPr>
            <p:spPr>
              <a:xfrm>
                <a:off x="42164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7" name="Left Bracket 26">
                <a:extLst>
                  <a:ext uri="{FF2B5EF4-FFF2-40B4-BE49-F238E27FC236}">
                    <a16:creationId xmlns:a16="http://schemas.microsoft.com/office/drawing/2014/main" id="{DA2D07B7-7207-DBE0-F60F-809A5FD7FACA}"/>
                  </a:ext>
                </a:extLst>
              </p:cNvPr>
              <p:cNvSpPr/>
              <p:nvPr/>
            </p:nvSpPr>
            <p:spPr>
              <a:xfrm rot="10800000">
                <a:off x="51308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BDF8E55-BDCA-BE38-CABC-C4D4A213884C}"/>
                </a:ext>
              </a:extLst>
            </p:cNvPr>
            <p:cNvSpPr/>
            <p:nvPr/>
          </p:nvSpPr>
          <p:spPr>
            <a:xfrm>
              <a:off x="981678" y="361534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744FB7-205E-1EEA-0D4F-44200AEE69F7}"/>
                </a:ext>
              </a:extLst>
            </p:cNvPr>
            <p:cNvSpPr/>
            <p:nvPr/>
          </p:nvSpPr>
          <p:spPr>
            <a:xfrm>
              <a:off x="981678" y="396912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F2C860-368F-4F04-F0B2-B746EA513AA9}"/>
                </a:ext>
              </a:extLst>
            </p:cNvPr>
            <p:cNvSpPr/>
            <p:nvPr/>
          </p:nvSpPr>
          <p:spPr>
            <a:xfrm>
              <a:off x="984273" y="432290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138EC51-0934-A819-3E5D-BB8790FDDF5F}"/>
                </a:ext>
              </a:extLst>
            </p:cNvPr>
            <p:cNvSpPr/>
            <p:nvPr/>
          </p:nvSpPr>
          <p:spPr>
            <a:xfrm>
              <a:off x="1252890" y="3261560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95BF19C-187F-1D0F-7826-41C04DFB2626}"/>
                </a:ext>
              </a:extLst>
            </p:cNvPr>
            <p:cNvSpPr/>
            <p:nvPr/>
          </p:nvSpPr>
          <p:spPr>
            <a:xfrm>
              <a:off x="1254639" y="361534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836E8EC-2493-548E-7406-902160580A64}"/>
                </a:ext>
              </a:extLst>
            </p:cNvPr>
            <p:cNvSpPr/>
            <p:nvPr/>
          </p:nvSpPr>
          <p:spPr>
            <a:xfrm>
              <a:off x="1252904" y="396912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3125C90-2D51-386F-39D3-0356DFBAC4FB}"/>
                </a:ext>
              </a:extLst>
            </p:cNvPr>
            <p:cNvSpPr/>
            <p:nvPr/>
          </p:nvSpPr>
          <p:spPr>
            <a:xfrm>
              <a:off x="1254634" y="432290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192145-AABB-492E-0674-08D7886F23DD}"/>
                </a:ext>
              </a:extLst>
            </p:cNvPr>
            <p:cNvSpPr/>
            <p:nvPr/>
          </p:nvSpPr>
          <p:spPr>
            <a:xfrm>
              <a:off x="1523545" y="3261560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DF8A5A9-003F-9E3A-0FD2-F96707E972F5}"/>
                </a:ext>
              </a:extLst>
            </p:cNvPr>
            <p:cNvSpPr/>
            <p:nvPr/>
          </p:nvSpPr>
          <p:spPr>
            <a:xfrm>
              <a:off x="1527600" y="361534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A9099C-7FF4-A020-FE8A-517869607B10}"/>
                </a:ext>
              </a:extLst>
            </p:cNvPr>
            <p:cNvSpPr/>
            <p:nvPr/>
          </p:nvSpPr>
          <p:spPr>
            <a:xfrm>
              <a:off x="1524129" y="396912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77FAE88-EF24-9164-E94C-D0604115841B}"/>
                </a:ext>
              </a:extLst>
            </p:cNvPr>
            <p:cNvSpPr/>
            <p:nvPr/>
          </p:nvSpPr>
          <p:spPr>
            <a:xfrm>
              <a:off x="1524995" y="432290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10D9D1-5CE8-439B-EBC8-4860C2CC739B}"/>
                </a:ext>
              </a:extLst>
            </p:cNvPr>
            <p:cNvSpPr/>
            <p:nvPr/>
          </p:nvSpPr>
          <p:spPr>
            <a:xfrm>
              <a:off x="2401613" y="327845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63297CE-DDFE-CCA7-15B0-EE6BBDC0A14D}"/>
                </a:ext>
              </a:extLst>
            </p:cNvPr>
            <p:cNvGrpSpPr/>
            <p:nvPr/>
          </p:nvGrpSpPr>
          <p:grpSpPr>
            <a:xfrm>
              <a:off x="2257577" y="3112054"/>
              <a:ext cx="965904" cy="1210855"/>
              <a:chOff x="4216400" y="2693846"/>
              <a:chExt cx="982133" cy="1699560"/>
            </a:xfrm>
          </p:grpSpPr>
          <p:sp>
            <p:nvSpPr>
              <p:cNvPr id="74" name="Left Bracket 73">
                <a:extLst>
                  <a:ext uri="{FF2B5EF4-FFF2-40B4-BE49-F238E27FC236}">
                    <a16:creationId xmlns:a16="http://schemas.microsoft.com/office/drawing/2014/main" id="{1ED9C5E8-17C8-0CA1-CE57-0DC704642281}"/>
                  </a:ext>
                </a:extLst>
              </p:cNvPr>
              <p:cNvSpPr/>
              <p:nvPr/>
            </p:nvSpPr>
            <p:spPr>
              <a:xfrm>
                <a:off x="42164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75" name="Left Bracket 74">
                <a:extLst>
                  <a:ext uri="{FF2B5EF4-FFF2-40B4-BE49-F238E27FC236}">
                    <a16:creationId xmlns:a16="http://schemas.microsoft.com/office/drawing/2014/main" id="{27C43687-BEBB-438C-2BCA-215845EEA8F2}"/>
                  </a:ext>
                </a:extLst>
              </p:cNvPr>
              <p:cNvSpPr/>
              <p:nvPr/>
            </p:nvSpPr>
            <p:spPr>
              <a:xfrm rot="10800000">
                <a:off x="51308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F509D30-35CF-84C2-CEB0-2E9BC2CCB3CA}"/>
                </a:ext>
              </a:extLst>
            </p:cNvPr>
            <p:cNvSpPr/>
            <p:nvPr/>
          </p:nvSpPr>
          <p:spPr>
            <a:xfrm>
              <a:off x="2674016" y="3632235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1404CEB-4376-D016-2A29-B25CF2E4FA6E}"/>
                </a:ext>
              </a:extLst>
            </p:cNvPr>
            <p:cNvSpPr/>
            <p:nvPr/>
          </p:nvSpPr>
          <p:spPr>
            <a:xfrm>
              <a:off x="2943506" y="3986018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72F68BE-7174-112D-9D16-3051FC593BA4}"/>
                </a:ext>
              </a:extLst>
            </p:cNvPr>
            <p:cNvSpPr/>
            <p:nvPr/>
          </p:nvSpPr>
          <p:spPr>
            <a:xfrm>
              <a:off x="3729055" y="327845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C8EA1F3-4C62-3CCD-6774-B306948F5AC5}"/>
                </a:ext>
              </a:extLst>
            </p:cNvPr>
            <p:cNvGrpSpPr/>
            <p:nvPr/>
          </p:nvGrpSpPr>
          <p:grpSpPr>
            <a:xfrm>
              <a:off x="3585019" y="3112054"/>
              <a:ext cx="1476773" cy="1210856"/>
              <a:chOff x="4216400" y="2693846"/>
              <a:chExt cx="982133" cy="1699560"/>
            </a:xfrm>
          </p:grpSpPr>
          <p:sp>
            <p:nvSpPr>
              <p:cNvPr id="89" name="Left Bracket 88">
                <a:extLst>
                  <a:ext uri="{FF2B5EF4-FFF2-40B4-BE49-F238E27FC236}">
                    <a16:creationId xmlns:a16="http://schemas.microsoft.com/office/drawing/2014/main" id="{25461362-8751-477A-BA72-40E72DFF22DB}"/>
                  </a:ext>
                </a:extLst>
              </p:cNvPr>
              <p:cNvSpPr/>
              <p:nvPr/>
            </p:nvSpPr>
            <p:spPr>
              <a:xfrm>
                <a:off x="42164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90" name="Left Bracket 89">
                <a:extLst>
                  <a:ext uri="{FF2B5EF4-FFF2-40B4-BE49-F238E27FC236}">
                    <a16:creationId xmlns:a16="http://schemas.microsoft.com/office/drawing/2014/main" id="{E8863273-C071-8301-F6D0-88CEE1ABEF4E}"/>
                  </a:ext>
                </a:extLst>
              </p:cNvPr>
              <p:cNvSpPr/>
              <p:nvPr/>
            </p:nvSpPr>
            <p:spPr>
              <a:xfrm rot="10800000">
                <a:off x="51308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FFC999E-3E18-4BE1-0F6F-A5825DD89374}"/>
                </a:ext>
              </a:extLst>
            </p:cNvPr>
            <p:cNvSpPr/>
            <p:nvPr/>
          </p:nvSpPr>
          <p:spPr>
            <a:xfrm>
              <a:off x="3728497" y="3632235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6257FA-0A04-0439-9D1B-5281C1434A70}"/>
                </a:ext>
              </a:extLst>
            </p:cNvPr>
            <p:cNvSpPr/>
            <p:nvPr/>
          </p:nvSpPr>
          <p:spPr>
            <a:xfrm>
              <a:off x="3728497" y="3986018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5593279-5531-D7BD-E516-431D9C874997}"/>
                </a:ext>
              </a:extLst>
            </p:cNvPr>
            <p:cNvSpPr/>
            <p:nvPr/>
          </p:nvSpPr>
          <p:spPr>
            <a:xfrm>
              <a:off x="3999709" y="327845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8C73AC2-02A7-7403-F439-D407341FB9DC}"/>
                </a:ext>
              </a:extLst>
            </p:cNvPr>
            <p:cNvSpPr/>
            <p:nvPr/>
          </p:nvSpPr>
          <p:spPr>
            <a:xfrm>
              <a:off x="4001458" y="3632235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242B9B-EFF1-125D-0AD2-D9E173A36A9F}"/>
                </a:ext>
              </a:extLst>
            </p:cNvPr>
            <p:cNvSpPr/>
            <p:nvPr/>
          </p:nvSpPr>
          <p:spPr>
            <a:xfrm>
              <a:off x="3999723" y="3986018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EF902A4-BB2A-E69C-9877-1BF422E4AEF9}"/>
                </a:ext>
              </a:extLst>
            </p:cNvPr>
            <p:cNvSpPr/>
            <p:nvPr/>
          </p:nvSpPr>
          <p:spPr>
            <a:xfrm>
              <a:off x="4270364" y="327845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3DCBE9E-CD13-74AF-FDA2-7691C16073F9}"/>
                </a:ext>
              </a:extLst>
            </p:cNvPr>
            <p:cNvSpPr/>
            <p:nvPr/>
          </p:nvSpPr>
          <p:spPr>
            <a:xfrm>
              <a:off x="4274419" y="3632235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6C55080-0015-C438-9B54-3BFCFBABEC88}"/>
                </a:ext>
              </a:extLst>
            </p:cNvPr>
            <p:cNvSpPr/>
            <p:nvPr/>
          </p:nvSpPr>
          <p:spPr>
            <a:xfrm>
              <a:off x="4270948" y="3986018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B4FF63A-35CD-7F48-8C87-09A54B2CB081}"/>
                </a:ext>
              </a:extLst>
            </p:cNvPr>
            <p:cNvSpPr/>
            <p:nvPr/>
          </p:nvSpPr>
          <p:spPr>
            <a:xfrm>
              <a:off x="4541019" y="327845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675DDC7-C4EA-555B-8DC8-812B4059D64A}"/>
                </a:ext>
              </a:extLst>
            </p:cNvPr>
            <p:cNvSpPr/>
            <p:nvPr/>
          </p:nvSpPr>
          <p:spPr>
            <a:xfrm>
              <a:off x="4542767" y="3632235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7512D4-55B6-59AE-4C98-BF7B2E1C3754}"/>
                </a:ext>
              </a:extLst>
            </p:cNvPr>
            <p:cNvSpPr/>
            <p:nvPr/>
          </p:nvSpPr>
          <p:spPr>
            <a:xfrm>
              <a:off x="4541032" y="3986018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0E2A66DA-7E9E-A9CA-227E-CE0F5F9E8EC9}"/>
                </a:ext>
              </a:extLst>
            </p:cNvPr>
            <p:cNvSpPr/>
            <p:nvPr/>
          </p:nvSpPr>
          <p:spPr>
            <a:xfrm>
              <a:off x="4811674" y="327845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5ECB2F4-FC82-7DCD-9D25-27CCA132B7C2}"/>
                </a:ext>
              </a:extLst>
            </p:cNvPr>
            <p:cNvSpPr/>
            <p:nvPr/>
          </p:nvSpPr>
          <p:spPr>
            <a:xfrm>
              <a:off x="4815728" y="3632235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AFA48DD-4512-4DBD-63A3-7F971E78B2CE}"/>
                </a:ext>
              </a:extLst>
            </p:cNvPr>
            <p:cNvSpPr/>
            <p:nvPr/>
          </p:nvSpPr>
          <p:spPr>
            <a:xfrm>
              <a:off x="4812258" y="3986018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1" name="Arrow: Curved Down 4">
              <a:extLst>
                <a:ext uri="{FF2B5EF4-FFF2-40B4-BE49-F238E27FC236}">
                  <a16:creationId xmlns:a16="http://schemas.microsoft.com/office/drawing/2014/main" id="{7374D7DD-AC8F-02D7-5C2A-C87DA87A7B2E}"/>
                </a:ext>
              </a:extLst>
            </p:cNvPr>
            <p:cNvSpPr/>
            <p:nvPr/>
          </p:nvSpPr>
          <p:spPr>
            <a:xfrm>
              <a:off x="5423330" y="2670719"/>
              <a:ext cx="2433498" cy="585663"/>
            </a:xfrm>
            <a:prstGeom prst="curvedDownArrow">
              <a:avLst/>
            </a:prstGeom>
            <a:solidFill>
              <a:srgbClr val="A8EB65"/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12FEABD-C78D-1B93-943A-9BF454DBFFAE}"/>
                </a:ext>
              </a:extLst>
            </p:cNvPr>
            <p:cNvSpPr txBox="1"/>
            <p:nvPr/>
          </p:nvSpPr>
          <p:spPr>
            <a:xfrm>
              <a:off x="5651119" y="1901576"/>
              <a:ext cx="2205708" cy="5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Multiplication</a:t>
              </a:r>
            </a:p>
          </p:txBody>
        </p:sp>
        <p:sp>
          <p:nvSpPr>
            <p:cNvPr id="113" name="Arrow: Curved Up 6">
              <a:extLst>
                <a:ext uri="{FF2B5EF4-FFF2-40B4-BE49-F238E27FC236}">
                  <a16:creationId xmlns:a16="http://schemas.microsoft.com/office/drawing/2014/main" id="{9A5D19A6-43B7-670E-9363-779CC76A6C52}"/>
                </a:ext>
              </a:extLst>
            </p:cNvPr>
            <p:cNvSpPr/>
            <p:nvPr/>
          </p:nvSpPr>
          <p:spPr>
            <a:xfrm rot="10800000" flipV="1">
              <a:off x="5542301" y="4235677"/>
              <a:ext cx="2205708" cy="671039"/>
            </a:xfrm>
            <a:prstGeom prst="curvedUpArrow">
              <a:avLst/>
            </a:prstGeom>
            <a:solidFill>
              <a:srgbClr val="2F54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3B51A7C-EE4E-4D01-A58A-1F03ACB3878D}"/>
                </a:ext>
              </a:extLst>
            </p:cNvPr>
            <p:cNvSpPr txBox="1"/>
            <p:nvPr/>
          </p:nvSpPr>
          <p:spPr>
            <a:xfrm>
              <a:off x="5650219" y="5092464"/>
              <a:ext cx="1979718" cy="554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Factorization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8A2AC78-65D2-41A2-CC8A-D79AA4889868}"/>
                </a:ext>
              </a:extLst>
            </p:cNvPr>
            <p:cNvSpPr/>
            <p:nvPr/>
          </p:nvSpPr>
          <p:spPr>
            <a:xfrm>
              <a:off x="8456364" y="310835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0C1127E0-6D71-F424-31E2-67D988643C19}"/>
                </a:ext>
              </a:extLst>
            </p:cNvPr>
            <p:cNvGrpSpPr/>
            <p:nvPr/>
          </p:nvGrpSpPr>
          <p:grpSpPr>
            <a:xfrm>
              <a:off x="8312330" y="2941955"/>
              <a:ext cx="1537523" cy="1591707"/>
              <a:chOff x="4216400" y="2693846"/>
              <a:chExt cx="982133" cy="1699560"/>
            </a:xfrm>
          </p:grpSpPr>
          <p:sp>
            <p:nvSpPr>
              <p:cNvPr id="117" name="Left Bracket 116">
                <a:extLst>
                  <a:ext uri="{FF2B5EF4-FFF2-40B4-BE49-F238E27FC236}">
                    <a16:creationId xmlns:a16="http://schemas.microsoft.com/office/drawing/2014/main" id="{CC718234-A412-F2E7-4210-14CF96D889ED}"/>
                  </a:ext>
                </a:extLst>
              </p:cNvPr>
              <p:cNvSpPr/>
              <p:nvPr/>
            </p:nvSpPr>
            <p:spPr>
              <a:xfrm>
                <a:off x="42164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18" name="Left Bracket 117">
                <a:extLst>
                  <a:ext uri="{FF2B5EF4-FFF2-40B4-BE49-F238E27FC236}">
                    <a16:creationId xmlns:a16="http://schemas.microsoft.com/office/drawing/2014/main" id="{9D390441-518D-2BEA-5818-042B5A2F4EFB}"/>
                  </a:ext>
                </a:extLst>
              </p:cNvPr>
              <p:cNvSpPr/>
              <p:nvPr/>
            </p:nvSpPr>
            <p:spPr>
              <a:xfrm rot="10800000">
                <a:off x="5130800" y="2693846"/>
                <a:ext cx="67733" cy="1699560"/>
              </a:xfrm>
              <a:prstGeom prst="leftBracket">
                <a:avLst/>
              </a:prstGeom>
              <a:ln w="2222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4E1361-2D63-6CD6-CF4A-7336B889C999}"/>
                </a:ext>
              </a:extLst>
            </p:cNvPr>
            <p:cNvSpPr/>
            <p:nvPr/>
          </p:nvSpPr>
          <p:spPr>
            <a:xfrm>
              <a:off x="8455806" y="346213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2510BD0-E686-9094-0B1D-CAAECCF26F25}"/>
                </a:ext>
              </a:extLst>
            </p:cNvPr>
            <p:cNvSpPr/>
            <p:nvPr/>
          </p:nvSpPr>
          <p:spPr>
            <a:xfrm>
              <a:off x="8455806" y="381591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EA0C068-535E-4139-EC49-8BF05EC9F3FD}"/>
                </a:ext>
              </a:extLst>
            </p:cNvPr>
            <p:cNvSpPr/>
            <p:nvPr/>
          </p:nvSpPr>
          <p:spPr>
            <a:xfrm>
              <a:off x="8458402" y="416970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4AC0B5D-DEA7-0171-BEC3-2A362BCAB913}"/>
                </a:ext>
              </a:extLst>
            </p:cNvPr>
            <p:cNvSpPr/>
            <p:nvPr/>
          </p:nvSpPr>
          <p:spPr>
            <a:xfrm>
              <a:off x="8727019" y="310835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659740C-B162-D1A5-E35D-6D0D613F4DD3}"/>
                </a:ext>
              </a:extLst>
            </p:cNvPr>
            <p:cNvSpPr/>
            <p:nvPr/>
          </p:nvSpPr>
          <p:spPr>
            <a:xfrm>
              <a:off x="8728767" y="346213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9085E7E-2C98-9D8B-DC70-E1CD7EF778EB}"/>
                </a:ext>
              </a:extLst>
            </p:cNvPr>
            <p:cNvSpPr/>
            <p:nvPr/>
          </p:nvSpPr>
          <p:spPr>
            <a:xfrm>
              <a:off x="8727032" y="381591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D0D0102-80D5-3D95-EBB5-25EF10C6B265}"/>
                </a:ext>
              </a:extLst>
            </p:cNvPr>
            <p:cNvSpPr/>
            <p:nvPr/>
          </p:nvSpPr>
          <p:spPr>
            <a:xfrm>
              <a:off x="8728763" y="416970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58B25E5-771F-903E-3708-6ADBB3F31075}"/>
                </a:ext>
              </a:extLst>
            </p:cNvPr>
            <p:cNvSpPr/>
            <p:nvPr/>
          </p:nvSpPr>
          <p:spPr>
            <a:xfrm>
              <a:off x="8997673" y="310835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FE78D89-E6B2-2BF0-A707-38E2D1A40B1F}"/>
                </a:ext>
              </a:extLst>
            </p:cNvPr>
            <p:cNvSpPr/>
            <p:nvPr/>
          </p:nvSpPr>
          <p:spPr>
            <a:xfrm>
              <a:off x="9001728" y="346213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5C0007A-237D-53A0-F35D-8EFD2C76F19A}"/>
                </a:ext>
              </a:extLst>
            </p:cNvPr>
            <p:cNvSpPr/>
            <p:nvPr/>
          </p:nvSpPr>
          <p:spPr>
            <a:xfrm>
              <a:off x="8998258" y="381591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42BB81D-D50B-FEBF-DF47-7B0D8106D5E4}"/>
                </a:ext>
              </a:extLst>
            </p:cNvPr>
            <p:cNvSpPr/>
            <p:nvPr/>
          </p:nvSpPr>
          <p:spPr>
            <a:xfrm>
              <a:off x="8999124" y="416970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B0BC52A-F5D5-3DDC-1C6C-A5BC479063BE}"/>
                </a:ext>
              </a:extLst>
            </p:cNvPr>
            <p:cNvSpPr/>
            <p:nvPr/>
          </p:nvSpPr>
          <p:spPr>
            <a:xfrm>
              <a:off x="9268078" y="310835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5404CB9-C383-97EE-962A-23F1470DB068}"/>
                </a:ext>
              </a:extLst>
            </p:cNvPr>
            <p:cNvSpPr/>
            <p:nvPr/>
          </p:nvSpPr>
          <p:spPr>
            <a:xfrm>
              <a:off x="9269826" y="346213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A04C08BD-0716-7C53-287D-FF325B83FC6F}"/>
                </a:ext>
              </a:extLst>
            </p:cNvPr>
            <p:cNvSpPr/>
            <p:nvPr/>
          </p:nvSpPr>
          <p:spPr>
            <a:xfrm>
              <a:off x="9268091" y="381591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1B1BEA7-FF2C-FFDB-A9B6-3BE7BBD1D9E4}"/>
                </a:ext>
              </a:extLst>
            </p:cNvPr>
            <p:cNvSpPr/>
            <p:nvPr/>
          </p:nvSpPr>
          <p:spPr>
            <a:xfrm>
              <a:off x="9269822" y="416970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AB6906C-DD8E-44DE-04A5-3E4AE1E99B96}"/>
                </a:ext>
              </a:extLst>
            </p:cNvPr>
            <p:cNvSpPr/>
            <p:nvPr/>
          </p:nvSpPr>
          <p:spPr>
            <a:xfrm>
              <a:off x="9538732" y="3108353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E621C3C-AF93-7052-142D-F8222D1FD22E}"/>
                </a:ext>
              </a:extLst>
            </p:cNvPr>
            <p:cNvSpPr/>
            <p:nvPr/>
          </p:nvSpPr>
          <p:spPr>
            <a:xfrm>
              <a:off x="9542787" y="3462136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D262559-A98E-8C31-44CF-CF7575C29F16}"/>
                </a:ext>
              </a:extLst>
            </p:cNvPr>
            <p:cNvSpPr/>
            <p:nvPr/>
          </p:nvSpPr>
          <p:spPr>
            <a:xfrm>
              <a:off x="9539317" y="3815919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31303DC-DD3B-8DE0-1964-803BCF509F81}"/>
                </a:ext>
              </a:extLst>
            </p:cNvPr>
            <p:cNvSpPr/>
            <p:nvPr/>
          </p:nvSpPr>
          <p:spPr>
            <a:xfrm>
              <a:off x="9540182" y="4169702"/>
              <a:ext cx="121313" cy="13138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D104F1-0F43-486C-55B0-EF8E282B47DE}"/>
              </a:ext>
            </a:extLst>
          </p:cNvPr>
          <p:cNvSpPr txBox="1"/>
          <p:nvPr/>
        </p:nvSpPr>
        <p:spPr>
          <a:xfrm>
            <a:off x="1867220" y="36268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DD278-700E-992A-123F-2791B17D839D}"/>
              </a:ext>
            </a:extLst>
          </p:cNvPr>
          <p:cNvSpPr txBox="1"/>
          <p:nvPr/>
        </p:nvSpPr>
        <p:spPr>
          <a:xfrm>
            <a:off x="3249065" y="35871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45499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97B19-5F76-109F-76CE-9F57B4B9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 factorization is hard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7E387-7377-9F11-96B5-F23F8C119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8260"/>
            <a:ext cx="10515600" cy="35163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Multiplying numbers is easier than trying to factor them.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Modern cryptography is based on the difficulty of factorization.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There is a nice result for matrices: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 matrix can be factored!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2F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fundamental theorem in linear algebra.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1781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0487-C45E-E391-BB4C-06E08D83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99CA5-8F14-BB2E-765A-709627442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n</m:t>
                    </m:r>
                    <m:r>
                      <m:rPr>
                        <m:nor/>
                      </m:rPr>
                      <a:rPr lang="en-US" sz="26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x</m:t>
                    </m:r>
                    <m:r>
                      <a:rPr lang="en-US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m</m:t>
                    </m:r>
                    <m:r>
                      <a:rPr lang="en-US" sz="2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can be written as a product of three smaller matrices as below.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called </a:t>
                </a:r>
                <a:r>
                  <a:rPr lang="en-US" sz="2600" dirty="0">
                    <a:solidFill>
                      <a:srgbClr val="2F54E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singular value decomposition (SVD)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299CA5-8F14-BB2E-765A-709627442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3"/>
                <a:stretch>
                  <a:fillRect l="-928" t="-3030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8248C6FE-039A-729C-9BD1-26E1C26D23A7}"/>
              </a:ext>
            </a:extLst>
          </p:cNvPr>
          <p:cNvSpPr txBox="1"/>
          <p:nvPr/>
        </p:nvSpPr>
        <p:spPr>
          <a:xfrm>
            <a:off x="3509734" y="5762510"/>
            <a:ext cx="768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x k</a:t>
            </a:r>
          </a:p>
          <a:p>
            <a:endParaRPr lang="en-US" sz="2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3B81B6-347F-A26C-D7F2-2FC38A82811D}"/>
              </a:ext>
            </a:extLst>
          </p:cNvPr>
          <p:cNvSpPr txBox="1"/>
          <p:nvPr/>
        </p:nvSpPr>
        <p:spPr>
          <a:xfrm>
            <a:off x="4320128" y="5756564"/>
            <a:ext cx="155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 x k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(k = rank of M) </a:t>
            </a:r>
          </a:p>
          <a:p>
            <a:endParaRPr lang="en-US" sz="2400" dirty="0"/>
          </a:p>
        </p:txBody>
      </p:sp>
      <p:grpSp>
        <p:nvGrpSpPr>
          <p:cNvPr id="85" name="Group 84" descr="Singular Value Decomposition">
            <a:extLst>
              <a:ext uri="{FF2B5EF4-FFF2-40B4-BE49-F238E27FC236}">
                <a16:creationId xmlns:a16="http://schemas.microsoft.com/office/drawing/2014/main" id="{4B329848-037E-7FBE-4E9F-887C03240DBD}"/>
              </a:ext>
            </a:extLst>
          </p:cNvPr>
          <p:cNvGrpSpPr/>
          <p:nvPr/>
        </p:nvGrpSpPr>
        <p:grpSpPr>
          <a:xfrm>
            <a:off x="1054788" y="3563937"/>
            <a:ext cx="6479314" cy="3214236"/>
            <a:chOff x="1063118" y="3469505"/>
            <a:chExt cx="6479314" cy="3214236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0A018A3-202D-08C5-2072-79091DF8F7C2}"/>
                </a:ext>
              </a:extLst>
            </p:cNvPr>
            <p:cNvGrpSpPr/>
            <p:nvPr/>
          </p:nvGrpSpPr>
          <p:grpSpPr>
            <a:xfrm>
              <a:off x="1063118" y="4252523"/>
              <a:ext cx="6138961" cy="1435230"/>
              <a:chOff x="997130" y="4002659"/>
              <a:chExt cx="6808266" cy="159170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A1A9FD0-4ADD-E5EE-9C92-7FB5E84BABE0}"/>
                  </a:ext>
                </a:extLst>
              </p:cNvPr>
              <p:cNvGrpSpPr/>
              <p:nvPr/>
            </p:nvGrpSpPr>
            <p:grpSpPr>
              <a:xfrm>
                <a:off x="997130" y="4002659"/>
                <a:ext cx="1537523" cy="1591707"/>
                <a:chOff x="4216400" y="2693846"/>
                <a:chExt cx="982133" cy="1699560"/>
              </a:xfrm>
            </p:grpSpPr>
            <p:sp>
              <p:nvSpPr>
                <p:cNvPr id="6" name="Left Bracket 5">
                  <a:extLst>
                    <a:ext uri="{FF2B5EF4-FFF2-40B4-BE49-F238E27FC236}">
                      <a16:creationId xmlns:a16="http://schemas.microsoft.com/office/drawing/2014/main" id="{B2AC41D6-D31B-A649-1071-D1DB53D18394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7" name="Left Bracket 6">
                  <a:extLst>
                    <a:ext uri="{FF2B5EF4-FFF2-40B4-BE49-F238E27FC236}">
                      <a16:creationId xmlns:a16="http://schemas.microsoft.com/office/drawing/2014/main" id="{8F8A508F-B0DD-A3EC-504B-ADE985139B1E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EB3A102-62C4-D6C6-D3E8-83D720A44066}"/>
                  </a:ext>
                </a:extLst>
              </p:cNvPr>
              <p:cNvGrpSpPr/>
              <p:nvPr/>
            </p:nvGrpSpPr>
            <p:grpSpPr>
              <a:xfrm>
                <a:off x="3673740" y="4002659"/>
                <a:ext cx="965904" cy="1591707"/>
                <a:chOff x="4216400" y="2693846"/>
                <a:chExt cx="982133" cy="1699560"/>
              </a:xfrm>
            </p:grpSpPr>
            <p:sp>
              <p:nvSpPr>
                <p:cNvPr id="29" name="Left Bracket 28">
                  <a:extLst>
                    <a:ext uri="{FF2B5EF4-FFF2-40B4-BE49-F238E27FC236}">
                      <a16:creationId xmlns:a16="http://schemas.microsoft.com/office/drawing/2014/main" id="{9BFFC5D9-D0C7-A1CB-4D5F-73C3130C0E67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30" name="Left Bracket 29">
                  <a:extLst>
                    <a:ext uri="{FF2B5EF4-FFF2-40B4-BE49-F238E27FC236}">
                      <a16:creationId xmlns:a16="http://schemas.microsoft.com/office/drawing/2014/main" id="{14BA4454-23D8-0CB4-46DC-42E5CF92B47C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18401E7-ADC2-D78C-D12F-5BDA733FC62F}"/>
                  </a:ext>
                </a:extLst>
              </p:cNvPr>
              <p:cNvSpPr/>
              <p:nvPr/>
            </p:nvSpPr>
            <p:spPr>
              <a:xfrm>
                <a:off x="1141164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32A06E1-4A13-477D-1716-AC4FEE86778A}"/>
                  </a:ext>
                </a:extLst>
              </p:cNvPr>
              <p:cNvSpPr/>
              <p:nvPr/>
            </p:nvSpPr>
            <p:spPr>
              <a:xfrm>
                <a:off x="1140606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2E04D35-16B3-0E57-1D4D-DD9ECAF2E754}"/>
                  </a:ext>
                </a:extLst>
              </p:cNvPr>
              <p:cNvSpPr/>
              <p:nvPr/>
            </p:nvSpPr>
            <p:spPr>
              <a:xfrm>
                <a:off x="1140606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DCAC5FF-367C-EAF0-4E4C-2B07F941E53F}"/>
                  </a:ext>
                </a:extLst>
              </p:cNvPr>
              <p:cNvSpPr/>
              <p:nvPr/>
            </p:nvSpPr>
            <p:spPr>
              <a:xfrm>
                <a:off x="1143202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8816694-020B-6C15-A1D7-629CFD902C9F}"/>
                  </a:ext>
                </a:extLst>
              </p:cNvPr>
              <p:cNvSpPr/>
              <p:nvPr/>
            </p:nvSpPr>
            <p:spPr>
              <a:xfrm>
                <a:off x="1411819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6A6913-B7A0-B64C-74A8-44C17D8669D7}"/>
                  </a:ext>
                </a:extLst>
              </p:cNvPr>
              <p:cNvSpPr/>
              <p:nvPr/>
            </p:nvSpPr>
            <p:spPr>
              <a:xfrm>
                <a:off x="1413567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603969D-7517-6FF6-3ECF-A3797449BBA9}"/>
                  </a:ext>
                </a:extLst>
              </p:cNvPr>
              <p:cNvSpPr/>
              <p:nvPr/>
            </p:nvSpPr>
            <p:spPr>
              <a:xfrm>
                <a:off x="1411832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69D9871-B15F-8959-F02E-7CFFD05ED7B9}"/>
                  </a:ext>
                </a:extLst>
              </p:cNvPr>
              <p:cNvSpPr/>
              <p:nvPr/>
            </p:nvSpPr>
            <p:spPr>
              <a:xfrm>
                <a:off x="1413563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7B06AFB-52B6-1605-E8CB-52EA2F998663}"/>
                  </a:ext>
                </a:extLst>
              </p:cNvPr>
              <p:cNvSpPr/>
              <p:nvPr/>
            </p:nvSpPr>
            <p:spPr>
              <a:xfrm>
                <a:off x="1682473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194ECCC-ECA9-11C2-8916-B1FBF913678D}"/>
                  </a:ext>
                </a:extLst>
              </p:cNvPr>
              <p:cNvSpPr/>
              <p:nvPr/>
            </p:nvSpPr>
            <p:spPr>
              <a:xfrm>
                <a:off x="1686528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FED3DE8-D7B3-11E0-0F2D-0991D89FAF05}"/>
                  </a:ext>
                </a:extLst>
              </p:cNvPr>
              <p:cNvSpPr/>
              <p:nvPr/>
            </p:nvSpPr>
            <p:spPr>
              <a:xfrm>
                <a:off x="1683058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E0EA0C8-0512-4959-BCD3-5FF5656EB124}"/>
                  </a:ext>
                </a:extLst>
              </p:cNvPr>
              <p:cNvSpPr/>
              <p:nvPr/>
            </p:nvSpPr>
            <p:spPr>
              <a:xfrm>
                <a:off x="1683924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00F4201-496D-6D11-43AB-EB93CE039A0B}"/>
                  </a:ext>
                </a:extLst>
              </p:cNvPr>
              <p:cNvSpPr/>
              <p:nvPr/>
            </p:nvSpPr>
            <p:spPr>
              <a:xfrm>
                <a:off x="1952878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5F0E2F-F783-8B94-49A5-501438F659CF}"/>
                  </a:ext>
                </a:extLst>
              </p:cNvPr>
              <p:cNvSpPr/>
              <p:nvPr/>
            </p:nvSpPr>
            <p:spPr>
              <a:xfrm>
                <a:off x="1954626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9A93306-9B4D-BCBF-04EC-5D079AB2C955}"/>
                  </a:ext>
                </a:extLst>
              </p:cNvPr>
              <p:cNvSpPr/>
              <p:nvPr/>
            </p:nvSpPr>
            <p:spPr>
              <a:xfrm>
                <a:off x="1952891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FE30611-03EB-79F5-BE94-0159CBB9F348}"/>
                  </a:ext>
                </a:extLst>
              </p:cNvPr>
              <p:cNvSpPr/>
              <p:nvPr/>
            </p:nvSpPr>
            <p:spPr>
              <a:xfrm>
                <a:off x="1954622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1538286-AD6A-F742-434D-3546E593E703}"/>
                  </a:ext>
                </a:extLst>
              </p:cNvPr>
              <p:cNvSpPr/>
              <p:nvPr/>
            </p:nvSpPr>
            <p:spPr>
              <a:xfrm>
                <a:off x="2223532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3B814D-2B63-3542-377E-9FFB5EC12F4A}"/>
                  </a:ext>
                </a:extLst>
              </p:cNvPr>
              <p:cNvSpPr/>
              <p:nvPr/>
            </p:nvSpPr>
            <p:spPr>
              <a:xfrm>
                <a:off x="2227587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60C71CC-3597-116A-85E9-9BAA839AD869}"/>
                  </a:ext>
                </a:extLst>
              </p:cNvPr>
              <p:cNvSpPr/>
              <p:nvPr/>
            </p:nvSpPr>
            <p:spPr>
              <a:xfrm>
                <a:off x="2224117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66EF7F7-F82C-7369-8F6A-03C925925473}"/>
                  </a:ext>
                </a:extLst>
              </p:cNvPr>
              <p:cNvSpPr/>
              <p:nvPr/>
            </p:nvSpPr>
            <p:spPr>
              <a:xfrm>
                <a:off x="2224982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185E3DE-6262-E6BB-FD5B-A9A4B98D0369}"/>
                  </a:ext>
                </a:extLst>
              </p:cNvPr>
              <p:cNvSpPr/>
              <p:nvPr/>
            </p:nvSpPr>
            <p:spPr>
              <a:xfrm>
                <a:off x="3817775" y="416905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7B8599F-382F-E497-D4F1-CFDB9D3F6209}"/>
                  </a:ext>
                </a:extLst>
              </p:cNvPr>
              <p:cNvSpPr/>
              <p:nvPr/>
            </p:nvSpPr>
            <p:spPr>
              <a:xfrm>
                <a:off x="3817218" y="4522839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94D3901-DB8A-099E-7E20-1D94CCF8F0A4}"/>
                  </a:ext>
                </a:extLst>
              </p:cNvPr>
              <p:cNvSpPr/>
              <p:nvPr/>
            </p:nvSpPr>
            <p:spPr>
              <a:xfrm>
                <a:off x="3817218" y="4876622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A194403-2555-3360-B6AA-22048AAA46B2}"/>
                  </a:ext>
                </a:extLst>
              </p:cNvPr>
              <p:cNvSpPr/>
              <p:nvPr/>
            </p:nvSpPr>
            <p:spPr>
              <a:xfrm>
                <a:off x="3819813" y="5230405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5560EE8-7DD7-97E8-BE2B-BD8BF5BD2AE2}"/>
                  </a:ext>
                </a:extLst>
              </p:cNvPr>
              <p:cNvSpPr/>
              <p:nvPr/>
            </p:nvSpPr>
            <p:spPr>
              <a:xfrm>
                <a:off x="4088430" y="4169056"/>
                <a:ext cx="121313" cy="1313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352591F-2B3A-7B69-6FE6-D7E69C54C06F}"/>
                  </a:ext>
                </a:extLst>
              </p:cNvPr>
              <p:cNvSpPr/>
              <p:nvPr/>
            </p:nvSpPr>
            <p:spPr>
              <a:xfrm>
                <a:off x="4090179" y="4522839"/>
                <a:ext cx="121313" cy="1313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A5D49A-672A-6DA4-0A99-663DEB86FB29}"/>
                  </a:ext>
                </a:extLst>
              </p:cNvPr>
              <p:cNvSpPr/>
              <p:nvPr/>
            </p:nvSpPr>
            <p:spPr>
              <a:xfrm>
                <a:off x="4088444" y="4876622"/>
                <a:ext cx="121313" cy="1313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8360AF2-68DD-2BD3-2903-B5AD266A1B9C}"/>
                  </a:ext>
                </a:extLst>
              </p:cNvPr>
              <p:cNvSpPr/>
              <p:nvPr/>
            </p:nvSpPr>
            <p:spPr>
              <a:xfrm>
                <a:off x="4090174" y="5230405"/>
                <a:ext cx="121313" cy="1313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17A646B-4E09-DB04-EE1D-B400D599E253}"/>
                  </a:ext>
                </a:extLst>
              </p:cNvPr>
              <p:cNvSpPr/>
              <p:nvPr/>
            </p:nvSpPr>
            <p:spPr>
              <a:xfrm>
                <a:off x="4359085" y="416905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DAC3766-3C50-BF0B-41B8-992B2EF04C75}"/>
                  </a:ext>
                </a:extLst>
              </p:cNvPr>
              <p:cNvSpPr/>
              <p:nvPr/>
            </p:nvSpPr>
            <p:spPr>
              <a:xfrm>
                <a:off x="4363140" y="4522839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EF0C66E-2AD1-A079-8958-190AE74B0155}"/>
                  </a:ext>
                </a:extLst>
              </p:cNvPr>
              <p:cNvSpPr/>
              <p:nvPr/>
            </p:nvSpPr>
            <p:spPr>
              <a:xfrm>
                <a:off x="4359669" y="4876622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F6BCCDA-344C-509F-4B64-C38CD9F3A725}"/>
                  </a:ext>
                </a:extLst>
              </p:cNvPr>
              <p:cNvSpPr/>
              <p:nvPr/>
            </p:nvSpPr>
            <p:spPr>
              <a:xfrm>
                <a:off x="4360535" y="5230405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619CA47-CCB6-5C9F-5402-E36A90986A09}"/>
                      </a:ext>
                    </a:extLst>
                  </p:cNvPr>
                  <p:cNvSpPr txBox="1"/>
                  <p:nvPr/>
                </p:nvSpPr>
                <p:spPr>
                  <a:xfrm>
                    <a:off x="2324844" y="4521513"/>
                    <a:ext cx="1618488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O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NO" sz="36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619CA47-CCB6-5C9F-5402-E36A90986A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4844" y="4521513"/>
                    <a:ext cx="1618488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A6F3C17-F934-2FF5-8B53-C3A657F1748B}"/>
                  </a:ext>
                </a:extLst>
              </p:cNvPr>
              <p:cNvSpPr/>
              <p:nvPr/>
            </p:nvSpPr>
            <p:spPr>
              <a:xfrm>
                <a:off x="5145217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11ED142-70B1-7BA4-CE48-B0E18ADAC41A}"/>
                  </a:ext>
                </a:extLst>
              </p:cNvPr>
              <p:cNvGrpSpPr/>
              <p:nvPr/>
            </p:nvGrpSpPr>
            <p:grpSpPr>
              <a:xfrm>
                <a:off x="5001181" y="4002659"/>
                <a:ext cx="965904" cy="1210855"/>
                <a:chOff x="4216400" y="2693846"/>
                <a:chExt cx="982133" cy="1699560"/>
              </a:xfrm>
            </p:grpSpPr>
            <p:sp>
              <p:nvSpPr>
                <p:cNvPr id="45" name="Left Bracket 44">
                  <a:extLst>
                    <a:ext uri="{FF2B5EF4-FFF2-40B4-BE49-F238E27FC236}">
                      <a16:creationId xmlns:a16="http://schemas.microsoft.com/office/drawing/2014/main" id="{846D506B-FA3C-1F12-91E5-23464BE2C106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46" name="Left Bracket 45">
                  <a:extLst>
                    <a:ext uri="{FF2B5EF4-FFF2-40B4-BE49-F238E27FC236}">
                      <a16:creationId xmlns:a16="http://schemas.microsoft.com/office/drawing/2014/main" id="{81C1F58E-2A17-C480-0A61-E4BDD06F4EC3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A46C702-D3F5-9A6D-1842-7B5C20E5AF0B}"/>
                  </a:ext>
                </a:extLst>
              </p:cNvPr>
              <p:cNvSpPr/>
              <p:nvPr/>
            </p:nvSpPr>
            <p:spPr>
              <a:xfrm>
                <a:off x="5417620" y="4522840"/>
                <a:ext cx="121313" cy="131382"/>
              </a:xfrm>
              <a:prstGeom prst="ellipse">
                <a:avLst/>
              </a:prstGeom>
              <a:solidFill>
                <a:srgbClr val="A8EB6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36F877A-00D6-4C76-F132-9F32683D834C}"/>
                  </a:ext>
                </a:extLst>
              </p:cNvPr>
              <p:cNvSpPr/>
              <p:nvPr/>
            </p:nvSpPr>
            <p:spPr>
              <a:xfrm>
                <a:off x="5687110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A6A28DF-12AD-9FE7-2CA5-7DE53DAF0F5F}"/>
                  </a:ext>
                </a:extLst>
              </p:cNvPr>
              <p:cNvSpPr/>
              <p:nvPr/>
            </p:nvSpPr>
            <p:spPr>
              <a:xfrm>
                <a:off x="6472659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B3474E4-B68E-5347-73C3-F50A8EE03EE7}"/>
                  </a:ext>
                </a:extLst>
              </p:cNvPr>
              <p:cNvGrpSpPr/>
              <p:nvPr/>
            </p:nvGrpSpPr>
            <p:grpSpPr>
              <a:xfrm>
                <a:off x="6328623" y="4002659"/>
                <a:ext cx="1476773" cy="1210856"/>
                <a:chOff x="4216400" y="2693846"/>
                <a:chExt cx="982133" cy="1699560"/>
              </a:xfrm>
            </p:grpSpPr>
            <p:sp>
              <p:nvSpPr>
                <p:cNvPr id="51" name="Left Bracket 50">
                  <a:extLst>
                    <a:ext uri="{FF2B5EF4-FFF2-40B4-BE49-F238E27FC236}">
                      <a16:creationId xmlns:a16="http://schemas.microsoft.com/office/drawing/2014/main" id="{52AFE1EA-DFA0-32AF-091A-B6FF4B232046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/>
                </a:p>
              </p:txBody>
            </p:sp>
            <p:sp>
              <p:nvSpPr>
                <p:cNvPr id="52" name="Left Bracket 51">
                  <a:extLst>
                    <a:ext uri="{FF2B5EF4-FFF2-40B4-BE49-F238E27FC236}">
                      <a16:creationId xmlns:a16="http://schemas.microsoft.com/office/drawing/2014/main" id="{EB0D4F4E-027F-BC27-C16E-70AA516868E2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6FACAE8-280D-8095-B996-D81784A7E4B6}"/>
                  </a:ext>
                </a:extLst>
              </p:cNvPr>
              <p:cNvSpPr/>
              <p:nvPr/>
            </p:nvSpPr>
            <p:spPr>
              <a:xfrm>
                <a:off x="6472101" y="4522840"/>
                <a:ext cx="121313" cy="131382"/>
              </a:xfrm>
              <a:prstGeom prst="ellipse">
                <a:avLst/>
              </a:prstGeom>
              <a:solidFill>
                <a:srgbClr val="2F54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46A700C-AAA8-7AB5-4E89-FA1E643579A6}"/>
                  </a:ext>
                </a:extLst>
              </p:cNvPr>
              <p:cNvSpPr/>
              <p:nvPr/>
            </p:nvSpPr>
            <p:spPr>
              <a:xfrm>
                <a:off x="6472101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360DB0CB-859D-2697-1018-FF996A3BF043}"/>
                  </a:ext>
                </a:extLst>
              </p:cNvPr>
              <p:cNvSpPr/>
              <p:nvPr/>
            </p:nvSpPr>
            <p:spPr>
              <a:xfrm>
                <a:off x="6743313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7F021906-C15F-1974-9D3B-40B96FEE6951}"/>
                  </a:ext>
                </a:extLst>
              </p:cNvPr>
              <p:cNvSpPr/>
              <p:nvPr/>
            </p:nvSpPr>
            <p:spPr>
              <a:xfrm>
                <a:off x="6745062" y="4522840"/>
                <a:ext cx="121313" cy="131382"/>
              </a:xfrm>
              <a:prstGeom prst="ellipse">
                <a:avLst/>
              </a:prstGeom>
              <a:solidFill>
                <a:srgbClr val="2F54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754D13C-97D5-98F2-0934-F3615C7A54BC}"/>
                  </a:ext>
                </a:extLst>
              </p:cNvPr>
              <p:cNvSpPr/>
              <p:nvPr/>
            </p:nvSpPr>
            <p:spPr>
              <a:xfrm>
                <a:off x="6743327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15514D-F3A8-17E3-1C40-9756C9E0B163}"/>
                  </a:ext>
                </a:extLst>
              </p:cNvPr>
              <p:cNvSpPr/>
              <p:nvPr/>
            </p:nvSpPr>
            <p:spPr>
              <a:xfrm>
                <a:off x="7013968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BB099D3-338D-24A8-DFB3-92139A399962}"/>
                  </a:ext>
                </a:extLst>
              </p:cNvPr>
              <p:cNvSpPr/>
              <p:nvPr/>
            </p:nvSpPr>
            <p:spPr>
              <a:xfrm>
                <a:off x="7018023" y="4522840"/>
                <a:ext cx="121313" cy="131382"/>
              </a:xfrm>
              <a:prstGeom prst="ellipse">
                <a:avLst/>
              </a:prstGeom>
              <a:solidFill>
                <a:srgbClr val="2F54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7158F6D-9592-FC45-69DC-878B42EC521C}"/>
                  </a:ext>
                </a:extLst>
              </p:cNvPr>
              <p:cNvSpPr/>
              <p:nvPr/>
            </p:nvSpPr>
            <p:spPr>
              <a:xfrm>
                <a:off x="7014552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E9A2E9A-CF35-A18C-46B5-C4EC26BBB317}"/>
                  </a:ext>
                </a:extLst>
              </p:cNvPr>
              <p:cNvSpPr/>
              <p:nvPr/>
            </p:nvSpPr>
            <p:spPr>
              <a:xfrm>
                <a:off x="7284623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F71CECC-B555-ABC1-E78C-82324E222741}"/>
                  </a:ext>
                </a:extLst>
              </p:cNvPr>
              <p:cNvSpPr/>
              <p:nvPr/>
            </p:nvSpPr>
            <p:spPr>
              <a:xfrm>
                <a:off x="7286371" y="4522840"/>
                <a:ext cx="121313" cy="131382"/>
              </a:xfrm>
              <a:prstGeom prst="ellipse">
                <a:avLst/>
              </a:prstGeom>
              <a:solidFill>
                <a:srgbClr val="2F54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C845505-6356-F227-997D-5F866F096226}"/>
                  </a:ext>
                </a:extLst>
              </p:cNvPr>
              <p:cNvSpPr/>
              <p:nvPr/>
            </p:nvSpPr>
            <p:spPr>
              <a:xfrm>
                <a:off x="7284636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7F9116D-3E92-88CA-D4B9-34A0C504B7D3}"/>
                  </a:ext>
                </a:extLst>
              </p:cNvPr>
              <p:cNvSpPr/>
              <p:nvPr/>
            </p:nvSpPr>
            <p:spPr>
              <a:xfrm>
                <a:off x="7555278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AD726B1-B402-29BA-A469-E4DED6D213CC}"/>
                  </a:ext>
                </a:extLst>
              </p:cNvPr>
              <p:cNvSpPr/>
              <p:nvPr/>
            </p:nvSpPr>
            <p:spPr>
              <a:xfrm>
                <a:off x="7559332" y="4522840"/>
                <a:ext cx="121313" cy="131382"/>
              </a:xfrm>
              <a:prstGeom prst="ellipse">
                <a:avLst/>
              </a:prstGeom>
              <a:solidFill>
                <a:srgbClr val="2F54E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109070-3136-5318-2EF9-C789F578FE29}"/>
                  </a:ext>
                </a:extLst>
              </p:cNvPr>
              <p:cNvSpPr/>
              <p:nvPr/>
            </p:nvSpPr>
            <p:spPr>
              <a:xfrm>
                <a:off x="7555862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39F6860-BE57-2348-38CD-371E5D685C2D}"/>
                </a:ext>
              </a:extLst>
            </p:cNvPr>
            <p:cNvSpPr txBox="1"/>
            <p:nvPr/>
          </p:nvSpPr>
          <p:spPr>
            <a:xfrm>
              <a:off x="1351908" y="5668078"/>
              <a:ext cx="7689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M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 x m</a:t>
              </a:r>
            </a:p>
            <a:p>
              <a:endParaRPr lang="en-US" sz="2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3AFD74C-B22A-90BF-BF72-08B5C35C6287}"/>
                </a:ext>
              </a:extLst>
            </p:cNvPr>
            <p:cNvSpPr txBox="1"/>
            <p:nvPr/>
          </p:nvSpPr>
          <p:spPr>
            <a:xfrm>
              <a:off x="3156151" y="3481594"/>
              <a:ext cx="149275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Columns are “orthonormal” </a:t>
              </a:r>
            </a:p>
            <a:p>
              <a:endParaRPr 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8DE03C-4BB3-A5B0-6E39-2D378A46BA1A}"/>
                </a:ext>
              </a:extLst>
            </p:cNvPr>
            <p:cNvSpPr txBox="1"/>
            <p:nvPr/>
          </p:nvSpPr>
          <p:spPr>
            <a:xfrm>
              <a:off x="5562714" y="5668021"/>
              <a:ext cx="197971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V</a:t>
              </a:r>
              <a:r>
                <a:rPr lang="en-US" baseline="30000" dirty="0"/>
                <a:t>⏉</a:t>
              </a:r>
              <a:endParaRPr lang="en-US" sz="2000" baseline="30000" dirty="0"/>
            </a:p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 x m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FF2583-773A-DDDE-CDC9-D23A4492A316}"/>
                </a:ext>
              </a:extLst>
            </p:cNvPr>
            <p:cNvSpPr txBox="1"/>
            <p:nvPr/>
          </p:nvSpPr>
          <p:spPr>
            <a:xfrm>
              <a:off x="4680271" y="3469505"/>
              <a:ext cx="8518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Diagonal </a:t>
              </a:r>
            </a:p>
            <a:p>
              <a:pPr algn="ctr"/>
              <a:r>
                <a:rPr lang="en-US" sz="1400" dirty="0"/>
                <a:t>matrix</a:t>
              </a:r>
            </a:p>
            <a:p>
              <a:endParaRPr lang="en-US" sz="2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209C1A-59AA-A74F-58BF-33FF840B92C7}"/>
                </a:ext>
              </a:extLst>
            </p:cNvPr>
            <p:cNvSpPr txBox="1"/>
            <p:nvPr/>
          </p:nvSpPr>
          <p:spPr>
            <a:xfrm>
              <a:off x="5806196" y="3482568"/>
              <a:ext cx="149275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Rows are “orthonormal” </a:t>
              </a:r>
            </a:p>
            <a:p>
              <a:endParaRPr lang="en-US" sz="24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4A37B37-C7E9-C0FB-629E-68E47E6DD021}"/>
                </a:ext>
              </a:extLst>
            </p:cNvPr>
            <p:cNvCxnSpPr>
              <a:cxnSpLocks/>
            </p:cNvCxnSpPr>
            <p:nvPr/>
          </p:nvCxnSpPr>
          <p:spPr>
            <a:xfrm>
              <a:off x="3911267" y="3952960"/>
              <a:ext cx="0" cy="287857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89AFBB9-1AE5-2199-B959-7A8B1DDA17D6}"/>
                </a:ext>
              </a:extLst>
            </p:cNvPr>
            <p:cNvCxnSpPr>
              <a:cxnSpLocks/>
            </p:cNvCxnSpPr>
            <p:nvPr/>
          </p:nvCxnSpPr>
          <p:spPr>
            <a:xfrm>
              <a:off x="5126508" y="3944868"/>
              <a:ext cx="0" cy="287857"/>
            </a:xfrm>
            <a:prstGeom prst="straightConnector1">
              <a:avLst/>
            </a:prstGeom>
            <a:ln w="22225">
              <a:solidFill>
                <a:srgbClr val="A8EB6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D76D7A-3D82-586F-9708-CFFA14AE009F}"/>
                </a:ext>
              </a:extLst>
            </p:cNvPr>
            <p:cNvCxnSpPr>
              <a:cxnSpLocks/>
            </p:cNvCxnSpPr>
            <p:nvPr/>
          </p:nvCxnSpPr>
          <p:spPr>
            <a:xfrm>
              <a:off x="6547589" y="3944868"/>
              <a:ext cx="0" cy="287857"/>
            </a:xfrm>
            <a:prstGeom prst="straightConnector1">
              <a:avLst/>
            </a:prstGeom>
            <a:ln w="22225">
              <a:solidFill>
                <a:srgbClr val="2F54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6450E2C-42ED-0F4B-ACD9-B6ED0D9CE3DF}"/>
              </a:ext>
            </a:extLst>
          </p:cNvPr>
          <p:cNvSpPr txBox="1"/>
          <p:nvPr/>
        </p:nvSpPr>
        <p:spPr>
          <a:xfrm>
            <a:off x="4341479" y="4817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E9CF92C-ABB1-9518-A27C-744255B1E86E}"/>
              </a:ext>
            </a:extLst>
          </p:cNvPr>
          <p:cNvSpPr txBox="1"/>
          <p:nvPr/>
        </p:nvSpPr>
        <p:spPr>
          <a:xfrm>
            <a:off x="5540188" y="48102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82932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3715-A1E9-6E40-2F33-6AE8E425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Singular Value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EB72-E4D9-ED6B-2378-21EC2C0D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effectLst/>
              </a:rPr>
              <a:t>So not only it is a fundamental result of linear algebra, but it also appears in lots of places, not just machine learning: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Statistics (Principal Component Analysis)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Chemical physics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Image Processing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Robotics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Embeddings/ Vector Embeddings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89378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4C3B63-C7EB-35DB-92AC-A8DD8FDC4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How do matrix factorizations give us vector embeddings?</a:t>
            </a:r>
          </a:p>
        </p:txBody>
      </p:sp>
      <p:sp>
        <p:nvSpPr>
          <p:cNvPr id="4" name="Speech Bubble: Rectangle with Corners Rounded 6">
            <a:extLst>
              <a:ext uri="{FF2B5EF4-FFF2-40B4-BE49-F238E27FC236}">
                <a16:creationId xmlns:a16="http://schemas.microsoft.com/office/drawing/2014/main" id="{A42E015A-D2C4-051C-71C5-98B04A7BB45E}"/>
              </a:ext>
            </a:extLst>
          </p:cNvPr>
          <p:cNvSpPr/>
          <p:nvPr/>
        </p:nvSpPr>
        <p:spPr>
          <a:xfrm>
            <a:off x="2130829" y="1421498"/>
            <a:ext cx="7930342" cy="4015003"/>
          </a:xfrm>
          <a:prstGeom prst="wedgeRoundRectCallout">
            <a:avLst/>
          </a:prstGeom>
          <a:solidFill>
            <a:srgbClr val="FFD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 matrix factorizations give us </a:t>
            </a:r>
          </a:p>
          <a:p>
            <a:pPr algn="ctr"/>
            <a:r>
              <a:rPr lang="en-US" sz="5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 embeddings??</a:t>
            </a:r>
          </a:p>
          <a:p>
            <a:pPr algn="ctr"/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A8B7-99B7-6229-E045-41128F91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answer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115D3-3D00-5E45-FC35-2A6F7989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263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effectLst/>
                <a:latin typeface="Roboto" panose="02000000000000000000" pitchFamily="2" charset="0"/>
              </a:rPr>
              <a:t>The columns/rows of the factors are candidates for embeddings.</a:t>
            </a:r>
            <a:endParaRPr lang="en-US" dirty="0"/>
          </a:p>
          <a:p>
            <a:endParaRPr lang="en-NO" dirty="0"/>
          </a:p>
        </p:txBody>
      </p:sp>
      <p:grpSp>
        <p:nvGrpSpPr>
          <p:cNvPr id="94" name="Group 93" descr="matrix decomposition">
            <a:extLst>
              <a:ext uri="{FF2B5EF4-FFF2-40B4-BE49-F238E27FC236}">
                <a16:creationId xmlns:a16="http://schemas.microsoft.com/office/drawing/2014/main" id="{F3F45813-9B7E-EBDB-E834-963A3DBEAD7D}"/>
              </a:ext>
            </a:extLst>
          </p:cNvPr>
          <p:cNvGrpSpPr/>
          <p:nvPr/>
        </p:nvGrpSpPr>
        <p:grpSpPr>
          <a:xfrm>
            <a:off x="838200" y="3022339"/>
            <a:ext cx="6474623" cy="2347571"/>
            <a:chOff x="862520" y="3022339"/>
            <a:chExt cx="6474623" cy="2347571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0F9ABC8-CEF6-DD94-D331-8CA9F31EEE18}"/>
                </a:ext>
              </a:extLst>
            </p:cNvPr>
            <p:cNvSpPr/>
            <p:nvPr/>
          </p:nvSpPr>
          <p:spPr>
            <a:xfrm rot="5400000">
              <a:off x="6420541" y="3995193"/>
              <a:ext cx="913247" cy="2953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  <a:alpha val="3842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0FCE268F-99CD-6F74-C325-11B7B7B87E2B}"/>
                </a:ext>
              </a:extLst>
            </p:cNvPr>
            <p:cNvSpPr/>
            <p:nvPr/>
          </p:nvSpPr>
          <p:spPr>
            <a:xfrm rot="5400000">
              <a:off x="1429915" y="4186946"/>
              <a:ext cx="1281316" cy="29536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  <a:alpha val="3842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CBC0C43B-67B4-9AAE-0296-6852FE961E22}"/>
                </a:ext>
              </a:extLst>
            </p:cNvPr>
            <p:cNvSpPr/>
            <p:nvPr/>
          </p:nvSpPr>
          <p:spPr>
            <a:xfrm>
              <a:off x="3627559" y="4318931"/>
              <a:ext cx="755038" cy="295364"/>
            </a:xfrm>
            <a:prstGeom prst="roundRect">
              <a:avLst>
                <a:gd name="adj" fmla="val 50000"/>
              </a:avLst>
            </a:prstGeom>
            <a:solidFill>
              <a:srgbClr val="C00000">
                <a:alpha val="22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7089DACA-8474-E887-A7C6-93D24C14179C}"/>
                </a:ext>
              </a:extLst>
            </p:cNvPr>
            <p:cNvSpPr/>
            <p:nvPr/>
          </p:nvSpPr>
          <p:spPr>
            <a:xfrm>
              <a:off x="1199118" y="4318931"/>
              <a:ext cx="1281316" cy="295364"/>
            </a:xfrm>
            <a:prstGeom prst="roundRect">
              <a:avLst>
                <a:gd name="adj" fmla="val 50000"/>
              </a:avLst>
            </a:prstGeom>
            <a:solidFill>
              <a:srgbClr val="C00000">
                <a:alpha val="22403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C340934-A0EE-2002-8445-B5A8637ECC28}"/>
                </a:ext>
              </a:extLst>
            </p:cNvPr>
            <p:cNvGrpSpPr/>
            <p:nvPr/>
          </p:nvGrpSpPr>
          <p:grpSpPr>
            <a:xfrm>
              <a:off x="1154180" y="3617013"/>
              <a:ext cx="6138961" cy="1435230"/>
              <a:chOff x="997130" y="4002659"/>
              <a:chExt cx="6808266" cy="159170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9574AC8-BC82-1EA8-05F9-62BC3A21B141}"/>
                  </a:ext>
                </a:extLst>
              </p:cNvPr>
              <p:cNvGrpSpPr/>
              <p:nvPr/>
            </p:nvGrpSpPr>
            <p:grpSpPr>
              <a:xfrm>
                <a:off x="997130" y="4002659"/>
                <a:ext cx="1537523" cy="1591707"/>
                <a:chOff x="4216400" y="2693846"/>
                <a:chExt cx="982133" cy="1699560"/>
              </a:xfrm>
            </p:grpSpPr>
            <p:sp>
              <p:nvSpPr>
                <p:cNvPr id="75" name="Left Bracket 74">
                  <a:extLst>
                    <a:ext uri="{FF2B5EF4-FFF2-40B4-BE49-F238E27FC236}">
                      <a16:creationId xmlns:a16="http://schemas.microsoft.com/office/drawing/2014/main" id="{AC7861A9-F791-969D-D6B5-0C8725399DFC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76" name="Left Bracket 75">
                  <a:extLst>
                    <a:ext uri="{FF2B5EF4-FFF2-40B4-BE49-F238E27FC236}">
                      <a16:creationId xmlns:a16="http://schemas.microsoft.com/office/drawing/2014/main" id="{3E1A0290-DCA0-FC5C-097C-A21EEB028BA2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6A94BC1-A362-A14C-A672-1035571A6F6B}"/>
                  </a:ext>
                </a:extLst>
              </p:cNvPr>
              <p:cNvGrpSpPr/>
              <p:nvPr/>
            </p:nvGrpSpPr>
            <p:grpSpPr>
              <a:xfrm>
                <a:off x="3673740" y="4002659"/>
                <a:ext cx="965904" cy="1591707"/>
                <a:chOff x="4216400" y="2693846"/>
                <a:chExt cx="982133" cy="1699560"/>
              </a:xfrm>
            </p:grpSpPr>
            <p:sp>
              <p:nvSpPr>
                <p:cNvPr id="73" name="Left Bracket 72">
                  <a:extLst>
                    <a:ext uri="{FF2B5EF4-FFF2-40B4-BE49-F238E27FC236}">
                      <a16:creationId xmlns:a16="http://schemas.microsoft.com/office/drawing/2014/main" id="{54B4FC66-8E20-5E61-52BE-014A41912459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74" name="Left Bracket 73">
                  <a:extLst>
                    <a:ext uri="{FF2B5EF4-FFF2-40B4-BE49-F238E27FC236}">
                      <a16:creationId xmlns:a16="http://schemas.microsoft.com/office/drawing/2014/main" id="{8AE9832B-8A43-D6FB-1A3F-F71537BA977A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D48FA18-0C92-D0D0-8A11-8BC62971EB4E}"/>
                  </a:ext>
                </a:extLst>
              </p:cNvPr>
              <p:cNvSpPr/>
              <p:nvPr/>
            </p:nvSpPr>
            <p:spPr>
              <a:xfrm>
                <a:off x="1141164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5D619CD-4E45-74B5-7E8E-078997132A98}"/>
                  </a:ext>
                </a:extLst>
              </p:cNvPr>
              <p:cNvSpPr/>
              <p:nvPr/>
            </p:nvSpPr>
            <p:spPr>
              <a:xfrm>
                <a:off x="1140606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C415368-D533-5DD3-A9B6-782877F4F70E}"/>
                  </a:ext>
                </a:extLst>
              </p:cNvPr>
              <p:cNvSpPr/>
              <p:nvPr/>
            </p:nvSpPr>
            <p:spPr>
              <a:xfrm>
                <a:off x="1140606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BE7ACFE-BBC5-B721-7FEA-F4A728A8173E}"/>
                  </a:ext>
                </a:extLst>
              </p:cNvPr>
              <p:cNvSpPr/>
              <p:nvPr/>
            </p:nvSpPr>
            <p:spPr>
              <a:xfrm>
                <a:off x="1143202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28FF93-F99D-C73B-345C-5C9B2CFBA34A}"/>
                  </a:ext>
                </a:extLst>
              </p:cNvPr>
              <p:cNvSpPr/>
              <p:nvPr/>
            </p:nvSpPr>
            <p:spPr>
              <a:xfrm>
                <a:off x="1411819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4476E59-729D-899A-3AA1-ABDEE77B41D3}"/>
                  </a:ext>
                </a:extLst>
              </p:cNvPr>
              <p:cNvSpPr/>
              <p:nvPr/>
            </p:nvSpPr>
            <p:spPr>
              <a:xfrm>
                <a:off x="1413567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E4C25A-52DC-AF39-03D0-8C397C08BDF8}"/>
                  </a:ext>
                </a:extLst>
              </p:cNvPr>
              <p:cNvSpPr/>
              <p:nvPr/>
            </p:nvSpPr>
            <p:spPr>
              <a:xfrm>
                <a:off x="1411832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CAAF1A3-AB1B-71AE-16F9-48463486EB22}"/>
                  </a:ext>
                </a:extLst>
              </p:cNvPr>
              <p:cNvSpPr/>
              <p:nvPr/>
            </p:nvSpPr>
            <p:spPr>
              <a:xfrm>
                <a:off x="1413563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A487ECB-5C48-8601-06CC-583ADBA0EB91}"/>
                  </a:ext>
                </a:extLst>
              </p:cNvPr>
              <p:cNvSpPr/>
              <p:nvPr/>
            </p:nvSpPr>
            <p:spPr>
              <a:xfrm>
                <a:off x="1682473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4ECD9737-0B42-5B14-E282-6FD4C8DFD19D}"/>
                  </a:ext>
                </a:extLst>
              </p:cNvPr>
              <p:cNvSpPr/>
              <p:nvPr/>
            </p:nvSpPr>
            <p:spPr>
              <a:xfrm>
                <a:off x="1686528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C409DF0-06F6-B5D6-1980-8D756AD1E87E}"/>
                  </a:ext>
                </a:extLst>
              </p:cNvPr>
              <p:cNvSpPr/>
              <p:nvPr/>
            </p:nvSpPr>
            <p:spPr>
              <a:xfrm>
                <a:off x="1683058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A3963AE-3E4D-39CD-B4A5-6063A8884723}"/>
                  </a:ext>
                </a:extLst>
              </p:cNvPr>
              <p:cNvSpPr/>
              <p:nvPr/>
            </p:nvSpPr>
            <p:spPr>
              <a:xfrm>
                <a:off x="1683924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328B0C6-4AC1-F449-72A1-E0D6D532FBF8}"/>
                  </a:ext>
                </a:extLst>
              </p:cNvPr>
              <p:cNvSpPr/>
              <p:nvPr/>
            </p:nvSpPr>
            <p:spPr>
              <a:xfrm>
                <a:off x="1952878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E8AF6B6-925C-B93B-BDB5-9315A0983099}"/>
                  </a:ext>
                </a:extLst>
              </p:cNvPr>
              <p:cNvSpPr/>
              <p:nvPr/>
            </p:nvSpPr>
            <p:spPr>
              <a:xfrm>
                <a:off x="1954626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7F1A829-FA70-3D2B-B0F7-D8DF9A28A504}"/>
                  </a:ext>
                </a:extLst>
              </p:cNvPr>
              <p:cNvSpPr/>
              <p:nvPr/>
            </p:nvSpPr>
            <p:spPr>
              <a:xfrm>
                <a:off x="1952891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91689B7-82EB-FAFD-AED1-06B1CB702DFF}"/>
                  </a:ext>
                </a:extLst>
              </p:cNvPr>
              <p:cNvSpPr/>
              <p:nvPr/>
            </p:nvSpPr>
            <p:spPr>
              <a:xfrm>
                <a:off x="1954622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C3185-514E-1E53-3088-565E734E7B25}"/>
                  </a:ext>
                </a:extLst>
              </p:cNvPr>
              <p:cNvSpPr/>
              <p:nvPr/>
            </p:nvSpPr>
            <p:spPr>
              <a:xfrm>
                <a:off x="2223532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43F164-91EC-2954-D380-2BE1632156C3}"/>
                  </a:ext>
                </a:extLst>
              </p:cNvPr>
              <p:cNvSpPr/>
              <p:nvPr/>
            </p:nvSpPr>
            <p:spPr>
              <a:xfrm>
                <a:off x="2227587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D47A1B-CB94-8DEF-5CA6-E2F0394EFA1A}"/>
                  </a:ext>
                </a:extLst>
              </p:cNvPr>
              <p:cNvSpPr/>
              <p:nvPr/>
            </p:nvSpPr>
            <p:spPr>
              <a:xfrm>
                <a:off x="2224117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B904ADB-0525-0B27-9FDD-53F3BCBBD30F}"/>
                  </a:ext>
                </a:extLst>
              </p:cNvPr>
              <p:cNvSpPr/>
              <p:nvPr/>
            </p:nvSpPr>
            <p:spPr>
              <a:xfrm>
                <a:off x="2224982" y="523040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037F5DE-B6EC-1BD8-23FB-AB116E96A420}"/>
                  </a:ext>
                </a:extLst>
              </p:cNvPr>
              <p:cNvSpPr/>
              <p:nvPr/>
            </p:nvSpPr>
            <p:spPr>
              <a:xfrm>
                <a:off x="3817775" y="416905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7235EB1-E1C1-3409-9BDD-A1DE8F7BAC9A}"/>
                  </a:ext>
                </a:extLst>
              </p:cNvPr>
              <p:cNvSpPr/>
              <p:nvPr/>
            </p:nvSpPr>
            <p:spPr>
              <a:xfrm>
                <a:off x="3817218" y="4522839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12939FD-55E9-0C2D-7A23-A3AAC70D3381}"/>
                  </a:ext>
                </a:extLst>
              </p:cNvPr>
              <p:cNvSpPr/>
              <p:nvPr/>
            </p:nvSpPr>
            <p:spPr>
              <a:xfrm>
                <a:off x="3817218" y="4876622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7AECE9-0FCC-9885-54F4-886E1F11A6E7}"/>
                  </a:ext>
                </a:extLst>
              </p:cNvPr>
              <p:cNvSpPr/>
              <p:nvPr/>
            </p:nvSpPr>
            <p:spPr>
              <a:xfrm>
                <a:off x="3819813" y="5230405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CE8280B-1DF8-951F-A096-E3FA6BBA14C2}"/>
                  </a:ext>
                </a:extLst>
              </p:cNvPr>
              <p:cNvSpPr/>
              <p:nvPr/>
            </p:nvSpPr>
            <p:spPr>
              <a:xfrm>
                <a:off x="4088430" y="416905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D60FC43-5DF2-B322-B0E4-718F7F9ECAF0}"/>
                  </a:ext>
                </a:extLst>
              </p:cNvPr>
              <p:cNvSpPr/>
              <p:nvPr/>
            </p:nvSpPr>
            <p:spPr>
              <a:xfrm>
                <a:off x="4090179" y="4522839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2218702-0242-EF2D-111E-6CB5D0384291}"/>
                  </a:ext>
                </a:extLst>
              </p:cNvPr>
              <p:cNvSpPr/>
              <p:nvPr/>
            </p:nvSpPr>
            <p:spPr>
              <a:xfrm>
                <a:off x="4088444" y="4876622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B65D1CB-127D-5431-4BBC-4AAA9B4263F6}"/>
                  </a:ext>
                </a:extLst>
              </p:cNvPr>
              <p:cNvSpPr/>
              <p:nvPr/>
            </p:nvSpPr>
            <p:spPr>
              <a:xfrm>
                <a:off x="4090174" y="5230405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644CDFF-4CBA-B950-D256-D422A1ADE373}"/>
                  </a:ext>
                </a:extLst>
              </p:cNvPr>
              <p:cNvSpPr/>
              <p:nvPr/>
            </p:nvSpPr>
            <p:spPr>
              <a:xfrm>
                <a:off x="4359085" y="4169056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8356BD6-33BA-D8C8-339E-C76002AA66B1}"/>
                  </a:ext>
                </a:extLst>
              </p:cNvPr>
              <p:cNvSpPr/>
              <p:nvPr/>
            </p:nvSpPr>
            <p:spPr>
              <a:xfrm>
                <a:off x="4363140" y="4522839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E625703-FB40-47F4-336D-0EC3D8E525E2}"/>
                  </a:ext>
                </a:extLst>
              </p:cNvPr>
              <p:cNvSpPr/>
              <p:nvPr/>
            </p:nvSpPr>
            <p:spPr>
              <a:xfrm>
                <a:off x="4359669" y="4876622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E99EF-7573-A1B1-B388-280B7DC6B344}"/>
                  </a:ext>
                </a:extLst>
              </p:cNvPr>
              <p:cNvSpPr/>
              <p:nvPr/>
            </p:nvSpPr>
            <p:spPr>
              <a:xfrm>
                <a:off x="4360535" y="5230405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565F5BA-B2C0-ACE7-E3A2-4D7D9156FC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0989" y="4531180"/>
                    <a:ext cx="1618488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O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NO" sz="36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0565F5BA-B2C0-ACE7-E3A2-4D7D9156FC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0989" y="4531180"/>
                    <a:ext cx="1618488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D8A1BF2-8DDA-A7AF-CFFF-B4938608D823}"/>
                  </a:ext>
                </a:extLst>
              </p:cNvPr>
              <p:cNvSpPr/>
              <p:nvPr/>
            </p:nvSpPr>
            <p:spPr>
              <a:xfrm>
                <a:off x="5145217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AE459F-8F2D-BFBA-A4DF-8ED192841832}"/>
                  </a:ext>
                </a:extLst>
              </p:cNvPr>
              <p:cNvGrpSpPr/>
              <p:nvPr/>
            </p:nvGrpSpPr>
            <p:grpSpPr>
              <a:xfrm>
                <a:off x="5001181" y="4002659"/>
                <a:ext cx="965904" cy="1210855"/>
                <a:chOff x="4216400" y="2693846"/>
                <a:chExt cx="982133" cy="1699560"/>
              </a:xfrm>
            </p:grpSpPr>
            <p:sp>
              <p:nvSpPr>
                <p:cNvPr id="71" name="Left Bracket 70">
                  <a:extLst>
                    <a:ext uri="{FF2B5EF4-FFF2-40B4-BE49-F238E27FC236}">
                      <a16:creationId xmlns:a16="http://schemas.microsoft.com/office/drawing/2014/main" id="{008BD6D5-4F66-AE2B-F43C-BBCE6DC95F5D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  <p:sp>
              <p:nvSpPr>
                <p:cNvPr id="72" name="Left Bracket 71">
                  <a:extLst>
                    <a:ext uri="{FF2B5EF4-FFF2-40B4-BE49-F238E27FC236}">
                      <a16:creationId xmlns:a16="http://schemas.microsoft.com/office/drawing/2014/main" id="{7A7CA45E-5E3E-DFE1-BF41-5B9E1F748DC0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41CF055-17E5-0581-1F0A-5C4367AB39EA}"/>
                  </a:ext>
                </a:extLst>
              </p:cNvPr>
              <p:cNvSpPr/>
              <p:nvPr/>
            </p:nvSpPr>
            <p:spPr>
              <a:xfrm>
                <a:off x="5417620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B7D2757-ABBE-3370-BE9D-E6519EDE92BB}"/>
                  </a:ext>
                </a:extLst>
              </p:cNvPr>
              <p:cNvSpPr/>
              <p:nvPr/>
            </p:nvSpPr>
            <p:spPr>
              <a:xfrm>
                <a:off x="5687110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EAE1FFE-ACC0-01F1-B5E6-16CEC5802456}"/>
                  </a:ext>
                </a:extLst>
              </p:cNvPr>
              <p:cNvSpPr/>
              <p:nvPr/>
            </p:nvSpPr>
            <p:spPr>
              <a:xfrm>
                <a:off x="6472659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1816B4-44C6-149E-6D60-CF37D81E14F3}"/>
                  </a:ext>
                </a:extLst>
              </p:cNvPr>
              <p:cNvGrpSpPr/>
              <p:nvPr/>
            </p:nvGrpSpPr>
            <p:grpSpPr>
              <a:xfrm>
                <a:off x="6328623" y="4002659"/>
                <a:ext cx="1476773" cy="1210856"/>
                <a:chOff x="4216400" y="2693846"/>
                <a:chExt cx="982133" cy="1699560"/>
              </a:xfrm>
            </p:grpSpPr>
            <p:sp>
              <p:nvSpPr>
                <p:cNvPr id="69" name="Left Bracket 68">
                  <a:extLst>
                    <a:ext uri="{FF2B5EF4-FFF2-40B4-BE49-F238E27FC236}">
                      <a16:creationId xmlns:a16="http://schemas.microsoft.com/office/drawing/2014/main" id="{77AB38CF-9B65-35DF-FE21-E9EB56157A6E}"/>
                    </a:ext>
                  </a:extLst>
                </p:cNvPr>
                <p:cNvSpPr/>
                <p:nvPr/>
              </p:nvSpPr>
              <p:spPr>
                <a:xfrm>
                  <a:off x="42164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 dirty="0"/>
                </a:p>
              </p:txBody>
            </p:sp>
            <p:sp>
              <p:nvSpPr>
                <p:cNvPr id="70" name="Left Bracket 69">
                  <a:extLst>
                    <a:ext uri="{FF2B5EF4-FFF2-40B4-BE49-F238E27FC236}">
                      <a16:creationId xmlns:a16="http://schemas.microsoft.com/office/drawing/2014/main" id="{3BE04B3B-AD0C-AF8E-43DC-173165773DD7}"/>
                    </a:ext>
                  </a:extLst>
                </p:cNvPr>
                <p:cNvSpPr/>
                <p:nvPr/>
              </p:nvSpPr>
              <p:spPr>
                <a:xfrm rot="10800000">
                  <a:off x="5130800" y="2693846"/>
                  <a:ext cx="67733" cy="1699560"/>
                </a:xfrm>
                <a:prstGeom prst="leftBracket">
                  <a:avLst/>
                </a:prstGeom>
                <a:ln w="2222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NO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F111441-E763-3E60-0F7E-9A75C34553B2}"/>
                  </a:ext>
                </a:extLst>
              </p:cNvPr>
              <p:cNvSpPr/>
              <p:nvPr/>
            </p:nvSpPr>
            <p:spPr>
              <a:xfrm>
                <a:off x="6472101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603317F-A2CD-FF6B-8E83-E3FC87918B9F}"/>
                  </a:ext>
                </a:extLst>
              </p:cNvPr>
              <p:cNvSpPr/>
              <p:nvPr/>
            </p:nvSpPr>
            <p:spPr>
              <a:xfrm>
                <a:off x="6472101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0DD29220-99A3-5F4A-8D81-0833A9375F99}"/>
                  </a:ext>
                </a:extLst>
              </p:cNvPr>
              <p:cNvSpPr/>
              <p:nvPr/>
            </p:nvSpPr>
            <p:spPr>
              <a:xfrm>
                <a:off x="6743313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FB5E444-D004-9C85-2300-BF61CB78454B}"/>
                  </a:ext>
                </a:extLst>
              </p:cNvPr>
              <p:cNvSpPr/>
              <p:nvPr/>
            </p:nvSpPr>
            <p:spPr>
              <a:xfrm>
                <a:off x="6745062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B0731D7-052F-78A0-1CBF-E86B6A42027C}"/>
                  </a:ext>
                </a:extLst>
              </p:cNvPr>
              <p:cNvSpPr/>
              <p:nvPr/>
            </p:nvSpPr>
            <p:spPr>
              <a:xfrm>
                <a:off x="6743327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5B058D8-42AC-2BDB-D434-F25C54FC9EB4}"/>
                  </a:ext>
                </a:extLst>
              </p:cNvPr>
              <p:cNvSpPr/>
              <p:nvPr/>
            </p:nvSpPr>
            <p:spPr>
              <a:xfrm>
                <a:off x="7013968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9520ED3-48B3-C980-C173-9BAE492E6A38}"/>
                  </a:ext>
                </a:extLst>
              </p:cNvPr>
              <p:cNvSpPr/>
              <p:nvPr/>
            </p:nvSpPr>
            <p:spPr>
              <a:xfrm>
                <a:off x="7018023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78CAD43-3C6A-3254-D11F-9F863D7F70ED}"/>
                  </a:ext>
                </a:extLst>
              </p:cNvPr>
              <p:cNvSpPr/>
              <p:nvPr/>
            </p:nvSpPr>
            <p:spPr>
              <a:xfrm>
                <a:off x="7014552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1658829C-8E66-3DF2-B7C3-7DD0D534F1E6}"/>
                  </a:ext>
                </a:extLst>
              </p:cNvPr>
              <p:cNvSpPr/>
              <p:nvPr/>
            </p:nvSpPr>
            <p:spPr>
              <a:xfrm>
                <a:off x="7284623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EF5DEDA6-08F3-1EB4-8195-4908659515BF}"/>
                  </a:ext>
                </a:extLst>
              </p:cNvPr>
              <p:cNvSpPr/>
              <p:nvPr/>
            </p:nvSpPr>
            <p:spPr>
              <a:xfrm>
                <a:off x="7286371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4F368EB-8BB5-BCCD-73A0-861BB673D4EA}"/>
                  </a:ext>
                </a:extLst>
              </p:cNvPr>
              <p:cNvSpPr/>
              <p:nvPr/>
            </p:nvSpPr>
            <p:spPr>
              <a:xfrm>
                <a:off x="7284636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9E3019CE-0473-7AA4-4E5E-75E8A4FC5F22}"/>
                  </a:ext>
                </a:extLst>
              </p:cNvPr>
              <p:cNvSpPr/>
              <p:nvPr/>
            </p:nvSpPr>
            <p:spPr>
              <a:xfrm>
                <a:off x="7555278" y="4169057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9F8681D-6A93-60A3-8005-2932FA912AC4}"/>
                  </a:ext>
                </a:extLst>
              </p:cNvPr>
              <p:cNvSpPr/>
              <p:nvPr/>
            </p:nvSpPr>
            <p:spPr>
              <a:xfrm>
                <a:off x="7559332" y="4522840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8707FFD-0F49-EA3F-0706-AB92F544B1E0}"/>
                  </a:ext>
                </a:extLst>
              </p:cNvPr>
              <p:cNvSpPr/>
              <p:nvPr/>
            </p:nvSpPr>
            <p:spPr>
              <a:xfrm>
                <a:off x="7555862" y="4876623"/>
                <a:ext cx="121313" cy="13138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89476-F433-8B57-3462-E2868B6B489A}"/>
                </a:ext>
              </a:extLst>
            </p:cNvPr>
            <p:cNvSpPr txBox="1"/>
            <p:nvPr/>
          </p:nvSpPr>
          <p:spPr>
            <a:xfrm>
              <a:off x="1166681" y="3228422"/>
              <a:ext cx="13738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1  2  3  4  5</a:t>
              </a:r>
              <a:endParaRPr lang="en-US" sz="1400" dirty="0"/>
            </a:p>
            <a:p>
              <a:endParaRPr lang="en-US" sz="2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075288-A9C5-EA30-9AD6-0EF7CEEA04F8}"/>
                </a:ext>
              </a:extLst>
            </p:cNvPr>
            <p:cNvSpPr txBox="1"/>
            <p:nvPr/>
          </p:nvSpPr>
          <p:spPr>
            <a:xfrm>
              <a:off x="862520" y="3677139"/>
              <a:ext cx="20804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1  2  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3  4  </a:t>
              </a:r>
              <a:endParaRPr lang="en-US" sz="1400" dirty="0">
                <a:solidFill>
                  <a:srgbClr val="C00000"/>
                </a:solidFill>
              </a:endParaRPr>
            </a:p>
            <a:p>
              <a:endParaRPr lang="en-US" sz="2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8B745C2-BD96-3A02-E5D3-63DFA8AF4BCD}"/>
                </a:ext>
              </a:extLst>
            </p:cNvPr>
            <p:cNvSpPr txBox="1"/>
            <p:nvPr/>
          </p:nvSpPr>
          <p:spPr>
            <a:xfrm>
              <a:off x="5963271" y="3260506"/>
              <a:ext cx="13738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1  2  3  4  5</a:t>
              </a:r>
              <a:endParaRPr lang="en-US" sz="1400" dirty="0"/>
            </a:p>
            <a:p>
              <a:endParaRPr lang="en-US" sz="2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4223ED6-E337-31C6-7F7B-20D15FEA0248}"/>
                </a:ext>
              </a:extLst>
            </p:cNvPr>
            <p:cNvSpPr txBox="1"/>
            <p:nvPr/>
          </p:nvSpPr>
          <p:spPr>
            <a:xfrm>
              <a:off x="3284878" y="3645054"/>
              <a:ext cx="20804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1  2  </a:t>
              </a:r>
            </a:p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3  4  </a:t>
              </a:r>
              <a:endParaRPr lang="en-US" sz="1400" dirty="0">
                <a:solidFill>
                  <a:srgbClr val="C00000"/>
                </a:solidFill>
              </a:endParaRPr>
            </a:p>
            <a:p>
              <a:endParaRPr lang="en-US" sz="2400" dirty="0"/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0ACA74E9-B1C8-5555-5F30-0F05FF9A0EBE}"/>
                </a:ext>
              </a:extLst>
            </p:cNvPr>
            <p:cNvSpPr/>
            <p:nvPr/>
          </p:nvSpPr>
          <p:spPr>
            <a:xfrm>
              <a:off x="2015971" y="3022339"/>
              <a:ext cx="4916980" cy="723530"/>
            </a:xfrm>
            <a:prstGeom prst="arc">
              <a:avLst>
                <a:gd name="adj1" fmla="val 10930763"/>
                <a:gd name="adj2" fmla="val 21522991"/>
              </a:avLst>
            </a:prstGeom>
            <a:ln w="222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912A5371-5554-8E34-73E4-BC863174F7D9}"/>
                </a:ext>
              </a:extLst>
            </p:cNvPr>
            <p:cNvSpPr/>
            <p:nvPr/>
          </p:nvSpPr>
          <p:spPr>
            <a:xfrm rot="10800000">
              <a:off x="1821378" y="4620578"/>
              <a:ext cx="1642730" cy="626476"/>
            </a:xfrm>
            <a:prstGeom prst="arc">
              <a:avLst>
                <a:gd name="adj1" fmla="val 10930763"/>
                <a:gd name="adj2" fmla="val 21522991"/>
              </a:avLst>
            </a:prstGeom>
            <a:ln w="22225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428745C-87B0-EBC1-2CF3-1F2186F5E3E7}"/>
              </a:ext>
            </a:extLst>
          </p:cNvPr>
          <p:cNvSpPr txBox="1"/>
          <p:nvPr/>
        </p:nvSpPr>
        <p:spPr>
          <a:xfrm>
            <a:off x="4418319" y="40879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38C9A-D742-F1A2-EBA5-F030E569CC86}"/>
              </a:ext>
            </a:extLst>
          </p:cNvPr>
          <p:cNvSpPr txBox="1"/>
          <p:nvPr/>
        </p:nvSpPr>
        <p:spPr>
          <a:xfrm>
            <a:off x="5617029" y="40955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02154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720A5F-70A7-0CCE-39DF-C423AF74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The answer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55C6-DFB1-84FF-0610-B2CA0A30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780"/>
            <a:ext cx="3765062" cy="3622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Imagine a user-by-movie matrix obtained by stacking users’ data vectors side by side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(checkmarks are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 and empty cells are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 or negatives.)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  <p:pic>
        <p:nvPicPr>
          <p:cNvPr id="6" name="Picture 5" descr="User-movie preferences and rating">
            <a:extLst>
              <a:ext uri="{FF2B5EF4-FFF2-40B4-BE49-F238E27FC236}">
                <a16:creationId xmlns:a16="http://schemas.microsoft.com/office/drawing/2014/main" id="{4D3FBFE7-CC48-2DA3-11A4-CF1F4DD2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372" y="2153653"/>
            <a:ext cx="6189172" cy="2204011"/>
          </a:xfrm>
          <a:prstGeom prst="rect">
            <a:avLst/>
          </a:prstGeom>
        </p:spPr>
      </p:pic>
      <p:pic>
        <p:nvPicPr>
          <p:cNvPr id="7" name="Picture 2" descr="Movie - Free cinema icons">
            <a:extLst>
              <a:ext uri="{FF2B5EF4-FFF2-40B4-BE49-F238E27FC236}">
                <a16:creationId xmlns:a16="http://schemas.microsoft.com/office/drawing/2014/main" id="{40027651-92CD-CBCC-8E35-F67E717AA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328" y="1476762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- Free cinema icons">
            <a:extLst>
              <a:ext uri="{FF2B5EF4-FFF2-40B4-BE49-F238E27FC236}">
                <a16:creationId xmlns:a16="http://schemas.microsoft.com/office/drawing/2014/main" id="{BE8CB575-4077-4938-8BC9-DF7B9C96D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07" y="1460720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- Free cinema icons">
            <a:extLst>
              <a:ext uri="{FF2B5EF4-FFF2-40B4-BE49-F238E27FC236}">
                <a16:creationId xmlns:a16="http://schemas.microsoft.com/office/drawing/2014/main" id="{67DF8F12-7FA5-B4DD-511D-F6C682704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18" y="1456709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vie - Free cinema icons">
            <a:extLst>
              <a:ext uri="{FF2B5EF4-FFF2-40B4-BE49-F238E27FC236}">
                <a16:creationId xmlns:a16="http://schemas.microsoft.com/office/drawing/2014/main" id="{BE27902A-66A3-5D20-1D9A-08631046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381" y="1440667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vie - Free cinema icons">
            <a:extLst>
              <a:ext uri="{FF2B5EF4-FFF2-40B4-BE49-F238E27FC236}">
                <a16:creationId xmlns:a16="http://schemas.microsoft.com/office/drawing/2014/main" id="{1B06574A-6375-6845-39D1-7CB2FAD8F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992" y="1448688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601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D8781F-6A17-1946-6942-710D053CD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The answer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33558-08E1-1DA0-C58E-B029F27E7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49259"/>
            <a:ext cx="10298991" cy="11254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example, I can represent user number 3, that third row, by a vector namely just corresponding to the entries in that third row.</a:t>
            </a:r>
          </a:p>
          <a:p>
            <a:endParaRPr lang="en-NO" dirty="0"/>
          </a:p>
        </p:txBody>
      </p:sp>
      <p:grpSp>
        <p:nvGrpSpPr>
          <p:cNvPr id="10" name="Group 9" descr="vector representation of User 3 and Movie Shrek">
            <a:extLst>
              <a:ext uri="{FF2B5EF4-FFF2-40B4-BE49-F238E27FC236}">
                <a16:creationId xmlns:a16="http://schemas.microsoft.com/office/drawing/2014/main" id="{C42E29AB-774A-F775-831C-CD3A2FFABACD}"/>
              </a:ext>
            </a:extLst>
          </p:cNvPr>
          <p:cNvGrpSpPr/>
          <p:nvPr/>
        </p:nvGrpSpPr>
        <p:grpSpPr>
          <a:xfrm>
            <a:off x="7194591" y="3429000"/>
            <a:ext cx="4159209" cy="2009268"/>
            <a:chOff x="7194591" y="3429000"/>
            <a:chExt cx="4159209" cy="2009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2D5ED7-A0E2-9097-C1B8-D4DACEA54A28}"/>
                    </a:ext>
                  </a:extLst>
                </p:cNvPr>
                <p:cNvSpPr txBox="1"/>
                <p:nvPr/>
              </p:nvSpPr>
              <p:spPr>
                <a:xfrm>
                  <a:off x="8098305" y="3429000"/>
                  <a:ext cx="949390" cy="20092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en-US" sz="2800" dirty="0">
                      <a:solidFill>
                        <a:srgbClr val="7030A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C2D5ED7-A0E2-9097-C1B8-D4DACEA5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305" y="3429000"/>
                  <a:ext cx="949390" cy="2009268"/>
                </a:xfrm>
                <a:prstGeom prst="rect">
                  <a:avLst/>
                </a:prstGeom>
                <a:blipFill>
                  <a:blip r:embed="rId4"/>
                  <a:stretch>
                    <a:fillRect l="-18421" b="-251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13F427B-AF94-27AE-7AD2-C4C0CA9BF099}"/>
                    </a:ext>
                  </a:extLst>
                </p:cNvPr>
                <p:cNvSpPr txBox="1"/>
                <p:nvPr/>
              </p:nvSpPr>
              <p:spPr>
                <a:xfrm>
                  <a:off x="10152949" y="3585833"/>
                  <a:ext cx="1200851" cy="1679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3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en-US" sz="2800" dirty="0">
                      <a:solidFill>
                        <a:srgbClr val="7030A0"/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13F427B-AF94-27AE-7AD2-C4C0CA9BF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949" y="3585833"/>
                  <a:ext cx="1200851" cy="1679755"/>
                </a:xfrm>
                <a:prstGeom prst="rect">
                  <a:avLst/>
                </a:prstGeom>
                <a:blipFill>
                  <a:blip r:embed="rId5"/>
                  <a:stretch>
                    <a:fillRect l="-15625" b="-375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F4FDA9-443A-228F-0F06-91F2438C0287}"/>
                </a:ext>
              </a:extLst>
            </p:cNvPr>
            <p:cNvSpPr txBox="1"/>
            <p:nvPr/>
          </p:nvSpPr>
          <p:spPr>
            <a:xfrm>
              <a:off x="7194591" y="4202802"/>
              <a:ext cx="120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400" dirty="0">
                  <a:highlight>
                    <a:srgbClr val="A8EB65"/>
                  </a:highlight>
                </a:rPr>
                <a:t>User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6B9CFE-6A1A-AD14-1DBF-656DE91A7AB1}"/>
                </a:ext>
              </a:extLst>
            </p:cNvPr>
            <p:cNvSpPr txBox="1"/>
            <p:nvPr/>
          </p:nvSpPr>
          <p:spPr>
            <a:xfrm>
              <a:off x="9350984" y="4202802"/>
              <a:ext cx="120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400" dirty="0">
                  <a:highlight>
                    <a:srgbClr val="A8EB65"/>
                  </a:highlight>
                </a:rPr>
                <a:t>Shrek</a:t>
              </a:r>
            </a:p>
          </p:txBody>
        </p:sp>
      </p:grpSp>
      <p:pic>
        <p:nvPicPr>
          <p:cNvPr id="2" name="Picture 1" descr="User-movie preferences and rating">
            <a:extLst>
              <a:ext uri="{FF2B5EF4-FFF2-40B4-BE49-F238E27FC236}">
                <a16:creationId xmlns:a16="http://schemas.microsoft.com/office/drawing/2014/main" id="{A8208BE2-F0E2-156D-5276-23158276F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204" y="3007895"/>
            <a:ext cx="6189172" cy="220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1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4EB-F71D-1F36-F3CD-CFE01AC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300" y="-1325563"/>
            <a:ext cx="79883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Vector Embedding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026" name="Picture 2" descr="Data Representation - ClassNotes.ng">
            <a:extLst>
              <a:ext uri="{FF2B5EF4-FFF2-40B4-BE49-F238E27FC236}">
                <a16:creationId xmlns:a16="http://schemas.microsoft.com/office/drawing/2014/main" id="{44C70B97-A50C-1EDA-237A-11A17EB05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69" y="2363829"/>
            <a:ext cx="1822449" cy="18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ebra - Free education icons">
            <a:extLst>
              <a:ext uri="{FF2B5EF4-FFF2-40B4-BE49-F238E27FC236}">
                <a16:creationId xmlns:a16="http://schemas.microsoft.com/office/drawing/2014/main" id="{723F03F9-0441-56C8-392D-128E6C86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01" y="2312445"/>
            <a:ext cx="1925216" cy="19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What are Vector Embeddings? Applications, Use Cases &amp; More | DataStax">
            <a:extLst>
              <a:ext uri="{FF2B5EF4-FFF2-40B4-BE49-F238E27FC236}">
                <a16:creationId xmlns:a16="http://schemas.microsoft.com/office/drawing/2014/main" id="{33EFE7CE-3937-A9FB-DE3D-BCF89EF89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899FC-AD6D-E197-B7EF-CDFF5583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2770" y="2304953"/>
            <a:ext cx="1925217" cy="1940200"/>
          </a:xfrm>
          <a:prstGeom prst="rect">
            <a:avLst/>
          </a:prstGeom>
        </p:spPr>
      </p:pic>
      <p:pic>
        <p:nvPicPr>
          <p:cNvPr id="1036" name="Picture 12" descr="Dimensionality Reduction icon line vector illustration 37328707 Vector Art  at Vecteezy">
            <a:extLst>
              <a:ext uri="{FF2B5EF4-FFF2-40B4-BE49-F238E27FC236}">
                <a16:creationId xmlns:a16="http://schemas.microsoft.com/office/drawing/2014/main" id="{0A377D88-E56F-82BF-3BAB-BAB1858C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40" y="2312445"/>
            <a:ext cx="1925217" cy="19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700EA-1DEC-D0D4-EC31-FFF547FBFE05}"/>
              </a:ext>
            </a:extLst>
          </p:cNvPr>
          <p:cNvSpPr txBox="1"/>
          <p:nvPr/>
        </p:nvSpPr>
        <p:spPr>
          <a:xfrm>
            <a:off x="1285702" y="4266294"/>
            <a:ext cx="16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67364-331A-A2C7-4A92-FDADDA5ACA70}"/>
              </a:ext>
            </a:extLst>
          </p:cNvPr>
          <p:cNvSpPr txBox="1"/>
          <p:nvPr/>
        </p:nvSpPr>
        <p:spPr>
          <a:xfrm>
            <a:off x="3544681" y="4266294"/>
            <a:ext cx="232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EF3A6-88C1-C954-7242-968DE1D510C6}"/>
              </a:ext>
            </a:extLst>
          </p:cNvPr>
          <p:cNvSpPr txBox="1"/>
          <p:nvPr/>
        </p:nvSpPr>
        <p:spPr>
          <a:xfrm>
            <a:off x="6200868" y="4266294"/>
            <a:ext cx="2097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Vector Embedding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E772-825C-37ED-6789-86F5913CA749}"/>
              </a:ext>
            </a:extLst>
          </p:cNvPr>
          <p:cNvSpPr txBox="1"/>
          <p:nvPr/>
        </p:nvSpPr>
        <p:spPr>
          <a:xfrm>
            <a:off x="8405253" y="4266294"/>
            <a:ext cx="285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586570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FBCC-9803-4611-54EF-3838205F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There are features in the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2D94-3848-DB0B-6806-5AC07F5EF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7439"/>
            <a:ext cx="4243754" cy="33442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users are </a:t>
            </a:r>
            <a:r>
              <a:rPr lang="en-US" b="0" dirty="0">
                <a:solidFill>
                  <a:srgbClr val="2F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ids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others are adults.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Some movies are </a:t>
            </a:r>
            <a:r>
              <a:rPr lang="en-US" sz="2800" dirty="0">
                <a:solidFill>
                  <a:srgbClr val="2F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kids, others are for adults.</a:t>
            </a:r>
          </a:p>
          <a:p>
            <a:pPr>
              <a:lnSpc>
                <a:spcPct val="100000"/>
              </a:lnSpc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 movies are 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blockbusters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others are 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rthouse movies.</a:t>
            </a:r>
            <a:endParaRPr lang="en-US" sz="2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5" name="Picture 4" descr="User-movie preferences and rating">
            <a:extLst>
              <a:ext uri="{FF2B5EF4-FFF2-40B4-BE49-F238E27FC236}">
                <a16:creationId xmlns:a16="http://schemas.microsoft.com/office/drawing/2014/main" id="{D6350858-8C49-C560-796B-114CBBC0B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224" y="2695074"/>
            <a:ext cx="6189172" cy="2204011"/>
          </a:xfrm>
          <a:prstGeom prst="rect">
            <a:avLst/>
          </a:prstGeom>
        </p:spPr>
      </p:pic>
      <p:pic>
        <p:nvPicPr>
          <p:cNvPr id="6" name="Picture 2" descr="Movie - Free cinema icons">
            <a:extLst>
              <a:ext uri="{FF2B5EF4-FFF2-40B4-BE49-F238E27FC236}">
                <a16:creationId xmlns:a16="http://schemas.microsoft.com/office/drawing/2014/main" id="{109328C5-701F-E131-6D0F-15F862A9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275" y="2042246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vie - Free cinema icons">
            <a:extLst>
              <a:ext uri="{FF2B5EF4-FFF2-40B4-BE49-F238E27FC236}">
                <a16:creationId xmlns:a16="http://schemas.microsoft.com/office/drawing/2014/main" id="{BF792D13-AEED-AB22-2196-399C0C52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54" y="2026204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- Free cinema icons">
            <a:extLst>
              <a:ext uri="{FF2B5EF4-FFF2-40B4-BE49-F238E27FC236}">
                <a16:creationId xmlns:a16="http://schemas.microsoft.com/office/drawing/2014/main" id="{D993CB56-ACB2-4AD4-7BDE-8712D1D0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65" y="2022193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- Free cinema icons">
            <a:extLst>
              <a:ext uri="{FF2B5EF4-FFF2-40B4-BE49-F238E27FC236}">
                <a16:creationId xmlns:a16="http://schemas.microsoft.com/office/drawing/2014/main" id="{5096C740-1697-0103-EF2B-01F63E2E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328" y="2006151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vie - Free cinema icons">
            <a:extLst>
              <a:ext uri="{FF2B5EF4-FFF2-40B4-BE49-F238E27FC236}">
                <a16:creationId xmlns:a16="http://schemas.microsoft.com/office/drawing/2014/main" id="{245E8458-F945-D634-9CED-251A2F322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939" y="2014172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678228-43B0-0317-60CD-2EF29458B61B}"/>
              </a:ext>
            </a:extLst>
          </p:cNvPr>
          <p:cNvSpPr txBox="1"/>
          <p:nvPr/>
        </p:nvSpPr>
        <p:spPr>
          <a:xfrm>
            <a:off x="5040921" y="4564186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42 years 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53C18B-2018-3138-55FA-1D8720B99222}"/>
              </a:ext>
            </a:extLst>
          </p:cNvPr>
          <p:cNvSpPr txBox="1"/>
          <p:nvPr/>
        </p:nvSpPr>
        <p:spPr>
          <a:xfrm>
            <a:off x="5021383" y="3794370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 years 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03AC9-863A-9F87-4C51-7E4C51024C21}"/>
              </a:ext>
            </a:extLst>
          </p:cNvPr>
          <p:cNvSpPr txBox="1"/>
          <p:nvPr/>
        </p:nvSpPr>
        <p:spPr>
          <a:xfrm>
            <a:off x="5033106" y="4173416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 years old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1E3FE7-B3A7-01AF-E43D-E808E656024B}"/>
              </a:ext>
            </a:extLst>
          </p:cNvPr>
          <p:cNvSpPr txBox="1"/>
          <p:nvPr/>
        </p:nvSpPr>
        <p:spPr>
          <a:xfrm>
            <a:off x="5013568" y="3427047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 years old</a:t>
            </a:r>
          </a:p>
        </p:txBody>
      </p:sp>
    </p:spTree>
    <p:extLst>
      <p:ext uri="{BB962C8B-B14F-4D97-AF65-F5344CB8AC3E}">
        <p14:creationId xmlns:p14="http://schemas.microsoft.com/office/powerpoint/2010/main" val="212913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7C61-0E90-6A0C-4B55-E7B145F3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129C-23B7-63F4-5117-D049E826B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926"/>
            <a:ext cx="4984261" cy="3739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Find new, smaller-dimensional </a:t>
            </a:r>
            <a:br>
              <a:rPr lang="en-US" sz="2800" dirty="0"/>
            </a:br>
            <a:r>
              <a:rPr lang="en-US" sz="2800" dirty="0"/>
              <a:t>vector representations </a:t>
            </a:r>
            <a:br>
              <a:rPr lang="en-US" sz="2800" dirty="0"/>
            </a:br>
            <a:r>
              <a:rPr lang="en-US" sz="2800" dirty="0"/>
              <a:t>that capture these features.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For example, a 2-dimensional “latent” space.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6" name="Picture 5" descr="vector space for user-movie preferences and rating">
            <a:extLst>
              <a:ext uri="{FF2B5EF4-FFF2-40B4-BE49-F238E27FC236}">
                <a16:creationId xmlns:a16="http://schemas.microsoft.com/office/drawing/2014/main" id="{517B0B52-0D4E-DFF0-0E48-32F4D0C8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961" y="1579966"/>
            <a:ext cx="6890916" cy="4328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B2F89-026B-C40E-C143-834AFFB3AE4D}"/>
              </a:ext>
            </a:extLst>
          </p:cNvPr>
          <p:cNvSpPr txBox="1"/>
          <p:nvPr/>
        </p:nvSpPr>
        <p:spPr>
          <a:xfrm>
            <a:off x="10316305" y="3665416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42 years 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FADE8-D4B5-C809-775A-C493E66B243C}"/>
              </a:ext>
            </a:extLst>
          </p:cNvPr>
          <p:cNvSpPr txBox="1"/>
          <p:nvPr/>
        </p:nvSpPr>
        <p:spPr>
          <a:xfrm>
            <a:off x="7733322" y="5521570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 years 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82B1-8EFE-5915-9D1E-13D5A8D95013}"/>
              </a:ext>
            </a:extLst>
          </p:cNvPr>
          <p:cNvSpPr txBox="1"/>
          <p:nvPr/>
        </p:nvSpPr>
        <p:spPr>
          <a:xfrm>
            <a:off x="6525844" y="3626339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 years 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C2067-1892-79EC-42A0-BA56258F24A8}"/>
              </a:ext>
            </a:extLst>
          </p:cNvPr>
          <p:cNvSpPr txBox="1"/>
          <p:nvPr/>
        </p:nvSpPr>
        <p:spPr>
          <a:xfrm>
            <a:off x="7686429" y="1989016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 years old</a:t>
            </a:r>
          </a:p>
        </p:txBody>
      </p:sp>
    </p:spTree>
    <p:extLst>
      <p:ext uri="{BB962C8B-B14F-4D97-AF65-F5344CB8AC3E}">
        <p14:creationId xmlns:p14="http://schemas.microsoft.com/office/powerpoint/2010/main" val="1501967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7E13-6EF3-76BB-B7EC-0B954FCBB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0FE6-FCD3-A11D-6848-27EE2690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031"/>
            <a:ext cx="10515600" cy="14512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Use </a:t>
            </a:r>
            <a:r>
              <a:rPr lang="en-US" sz="2600" dirty="0">
                <a:solidFill>
                  <a:srgbClr val="2F54E6"/>
                </a:solidFill>
              </a:rPr>
              <a:t>SVD</a:t>
            </a:r>
            <a:r>
              <a:rPr lang="en-US" sz="2600" dirty="0"/>
              <a:t>-like techniques to find “smaller” matrices </a:t>
            </a:r>
            <a:r>
              <a:rPr lang="en-US" sz="2600" dirty="0">
                <a:solidFill>
                  <a:srgbClr val="C00000"/>
                </a:solidFill>
              </a:rPr>
              <a:t>U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C00000"/>
                </a:solidFill>
              </a:rPr>
              <a:t>V</a:t>
            </a:r>
            <a:r>
              <a:rPr lang="en-US" sz="2600" dirty="0"/>
              <a:t> whose product is close to the original matrix. Columns and rows of </a:t>
            </a:r>
            <a:r>
              <a:rPr lang="en-US" sz="2600" dirty="0">
                <a:solidFill>
                  <a:srgbClr val="C00000"/>
                </a:solidFill>
              </a:rPr>
              <a:t>U</a:t>
            </a:r>
            <a:r>
              <a:rPr lang="en-US" sz="2600" dirty="0"/>
              <a:t> and </a:t>
            </a:r>
            <a:r>
              <a:rPr lang="en-US" sz="2600" dirty="0">
                <a:solidFill>
                  <a:srgbClr val="C00000"/>
                </a:solidFill>
              </a:rPr>
              <a:t>V</a:t>
            </a:r>
            <a:r>
              <a:rPr lang="en-US" sz="2600" dirty="0"/>
              <a:t> are candidates for embeddings.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5" name="Picture 4" descr="User-movie preferences and rating">
            <a:extLst>
              <a:ext uri="{FF2B5EF4-FFF2-40B4-BE49-F238E27FC236}">
                <a16:creationId xmlns:a16="http://schemas.microsoft.com/office/drawing/2014/main" id="{3CCA2AD4-D43B-03D5-31EF-D5174DD68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51" y="3814011"/>
            <a:ext cx="6189172" cy="2204011"/>
          </a:xfrm>
          <a:prstGeom prst="rect">
            <a:avLst/>
          </a:prstGeom>
        </p:spPr>
      </p:pic>
      <p:pic>
        <p:nvPicPr>
          <p:cNvPr id="6" name="Picture 2" descr="Movie - Free cinema icons">
            <a:extLst>
              <a:ext uri="{FF2B5EF4-FFF2-40B4-BE49-F238E27FC236}">
                <a16:creationId xmlns:a16="http://schemas.microsoft.com/office/drawing/2014/main" id="{FE1C9E32-F019-2A5A-341E-18E4F0FB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602" y="3161183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vie - Free cinema icons">
            <a:extLst>
              <a:ext uri="{FF2B5EF4-FFF2-40B4-BE49-F238E27FC236}">
                <a16:creationId xmlns:a16="http://schemas.microsoft.com/office/drawing/2014/main" id="{3BBA041F-303E-291F-81F1-DB3C036A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81" y="3145141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- Free cinema icons">
            <a:extLst>
              <a:ext uri="{FF2B5EF4-FFF2-40B4-BE49-F238E27FC236}">
                <a16:creationId xmlns:a16="http://schemas.microsoft.com/office/drawing/2014/main" id="{AA4C4871-277C-F24B-873B-750B92077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792" y="3141130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- Free cinema icons">
            <a:extLst>
              <a:ext uri="{FF2B5EF4-FFF2-40B4-BE49-F238E27FC236}">
                <a16:creationId xmlns:a16="http://schemas.microsoft.com/office/drawing/2014/main" id="{C4C0DE3D-CF63-2786-E352-4F878B9BA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655" y="3125088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vie - Free cinema icons">
            <a:extLst>
              <a:ext uri="{FF2B5EF4-FFF2-40B4-BE49-F238E27FC236}">
                <a16:creationId xmlns:a16="http://schemas.microsoft.com/office/drawing/2014/main" id="{91A21658-C21D-6D1A-7B65-C43F328D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266" y="3133109"/>
            <a:ext cx="5635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Left Bracket 10">
            <a:extLst>
              <a:ext uri="{FF2B5EF4-FFF2-40B4-BE49-F238E27FC236}">
                <a16:creationId xmlns:a16="http://schemas.microsoft.com/office/drawing/2014/main" id="{862B150C-76C2-F421-737E-61DBE8ACC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6520" y="4082260"/>
            <a:ext cx="60065" cy="1435230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E61DC71D-1537-5DBD-7BEE-C8A0F0F0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947403" y="4082260"/>
            <a:ext cx="60065" cy="1435230"/>
          </a:xfrm>
          <a:prstGeom prst="leftBracket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FAA367-94A8-9330-A482-BF44E005F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8427" y="4232299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0325CB-C0C5-DA0F-D3EA-F7C437010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80265" y="5189309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0DAED6-5A97-1B87-AEEB-3A928AE75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4490" y="4232299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09035E-6327-5C22-24B7-5D4CD2595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8146" y="4539270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74DE3-BB26-4322-B9E4-59D4506B339D}"/>
                  </a:ext>
                </a:extLst>
              </p:cNvPr>
              <p:cNvSpPr txBox="1"/>
              <p:nvPr/>
            </p:nvSpPr>
            <p:spPr>
              <a:xfrm>
                <a:off x="6920230" y="4550107"/>
                <a:ext cx="1459378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O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US" sz="3600" dirty="0"/>
              </a:p>
              <a:p>
                <a:endParaRPr lang="en-NO" sz="3600" dirty="0"/>
              </a:p>
              <a:p>
                <a:endParaRPr lang="en-NO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E74DE3-BB26-4322-B9E4-59D4506B3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230" y="4550107"/>
                <a:ext cx="1459378" cy="16619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656489D7-FC8B-8159-3B47-429227C2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84904" y="4535259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7300F4-1D36-9B43-649F-F017B4A61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46115" y="5176943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2D68A0-292E-9248-1C21-4D2E5DCBB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42104" y="4860113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62BBF9-3068-70FD-3920-3E1AAA59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92925" y="4856101"/>
            <a:ext cx="109387" cy="118466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603058-FCAA-577F-8119-B91060A970DB}"/>
              </a:ext>
            </a:extLst>
          </p:cNvPr>
          <p:cNvSpPr txBox="1"/>
          <p:nvPr/>
        </p:nvSpPr>
        <p:spPr>
          <a:xfrm>
            <a:off x="8189495" y="558532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 2</a:t>
            </a:r>
            <a:r>
              <a:rPr lang="en-US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914DE2-841E-2B10-7CB6-F1FD54E7D0D1}"/>
              </a:ext>
            </a:extLst>
          </p:cNvPr>
          <p:cNvSpPr txBox="1"/>
          <p:nvPr/>
        </p:nvSpPr>
        <p:spPr>
          <a:xfrm>
            <a:off x="8390021" y="35840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pic>
        <p:nvPicPr>
          <p:cNvPr id="41" name="Picture 40" descr="Transpose matrix of V">
            <a:extLst>
              <a:ext uri="{FF2B5EF4-FFF2-40B4-BE49-F238E27FC236}">
                <a16:creationId xmlns:a16="http://schemas.microsoft.com/office/drawing/2014/main" id="{EF9CB8EB-84A3-2F94-C8E2-C224C03242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774836" y="3893964"/>
            <a:ext cx="1209972" cy="176347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92182C9-1186-3E97-B716-C5907EDEF850}"/>
              </a:ext>
            </a:extLst>
          </p:cNvPr>
          <p:cNvSpPr txBox="1"/>
          <p:nvPr/>
        </p:nvSpPr>
        <p:spPr>
          <a:xfrm>
            <a:off x="10014285" y="5605378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 5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628CE3-D584-0AE3-C95A-F7D7A3094710}"/>
                  </a:ext>
                </a:extLst>
              </p:cNvPr>
              <p:cNvSpPr txBox="1"/>
              <p:nvPr/>
            </p:nvSpPr>
            <p:spPr>
              <a:xfrm>
                <a:off x="10130590" y="3616157"/>
                <a:ext cx="5133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628CE3-D584-0AE3-C95A-F7D7A3094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590" y="3616157"/>
                <a:ext cx="5133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3A0F76-372B-32CA-A84A-74ABC4A2B33A}"/>
              </a:ext>
            </a:extLst>
          </p:cNvPr>
          <p:cNvSpPr txBox="1"/>
          <p:nvPr/>
        </p:nvSpPr>
        <p:spPr>
          <a:xfrm>
            <a:off x="9120948" y="46565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4622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4C6149-6392-92C0-9A2F-A9B730EB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How?</a:t>
            </a:r>
          </a:p>
        </p:txBody>
      </p:sp>
      <p:pic>
        <p:nvPicPr>
          <p:cNvPr id="2" name="Picture 1" descr="User-movie preferences and rating">
            <a:extLst>
              <a:ext uri="{FF2B5EF4-FFF2-40B4-BE49-F238E27FC236}">
                <a16:creationId xmlns:a16="http://schemas.microsoft.com/office/drawing/2014/main" id="{0E8A31FA-340D-B14A-5438-E1627B06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83" y="2466474"/>
            <a:ext cx="5458113" cy="1943675"/>
          </a:xfrm>
          <a:prstGeom prst="rect">
            <a:avLst/>
          </a:prstGeom>
        </p:spPr>
      </p:pic>
      <p:pic>
        <p:nvPicPr>
          <p:cNvPr id="3" name="Picture 2" descr="Movie - Free cinema icons">
            <a:extLst>
              <a:ext uri="{FF2B5EF4-FFF2-40B4-BE49-F238E27FC236}">
                <a16:creationId xmlns:a16="http://schemas.microsoft.com/office/drawing/2014/main" id="{11576276-0B79-5111-D073-8AEA2156E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13" y="1837709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ovie - Free cinema icons">
            <a:extLst>
              <a:ext uri="{FF2B5EF4-FFF2-40B4-BE49-F238E27FC236}">
                <a16:creationId xmlns:a16="http://schemas.microsoft.com/office/drawing/2014/main" id="{4E696C83-5BB4-D0B2-B336-60A33642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38" y="1821668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vie - Free cinema icons">
            <a:extLst>
              <a:ext uri="{FF2B5EF4-FFF2-40B4-BE49-F238E27FC236}">
                <a16:creationId xmlns:a16="http://schemas.microsoft.com/office/drawing/2014/main" id="{FBF6AD44-1B9B-EE31-3263-9C5DCDC41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9" y="1793593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Movie - Free cinema icons">
            <a:extLst>
              <a:ext uri="{FF2B5EF4-FFF2-40B4-BE49-F238E27FC236}">
                <a16:creationId xmlns:a16="http://schemas.microsoft.com/office/drawing/2014/main" id="{31EF2BC9-D20D-DFFA-1C1E-03FDEFDCD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97" y="1777551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ovie - Free cinema icons">
            <a:extLst>
              <a:ext uri="{FF2B5EF4-FFF2-40B4-BE49-F238E27FC236}">
                <a16:creationId xmlns:a16="http://schemas.microsoft.com/office/drawing/2014/main" id="{E8720C77-580E-F3D6-C4FF-D3D6DFCB2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08" y="1785572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matrix factorization of user-movie rating">
            <a:extLst>
              <a:ext uri="{FF2B5EF4-FFF2-40B4-BE49-F238E27FC236}">
                <a16:creationId xmlns:a16="http://schemas.microsoft.com/office/drawing/2014/main" id="{98E6CA9C-2B08-DF03-E510-32ED622E5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276" y="1401660"/>
            <a:ext cx="4223177" cy="370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7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ACA0A0E-3679-88EA-DF70-6056C1F6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How?</a:t>
            </a:r>
          </a:p>
        </p:txBody>
      </p:sp>
      <p:grpSp>
        <p:nvGrpSpPr>
          <p:cNvPr id="9" name="Group 8" descr="vector representation for user 3 and movie Shrek">
            <a:extLst>
              <a:ext uri="{FF2B5EF4-FFF2-40B4-BE49-F238E27FC236}">
                <a16:creationId xmlns:a16="http://schemas.microsoft.com/office/drawing/2014/main" id="{82AEB517-B67F-5714-AF28-86AA0C12C192}"/>
              </a:ext>
            </a:extLst>
          </p:cNvPr>
          <p:cNvGrpSpPr/>
          <p:nvPr/>
        </p:nvGrpSpPr>
        <p:grpSpPr>
          <a:xfrm>
            <a:off x="2778177" y="4872269"/>
            <a:ext cx="6587518" cy="1735411"/>
            <a:chOff x="2905876" y="4754961"/>
            <a:chExt cx="6587518" cy="17354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D89596E-50C3-CCCA-9E58-4E41D68BB3AD}"/>
                    </a:ext>
                  </a:extLst>
                </p:cNvPr>
                <p:cNvSpPr txBox="1"/>
                <p:nvPr/>
              </p:nvSpPr>
              <p:spPr>
                <a:xfrm>
                  <a:off x="3876064" y="4754961"/>
                  <a:ext cx="2113351" cy="1735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a14:m>
                  <a:r>
                    <a:rPr lang="en-US" sz="2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sz="3200" dirty="0"/>
                    <a:t>&gt;&gt;</a:t>
                  </a:r>
                  <a:r>
                    <a:rPr lang="en-US" sz="3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D89596E-50C3-CCCA-9E58-4E41D68BB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064" y="4754961"/>
                  <a:ext cx="2113351" cy="1735411"/>
                </a:xfrm>
                <a:prstGeom prst="rect">
                  <a:avLst/>
                </a:prstGeom>
                <a:blipFill>
                  <a:blip r:embed="rId4"/>
                  <a:stretch>
                    <a:fillRect l="-5988" b="-289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319CD1-2F87-E2AD-29D9-94CCD9315F8E}"/>
                    </a:ext>
                  </a:extLst>
                </p:cNvPr>
                <p:cNvSpPr txBox="1"/>
                <p:nvPr/>
              </p:nvSpPr>
              <p:spPr>
                <a:xfrm>
                  <a:off x="7380043" y="4896184"/>
                  <a:ext cx="2113351" cy="14529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sz="3200" dirty="0"/>
                        <m:t>&gt;&gt;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319CD1-2F87-E2AD-29D9-94CCD9315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043" y="4896184"/>
                  <a:ext cx="2113351" cy="1452962"/>
                </a:xfrm>
                <a:prstGeom prst="rect">
                  <a:avLst/>
                </a:prstGeom>
                <a:blipFill>
                  <a:blip r:embed="rId5"/>
                  <a:stretch>
                    <a:fillRect l="-4790" b="-260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957968-E1E9-CC3B-7274-8B4F02635A95}"/>
                </a:ext>
              </a:extLst>
            </p:cNvPr>
            <p:cNvSpPr txBox="1"/>
            <p:nvPr/>
          </p:nvSpPr>
          <p:spPr>
            <a:xfrm>
              <a:off x="2905876" y="5391833"/>
              <a:ext cx="120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400" dirty="0">
                  <a:highlight>
                    <a:srgbClr val="A8EB65"/>
                  </a:highlight>
                </a:rPr>
                <a:t>User 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129AD7-7375-3705-3BA9-F78C9D338BA4}"/>
                </a:ext>
              </a:extLst>
            </p:cNvPr>
            <p:cNvSpPr txBox="1"/>
            <p:nvPr/>
          </p:nvSpPr>
          <p:spPr>
            <a:xfrm>
              <a:off x="6538229" y="5391833"/>
              <a:ext cx="1200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400" dirty="0">
                  <a:highlight>
                    <a:srgbClr val="A8EB65"/>
                  </a:highlight>
                </a:rPr>
                <a:t>Shrek</a:t>
              </a:r>
            </a:p>
          </p:txBody>
        </p:sp>
      </p:grpSp>
      <p:pic>
        <p:nvPicPr>
          <p:cNvPr id="20" name="Picture 19" descr="User-movie preferences and rating">
            <a:extLst>
              <a:ext uri="{FF2B5EF4-FFF2-40B4-BE49-F238E27FC236}">
                <a16:creationId xmlns:a16="http://schemas.microsoft.com/office/drawing/2014/main" id="{56556BA6-084D-0D50-3071-438365EAD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83" y="2466474"/>
            <a:ext cx="5458113" cy="1943675"/>
          </a:xfrm>
          <a:prstGeom prst="rect">
            <a:avLst/>
          </a:prstGeom>
        </p:spPr>
      </p:pic>
      <p:pic>
        <p:nvPicPr>
          <p:cNvPr id="21" name="Picture 20" descr="Movie - Free cinema icons">
            <a:extLst>
              <a:ext uri="{FF2B5EF4-FFF2-40B4-BE49-F238E27FC236}">
                <a16:creationId xmlns:a16="http://schemas.microsoft.com/office/drawing/2014/main" id="{62505C56-8A26-F519-D813-FE438AB9E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13" y="1837709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Movie - Free cinema icons">
            <a:extLst>
              <a:ext uri="{FF2B5EF4-FFF2-40B4-BE49-F238E27FC236}">
                <a16:creationId xmlns:a16="http://schemas.microsoft.com/office/drawing/2014/main" id="{873439A7-3F18-5323-B23E-AC04ABB4B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738" y="1821668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Movie - Free cinema icons">
            <a:extLst>
              <a:ext uri="{FF2B5EF4-FFF2-40B4-BE49-F238E27FC236}">
                <a16:creationId xmlns:a16="http://schemas.microsoft.com/office/drawing/2014/main" id="{EE7FC78F-6BCE-AFDF-0936-3C4110448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129" y="1793593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Movie - Free cinema icons">
            <a:extLst>
              <a:ext uri="{FF2B5EF4-FFF2-40B4-BE49-F238E27FC236}">
                <a16:creationId xmlns:a16="http://schemas.microsoft.com/office/drawing/2014/main" id="{BEC62969-357C-B7E3-AE6E-E515FFF6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297" y="1777551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Movie - Free cinema icons">
            <a:extLst>
              <a:ext uri="{FF2B5EF4-FFF2-40B4-BE49-F238E27FC236}">
                <a16:creationId xmlns:a16="http://schemas.microsoft.com/office/drawing/2014/main" id="{BEA2B9FD-10CB-EBDE-651F-3FD11CE4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08" y="1785572"/>
            <a:ext cx="496995" cy="49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matrix factorization of user-movie rating">
            <a:extLst>
              <a:ext uri="{FF2B5EF4-FFF2-40B4-BE49-F238E27FC236}">
                <a16:creationId xmlns:a16="http://schemas.microsoft.com/office/drawing/2014/main" id="{7AE57276-4ECA-399D-D6C7-30D740C816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7871" y="1648509"/>
            <a:ext cx="3762107" cy="2842956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42BB6867-100E-B0EC-D364-895C6E87A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798376">
            <a:off x="3558057" y="347821"/>
            <a:ext cx="6455507" cy="6788002"/>
          </a:xfrm>
          <a:prstGeom prst="arc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lowchart: Merge 28">
            <a:extLst>
              <a:ext uri="{FF2B5EF4-FFF2-40B4-BE49-F238E27FC236}">
                <a16:creationId xmlns:a16="http://schemas.microsoft.com/office/drawing/2014/main" id="{26F2E59E-2C1E-2B1A-C46C-CF82416A4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6674" y="1431758"/>
            <a:ext cx="409073" cy="360947"/>
          </a:xfrm>
          <a:prstGeom prst="flowChartMerg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erge 29">
            <a:extLst>
              <a:ext uri="{FF2B5EF4-FFF2-40B4-BE49-F238E27FC236}">
                <a16:creationId xmlns:a16="http://schemas.microsoft.com/office/drawing/2014/main" id="{225830C6-BAE4-88AD-EE32-EF829B3F1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39200" y="1403684"/>
            <a:ext cx="409073" cy="360947"/>
          </a:xfrm>
          <a:prstGeom prst="flowChartMerg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E421E-FA33-7670-9979-34AD825B5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10263" y="3056021"/>
            <a:ext cx="613611" cy="1275347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293E2A-B8B0-1675-4CD6-88A324C2C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4023564" y="1763627"/>
            <a:ext cx="411078" cy="4271211"/>
          </a:xfrm>
          <a:prstGeom prst="rect">
            <a:avLst/>
          </a:prstGeom>
          <a:noFill/>
          <a:ln w="571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132BAF85-6140-7866-1680-51E89B3B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7871010">
            <a:off x="2328602" y="-467758"/>
            <a:ext cx="5121322" cy="5474683"/>
          </a:xfrm>
          <a:prstGeom prst="arc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lowchart: Merge 33">
            <a:extLst>
              <a:ext uri="{FF2B5EF4-FFF2-40B4-BE49-F238E27FC236}">
                <a16:creationId xmlns:a16="http://schemas.microsoft.com/office/drawing/2014/main" id="{F44497D1-7286-FA3F-9841-09102E31F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076074" y="4018547"/>
            <a:ext cx="244642" cy="152399"/>
          </a:xfrm>
          <a:prstGeom prst="flowChartMerg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Merge 34">
            <a:extLst>
              <a:ext uri="{FF2B5EF4-FFF2-40B4-BE49-F238E27FC236}">
                <a16:creationId xmlns:a16="http://schemas.microsoft.com/office/drawing/2014/main" id="{EEB6DFEB-A2B3-3513-4410-42CE79511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789821" y="3906253"/>
            <a:ext cx="244642" cy="152399"/>
          </a:xfrm>
          <a:prstGeom prst="flowChartMerg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1469-6C2C-742E-5B4C-04330F94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C34D-B7C8-E3A0-B886-0B6BF551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38785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Calibri Light" panose="020F0302020204030204" pitchFamily="34" charset="0"/>
              </a:rPr>
              <a:t>These vectors are close.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/>
                </a:solidFill>
                <a:cs typeface="Calibri Light" panose="020F0302020204030204" pitchFamily="34" charset="0"/>
              </a:rPr>
              <a:t>In particular, the “shadow” of orange vector onto blue is pretty large. (Remember, the dot products is a measure of similarity)</a:t>
            </a:r>
          </a:p>
          <a:p>
            <a:pPr marL="0" indent="0">
              <a:buNone/>
            </a:pPr>
            <a:endParaRPr lang="en-NO" dirty="0"/>
          </a:p>
        </p:txBody>
      </p:sp>
      <p:pic>
        <p:nvPicPr>
          <p:cNvPr id="5" name="Picture 4" descr="vector space for user-movie preferences and rating">
            <a:extLst>
              <a:ext uri="{FF2B5EF4-FFF2-40B4-BE49-F238E27FC236}">
                <a16:creationId xmlns:a16="http://schemas.microsoft.com/office/drawing/2014/main" id="{06AFA475-5AA3-34EB-2078-F185F4C0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43" y="1106905"/>
            <a:ext cx="6275472" cy="4801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0BFA6A-C611-4B92-BEA1-045CD4FFC9BF}"/>
              </a:ext>
            </a:extLst>
          </p:cNvPr>
          <p:cNvSpPr txBox="1"/>
          <p:nvPr/>
        </p:nvSpPr>
        <p:spPr>
          <a:xfrm>
            <a:off x="9808305" y="330590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42 years 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4E3B5-E9FE-EFEE-D742-CCCD4E2363FF}"/>
              </a:ext>
            </a:extLst>
          </p:cNvPr>
          <p:cNvSpPr txBox="1"/>
          <p:nvPr/>
        </p:nvSpPr>
        <p:spPr>
          <a:xfrm>
            <a:off x="7037753" y="5380893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35 years old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1271B-A521-E13C-BD31-92BD9937841B}"/>
              </a:ext>
            </a:extLst>
          </p:cNvPr>
          <p:cNvSpPr txBox="1"/>
          <p:nvPr/>
        </p:nvSpPr>
        <p:spPr>
          <a:xfrm>
            <a:off x="5744307" y="3274647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 years 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98560B-4F32-28E9-7659-37068D1B6ED2}"/>
              </a:ext>
            </a:extLst>
          </p:cNvPr>
          <p:cNvSpPr txBox="1"/>
          <p:nvPr/>
        </p:nvSpPr>
        <p:spPr>
          <a:xfrm>
            <a:off x="7248768" y="151227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10 years old</a:t>
            </a:r>
          </a:p>
        </p:txBody>
      </p:sp>
    </p:spTree>
    <p:extLst>
      <p:ext uri="{BB962C8B-B14F-4D97-AF65-F5344CB8AC3E}">
        <p14:creationId xmlns:p14="http://schemas.microsoft.com/office/powerpoint/2010/main" val="1098889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E266-0861-AC92-9088-A284C3FF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4B5D9-2ACB-B92A-4FA5-CBCF71244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3539"/>
            <a:ext cx="3886200" cy="2018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Feed data vector into a neural network.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The output is vector embeddings.</a:t>
            </a:r>
          </a:p>
          <a:p>
            <a:endParaRPr lang="en-NO" dirty="0"/>
          </a:p>
        </p:txBody>
      </p:sp>
      <p:grpSp>
        <p:nvGrpSpPr>
          <p:cNvPr id="13" name="Group 12" descr="Vector embedding transformation using ANN&#10;">
            <a:extLst>
              <a:ext uri="{FF2B5EF4-FFF2-40B4-BE49-F238E27FC236}">
                <a16:creationId xmlns:a16="http://schemas.microsoft.com/office/drawing/2014/main" id="{37BECD7B-D431-90D4-4A18-624C6F4F8117}"/>
              </a:ext>
            </a:extLst>
          </p:cNvPr>
          <p:cNvGrpSpPr/>
          <p:nvPr/>
        </p:nvGrpSpPr>
        <p:grpSpPr>
          <a:xfrm>
            <a:off x="5500261" y="1529297"/>
            <a:ext cx="5790695" cy="4963578"/>
            <a:chOff x="5500261" y="1529297"/>
            <a:chExt cx="5790695" cy="49635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A6E3BB-9A1B-C059-6899-C5138D0395A2}"/>
                    </a:ext>
                  </a:extLst>
                </p:cNvPr>
                <p:cNvSpPr txBox="1"/>
                <p:nvPr/>
              </p:nvSpPr>
              <p:spPr>
                <a:xfrm>
                  <a:off x="5500261" y="1529297"/>
                  <a:ext cx="379911" cy="44217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dirty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BA6E3BB-9A1B-C059-6899-C5138D039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261" y="1529297"/>
                  <a:ext cx="379911" cy="4421788"/>
                </a:xfrm>
                <a:prstGeom prst="rect">
                  <a:avLst/>
                </a:prstGeom>
                <a:blipFill>
                  <a:blip r:embed="rId3"/>
                  <a:stretch>
                    <a:fillRect b="-114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764D2B-6066-9CB1-E8E2-800A8E7E97DF}"/>
                    </a:ext>
                  </a:extLst>
                </p:cNvPr>
                <p:cNvSpPr txBox="1"/>
                <p:nvPr/>
              </p:nvSpPr>
              <p:spPr>
                <a:xfrm>
                  <a:off x="10451257" y="3032250"/>
                  <a:ext cx="360676" cy="13608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000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0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i="1" dirty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7764D2B-6066-9CB1-E8E2-800A8E7E9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1257" y="3032250"/>
                  <a:ext cx="360676" cy="1360822"/>
                </a:xfrm>
                <a:prstGeom prst="rect">
                  <a:avLst/>
                </a:prstGeom>
                <a:blipFill>
                  <a:blip r:embed="rId4"/>
                  <a:stretch>
                    <a:fillRect b="-2752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DFCB70-9861-EAAA-A79C-818F6C71EC07}"/>
                </a:ext>
              </a:extLst>
            </p:cNvPr>
            <p:cNvCxnSpPr>
              <a:cxnSpLocks/>
            </p:cNvCxnSpPr>
            <p:nvPr/>
          </p:nvCxnSpPr>
          <p:spPr>
            <a:xfrm>
              <a:off x="6170660" y="3740191"/>
              <a:ext cx="935182" cy="0"/>
            </a:xfrm>
            <a:prstGeom prst="straightConnector1">
              <a:avLst/>
            </a:prstGeom>
            <a:ln w="825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B5382D-CAD8-EF5F-2BF2-D27AC5597A1B}"/>
                </a:ext>
              </a:extLst>
            </p:cNvPr>
            <p:cNvCxnSpPr>
              <a:cxnSpLocks/>
            </p:cNvCxnSpPr>
            <p:nvPr/>
          </p:nvCxnSpPr>
          <p:spPr>
            <a:xfrm>
              <a:off x="9225587" y="3712661"/>
              <a:ext cx="935182" cy="0"/>
            </a:xfrm>
            <a:prstGeom prst="straightConnector1">
              <a:avLst/>
            </a:prstGeom>
            <a:ln w="825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F5F3CA-1291-3BE9-16C4-1C5D89F76D43}"/>
                </a:ext>
              </a:extLst>
            </p:cNvPr>
            <p:cNvSpPr txBox="1"/>
            <p:nvPr/>
          </p:nvSpPr>
          <p:spPr>
            <a:xfrm>
              <a:off x="7556115" y="3249640"/>
              <a:ext cx="16209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800" dirty="0">
                  <a:highlight>
                    <a:srgbClr val="A8EB65"/>
                  </a:highlight>
                </a:rPr>
                <a:t>Neural 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85CC07-55D3-BF6B-985B-F777F9A7F278}"/>
                </a:ext>
              </a:extLst>
            </p:cNvPr>
            <p:cNvSpPr txBox="1"/>
            <p:nvPr/>
          </p:nvSpPr>
          <p:spPr>
            <a:xfrm>
              <a:off x="5920813" y="5477212"/>
              <a:ext cx="159466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Movies viewed by user </a:t>
              </a:r>
            </a:p>
            <a:p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56450E-A784-0661-5806-F007E7A3DC4D}"/>
                </a:ext>
              </a:extLst>
            </p:cNvPr>
            <p:cNvSpPr txBox="1"/>
            <p:nvPr/>
          </p:nvSpPr>
          <p:spPr>
            <a:xfrm>
              <a:off x="9972234" y="4398616"/>
              <a:ext cx="1318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 embedding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39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577D-18AD-C58A-D5F1-38BF97B3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067"/>
            <a:ext cx="9144000" cy="880533"/>
          </a:xfrm>
        </p:spPr>
        <p:txBody>
          <a:bodyPr>
            <a:normAutofit/>
          </a:bodyPr>
          <a:lstStyle/>
          <a:p>
            <a:pPr algn="l"/>
            <a:r>
              <a:rPr lang="en-NO" sz="5000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71688-F86D-CF8E-1B9F-8661BD8A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9138"/>
            <a:ext cx="9144000" cy="421379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either case, the goal is the same.</a:t>
            </a:r>
            <a:endParaRPr lang="en-US" sz="2800" b="0" dirty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“Compress” your high-dimensional data into a smaller dimensional, more meaningful subspace. 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This should be done in a way that you don’t lose too much information.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his actually brings us to the larger discussion of </a:t>
            </a:r>
            <a:r>
              <a:rPr lang="en-US" sz="2800" i="0" dirty="0">
                <a:solidFill>
                  <a:srgbClr val="2F54E6"/>
                </a:solidFill>
                <a:effectLst/>
              </a:rPr>
              <a:t>dimensionality reduction technique</a:t>
            </a:r>
            <a:r>
              <a:rPr lang="en-US" sz="28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.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95004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31D7-659A-9215-B58A-CE11BF2B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Vector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F3A9-DEFC-B868-0055-77744A0F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Vector embeddings are a way to represent objects, such as words or images, as vectors in a continuous vector space.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These embeddings capture the semantic meaning of the objects such that similar objects are close to each other in this space.</a:t>
            </a:r>
          </a:p>
          <a:p>
            <a:pPr marL="0" indent="0">
              <a:lnSpc>
                <a:spcPct val="100000"/>
              </a:lnSpc>
              <a:buNone/>
            </a:pPr>
            <a:endParaRPr lang="en-NO" sz="3200" dirty="0"/>
          </a:p>
        </p:txBody>
      </p:sp>
    </p:spTree>
    <p:extLst>
      <p:ext uri="{BB962C8B-B14F-4D97-AF65-F5344CB8AC3E}">
        <p14:creationId xmlns:p14="http://schemas.microsoft.com/office/powerpoint/2010/main" val="423054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3DCCC-AABB-CCAA-2D83-7936523E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Vector Embeddings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A385DBBD-A949-36E4-6CC4-F7DE410261A3}"/>
              </a:ext>
            </a:extLst>
          </p:cNvPr>
          <p:cNvSpPr/>
          <p:nvPr/>
        </p:nvSpPr>
        <p:spPr>
          <a:xfrm>
            <a:off x="1651851" y="819303"/>
            <a:ext cx="8888298" cy="2095542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Idea:</a:t>
            </a:r>
          </a:p>
          <a:p>
            <a:r>
              <a:rPr lang="en-US" sz="2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 embeddings of a vector is another vector in a smaller dimensional space.</a:t>
            </a:r>
            <a:endParaRPr lang="en-US" sz="2800" dirty="0"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n-US" sz="4000" dirty="0"/>
          </a:p>
        </p:txBody>
      </p:sp>
      <p:grpSp>
        <p:nvGrpSpPr>
          <p:cNvPr id="14" name="Group 13" descr="a vector of three entries to a vector of two entries">
            <a:extLst>
              <a:ext uri="{FF2B5EF4-FFF2-40B4-BE49-F238E27FC236}">
                <a16:creationId xmlns:a16="http://schemas.microsoft.com/office/drawing/2014/main" id="{E6654EF4-393B-046B-196E-AC06A02A4267}"/>
              </a:ext>
            </a:extLst>
          </p:cNvPr>
          <p:cNvGrpSpPr/>
          <p:nvPr/>
        </p:nvGrpSpPr>
        <p:grpSpPr>
          <a:xfrm>
            <a:off x="3685728" y="3445135"/>
            <a:ext cx="4820544" cy="1941557"/>
            <a:chOff x="3278990" y="3342060"/>
            <a:chExt cx="4820544" cy="19415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CF2504-4750-5CDE-B6AA-355D4FBBEA43}"/>
                    </a:ext>
                  </a:extLst>
                </p:cNvPr>
                <p:cNvSpPr txBox="1"/>
                <p:nvPr/>
              </p:nvSpPr>
              <p:spPr>
                <a:xfrm>
                  <a:off x="4698514" y="3342060"/>
                  <a:ext cx="862360" cy="19415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54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54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54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sz="5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5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  <m:e>
                                    <m:r>
                                      <a:rPr lang="en-US" sz="54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9CF2504-4750-5CDE-B6AA-355D4FBBE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514" y="3342060"/>
                  <a:ext cx="862360" cy="1941557"/>
                </a:xfrm>
                <a:prstGeom prst="rect">
                  <a:avLst/>
                </a:prstGeom>
                <a:blipFill>
                  <a:blip r:embed="rId3"/>
                  <a:stretch>
                    <a:fillRect r="-1449" b="-324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AA6310-62DB-0635-B1DA-740B1432B604}"/>
                    </a:ext>
                  </a:extLst>
                </p:cNvPr>
                <p:cNvSpPr txBox="1"/>
                <p:nvPr/>
              </p:nvSpPr>
              <p:spPr>
                <a:xfrm>
                  <a:off x="7237174" y="3647208"/>
                  <a:ext cx="862360" cy="13312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54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5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5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r>
                                  <a:rPr lang="en-US" sz="54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5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3AA6310-62DB-0635-B1DA-740B1432B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74" y="3647208"/>
                  <a:ext cx="862360" cy="1331262"/>
                </a:xfrm>
                <a:prstGeom prst="rect">
                  <a:avLst/>
                </a:prstGeom>
                <a:blipFill>
                  <a:blip r:embed="rId4"/>
                  <a:stretch>
                    <a:fillRect b="-7547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44641B-7BB4-BF4C-AB72-E4F63E9A32AD}"/>
                </a:ext>
              </a:extLst>
            </p:cNvPr>
            <p:cNvSpPr txBox="1"/>
            <p:nvPr/>
          </p:nvSpPr>
          <p:spPr>
            <a:xfrm>
              <a:off x="3278990" y="3970385"/>
              <a:ext cx="1697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800" b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eplace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97EF8E-FF42-5710-81FD-1F935AA3496D}"/>
                </a:ext>
              </a:extLst>
            </p:cNvPr>
            <p:cNvSpPr txBox="1"/>
            <p:nvPr/>
          </p:nvSpPr>
          <p:spPr>
            <a:xfrm>
              <a:off x="6096000" y="3970385"/>
              <a:ext cx="16978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/>
                <a:t>with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B1F29A0-07CD-876C-9C50-7D98B38F4027}"/>
                </a:ext>
              </a:extLst>
            </p:cNvPr>
            <p:cNvCxnSpPr>
              <a:cxnSpLocks/>
            </p:cNvCxnSpPr>
            <p:nvPr/>
          </p:nvCxnSpPr>
          <p:spPr>
            <a:xfrm>
              <a:off x="5970480" y="4493605"/>
              <a:ext cx="1151193" cy="0"/>
            </a:xfrm>
            <a:prstGeom prst="straightConnector1">
              <a:avLst/>
            </a:prstGeom>
            <a:ln w="53975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49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3F8F00-EFF4-B7D5-FDBA-05C6169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find embeddings?</a:t>
            </a:r>
          </a:p>
        </p:txBody>
      </p:sp>
      <p:sp>
        <p:nvSpPr>
          <p:cNvPr id="4" name="Speech Bubble: Rectangle with Corners Rounded 4">
            <a:extLst>
              <a:ext uri="{FF2B5EF4-FFF2-40B4-BE49-F238E27FC236}">
                <a16:creationId xmlns:a16="http://schemas.microsoft.com/office/drawing/2014/main" id="{29A48489-635F-D5DE-4CBB-8C237CBA04A3}"/>
              </a:ext>
            </a:extLst>
          </p:cNvPr>
          <p:cNvSpPr/>
          <p:nvPr/>
        </p:nvSpPr>
        <p:spPr>
          <a:xfrm>
            <a:off x="838200" y="1927755"/>
            <a:ext cx="6649278" cy="3570513"/>
          </a:xfrm>
          <a:prstGeom prst="wedgeRoundRectCallout">
            <a:avLst/>
          </a:prstGeom>
          <a:solidFill>
            <a:srgbClr val="FFD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are two ways:</a:t>
            </a:r>
          </a:p>
          <a:p>
            <a:pPr marL="914400" lvl="1" indent="-457200">
              <a:buAutoNum type="arabicPeriod"/>
            </a:pPr>
            <a:endParaRPr lang="en-US" sz="3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Vector factorizations</a:t>
            </a:r>
          </a:p>
          <a:p>
            <a:pPr marL="914400" lvl="1" indent="-45720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4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CAD1-824C-05FD-9ED5-6A6C7A02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Vector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2665-69B3-8958-CAF4-C280E99A1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7015"/>
            <a:ext cx="10515600" cy="3299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O" sz="4800" dirty="0"/>
              <a:t>Let´s talk about Matrices first…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9B592C5-480E-5F40-C50C-49E41A2EA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771831" y="3828661"/>
              <a:ext cx="8115840" cy="18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9B592C5-480E-5F40-C50C-49E41A2EA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831" y="3721021"/>
                <a:ext cx="8223480" cy="23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92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7F7F-4A2B-6182-D91A-467766F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A4A5-6F7D-493D-AD40-A68EE80E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9216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Matrices are as fundamental as vectors in machine learning.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matrix is a 2-dimensional array of numbers.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represents a particular process of turning one vector into another: Stretching, rotating, scaling, or something more complex.</a:t>
            </a:r>
          </a:p>
          <a:p>
            <a:pPr marL="0" indent="0">
              <a:buNone/>
            </a:pP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0FDE45-F1F1-E8FF-D3D2-0A6EC9DABAF8}"/>
                  </a:ext>
                </a:extLst>
              </p:cNvPr>
              <p:cNvSpPr txBox="1"/>
              <p:nvPr/>
            </p:nvSpPr>
            <p:spPr>
              <a:xfrm>
                <a:off x="3584229" y="4370590"/>
                <a:ext cx="1320800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NO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0FDE45-F1F1-E8FF-D3D2-0A6EC9DAB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29" y="4370590"/>
                <a:ext cx="1320800" cy="1231747"/>
              </a:xfrm>
              <a:prstGeom prst="rect">
                <a:avLst/>
              </a:prstGeom>
              <a:blipFill>
                <a:blip r:embed="rId3"/>
                <a:stretch>
                  <a:fillRect r="-44762" b="-408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0F7192-2801-3EEC-A59C-972D20D3B4E5}"/>
                  </a:ext>
                </a:extLst>
              </p:cNvPr>
              <p:cNvSpPr txBox="1"/>
              <p:nvPr/>
            </p:nvSpPr>
            <p:spPr>
              <a:xfrm>
                <a:off x="6289731" y="4322392"/>
                <a:ext cx="1320800" cy="1321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sz="5400" dirty="0">
                    <a:solidFill>
                      <a:srgbClr val="C00000"/>
                    </a:solidFill>
                  </a:rPr>
                  <a:t> </a:t>
                </a:r>
                <a:r>
                  <a:rPr lang="en-US" sz="5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</a:t>
                </a:r>
                <a:r>
                  <a:rPr lang="en-US" sz="5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0F7192-2801-3EEC-A59C-972D20D3B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731" y="4322392"/>
                <a:ext cx="1320800" cy="1321131"/>
              </a:xfrm>
              <a:prstGeom prst="rect">
                <a:avLst/>
              </a:prstGeom>
              <a:blipFill>
                <a:blip r:embed="rId4"/>
                <a:stretch>
                  <a:fillRect t="-4762" r="-16190" b="-57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71354B-A7EA-5A61-05E7-EBC9769C3B21}"/>
                  </a:ext>
                </a:extLst>
              </p:cNvPr>
              <p:cNvSpPr txBox="1"/>
              <p:nvPr/>
            </p:nvSpPr>
            <p:spPr>
              <a:xfrm>
                <a:off x="7360206" y="4322391"/>
                <a:ext cx="862360" cy="1321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solidFill>
                                <a:srgbClr val="2F54E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dirty="0" smtClean="0">
                                  <a:solidFill>
                                    <a:srgbClr val="2F54E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0" dirty="0" smtClean="0">
                                  <a:solidFill>
                                    <a:srgbClr val="2F54E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3200" b="0" i="1" dirty="0" smtClean="0">
                                      <a:solidFill>
                                        <a:srgbClr val="2F54E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2F54E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2F54E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eqAr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71354B-A7EA-5A61-05E7-EBC9769C3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206" y="4322391"/>
                <a:ext cx="862360" cy="1321131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5BDE819-8BEE-6EF0-389B-E291C7B2B898}"/>
              </a:ext>
            </a:extLst>
          </p:cNvPr>
          <p:cNvSpPr txBox="1"/>
          <p:nvPr/>
        </p:nvSpPr>
        <p:spPr>
          <a:xfrm>
            <a:off x="6265801" y="5664887"/>
            <a:ext cx="7469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9B056-E03F-62AC-826F-9C08D16A4A33}"/>
              </a:ext>
            </a:extLst>
          </p:cNvPr>
          <p:cNvSpPr txBox="1"/>
          <p:nvPr/>
        </p:nvSpPr>
        <p:spPr>
          <a:xfrm>
            <a:off x="7286972" y="5670041"/>
            <a:ext cx="935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BAEBE5-1D25-614C-913E-57C72C541430}"/>
              </a:ext>
            </a:extLst>
          </p:cNvPr>
          <p:cNvSpPr txBox="1"/>
          <p:nvPr/>
        </p:nvSpPr>
        <p:spPr>
          <a:xfrm>
            <a:off x="5795319" y="49303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4943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6FB1-D5F1-D8C8-AB49-0DA74B1C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More generally…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320C-7A6D-6AA9-D4E5-DF721A0E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088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matrix represents a </a:t>
            </a:r>
            <a:r>
              <a:rPr lang="en-US" dirty="0">
                <a:solidFill>
                  <a:srgbClr val="2F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an entire vector space to another (possibly of different dimensions)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79" name="Group 78" descr="Matrix transformation">
            <a:extLst>
              <a:ext uri="{FF2B5EF4-FFF2-40B4-BE49-F238E27FC236}">
                <a16:creationId xmlns:a16="http://schemas.microsoft.com/office/drawing/2014/main" id="{01FC6C96-77E7-33CE-0F49-56C1C8B21B08}"/>
              </a:ext>
            </a:extLst>
          </p:cNvPr>
          <p:cNvGrpSpPr/>
          <p:nvPr/>
        </p:nvGrpSpPr>
        <p:grpSpPr>
          <a:xfrm>
            <a:off x="1936149" y="3246225"/>
            <a:ext cx="8319701" cy="2782393"/>
            <a:chOff x="1904927" y="3392529"/>
            <a:chExt cx="8319701" cy="278239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5B82F73-DD99-B426-8F7B-88CCC4434E20}"/>
                </a:ext>
              </a:extLst>
            </p:cNvPr>
            <p:cNvGrpSpPr/>
            <p:nvPr/>
          </p:nvGrpSpPr>
          <p:grpSpPr>
            <a:xfrm>
              <a:off x="7848805" y="3429000"/>
              <a:ext cx="2375823" cy="2251333"/>
              <a:chOff x="2720127" y="3526989"/>
              <a:chExt cx="2375823" cy="2251333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61837D-29B0-D752-215C-E6D8EE064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8881" y="4971645"/>
                <a:ext cx="977234" cy="358994"/>
              </a:xfrm>
              <a:prstGeom prst="line">
                <a:avLst/>
              </a:prstGeom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0EB16A5-612F-0E62-7214-480888E8EF41}"/>
                  </a:ext>
                </a:extLst>
              </p:cNvPr>
              <p:cNvGrpSpPr/>
              <p:nvPr/>
            </p:nvGrpSpPr>
            <p:grpSpPr>
              <a:xfrm>
                <a:off x="2720127" y="3526989"/>
                <a:ext cx="2375823" cy="2251333"/>
                <a:chOff x="2720127" y="3526989"/>
                <a:chExt cx="2375823" cy="2251333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64A17BB-865F-DED4-A8DC-4F95C249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16333" y="4684451"/>
                  <a:ext cx="84086" cy="641932"/>
                </a:xfrm>
                <a:prstGeom prst="line">
                  <a:avLst/>
                </a:prstGeom>
                <a:ln w="158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5798433-D959-C9A3-A11E-A343CC35B0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69164" y="5323046"/>
                  <a:ext cx="351912" cy="271464"/>
                </a:xfrm>
                <a:prstGeom prst="line">
                  <a:avLst/>
                </a:prstGeom>
                <a:ln w="158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FC98F934-4DBD-0020-C001-CEF1FDCE2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35133" y="4681114"/>
                  <a:ext cx="1458832" cy="576909"/>
                </a:xfrm>
                <a:prstGeom prst="straightConnector1">
                  <a:avLst/>
                </a:prstGeom>
                <a:ln w="25400">
                  <a:solidFill>
                    <a:srgbClr val="2F54E6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296A9E41-3E5A-58FF-7341-C2ECC50AA031}"/>
                    </a:ext>
                  </a:extLst>
                </p:cNvPr>
                <p:cNvGrpSpPr/>
                <p:nvPr/>
              </p:nvGrpSpPr>
              <p:grpSpPr>
                <a:xfrm>
                  <a:off x="2720127" y="3526989"/>
                  <a:ext cx="2375823" cy="2251333"/>
                  <a:chOff x="9443138" y="4368011"/>
                  <a:chExt cx="2417936" cy="2291239"/>
                </a:xfrm>
              </p:grpSpPr>
              <p:cxnSp>
                <p:nvCxnSpPr>
                  <p:cNvPr id="30" name="Straight Arrow Connector 29">
                    <a:extLst>
                      <a:ext uri="{FF2B5EF4-FFF2-40B4-BE49-F238E27FC236}">
                        <a16:creationId xmlns:a16="http://schemas.microsoft.com/office/drawing/2014/main" id="{F5212415-5179-A3C2-65C0-6D35C9CC4F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69416" y="6129728"/>
                    <a:ext cx="1591658" cy="52952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1B0B51FE-7187-E427-BD4F-9348A24B719B}"/>
                      </a:ext>
                    </a:extLst>
                  </p:cNvPr>
                  <p:cNvCxnSpPr/>
                  <p:nvPr/>
                </p:nvCxnSpPr>
                <p:spPr>
                  <a:xfrm>
                    <a:off x="9443138" y="5860026"/>
                    <a:ext cx="829453" cy="269702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5920A78-76D0-FF2E-F69A-6C038A02A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727887" y="6132903"/>
                    <a:ext cx="535867" cy="343959"/>
                  </a:xfrm>
                  <a:prstGeom prst="line">
                    <a:avLst/>
                  </a:prstGeom>
                  <a:ln w="25400"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05A79D2F-A522-CD93-DBBF-6143B542D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72591" y="5242519"/>
                    <a:ext cx="1266092" cy="887209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6F40671E-8F41-FFB1-3805-0E70E251A5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278253" y="4368011"/>
                    <a:ext cx="0" cy="1774417"/>
                  </a:xfrm>
                  <a:prstGeom prst="straightConnector1">
                    <a:avLst/>
                  </a:prstGeom>
                  <a:ln w="25400">
                    <a:tailEnd type="triangle" w="lg" len="lg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374F6D4D-7A9D-56F1-0809-2861EB5B9C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91908" y="4765217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AF16789-3E09-6C43-36B3-5D4D0EF7B4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01705" y="5126025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7BB46B8-D2BA-92D3-67C5-E00B5A369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97884" y="5476417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EBED7CC5-6DB1-E38D-3FB0-BA2802DE8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300000">
                    <a:off x="11118647" y="5476416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FFE34BEC-8B8E-7A61-4183-EB82F1E37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300000">
                    <a:off x="10868683" y="5651818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F5EB4C1-7EC2-C5D6-F0B3-A83E54CCA2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300000">
                    <a:off x="10591044" y="5830328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2183E80D-569C-8F33-E436-BE4A81ACAD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540000">
                    <a:off x="11228852" y="6472639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0AAF6607-5939-DF01-4A35-327C27A57F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540000">
                    <a:off x="10937852" y="6386103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80AF1808-A18C-F7FC-1208-2E5F642304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6540000">
                    <a:off x="10640748" y="6281632"/>
                    <a:ext cx="17331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45D193A-4E30-7A0F-C755-388B8D664E5E}"/>
                </a:ext>
              </a:extLst>
            </p:cNvPr>
            <p:cNvGrpSpPr/>
            <p:nvPr/>
          </p:nvGrpSpPr>
          <p:grpSpPr>
            <a:xfrm>
              <a:off x="1904927" y="3392529"/>
              <a:ext cx="2375823" cy="2251333"/>
              <a:chOff x="7259773" y="3461657"/>
              <a:chExt cx="2375823" cy="225133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6ADB54-8803-6D31-427C-BB8536339214}"/>
                  </a:ext>
                </a:extLst>
              </p:cNvPr>
              <p:cNvGrpSpPr/>
              <p:nvPr/>
            </p:nvGrpSpPr>
            <p:grpSpPr>
              <a:xfrm>
                <a:off x="7259773" y="3461657"/>
                <a:ext cx="2375823" cy="2251333"/>
                <a:chOff x="9443138" y="4368011"/>
                <a:chExt cx="2417936" cy="2291239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0BF6A3A-BE36-C6E2-3F36-FECD14D7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9416" y="6129728"/>
                  <a:ext cx="1591658" cy="529522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2A63DBCD-144A-5A78-20DA-204F998DF29E}"/>
                    </a:ext>
                  </a:extLst>
                </p:cNvPr>
                <p:cNvCxnSpPr/>
                <p:nvPr/>
              </p:nvCxnSpPr>
              <p:spPr>
                <a:xfrm>
                  <a:off x="9443138" y="5860026"/>
                  <a:ext cx="829453" cy="269702"/>
                </a:xfrm>
                <a:prstGeom prst="line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13C40A-B499-6C41-D444-C296D76EA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27887" y="6132903"/>
                  <a:ext cx="535867" cy="343959"/>
                </a:xfrm>
                <a:prstGeom prst="line">
                  <a:avLst/>
                </a:prstGeom>
                <a:ln w="254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E9A9ADF3-80C9-9C4A-4F19-B7BC1FAB75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2591" y="5242519"/>
                  <a:ext cx="1266092" cy="88720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8E187933-7631-2E80-7925-8A748FCC2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78253" y="4368011"/>
                  <a:ext cx="0" cy="1774417"/>
                </a:xfrm>
                <a:prstGeom prst="straightConnector1">
                  <a:avLst/>
                </a:prstGeom>
                <a:ln w="25400">
                  <a:tailEnd type="triangle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4319BBB9-868E-8B74-4C69-2CFBE9105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91908" y="4765217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28E5A673-9E3D-1E86-7072-1011CF614C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85932" y="5126025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84219CE4-FCE7-823F-2F35-93C48CFB4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97884" y="5476417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B789AD2-2D54-B4E2-BB30-1C1A69502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00000">
                  <a:off x="11118647" y="5476416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049C6C9-143B-A306-6BBB-92A7652F9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00000">
                  <a:off x="10868683" y="5651818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24F45AE-2AA2-75B8-A5D9-4139F011C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00000">
                  <a:off x="10591044" y="5830328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00C4DB4-BA56-3BA7-871D-4ADB41398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540000">
                  <a:off x="11228852" y="6472639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70A9FEA-8A9D-500F-CEB9-22CD68300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540000">
                  <a:off x="10937852" y="6386103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3E0CBD4-DA65-9F18-C194-72F6D6E8DE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540000">
                  <a:off x="10640748" y="6281632"/>
                  <a:ext cx="17331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353F204-3395-95A6-FF18-B496D68A2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9214" y="5192691"/>
                <a:ext cx="452459" cy="152491"/>
              </a:xfrm>
              <a:prstGeom prst="straightConnector1">
                <a:avLst/>
              </a:prstGeom>
              <a:ln w="317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8D6DAD3-AA1C-174C-05AE-E6FC85DDACE3}"/>
                    </a:ext>
                  </a:extLst>
                </p:cNvPr>
                <p:cNvSpPr txBox="1"/>
                <p:nvPr/>
              </p:nvSpPr>
              <p:spPr>
                <a:xfrm>
                  <a:off x="5398148" y="4198365"/>
                  <a:ext cx="1395703" cy="8138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0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sz="20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8D6DAD3-AA1C-174C-05AE-E6FC85DDA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8148" y="4198365"/>
                  <a:ext cx="1395703" cy="813877"/>
                </a:xfrm>
                <a:prstGeom prst="rect">
                  <a:avLst/>
                </a:prstGeom>
                <a:blipFill>
                  <a:blip r:embed="rId3"/>
                  <a:stretch>
                    <a:fillRect t="-1538" b="-9231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DBA6CA-53BB-E1AE-5C47-DAF96C15F3E6}"/>
                </a:ext>
              </a:extLst>
            </p:cNvPr>
            <p:cNvSpPr txBox="1"/>
            <p:nvPr/>
          </p:nvSpPr>
          <p:spPr>
            <a:xfrm>
              <a:off x="2275079" y="5774812"/>
              <a:ext cx="8723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Before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73EFB0F-6236-C58C-0DAB-15E1C935B9FE}"/>
                </a:ext>
              </a:extLst>
            </p:cNvPr>
            <p:cNvSpPr txBox="1"/>
            <p:nvPr/>
          </p:nvSpPr>
          <p:spPr>
            <a:xfrm>
              <a:off x="8356775" y="5774812"/>
              <a:ext cx="93559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2F54E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After</a:t>
              </a:r>
              <a:endParaRPr lang="en-US" sz="2000" dirty="0">
                <a:solidFill>
                  <a:srgbClr val="2F54E6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005A1FF-DE63-1F0D-5B76-ACD135478F12}"/>
                </a:ext>
              </a:extLst>
            </p:cNvPr>
            <p:cNvCxnSpPr/>
            <p:nvPr/>
          </p:nvCxnSpPr>
          <p:spPr>
            <a:xfrm>
              <a:off x="5303520" y="5325118"/>
              <a:ext cx="1767840" cy="0"/>
            </a:xfrm>
            <a:prstGeom prst="straightConnector1">
              <a:avLst/>
            </a:prstGeom>
            <a:ln w="889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6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836-DA11-4CCC-3B45-8018F99A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the matrix factorization?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F75A-B239-C0A2-6100-D242192D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148"/>
            <a:ext cx="10515600" cy="21857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Earlier, we were talking about multiplication: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b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take two 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multiply them, and get another 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take two </a:t>
            </a:r>
            <a:r>
              <a:rPr lang="en-US" b="0" dirty="0">
                <a:solidFill>
                  <a:srgbClr val="2F54E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ectors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multiply them, and get another </a:t>
            </a:r>
            <a:r>
              <a:rPr lang="en-US" sz="2800" dirty="0">
                <a:solidFill>
                  <a:srgbClr val="2F54E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976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14E01C-9371-4713-A290-966A3FAA8F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50287</TotalTime>
  <Words>904</Words>
  <Application>Microsoft Macintosh PowerPoint</Application>
  <PresentationFormat>Widescreen</PresentationFormat>
  <Paragraphs>202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Helvetica Light Oblique</vt:lpstr>
      <vt:lpstr>Roboto</vt:lpstr>
      <vt:lpstr>Tahoma</vt:lpstr>
      <vt:lpstr>Office Theme</vt:lpstr>
      <vt:lpstr>1_Office Theme</vt:lpstr>
      <vt:lpstr>Linear Algebra for Machine Learning:  Vector Embeddings  </vt:lpstr>
      <vt:lpstr>Vector Embedding </vt:lpstr>
      <vt:lpstr>Vector Embeddings</vt:lpstr>
      <vt:lpstr>Vector Embeddings</vt:lpstr>
      <vt:lpstr>How to find embeddings?</vt:lpstr>
      <vt:lpstr>Vector Factorization</vt:lpstr>
      <vt:lpstr>Matrices</vt:lpstr>
      <vt:lpstr>More generally…</vt:lpstr>
      <vt:lpstr>What is the matrix factorization?</vt:lpstr>
      <vt:lpstr>What is the matrix factorization?</vt:lpstr>
      <vt:lpstr>Multiplication can be “undone”</vt:lpstr>
      <vt:lpstr>Matrices can also be factored</vt:lpstr>
      <vt:lpstr>In general, factorization is hard</vt:lpstr>
      <vt:lpstr>Singular Value Decomposition</vt:lpstr>
      <vt:lpstr>Singular Value Decomposition</vt:lpstr>
      <vt:lpstr>How do matrix factorizations give us vector embeddings?</vt:lpstr>
      <vt:lpstr>The answer is:</vt:lpstr>
      <vt:lpstr>The answer is:</vt:lpstr>
      <vt:lpstr>The answer is:</vt:lpstr>
      <vt:lpstr>There are features in the data:</vt:lpstr>
      <vt:lpstr>Goal</vt:lpstr>
      <vt:lpstr>How?</vt:lpstr>
      <vt:lpstr>How?</vt:lpstr>
      <vt:lpstr>How?</vt:lpstr>
      <vt:lpstr>Goal</vt:lpstr>
      <vt:lpstr>Neural Network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8</cp:revision>
  <dcterms:created xsi:type="dcterms:W3CDTF">2024-04-23T12:05:35Z</dcterms:created>
  <dcterms:modified xsi:type="dcterms:W3CDTF">2024-08-30T11:23:29Z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  <property fmtid="{D5CDD505-2E9C-101B-9397-08002B2CF9AE}" pid="3" name="MediaServiceImageTags">
    <vt:lpwstr/>
  </property>
</Properties>
</file>