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18"/>
  </p:notesMasterIdLst>
  <p:handoutMasterIdLst>
    <p:handoutMasterId r:id="rId19"/>
  </p:handoutMasterIdLst>
  <p:sldIdLst>
    <p:sldId id="383" r:id="rId6"/>
    <p:sldId id="415" r:id="rId7"/>
    <p:sldId id="414" r:id="rId8"/>
    <p:sldId id="416" r:id="rId9"/>
    <p:sldId id="417" r:id="rId10"/>
    <p:sldId id="418" r:id="rId11"/>
    <p:sldId id="419" r:id="rId12"/>
    <p:sldId id="421" r:id="rId13"/>
    <p:sldId id="422" r:id="rId14"/>
    <p:sldId id="423" r:id="rId15"/>
    <p:sldId id="443" r:id="rId16"/>
    <p:sldId id="44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61E1"/>
    <a:srgbClr val="A8EB65"/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65830" autoAdjust="0"/>
  </p:normalViewPr>
  <p:slideViewPr>
    <p:cSldViewPr snapToGrid="0">
      <p:cViewPr varScale="1">
        <p:scale>
          <a:sx n="75" d="100"/>
          <a:sy n="75" d="100"/>
        </p:scale>
        <p:origin x="1048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DBA87B19-2DAB-4432-9B76-BC009EE6DEFD}"/>
    <pc:docChg chg="delSld modSld">
      <pc:chgData name="Mina Farmanbar" userId="2a1e0098-5dc4-4049-80c3-9d1d60d2f212" providerId="ADAL" clId="{DBA87B19-2DAB-4432-9B76-BC009EE6DEFD}" dt="2024-07-21T12:35:21.777" v="66" actId="6549"/>
      <pc:docMkLst>
        <pc:docMk/>
      </pc:docMkLst>
      <pc:sldChg chg="modSp mod">
        <pc:chgData name="Mina Farmanbar" userId="2a1e0098-5dc4-4049-80c3-9d1d60d2f212" providerId="ADAL" clId="{DBA87B19-2DAB-4432-9B76-BC009EE6DEFD}" dt="2024-07-21T12:23:52.439" v="1" actId="20577"/>
        <pc:sldMkLst>
          <pc:docMk/>
          <pc:sldMk cId="1408012781" sldId="418"/>
        </pc:sldMkLst>
        <pc:spChg chg="mod">
          <ac:chgData name="Mina Farmanbar" userId="2a1e0098-5dc4-4049-80c3-9d1d60d2f212" providerId="ADAL" clId="{DBA87B19-2DAB-4432-9B76-BC009EE6DEFD}" dt="2024-07-21T12:23:52.439" v="1" actId="20577"/>
          <ac:spMkLst>
            <pc:docMk/>
            <pc:sldMk cId="1408012781" sldId="418"/>
            <ac:spMk id="4" creationId="{37BCCD16-2546-88DC-8306-B92C76936EFE}"/>
          </ac:spMkLst>
        </pc:spChg>
      </pc:sldChg>
      <pc:sldChg chg="modSp">
        <pc:chgData name="Mina Farmanbar" userId="2a1e0098-5dc4-4049-80c3-9d1d60d2f212" providerId="ADAL" clId="{DBA87B19-2DAB-4432-9B76-BC009EE6DEFD}" dt="2024-07-21T12:24:30.021" v="4" actId="20577"/>
        <pc:sldMkLst>
          <pc:docMk/>
          <pc:sldMk cId="617159977" sldId="419"/>
        </pc:sldMkLst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4" creationId="{25F234B3-ACA3-2D7E-9E49-1570640A24ED}"/>
          </ac:spMkLst>
        </pc:spChg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6" creationId="{55C7F424-12FF-D9FB-4046-282EC3C8F467}"/>
          </ac:spMkLst>
        </pc:spChg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7" creationId="{B737CFA4-9C88-0833-4C8A-16CCE8F37517}"/>
          </ac:spMkLst>
        </pc:spChg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8" creationId="{C82ABB70-C46F-CA42-37EA-B55EA2446BB6}"/>
          </ac:spMkLst>
        </pc:spChg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9" creationId="{AFAC52A3-F54A-26ED-9F70-2E8B4093E4E7}"/>
          </ac:spMkLst>
        </pc:spChg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10" creationId="{E057653C-7246-749B-F4CA-16CA3E6CFB73}"/>
          </ac:spMkLst>
        </pc:spChg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11" creationId="{1B94648C-1F30-8C96-C6AF-6B8588268A15}"/>
          </ac:spMkLst>
        </pc:spChg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13" creationId="{79C93FC5-0905-DF3E-54F1-6DCA044482FD}"/>
          </ac:spMkLst>
        </pc:spChg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14" creationId="{7740BAF0-D180-28F5-9DA7-3351A8AD47D5}"/>
          </ac:spMkLst>
        </pc:spChg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15" creationId="{4132F7E6-9B30-2059-7979-DC4D167B51AB}"/>
          </ac:spMkLst>
        </pc:spChg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16" creationId="{3538D7CD-320E-4C9B-4D6A-2DA38A95ED8A}"/>
          </ac:spMkLst>
        </pc:spChg>
        <pc:spChg chg="mod">
          <ac:chgData name="Mina Farmanbar" userId="2a1e0098-5dc4-4049-80c3-9d1d60d2f212" providerId="ADAL" clId="{DBA87B19-2DAB-4432-9B76-BC009EE6DEFD}" dt="2024-07-21T12:24:30.021" v="4" actId="20577"/>
          <ac:spMkLst>
            <pc:docMk/>
            <pc:sldMk cId="617159977" sldId="419"/>
            <ac:spMk id="17" creationId="{2A945F51-815D-37B2-CD4B-9A5005DC6A94}"/>
          </ac:spMkLst>
        </pc:spChg>
        <pc:grpChg chg="mod">
          <ac:chgData name="Mina Farmanbar" userId="2a1e0098-5dc4-4049-80c3-9d1d60d2f212" providerId="ADAL" clId="{DBA87B19-2DAB-4432-9B76-BC009EE6DEFD}" dt="2024-07-21T12:24:30.021" v="4" actId="20577"/>
          <ac:grpSpMkLst>
            <pc:docMk/>
            <pc:sldMk cId="617159977" sldId="419"/>
            <ac:grpSpMk id="12" creationId="{186126EE-9210-AA60-398F-FAAEC6674C52}"/>
          </ac:grpSpMkLst>
        </pc:grpChg>
        <pc:grpChg chg="mod">
          <ac:chgData name="Mina Farmanbar" userId="2a1e0098-5dc4-4049-80c3-9d1d60d2f212" providerId="ADAL" clId="{DBA87B19-2DAB-4432-9B76-BC009EE6DEFD}" dt="2024-07-21T12:24:30.021" v="4" actId="20577"/>
          <ac:grpSpMkLst>
            <pc:docMk/>
            <pc:sldMk cId="617159977" sldId="419"/>
            <ac:grpSpMk id="18" creationId="{14F93F92-1C9E-A087-A033-3ECD14F4FE43}"/>
          </ac:grpSpMkLst>
        </pc:grpChg>
      </pc:sldChg>
      <pc:sldChg chg="del">
        <pc:chgData name="Mina Farmanbar" userId="2a1e0098-5dc4-4049-80c3-9d1d60d2f212" providerId="ADAL" clId="{DBA87B19-2DAB-4432-9B76-BC009EE6DEFD}" dt="2024-07-21T12:25:49.975" v="12" actId="47"/>
        <pc:sldMkLst>
          <pc:docMk/>
          <pc:sldMk cId="4005538887" sldId="420"/>
        </pc:sldMkLst>
      </pc:sldChg>
      <pc:sldChg chg="modNotesTx">
        <pc:chgData name="Mina Farmanbar" userId="2a1e0098-5dc4-4049-80c3-9d1d60d2f212" providerId="ADAL" clId="{DBA87B19-2DAB-4432-9B76-BC009EE6DEFD}" dt="2024-07-21T12:26:47.616" v="13" actId="20577"/>
        <pc:sldMkLst>
          <pc:docMk/>
          <pc:sldMk cId="2422723543" sldId="421"/>
        </pc:sldMkLst>
      </pc:sldChg>
      <pc:sldChg chg="modSp modNotesTx">
        <pc:chgData name="Mina Farmanbar" userId="2a1e0098-5dc4-4049-80c3-9d1d60d2f212" providerId="ADAL" clId="{DBA87B19-2DAB-4432-9B76-BC009EE6DEFD}" dt="2024-07-21T12:31:45.647" v="37" actId="6549"/>
        <pc:sldMkLst>
          <pc:docMk/>
          <pc:sldMk cId="1944093335" sldId="422"/>
        </pc:sldMkLst>
        <pc:spChg chg="mod">
          <ac:chgData name="Mina Farmanbar" userId="2a1e0098-5dc4-4049-80c3-9d1d60d2f212" providerId="ADAL" clId="{DBA87B19-2DAB-4432-9B76-BC009EE6DEFD}" dt="2024-07-21T12:31:45.647" v="37" actId="6549"/>
          <ac:spMkLst>
            <pc:docMk/>
            <pc:sldMk cId="1944093335" sldId="422"/>
            <ac:spMk id="28" creationId="{6D933E7B-2E92-4A09-8363-B1AB0CDCC83C}"/>
          </ac:spMkLst>
        </pc:spChg>
      </pc:sldChg>
      <pc:sldChg chg="modSp modNotesTx">
        <pc:chgData name="Mina Farmanbar" userId="2a1e0098-5dc4-4049-80c3-9d1d60d2f212" providerId="ADAL" clId="{DBA87B19-2DAB-4432-9B76-BC009EE6DEFD}" dt="2024-07-21T12:33:54.154" v="64" actId="6549"/>
        <pc:sldMkLst>
          <pc:docMk/>
          <pc:sldMk cId="2059368637" sldId="423"/>
        </pc:sldMkLst>
        <pc:spChg chg="mod">
          <ac:chgData name="Mina Farmanbar" userId="2a1e0098-5dc4-4049-80c3-9d1d60d2f212" providerId="ADAL" clId="{DBA87B19-2DAB-4432-9B76-BC009EE6DEFD}" dt="2024-07-21T12:32:49.616" v="38" actId="20577"/>
          <ac:spMkLst>
            <pc:docMk/>
            <pc:sldMk cId="2059368637" sldId="423"/>
            <ac:spMk id="6" creationId="{D7E6F0D3-AE40-F12F-C108-68D1070F9569}"/>
          </ac:spMkLst>
        </pc:spChg>
        <pc:spChg chg="mod">
          <ac:chgData name="Mina Farmanbar" userId="2a1e0098-5dc4-4049-80c3-9d1d60d2f212" providerId="ADAL" clId="{DBA87B19-2DAB-4432-9B76-BC009EE6DEFD}" dt="2024-07-21T12:32:50.603" v="39" actId="20577"/>
          <ac:spMkLst>
            <pc:docMk/>
            <pc:sldMk cId="2059368637" sldId="423"/>
            <ac:spMk id="7" creationId="{2D02DA97-8583-7A1A-8C9F-69A0805C2686}"/>
          </ac:spMkLst>
        </pc:spChg>
        <pc:spChg chg="mod">
          <ac:chgData name="Mina Farmanbar" userId="2a1e0098-5dc4-4049-80c3-9d1d60d2f212" providerId="ADAL" clId="{DBA87B19-2DAB-4432-9B76-BC009EE6DEFD}" dt="2024-07-21T12:32:49.616" v="38" actId="20577"/>
          <ac:spMkLst>
            <pc:docMk/>
            <pc:sldMk cId="2059368637" sldId="423"/>
            <ac:spMk id="8" creationId="{45FE6135-6D0A-D70F-B133-BE4FF93BECCB}"/>
          </ac:spMkLst>
        </pc:spChg>
        <pc:grpChg chg="mod">
          <ac:chgData name="Mina Farmanbar" userId="2a1e0098-5dc4-4049-80c3-9d1d60d2f212" providerId="ADAL" clId="{DBA87B19-2DAB-4432-9B76-BC009EE6DEFD}" dt="2024-07-21T12:32:49.616" v="38" actId="20577"/>
          <ac:grpSpMkLst>
            <pc:docMk/>
            <pc:sldMk cId="2059368637" sldId="423"/>
            <ac:grpSpMk id="15" creationId="{1F147B11-8AD6-F64E-3250-104846772678}"/>
          </ac:grpSpMkLst>
        </pc:grpChg>
      </pc:sldChg>
      <pc:sldChg chg="modNotesTx">
        <pc:chgData name="Mina Farmanbar" userId="2a1e0098-5dc4-4049-80c3-9d1d60d2f212" providerId="ADAL" clId="{DBA87B19-2DAB-4432-9B76-BC009EE6DEFD}" dt="2024-07-21T12:35:21.777" v="66" actId="6549"/>
        <pc:sldMkLst>
          <pc:docMk/>
          <pc:sldMk cId="2695004200" sldId="443"/>
        </pc:sldMkLst>
      </pc:sldChg>
    </pc:docChg>
  </pc:docChgLst>
  <pc:docChgLst>
    <pc:chgData name="Mina Farmanbar" userId="2a1e0098-5dc4-4049-80c3-9d1d60d2f212" providerId="ADAL" clId="{0D6D7B5E-B49D-4A5C-9CC0-F5BBD261CE7E}"/>
    <pc:docChg chg="custSel modSld">
      <pc:chgData name="Mina Farmanbar" userId="2a1e0098-5dc4-4049-80c3-9d1d60d2f212" providerId="ADAL" clId="{0D6D7B5E-B49D-4A5C-9CC0-F5BBD261CE7E}" dt="2024-07-21T13:59:46.569" v="35" actId="20577"/>
      <pc:docMkLst>
        <pc:docMk/>
      </pc:docMkLst>
      <pc:sldChg chg="modSp mod">
        <pc:chgData name="Mina Farmanbar" userId="2a1e0098-5dc4-4049-80c3-9d1d60d2f212" providerId="ADAL" clId="{0D6D7B5E-B49D-4A5C-9CC0-F5BBD261CE7E}" dt="2024-07-21T13:48:53.079" v="27" actId="20577"/>
        <pc:sldMkLst>
          <pc:docMk/>
          <pc:sldMk cId="3518625769" sldId="383"/>
        </pc:sldMkLst>
        <pc:spChg chg="mod">
          <ac:chgData name="Mina Farmanbar" userId="2a1e0098-5dc4-4049-80c3-9d1d60d2f212" providerId="ADAL" clId="{0D6D7B5E-B49D-4A5C-9CC0-F5BBD261CE7E}" dt="2024-07-21T13:48:53.079" v="27" actId="20577"/>
          <ac:spMkLst>
            <pc:docMk/>
            <pc:sldMk cId="3518625769" sldId="383"/>
            <ac:spMk id="2" creationId="{94DB8287-6178-6F17-1E2E-A7D1BE0828BB}"/>
          </ac:spMkLst>
        </pc:spChg>
      </pc:sldChg>
      <pc:sldChg chg="modSp mod">
        <pc:chgData name="Mina Farmanbar" userId="2a1e0098-5dc4-4049-80c3-9d1d60d2f212" providerId="ADAL" clId="{0D6D7B5E-B49D-4A5C-9CC0-F5BBD261CE7E}" dt="2024-07-21T13:41:34.317" v="7" actId="27636"/>
        <pc:sldMkLst>
          <pc:docMk/>
          <pc:sldMk cId="2635891321" sldId="416"/>
        </pc:sldMkLst>
        <pc:spChg chg="mod">
          <ac:chgData name="Mina Farmanbar" userId="2a1e0098-5dc4-4049-80c3-9d1d60d2f212" providerId="ADAL" clId="{0D6D7B5E-B49D-4A5C-9CC0-F5BBD261CE7E}" dt="2024-07-21T13:41:34.317" v="7" actId="27636"/>
          <ac:spMkLst>
            <pc:docMk/>
            <pc:sldMk cId="2635891321" sldId="416"/>
            <ac:spMk id="3" creationId="{4C392388-6EEE-C9B6-CDC0-178443374528}"/>
          </ac:spMkLst>
        </pc:spChg>
      </pc:sldChg>
      <pc:sldChg chg="modSp mod">
        <pc:chgData name="Mina Farmanbar" userId="2a1e0098-5dc4-4049-80c3-9d1d60d2f212" providerId="ADAL" clId="{0D6D7B5E-B49D-4A5C-9CC0-F5BBD261CE7E}" dt="2024-07-21T13:42:12.597" v="9" actId="20577"/>
        <pc:sldMkLst>
          <pc:docMk/>
          <pc:sldMk cId="1974993105" sldId="417"/>
        </pc:sldMkLst>
        <pc:spChg chg="mod">
          <ac:chgData name="Mina Farmanbar" userId="2a1e0098-5dc4-4049-80c3-9d1d60d2f212" providerId="ADAL" clId="{0D6D7B5E-B49D-4A5C-9CC0-F5BBD261CE7E}" dt="2024-07-21T13:42:12.597" v="9" actId="20577"/>
          <ac:spMkLst>
            <pc:docMk/>
            <pc:sldMk cId="1974993105" sldId="417"/>
            <ac:spMk id="3" creationId="{4C392388-6EEE-C9B6-CDC0-178443374528}"/>
          </ac:spMkLst>
        </pc:spChg>
      </pc:sldChg>
      <pc:sldChg chg="modSp mod">
        <pc:chgData name="Mina Farmanbar" userId="2a1e0098-5dc4-4049-80c3-9d1d60d2f212" providerId="ADAL" clId="{0D6D7B5E-B49D-4A5C-9CC0-F5BBD261CE7E}" dt="2024-07-21T13:42:34.810" v="13" actId="27636"/>
        <pc:sldMkLst>
          <pc:docMk/>
          <pc:sldMk cId="617159977" sldId="419"/>
        </pc:sldMkLst>
        <pc:spChg chg="mod">
          <ac:chgData name="Mina Farmanbar" userId="2a1e0098-5dc4-4049-80c3-9d1d60d2f212" providerId="ADAL" clId="{0D6D7B5E-B49D-4A5C-9CC0-F5BBD261CE7E}" dt="2024-07-21T13:42:34.810" v="13" actId="27636"/>
          <ac:spMkLst>
            <pc:docMk/>
            <pc:sldMk cId="617159977" sldId="419"/>
            <ac:spMk id="3" creationId="{A098538E-35D1-FA70-9460-7D433A4AA5CB}"/>
          </ac:spMkLst>
        </pc:spChg>
      </pc:sldChg>
      <pc:sldChg chg="modSp mod">
        <pc:chgData name="Mina Farmanbar" userId="2a1e0098-5dc4-4049-80c3-9d1d60d2f212" providerId="ADAL" clId="{0D6D7B5E-B49D-4A5C-9CC0-F5BBD261CE7E}" dt="2024-07-21T13:43:47.464" v="24" actId="27636"/>
        <pc:sldMkLst>
          <pc:docMk/>
          <pc:sldMk cId="2422723543" sldId="421"/>
        </pc:sldMkLst>
        <pc:spChg chg="mod">
          <ac:chgData name="Mina Farmanbar" userId="2a1e0098-5dc4-4049-80c3-9d1d60d2f212" providerId="ADAL" clId="{0D6D7B5E-B49D-4A5C-9CC0-F5BBD261CE7E}" dt="2024-07-21T13:43:47.464" v="24" actId="27636"/>
          <ac:spMkLst>
            <pc:docMk/>
            <pc:sldMk cId="2422723543" sldId="421"/>
            <ac:spMk id="3" creationId="{06791214-ADA5-C269-CB36-F568B7507DC3}"/>
          </ac:spMkLst>
        </pc:spChg>
      </pc:sldChg>
      <pc:sldChg chg="modSp mod">
        <pc:chgData name="Mina Farmanbar" userId="2a1e0098-5dc4-4049-80c3-9d1d60d2f212" providerId="ADAL" clId="{0D6D7B5E-B49D-4A5C-9CC0-F5BBD261CE7E}" dt="2024-07-21T13:59:46.569" v="35" actId="20577"/>
        <pc:sldMkLst>
          <pc:docMk/>
          <pc:sldMk cId="1944093335" sldId="422"/>
        </pc:sldMkLst>
        <pc:spChg chg="mod">
          <ac:chgData name="Mina Farmanbar" userId="2a1e0098-5dc4-4049-80c3-9d1d60d2f212" providerId="ADAL" clId="{0D6D7B5E-B49D-4A5C-9CC0-F5BBD261CE7E}" dt="2024-07-21T13:59:46.569" v="35" actId="20577"/>
          <ac:spMkLst>
            <pc:docMk/>
            <pc:sldMk cId="1944093335" sldId="422"/>
            <ac:spMk id="3" creationId="{AC44CA8D-E054-BD24-9925-2EFAE19A99FB}"/>
          </ac:spMkLst>
        </pc:spChg>
        <pc:spChg chg="mod">
          <ac:chgData name="Mina Farmanbar" userId="2a1e0098-5dc4-4049-80c3-9d1d60d2f212" providerId="ADAL" clId="{0D6D7B5E-B49D-4A5C-9CC0-F5BBD261CE7E}" dt="2024-07-21T13:59:34.407" v="28" actId="21"/>
          <ac:spMkLst>
            <pc:docMk/>
            <pc:sldMk cId="1944093335" sldId="422"/>
            <ac:spMk id="28" creationId="{6D933E7B-2E92-4A09-8363-B1AB0CDCC83C}"/>
          </ac:spMkLst>
        </pc:spChg>
      </pc:sldChg>
    </pc:docChg>
  </pc:docChgLst>
  <pc:docChgLst>
    <pc:chgData name="Mina Farmanbar" userId="2a1e0098-5dc4-4049-80c3-9d1d60d2f212" providerId="ADAL" clId="{509B5612-5EC6-4A45-95B8-578CEB2A8117}"/>
    <pc:docChg chg="modSld">
      <pc:chgData name="Mina Farmanbar" userId="2a1e0098-5dc4-4049-80c3-9d1d60d2f212" providerId="ADAL" clId="{509B5612-5EC6-4A45-95B8-578CEB2A8117}" dt="2024-07-09T15:52:01.169" v="145" actId="962"/>
      <pc:docMkLst>
        <pc:docMk/>
      </pc:docMkLst>
      <pc:sldChg chg="modSp mod">
        <pc:chgData name="Mina Farmanbar" userId="2a1e0098-5dc4-4049-80c3-9d1d60d2f212" providerId="ADAL" clId="{509B5612-5EC6-4A45-95B8-578CEB2A8117}" dt="2024-07-09T15:52:01.169" v="145" actId="962"/>
        <pc:sldMkLst>
          <pc:docMk/>
          <pc:sldMk cId="1974993105" sldId="417"/>
        </pc:sldMkLst>
        <pc:grpChg chg="mod">
          <ac:chgData name="Mina Farmanbar" userId="2a1e0098-5dc4-4049-80c3-9d1d60d2f212" providerId="ADAL" clId="{509B5612-5EC6-4A45-95B8-578CEB2A8117}" dt="2024-07-09T15:52:01.169" v="145" actId="962"/>
          <ac:grpSpMkLst>
            <pc:docMk/>
            <pc:sldMk cId="1974993105" sldId="417"/>
            <ac:grpSpMk id="29" creationId="{949E685A-2477-AA53-C4A4-E9FD0ACA1B0D}"/>
          </ac:grpSpMkLst>
        </pc:grpChg>
      </pc:sldChg>
      <pc:sldChg chg="modSp mod">
        <pc:chgData name="Mina Farmanbar" userId="2a1e0098-5dc4-4049-80c3-9d1d60d2f212" providerId="ADAL" clId="{509B5612-5EC6-4A45-95B8-578CEB2A8117}" dt="2024-07-09T15:51:46.800" v="103" actId="962"/>
        <pc:sldMkLst>
          <pc:docMk/>
          <pc:sldMk cId="617159977" sldId="419"/>
        </pc:sldMkLst>
        <pc:spChg chg="mod">
          <ac:chgData name="Mina Farmanbar" userId="2a1e0098-5dc4-4049-80c3-9d1d60d2f212" providerId="ADAL" clId="{509B5612-5EC6-4A45-95B8-578CEB2A8117}" dt="2024-07-09T15:51:46.800" v="103" actId="962"/>
          <ac:spMkLst>
            <pc:docMk/>
            <pc:sldMk cId="617159977" sldId="419"/>
            <ac:spMk id="2" creationId="{6F259387-DFCC-3C4A-1CE2-8AA3ED948EEC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4" creationId="{25F234B3-ACA3-2D7E-9E49-1570640A24ED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6" creationId="{55C7F424-12FF-D9FB-4046-282EC3C8F467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7" creationId="{B737CFA4-9C88-0833-4C8A-16CCE8F37517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8" creationId="{C82ABB70-C46F-CA42-37EA-B55EA2446BB6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9" creationId="{AFAC52A3-F54A-26ED-9F70-2E8B4093E4E7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10" creationId="{E057653C-7246-749B-F4CA-16CA3E6CFB73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11" creationId="{1B94648C-1F30-8C96-C6AF-6B8588268A15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13" creationId="{79C93FC5-0905-DF3E-54F1-6DCA044482FD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14" creationId="{7740BAF0-D180-28F5-9DA7-3351A8AD47D5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15" creationId="{4132F7E6-9B30-2059-7979-DC4D167B51AB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16" creationId="{3538D7CD-320E-4C9B-4D6A-2DA38A95ED8A}"/>
          </ac:spMkLst>
        </pc:spChg>
        <pc:spChg chg="mod">
          <ac:chgData name="Mina Farmanbar" userId="2a1e0098-5dc4-4049-80c3-9d1d60d2f212" providerId="ADAL" clId="{509B5612-5EC6-4A45-95B8-578CEB2A8117}" dt="2024-07-09T15:48:40.621" v="1" actId="20577"/>
          <ac:spMkLst>
            <pc:docMk/>
            <pc:sldMk cId="617159977" sldId="419"/>
            <ac:spMk id="17" creationId="{2A945F51-815D-37B2-CD4B-9A5005DC6A94}"/>
          </ac:spMkLst>
        </pc:spChg>
        <pc:grpChg chg="mod">
          <ac:chgData name="Mina Farmanbar" userId="2a1e0098-5dc4-4049-80c3-9d1d60d2f212" providerId="ADAL" clId="{509B5612-5EC6-4A45-95B8-578CEB2A8117}" dt="2024-07-09T15:48:40.621" v="1" actId="20577"/>
          <ac:grpSpMkLst>
            <pc:docMk/>
            <pc:sldMk cId="617159977" sldId="419"/>
            <ac:grpSpMk id="12" creationId="{186126EE-9210-AA60-398F-FAAEC6674C52}"/>
          </ac:grpSpMkLst>
        </pc:grpChg>
        <pc:grpChg chg="mod">
          <ac:chgData name="Mina Farmanbar" userId="2a1e0098-5dc4-4049-80c3-9d1d60d2f212" providerId="ADAL" clId="{509B5612-5EC6-4A45-95B8-578CEB2A8117}" dt="2024-07-09T15:51:28.253" v="57" actId="962"/>
          <ac:grpSpMkLst>
            <pc:docMk/>
            <pc:sldMk cId="617159977" sldId="419"/>
            <ac:grpSpMk id="18" creationId="{14F93F92-1C9E-A087-A033-3ECD14F4FE43}"/>
          </ac:grpSpMkLst>
        </pc:grpChg>
      </pc:sldChg>
      <pc:sldChg chg="modSp mod">
        <pc:chgData name="Mina Farmanbar" userId="2a1e0098-5dc4-4049-80c3-9d1d60d2f212" providerId="ADAL" clId="{509B5612-5EC6-4A45-95B8-578CEB2A8117}" dt="2024-07-09T15:51:19.474" v="55" actId="962"/>
        <pc:sldMkLst>
          <pc:docMk/>
          <pc:sldMk cId="2422723543" sldId="421"/>
        </pc:sldMkLst>
        <pc:spChg chg="mod">
          <ac:chgData name="Mina Farmanbar" userId="2a1e0098-5dc4-4049-80c3-9d1d60d2f212" providerId="ADAL" clId="{509B5612-5EC6-4A45-95B8-578CEB2A8117}" dt="2024-07-09T15:51:10.426" v="51" actId="962"/>
          <ac:spMkLst>
            <pc:docMk/>
            <pc:sldMk cId="2422723543" sldId="421"/>
            <ac:spMk id="3" creationId="{06791214-ADA5-C269-CB36-F568B7507DC3}"/>
          </ac:spMkLst>
        </pc:spChg>
        <pc:picChg chg="mod">
          <ac:chgData name="Mina Farmanbar" userId="2a1e0098-5dc4-4049-80c3-9d1d60d2f212" providerId="ADAL" clId="{509B5612-5EC6-4A45-95B8-578CEB2A8117}" dt="2024-07-09T15:51:19.474" v="55" actId="962"/>
          <ac:picMkLst>
            <pc:docMk/>
            <pc:sldMk cId="2422723543" sldId="421"/>
            <ac:picMk id="5" creationId="{B3C75C3F-8C67-5ABF-83BF-B10D57548423}"/>
          </ac:picMkLst>
        </pc:picChg>
      </pc:sldChg>
      <pc:sldChg chg="modSp mod">
        <pc:chgData name="Mina Farmanbar" userId="2a1e0098-5dc4-4049-80c3-9d1d60d2f212" providerId="ADAL" clId="{509B5612-5EC6-4A45-95B8-578CEB2A8117}" dt="2024-07-09T15:50:57.025" v="47" actId="962"/>
        <pc:sldMkLst>
          <pc:docMk/>
          <pc:sldMk cId="1944093335" sldId="422"/>
        </pc:sldMkLst>
        <pc:grpChg chg="mod">
          <ac:chgData name="Mina Farmanbar" userId="2a1e0098-5dc4-4049-80c3-9d1d60d2f212" providerId="ADAL" clId="{509B5612-5EC6-4A45-95B8-578CEB2A8117}" dt="2024-07-09T15:50:57.025" v="47" actId="962"/>
          <ac:grpSpMkLst>
            <pc:docMk/>
            <pc:sldMk cId="1944093335" sldId="422"/>
            <ac:grpSpMk id="27" creationId="{D8322171-F5E8-31AE-6DF8-3563829011F7}"/>
          </ac:grpSpMkLst>
        </pc:grpChg>
      </pc:sldChg>
      <pc:sldChg chg="modSp mod">
        <pc:chgData name="Mina Farmanbar" userId="2a1e0098-5dc4-4049-80c3-9d1d60d2f212" providerId="ADAL" clId="{509B5612-5EC6-4A45-95B8-578CEB2A8117}" dt="2024-07-09T15:50:36.399" v="45" actId="962"/>
        <pc:sldMkLst>
          <pc:docMk/>
          <pc:sldMk cId="2059368637" sldId="423"/>
        </pc:sldMkLst>
        <pc:spChg chg="mod">
          <ac:chgData name="Mina Farmanbar" userId="2a1e0098-5dc4-4049-80c3-9d1d60d2f212" providerId="ADAL" clId="{509B5612-5EC6-4A45-95B8-578CEB2A8117}" dt="2024-07-09T15:50:14.698" v="43" actId="20577"/>
          <ac:spMkLst>
            <pc:docMk/>
            <pc:sldMk cId="2059368637" sldId="423"/>
            <ac:spMk id="4" creationId="{E61BA0D8-EBA3-7D62-E2AA-ACD15A7BF731}"/>
          </ac:spMkLst>
        </pc:spChg>
        <pc:grpChg chg="mod">
          <ac:chgData name="Mina Farmanbar" userId="2a1e0098-5dc4-4049-80c3-9d1d60d2f212" providerId="ADAL" clId="{509B5612-5EC6-4A45-95B8-578CEB2A8117}" dt="2024-07-09T15:50:10.550" v="41" actId="962"/>
          <ac:grpSpMkLst>
            <pc:docMk/>
            <pc:sldMk cId="2059368637" sldId="423"/>
            <ac:grpSpMk id="14" creationId="{D626E21D-248E-BF88-75BD-3CF00BA32FD9}"/>
          </ac:grpSpMkLst>
        </pc:grpChg>
        <pc:grpChg chg="mod">
          <ac:chgData name="Mina Farmanbar" userId="2a1e0098-5dc4-4049-80c3-9d1d60d2f212" providerId="ADAL" clId="{509B5612-5EC6-4A45-95B8-578CEB2A8117}" dt="2024-07-09T15:50:00.648" v="23" actId="962"/>
          <ac:grpSpMkLst>
            <pc:docMk/>
            <pc:sldMk cId="2059368637" sldId="423"/>
            <ac:grpSpMk id="15" creationId="{1F147B11-8AD6-F64E-3250-104846772678}"/>
          </ac:grpSpMkLst>
        </pc:grpChg>
        <pc:picChg chg="mod">
          <ac:chgData name="Mina Farmanbar" userId="2a1e0098-5dc4-4049-80c3-9d1d60d2f212" providerId="ADAL" clId="{509B5612-5EC6-4A45-95B8-578CEB2A8117}" dt="2024-07-09T15:50:36.399" v="45" actId="962"/>
          <ac:picMkLst>
            <pc:docMk/>
            <pc:sldMk cId="2059368637" sldId="423"/>
            <ac:picMk id="5" creationId="{10DB1519-7B1D-D656-5476-2828AB34607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8/30/24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78542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2347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83658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19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effectLst/>
              <a:latin typeface="Roboto" panose="020000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3369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4191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8053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067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465885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076990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8925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1126133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985687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829901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2760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183154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6268083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5698511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328766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50613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63568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5659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96734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74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NULL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0.png"/><Relationship Id="rId9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Relationship Id="rId9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Linear Algebra for Machine Learning: </a:t>
            </a:r>
            <a:br>
              <a:rPr lang="en-US" sz="38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NO" sz="3000" dirty="0">
                <a:latin typeface="Calibri Light" panose="020F0302020204030204" pitchFamily="34" charset="0"/>
                <a:cs typeface="Calibri Light" panose="020F0302020204030204" pitchFamily="34" charset="0"/>
              </a:rPr>
              <a:t>Dimensionality Reduction</a:t>
            </a:r>
            <a:endParaRPr lang="en-NO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F3B8DDF8-36F1-9720-C6E4-D6A384F1B5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61BA0D8-EBA3-7D62-E2AA-ACD15A7BF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Eigenvecto</a:t>
            </a:r>
            <a:r>
              <a:rPr lang="en-US" dirty="0"/>
              <a:t>r</a:t>
            </a:r>
            <a:r>
              <a:rPr lang="en-NO" dirty="0"/>
              <a:t>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EAC8-D05A-B67B-E0E0-4FFC5BCAFE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554636"/>
                <a:ext cx="10515600" cy="2053653"/>
              </a:xfrm>
            </p:spPr>
            <p:txBody>
              <a:bodyPr/>
              <a:lstStyle/>
              <a:p>
                <a:pPr marL="457200" indent="-4572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In this example, the matrix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has two eigenvectors, shown below.</a:t>
                </a:r>
              </a:p>
              <a:p>
                <a:pPr marL="457200" indent="-457200">
                  <a:lnSpc>
                    <a:spcPct val="100000"/>
                  </a:lnSpc>
                  <a:buFont typeface="Arial" panose="020B0604020202020204" pitchFamily="34" charset="0"/>
                  <a:buChar char="•"/>
                </a:pP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 eigenvector with the largest eigenvalue picks out the </a:t>
                </a:r>
                <a:r>
                  <a:rPr lang="en-US" sz="2800" dirty="0">
                    <a:solidFill>
                      <a:srgbClr val="4161E1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principal direction</a:t>
                </a:r>
                <a:r>
                  <a:rPr lang="en-US" sz="2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of the data.</a:t>
                </a:r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56EAC8-D05A-B67B-E0E0-4FFC5BCAFE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554636"/>
                <a:ext cx="10515600" cy="2053653"/>
              </a:xfrm>
              <a:blipFill>
                <a:blip r:embed="rId3"/>
                <a:stretch>
                  <a:fillRect l="-1086" t="-3067" b="-1840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principal direction of the data">
            <a:extLst>
              <a:ext uri="{FF2B5EF4-FFF2-40B4-BE49-F238E27FC236}">
                <a16:creationId xmlns:a16="http://schemas.microsoft.com/office/drawing/2014/main" id="{10DB1519-7B1D-D656-5476-2828AB3460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4411" r="30171"/>
          <a:stretch/>
        </p:blipFill>
        <p:spPr>
          <a:xfrm>
            <a:off x="4383185" y="2814127"/>
            <a:ext cx="3425629" cy="3281092"/>
          </a:xfrm>
          <a:prstGeom prst="rect">
            <a:avLst/>
          </a:prstGeom>
        </p:spPr>
      </p:pic>
      <p:grpSp>
        <p:nvGrpSpPr>
          <p:cNvPr id="14" name="Group 13" descr="Eigenvector e2">
            <a:extLst>
              <a:ext uri="{FF2B5EF4-FFF2-40B4-BE49-F238E27FC236}">
                <a16:creationId xmlns:a16="http://schemas.microsoft.com/office/drawing/2014/main" id="{D626E21D-248E-BF88-75BD-3CF00BA32FD9}"/>
              </a:ext>
            </a:extLst>
          </p:cNvPr>
          <p:cNvGrpSpPr/>
          <p:nvPr/>
        </p:nvGrpSpPr>
        <p:grpSpPr>
          <a:xfrm>
            <a:off x="2331546" y="4281546"/>
            <a:ext cx="1581865" cy="613438"/>
            <a:chOff x="1069416" y="4407594"/>
            <a:chExt cx="1581865" cy="613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1082C7F-2E2A-F215-3298-C8B4F97912F4}"/>
                    </a:ext>
                  </a:extLst>
                </p:cNvPr>
                <p:cNvSpPr txBox="1"/>
                <p:nvPr/>
              </p:nvSpPr>
              <p:spPr>
                <a:xfrm>
                  <a:off x="1069416" y="4482775"/>
                  <a:ext cx="418384" cy="4209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800" b="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b-NO" sz="2800" b="0" i="1" baseline="-25000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2 </m:t>
                        </m:r>
                      </m:oMath>
                    </m:oMathPara>
                  </a14:m>
                  <a:endParaRPr lang="en-NO" sz="2800" baseline="-250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C1082C7F-2E2A-F215-3298-C8B4F97912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416" y="4482775"/>
                  <a:ext cx="418384" cy="420949"/>
                </a:xfrm>
                <a:prstGeom prst="rect">
                  <a:avLst/>
                </a:prstGeom>
                <a:blipFill>
                  <a:blip r:embed="rId5"/>
                  <a:stretch>
                    <a:fillRect l="-11765" r="-23529" b="-55882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1524510-D076-6D40-4B3A-6EF56612FEE0}"/>
                    </a:ext>
                  </a:extLst>
                </p:cNvPr>
                <p:cNvSpPr txBox="1"/>
                <p:nvPr/>
              </p:nvSpPr>
              <p:spPr>
                <a:xfrm>
                  <a:off x="1725963" y="4407594"/>
                  <a:ext cx="925318" cy="61343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NO" sz="24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O" sz="24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b-NO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1.4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4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NO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81524510-D076-6D40-4B3A-6EF56612FE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25963" y="4407594"/>
                  <a:ext cx="925318" cy="613438"/>
                </a:xfrm>
                <a:prstGeom prst="rect">
                  <a:avLst/>
                </a:prstGeom>
                <a:blipFill>
                  <a:blip r:embed="rId6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1CD3A8-0627-DEB4-091A-62483167C3A1}"/>
                    </a:ext>
                  </a:extLst>
                </p:cNvPr>
                <p:cNvSpPr txBox="1"/>
                <p:nvPr/>
              </p:nvSpPr>
              <p:spPr>
                <a:xfrm>
                  <a:off x="1441562" y="4522881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O" sz="2400" i="1" smtClean="0">
                            <a:solidFill>
                              <a:schemeClr val="tx1">
                                <a:lumMod val="65000"/>
                                <a:lumOff val="35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NO" sz="24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151CD3A8-0627-DEB4-091A-62483167C3A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562" y="4522881"/>
                  <a:ext cx="298159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12500" r="-8333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0BB8238-16B7-674A-BFF3-71B6966DE5FC}"/>
              </a:ext>
            </a:extLst>
          </p:cNvPr>
          <p:cNvSpPr txBox="1"/>
          <p:nvPr/>
        </p:nvSpPr>
        <p:spPr>
          <a:xfrm>
            <a:off x="2331546" y="5010271"/>
            <a:ext cx="15884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“Scale factor” is </a:t>
            </a:r>
            <a:r>
              <a:rPr lang="en-NO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</a:t>
            </a:r>
          </a:p>
        </p:txBody>
      </p:sp>
      <p:grpSp>
        <p:nvGrpSpPr>
          <p:cNvPr id="15" name="Group 14" descr="Eigenvector e1">
            <a:extLst>
              <a:ext uri="{FF2B5EF4-FFF2-40B4-BE49-F238E27FC236}">
                <a16:creationId xmlns:a16="http://schemas.microsoft.com/office/drawing/2014/main" id="{1F147B11-8AD6-F64E-3250-104846772678}"/>
              </a:ext>
            </a:extLst>
          </p:cNvPr>
          <p:cNvGrpSpPr/>
          <p:nvPr/>
        </p:nvGrpSpPr>
        <p:grpSpPr>
          <a:xfrm>
            <a:off x="8334599" y="4259296"/>
            <a:ext cx="1323627" cy="615810"/>
            <a:chOff x="1084093" y="5654563"/>
            <a:chExt cx="1323627" cy="6158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7E6F0D3-AE40-F12F-C108-68D1070F9569}"/>
                    </a:ext>
                  </a:extLst>
                </p:cNvPr>
                <p:cNvSpPr txBox="1"/>
                <p:nvPr/>
              </p:nvSpPr>
              <p:spPr>
                <a:xfrm>
                  <a:off x="1084093" y="5701048"/>
                  <a:ext cx="418384" cy="42094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nb-NO" sz="2800" b="0" i="1" smtClean="0">
                            <a:solidFill>
                              <a:srgbClr val="4161E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nb-NO" sz="2800" b="0" i="1" baseline="-25000" smtClean="0">
                            <a:solidFill>
                              <a:srgbClr val="4161E1"/>
                            </a:solidFill>
                            <a:latin typeface="Cambria Math" panose="02040503050406030204" pitchFamily="18" charset="0"/>
                          </a:rPr>
                          <m:t>1 </m:t>
                        </m:r>
                      </m:oMath>
                    </m:oMathPara>
                  </a14:m>
                  <a:endParaRPr lang="en-NO" sz="2800" baseline="-25000" dirty="0">
                    <a:solidFill>
                      <a:srgbClr val="4161E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7E6F0D3-AE40-F12F-C108-68D1070F956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4093" y="5701048"/>
                  <a:ext cx="418384" cy="420949"/>
                </a:xfrm>
                <a:prstGeom prst="rect">
                  <a:avLst/>
                </a:prstGeom>
                <a:blipFill>
                  <a:blip r:embed="rId8"/>
                  <a:stretch>
                    <a:fillRect l="-14706" r="-20588" b="-61765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02DA97-8583-7A1A-8C9F-69A0805C2686}"/>
                    </a:ext>
                  </a:extLst>
                </p:cNvPr>
                <p:cNvSpPr txBox="1"/>
                <p:nvPr/>
              </p:nvSpPr>
              <p:spPr>
                <a:xfrm>
                  <a:off x="1711632" y="5654563"/>
                  <a:ext cx="696088" cy="61581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NO" sz="2400" i="1" smtClean="0">
                                <a:solidFill>
                                  <a:srgbClr val="4161E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O" sz="2400" i="1" smtClean="0">
                                    <a:solidFill>
                                      <a:srgbClr val="4161E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solidFill>
                                        <a:srgbClr val="4161E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nb-NO" sz="2400" b="0" i="1" smtClean="0">
                                      <a:solidFill>
                                        <a:srgbClr val="4161E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.6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sz="2400" b="0" i="1" smtClean="0">
                                      <a:solidFill>
                                        <a:srgbClr val="4161E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nb-NO" sz="2400" b="0" i="1" smtClean="0">
                                      <a:solidFill>
                                        <a:srgbClr val="4161E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.8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NO" sz="2400" dirty="0">
                    <a:solidFill>
                      <a:srgbClr val="4161E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2D02DA97-8583-7A1A-8C9F-69A0805C26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1632" y="5654563"/>
                  <a:ext cx="696088" cy="6158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5FE6135-6D0A-D70F-B133-BE4FF93BECCB}"/>
                    </a:ext>
                  </a:extLst>
                </p:cNvPr>
                <p:cNvSpPr txBox="1"/>
                <p:nvPr/>
              </p:nvSpPr>
              <p:spPr>
                <a:xfrm>
                  <a:off x="1441562" y="5756258"/>
                  <a:ext cx="298159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NO" sz="2400" i="1" smtClean="0">
                            <a:solidFill>
                              <a:srgbClr val="4161E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NO" sz="2400" dirty="0">
                    <a:solidFill>
                      <a:srgbClr val="4161E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45FE6135-6D0A-D70F-B133-BE4FF93BE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41562" y="5756258"/>
                  <a:ext cx="298159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8333" r="-12500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30E3351-EA47-8B06-1949-5E2675389444}"/>
              </a:ext>
            </a:extLst>
          </p:cNvPr>
          <p:cNvSpPr txBox="1"/>
          <p:nvPr/>
        </p:nvSpPr>
        <p:spPr>
          <a:xfrm>
            <a:off x="8177792" y="5010271"/>
            <a:ext cx="1624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/>
              <a:t>“Scale factor” is </a:t>
            </a:r>
            <a:r>
              <a:rPr lang="en-NO" dirty="0">
                <a:solidFill>
                  <a:srgbClr val="4161E1"/>
                </a:solidFill>
              </a:rPr>
              <a:t>57</a:t>
            </a:r>
          </a:p>
        </p:txBody>
      </p:sp>
    </p:spTree>
    <p:extLst>
      <p:ext uri="{BB962C8B-B14F-4D97-AF65-F5344CB8AC3E}">
        <p14:creationId xmlns:p14="http://schemas.microsoft.com/office/powerpoint/2010/main" val="2059368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B577D-18AD-C58A-D5F1-38BF97B378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45067"/>
            <a:ext cx="9144000" cy="880533"/>
          </a:xfrm>
        </p:spPr>
        <p:txBody>
          <a:bodyPr>
            <a:normAutofit/>
          </a:bodyPr>
          <a:lstStyle/>
          <a:p>
            <a:pPr algn="l"/>
            <a:r>
              <a:rPr lang="en-NO" sz="5000" dirty="0"/>
              <a:t>Summary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71688-F86D-CF8E-1B9F-8661BD8A60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319867"/>
            <a:ext cx="9144000" cy="3793066"/>
          </a:xfrm>
        </p:spPr>
        <p:txBody>
          <a:bodyPr>
            <a:normAutofit/>
          </a:bodyPr>
          <a:lstStyle/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Oftentimes, relevant data occupies only a </a:t>
            </a:r>
            <a:r>
              <a:rPr lang="en-US" sz="2800" dirty="0">
                <a:solidFill>
                  <a:srgbClr val="4161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small portion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of the ambient large-dimensional vector space.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Working within that smaller space increase efficiency, saves resources, and reveals </a:t>
            </a:r>
            <a:r>
              <a:rPr lang="en-US" sz="2800" dirty="0">
                <a:solidFill>
                  <a:srgbClr val="4161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relevant structure 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 the data.</a:t>
            </a: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800" dirty="0">
              <a:solidFill>
                <a:srgbClr val="4161E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4161E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algebra</a:t>
            </a:r>
            <a:r>
              <a:rPr lang="en-US" sz="28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and other dimensionality reduction techniques, can help locate that small space.</a:t>
            </a:r>
          </a:p>
          <a:p>
            <a:pPr algn="l"/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950042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61" y="1992572"/>
            <a:ext cx="6220278" cy="1187356"/>
          </a:xfrm>
        </p:spPr>
        <p:txBody>
          <a:bodyPr/>
          <a:lstStyle/>
          <a:p>
            <a:pPr algn="ctr"/>
            <a:r>
              <a:rPr lang="en-US" sz="6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62" y="3967843"/>
            <a:ext cx="6220277" cy="26376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 Farmanbar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mina.farmanbar@uis.no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25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E1255E59-495C-8B48-3F30-DCA601370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Dimensionality reduction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72D43E-8B3B-5B90-F471-93B1E8DD1C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7201" y="2215466"/>
            <a:ext cx="1925216" cy="1925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B89DD9-1E5D-6A5D-1C8C-021386C2EE8A}"/>
              </a:ext>
            </a:extLst>
          </p:cNvPr>
          <p:cNvSpPr txBox="1"/>
          <p:nvPr/>
        </p:nvSpPr>
        <p:spPr>
          <a:xfrm>
            <a:off x="1438102" y="4169315"/>
            <a:ext cx="16825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Linear Algebra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0F27E45-94BE-496D-FC2C-90F8E7B015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2569" y="2266850"/>
            <a:ext cx="1822449" cy="1822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E7CEAE6-F461-0C86-6935-D2FE4F27AE80}"/>
              </a:ext>
            </a:extLst>
          </p:cNvPr>
          <p:cNvSpPr txBox="1"/>
          <p:nvPr/>
        </p:nvSpPr>
        <p:spPr>
          <a:xfrm>
            <a:off x="3697081" y="4169315"/>
            <a:ext cx="23210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2139CEB-18F8-1666-FDE4-2FE8368EC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6281"/>
                    </a14:imgEffect>
                    <a14:imgEffect>
                      <a14:saturation sat="4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35170" y="2207974"/>
            <a:ext cx="1925217" cy="19402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F52D965-BE22-5A41-E237-6D26AA0BF41B}"/>
              </a:ext>
            </a:extLst>
          </p:cNvPr>
          <p:cNvSpPr txBox="1"/>
          <p:nvPr/>
        </p:nvSpPr>
        <p:spPr>
          <a:xfrm>
            <a:off x="6353268" y="4169315"/>
            <a:ext cx="22029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Vector Embedding</a:t>
            </a:r>
          </a:p>
        </p:txBody>
      </p:sp>
      <p:pic>
        <p:nvPicPr>
          <p:cNvPr id="7" name="Picture 12">
            <a:extLst>
              <a:ext uri="{FF2B5EF4-FFF2-40B4-BE49-F238E27FC236}">
                <a16:creationId xmlns:a16="http://schemas.microsoft.com/office/drawing/2014/main" id="{70182DFB-2A1C-CB5B-EEA0-02C24B7A7D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0540" y="2215466"/>
            <a:ext cx="1925217" cy="19252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BB1AA092-1169-2C61-8205-B3545E144D19}"/>
              </a:ext>
            </a:extLst>
          </p:cNvPr>
          <p:cNvSpPr txBox="1"/>
          <p:nvPr/>
        </p:nvSpPr>
        <p:spPr>
          <a:xfrm>
            <a:off x="8557653" y="4169315"/>
            <a:ext cx="2857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Dimensionality Reduction</a:t>
            </a:r>
          </a:p>
        </p:txBody>
      </p:sp>
    </p:spTree>
    <p:extLst>
      <p:ext uri="{BB962C8B-B14F-4D97-AF65-F5344CB8AC3E}">
        <p14:creationId xmlns:p14="http://schemas.microsoft.com/office/powerpoint/2010/main" val="324265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F7D3C75-DEF0-F617-A66C-D5279B6FA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Dimensionality reduction</a:t>
            </a:r>
          </a:p>
        </p:txBody>
      </p:sp>
      <p:sp>
        <p:nvSpPr>
          <p:cNvPr id="5" name="Rectangle: Rounded Corners 6">
            <a:extLst>
              <a:ext uri="{FF2B5EF4-FFF2-40B4-BE49-F238E27FC236}">
                <a16:creationId xmlns:a16="http://schemas.microsoft.com/office/drawing/2014/main" id="{E39E2C5D-F8B5-C21E-68CB-3C039CB4D80E}"/>
              </a:ext>
            </a:extLst>
          </p:cNvPr>
          <p:cNvSpPr/>
          <p:nvPr/>
        </p:nvSpPr>
        <p:spPr>
          <a:xfrm>
            <a:off x="1758142" y="2396114"/>
            <a:ext cx="8675716" cy="2065771"/>
          </a:xfrm>
          <a:prstGeom prst="roundRect">
            <a:avLst/>
          </a:prstGeom>
          <a:solidFill>
            <a:srgbClr val="FFD3E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Tahoma" panose="020B0604030504040204" pitchFamily="34" charset="0"/>
                <a:cs typeface="Tahoma" panose="020B0604030504040204" pitchFamily="34" charset="0"/>
              </a:rPr>
              <a:t>Idea:</a:t>
            </a:r>
          </a:p>
          <a:p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Find eigenvectors, or “</a:t>
            </a:r>
            <a:r>
              <a:rPr lang="en-US" sz="3200" dirty="0">
                <a:solidFill>
                  <a:schemeClr val="tx1"/>
                </a:solidFill>
                <a:effectLst/>
                <a:latin typeface="Calibri Light" panose="020F0302020204030204" pitchFamily="34" charset="0"/>
                <a:cs typeface="Calibri Light" panose="020F0302020204030204" pitchFamily="34" charset="0"/>
              </a:rPr>
              <a:t>principal components</a:t>
            </a:r>
            <a:r>
              <a:rPr lang="en-US" sz="3200" dirty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”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7217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CAC3-E093-B529-D756-C2D27FB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are Eigenvectors?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2388-6EEE-C9B6-CDC0-17844337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5867"/>
            <a:ext cx="10515600" cy="3717904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We know that vectors have both magnitude and direction when plotted on an </a:t>
            </a:r>
            <a:r>
              <a:rPr lang="en-US" sz="3200" b="0" i="0" dirty="0">
                <a:solidFill>
                  <a:srgbClr val="C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XY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(2-dim) plane.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solidFill>
                  <a:srgbClr val="242424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3200" b="0" i="0" dirty="0">
                <a:solidFill>
                  <a:srgbClr val="242424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inear transformation of a vector, is the multiplication of a vector with a matrix that changes the basis of the vector and also its direction.</a:t>
            </a:r>
            <a:endParaRPr lang="en-US" sz="3200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35891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FCAC3-E093-B529-D756-C2D27FB3D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are Eigenvectors?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92388-6EEE-C9B6-CDC0-1784433745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1820"/>
            <a:ext cx="10515600" cy="2513653"/>
          </a:xfrm>
        </p:spPr>
        <p:txBody>
          <a:bodyPr>
            <a:normAutofit/>
          </a:bodyPr>
          <a:lstStyle/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When a vector is plotted, it’s direction is along its </a:t>
            </a:r>
            <a:r>
              <a:rPr lang="en-US" i="0" dirty="0">
                <a:solidFill>
                  <a:srgbClr val="4161E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span</a:t>
            </a: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Now, there are some special vectors, which, when transformed linearly, their directions don’t change.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Instead, they’re either squished or stretched.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NO" dirty="0"/>
          </a:p>
        </p:txBody>
      </p:sp>
      <p:grpSp>
        <p:nvGrpSpPr>
          <p:cNvPr id="29" name="Group 28" descr="linear transformation">
            <a:extLst>
              <a:ext uri="{FF2B5EF4-FFF2-40B4-BE49-F238E27FC236}">
                <a16:creationId xmlns:a16="http://schemas.microsoft.com/office/drawing/2014/main" id="{949E685A-2477-AA53-C4A4-E9FD0ACA1B0D}"/>
              </a:ext>
            </a:extLst>
          </p:cNvPr>
          <p:cNvGrpSpPr/>
          <p:nvPr/>
        </p:nvGrpSpPr>
        <p:grpSpPr>
          <a:xfrm>
            <a:off x="2621044" y="4171803"/>
            <a:ext cx="6949911" cy="2321072"/>
            <a:chOff x="2940745" y="4276268"/>
            <a:chExt cx="6949911" cy="2321072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AF358F8-C952-C1DA-80D8-D622519234A0}"/>
                </a:ext>
              </a:extLst>
            </p:cNvPr>
            <p:cNvCxnSpPr>
              <a:cxnSpLocks/>
            </p:cNvCxnSpPr>
            <p:nvPr/>
          </p:nvCxnSpPr>
          <p:spPr>
            <a:xfrm>
              <a:off x="3873331" y="4712133"/>
              <a:ext cx="0" cy="1885207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11E9082-ECB0-B2BC-197D-545023BB3D88}"/>
                </a:ext>
              </a:extLst>
            </p:cNvPr>
            <p:cNvCxnSpPr>
              <a:cxnSpLocks/>
            </p:cNvCxnSpPr>
            <p:nvPr/>
          </p:nvCxnSpPr>
          <p:spPr>
            <a:xfrm>
              <a:off x="2940745" y="5654736"/>
              <a:ext cx="1865171" cy="0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1F858F7-6130-892B-77B3-C2115CB08023}"/>
                </a:ext>
              </a:extLst>
            </p:cNvPr>
            <p:cNvCxnSpPr>
              <a:cxnSpLocks/>
            </p:cNvCxnSpPr>
            <p:nvPr/>
          </p:nvCxnSpPr>
          <p:spPr>
            <a:xfrm>
              <a:off x="8915231" y="4686733"/>
              <a:ext cx="0" cy="1885207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68F721F-3FDF-BCC1-8FA3-596D9510A01F}"/>
                </a:ext>
              </a:extLst>
            </p:cNvPr>
            <p:cNvCxnSpPr>
              <a:cxnSpLocks/>
            </p:cNvCxnSpPr>
            <p:nvPr/>
          </p:nvCxnSpPr>
          <p:spPr>
            <a:xfrm>
              <a:off x="7982645" y="5629336"/>
              <a:ext cx="1865171" cy="0"/>
            </a:xfrm>
            <a:prstGeom prst="line">
              <a:avLst/>
            </a:prstGeom>
            <a:ln w="50800"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5F3D3D4-B59D-B535-6CE5-A42ACA967D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441700" y="5257800"/>
              <a:ext cx="431630" cy="3969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547884B-A304-C323-409E-442C8072E18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96918" y="4876800"/>
              <a:ext cx="818311" cy="7525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DEECBE19-9B13-D9FA-6C91-E146B614D452}"/>
                </a:ext>
              </a:extLst>
            </p:cNvPr>
            <p:cNvCxnSpPr/>
            <p:nvPr/>
          </p:nvCxnSpPr>
          <p:spPr>
            <a:xfrm>
              <a:off x="6096000" y="5670672"/>
              <a:ext cx="777149" cy="0"/>
            </a:xfrm>
            <a:prstGeom prst="straightConnector1">
              <a:avLst/>
            </a:prstGeom>
            <a:ln w="95250">
              <a:solidFill>
                <a:schemeClr val="tx1">
                  <a:lumMod val="65000"/>
                  <a:lumOff val="3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881EAFB-3B67-4BA4-E081-41A68FA2143F}"/>
                </a:ext>
              </a:extLst>
            </p:cNvPr>
            <p:cNvSpPr txBox="1"/>
            <p:nvPr/>
          </p:nvSpPr>
          <p:spPr>
            <a:xfrm>
              <a:off x="5861419" y="5007589"/>
              <a:ext cx="129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Transform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B1E8464-88C2-E253-CB0C-ED92732AA72C}"/>
                </a:ext>
              </a:extLst>
            </p:cNvPr>
            <p:cNvSpPr txBox="1"/>
            <p:nvPr/>
          </p:nvSpPr>
          <p:spPr>
            <a:xfrm>
              <a:off x="3508069" y="4298471"/>
              <a:ext cx="129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Before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C624739-85B4-F290-D78F-CCFFA8F6E377}"/>
                </a:ext>
              </a:extLst>
            </p:cNvPr>
            <p:cNvSpPr txBox="1"/>
            <p:nvPr/>
          </p:nvSpPr>
          <p:spPr>
            <a:xfrm>
              <a:off x="8549969" y="4276268"/>
              <a:ext cx="12978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dirty="0"/>
                <a:t>After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983496A-1598-9660-1011-1D12ECD9F5AF}"/>
                    </a:ext>
                  </a:extLst>
                </p:cNvPr>
                <p:cNvSpPr txBox="1"/>
                <p:nvPr/>
              </p:nvSpPr>
              <p:spPr>
                <a:xfrm>
                  <a:off x="4268659" y="4752006"/>
                  <a:ext cx="580095" cy="5111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NO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NO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NO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nb-NO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nb-NO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eqArr>
                          </m:e>
                        </m:d>
                      </m:oMath>
                    </m:oMathPara>
                  </a14:m>
                  <a:endParaRPr lang="en-NO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E983496A-1598-9660-1011-1D12ECD9F5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68659" y="4752006"/>
                  <a:ext cx="580095" cy="511166"/>
                </a:xfrm>
                <a:prstGeom prst="rect">
                  <a:avLst/>
                </a:prstGeom>
                <a:blipFill>
                  <a:blip r:embed="rId3"/>
                  <a:stretch>
                    <a:fillRect t="-2381" b="-14286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4DB757E-9710-B6C2-0CB0-1F8156B4CFEC}"/>
                    </a:ext>
                  </a:extLst>
                </p:cNvPr>
                <p:cNvSpPr txBox="1"/>
                <p:nvPr/>
              </p:nvSpPr>
              <p:spPr>
                <a:xfrm>
                  <a:off x="9310561" y="4713906"/>
                  <a:ext cx="580095" cy="51116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NO" sz="2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O" sz="20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nb-NO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NO" sz="2000" dirty="0">
                    <a:solidFill>
                      <a:srgbClr val="C00000"/>
                    </a:solidFill>
                  </a:endParaRPr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44DB757E-9710-B6C2-0CB0-1F8156B4CF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10561" y="4713906"/>
                  <a:ext cx="580095" cy="511166"/>
                </a:xfrm>
                <a:prstGeom prst="rect">
                  <a:avLst/>
                </a:prstGeom>
                <a:blipFill>
                  <a:blip r:embed="rId4"/>
                  <a:stretch>
                    <a:fillRect t="-2381" b="-14286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2360E3-BAC2-3624-58A4-5788025A4F6B}"/>
                    </a:ext>
                  </a:extLst>
                </p:cNvPr>
                <p:cNvSpPr txBox="1"/>
                <p:nvPr/>
              </p:nvSpPr>
              <p:spPr>
                <a:xfrm>
                  <a:off x="6000840" y="6032867"/>
                  <a:ext cx="786882" cy="51321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NO" sz="20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O" sz="20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nb-NO" sz="20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m:oMathPara>
                  </a14:m>
                  <a:endParaRPr lang="en-NO" dirty="0">
                    <a:solidFill>
                      <a:schemeClr val="tx1">
                        <a:lumMod val="65000"/>
                        <a:lumOff val="35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792360E3-BAC2-3624-58A4-5788025A4F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0840" y="6032867"/>
                  <a:ext cx="786882" cy="513217"/>
                </a:xfrm>
                <a:prstGeom prst="rect">
                  <a:avLst/>
                </a:prstGeom>
                <a:blipFill>
                  <a:blip r:embed="rId5"/>
                  <a:stretch>
                    <a:fillRect t="-4878" b="-14634"/>
                  </a:stretch>
                </a:blipFill>
              </p:spPr>
              <p:txBody>
                <a:bodyPr/>
                <a:lstStyle/>
                <a:p>
                  <a:r>
                    <a:rPr lang="en-NO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749931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29CC540-97E6-47B7-1A41-22EA0D3B5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Eigenvectors, eigenvalues</a:t>
            </a:r>
          </a:p>
        </p:txBody>
      </p:sp>
      <p:sp>
        <p:nvSpPr>
          <p:cNvPr id="4" name="Speech Bubble: Rectangle with Corners Rounded 6">
            <a:extLst>
              <a:ext uri="{FF2B5EF4-FFF2-40B4-BE49-F238E27FC236}">
                <a16:creationId xmlns:a16="http://schemas.microsoft.com/office/drawing/2014/main" id="{37BCCD16-2546-88DC-8306-B92C76936EFE}"/>
              </a:ext>
            </a:extLst>
          </p:cNvPr>
          <p:cNvSpPr/>
          <p:nvPr/>
        </p:nvSpPr>
        <p:spPr>
          <a:xfrm>
            <a:off x="2130829" y="1421498"/>
            <a:ext cx="7930342" cy="4015003"/>
          </a:xfrm>
          <a:prstGeom prst="wedgeRoundRectCallout">
            <a:avLst/>
          </a:prstGeom>
          <a:solidFill>
            <a:srgbClr val="FFD4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These special vectors are called </a:t>
            </a:r>
            <a:r>
              <a:rPr lang="en-US" sz="4400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eigenvectors</a:t>
            </a:r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algn="ctr"/>
            <a:r>
              <a:rPr lang="en-US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4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nd the scaling factor is called </a:t>
            </a:r>
            <a:r>
              <a:rPr lang="en-US" sz="4400" i="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eigenvalues</a:t>
            </a:r>
            <a:r>
              <a:rPr lang="en-US" sz="4400" i="0" dirty="0">
                <a:solidFill>
                  <a:schemeClr val="tx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012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linear transformation">
            <a:extLst>
              <a:ext uri="{FF2B5EF4-FFF2-40B4-BE49-F238E27FC236}">
                <a16:creationId xmlns:a16="http://schemas.microsoft.com/office/drawing/2014/main" id="{6F259387-DFCC-3C4A-1CE2-8AA3ED948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What are Eigenvalues?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8538E-35D1-FA70-9460-7D433A4A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b="0" i="0" dirty="0">
                <a:solidFill>
                  <a:srgbClr val="242424"/>
                </a:solidFill>
                <a:effectLst/>
                <a:latin typeface="source-serif-pro"/>
              </a:rPr>
              <a:t>They’re simply the constants that increase or decrease the Eigenvectors along their span when transformed linearly.</a:t>
            </a:r>
            <a:endParaRPr lang="en-US" sz="3200" dirty="0">
              <a:solidFill>
                <a:srgbClr val="0D0D0D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NO" dirty="0"/>
          </a:p>
        </p:txBody>
      </p:sp>
      <p:grpSp>
        <p:nvGrpSpPr>
          <p:cNvPr id="18" name="Group 17" descr="data points in m-dimensional space.">
            <a:extLst>
              <a:ext uri="{FF2B5EF4-FFF2-40B4-BE49-F238E27FC236}">
                <a16:creationId xmlns:a16="http://schemas.microsoft.com/office/drawing/2014/main" id="{14F93F92-1C9E-A087-A033-3ECD14F4FE43}"/>
              </a:ext>
            </a:extLst>
          </p:cNvPr>
          <p:cNvGrpSpPr/>
          <p:nvPr/>
        </p:nvGrpSpPr>
        <p:grpSpPr>
          <a:xfrm>
            <a:off x="838200" y="3429000"/>
            <a:ext cx="6807200" cy="1419000"/>
            <a:chOff x="977900" y="3763632"/>
            <a:chExt cx="6807200" cy="141900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186126EE-9210-AA60-398F-FAAEC6674C52}"/>
                </a:ext>
              </a:extLst>
            </p:cNvPr>
            <p:cNvGrpSpPr/>
            <p:nvPr/>
          </p:nvGrpSpPr>
          <p:grpSpPr>
            <a:xfrm>
              <a:off x="977900" y="3763632"/>
              <a:ext cx="6604956" cy="728345"/>
              <a:chOff x="1257300" y="4305300"/>
              <a:chExt cx="6604956" cy="72834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5F234B3-ACA3-2D7E-9E49-1570640A24ED}"/>
                      </a:ext>
                    </a:extLst>
                  </p:cNvPr>
                  <p:cNvSpPr txBox="1"/>
                  <p:nvPr/>
                </p:nvSpPr>
                <p:spPr>
                  <a:xfrm>
                    <a:off x="1257300" y="4305300"/>
                    <a:ext cx="1262525" cy="718466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d>
                          <m:dPr>
                            <m:begChr m:val="["/>
                            <m:endChr m:val="]"/>
                            <m:ctrlPr>
                              <a:rPr lang="en-NO" sz="2800" i="1" smtClean="0">
                                <a:solidFill>
                                  <a:schemeClr val="tx1">
                                    <a:lumMod val="65000"/>
                                    <a:lumOff val="3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2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NO" sz="2800" i="1" smtClean="0">
                                    <a:solidFill>
                                      <a:schemeClr val="tx1">
                                        <a:lumMod val="65000"/>
                                        <a:lumOff val="3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nb-NO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e>
                                <m:e>
                                  <m:r>
                                    <a:rPr lang="nb-NO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nb-NO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e>
                                  <m:r>
                                    <a:rPr lang="nb-NO" sz="2800" b="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</m:mr>
                            </m:m>
                          </m:e>
                        </m:d>
                      </m:oMath>
                    </a14:m>
                    <a:r>
                      <a:rPr lang="en-US" sz="200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</a:rPr>
                      <a:t>  *</a:t>
                    </a:r>
                    <a:endParaRPr lang="en-NO" sz="20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TextBox 3">
                    <a:extLst>
                      <a:ext uri="{FF2B5EF4-FFF2-40B4-BE49-F238E27FC236}">
                        <a16:creationId xmlns:a16="http://schemas.microsoft.com/office/drawing/2014/main" id="{25F234B3-ACA3-2D7E-9E49-1570640A24E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257300" y="4305300"/>
                    <a:ext cx="1262525" cy="71846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11594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5C7F424-12FF-D9FB-4046-282EC3C8F467}"/>
                      </a:ext>
                    </a:extLst>
                  </p:cNvPr>
                  <p:cNvSpPr txBox="1"/>
                  <p:nvPr/>
                </p:nvSpPr>
                <p:spPr>
                  <a:xfrm>
                    <a:off x="2645481" y="4306486"/>
                    <a:ext cx="810478" cy="7156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NO" sz="2800" i="1" smtClean="0">
                                  <a:solidFill>
                                    <a:srgbClr val="4161E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NO" sz="2800" i="1" smtClean="0">
                                      <a:solidFill>
                                        <a:srgbClr val="4161E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b-NO" sz="2800" b="0" i="1" smtClean="0">
                                        <a:solidFill>
                                          <a:srgbClr val="4161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nb-NO" sz="2800" b="0" i="1" smtClean="0">
                                        <a:solidFill>
                                          <a:srgbClr val="4161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nb-NO" sz="2800" b="0" i="1" smtClean="0">
                                        <a:solidFill>
                                          <a:srgbClr val="4161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NO" sz="20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5C7F424-12FF-D9FB-4046-282EC3C8F46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5481" y="4306486"/>
                    <a:ext cx="810478" cy="71564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754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737CFA4-9C88-0833-4C8A-16CCE8F37517}"/>
                      </a:ext>
                    </a:extLst>
                  </p:cNvPr>
                  <p:cNvSpPr txBox="1"/>
                  <p:nvPr/>
                </p:nvSpPr>
                <p:spPr>
                  <a:xfrm>
                    <a:off x="4691919" y="4318000"/>
                    <a:ext cx="810478" cy="7156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NO" sz="28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NO" sz="28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b-NO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nb-NO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nb-NO" sz="28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NO" sz="2000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B737CFA4-9C88-0833-4C8A-16CCE8F375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91919" y="4318000"/>
                    <a:ext cx="810478" cy="71564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1754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82ABB70-C46F-CA42-37EA-B55EA2446BB6}"/>
                      </a:ext>
                    </a:extLst>
                  </p:cNvPr>
                  <p:cNvSpPr txBox="1"/>
                  <p:nvPr/>
                </p:nvSpPr>
                <p:spPr>
                  <a:xfrm>
                    <a:off x="7051778" y="4305300"/>
                    <a:ext cx="810478" cy="71564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NO" sz="2800" i="1" smtClean="0">
                                  <a:solidFill>
                                    <a:srgbClr val="4161E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NO" sz="2800" i="1" smtClean="0">
                                      <a:solidFill>
                                        <a:srgbClr val="4161E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b-NO" sz="2800" b="0" i="1" smtClean="0">
                                        <a:solidFill>
                                          <a:srgbClr val="4161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nb-NO" sz="2800" b="0" i="1" smtClean="0">
                                        <a:solidFill>
                                          <a:srgbClr val="4161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nb-NO" sz="2800" b="0" i="1" smtClean="0">
                                        <a:solidFill>
                                          <a:srgbClr val="4161E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NO" sz="2000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C82ABB70-C46F-CA42-37EA-B55EA2446BB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1778" y="4305300"/>
                    <a:ext cx="810478" cy="71564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754" b="-15789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FAC52A3-F54A-26ED-9F70-2E8B4093E4E7}"/>
                      </a:ext>
                    </a:extLst>
                  </p:cNvPr>
                  <p:cNvSpPr txBox="1"/>
                  <p:nvPr/>
                </p:nvSpPr>
                <p:spPr>
                  <a:xfrm>
                    <a:off x="3866537" y="4428539"/>
                    <a:ext cx="34945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O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NO" sz="2000" dirty="0"/>
                  </a:p>
                </p:txBody>
              </p:sp>
            </mc:Choice>
            <mc:Fallback xmlns="">
              <p:sp>
                <p:nvSpPr>
                  <p:cNvPr id="9" name="TextBox 8">
                    <a:extLst>
                      <a:ext uri="{FF2B5EF4-FFF2-40B4-BE49-F238E27FC236}">
                        <a16:creationId xmlns:a16="http://schemas.microsoft.com/office/drawing/2014/main" id="{AFAC52A3-F54A-26ED-9F70-2E8B4093E4E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66537" y="4428539"/>
                    <a:ext cx="349455" cy="43088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0345" r="-6897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057653C-7246-749B-F4CA-16CA3E6CFB73}"/>
                      </a:ext>
                    </a:extLst>
                  </p:cNvPr>
                  <p:cNvSpPr txBox="1"/>
                  <p:nvPr/>
                </p:nvSpPr>
                <p:spPr>
                  <a:xfrm>
                    <a:off x="6737406" y="4428539"/>
                    <a:ext cx="28052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nb-NO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oMath>
                      </m:oMathPara>
                    </a14:m>
                    <a:endParaRPr lang="en-NO" sz="2000" dirty="0"/>
                  </a:p>
                </p:txBody>
              </p:sp>
            </mc:Choice>
            <mc:Fallback xmlns="">
              <p:sp>
                <p:nvSpPr>
                  <p:cNvPr id="10" name="TextBox 9">
                    <a:extLst>
                      <a:ext uri="{FF2B5EF4-FFF2-40B4-BE49-F238E27FC236}">
                        <a16:creationId xmlns:a16="http://schemas.microsoft.com/office/drawing/2014/main" id="{E057653C-7246-749B-F4CA-16CA3E6CFB7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7406" y="4428539"/>
                    <a:ext cx="280525" cy="43088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6087" r="-30435" b="-5714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B94648C-1F30-8C96-C6AF-6B8588268A15}"/>
                      </a:ext>
                    </a:extLst>
                  </p:cNvPr>
                  <p:cNvSpPr txBox="1"/>
                  <p:nvPr/>
                </p:nvSpPr>
                <p:spPr>
                  <a:xfrm>
                    <a:off x="5912024" y="4440053"/>
                    <a:ext cx="349455" cy="4308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NO" sz="28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NO" sz="2000" dirty="0"/>
                  </a:p>
                </p:txBody>
              </p:sp>
            </mc:Choice>
            <mc:Fallback xmlns="">
              <p:sp>
                <p:nvSpPr>
                  <p:cNvPr id="11" name="TextBox 10">
                    <a:extLst>
                      <a:ext uri="{FF2B5EF4-FFF2-40B4-BE49-F238E27FC236}">
                        <a16:creationId xmlns:a16="http://schemas.microsoft.com/office/drawing/2014/main" id="{1B94648C-1F30-8C96-C6AF-6B8588268A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2024" y="4440053"/>
                    <a:ext cx="349455" cy="43088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0714" r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9C93FC5-0905-DF3E-54F1-6DCA044482FD}"/>
                </a:ext>
              </a:extLst>
            </p:cNvPr>
            <p:cNvSpPr txBox="1"/>
            <p:nvPr/>
          </p:nvSpPr>
          <p:spPr>
            <a:xfrm>
              <a:off x="1316522" y="475174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/>
                <a:t>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740BAF0-D180-28F5-9DA7-3351A8AD47D5}"/>
                </a:ext>
              </a:extLst>
            </p:cNvPr>
            <p:cNvSpPr txBox="1"/>
            <p:nvPr/>
          </p:nvSpPr>
          <p:spPr>
            <a:xfrm>
              <a:off x="2628900" y="475174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solidFill>
                    <a:srgbClr val="4161E1"/>
                  </a:solidFill>
                </a:rPr>
                <a:t>V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132F7E6-9B30-2059-7979-DC4D167B51AB}"/>
                </a:ext>
              </a:extLst>
            </p:cNvPr>
            <p:cNvSpPr txBox="1"/>
            <p:nvPr/>
          </p:nvSpPr>
          <p:spPr>
            <a:xfrm>
              <a:off x="4660900" y="4720967"/>
              <a:ext cx="76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400" dirty="0"/>
                <a:t>=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538D7CD-320E-4C9B-4D6A-2DA38A95ED8A}"/>
                </a:ext>
              </a:extLst>
            </p:cNvPr>
            <p:cNvSpPr txBox="1"/>
            <p:nvPr/>
          </p:nvSpPr>
          <p:spPr>
            <a:xfrm>
              <a:off x="6451602" y="475174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solidFill>
                    <a:srgbClr val="C00000"/>
                  </a:solidFill>
                </a:rPr>
                <a:t>2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A945F51-815D-37B2-CD4B-9A5005DC6A94}"/>
                </a:ext>
              </a:extLst>
            </p:cNvPr>
            <p:cNvSpPr txBox="1"/>
            <p:nvPr/>
          </p:nvSpPr>
          <p:spPr>
            <a:xfrm>
              <a:off x="7023100" y="4755635"/>
              <a:ext cx="762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solidFill>
                    <a:srgbClr val="4161E1"/>
                  </a:solidFill>
                </a:rPr>
                <a:t>V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171599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2888605-7050-39EE-2CA6-AFE508FDE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Eigenvectors</a:t>
            </a:r>
          </a:p>
        </p:txBody>
      </p:sp>
      <p:sp>
        <p:nvSpPr>
          <p:cNvPr id="3" name="Content Placeholder 2" descr="data points in 2-dimensional space.">
            <a:extLst>
              <a:ext uri="{FF2B5EF4-FFF2-40B4-BE49-F238E27FC236}">
                <a16:creationId xmlns:a16="http://schemas.microsoft.com/office/drawing/2014/main" id="{06791214-ADA5-C269-CB36-F568B7507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26226"/>
            <a:ext cx="5404945" cy="4437309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Suppose we have n data points in </a:t>
            </a:r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-dimensional space.</a:t>
            </a:r>
          </a:p>
          <a:p>
            <a:pPr marL="457200" indent="-4572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Oftentimes, these points will be clustered along a line or other low-dimensional subspace.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What is that line or subspace?</a:t>
            </a:r>
          </a:p>
          <a:p>
            <a:endParaRPr lang="en-NO" dirty="0"/>
          </a:p>
        </p:txBody>
      </p:sp>
      <p:pic>
        <p:nvPicPr>
          <p:cNvPr id="5" name="Picture 4" descr="data points in 2-dimensional space.">
            <a:extLst>
              <a:ext uri="{FF2B5EF4-FFF2-40B4-BE49-F238E27FC236}">
                <a16:creationId xmlns:a16="http://schemas.microsoft.com/office/drawing/2014/main" id="{B3C75C3F-8C67-5ABF-83BF-B10D575484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060" y="1294464"/>
            <a:ext cx="4682740" cy="4269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723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2223CA-EF7C-90BF-4798-45147930B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25563"/>
            <a:ext cx="10515600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NO" dirty="0"/>
              <a:t>Eigenvectors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4CA8D-E054-BD24-9925-2EFAE19A99F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08984"/>
                <a:ext cx="10515600" cy="1922731"/>
              </a:xfrm>
            </p:spPr>
            <p:txBody>
              <a:bodyPr>
                <a:normAutofit/>
              </a:bodyPr>
              <a:lstStyle/>
              <a:p>
                <a:endParaRPr lang="en-US" sz="2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find this, first organize the data points into an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×</m:t>
                    </m:r>
                    <m:r>
                      <a:rPr lang="en-US" sz="28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matrix </a:t>
                </a:r>
                <a:r>
                  <a:rPr lang="en-US" sz="2800" i="1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800" i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:r>
                  <a:rPr lang="en-US" sz="2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then compute the eigenvectors of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-1</a:t>
                </a:r>
              </a:p>
              <a:p>
                <a:r>
                  <a:rPr lang="en-US" sz="2800" dirty="0">
                    <a:cs typeface="Calibri" panose="020F0502020204030204" pitchFamily="34" charset="0"/>
                  </a:rPr>
                  <a:t>The matrix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𝐴𝐴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𝑇</m:t>
                        </m:r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/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  <a:cs typeface="Calibri" panose="020F0502020204030204" pitchFamily="34" charset="0"/>
                  </a:rPr>
                  <a:t>-1 </a:t>
                </a:r>
                <a:r>
                  <a:rPr lang="en-US" sz="2800" dirty="0">
                    <a:cs typeface="Calibri" panose="020F0502020204030204" pitchFamily="34" charset="0"/>
                  </a:rPr>
                  <a:t>is called a </a:t>
                </a:r>
                <a:r>
                  <a:rPr lang="en-US" sz="2800" dirty="0">
                    <a:solidFill>
                      <a:srgbClr val="4161E1"/>
                    </a:solidFill>
                    <a:cs typeface="Calibri" panose="020F0502020204030204" pitchFamily="34" charset="0"/>
                  </a:rPr>
                  <a:t>sample covariance matrix</a:t>
                </a:r>
                <a:r>
                  <a:rPr lang="en-US" sz="2800" dirty="0">
                    <a:cs typeface="Calibri" panose="020F0502020204030204" pitchFamily="34" charset="0"/>
                  </a:rPr>
                  <a:t>.</a:t>
                </a:r>
                <a:endParaRPr lang="en-US" sz="2800" dirty="0">
                  <a:solidFill>
                    <a:srgbClr val="C0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0" indent="0">
                  <a:buNone/>
                </a:pPr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C44CA8D-E054-BD24-9925-2EFAE19A99F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08984"/>
                <a:ext cx="10515600" cy="1922731"/>
              </a:xfrm>
              <a:blipFill>
                <a:blip r:embed="rId3"/>
                <a:stretch>
                  <a:fillRect l="-1043" r="-754" b="-7302"/>
                </a:stretch>
              </a:blipFill>
            </p:spPr>
            <p:txBody>
              <a:bodyPr/>
              <a:lstStyle/>
              <a:p>
                <a:r>
                  <a:rPr lang="nb-NO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 descr="data points into an 𝑛×𝑚 matrix A">
            <a:extLst>
              <a:ext uri="{FF2B5EF4-FFF2-40B4-BE49-F238E27FC236}">
                <a16:creationId xmlns:a16="http://schemas.microsoft.com/office/drawing/2014/main" id="{D8322171-F5E8-31AE-6DF8-3563829011F7}"/>
              </a:ext>
            </a:extLst>
          </p:cNvPr>
          <p:cNvGrpSpPr/>
          <p:nvPr/>
        </p:nvGrpSpPr>
        <p:grpSpPr>
          <a:xfrm>
            <a:off x="838200" y="2376330"/>
            <a:ext cx="7141778" cy="1401593"/>
            <a:chOff x="1087821" y="2473682"/>
            <a:chExt cx="7141778" cy="1401593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53EDE50-56CA-E9C3-CC01-8B73AF059D5D}"/>
                </a:ext>
              </a:extLst>
            </p:cNvPr>
            <p:cNvGrpSpPr/>
            <p:nvPr/>
          </p:nvGrpSpPr>
          <p:grpSpPr>
            <a:xfrm>
              <a:off x="1087821" y="3018406"/>
              <a:ext cx="6028324" cy="821187"/>
              <a:chOff x="1749972" y="2717030"/>
              <a:chExt cx="6028324" cy="821187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7C84D41-824A-6A0F-8BE0-6305AB19631E}"/>
                      </a:ext>
                    </a:extLst>
                  </p:cNvPr>
                  <p:cNvSpPr txBox="1"/>
                  <p:nvPr/>
                </p:nvSpPr>
                <p:spPr>
                  <a:xfrm>
                    <a:off x="2743200" y="2717030"/>
                    <a:ext cx="5035096" cy="82118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["/>
                              <m:endChr m:val="]"/>
                              <m:ctrlPr>
                                <a:rPr lang="en-NO" sz="3200" i="1" smtClean="0">
                                  <a:solidFill>
                                    <a:schemeClr val="tx1">
                                      <a:lumMod val="65000"/>
                                      <a:lumOff val="3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6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NO" sz="3200" i="1" smtClean="0">
                                      <a:solidFill>
                                        <a:schemeClr val="tx1">
                                          <a:lumMod val="65000"/>
                                          <a:lumOff val="3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  <m:e>
                                    <m: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−4</m:t>
                                    </m:r>
                                  </m:e>
                                  <m:e>
                                    <m: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−3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7</m:t>
                                    </m:r>
                                  </m:e>
                                  <m:e>
                                    <m: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−6</m:t>
                                    </m:r>
                                  </m:e>
                                  <m:e>
                                    <m: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8</m:t>
                                    </m:r>
                                  </m:e>
                                  <m:e>
                                    <m: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nb-NO" sz="3200" b="0" i="1" smtClean="0">
                                        <a:solidFill>
                                          <a:schemeClr val="tx1">
                                            <a:lumMod val="65000"/>
                                            <a:lumOff val="35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−7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en-NO" sz="2400" dirty="0"/>
                  </a:p>
                </p:txBody>
              </p:sp>
            </mc:Choice>
            <mc:Fallback xmlns="">
              <p:sp>
                <p:nvSpPr>
                  <p:cNvPr id="6" name="TextBox 5">
                    <a:extLst>
                      <a:ext uri="{FF2B5EF4-FFF2-40B4-BE49-F238E27FC236}">
                        <a16:creationId xmlns:a16="http://schemas.microsoft.com/office/drawing/2014/main" id="{57C84D41-824A-6A0F-8BE0-6305AB19631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43200" y="2717030"/>
                    <a:ext cx="5035096" cy="82118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6667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1407BE3-011C-84A0-B5A6-B0F5CAC25FC5}"/>
                      </a:ext>
                    </a:extLst>
                  </p:cNvPr>
                  <p:cNvSpPr txBox="1"/>
                  <p:nvPr/>
                </p:nvSpPr>
                <p:spPr>
                  <a:xfrm>
                    <a:off x="1749972" y="2881401"/>
                    <a:ext cx="85940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l-GR" sz="3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Α</m:t>
                          </m:r>
                          <m:r>
                            <a:rPr lang="nb-NO" sz="3200" b="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l-GR" sz="3200" i="1" smtClean="0">
                              <a:solidFill>
                                <a:schemeClr val="tx1">
                                  <a:lumMod val="65000"/>
                                  <a:lumOff val="3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=</m:t>
                          </m:r>
                        </m:oMath>
                      </m:oMathPara>
                    </a14:m>
                    <a:endParaRPr lang="en-NO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21407BE3-011C-84A0-B5A6-B0F5CAC25FC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49972" y="2881401"/>
                    <a:ext cx="859401" cy="49244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1765" t="-5000" r="-4412" b="-37500"/>
                    </a:stretch>
                  </a:blipFill>
                </p:spPr>
                <p:txBody>
                  <a:bodyPr/>
                  <a:lstStyle/>
                  <a:p>
                    <a:r>
                      <a:rPr lang="en-NO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943FFCA-C73E-80CB-B876-9B3034876632}"/>
                </a:ext>
              </a:extLst>
            </p:cNvPr>
            <p:cNvSpPr txBox="1"/>
            <p:nvPr/>
          </p:nvSpPr>
          <p:spPr>
            <a:xfrm>
              <a:off x="7116143" y="3046731"/>
              <a:ext cx="1113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highlight>
                    <a:srgbClr val="A8EB65"/>
                  </a:highlight>
                </a:rPr>
                <a:t>Math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496E36-EF1E-77E4-C2E7-040EF99CFD6F}"/>
                </a:ext>
              </a:extLst>
            </p:cNvPr>
            <p:cNvSpPr txBox="1"/>
            <p:nvPr/>
          </p:nvSpPr>
          <p:spPr>
            <a:xfrm>
              <a:off x="7116144" y="3475165"/>
              <a:ext cx="1113455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highlight>
                    <a:srgbClr val="A8EB65"/>
                  </a:highlight>
                </a:rPr>
                <a:t>History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1CBC73A-C172-C21B-9D8E-F5825975B47A}"/>
                </a:ext>
              </a:extLst>
            </p:cNvPr>
            <p:cNvSpPr txBox="1"/>
            <p:nvPr/>
          </p:nvSpPr>
          <p:spPr>
            <a:xfrm>
              <a:off x="1334697" y="2473682"/>
              <a:ext cx="103702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highlight>
                    <a:srgbClr val="A8EB65"/>
                  </a:highlight>
                </a:rPr>
                <a:t>Student 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BCD23C-4E1D-7B2E-87E4-F93676A1243B}"/>
                </a:ext>
              </a:extLst>
            </p:cNvPr>
            <p:cNvSpPr txBox="1"/>
            <p:nvPr/>
          </p:nvSpPr>
          <p:spPr>
            <a:xfrm>
              <a:off x="2268369" y="2473682"/>
              <a:ext cx="206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highlight>
                    <a:srgbClr val="A8EB65"/>
                  </a:highlight>
                </a:rPr>
                <a:t>1 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88CFF90-25CC-57AF-B293-7021E9E611B5}"/>
                </a:ext>
              </a:extLst>
            </p:cNvPr>
            <p:cNvSpPr txBox="1"/>
            <p:nvPr/>
          </p:nvSpPr>
          <p:spPr>
            <a:xfrm>
              <a:off x="3073893" y="2474188"/>
              <a:ext cx="206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highlight>
                    <a:srgbClr val="A8EB65"/>
                  </a:highlight>
                </a:rPr>
                <a:t>2 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7978A61-0F27-57F2-5B23-019514722F39}"/>
                </a:ext>
              </a:extLst>
            </p:cNvPr>
            <p:cNvSpPr txBox="1"/>
            <p:nvPr/>
          </p:nvSpPr>
          <p:spPr>
            <a:xfrm>
              <a:off x="3833802" y="2473682"/>
              <a:ext cx="206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highlight>
                    <a:srgbClr val="A8EB65"/>
                  </a:highlight>
                </a:rPr>
                <a:t>3 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472184-C6D7-0A15-6E1B-D2A1AD413B03}"/>
                </a:ext>
              </a:extLst>
            </p:cNvPr>
            <p:cNvSpPr txBox="1"/>
            <p:nvPr/>
          </p:nvSpPr>
          <p:spPr>
            <a:xfrm>
              <a:off x="4639326" y="2473682"/>
              <a:ext cx="206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highlight>
                    <a:srgbClr val="A8EB65"/>
                  </a:highlight>
                </a:rPr>
                <a:t>4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8DA0B7D-BABD-E8E1-423C-F55562F240D1}"/>
                </a:ext>
              </a:extLst>
            </p:cNvPr>
            <p:cNvSpPr txBox="1"/>
            <p:nvPr/>
          </p:nvSpPr>
          <p:spPr>
            <a:xfrm>
              <a:off x="5566575" y="2473682"/>
              <a:ext cx="206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highlight>
                    <a:srgbClr val="A8EB65"/>
                  </a:highlight>
                </a:rPr>
                <a:t>5 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E9CF3AC-4512-1F04-DD58-F776780B46D1}"/>
                </a:ext>
              </a:extLst>
            </p:cNvPr>
            <p:cNvSpPr txBox="1"/>
            <p:nvPr/>
          </p:nvSpPr>
          <p:spPr>
            <a:xfrm>
              <a:off x="6493824" y="2473682"/>
              <a:ext cx="2067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NO" sz="2000" dirty="0">
                  <a:highlight>
                    <a:srgbClr val="A8EB65"/>
                  </a:highlight>
                </a:rPr>
                <a:t>6 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6D933E7B-2E92-4A09-8363-B1AB0CDCC83C}"/>
              </a:ext>
            </a:extLst>
          </p:cNvPr>
          <p:cNvSpPr txBox="1"/>
          <p:nvPr/>
        </p:nvSpPr>
        <p:spPr>
          <a:xfrm>
            <a:off x="1085076" y="4387403"/>
            <a:ext cx="954316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cs typeface="Calibri" panose="020F0502020204030204" pitchFamily="34" charset="0"/>
              </a:rPr>
              <a:t>We first centered the data points by subtracting the mean of each row. </a:t>
            </a:r>
          </a:p>
        </p:txBody>
      </p:sp>
    </p:spTree>
    <p:extLst>
      <p:ext uri="{BB962C8B-B14F-4D97-AF65-F5344CB8AC3E}">
        <p14:creationId xmlns:p14="http://schemas.microsoft.com/office/powerpoint/2010/main" val="194409333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purl.org/dc/elements/1.1/"/>
    <ds:schemaRef ds:uri="http://schemas.microsoft.com/office/2006/metadata/properties"/>
    <ds:schemaRef ds:uri="230e9df3-be65-4c73-a93b-d1236ebd677e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dcmitype/"/>
    <ds:schemaRef ds:uri="http://purl.org/dc/terms/"/>
    <ds:schemaRef ds:uri="http://schemas.microsoft.com/sharepoint/v3"/>
    <ds:schemaRef ds:uri="http://schemas.openxmlformats.org/package/2006/metadata/core-properties"/>
    <ds:schemaRef ds:uri="16c05727-aa75-4e4a-9b5f-8a80a1165891"/>
    <ds:schemaRef ds:uri="71af3243-3dd4-4a8d-8c0d-dd76da1f02a5"/>
    <ds:schemaRef ds:uri="d86f71e7-b7b0-4ace-99e8-36f3050a4a0d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B2FF0D0-E4F8-4B15-A1F1-B2770B92A7D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23499</TotalTime>
  <Words>423</Words>
  <Application>Microsoft Macintosh PowerPoint</Application>
  <PresentationFormat>Widescreen</PresentationFormat>
  <Paragraphs>92</Paragraphs>
  <Slides>12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Helvetica Light Oblique</vt:lpstr>
      <vt:lpstr>Roboto</vt:lpstr>
      <vt:lpstr>source-serif-pro</vt:lpstr>
      <vt:lpstr>Tenorite</vt:lpstr>
      <vt:lpstr>Custom</vt:lpstr>
      <vt:lpstr>Office Theme</vt:lpstr>
      <vt:lpstr>Linear Algebra for Machine Learning:  Dimensionality Reduction</vt:lpstr>
      <vt:lpstr>Dimensionality reduction</vt:lpstr>
      <vt:lpstr>Dimensionality reduction</vt:lpstr>
      <vt:lpstr>What are Eigenvectors?</vt:lpstr>
      <vt:lpstr>What are Eigenvectors?</vt:lpstr>
      <vt:lpstr>Eigenvectors, eigenvalues</vt:lpstr>
      <vt:lpstr>What are Eigenvalues?</vt:lpstr>
      <vt:lpstr>Eigenvectors</vt:lpstr>
      <vt:lpstr>Eigenvectors</vt:lpstr>
      <vt:lpstr>Eigenvectors</vt:lpstr>
      <vt:lpstr>Summary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4</cp:revision>
  <dcterms:created xsi:type="dcterms:W3CDTF">2024-04-23T12:05:35Z</dcterms:created>
  <dcterms:modified xsi:type="dcterms:W3CDTF">2024-08-30T11:25:00Z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  <property fmtid="{D5CDD505-2E9C-101B-9397-08002B2CF9AE}" pid="3" name="MediaServiceImageTags">
    <vt:lpwstr/>
  </property>
</Properties>
</file>