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70" r:id="rId5"/>
    <p:sldId id="380" r:id="rId6"/>
    <p:sldId id="381" r:id="rId7"/>
    <p:sldId id="386" r:id="rId8"/>
    <p:sldId id="387" r:id="rId9"/>
    <p:sldId id="388" r:id="rId10"/>
    <p:sldId id="389" r:id="rId11"/>
    <p:sldId id="382" r:id="rId12"/>
    <p:sldId id="383" r:id="rId13"/>
    <p:sldId id="384" r:id="rId14"/>
    <p:sldId id="390" r:id="rId15"/>
    <p:sldId id="352" r:id="rId16"/>
    <p:sldId id="391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E5"/>
    <a:srgbClr val="AEF45D"/>
    <a:srgbClr val="D17839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57462" autoAdjust="0"/>
  </p:normalViewPr>
  <p:slideViewPr>
    <p:cSldViewPr snapToGrid="0">
      <p:cViewPr varScale="1">
        <p:scale>
          <a:sx n="64" d="100"/>
          <a:sy n="64" d="100"/>
        </p:scale>
        <p:origin x="2456" y="17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9B3EA680-60A2-4874-9662-C44896D9A1A9}"/>
    <pc:docChg chg="undo custSel modSld">
      <pc:chgData name="Mina Farmanbar" userId="2a1e0098-5dc4-4049-80c3-9d1d60d2f212" providerId="ADAL" clId="{9B3EA680-60A2-4874-9662-C44896D9A1A9}" dt="2024-07-16T15:28:06.581" v="66" actId="20577"/>
      <pc:docMkLst>
        <pc:docMk/>
      </pc:docMkLst>
      <pc:sldChg chg="modSp mod">
        <pc:chgData name="Mina Farmanbar" userId="2a1e0098-5dc4-4049-80c3-9d1d60d2f212" providerId="ADAL" clId="{9B3EA680-60A2-4874-9662-C44896D9A1A9}" dt="2024-07-16T15:20:17.420" v="52" actId="6549"/>
        <pc:sldMkLst>
          <pc:docMk/>
          <pc:sldMk cId="2903726376" sldId="352"/>
        </pc:sldMkLst>
        <pc:spChg chg="mod">
          <ac:chgData name="Mina Farmanbar" userId="2a1e0098-5dc4-4049-80c3-9d1d60d2f212" providerId="ADAL" clId="{9B3EA680-60A2-4874-9662-C44896D9A1A9}" dt="2024-07-16T15:20:17.420" v="52" actId="6549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">
        <pc:chgData name="Mina Farmanbar" userId="2a1e0098-5dc4-4049-80c3-9d1d60d2f212" providerId="ADAL" clId="{9B3EA680-60A2-4874-9662-C44896D9A1A9}" dt="2024-07-16T15:15:04.067" v="18" actId="2711"/>
        <pc:sldMkLst>
          <pc:docMk/>
          <pc:sldMk cId="1552856461" sldId="380"/>
        </pc:sldMkLst>
        <pc:spChg chg="mod">
          <ac:chgData name="Mina Farmanbar" userId="2a1e0098-5dc4-4049-80c3-9d1d60d2f212" providerId="ADAL" clId="{9B3EA680-60A2-4874-9662-C44896D9A1A9}" dt="2024-07-16T15:15:04.067" v="18" actId="2711"/>
          <ac:spMkLst>
            <pc:docMk/>
            <pc:sldMk cId="1552856461" sldId="380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9B3EA680-60A2-4874-9662-C44896D9A1A9}" dt="2024-07-16T15:15:13.104" v="19" actId="2711"/>
        <pc:sldMkLst>
          <pc:docMk/>
          <pc:sldMk cId="1994509248" sldId="381"/>
        </pc:sldMkLst>
        <pc:spChg chg="mod">
          <ac:chgData name="Mina Farmanbar" userId="2a1e0098-5dc4-4049-80c3-9d1d60d2f212" providerId="ADAL" clId="{9B3EA680-60A2-4874-9662-C44896D9A1A9}" dt="2024-07-16T15:15:13.104" v="19" actId="2711"/>
          <ac:spMkLst>
            <pc:docMk/>
            <pc:sldMk cId="1994509248" sldId="381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9B3EA680-60A2-4874-9662-C44896D9A1A9}" dt="2024-07-16T15:19:36.712" v="47" actId="1076"/>
        <pc:sldMkLst>
          <pc:docMk/>
          <pc:sldMk cId="4065385573" sldId="382"/>
        </pc:sldMkLst>
        <pc:spChg chg="mod">
          <ac:chgData name="Mina Farmanbar" userId="2a1e0098-5dc4-4049-80c3-9d1d60d2f212" providerId="ADAL" clId="{9B3EA680-60A2-4874-9662-C44896D9A1A9}" dt="2024-07-16T15:19:36.712" v="47" actId="1076"/>
          <ac:spMkLst>
            <pc:docMk/>
            <pc:sldMk cId="4065385573" sldId="382"/>
            <ac:spMk id="5" creationId="{A9114861-B134-DE7F-F384-4BEA3DB9CD0A}"/>
          </ac:spMkLst>
        </pc:spChg>
        <pc:spChg chg="mod">
          <ac:chgData name="Mina Farmanbar" userId="2a1e0098-5dc4-4049-80c3-9d1d60d2f212" providerId="ADAL" clId="{9B3EA680-60A2-4874-9662-C44896D9A1A9}" dt="2024-07-16T15:19:36.712" v="47" actId="1076"/>
          <ac:spMkLst>
            <pc:docMk/>
            <pc:sldMk cId="4065385573" sldId="382"/>
            <ac:spMk id="6" creationId="{406A5BB2-D05B-64E8-E64B-70EA10C0E316}"/>
          </ac:spMkLst>
        </pc:spChg>
        <pc:picChg chg="mod">
          <ac:chgData name="Mina Farmanbar" userId="2a1e0098-5dc4-4049-80c3-9d1d60d2f212" providerId="ADAL" clId="{9B3EA680-60A2-4874-9662-C44896D9A1A9}" dt="2024-07-16T15:19:36.712" v="47" actId="1076"/>
          <ac:picMkLst>
            <pc:docMk/>
            <pc:sldMk cId="4065385573" sldId="382"/>
            <ac:picMk id="3" creationId="{F76696C4-2676-3FDF-8D11-8CB206FA6740}"/>
          </ac:picMkLst>
        </pc:picChg>
        <pc:picChg chg="mod">
          <ac:chgData name="Mina Farmanbar" userId="2a1e0098-5dc4-4049-80c3-9d1d60d2f212" providerId="ADAL" clId="{9B3EA680-60A2-4874-9662-C44896D9A1A9}" dt="2024-07-16T15:19:36.712" v="47" actId="1076"/>
          <ac:picMkLst>
            <pc:docMk/>
            <pc:sldMk cId="4065385573" sldId="382"/>
            <ac:picMk id="11" creationId="{06E661AC-AE2B-6490-8934-BC80D34F390D}"/>
          </ac:picMkLst>
        </pc:picChg>
      </pc:sldChg>
      <pc:sldChg chg="modSp mod">
        <pc:chgData name="Mina Farmanbar" userId="2a1e0098-5dc4-4049-80c3-9d1d60d2f212" providerId="ADAL" clId="{9B3EA680-60A2-4874-9662-C44896D9A1A9}" dt="2024-07-16T15:19:41.520" v="48" actId="1076"/>
        <pc:sldMkLst>
          <pc:docMk/>
          <pc:sldMk cId="3722323887" sldId="383"/>
        </pc:sldMkLst>
        <pc:spChg chg="mod">
          <ac:chgData name="Mina Farmanbar" userId="2a1e0098-5dc4-4049-80c3-9d1d60d2f212" providerId="ADAL" clId="{9B3EA680-60A2-4874-9662-C44896D9A1A9}" dt="2024-07-16T15:19:41.520" v="48" actId="1076"/>
          <ac:spMkLst>
            <pc:docMk/>
            <pc:sldMk cId="3722323887" sldId="383"/>
            <ac:spMk id="3" creationId="{BB299170-C5DA-5922-C292-2749BC2B77E4}"/>
          </ac:spMkLst>
        </pc:spChg>
        <pc:spChg chg="mod">
          <ac:chgData name="Mina Farmanbar" userId="2a1e0098-5dc4-4049-80c3-9d1d60d2f212" providerId="ADAL" clId="{9B3EA680-60A2-4874-9662-C44896D9A1A9}" dt="2024-07-16T15:19:41.520" v="48" actId="1076"/>
          <ac:spMkLst>
            <pc:docMk/>
            <pc:sldMk cId="3722323887" sldId="383"/>
            <ac:spMk id="5" creationId="{A9114861-B134-DE7F-F384-4BEA3DB9CD0A}"/>
          </ac:spMkLst>
        </pc:spChg>
        <pc:spChg chg="mod">
          <ac:chgData name="Mina Farmanbar" userId="2a1e0098-5dc4-4049-80c3-9d1d60d2f212" providerId="ADAL" clId="{9B3EA680-60A2-4874-9662-C44896D9A1A9}" dt="2024-07-16T15:19:41.520" v="48" actId="1076"/>
          <ac:spMkLst>
            <pc:docMk/>
            <pc:sldMk cId="3722323887" sldId="383"/>
            <ac:spMk id="6" creationId="{406A5BB2-D05B-64E8-E64B-70EA10C0E316}"/>
          </ac:spMkLst>
        </pc:spChg>
        <pc:picChg chg="mod">
          <ac:chgData name="Mina Farmanbar" userId="2a1e0098-5dc4-4049-80c3-9d1d60d2f212" providerId="ADAL" clId="{9B3EA680-60A2-4874-9662-C44896D9A1A9}" dt="2024-07-16T15:19:41.520" v="48" actId="1076"/>
          <ac:picMkLst>
            <pc:docMk/>
            <pc:sldMk cId="3722323887" sldId="383"/>
            <ac:picMk id="4" creationId="{8D203495-044A-D3F6-26A4-F1454E1685EB}"/>
          </ac:picMkLst>
        </pc:picChg>
      </pc:sldChg>
      <pc:sldChg chg="modSp mod modNotesTx">
        <pc:chgData name="Mina Farmanbar" userId="2a1e0098-5dc4-4049-80c3-9d1d60d2f212" providerId="ADAL" clId="{9B3EA680-60A2-4874-9662-C44896D9A1A9}" dt="2024-07-16T15:26:02.244" v="53" actId="6549"/>
        <pc:sldMkLst>
          <pc:docMk/>
          <pc:sldMk cId="942859906" sldId="384"/>
        </pc:sldMkLst>
        <pc:spChg chg="mod">
          <ac:chgData name="Mina Farmanbar" userId="2a1e0098-5dc4-4049-80c3-9d1d60d2f212" providerId="ADAL" clId="{9B3EA680-60A2-4874-9662-C44896D9A1A9}" dt="2024-07-16T15:19:47.993" v="49" actId="1076"/>
          <ac:spMkLst>
            <pc:docMk/>
            <pc:sldMk cId="942859906" sldId="384"/>
            <ac:spMk id="3" creationId="{21DF8E0B-C74A-92CC-403E-ACC5B56435C8}"/>
          </ac:spMkLst>
        </pc:spChg>
        <pc:spChg chg="mod">
          <ac:chgData name="Mina Farmanbar" userId="2a1e0098-5dc4-4049-80c3-9d1d60d2f212" providerId="ADAL" clId="{9B3EA680-60A2-4874-9662-C44896D9A1A9}" dt="2024-07-16T15:19:47.993" v="49" actId="1076"/>
          <ac:spMkLst>
            <pc:docMk/>
            <pc:sldMk cId="942859906" sldId="384"/>
            <ac:spMk id="5" creationId="{A9114861-B134-DE7F-F384-4BEA3DB9CD0A}"/>
          </ac:spMkLst>
        </pc:spChg>
        <pc:spChg chg="mod">
          <ac:chgData name="Mina Farmanbar" userId="2a1e0098-5dc4-4049-80c3-9d1d60d2f212" providerId="ADAL" clId="{9B3EA680-60A2-4874-9662-C44896D9A1A9}" dt="2024-07-16T15:19:47.993" v="49" actId="1076"/>
          <ac:spMkLst>
            <pc:docMk/>
            <pc:sldMk cId="942859906" sldId="384"/>
            <ac:spMk id="6" creationId="{406A5BB2-D05B-64E8-E64B-70EA10C0E316}"/>
          </ac:spMkLst>
        </pc:spChg>
        <pc:picChg chg="mod">
          <ac:chgData name="Mina Farmanbar" userId="2a1e0098-5dc4-4049-80c3-9d1d60d2f212" providerId="ADAL" clId="{9B3EA680-60A2-4874-9662-C44896D9A1A9}" dt="2024-07-16T15:19:47.993" v="49" actId="1076"/>
          <ac:picMkLst>
            <pc:docMk/>
            <pc:sldMk cId="942859906" sldId="384"/>
            <ac:picMk id="4" creationId="{23BEC99A-39ED-0984-9AC9-8CF1E90FC760}"/>
          </ac:picMkLst>
        </pc:picChg>
      </pc:sldChg>
      <pc:sldChg chg="addSp delSp modSp mod">
        <pc:chgData name="Mina Farmanbar" userId="2a1e0098-5dc4-4049-80c3-9d1d60d2f212" providerId="ADAL" clId="{9B3EA680-60A2-4874-9662-C44896D9A1A9}" dt="2024-07-16T15:15:19.219" v="20" actId="2711"/>
        <pc:sldMkLst>
          <pc:docMk/>
          <pc:sldMk cId="2992005053" sldId="386"/>
        </pc:sldMkLst>
        <pc:spChg chg="mod">
          <ac:chgData name="Mina Farmanbar" userId="2a1e0098-5dc4-4049-80c3-9d1d60d2f212" providerId="ADAL" clId="{9B3EA680-60A2-4874-9662-C44896D9A1A9}" dt="2024-07-16T15:15:19.219" v="20" actId="2711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9B3EA680-60A2-4874-9662-C44896D9A1A9}" dt="2024-07-16T15:12:34.420" v="4" actId="1076"/>
          <ac:spMkLst>
            <pc:docMk/>
            <pc:sldMk cId="2992005053" sldId="386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9B3EA680-60A2-4874-9662-C44896D9A1A9}" dt="2024-07-16T15:13:48.456" v="12" actId="478"/>
          <ac:picMkLst>
            <pc:docMk/>
            <pc:sldMk cId="2992005053" sldId="386"/>
            <ac:picMk id="1026" creationId="{E51E3521-0B48-AEB4-3EB2-2C19010EE132}"/>
          </ac:picMkLst>
        </pc:picChg>
        <pc:picChg chg="add mod">
          <ac:chgData name="Mina Farmanbar" userId="2a1e0098-5dc4-4049-80c3-9d1d60d2f212" providerId="ADAL" clId="{9B3EA680-60A2-4874-9662-C44896D9A1A9}" dt="2024-07-16T15:13:52.581" v="14" actId="1076"/>
          <ac:picMkLst>
            <pc:docMk/>
            <pc:sldMk cId="2992005053" sldId="386"/>
            <ac:picMk id="1028" creationId="{5DF3A36B-7C32-11BD-B3C3-8AEDEA804406}"/>
          </ac:picMkLst>
        </pc:picChg>
      </pc:sldChg>
      <pc:sldChg chg="addSp modSp mod">
        <pc:chgData name="Mina Farmanbar" userId="2a1e0098-5dc4-4049-80c3-9d1d60d2f212" providerId="ADAL" clId="{9B3EA680-60A2-4874-9662-C44896D9A1A9}" dt="2024-07-16T15:15:25.170" v="21" actId="2711"/>
        <pc:sldMkLst>
          <pc:docMk/>
          <pc:sldMk cId="3943987486" sldId="387"/>
        </pc:sldMkLst>
        <pc:spChg chg="mod">
          <ac:chgData name="Mina Farmanbar" userId="2a1e0098-5dc4-4049-80c3-9d1d60d2f212" providerId="ADAL" clId="{9B3EA680-60A2-4874-9662-C44896D9A1A9}" dt="2024-07-16T15:15:25.170" v="21" actId="2711"/>
          <ac:spMkLst>
            <pc:docMk/>
            <pc:sldMk cId="3943987486" sldId="387"/>
            <ac:spMk id="4" creationId="{5B931490-C9ED-96C9-F096-E0E231EFE937}"/>
          </ac:spMkLst>
        </pc:spChg>
        <pc:spChg chg="mod">
          <ac:chgData name="Mina Farmanbar" userId="2a1e0098-5dc4-4049-80c3-9d1d60d2f212" providerId="ADAL" clId="{9B3EA680-60A2-4874-9662-C44896D9A1A9}" dt="2024-07-16T15:12:11.947" v="0" actId="1076"/>
          <ac:spMkLst>
            <pc:docMk/>
            <pc:sldMk cId="3943987486" sldId="387"/>
            <ac:spMk id="6" creationId="{406A5BB2-D05B-64E8-E64B-70EA10C0E316}"/>
          </ac:spMkLst>
        </pc:spChg>
        <pc:picChg chg="add mod">
          <ac:chgData name="Mina Farmanbar" userId="2a1e0098-5dc4-4049-80c3-9d1d60d2f212" providerId="ADAL" clId="{9B3EA680-60A2-4874-9662-C44896D9A1A9}" dt="2024-07-16T15:13:27.776" v="11" actId="1076"/>
          <ac:picMkLst>
            <pc:docMk/>
            <pc:sldMk cId="3943987486" sldId="387"/>
            <ac:picMk id="2050" creationId="{2F57AB23-5C40-C945-81F8-9A87B97CD0AA}"/>
          </ac:picMkLst>
        </pc:picChg>
      </pc:sldChg>
      <pc:sldChg chg="addSp modSp mod">
        <pc:chgData name="Mina Farmanbar" userId="2a1e0098-5dc4-4049-80c3-9d1d60d2f212" providerId="ADAL" clId="{9B3EA680-60A2-4874-9662-C44896D9A1A9}" dt="2024-07-16T15:15:33.531" v="22" actId="2711"/>
        <pc:sldMkLst>
          <pc:docMk/>
          <pc:sldMk cId="1002586771" sldId="388"/>
        </pc:sldMkLst>
        <pc:spChg chg="mod">
          <ac:chgData name="Mina Farmanbar" userId="2a1e0098-5dc4-4049-80c3-9d1d60d2f212" providerId="ADAL" clId="{9B3EA680-60A2-4874-9662-C44896D9A1A9}" dt="2024-07-16T15:15:33.531" v="22" actId="2711"/>
          <ac:spMkLst>
            <pc:docMk/>
            <pc:sldMk cId="1002586771" sldId="388"/>
            <ac:spMk id="4" creationId="{5B931490-C9ED-96C9-F096-E0E231EFE937}"/>
          </ac:spMkLst>
        </pc:spChg>
        <pc:spChg chg="mod">
          <ac:chgData name="Mina Farmanbar" userId="2a1e0098-5dc4-4049-80c3-9d1d60d2f212" providerId="ADAL" clId="{9B3EA680-60A2-4874-9662-C44896D9A1A9}" dt="2024-07-16T15:12:20.144" v="2" actId="1076"/>
          <ac:spMkLst>
            <pc:docMk/>
            <pc:sldMk cId="1002586771" sldId="388"/>
            <ac:spMk id="6" creationId="{406A5BB2-D05B-64E8-E64B-70EA10C0E316}"/>
          </ac:spMkLst>
        </pc:spChg>
        <pc:picChg chg="add mod">
          <ac:chgData name="Mina Farmanbar" userId="2a1e0098-5dc4-4049-80c3-9d1d60d2f212" providerId="ADAL" clId="{9B3EA680-60A2-4874-9662-C44896D9A1A9}" dt="2024-07-16T15:14:17.006" v="16" actId="1076"/>
          <ac:picMkLst>
            <pc:docMk/>
            <pc:sldMk cId="1002586771" sldId="388"/>
            <ac:picMk id="3074" creationId="{295E612A-F7CF-4F9C-DA55-09D5CF022227}"/>
          </ac:picMkLst>
        </pc:picChg>
      </pc:sldChg>
      <pc:sldChg chg="modSp mod">
        <pc:chgData name="Mina Farmanbar" userId="2a1e0098-5dc4-4049-80c3-9d1d60d2f212" providerId="ADAL" clId="{9B3EA680-60A2-4874-9662-C44896D9A1A9}" dt="2024-07-16T15:28:06.581" v="66" actId="20577"/>
        <pc:sldMkLst>
          <pc:docMk/>
          <pc:sldMk cId="1428217582" sldId="389"/>
        </pc:sldMkLst>
        <pc:spChg chg="mod">
          <ac:chgData name="Mina Farmanbar" userId="2a1e0098-5dc4-4049-80c3-9d1d60d2f212" providerId="ADAL" clId="{9B3EA680-60A2-4874-9662-C44896D9A1A9}" dt="2024-07-16T15:28:06.581" v="66" actId="20577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9B3EA680-60A2-4874-9662-C44896D9A1A9}" dt="2024-07-16T15:14:43.312" v="17" actId="6549"/>
          <ac:spMkLst>
            <pc:docMk/>
            <pc:sldMk cId="1428217582" sldId="389"/>
            <ac:spMk id="6" creationId="{406A5BB2-D05B-64E8-E64B-70EA10C0E316}"/>
          </ac:spMkLst>
        </pc:spChg>
      </pc:sldChg>
      <pc:sldChg chg="modSp mod modNotesTx">
        <pc:chgData name="Mina Farmanbar" userId="2a1e0098-5dc4-4049-80c3-9d1d60d2f212" providerId="ADAL" clId="{9B3EA680-60A2-4874-9662-C44896D9A1A9}" dt="2024-07-16T15:27:18.194" v="60" actId="6549"/>
        <pc:sldMkLst>
          <pc:docMk/>
          <pc:sldMk cId="4072366101" sldId="390"/>
        </pc:sldMkLst>
        <pc:spChg chg="mod">
          <ac:chgData name="Mina Farmanbar" userId="2a1e0098-5dc4-4049-80c3-9d1d60d2f212" providerId="ADAL" clId="{9B3EA680-60A2-4874-9662-C44896D9A1A9}" dt="2024-07-16T15:19:58.843" v="50" actId="1076"/>
          <ac:spMkLst>
            <pc:docMk/>
            <pc:sldMk cId="4072366101" sldId="390"/>
            <ac:spMk id="3" creationId="{C9D56DEF-7934-DD0E-5158-6AE12FB4F17E}"/>
          </ac:spMkLst>
        </pc:spChg>
        <pc:spChg chg="mod">
          <ac:chgData name="Mina Farmanbar" userId="2a1e0098-5dc4-4049-80c3-9d1d60d2f212" providerId="ADAL" clId="{9B3EA680-60A2-4874-9662-C44896D9A1A9}" dt="2024-07-16T15:19:58.843" v="50" actId="1076"/>
          <ac:spMkLst>
            <pc:docMk/>
            <pc:sldMk cId="4072366101" sldId="390"/>
            <ac:spMk id="5" creationId="{A9114861-B134-DE7F-F384-4BEA3DB9CD0A}"/>
          </ac:spMkLst>
        </pc:spChg>
        <pc:spChg chg="mod">
          <ac:chgData name="Mina Farmanbar" userId="2a1e0098-5dc4-4049-80c3-9d1d60d2f212" providerId="ADAL" clId="{9B3EA680-60A2-4874-9662-C44896D9A1A9}" dt="2024-07-16T15:19:58.843" v="50" actId="1076"/>
          <ac:spMkLst>
            <pc:docMk/>
            <pc:sldMk cId="4072366101" sldId="390"/>
            <ac:spMk id="6" creationId="{406A5BB2-D05B-64E8-E64B-70EA10C0E316}"/>
          </ac:spMkLst>
        </pc:spChg>
        <pc:spChg chg="mod">
          <ac:chgData name="Mina Farmanbar" userId="2a1e0098-5dc4-4049-80c3-9d1d60d2f212" providerId="ADAL" clId="{9B3EA680-60A2-4874-9662-C44896D9A1A9}" dt="2024-07-16T15:19:58.843" v="50" actId="1076"/>
          <ac:spMkLst>
            <pc:docMk/>
            <pc:sldMk cId="4072366101" sldId="390"/>
            <ac:spMk id="9" creationId="{306AB40A-5310-06F4-AF3F-48C4DB1EF95A}"/>
          </ac:spMkLst>
        </pc:spChg>
        <pc:picChg chg="mod">
          <ac:chgData name="Mina Farmanbar" userId="2a1e0098-5dc4-4049-80c3-9d1d60d2f212" providerId="ADAL" clId="{9B3EA680-60A2-4874-9662-C44896D9A1A9}" dt="2024-07-16T15:19:58.843" v="50" actId="1076"/>
          <ac:picMkLst>
            <pc:docMk/>
            <pc:sldMk cId="4072366101" sldId="390"/>
            <ac:picMk id="12" creationId="{6CF24E2E-96E3-2B76-79EE-C815A3660577}"/>
          </ac:picMkLst>
        </pc:picChg>
      </pc:sldChg>
    </pc:docChg>
  </pc:docChgLst>
  <pc:docChgLst>
    <pc:chgData name="Mina Farmanbar" userId="2a1e0098-5dc4-4049-80c3-9d1d60d2f212" providerId="ADAL" clId="{BC02AEA5-3372-47E2-9A8D-29904437E759}"/>
    <pc:docChg chg="undo custSel addSld delSld modSld sldOrd modMainMaster">
      <pc:chgData name="Mina Farmanbar" userId="2a1e0098-5dc4-4049-80c3-9d1d60d2f212" providerId="ADAL" clId="{BC02AEA5-3372-47E2-9A8D-29904437E759}" dt="2024-06-26T19:01:25.043" v="3073"/>
      <pc:docMkLst>
        <pc:docMk/>
      </pc:docMkLst>
      <pc:sldChg chg="modSp del mod modNotesTx">
        <pc:chgData name="Mina Farmanbar" userId="2a1e0098-5dc4-4049-80c3-9d1d60d2f212" providerId="ADAL" clId="{BC02AEA5-3372-47E2-9A8D-29904437E759}" dt="2024-06-06T16:34:20.698" v="1468" actId="47"/>
        <pc:sldMkLst>
          <pc:docMk/>
          <pc:sldMk cId="2259308896" sldId="256"/>
        </pc:sldMkLst>
        <pc:spChg chg="mod">
          <ac:chgData name="Mina Farmanbar" userId="2a1e0098-5dc4-4049-80c3-9d1d60d2f212" providerId="ADAL" clId="{BC02AEA5-3372-47E2-9A8D-29904437E759}" dt="2024-05-21T07:33:04.963" v="1169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C02AEA5-3372-47E2-9A8D-29904437E759}" dt="2024-05-20T21:09:38.146" v="1109" actId="47"/>
        <pc:sldMkLst>
          <pc:docMk/>
          <pc:sldMk cId="853261029" sldId="294"/>
        </pc:sldMkLst>
      </pc:sldChg>
      <pc:sldChg chg="modSp add del">
        <pc:chgData name="Mina Farmanbar" userId="2a1e0098-5dc4-4049-80c3-9d1d60d2f212" providerId="ADAL" clId="{BC02AEA5-3372-47E2-9A8D-29904437E759}" dt="2024-05-24T09:30:58.941" v="1170"/>
        <pc:sldMkLst>
          <pc:docMk/>
          <pc:sldMk cId="1609673525" sldId="29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7" creationId="{81C753FD-96EC-101A-B8A4-5F69A189BEF4}"/>
          </ac:spMkLst>
        </pc:spChg>
      </pc:sldChg>
      <pc:sldChg chg="modSp del">
        <pc:chgData name="Mina Farmanbar" userId="2a1e0098-5dc4-4049-80c3-9d1d60d2f212" providerId="ADAL" clId="{BC02AEA5-3372-47E2-9A8D-29904437E759}" dt="2024-05-24T10:04:20.451" v="1171" actId="47"/>
        <pc:sldMkLst>
          <pc:docMk/>
          <pc:sldMk cId="431343812" sldId="30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3" creationId="{C39C7012-E888-7C63-D532-E98EF48AADF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4" creationId="{48DB6151-6972-4B75-B10D-B090F267A0C7}"/>
          </ac:spMkLst>
        </pc:spChg>
      </pc:sldChg>
      <pc:sldChg chg="addSp delSp modSp mod modNotesTx">
        <pc:chgData name="Mina Farmanbar" userId="2a1e0098-5dc4-4049-80c3-9d1d60d2f212" providerId="ADAL" clId="{BC02AEA5-3372-47E2-9A8D-29904437E759}" dt="2024-06-26T18:33:18.211" v="2747" actId="6549"/>
        <pc:sldMkLst>
          <pc:docMk/>
          <pc:sldMk cId="758298228" sldId="310"/>
        </pc:sldMkLst>
        <pc:spChg chg="add del mod">
          <ac:chgData name="Mina Farmanbar" userId="2a1e0098-5dc4-4049-80c3-9d1d60d2f212" providerId="ADAL" clId="{BC02AEA5-3372-47E2-9A8D-29904437E759}" dt="2024-05-20T19:03:09.626" v="313" actId="478"/>
          <ac:spMkLst>
            <pc:docMk/>
            <pc:sldMk cId="758298228" sldId="310"/>
            <ac:spMk id="2" creationId="{61F554FE-B4A4-31BA-7050-3C7D3702E7FB}"/>
          </ac:spMkLst>
        </pc:spChg>
        <pc:spChg chg="add del mod">
          <ac:chgData name="Mina Farmanbar" userId="2a1e0098-5dc4-4049-80c3-9d1d60d2f212" providerId="ADAL" clId="{BC02AEA5-3372-47E2-9A8D-29904437E759}" dt="2024-05-20T18:00:21.559" v="80" actId="478"/>
          <ac:spMkLst>
            <pc:docMk/>
            <pc:sldMk cId="758298228" sldId="310"/>
            <ac:spMk id="3" creationId="{FC16ED14-F99F-B410-5F74-592731221658}"/>
          </ac:spMkLst>
        </pc:spChg>
        <pc:spChg chg="mod">
          <ac:chgData name="Mina Farmanbar" userId="2a1e0098-5dc4-4049-80c3-9d1d60d2f212" providerId="ADAL" clId="{BC02AEA5-3372-47E2-9A8D-29904437E759}" dt="2024-06-26T18:33:18.211" v="2747" actId="6549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758298228" sldId="31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11T22:01:57.218" v="1810" actId="20577"/>
          <ac:spMkLst>
            <pc:docMk/>
            <pc:sldMk cId="758298228" sldId="310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BC02AEA5-3372-47E2-9A8D-29904437E759}" dt="2024-05-20T19:03:06.104" v="308" actId="478"/>
          <ac:spMkLst>
            <pc:docMk/>
            <pc:sldMk cId="758298228" sldId="310"/>
            <ac:spMk id="7" creationId="{13015AF1-27B8-14E9-3CEB-080E585A5528}"/>
          </ac:spMkLst>
        </pc:spChg>
        <pc:spChg chg="add del mod">
          <ac:chgData name="Mina Farmanbar" userId="2a1e0098-5dc4-4049-80c3-9d1d60d2f212" providerId="ADAL" clId="{BC02AEA5-3372-47E2-9A8D-29904437E759}" dt="2024-05-20T19:03:08.170" v="311" actId="478"/>
          <ac:spMkLst>
            <pc:docMk/>
            <pc:sldMk cId="758298228" sldId="310"/>
            <ac:spMk id="8" creationId="{E49F3C83-9844-BCF4-1F10-960E0F45FFEA}"/>
          </ac:spMkLst>
        </pc:spChg>
        <pc:spChg chg="add del mod">
          <ac:chgData name="Mina Farmanbar" userId="2a1e0098-5dc4-4049-80c3-9d1d60d2f212" providerId="ADAL" clId="{BC02AEA5-3372-47E2-9A8D-29904437E759}" dt="2024-05-20T19:03:08.841" v="312" actId="478"/>
          <ac:spMkLst>
            <pc:docMk/>
            <pc:sldMk cId="758298228" sldId="310"/>
            <ac:spMk id="9" creationId="{E78D98B0-D753-24D6-7B70-B6F995EFA602}"/>
          </ac:spMkLst>
        </pc:spChg>
        <pc:spChg chg="add del mod">
          <ac:chgData name="Mina Farmanbar" userId="2a1e0098-5dc4-4049-80c3-9d1d60d2f212" providerId="ADAL" clId="{BC02AEA5-3372-47E2-9A8D-29904437E759}" dt="2024-05-20T19:03:13.131" v="318" actId="478"/>
          <ac:spMkLst>
            <pc:docMk/>
            <pc:sldMk cId="758298228" sldId="310"/>
            <ac:spMk id="10" creationId="{D34FF5FE-C9FF-805A-63B3-D567F5171B0E}"/>
          </ac:spMkLst>
        </pc:spChg>
        <pc:picChg chg="add mod">
          <ac:chgData name="Mina Farmanbar" userId="2a1e0098-5dc4-4049-80c3-9d1d60d2f212" providerId="ADAL" clId="{BC02AEA5-3372-47E2-9A8D-29904437E759}" dt="2024-06-26T18:32:59.784" v="2742"/>
          <ac:picMkLst>
            <pc:docMk/>
            <pc:sldMk cId="758298228" sldId="310"/>
            <ac:picMk id="2" creationId="{D2899F9A-2737-FD87-0C60-5B1BD84485DE}"/>
          </ac:picMkLst>
        </pc:picChg>
        <pc:cxnChg chg="add del mod">
          <ac:chgData name="Mina Farmanbar" userId="2a1e0098-5dc4-4049-80c3-9d1d60d2f212" providerId="ADAL" clId="{BC02AEA5-3372-47E2-9A8D-29904437E759}" dt="2024-05-20T19:03:10.217" v="314" actId="478"/>
          <ac:cxnSpMkLst>
            <pc:docMk/>
            <pc:sldMk cId="758298228" sldId="310"/>
            <ac:cxnSpMk id="12" creationId="{8BD972CC-99B3-A15F-8531-50843ACCF0C7}"/>
          </ac:cxnSpMkLst>
        </pc:cxnChg>
        <pc:cxnChg chg="add del mod">
          <ac:chgData name="Mina Farmanbar" userId="2a1e0098-5dc4-4049-80c3-9d1d60d2f212" providerId="ADAL" clId="{BC02AEA5-3372-47E2-9A8D-29904437E759}" dt="2024-05-20T19:03:10.905" v="315" actId="478"/>
          <ac:cxnSpMkLst>
            <pc:docMk/>
            <pc:sldMk cId="758298228" sldId="310"/>
            <ac:cxnSpMk id="14" creationId="{46998617-0352-199A-107E-24141E5B884C}"/>
          </ac:cxnSpMkLst>
        </pc:cxnChg>
        <pc:cxnChg chg="add del mod">
          <ac:chgData name="Mina Farmanbar" userId="2a1e0098-5dc4-4049-80c3-9d1d60d2f212" providerId="ADAL" clId="{BC02AEA5-3372-47E2-9A8D-29904437E759}" dt="2024-05-20T19:03:11.715" v="316" actId="478"/>
          <ac:cxnSpMkLst>
            <pc:docMk/>
            <pc:sldMk cId="758298228" sldId="310"/>
            <ac:cxnSpMk id="16" creationId="{F01E0525-E3FE-6AF3-9FA0-07B695FCD1C0}"/>
          </ac:cxnSpMkLst>
        </pc:cxnChg>
        <pc:cxnChg chg="add del mod">
          <ac:chgData name="Mina Farmanbar" userId="2a1e0098-5dc4-4049-80c3-9d1d60d2f212" providerId="ADAL" clId="{BC02AEA5-3372-47E2-9A8D-29904437E759}" dt="2024-05-20T19:03:12.451" v="317" actId="478"/>
          <ac:cxnSpMkLst>
            <pc:docMk/>
            <pc:sldMk cId="758298228" sldId="310"/>
            <ac:cxnSpMk id="18" creationId="{E14D5951-89CE-59CC-7D76-CAB8CDDC23A2}"/>
          </ac:cxnSpMkLst>
        </pc:cxnChg>
      </pc:sldChg>
      <pc:sldChg chg="del">
        <pc:chgData name="Mina Farmanbar" userId="2a1e0098-5dc4-4049-80c3-9d1d60d2f212" providerId="ADAL" clId="{BC02AEA5-3372-47E2-9A8D-29904437E759}" dt="2024-05-20T21:09:37.091" v="1103" actId="47"/>
        <pc:sldMkLst>
          <pc:docMk/>
          <pc:sldMk cId="2733305281" sldId="311"/>
        </pc:sldMkLst>
      </pc:sldChg>
      <pc:sldChg chg="del">
        <pc:chgData name="Mina Farmanbar" userId="2a1e0098-5dc4-4049-80c3-9d1d60d2f212" providerId="ADAL" clId="{BC02AEA5-3372-47E2-9A8D-29904437E759}" dt="2024-05-20T21:09:37.495" v="1105" actId="47"/>
        <pc:sldMkLst>
          <pc:docMk/>
          <pc:sldMk cId="2016723359" sldId="312"/>
        </pc:sldMkLst>
      </pc:sldChg>
      <pc:sldChg chg="del">
        <pc:chgData name="Mina Farmanbar" userId="2a1e0098-5dc4-4049-80c3-9d1d60d2f212" providerId="ADAL" clId="{BC02AEA5-3372-47E2-9A8D-29904437E759}" dt="2024-05-20T21:09:37.646" v="1106" actId="47"/>
        <pc:sldMkLst>
          <pc:docMk/>
          <pc:sldMk cId="3810545485" sldId="313"/>
        </pc:sldMkLst>
      </pc:sldChg>
      <pc:sldChg chg="del">
        <pc:chgData name="Mina Farmanbar" userId="2a1e0098-5dc4-4049-80c3-9d1d60d2f212" providerId="ADAL" clId="{BC02AEA5-3372-47E2-9A8D-29904437E759}" dt="2024-05-20T21:09:37.798" v="1107" actId="47"/>
        <pc:sldMkLst>
          <pc:docMk/>
          <pc:sldMk cId="170535813" sldId="314"/>
        </pc:sldMkLst>
      </pc:sldChg>
      <pc:sldChg chg="del">
        <pc:chgData name="Mina Farmanbar" userId="2a1e0098-5dc4-4049-80c3-9d1d60d2f212" providerId="ADAL" clId="{BC02AEA5-3372-47E2-9A8D-29904437E759}" dt="2024-05-20T21:09:37.969" v="1108" actId="47"/>
        <pc:sldMkLst>
          <pc:docMk/>
          <pc:sldMk cId="1088702416" sldId="315"/>
        </pc:sldMkLst>
      </pc:sldChg>
      <pc:sldChg chg="del">
        <pc:chgData name="Mina Farmanbar" userId="2a1e0098-5dc4-4049-80c3-9d1d60d2f212" providerId="ADAL" clId="{BC02AEA5-3372-47E2-9A8D-29904437E759}" dt="2024-05-20T21:09:43.883" v="1124" actId="47"/>
        <pc:sldMkLst>
          <pc:docMk/>
          <pc:sldMk cId="1032737226" sldId="316"/>
        </pc:sldMkLst>
      </pc:sldChg>
      <pc:sldChg chg="del">
        <pc:chgData name="Mina Farmanbar" userId="2a1e0098-5dc4-4049-80c3-9d1d60d2f212" providerId="ADAL" clId="{BC02AEA5-3372-47E2-9A8D-29904437E759}" dt="2024-05-20T21:09:44.997" v="1125" actId="47"/>
        <pc:sldMkLst>
          <pc:docMk/>
          <pc:sldMk cId="4098863389" sldId="317"/>
        </pc:sldMkLst>
      </pc:sldChg>
      <pc:sldChg chg="del">
        <pc:chgData name="Mina Farmanbar" userId="2a1e0098-5dc4-4049-80c3-9d1d60d2f212" providerId="ADAL" clId="{BC02AEA5-3372-47E2-9A8D-29904437E759}" dt="2024-05-20T21:09:36.773" v="1102" actId="47"/>
        <pc:sldMkLst>
          <pc:docMk/>
          <pc:sldMk cId="2052168869" sldId="318"/>
        </pc:sldMkLst>
      </pc:sldChg>
      <pc:sldChg chg="del">
        <pc:chgData name="Mina Farmanbar" userId="2a1e0098-5dc4-4049-80c3-9d1d60d2f212" providerId="ADAL" clId="{BC02AEA5-3372-47E2-9A8D-29904437E759}" dt="2024-05-20T21:09:37.316" v="1104" actId="47"/>
        <pc:sldMkLst>
          <pc:docMk/>
          <pc:sldMk cId="2611003974" sldId="319"/>
        </pc:sldMkLst>
      </pc:sldChg>
      <pc:sldChg chg="del">
        <pc:chgData name="Mina Farmanbar" userId="2a1e0098-5dc4-4049-80c3-9d1d60d2f212" providerId="ADAL" clId="{BC02AEA5-3372-47E2-9A8D-29904437E759}" dt="2024-05-20T21:09:40.166" v="1121" actId="47"/>
        <pc:sldMkLst>
          <pc:docMk/>
          <pc:sldMk cId="108445501" sldId="320"/>
        </pc:sldMkLst>
      </pc:sldChg>
      <pc:sldChg chg="del">
        <pc:chgData name="Mina Farmanbar" userId="2a1e0098-5dc4-4049-80c3-9d1d60d2f212" providerId="ADAL" clId="{BC02AEA5-3372-47E2-9A8D-29904437E759}" dt="2024-05-20T21:09:38.213" v="1110" actId="47"/>
        <pc:sldMkLst>
          <pc:docMk/>
          <pc:sldMk cId="1133566130" sldId="321"/>
        </pc:sldMkLst>
      </pc:sldChg>
      <pc:sldChg chg="del">
        <pc:chgData name="Mina Farmanbar" userId="2a1e0098-5dc4-4049-80c3-9d1d60d2f212" providerId="ADAL" clId="{BC02AEA5-3372-47E2-9A8D-29904437E759}" dt="2024-05-20T21:09:38.331" v="1111" actId="47"/>
        <pc:sldMkLst>
          <pc:docMk/>
          <pc:sldMk cId="2965242730" sldId="322"/>
        </pc:sldMkLst>
      </pc:sldChg>
      <pc:sldChg chg="del">
        <pc:chgData name="Mina Farmanbar" userId="2a1e0098-5dc4-4049-80c3-9d1d60d2f212" providerId="ADAL" clId="{BC02AEA5-3372-47E2-9A8D-29904437E759}" dt="2024-05-20T21:09:38.522" v="1112" actId="47"/>
        <pc:sldMkLst>
          <pc:docMk/>
          <pc:sldMk cId="2974624021" sldId="324"/>
        </pc:sldMkLst>
      </pc:sldChg>
      <pc:sldChg chg="del">
        <pc:chgData name="Mina Farmanbar" userId="2a1e0098-5dc4-4049-80c3-9d1d60d2f212" providerId="ADAL" clId="{BC02AEA5-3372-47E2-9A8D-29904437E759}" dt="2024-05-20T21:09:38.723" v="1113" actId="47"/>
        <pc:sldMkLst>
          <pc:docMk/>
          <pc:sldMk cId="52596994" sldId="325"/>
        </pc:sldMkLst>
      </pc:sldChg>
      <pc:sldChg chg="del">
        <pc:chgData name="Mina Farmanbar" userId="2a1e0098-5dc4-4049-80c3-9d1d60d2f212" providerId="ADAL" clId="{BC02AEA5-3372-47E2-9A8D-29904437E759}" dt="2024-05-20T21:09:38.843" v="1114" actId="47"/>
        <pc:sldMkLst>
          <pc:docMk/>
          <pc:sldMk cId="1613998681" sldId="326"/>
        </pc:sldMkLst>
      </pc:sldChg>
      <pc:sldChg chg="del">
        <pc:chgData name="Mina Farmanbar" userId="2a1e0098-5dc4-4049-80c3-9d1d60d2f212" providerId="ADAL" clId="{BC02AEA5-3372-47E2-9A8D-29904437E759}" dt="2024-05-20T21:09:38.892" v="1115" actId="47"/>
        <pc:sldMkLst>
          <pc:docMk/>
          <pc:sldMk cId="4057007298" sldId="327"/>
        </pc:sldMkLst>
      </pc:sldChg>
      <pc:sldChg chg="del">
        <pc:chgData name="Mina Farmanbar" userId="2a1e0098-5dc4-4049-80c3-9d1d60d2f212" providerId="ADAL" clId="{BC02AEA5-3372-47E2-9A8D-29904437E759}" dt="2024-05-20T21:09:39.061" v="1116" actId="47"/>
        <pc:sldMkLst>
          <pc:docMk/>
          <pc:sldMk cId="2701338982" sldId="328"/>
        </pc:sldMkLst>
      </pc:sldChg>
      <pc:sldChg chg="del">
        <pc:chgData name="Mina Farmanbar" userId="2a1e0098-5dc4-4049-80c3-9d1d60d2f212" providerId="ADAL" clId="{BC02AEA5-3372-47E2-9A8D-29904437E759}" dt="2024-05-20T21:09:39.192" v="1117" actId="47"/>
        <pc:sldMkLst>
          <pc:docMk/>
          <pc:sldMk cId="1860410508" sldId="330"/>
        </pc:sldMkLst>
      </pc:sldChg>
      <pc:sldChg chg="del">
        <pc:chgData name="Mina Farmanbar" userId="2a1e0098-5dc4-4049-80c3-9d1d60d2f212" providerId="ADAL" clId="{BC02AEA5-3372-47E2-9A8D-29904437E759}" dt="2024-05-20T21:09:39.381" v="1118" actId="47"/>
        <pc:sldMkLst>
          <pc:docMk/>
          <pc:sldMk cId="320953912" sldId="331"/>
        </pc:sldMkLst>
      </pc:sldChg>
      <pc:sldChg chg="del">
        <pc:chgData name="Mina Farmanbar" userId="2a1e0098-5dc4-4049-80c3-9d1d60d2f212" providerId="ADAL" clId="{BC02AEA5-3372-47E2-9A8D-29904437E759}" dt="2024-05-20T21:09:39.955" v="1120" actId="47"/>
        <pc:sldMkLst>
          <pc:docMk/>
          <pc:sldMk cId="2911632163" sldId="332"/>
        </pc:sldMkLst>
      </pc:sldChg>
      <pc:sldChg chg="del">
        <pc:chgData name="Mina Farmanbar" userId="2a1e0098-5dc4-4049-80c3-9d1d60d2f212" providerId="ADAL" clId="{BC02AEA5-3372-47E2-9A8D-29904437E759}" dt="2024-05-20T21:09:39.592" v="1119" actId="47"/>
        <pc:sldMkLst>
          <pc:docMk/>
          <pc:sldMk cId="2259467792" sldId="333"/>
        </pc:sldMkLst>
      </pc:sldChg>
      <pc:sldChg chg="delSp modSp new del mod">
        <pc:chgData name="Mina Farmanbar" userId="2a1e0098-5dc4-4049-80c3-9d1d60d2f212" providerId="ADAL" clId="{BC02AEA5-3372-47E2-9A8D-29904437E759}" dt="2024-05-20T21:22:57.234" v="1163" actId="47"/>
        <pc:sldMkLst>
          <pc:docMk/>
          <pc:sldMk cId="3242247615" sldId="334"/>
        </pc:sldMkLst>
        <pc:spChg chg="mod">
          <ac:chgData name="Mina Farmanbar" userId="2a1e0098-5dc4-4049-80c3-9d1d60d2f212" providerId="ADAL" clId="{BC02AEA5-3372-47E2-9A8D-29904437E759}" dt="2024-05-20T17:32:14.806" v="55" actId="20577"/>
          <ac:spMkLst>
            <pc:docMk/>
            <pc:sldMk cId="3242247615" sldId="334"/>
            <ac:spMk id="2" creationId="{88BEC066-8DFB-5896-D22C-FE24C503E08D}"/>
          </ac:spMkLst>
        </pc:spChg>
        <pc:spChg chg="mod">
          <ac:chgData name="Mina Farmanbar" userId="2a1e0098-5dc4-4049-80c3-9d1d60d2f212" providerId="ADAL" clId="{BC02AEA5-3372-47E2-9A8D-29904437E759}" dt="2024-05-20T18:02:24.990" v="99" actId="27636"/>
          <ac:spMkLst>
            <pc:docMk/>
            <pc:sldMk cId="3242247615" sldId="334"/>
            <ac:spMk id="3" creationId="{6953044D-D647-AAFD-F602-686564AFBACC}"/>
          </ac:spMkLst>
        </pc:spChg>
        <pc:spChg chg="del">
          <ac:chgData name="Mina Farmanbar" userId="2a1e0098-5dc4-4049-80c3-9d1d60d2f212" providerId="ADAL" clId="{BC02AEA5-3372-47E2-9A8D-29904437E759}" dt="2024-05-20T18:02:22.372" v="97" actId="478"/>
          <ac:spMkLst>
            <pc:docMk/>
            <pc:sldMk cId="3242247615" sldId="334"/>
            <ac:spMk id="4" creationId="{55BF5488-DD6D-0C86-97BF-528749E115B1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36:04.229" v="2765" actId="14100"/>
        <pc:sldMkLst>
          <pc:docMk/>
          <pc:sldMk cId="403953914" sldId="33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6:04.229" v="2765" actId="14100"/>
          <ac:spMkLst>
            <pc:docMk/>
            <pc:sldMk cId="403953914" sldId="335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18:36:46.296" v="148" actId="478"/>
          <ac:spMkLst>
            <pc:docMk/>
            <pc:sldMk cId="403953914" sldId="335"/>
            <ac:spMk id="4" creationId="{A2011221-AE01-D6D0-7400-A7206B0EFA0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5" creationId="{16FEF912-54FA-6DF8-7B1D-40A87B4BA4C5}"/>
          </ac:spMkLst>
        </pc:spChg>
        <pc:spChg chg="add mod">
          <ac:chgData name="Mina Farmanbar" userId="2a1e0098-5dc4-4049-80c3-9d1d60d2f212" providerId="ADAL" clId="{BC02AEA5-3372-47E2-9A8D-29904437E759}" dt="2024-05-20T18:42:16.332" v="228" actId="1076"/>
          <ac:spMkLst>
            <pc:docMk/>
            <pc:sldMk cId="403953914" sldId="335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5-20T18:42:23.419" v="229" actId="1076"/>
          <ac:spMkLst>
            <pc:docMk/>
            <pc:sldMk cId="403953914" sldId="335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5-20T18:45:42.909" v="282" actId="1076"/>
          <ac:spMkLst>
            <pc:docMk/>
            <pc:sldMk cId="403953914" sldId="335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5-20T18:45:48.459" v="283" actId="1076"/>
          <ac:spMkLst>
            <pc:docMk/>
            <pc:sldMk cId="403953914" sldId="335"/>
            <ac:spMk id="13" creationId="{E3CCD332-7214-9DB0-37B3-D55B1FEF0CB1}"/>
          </ac:spMkLst>
        </pc:spChg>
        <pc:picChg chg="add mod">
          <ac:chgData name="Mina Farmanbar" userId="2a1e0098-5dc4-4049-80c3-9d1d60d2f212" providerId="ADAL" clId="{BC02AEA5-3372-47E2-9A8D-29904437E759}" dt="2024-05-20T18:42:23.419" v="229" actId="1076"/>
          <ac:picMkLst>
            <pc:docMk/>
            <pc:sldMk cId="403953914" sldId="335"/>
            <ac:picMk id="8" creationId="{A12DF1D0-FD93-4714-3040-5C22BCCE9197}"/>
          </ac:picMkLst>
        </pc:picChg>
        <pc:picChg chg="add del mod">
          <ac:chgData name="Mina Farmanbar" userId="2a1e0098-5dc4-4049-80c3-9d1d60d2f212" providerId="ADAL" clId="{BC02AEA5-3372-47E2-9A8D-29904437E759}" dt="2024-05-20T20:08:12.848" v="342" actId="478"/>
          <ac:picMkLst>
            <pc:docMk/>
            <pc:sldMk cId="403953914" sldId="335"/>
            <ac:picMk id="11" creationId="{FACC860A-36B0-F96C-2C2B-AD63CB3043D7}"/>
          </ac:picMkLst>
        </pc:picChg>
        <pc:picChg chg="add mod ord">
          <ac:chgData name="Mina Farmanbar" userId="2a1e0098-5dc4-4049-80c3-9d1d60d2f212" providerId="ADAL" clId="{BC02AEA5-3372-47E2-9A8D-29904437E759}" dt="2024-05-20T20:08:31.572" v="347" actId="1076"/>
          <ac:picMkLst>
            <pc:docMk/>
            <pc:sldMk cId="403953914" sldId="335"/>
            <ac:picMk id="30" creationId="{E1B90E91-B550-B46A-7437-01FF402C2E2D}"/>
          </ac:picMkLst>
        </pc:picChg>
        <pc:picChg chg="add mod">
          <ac:chgData name="Mina Farmanbar" userId="2a1e0098-5dc4-4049-80c3-9d1d60d2f212" providerId="ADAL" clId="{BC02AEA5-3372-47E2-9A8D-29904437E759}" dt="2024-05-20T18:42:16.332" v="228" actId="1076"/>
          <ac:picMkLst>
            <pc:docMk/>
            <pc:sldMk cId="403953914" sldId="335"/>
            <ac:picMk id="1026" creationId="{C3D2A19A-C772-789E-2D3A-9DFD1FFACB65}"/>
          </ac:picMkLst>
        </pc:picChg>
        <pc:cxnChg chg="add mod">
          <ac:chgData name="Mina Farmanbar" userId="2a1e0098-5dc4-4049-80c3-9d1d60d2f212" providerId="ADAL" clId="{BC02AEA5-3372-47E2-9A8D-29904437E759}" dt="2024-05-20T20:08:37.269" v="349" actId="14100"/>
          <ac:cxnSpMkLst>
            <pc:docMk/>
            <pc:sldMk cId="403953914" sldId="335"/>
            <ac:cxnSpMk id="15" creationId="{3CAA91AC-3CFB-9309-7806-6260070D24C5}"/>
          </ac:cxnSpMkLst>
        </pc:cxnChg>
        <pc:cxnChg chg="add del mod">
          <ac:chgData name="Mina Farmanbar" userId="2a1e0098-5dc4-4049-80c3-9d1d60d2f212" providerId="ADAL" clId="{BC02AEA5-3372-47E2-9A8D-29904437E759}" dt="2024-05-20T18:47:23.869" v="296" actId="478"/>
          <ac:cxnSpMkLst>
            <pc:docMk/>
            <pc:sldMk cId="403953914" sldId="335"/>
            <ac:cxnSpMk id="18" creationId="{0DA3FCC8-3F3E-07BE-6616-7729D7373839}"/>
          </ac:cxnSpMkLst>
        </pc:cxnChg>
        <pc:cxnChg chg="add mod">
          <ac:chgData name="Mina Farmanbar" userId="2a1e0098-5dc4-4049-80c3-9d1d60d2f212" providerId="ADAL" clId="{BC02AEA5-3372-47E2-9A8D-29904437E759}" dt="2024-05-20T20:08:18.765" v="344" actId="1076"/>
          <ac:cxnSpMkLst>
            <pc:docMk/>
            <pc:sldMk cId="403953914" sldId="335"/>
            <ac:cxnSpMk id="25" creationId="{845703FC-3610-0197-DF92-BB36223199F8}"/>
          </ac:cxnSpMkLst>
        </pc:cxnChg>
      </pc:sldChg>
      <pc:sldChg chg="add del">
        <pc:chgData name="Mina Farmanbar" userId="2a1e0098-5dc4-4049-80c3-9d1d60d2f212" providerId="ADAL" clId="{BC02AEA5-3372-47E2-9A8D-29904437E759}" dt="2024-05-20T20:10:37.952" v="365" actId="47"/>
        <pc:sldMkLst>
          <pc:docMk/>
          <pc:sldMk cId="561651714" sldId="336"/>
        </pc:sldMkLst>
      </pc:sldChg>
      <pc:sldChg chg="addSp modSp add mod ord">
        <pc:chgData name="Mina Farmanbar" userId="2a1e0098-5dc4-4049-80c3-9d1d60d2f212" providerId="ADAL" clId="{BC02AEA5-3372-47E2-9A8D-29904437E759}" dt="2024-06-26T18:34:20.628" v="2761" actId="6549"/>
        <pc:sldMkLst>
          <pc:docMk/>
          <pc:sldMk cId="1921427309" sldId="33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4:20.628" v="2761" actId="6549"/>
          <ac:spMkLst>
            <pc:docMk/>
            <pc:sldMk cId="1921427309" sldId="337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4" creationId="{3FC94D96-FC47-1D65-F787-E55417DC5DF0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7" creationId="{D294AC9E-FBF7-4D95-0D45-95F5A251045C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9" creationId="{323C8EEB-2AA4-5C77-0319-C6C1AC53B597}"/>
          </ac:spMkLst>
        </pc:sp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1026" creationId="{C3D2A19A-C772-789E-2D3A-9DFD1FFACB65}"/>
          </ac:picMkLst>
        </pc:picChg>
      </pc:sldChg>
      <pc:sldChg chg="modSp add mod">
        <pc:chgData name="Mina Farmanbar" userId="2a1e0098-5dc4-4049-80c3-9d1d60d2f212" providerId="ADAL" clId="{BC02AEA5-3372-47E2-9A8D-29904437E759}" dt="2024-06-26T18:34:04.804" v="2749" actId="1076"/>
        <pc:sldMkLst>
          <pc:docMk/>
          <pc:sldMk cId="3021901105" sldId="338"/>
        </pc:sldMkLst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2" creationId="{61F554FE-B4A4-31BA-7050-3C7D3702E7FB}"/>
          </ac:spMkLst>
        </pc:spChg>
        <pc:spChg chg="mod">
          <ac:chgData name="Mina Farmanbar" userId="2a1e0098-5dc4-4049-80c3-9d1d60d2f212" providerId="ADAL" clId="{BC02AEA5-3372-47E2-9A8D-29904437E759}" dt="2024-06-26T18:33:47.681" v="2748" actId="207"/>
          <ac:spMkLst>
            <pc:docMk/>
            <pc:sldMk cId="3021901105" sldId="33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021901105" sldId="338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5-20T21:10:16.694" v="1133"/>
          <ac:spMkLst>
            <pc:docMk/>
            <pc:sldMk cId="3021901105" sldId="338"/>
            <ac:spMk id="6" creationId="{406A5BB2-D05B-64E8-E64B-70EA10C0E316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7" creationId="{13015AF1-27B8-14E9-3CEB-080E585A5528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8" creationId="{E49F3C83-9844-BCF4-1F10-960E0F45FFEA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9" creationId="{E78D98B0-D753-24D6-7B70-B6F995EFA602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10" creationId="{D34FF5FE-C9FF-805A-63B3-D567F5171B0E}"/>
          </ac:spMkLst>
        </pc:sp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2" creationId="{8BD972CC-99B3-A15F-8531-50843ACCF0C7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4" creationId="{46998617-0352-199A-107E-24141E5B884C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6" creationId="{F01E0525-E3FE-6AF3-9FA0-07B695FCD1C0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8" creationId="{E14D5951-89CE-59CC-7D76-CAB8CDDC23A2}"/>
          </ac:cxnSpMkLst>
        </pc:cxnChg>
      </pc:sldChg>
      <pc:sldChg chg="addSp delSp modSp add mod">
        <pc:chgData name="Mina Farmanbar" userId="2a1e0098-5dc4-4049-80c3-9d1d60d2f212" providerId="ADAL" clId="{BC02AEA5-3372-47E2-9A8D-29904437E759}" dt="2024-06-26T18:30:12.859" v="2723" actId="14100"/>
        <pc:sldMkLst>
          <pc:docMk/>
          <pc:sldMk cId="1217872587" sldId="339"/>
        </pc:sldMkLst>
        <pc:spChg chg="add del mod">
          <ac:chgData name="Mina Farmanbar" userId="2a1e0098-5dc4-4049-80c3-9d1d60d2f212" providerId="ADAL" clId="{BC02AEA5-3372-47E2-9A8D-29904437E759}" dt="2024-06-26T18:29:45.136" v="2712" actId="478"/>
          <ac:spMkLst>
            <pc:docMk/>
            <pc:sldMk cId="1217872587" sldId="339"/>
            <ac:spMk id="3" creationId="{057021BD-61CD-B17A-CE15-08A848900E61}"/>
          </ac:spMkLst>
        </pc:spChg>
        <pc:spChg chg="mod ord">
          <ac:chgData name="Mina Farmanbar" userId="2a1e0098-5dc4-4049-80c3-9d1d60d2f212" providerId="ADAL" clId="{BC02AEA5-3372-47E2-9A8D-29904437E759}" dt="2024-06-26T18:30:02.214" v="2715" actId="27636"/>
          <ac:spMkLst>
            <pc:docMk/>
            <pc:sldMk cId="1217872587" sldId="339"/>
            <ac:spMk id="4" creationId="{5B931490-C9ED-96C9-F096-E0E231EFE937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217872587" sldId="339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21.734" v="1213" actId="6549"/>
          <ac:spMkLst>
            <pc:docMk/>
            <pc:sldMk cId="1217872587" sldId="339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26T18:30:12.859" v="2723" actId="14100"/>
          <ac:spMkLst>
            <pc:docMk/>
            <pc:sldMk cId="1217872587" sldId="339"/>
            <ac:spMk id="7" creationId="{08B25057-FB5B-956B-DC32-81661F8A630E}"/>
          </ac:spMkLst>
        </pc:spChg>
        <pc:picChg chg="add mod">
          <ac:chgData name="Mina Farmanbar" userId="2a1e0098-5dc4-4049-80c3-9d1d60d2f212" providerId="ADAL" clId="{BC02AEA5-3372-47E2-9A8D-29904437E759}" dt="2024-06-26T18:29:47.806" v="2713" actId="1076"/>
          <ac:picMkLst>
            <pc:docMk/>
            <pc:sldMk cId="1217872587" sldId="339"/>
            <ac:picMk id="1026" creationId="{AC47548B-BD69-3363-2F8A-439945BC15C6}"/>
          </ac:picMkLst>
        </pc:picChg>
        <pc:picChg chg="add del mod">
          <ac:chgData name="Mina Farmanbar" userId="2a1e0098-5dc4-4049-80c3-9d1d60d2f212" providerId="ADAL" clId="{BC02AEA5-3372-47E2-9A8D-29904437E759}" dt="2024-06-26T18:29:43.563" v="2711" actId="478"/>
          <ac:picMkLst>
            <pc:docMk/>
            <pc:sldMk cId="1217872587" sldId="339"/>
            <ac:picMk id="5122" creationId="{E04E67AA-6C5C-85A7-B55F-71F248D22A37}"/>
          </ac:picMkLst>
        </pc:picChg>
      </pc:sldChg>
      <pc:sldChg chg="modSp add del mod">
        <pc:chgData name="Mina Farmanbar" userId="2a1e0098-5dc4-4049-80c3-9d1d60d2f212" providerId="ADAL" clId="{BC02AEA5-3372-47E2-9A8D-29904437E759}" dt="2024-06-12T18:28:54.519" v="2163" actId="47"/>
        <pc:sldMkLst>
          <pc:docMk/>
          <pc:sldMk cId="4216550938" sldId="340"/>
        </pc:sldMkLst>
        <pc:spChg chg="mod">
          <ac:chgData name="Mina Farmanbar" userId="2a1e0098-5dc4-4049-80c3-9d1d60d2f212" providerId="ADAL" clId="{BC02AEA5-3372-47E2-9A8D-29904437E759}" dt="2024-06-06T14:16:45.218" v="1206" actId="403"/>
          <ac:spMkLst>
            <pc:docMk/>
            <pc:sldMk cId="4216550938" sldId="34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216550938" sldId="34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56.556" v="1216" actId="6549"/>
          <ac:spMkLst>
            <pc:docMk/>
            <pc:sldMk cId="4216550938" sldId="340"/>
            <ac:spMk id="6" creationId="{406A5BB2-D05B-64E8-E64B-70EA10C0E316}"/>
          </ac:spMkLst>
        </pc:spChg>
      </pc:sldChg>
      <pc:sldChg chg="delSp modSp add mod modNotesTx">
        <pc:chgData name="Mina Farmanbar" userId="2a1e0098-5dc4-4049-80c3-9d1d60d2f212" providerId="ADAL" clId="{BC02AEA5-3372-47E2-9A8D-29904437E759}" dt="2024-06-06T14:23:14.624" v="1241" actId="20577"/>
        <pc:sldMkLst>
          <pc:docMk/>
          <pc:sldMk cId="3832474868" sldId="341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3:00.400" v="1240" actId="113"/>
          <ac:spMkLst>
            <pc:docMk/>
            <pc:sldMk cId="3832474868" sldId="341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5" creationId="{16FEF912-54FA-6DF8-7B1D-40A87B4BA4C5}"/>
          </ac:spMkLst>
        </pc:spChg>
        <pc:picChg chg="del">
          <ac:chgData name="Mina Farmanbar" userId="2a1e0098-5dc4-4049-80c3-9d1d60d2f212" providerId="ADAL" clId="{BC02AEA5-3372-47E2-9A8D-29904437E759}" dt="2024-05-20T20:08:44.888" v="350" actId="478"/>
          <ac:picMkLst>
            <pc:docMk/>
            <pc:sldMk cId="3832474868" sldId="341"/>
            <ac:picMk id="30" creationId="{E1B90E91-B550-B46A-7437-01FF402C2E2D}"/>
          </ac:picMkLst>
        </pc:picChg>
      </pc:sldChg>
      <pc:sldChg chg="addSp delSp modSp add mod modNotesTx">
        <pc:chgData name="Mina Farmanbar" userId="2a1e0098-5dc4-4049-80c3-9d1d60d2f212" providerId="ADAL" clId="{BC02AEA5-3372-47E2-9A8D-29904437E759}" dt="2024-06-06T14:25:50.185" v="1258" actId="1076"/>
        <pc:sldMkLst>
          <pc:docMk/>
          <pc:sldMk cId="1710732224" sldId="342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710732224" sldId="342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9" creationId="{323C8EEB-2AA4-5C77-0319-C6C1AC53B597}"/>
          </ac:spMkLst>
        </pc:spChg>
        <pc:spChg chg="add del mod">
          <ac:chgData name="Mina Farmanbar" userId="2a1e0098-5dc4-4049-80c3-9d1d60d2f212" providerId="ADAL" clId="{BC02AEA5-3372-47E2-9A8D-29904437E759}" dt="2024-05-20T20:20:05.575" v="478"/>
          <ac:spMkLst>
            <pc:docMk/>
            <pc:sldMk cId="1710732224" sldId="342"/>
            <ac:spMk id="10" creationId="{A9F0A26F-4FE7-0E8E-9306-CC3E262FBFEB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2" creationId="{8097FE50-7BB8-F4CF-19AC-60EA439EB85F}"/>
          </ac:spMkLst>
        </pc:spChg>
        <pc:spChg chg="del mod">
          <ac:chgData name="Mina Farmanbar" userId="2a1e0098-5dc4-4049-80c3-9d1d60d2f212" providerId="ADAL" clId="{BC02AEA5-3372-47E2-9A8D-29904437E759}" dt="2024-05-20T20:14:56.834" v="420"/>
          <ac:spMkLst>
            <pc:docMk/>
            <pc:sldMk cId="1710732224" sldId="342"/>
            <ac:spMk id="13" creationId="{E3CCD332-7214-9DB0-37B3-D55B1FEF0CB1}"/>
          </ac:spMkLst>
        </pc:spChg>
        <pc:spChg chg="add 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4" creationId="{6367E539-C325-708E-1722-4BE267679851}"/>
          </ac:spMkLst>
        </pc:spChg>
        <pc:spChg chg="add mod">
          <ac:chgData name="Mina Farmanbar" userId="2a1e0098-5dc4-4049-80c3-9d1d60d2f212" providerId="ADAL" clId="{BC02AEA5-3372-47E2-9A8D-29904437E759}" dt="2024-06-06T14:25:50.185" v="1258" actId="1076"/>
          <ac:spMkLst>
            <pc:docMk/>
            <pc:sldMk cId="1710732224" sldId="342"/>
            <ac:spMk id="16" creationId="{082570D0-C573-394E-5C43-99AA7FC341F1}"/>
          </ac:spMkLst>
        </pc:spChg>
        <pc:picChg chg="add mod or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14:56.821" v="418" actId="478"/>
          <ac:picMkLst>
            <pc:docMk/>
            <pc:sldMk cId="1710732224" sldId="342"/>
            <ac:picMk id="11" creationId="{FACC860A-36B0-F96C-2C2B-AD63CB3043D7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1026" creationId="{C3D2A19A-C772-789E-2D3A-9DFD1FFACB65}"/>
          </ac:picMkLst>
        </pc:pic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15" creationId="{3CAA91AC-3CFB-9309-7806-6260070D24C5}"/>
          </ac:cxnSpMkLst>
        </pc:cxn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25" creationId="{845703FC-3610-0197-DF92-BB36223199F8}"/>
          </ac:cxnSpMkLst>
        </pc:cxnChg>
      </pc:sldChg>
      <pc:sldChg chg="delSp modSp add mod modNotesTx">
        <pc:chgData name="Mina Farmanbar" userId="2a1e0098-5dc4-4049-80c3-9d1d60d2f212" providerId="ADAL" clId="{BC02AEA5-3372-47E2-9A8D-29904437E759}" dt="2024-06-26T18:37:41.167" v="2767" actId="207"/>
        <pc:sldMkLst>
          <pc:docMk/>
          <pc:sldMk cId="3367413599" sldId="343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367413599" sldId="343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7:41.167" v="2767" actId="207"/>
          <ac:spMkLst>
            <pc:docMk/>
            <pc:sldMk cId="3367413599" sldId="343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6" creationId="{1F060761-773B-0E31-8199-77CA5135206A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2" creationId="{8097FE50-7BB8-F4CF-19AC-60EA439EB85F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7" creationId="{CB2FA73F-455C-BD48-7285-7BEDB56BD2BD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1026" creationId="{C3D2A19A-C772-789E-2D3A-9DFD1FFACB65}"/>
          </ac:picMkLst>
        </pc:pic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25" creationId="{845703FC-3610-0197-DF92-BB36223199F8}"/>
          </ac:cxnSpMkLst>
        </pc:cxnChg>
      </pc:sldChg>
      <pc:sldChg chg="addSp delSp modSp add mod ord modNotesTx">
        <pc:chgData name="Mina Farmanbar" userId="2a1e0098-5dc4-4049-80c3-9d1d60d2f212" providerId="ADAL" clId="{BC02AEA5-3372-47E2-9A8D-29904437E759}" dt="2024-06-06T14:27:19.732" v="1274" actId="1076"/>
        <pc:sldMkLst>
          <pc:docMk/>
          <pc:sldMk cId="1943061098" sldId="344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6:55.756" v="1273" actId="403"/>
          <ac:spMkLst>
            <pc:docMk/>
            <pc:sldMk cId="1943061098" sldId="344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0" creationId="{97E959A3-8A55-9DD4-1F12-8BF24A56772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5-20T20:25:21.084" v="552" actId="478"/>
          <ac:spMkLst>
            <pc:docMk/>
            <pc:sldMk cId="1943061098" sldId="344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3" creationId="{864AE0C0-0ABB-F983-E625-5798D5FE3DE0}"/>
          </ac:spMkLst>
        </pc:spChg>
        <pc:spChg chg="del">
          <ac:chgData name="Mina Farmanbar" userId="2a1e0098-5dc4-4049-80c3-9d1d60d2f212" providerId="ADAL" clId="{BC02AEA5-3372-47E2-9A8D-29904437E759}" dt="2024-05-20T20:23:49.301" v="536" actId="478"/>
          <ac:spMkLst>
            <pc:docMk/>
            <pc:sldMk cId="1943061098" sldId="344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3:43.996" v="533" actId="478"/>
          <ac:picMkLst>
            <pc:docMk/>
            <pc:sldMk cId="1943061098" sldId="344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1026" creationId="{C3D2A19A-C772-789E-2D3A-9DFD1FFACB65}"/>
          </ac:picMkLst>
        </pc:picChg>
        <pc:picChg chg="add 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2050" creationId="{1DB5B4F0-A9F6-3FF8-4A6B-73155F78E6BE}"/>
          </ac:picMkLst>
        </pc:picChg>
        <pc:cxnChg chg="del">
          <ac:chgData name="Mina Farmanbar" userId="2a1e0098-5dc4-4049-80c3-9d1d60d2f212" providerId="ADAL" clId="{BC02AEA5-3372-47E2-9A8D-29904437E759}" dt="2024-05-20T20:23:46.270" v="535" actId="478"/>
          <ac:cxnSpMkLst>
            <pc:docMk/>
            <pc:sldMk cId="1943061098" sldId="344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3:45.476" v="534" actId="478"/>
          <ac:cxnSpMkLst>
            <pc:docMk/>
            <pc:sldMk cId="1943061098" sldId="344"/>
            <ac:cxnSpMk id="25" creationId="{845703FC-3610-0197-DF92-BB36223199F8}"/>
          </ac:cxnSpMkLst>
        </pc:cxnChg>
      </pc:sldChg>
      <pc:sldChg chg="addSp delSp modSp add del mod">
        <pc:chgData name="Mina Farmanbar" userId="2a1e0098-5dc4-4049-80c3-9d1d60d2f212" providerId="ADAL" clId="{BC02AEA5-3372-47E2-9A8D-29904437E759}" dt="2024-06-06T14:28:21.870" v="1284" actId="47"/>
        <pc:sldMkLst>
          <pc:docMk/>
          <pc:sldMk cId="1615708211" sldId="34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7:29.747" v="1277" actId="6549"/>
          <ac:spMkLst>
            <pc:docMk/>
            <pc:sldMk cId="1615708211" sldId="345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5" creationId="{16FEF912-54FA-6DF8-7B1D-40A87B4BA4C5}"/>
          </ac:spMkLst>
        </pc:spChg>
        <pc:spChg chg="add del mod">
          <ac:chgData name="Mina Farmanbar" userId="2a1e0098-5dc4-4049-80c3-9d1d60d2f212" providerId="ADAL" clId="{BC02AEA5-3372-47E2-9A8D-29904437E759}" dt="2024-05-20T20:29:30.452" v="641" actId="478"/>
          <ac:spMkLst>
            <pc:docMk/>
            <pc:sldMk cId="1615708211" sldId="345"/>
            <ac:spMk id="7" creationId="{CD4B4E90-F1B2-4A3B-5327-B9B326684C92}"/>
          </ac:spMkLst>
        </pc:spChg>
        <pc:spChg chg="add mod">
          <ac:chgData name="Mina Farmanbar" userId="2a1e0098-5dc4-4049-80c3-9d1d60d2f212" providerId="ADAL" clId="{BC02AEA5-3372-47E2-9A8D-29904437E759}" dt="2024-05-20T20:34:18.787" v="695" actId="20577"/>
          <ac:spMkLst>
            <pc:docMk/>
            <pc:sldMk cId="1615708211" sldId="345"/>
            <ac:spMk id="12" creationId="{B807AFC1-5B89-98D7-BCCB-259B5194598A}"/>
          </ac:spMkLst>
        </pc:spChg>
        <pc:spChg chg="add del mod">
          <ac:chgData name="Mina Farmanbar" userId="2a1e0098-5dc4-4049-80c3-9d1d60d2f212" providerId="ADAL" clId="{BC02AEA5-3372-47E2-9A8D-29904437E759}" dt="2024-05-20T20:29:39.482" v="648" actId="478"/>
          <ac:spMkLst>
            <pc:docMk/>
            <pc:sldMk cId="1615708211" sldId="345"/>
            <ac:spMk id="14" creationId="{BF4229DD-F15F-65BF-EE2A-188C66BB9CB5}"/>
          </ac:spMkLst>
        </pc:spChg>
        <pc:spChg chg="add del mod">
          <ac:chgData name="Mina Farmanbar" userId="2a1e0098-5dc4-4049-80c3-9d1d60d2f212" providerId="ADAL" clId="{BC02AEA5-3372-47E2-9A8D-29904437E759}" dt="2024-05-20T20:29:37.499" v="647" actId="478"/>
          <ac:spMkLst>
            <pc:docMk/>
            <pc:sldMk cId="1615708211" sldId="345"/>
            <ac:spMk id="15" creationId="{465729D4-A60B-4D19-A0F2-B24D83F4F406}"/>
          </ac:spMkLst>
        </pc:spChg>
        <pc:spChg chg="add del mod">
          <ac:chgData name="Mina Farmanbar" userId="2a1e0098-5dc4-4049-80c3-9d1d60d2f212" providerId="ADAL" clId="{BC02AEA5-3372-47E2-9A8D-29904437E759}" dt="2024-05-20T20:29:34.194" v="645" actId="478"/>
          <ac:spMkLst>
            <pc:docMk/>
            <pc:sldMk cId="1615708211" sldId="345"/>
            <ac:spMk id="16" creationId="{E30DDA14-CF03-0C2F-3519-6630D3E7CB74}"/>
          </ac:spMkLst>
        </pc:spChg>
        <pc:spChg chg="add del mod">
          <ac:chgData name="Mina Farmanbar" userId="2a1e0098-5dc4-4049-80c3-9d1d60d2f212" providerId="ADAL" clId="{BC02AEA5-3372-47E2-9A8D-29904437E759}" dt="2024-05-20T20:29:35.978" v="646" actId="478"/>
          <ac:spMkLst>
            <pc:docMk/>
            <pc:sldMk cId="1615708211" sldId="345"/>
            <ac:spMk id="17" creationId="{D0D6516F-C342-94CF-C986-70B7B48DF095}"/>
          </ac:spMkLst>
        </pc:spChg>
        <pc:spChg chg="add del mod">
          <ac:chgData name="Mina Farmanbar" userId="2a1e0098-5dc4-4049-80c3-9d1d60d2f212" providerId="ADAL" clId="{BC02AEA5-3372-47E2-9A8D-29904437E759}" dt="2024-05-20T20:29:31.187" v="642" actId="478"/>
          <ac:spMkLst>
            <pc:docMk/>
            <pc:sldMk cId="1615708211" sldId="345"/>
            <ac:spMk id="18" creationId="{585303FF-3028-681D-04C1-1576940F5DD0}"/>
          </ac:spMkLst>
        </pc:spChg>
        <pc:cxnChg chg="add del mod">
          <ac:chgData name="Mina Farmanbar" userId="2a1e0098-5dc4-4049-80c3-9d1d60d2f212" providerId="ADAL" clId="{BC02AEA5-3372-47E2-9A8D-29904437E759}" dt="2024-05-20T20:31:28.030" v="665" actId="478"/>
          <ac:cxnSpMkLst>
            <pc:docMk/>
            <pc:sldMk cId="1615708211" sldId="345"/>
            <ac:cxnSpMk id="20" creationId="{69F73CB6-4631-BBCB-DAB4-F30D08864026}"/>
          </ac:cxnSpMkLst>
        </pc:cxnChg>
        <pc:cxnChg chg="add del mod">
          <ac:chgData name="Mina Farmanbar" userId="2a1e0098-5dc4-4049-80c3-9d1d60d2f212" providerId="ADAL" clId="{BC02AEA5-3372-47E2-9A8D-29904437E759}" dt="2024-05-20T20:32:39.018" v="680" actId="478"/>
          <ac:cxnSpMkLst>
            <pc:docMk/>
            <pc:sldMk cId="1615708211" sldId="345"/>
            <ac:cxnSpMk id="23" creationId="{A2A2B2C4-8E6D-C347-5C01-AC3E0FAED961}"/>
          </ac:cxnSpMkLst>
        </pc:cxnChg>
        <pc:cxnChg chg="add del mod">
          <ac:chgData name="Mina Farmanbar" userId="2a1e0098-5dc4-4049-80c3-9d1d60d2f212" providerId="ADAL" clId="{BC02AEA5-3372-47E2-9A8D-29904437E759}" dt="2024-05-20T20:32:23.600" v="673" actId="478"/>
          <ac:cxnSpMkLst>
            <pc:docMk/>
            <pc:sldMk cId="1615708211" sldId="345"/>
            <ac:cxnSpMk id="25" creationId="{99E4E677-37A0-002C-37EC-CC47C23B0723}"/>
          </ac:cxnSpMkLst>
        </pc:cxnChg>
        <pc:cxnChg chg="add del mod">
          <ac:chgData name="Mina Farmanbar" userId="2a1e0098-5dc4-4049-80c3-9d1d60d2f212" providerId="ADAL" clId="{BC02AEA5-3372-47E2-9A8D-29904437E759}" dt="2024-05-20T20:32:36.544" v="679" actId="478"/>
          <ac:cxnSpMkLst>
            <pc:docMk/>
            <pc:sldMk cId="1615708211" sldId="345"/>
            <ac:cxnSpMk id="28" creationId="{82789B1C-F6C9-3D71-74FE-C3E649A53E72}"/>
          </ac:cxnSpMkLst>
        </pc:cxnChg>
        <pc:cxnChg chg="add mod">
          <ac:chgData name="Mina Farmanbar" userId="2a1e0098-5dc4-4049-80c3-9d1d60d2f212" providerId="ADAL" clId="{BC02AEA5-3372-47E2-9A8D-29904437E759}" dt="2024-05-20T20:32:52.660" v="681"/>
          <ac:cxnSpMkLst>
            <pc:docMk/>
            <pc:sldMk cId="1615708211" sldId="345"/>
            <ac:cxnSpMk id="32" creationId="{2165C963-AA5D-523E-F1CF-6B330A6985CA}"/>
          </ac:cxnSpMkLst>
        </pc:cxnChg>
      </pc:sldChg>
      <pc:sldChg chg="addSp delSp modSp add mod modNotesTx">
        <pc:chgData name="Mina Farmanbar" userId="2a1e0098-5dc4-4049-80c3-9d1d60d2f212" providerId="ADAL" clId="{BC02AEA5-3372-47E2-9A8D-29904437E759}" dt="2024-06-26T18:40:29.521" v="2777" actId="1076"/>
        <pc:sldMkLst>
          <pc:docMk/>
          <pc:sldMk cId="4184494372" sldId="34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40:29.521" v="2777" actId="1076"/>
          <ac:spMkLst>
            <pc:docMk/>
            <pc:sldMk cId="4184494372" sldId="346"/>
            <ac:spMk id="3" creationId="{BE390E3A-E24C-E311-DB91-A53F5334F70E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6" creationId="{1F060761-773B-0E31-8199-77CA5135206A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0" creationId="{97E959A3-8A55-9DD4-1F12-8BF24A56772E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2" creationId="{B807AFC1-5B89-98D7-BCCB-259B5194598A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3" creationId="{864AE0C0-0ABB-F983-E625-5798D5FE3DE0}"/>
          </ac:spMkLst>
        </pc:sp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8" creationId="{A12DF1D0-FD93-4714-3040-5C22BCCE9197}"/>
          </ac:picMkLst>
        </pc:picChg>
        <pc:picChg chg="add mod">
          <ac:chgData name="Mina Farmanbar" userId="2a1e0098-5dc4-4049-80c3-9d1d60d2f212" providerId="ADAL" clId="{BC02AEA5-3372-47E2-9A8D-29904437E759}" dt="2024-06-26T18:40:26.011" v="2776" actId="1076"/>
          <ac:picMkLst>
            <pc:docMk/>
            <pc:sldMk cId="4184494372" sldId="346"/>
            <ac:picMk id="14" creationId="{0415C442-771B-0A36-E037-3DE023DDB30B}"/>
          </ac:picMkLst>
        </pc:picChg>
        <pc:picChg chg="del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1026" creationId="{C3D2A19A-C772-789E-2D3A-9DFD1FFACB65}"/>
          </ac:picMkLst>
        </pc:pic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2050" creationId="{1DB5B4F0-A9F6-3FF8-4A6B-73155F78E6BE}"/>
          </ac:picMkLst>
        </pc:picChg>
      </pc:sldChg>
      <pc:sldChg chg="addSp delSp modSp new mod">
        <pc:chgData name="Mina Farmanbar" userId="2a1e0098-5dc4-4049-80c3-9d1d60d2f212" providerId="ADAL" clId="{BC02AEA5-3372-47E2-9A8D-29904437E759}" dt="2024-06-26T18:40:10.298" v="2773" actId="403"/>
        <pc:sldMkLst>
          <pc:docMk/>
          <pc:sldMk cId="2171360083" sldId="34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36:11.035" v="714" actId="478"/>
          <ac:spMkLst>
            <pc:docMk/>
            <pc:sldMk cId="2171360083" sldId="347"/>
            <ac:spMk id="3" creationId="{D562BF8F-2059-2F6C-3741-7F73296ACE2C}"/>
          </ac:spMkLst>
        </pc:spChg>
        <pc:spChg chg="del">
          <ac:chgData name="Mina Farmanbar" userId="2a1e0098-5dc4-4049-80c3-9d1d60d2f212" providerId="ADAL" clId="{BC02AEA5-3372-47E2-9A8D-29904437E759}" dt="2024-05-20T20:36:10.400" v="713" actId="478"/>
          <ac:spMkLst>
            <pc:docMk/>
            <pc:sldMk cId="2171360083" sldId="347"/>
            <ac:spMk id="4" creationId="{9C006B26-9888-B499-F8F9-99EE7995389C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26T18:40:10.298" v="2773" actId="403"/>
          <ac:spMkLst>
            <pc:docMk/>
            <pc:sldMk cId="2171360083" sldId="347"/>
            <ac:spMk id="7" creationId="{C06A69F6-5393-2F5E-D8BD-4AE0CEEC9C84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19:45.439" v="1323" actId="6549"/>
        <pc:sldMkLst>
          <pc:docMk/>
          <pc:sldMk cId="4016917555" sldId="34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5-20T20:41:45.139" v="841" actId="1037"/>
          <ac:spMkLst>
            <pc:docMk/>
            <pc:sldMk cId="4016917555" sldId="348"/>
            <ac:spMk id="3" creationId="{84B088C9-FBDC-1BC3-E260-BF2A075F70E3}"/>
          </ac:spMkLst>
        </pc:spChg>
        <pc:spChg chg="add mod">
          <ac:chgData name="Mina Farmanbar" userId="2a1e0098-5dc4-4049-80c3-9d1d60d2f212" providerId="ADAL" clId="{BC02AEA5-3372-47E2-9A8D-29904437E759}" dt="2024-06-06T15:16:18.101" v="1317" actId="1076"/>
          <ac:spMkLst>
            <pc:docMk/>
            <pc:sldMk cId="4016917555" sldId="348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5" creationId="{5E290CAF-0FCF-DD10-1B03-DDE8BD087432}"/>
          </ac:spMkLst>
        </pc:spChg>
        <pc:spChg chg="add del mod">
          <ac:chgData name="Mina Farmanbar" userId="2a1e0098-5dc4-4049-80c3-9d1d60d2f212" providerId="ADAL" clId="{BC02AEA5-3372-47E2-9A8D-29904437E759}" dt="2024-05-20T20:38:40.920" v="780" actId="478"/>
          <ac:spMkLst>
            <pc:docMk/>
            <pc:sldMk cId="4016917555" sldId="348"/>
            <ac:spMk id="6" creationId="{CBDC3FDC-0425-C067-E5F9-E478CA875B8A}"/>
          </ac:spMkLst>
        </pc:spChg>
        <pc:spChg chg="del mod">
          <ac:chgData name="Mina Farmanbar" userId="2a1e0098-5dc4-4049-80c3-9d1d60d2f212" providerId="ADAL" clId="{BC02AEA5-3372-47E2-9A8D-29904437E759}" dt="2024-05-20T20:37:25.689" v="736"/>
          <ac:spMkLst>
            <pc:docMk/>
            <pc:sldMk cId="4016917555" sldId="348"/>
            <ac:spMk id="7" creationId="{C06A69F6-5393-2F5E-D8BD-4AE0CEEC9C84}"/>
          </ac:spMkLst>
        </pc:spChg>
        <pc:spChg chg="add del mod">
          <ac:chgData name="Mina Farmanbar" userId="2a1e0098-5dc4-4049-80c3-9d1d60d2f212" providerId="ADAL" clId="{BC02AEA5-3372-47E2-9A8D-29904437E759}" dt="2024-05-20T20:38:38.746" v="777" actId="478"/>
          <ac:spMkLst>
            <pc:docMk/>
            <pc:sldMk cId="4016917555" sldId="348"/>
            <ac:spMk id="8" creationId="{66026825-1DFE-5215-26E6-57E9367596BB}"/>
          </ac:spMkLst>
        </pc:spChg>
        <pc:spChg chg="add del mod">
          <ac:chgData name="Mina Farmanbar" userId="2a1e0098-5dc4-4049-80c3-9d1d60d2f212" providerId="ADAL" clId="{BC02AEA5-3372-47E2-9A8D-29904437E759}" dt="2024-05-20T20:38:40.248" v="779" actId="478"/>
          <ac:spMkLst>
            <pc:docMk/>
            <pc:sldMk cId="4016917555" sldId="348"/>
            <ac:spMk id="9" creationId="{38657D32-8EED-BCE4-9358-D6058C9AC046}"/>
          </ac:spMkLst>
        </pc:spChg>
        <pc:spChg chg="add mod">
          <ac:chgData name="Mina Farmanbar" userId="2a1e0098-5dc4-4049-80c3-9d1d60d2f212" providerId="ADAL" clId="{BC02AEA5-3372-47E2-9A8D-29904437E759}" dt="2024-06-06T15:16:24.054" v="1318" actId="1076"/>
          <ac:spMkLst>
            <pc:docMk/>
            <pc:sldMk cId="4016917555" sldId="348"/>
            <ac:spMk id="10" creationId="{A72078E3-CCF5-ECE1-9AB1-A4660C72E1C6}"/>
          </ac:spMkLst>
        </pc:spChg>
        <pc:spChg chg="add mod">
          <ac:chgData name="Mina Farmanbar" userId="2a1e0098-5dc4-4049-80c3-9d1d60d2f212" providerId="ADAL" clId="{BC02AEA5-3372-47E2-9A8D-29904437E759}" dt="2024-05-20T20:39:07.531" v="786" actId="1076"/>
          <ac:spMkLst>
            <pc:docMk/>
            <pc:sldMk cId="4016917555" sldId="348"/>
            <ac:spMk id="12" creationId="{A3851D1A-5884-782A-E591-751C9B7815DD}"/>
          </ac:spMkLst>
        </pc:spChg>
        <pc:spChg chg="add mod">
          <ac:chgData name="Mina Farmanbar" userId="2a1e0098-5dc4-4049-80c3-9d1d60d2f212" providerId="ADAL" clId="{BC02AEA5-3372-47E2-9A8D-29904437E759}" dt="2024-05-20T20:39:56.723" v="802" actId="1076"/>
          <ac:spMkLst>
            <pc:docMk/>
            <pc:sldMk cId="4016917555" sldId="348"/>
            <ac:spMk id="13" creationId="{44503C1F-A1B1-1675-3C68-4901F84A0DB2}"/>
          </ac:spMkLst>
        </pc:spChg>
        <pc:spChg chg="add del mod">
          <ac:chgData name="Mina Farmanbar" userId="2a1e0098-5dc4-4049-80c3-9d1d60d2f212" providerId="ADAL" clId="{BC02AEA5-3372-47E2-9A8D-29904437E759}" dt="2024-05-20T20:40:03.636" v="805" actId="478"/>
          <ac:spMkLst>
            <pc:docMk/>
            <pc:sldMk cId="4016917555" sldId="348"/>
            <ac:spMk id="14" creationId="{9192748A-137B-884E-3245-50542E019EFD}"/>
          </ac:spMkLst>
        </pc:spChg>
        <pc:spChg chg="add mod">
          <ac:chgData name="Mina Farmanbar" userId="2a1e0098-5dc4-4049-80c3-9d1d60d2f212" providerId="ADAL" clId="{BC02AEA5-3372-47E2-9A8D-29904437E759}" dt="2024-05-20T20:40:09.453" v="808" actId="20577"/>
          <ac:spMkLst>
            <pc:docMk/>
            <pc:sldMk cId="4016917555" sldId="348"/>
            <ac:spMk id="15" creationId="{2A8779C2-C47D-84EE-9229-98CB14690E57}"/>
          </ac:spMkLst>
        </pc:spChg>
        <pc:spChg chg="add mod">
          <ac:chgData name="Mina Farmanbar" userId="2a1e0098-5dc4-4049-80c3-9d1d60d2f212" providerId="ADAL" clId="{BC02AEA5-3372-47E2-9A8D-29904437E759}" dt="2024-05-20T20:41:49.777" v="851" actId="1037"/>
          <ac:spMkLst>
            <pc:docMk/>
            <pc:sldMk cId="4016917555" sldId="348"/>
            <ac:spMk id="16" creationId="{88A60F44-C37B-78AD-95C6-C908100F0D16}"/>
          </ac:spMkLst>
        </pc:spChg>
        <pc:spChg chg="add mod">
          <ac:chgData name="Mina Farmanbar" userId="2a1e0098-5dc4-4049-80c3-9d1d60d2f212" providerId="ADAL" clId="{BC02AEA5-3372-47E2-9A8D-29904437E759}" dt="2024-05-20T20:40:32.757" v="814" actId="20577"/>
          <ac:spMkLst>
            <pc:docMk/>
            <pc:sldMk cId="4016917555" sldId="348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16:29.180" v="1319" actId="1076"/>
          <ac:spMkLst>
            <pc:docMk/>
            <pc:sldMk cId="4016917555" sldId="348"/>
            <ac:spMk id="19" creationId="{818D136E-F07F-C927-5110-7223967214BA}"/>
          </ac:spMkLst>
        </pc:spChg>
        <pc:spChg chg="add mod">
          <ac:chgData name="Mina Farmanbar" userId="2a1e0098-5dc4-4049-80c3-9d1d60d2f212" providerId="ADAL" clId="{BC02AEA5-3372-47E2-9A8D-29904437E759}" dt="2024-06-06T15:18:00.782" v="1321" actId="1036"/>
          <ac:spMkLst>
            <pc:docMk/>
            <pc:sldMk cId="4016917555" sldId="348"/>
            <ac:spMk id="20" creationId="{0C401F30-496B-3C67-6EB3-603D1AE03E29}"/>
          </ac:spMkLst>
        </pc:spChg>
        <pc:spChg chg="add mod">
          <ac:chgData name="Mina Farmanbar" userId="2a1e0098-5dc4-4049-80c3-9d1d60d2f212" providerId="ADAL" clId="{BC02AEA5-3372-47E2-9A8D-29904437E759}" dt="2024-06-06T15:19:45.439" v="1323" actId="6549"/>
          <ac:spMkLst>
            <pc:docMk/>
            <pc:sldMk cId="4016917555" sldId="348"/>
            <ac:spMk id="21" creationId="{ADB4C0DB-01E6-0179-104B-8F325E94A15C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27:38.717" v="1343" actId="20577"/>
        <pc:sldMkLst>
          <pc:docMk/>
          <pc:sldMk cId="310988373" sldId="349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3" creationId="{84B088C9-FBDC-1BC3-E260-BF2A075F70E3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06T15:22:28.151" v="1331" actId="6549"/>
          <ac:spMkLst>
            <pc:docMk/>
            <pc:sldMk cId="310988373" sldId="349"/>
            <ac:spMk id="6" creationId="{E9462EEF-94AD-4C20-CB5F-9B35A7864D5B}"/>
          </ac:spMkLst>
        </pc:spChg>
        <pc:spChg chg="add mod">
          <ac:chgData name="Mina Farmanbar" userId="2a1e0098-5dc4-4049-80c3-9d1d60d2f212" providerId="ADAL" clId="{BC02AEA5-3372-47E2-9A8D-29904437E759}" dt="2024-06-06T15:22:25.516" v="1329" actId="6549"/>
          <ac:spMkLst>
            <pc:docMk/>
            <pc:sldMk cId="310988373" sldId="349"/>
            <ac:spMk id="7" creationId="{51AED8BC-8F03-7298-E777-009BE958C035}"/>
          </ac:spMkLst>
        </pc:spChg>
        <pc:spChg chg="add mod">
          <ac:chgData name="Mina Farmanbar" userId="2a1e0098-5dc4-4049-80c3-9d1d60d2f212" providerId="ADAL" clId="{BC02AEA5-3372-47E2-9A8D-29904437E759}" dt="2024-06-06T15:22:22.983" v="1327" actId="6549"/>
          <ac:spMkLst>
            <pc:docMk/>
            <pc:sldMk cId="310988373" sldId="349"/>
            <ac:spMk id="8" creationId="{09ACB594-BF23-87A5-CCDF-5C05C489A6B1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0" creationId="{A72078E3-CCF5-ECE1-9AB1-A4660C72E1C6}"/>
          </ac:spMkLst>
        </pc:spChg>
        <pc:spChg chg="add del mod">
          <ac:chgData name="Mina Farmanbar" userId="2a1e0098-5dc4-4049-80c3-9d1d60d2f212" providerId="ADAL" clId="{BC02AEA5-3372-47E2-9A8D-29904437E759}" dt="2024-05-20T20:53:20.863" v="963"/>
          <ac:spMkLst>
            <pc:docMk/>
            <pc:sldMk cId="310988373" sldId="349"/>
            <ac:spMk id="11" creationId="{9B9C36C2-DD6E-B4A1-A09A-4FDA50791CAC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2" creationId="{A3851D1A-5884-782A-E591-751C9B7815D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3" creationId="{44503C1F-A1B1-1675-3C68-4901F84A0DB2}"/>
          </ac:spMkLst>
        </pc:spChg>
        <pc:spChg chg="add mod">
          <ac:chgData name="Mina Farmanbar" userId="2a1e0098-5dc4-4049-80c3-9d1d60d2f212" providerId="ADAL" clId="{BC02AEA5-3372-47E2-9A8D-29904437E759}" dt="2024-05-20T20:53:29.292" v="971" actId="1076"/>
          <ac:spMkLst>
            <pc:docMk/>
            <pc:sldMk cId="310988373" sldId="349"/>
            <ac:spMk id="14" creationId="{8BD20499-915A-8095-F268-C568FAE6BCCC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5" creationId="{2A8779C2-C47D-84EE-9229-98CB14690E57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6" creationId="{88A60F44-C37B-78AD-95C6-C908100F0D16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23:17.555" v="1339" actId="6549"/>
          <ac:spMkLst>
            <pc:docMk/>
            <pc:sldMk cId="310988373" sldId="349"/>
            <ac:spMk id="18" creationId="{994D068F-9FC0-B5A1-36CF-CD8F100BC5DE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19" creationId="{818D136E-F07F-C927-5110-7223967214BA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20" creationId="{0C401F30-496B-3C67-6EB3-603D1AE03E29}"/>
          </ac:spMkLst>
        </pc:spChg>
        <pc:spChg chg="mod">
          <ac:chgData name="Mina Farmanbar" userId="2a1e0098-5dc4-4049-80c3-9d1d60d2f212" providerId="ADAL" clId="{BC02AEA5-3372-47E2-9A8D-29904437E759}" dt="2024-06-06T15:22:31.123" v="1333" actId="6549"/>
          <ac:spMkLst>
            <pc:docMk/>
            <pc:sldMk cId="310988373" sldId="349"/>
            <ac:spMk id="21" creationId="{ADB4C0DB-01E6-0179-104B-8F325E94A15C}"/>
          </ac:spMkLst>
        </pc:spChg>
      </pc:sldChg>
      <pc:sldChg chg="addSp delSp modSp add del mod modNotesTx">
        <pc:chgData name="Mina Farmanbar" userId="2a1e0098-5dc4-4049-80c3-9d1d60d2f212" providerId="ADAL" clId="{BC02AEA5-3372-47E2-9A8D-29904437E759}" dt="2024-05-20T21:08:18.595" v="1101" actId="47"/>
        <pc:sldMkLst>
          <pc:docMk/>
          <pc:sldMk cId="2899749127" sldId="350"/>
        </pc:sldMkLst>
        <pc:spChg chg="add mod">
          <ac:chgData name="Mina Farmanbar" userId="2a1e0098-5dc4-4049-80c3-9d1d60d2f212" providerId="ADAL" clId="{BC02AEA5-3372-47E2-9A8D-29904437E759}" dt="2024-05-20T21:02:27.705" v="1056" actId="20577"/>
          <ac:spMkLst>
            <pc:docMk/>
            <pc:sldMk cId="2899749127" sldId="350"/>
            <ac:spMk id="3" creationId="{0952A2CE-F760-F64B-45CA-87BB64B5AD2E}"/>
          </ac:spMkLst>
        </pc:spChg>
        <pc:spChg chg="del mod">
          <ac:chgData name="Mina Farmanbar" userId="2a1e0098-5dc4-4049-80c3-9d1d60d2f212" providerId="ADAL" clId="{BC02AEA5-3372-47E2-9A8D-29904437E759}" dt="2024-05-20T21:01:51.168" v="1046" actId="478"/>
          <ac:spMkLst>
            <pc:docMk/>
            <pc:sldMk cId="2899749127" sldId="350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5-20T21:01:53.370" v="1047" actId="1076"/>
          <ac:spMkLst>
            <pc:docMk/>
            <pc:sldMk cId="2899749127" sldId="350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5-20T20:59:11.903" v="1021" actId="20577"/>
          <ac:spMkLst>
            <pc:docMk/>
            <pc:sldMk cId="2899749127" sldId="350"/>
            <ac:spMk id="21" creationId="{ADB4C0DB-01E6-0179-104B-8F325E94A15C}"/>
          </ac:spMkLst>
        </pc:spChg>
      </pc:sldChg>
      <pc:sldChg chg="addSp delSp modSp new del mod modClrScheme chgLayout modNotesTx">
        <pc:chgData name="Mina Farmanbar" userId="2a1e0098-5dc4-4049-80c3-9d1d60d2f212" providerId="ADAL" clId="{BC02AEA5-3372-47E2-9A8D-29904437E759}" dt="2024-06-07T09:24:02.680" v="1794" actId="47"/>
        <pc:sldMkLst>
          <pc:docMk/>
          <pc:sldMk cId="1189433647" sldId="351"/>
        </pc:sldMkLst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2" creationId="{C67A52C6-D8B0-63CC-B6C5-A525201825D2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3" creationId="{C0AE3AC3-FA3F-FD6E-F814-F5129A60F3EF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4" creationId="{B7C621E9-9EC8-6FD7-BE26-C5A3E371E715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5" creationId="{8A0F8E61-E4D8-4573-B14E-A80CAF9DDA9C}"/>
          </ac:spMkLst>
        </pc:spChg>
        <pc:spChg chg="add del mod">
          <ac:chgData name="Mina Farmanbar" userId="2a1e0098-5dc4-4049-80c3-9d1d60d2f212" providerId="ADAL" clId="{BC02AEA5-3372-47E2-9A8D-29904437E759}" dt="2024-05-20T21:05:28.751" v="1079"/>
          <ac:spMkLst>
            <pc:docMk/>
            <pc:sldMk cId="1189433647" sldId="351"/>
            <ac:spMk id="9" creationId="{E35E6F3B-DACE-4EA8-995E-AF4D13C831D6}"/>
          </ac:spMkLst>
        </pc:spChg>
        <pc:spChg chg="add mo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12" creationId="{9B5C53A7-364C-EFA0-98BB-DFFCEACA899A}"/>
          </ac:spMkLst>
        </pc:spChg>
        <pc:picChg chg="add mod">
          <ac:chgData name="Mina Farmanbar" userId="2a1e0098-5dc4-4049-80c3-9d1d60d2f212" providerId="ADAL" clId="{BC02AEA5-3372-47E2-9A8D-29904437E759}" dt="2024-05-20T21:02:54.484" v="1059" actId="26606"/>
          <ac:picMkLst>
            <pc:docMk/>
            <pc:sldMk cId="1189433647" sldId="351"/>
            <ac:picMk id="7" creationId="{786E0469-D19D-F333-D51D-B37A63A7E309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49.898" v="3021" actId="6549"/>
        <pc:sldMkLst>
          <pc:docMk/>
          <pc:sldMk cId="2903726376" sldId="352"/>
        </pc:sldMkLst>
        <pc:spChg chg="mod">
          <ac:chgData name="Mina Farmanbar" userId="2a1e0098-5dc4-4049-80c3-9d1d60d2f212" providerId="ADAL" clId="{BC02AEA5-3372-47E2-9A8D-29904437E759}" dt="2024-06-06T16:39:13.562" v="1497" actId="6549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BC02AEA5-3372-47E2-9A8D-29904437E759}" dt="2024-06-26T18:58:49.898" v="3021" actId="6549"/>
          <ac:spMkLst>
            <pc:docMk/>
            <pc:sldMk cId="2903726376" sldId="352"/>
            <ac:spMk id="3" creationId="{6F18D212-8968-9010-A63A-114775818B99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903726376" sldId="352"/>
            <ac:spMk id="4" creationId="{E33084A5-50FA-6DBF-6C42-7436F9CCA65E}"/>
          </ac:spMkLst>
        </pc:spChg>
        <pc:spChg chg="add del mod">
          <ac:chgData name="Mina Farmanbar" userId="2a1e0098-5dc4-4049-80c3-9d1d60d2f212" providerId="ADAL" clId="{BC02AEA5-3372-47E2-9A8D-29904437E759}" dt="2024-06-06T16:39:59.168" v="1505"/>
          <ac:spMkLst>
            <pc:docMk/>
            <pc:sldMk cId="2903726376" sldId="352"/>
            <ac:spMk id="6" creationId="{355CF2F2-CBC9-BDF7-5A72-35892F1893CB}"/>
          </ac:spMkLst>
        </pc:spChg>
      </pc:sldChg>
      <pc:sldChg chg="addSp modSp add mod">
        <pc:chgData name="Mina Farmanbar" userId="2a1e0098-5dc4-4049-80c3-9d1d60d2f212" providerId="ADAL" clId="{BC02AEA5-3372-47E2-9A8D-29904437E759}" dt="2024-06-06T14:28:13.302" v="1283" actId="207"/>
        <pc:sldMkLst>
          <pc:docMk/>
          <pc:sldMk cId="30222250" sldId="353"/>
        </pc:sldMkLst>
        <pc:spChg chg="mod">
          <ac:chgData name="Mina Farmanbar" userId="2a1e0098-5dc4-4049-80c3-9d1d60d2f212" providerId="ADAL" clId="{BC02AEA5-3372-47E2-9A8D-29904437E759}" dt="2024-06-06T14:27:51.104" v="1279"/>
          <ac:spMkLst>
            <pc:docMk/>
            <pc:sldMk cId="30222250" sldId="353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8:13.302" v="1283" actId="207"/>
          <ac:spMkLst>
            <pc:docMk/>
            <pc:sldMk cId="30222250" sldId="353"/>
            <ac:spMk id="7" creationId="{44C5E6C7-C11E-5261-46E7-4BCFD683E08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38:45.839" v="2772" actId="6549"/>
        <pc:sldMkLst>
          <pc:docMk/>
          <pc:sldMk cId="1686468979" sldId="354"/>
        </pc:sldMkLst>
        <pc:spChg chg="mod">
          <ac:chgData name="Mina Farmanbar" userId="2a1e0098-5dc4-4049-80c3-9d1d60d2f212" providerId="ADAL" clId="{BC02AEA5-3372-47E2-9A8D-29904437E759}" dt="2024-06-26T18:38:45.839" v="2772" actId="6549"/>
          <ac:spMkLst>
            <pc:docMk/>
            <pc:sldMk cId="1686468979" sldId="354"/>
            <ac:spMk id="3" creationId="{80939D29-C97B-D432-E583-9D839762975B}"/>
          </ac:spMkLst>
        </pc:spChg>
        <pc:spChg chg="del">
          <ac:chgData name="Mina Farmanbar" userId="2a1e0098-5dc4-4049-80c3-9d1d60d2f212" providerId="ADAL" clId="{BC02AEA5-3372-47E2-9A8D-29904437E759}" dt="2024-06-06T16:17:53.087" v="1445" actId="478"/>
          <ac:spMkLst>
            <pc:docMk/>
            <pc:sldMk cId="1686468979" sldId="354"/>
            <ac:spMk id="4" creationId="{6E075F3D-EA7D-43A5-B7D0-468B5389890D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2T18:16:53.327" v="2082" actId="207"/>
        <pc:sldMkLst>
          <pc:docMk/>
          <pc:sldMk cId="2102323869" sldId="355"/>
        </pc:sldMkLst>
        <pc:spChg chg="mod">
          <ac:chgData name="Mina Farmanbar" userId="2a1e0098-5dc4-4049-80c3-9d1d60d2f212" providerId="ADAL" clId="{BC02AEA5-3372-47E2-9A8D-29904437E759}" dt="2024-06-12T18:16:53.327" v="2082" actId="207"/>
          <ac:spMkLst>
            <pc:docMk/>
            <pc:sldMk cId="2102323869" sldId="355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07T09:25:17.913" v="1802" actId="1076"/>
          <ac:picMkLst>
            <pc:docMk/>
            <pc:sldMk cId="2102323869" sldId="355"/>
            <ac:picMk id="3" creationId="{6221A46E-B3F4-508D-88F4-BC2451470060}"/>
          </ac:picMkLst>
        </pc:picChg>
        <pc:picChg chg="del mod">
          <ac:chgData name="Mina Farmanbar" userId="2a1e0098-5dc4-4049-80c3-9d1d60d2f212" providerId="ADAL" clId="{BC02AEA5-3372-47E2-9A8D-29904437E759}" dt="2024-06-07T09:25:08.680" v="1798" actId="478"/>
          <ac:picMkLst>
            <pc:docMk/>
            <pc:sldMk cId="2102323869" sldId="355"/>
            <ac:picMk id="4098" creationId="{3DA736ED-DB3C-1F7F-708A-E5174347C20D}"/>
          </ac:picMkLst>
        </pc:picChg>
      </pc:sldChg>
      <pc:sldChg chg="addSp delSp modSp add mod ord">
        <pc:chgData name="Mina Farmanbar" userId="2a1e0098-5dc4-4049-80c3-9d1d60d2f212" providerId="ADAL" clId="{BC02AEA5-3372-47E2-9A8D-29904437E759}" dt="2024-06-12T18:57:40.061" v="2621" actId="478"/>
        <pc:sldMkLst>
          <pc:docMk/>
          <pc:sldMk cId="3716605773" sldId="356"/>
        </pc:sldMkLst>
        <pc:spChg chg="mod">
          <ac:chgData name="Mina Farmanbar" userId="2a1e0098-5dc4-4049-80c3-9d1d60d2f212" providerId="ADAL" clId="{BC02AEA5-3372-47E2-9A8D-29904437E759}" dt="2024-06-06T16:40:16.742" v="1509" actId="6549"/>
          <ac:spMkLst>
            <pc:docMk/>
            <pc:sldMk cId="3716605773" sldId="356"/>
            <ac:spMk id="4" creationId="{5B931490-C9ED-96C9-F096-E0E231EFE937}"/>
          </ac:spMkLst>
        </pc:spChg>
        <pc:spChg chg="del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7" creationId="{076263F6-5F71-1593-9798-EDAC52608F7D}"/>
          </ac:spMkLst>
        </pc:spChg>
        <pc:picChg chg="del">
          <ac:chgData name="Mina Farmanbar" userId="2a1e0098-5dc4-4049-80c3-9d1d60d2f212" providerId="ADAL" clId="{BC02AEA5-3372-47E2-9A8D-29904437E759}" dt="2024-06-06T16:15:57.509" v="1439" actId="478"/>
          <ac:picMkLst>
            <pc:docMk/>
            <pc:sldMk cId="3716605773" sldId="356"/>
            <ac:picMk id="4098" creationId="{3DA736ED-DB3C-1F7F-708A-E5174347C20D}"/>
          </ac:picMkLst>
        </pc:picChg>
      </pc:sldChg>
      <pc:sldChg chg="modSp new mod modNotesTx">
        <pc:chgData name="Mina Farmanbar" userId="2a1e0098-5dc4-4049-80c3-9d1d60d2f212" providerId="ADAL" clId="{BC02AEA5-3372-47E2-9A8D-29904437E759}" dt="2024-06-26T18:41:18.811" v="2785" actId="403"/>
        <pc:sldMkLst>
          <pc:docMk/>
          <pc:sldMk cId="2500637391" sldId="357"/>
        </pc:sldMkLst>
        <pc:spChg chg="mod">
          <ac:chgData name="Mina Farmanbar" userId="2a1e0098-5dc4-4049-80c3-9d1d60d2f212" providerId="ADAL" clId="{BC02AEA5-3372-47E2-9A8D-29904437E759}" dt="2024-06-26T18:41:06.544" v="2784" actId="20577"/>
          <ac:spMkLst>
            <pc:docMk/>
            <pc:sldMk cId="2500637391" sldId="357"/>
            <ac:spMk id="2" creationId="{0CA35A2B-A539-F987-77E2-5A03F7F2855E}"/>
          </ac:spMkLst>
        </pc:spChg>
        <pc:spChg chg="mod">
          <ac:chgData name="Mina Farmanbar" userId="2a1e0098-5dc4-4049-80c3-9d1d60d2f212" providerId="ADAL" clId="{BC02AEA5-3372-47E2-9A8D-29904437E759}" dt="2024-06-26T18:41:18.811" v="2785" actId="403"/>
          <ac:spMkLst>
            <pc:docMk/>
            <pc:sldMk cId="2500637391" sldId="357"/>
            <ac:spMk id="3" creationId="{2D63D36B-94E4-0935-B8BA-42B4A716897A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1T22:09:00.591" v="1846" actId="6549"/>
        <pc:sldMkLst>
          <pc:docMk/>
          <pc:sldMk cId="2984171324" sldId="358"/>
        </pc:sldMkLst>
        <pc:spChg chg="del mod">
          <ac:chgData name="Mina Farmanbar" userId="2a1e0098-5dc4-4049-80c3-9d1d60d2f212" providerId="ADAL" clId="{BC02AEA5-3372-47E2-9A8D-29904437E759}" dt="2024-06-06T16:37:12.908" v="1481"/>
          <ac:spMkLst>
            <pc:docMk/>
            <pc:sldMk cId="2984171324" sldId="358"/>
            <ac:spMk id="3" creationId="{336846F5-2F52-8331-FC13-921FAFB22EBC}"/>
          </ac:spMkLst>
        </pc:spChg>
        <pc:spChg chg="add mod">
          <ac:chgData name="Mina Farmanbar" userId="2a1e0098-5dc4-4049-80c3-9d1d60d2f212" providerId="ADAL" clId="{BC02AEA5-3372-47E2-9A8D-29904437E759}" dt="2024-06-07T09:10:34.670" v="1534" actId="20577"/>
          <ac:spMkLst>
            <pc:docMk/>
            <pc:sldMk cId="2984171324" sldId="358"/>
            <ac:spMk id="3" creationId="{96FFCA8A-54CC-4DF8-9F93-F849F2C8E245}"/>
          </ac:spMkLst>
        </pc:spChg>
        <pc:spChg chg="mod">
          <ac:chgData name="Mina Farmanbar" userId="2a1e0098-5dc4-4049-80c3-9d1d60d2f212" providerId="ADAL" clId="{BC02AEA5-3372-47E2-9A8D-29904437E759}" dt="2024-06-07T09:10:11.427" v="1525"/>
          <ac:spMkLst>
            <pc:docMk/>
            <pc:sldMk cId="2984171324" sldId="35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6-07T09:10:13.769" v="1527"/>
          <ac:spMkLst>
            <pc:docMk/>
            <pc:sldMk cId="2984171324" sldId="358"/>
            <ac:spMk id="6" creationId="{406A5BB2-D05B-64E8-E64B-70EA10C0E316}"/>
          </ac:spMkLst>
        </pc:spChg>
        <pc:picChg chg="mod">
          <ac:chgData name="Mina Farmanbar" userId="2a1e0098-5dc4-4049-80c3-9d1d60d2f212" providerId="ADAL" clId="{BC02AEA5-3372-47E2-9A8D-29904437E759}" dt="2024-06-06T16:37:25.537" v="1486" actId="1076"/>
          <ac:picMkLst>
            <pc:docMk/>
            <pc:sldMk cId="2984171324" sldId="358"/>
            <ac:picMk id="2050" creationId="{E7560A03-4125-3F69-EE0F-EA7FF39DF39A}"/>
          </ac:picMkLst>
        </pc:picChg>
      </pc:sldChg>
      <pc:sldChg chg="modSp add mod modNotesTx">
        <pc:chgData name="Mina Farmanbar" userId="2a1e0098-5dc4-4049-80c3-9d1d60d2f212" providerId="ADAL" clId="{BC02AEA5-3372-47E2-9A8D-29904437E759}" dt="2024-06-26T19:01:25.043" v="3073"/>
        <pc:sldMkLst>
          <pc:docMk/>
          <pc:sldMk cId="3518625769" sldId="370"/>
        </pc:sldMkLst>
        <pc:spChg chg="mod">
          <ac:chgData name="Mina Farmanbar" userId="2a1e0098-5dc4-4049-80c3-9d1d60d2f212" providerId="ADAL" clId="{BC02AEA5-3372-47E2-9A8D-29904437E759}" dt="2024-06-06T16:35:55.023" v="1476" actId="255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7T09:23:56.789" v="1793" actId="14100"/>
        <pc:sldMkLst>
          <pc:docMk/>
          <pc:sldMk cId="2986174611" sldId="371"/>
        </pc:sldMkLst>
        <pc:spChg chg="mod">
          <ac:chgData name="Mina Farmanbar" userId="2a1e0098-5dc4-4049-80c3-9d1d60d2f212" providerId="ADAL" clId="{BC02AEA5-3372-47E2-9A8D-29904437E759}" dt="2024-06-07T09:17:12.752" v="1627" actId="1076"/>
          <ac:spMkLst>
            <pc:docMk/>
            <pc:sldMk cId="2986174611" sldId="371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3" creationId="{15622F69-877E-5F85-7379-731C9B499A02}"/>
          </ac:spMkLst>
        </pc:spChg>
        <pc:spChg chg="mod">
          <ac:chgData name="Mina Farmanbar" userId="2a1e0098-5dc4-4049-80c3-9d1d60d2f212" providerId="ADAL" clId="{BC02AEA5-3372-47E2-9A8D-29904437E759}" dt="2024-06-07T09:15:40.633" v="1612" actId="404"/>
          <ac:spMkLst>
            <pc:docMk/>
            <pc:sldMk cId="2986174611" sldId="371"/>
            <ac:spMk id="5" creationId="{5E290CAF-0FCF-DD10-1B03-DDE8BD087432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8" creationId="{09ACB594-BF23-87A5-CCDF-5C05C489A6B1}"/>
          </ac:spMkLst>
        </pc:spChg>
        <pc:spChg chg="add mod">
          <ac:chgData name="Mina Farmanbar" userId="2a1e0098-5dc4-4049-80c3-9d1d60d2f212" providerId="ADAL" clId="{BC02AEA5-3372-47E2-9A8D-29904437E759}" dt="2024-06-07T09:20:23.792" v="1683" actId="1076"/>
          <ac:spMkLst>
            <pc:docMk/>
            <pc:sldMk cId="2986174611" sldId="371"/>
            <ac:spMk id="9" creationId="{612094CA-B646-5CEF-5553-96BF136949A3}"/>
          </ac:spMkLst>
        </pc:spChg>
        <pc:spChg chg="add mod">
          <ac:chgData name="Mina Farmanbar" userId="2a1e0098-5dc4-4049-80c3-9d1d60d2f212" providerId="ADAL" clId="{BC02AEA5-3372-47E2-9A8D-29904437E759}" dt="2024-06-07T09:20:20.917" v="1682" actId="1076"/>
          <ac:spMkLst>
            <pc:docMk/>
            <pc:sldMk cId="2986174611" sldId="371"/>
            <ac:spMk id="10" creationId="{50F56B77-31D6-B848-3417-01EDB8954C3E}"/>
          </ac:spMkLst>
        </pc:spChg>
        <pc:spChg chg="add mod">
          <ac:chgData name="Mina Farmanbar" userId="2a1e0098-5dc4-4049-80c3-9d1d60d2f212" providerId="ADAL" clId="{BC02AEA5-3372-47E2-9A8D-29904437E759}" dt="2024-06-07T09:23:51.879" v="1792" actId="6549"/>
          <ac:spMkLst>
            <pc:docMk/>
            <pc:sldMk cId="2986174611" sldId="371"/>
            <ac:spMk id="11" creationId="{823C20D7-28F4-99A6-EA5D-42251A378695}"/>
          </ac:spMkLst>
        </pc:spChg>
        <pc:spChg chg="add mod">
          <ac:chgData name="Mina Farmanbar" userId="2a1e0098-5dc4-4049-80c3-9d1d60d2f212" providerId="ADAL" clId="{BC02AEA5-3372-47E2-9A8D-29904437E759}" dt="2024-06-07T09:23:56.789" v="1793" actId="14100"/>
          <ac:spMkLst>
            <pc:docMk/>
            <pc:sldMk cId="2986174611" sldId="371"/>
            <ac:spMk id="12" creationId="{B0582086-DE93-645F-FA51-82E972D7F99C}"/>
          </ac:spMkLst>
        </pc:spChg>
        <pc:spChg chg="add mod">
          <ac:chgData name="Mina Farmanbar" userId="2a1e0098-5dc4-4049-80c3-9d1d60d2f212" providerId="ADAL" clId="{BC02AEA5-3372-47E2-9A8D-29904437E759}" dt="2024-06-07T09:21:22.052" v="1710" actId="20577"/>
          <ac:spMkLst>
            <pc:docMk/>
            <pc:sldMk cId="2986174611" sldId="371"/>
            <ac:spMk id="13" creationId="{54E56B70-7C96-E5B9-3136-545C6DF2A2CD}"/>
          </ac:spMkLst>
        </pc:spChg>
        <pc:spChg chg="add del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14" creationId="{8BD20499-915A-8095-F268-C568FAE6BCCC}"/>
          </ac:spMkLst>
        </pc:spChg>
        <pc:spChg chg="add mod">
          <ac:chgData name="Mina Farmanbar" userId="2a1e0098-5dc4-4049-80c3-9d1d60d2f212" providerId="ADAL" clId="{BC02AEA5-3372-47E2-9A8D-29904437E759}" dt="2024-06-07T09:23:06.865" v="1790" actId="20577"/>
          <ac:spMkLst>
            <pc:docMk/>
            <pc:sldMk cId="2986174611" sldId="371"/>
            <ac:spMk id="15" creationId="{643F2012-309E-80FD-7B3E-F127B0D2B3DA}"/>
          </ac:spMkLst>
        </pc:spChg>
        <pc:spChg chg="add mod">
          <ac:chgData name="Mina Farmanbar" userId="2a1e0098-5dc4-4049-80c3-9d1d60d2f212" providerId="ADAL" clId="{BC02AEA5-3372-47E2-9A8D-29904437E759}" dt="2024-06-07T09:22:35.024" v="1779" actId="1076"/>
          <ac:spMkLst>
            <pc:docMk/>
            <pc:sldMk cId="2986174611" sldId="371"/>
            <ac:spMk id="16" creationId="{D3D359EE-FBD5-83BA-78BE-6B011E34FBA9}"/>
          </ac:spMkLst>
        </pc:spChg>
        <pc:spChg chg="add mod">
          <ac:chgData name="Mina Farmanbar" userId="2a1e0098-5dc4-4049-80c3-9d1d60d2f212" providerId="ADAL" clId="{BC02AEA5-3372-47E2-9A8D-29904437E759}" dt="2024-06-07T09:22:41.218" v="1787" actId="20577"/>
          <ac:spMkLst>
            <pc:docMk/>
            <pc:sldMk cId="2986174611" sldId="371"/>
            <ac:spMk id="17" creationId="{107D3F93-7514-0F68-5DB7-8CB89863255C}"/>
          </ac:spMkLst>
        </pc:spChg>
        <pc:spChg chg="mod">
          <ac:chgData name="Mina Farmanbar" userId="2a1e0098-5dc4-4049-80c3-9d1d60d2f212" providerId="ADAL" clId="{BC02AEA5-3372-47E2-9A8D-29904437E759}" dt="2024-06-07T09:22:27.678" v="1777" actId="207"/>
          <ac:spMkLst>
            <pc:docMk/>
            <pc:sldMk cId="2986174611" sldId="371"/>
            <ac:spMk id="18" creationId="{994D068F-9FC0-B5A1-36CF-CD8F100BC5DE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21" creationId="{ADB4C0DB-01E6-0179-104B-8F325E94A15C}"/>
          </ac:spMkLst>
        </pc:spChg>
      </pc:sldChg>
      <pc:sldChg chg="addSp delSp modSp add mod">
        <pc:chgData name="Mina Farmanbar" userId="2a1e0098-5dc4-4049-80c3-9d1d60d2f212" providerId="ADAL" clId="{BC02AEA5-3372-47E2-9A8D-29904437E759}" dt="2024-06-26T18:41:32.684" v="2788" actId="478"/>
        <pc:sldMkLst>
          <pc:docMk/>
          <pc:sldMk cId="103831023" sldId="372"/>
        </pc:sldMkLst>
        <pc:spChg chg="del">
          <ac:chgData name="Mina Farmanbar" userId="2a1e0098-5dc4-4049-80c3-9d1d60d2f212" providerId="ADAL" clId="{BC02AEA5-3372-47E2-9A8D-29904437E759}" dt="2024-06-12T18:55:55.133" v="2618" actId="478"/>
          <ac:spMkLst>
            <pc:docMk/>
            <pc:sldMk cId="103831023" sldId="372"/>
            <ac:spMk id="2" creationId="{BB1AAC2E-6FAE-206A-9A2B-AD309C8422F7}"/>
          </ac:spMkLst>
        </pc:spChg>
        <pc:spChg chg="del">
          <ac:chgData name="Mina Farmanbar" userId="2a1e0098-5dc4-4049-80c3-9d1d60d2f212" providerId="ADAL" clId="{BC02AEA5-3372-47E2-9A8D-29904437E759}" dt="2024-06-26T00:41:43.249" v="2622"/>
          <ac:spMkLst>
            <pc:docMk/>
            <pc:sldMk cId="103831023" sldId="372"/>
            <ac:spMk id="3" creationId="{510A6AA3-763F-C89B-C877-AA4108EF2CBE}"/>
          </ac:spMkLst>
        </pc:spChg>
        <pc:spChg chg="del">
          <ac:chgData name="Mina Farmanbar" userId="2a1e0098-5dc4-4049-80c3-9d1d60d2f212" providerId="ADAL" clId="{BC02AEA5-3372-47E2-9A8D-29904437E759}" dt="2024-06-26T00:41:53.494" v="2629" actId="478"/>
          <ac:spMkLst>
            <pc:docMk/>
            <pc:sldMk cId="103831023" sldId="372"/>
            <ac:spMk id="4" creationId="{FB965664-F7D8-389C-CFAE-15DB67BEAD63}"/>
          </ac:spMkLst>
        </pc:spChg>
        <pc:spChg chg="add del mod">
          <ac:chgData name="Mina Farmanbar" userId="2a1e0098-5dc4-4049-80c3-9d1d60d2f212" providerId="ADAL" clId="{BC02AEA5-3372-47E2-9A8D-29904437E759}" dt="2024-06-26T18:41:32.684" v="2788" actId="478"/>
          <ac:spMkLst>
            <pc:docMk/>
            <pc:sldMk cId="103831023" sldId="372"/>
            <ac:spMk id="8" creationId="{9823D42E-CB46-3835-3D2D-301355C13BCA}"/>
          </ac:spMkLst>
        </pc:spChg>
        <pc:picChg chg="add mod">
          <ac:chgData name="Mina Farmanbar" userId="2a1e0098-5dc4-4049-80c3-9d1d60d2f212" providerId="ADAL" clId="{BC02AEA5-3372-47E2-9A8D-29904437E759}" dt="2024-06-26T18:41:29.879" v="2787" actId="1076"/>
          <ac:picMkLst>
            <pc:docMk/>
            <pc:sldMk cId="103831023" sldId="372"/>
            <ac:picMk id="6" creationId="{1C7E9A0A-7C62-0C36-80C9-B4946C8B2953}"/>
          </ac:picMkLst>
        </pc:picChg>
        <pc:picChg chg="del mod">
          <ac:chgData name="Mina Farmanbar" userId="2a1e0098-5dc4-4049-80c3-9d1d60d2f212" providerId="ADAL" clId="{BC02AEA5-3372-47E2-9A8D-29904437E759}" dt="2024-06-26T00:41:49.904" v="2627" actId="478"/>
          <ac:picMkLst>
            <pc:docMk/>
            <pc:sldMk cId="103831023" sldId="372"/>
            <ac:picMk id="7" creationId="{F535AE13-6980-5B4F-9864-4533169E50BF}"/>
          </ac:picMkLst>
        </pc:picChg>
      </pc:sldChg>
      <pc:sldChg chg="addSp modSp new del mod modNotesTx">
        <pc:chgData name="Mina Farmanbar" userId="2a1e0098-5dc4-4049-80c3-9d1d60d2f212" providerId="ADAL" clId="{BC02AEA5-3372-47E2-9A8D-29904437E759}" dt="2024-06-12T18:55:39.847" v="2616" actId="2696"/>
        <pc:sldMkLst>
          <pc:docMk/>
          <pc:sldMk cId="1502731489" sldId="372"/>
        </pc:sldMkLst>
        <pc:spChg chg="mod">
          <ac:chgData name="Mina Farmanbar" userId="2a1e0098-5dc4-4049-80c3-9d1d60d2f212" providerId="ADAL" clId="{BC02AEA5-3372-47E2-9A8D-29904437E759}" dt="2024-06-11T22:06:06.261" v="1829"/>
          <ac:spMkLst>
            <pc:docMk/>
            <pc:sldMk cId="1502731489" sldId="372"/>
            <ac:spMk id="2" creationId="{BB1AAC2E-6FAE-206A-9A2B-AD309C8422F7}"/>
          </ac:spMkLst>
        </pc:spChg>
        <pc:picChg chg="add mod">
          <ac:chgData name="Mina Farmanbar" userId="2a1e0098-5dc4-4049-80c3-9d1d60d2f212" providerId="ADAL" clId="{BC02AEA5-3372-47E2-9A8D-29904437E759}" dt="2024-06-11T22:06:08.360" v="1830" actId="1076"/>
          <ac:picMkLst>
            <pc:docMk/>
            <pc:sldMk cId="1502731489" sldId="372"/>
            <ac:picMk id="7" creationId="{F535AE13-6980-5B4F-9864-4533169E50BF}"/>
          </ac:picMkLst>
        </pc:picChg>
      </pc:sldChg>
      <pc:sldChg chg="addSp delSp modSp new mod ord modNotesTx">
        <pc:chgData name="Mina Farmanbar" userId="2a1e0098-5dc4-4049-80c3-9d1d60d2f212" providerId="ADAL" clId="{BC02AEA5-3372-47E2-9A8D-29904437E759}" dt="2024-06-26T18:49:59.910" v="2916" actId="1076"/>
        <pc:sldMkLst>
          <pc:docMk/>
          <pc:sldMk cId="4117172009" sldId="373"/>
        </pc:sldMkLst>
        <pc:spChg chg="del">
          <ac:chgData name="Mina Farmanbar" userId="2a1e0098-5dc4-4049-80c3-9d1d60d2f212" providerId="ADAL" clId="{BC02AEA5-3372-47E2-9A8D-29904437E759}" dt="2024-06-12T18:09:18.912" v="1854"/>
          <ac:spMkLst>
            <pc:docMk/>
            <pc:sldMk cId="4117172009" sldId="373"/>
            <ac:spMk id="3" creationId="{2EBAD5E7-5728-BAB1-358C-053215E454B0}"/>
          </ac:spMkLst>
        </pc:spChg>
        <pc:spChg chg="mod">
          <ac:chgData name="Mina Farmanbar" userId="2a1e0098-5dc4-4049-80c3-9d1d60d2f212" providerId="ADAL" clId="{BC02AEA5-3372-47E2-9A8D-29904437E759}" dt="2024-06-26T18:49:59.910" v="2916" actId="1076"/>
          <ac:spMkLst>
            <pc:docMk/>
            <pc:sldMk cId="4117172009" sldId="373"/>
            <ac:spMk id="4" creationId="{971D2C9F-5AD3-136E-8E30-8D15D75C2DC1}"/>
          </ac:spMkLst>
        </pc:spChg>
        <pc:spChg chg="add mod">
          <ac:chgData name="Mina Farmanbar" userId="2a1e0098-5dc4-4049-80c3-9d1d60d2f212" providerId="ADAL" clId="{BC02AEA5-3372-47E2-9A8D-29904437E759}" dt="2024-06-26T18:49:56.287" v="2915" actId="14100"/>
          <ac:spMkLst>
            <pc:docMk/>
            <pc:sldMk cId="4117172009" sldId="373"/>
            <ac:spMk id="6" creationId="{33F03FB4-1E06-D466-9416-2678B37DD202}"/>
          </ac:spMkLst>
        </pc:spChg>
        <pc:spChg chg="add del mod">
          <ac:chgData name="Mina Farmanbar" userId="2a1e0098-5dc4-4049-80c3-9d1d60d2f212" providerId="ADAL" clId="{BC02AEA5-3372-47E2-9A8D-29904437E759}" dt="2024-06-26T00:42:54.865" v="2638" actId="478"/>
          <ac:spMkLst>
            <pc:docMk/>
            <pc:sldMk cId="4117172009" sldId="373"/>
            <ac:spMk id="7" creationId="{4030097A-F57A-72F6-D8E6-C3A84FB70276}"/>
          </ac:spMkLst>
        </pc:spChg>
        <pc:spChg chg="add del mod">
          <ac:chgData name="Mina Farmanbar" userId="2a1e0098-5dc4-4049-80c3-9d1d60d2f212" providerId="ADAL" clId="{BC02AEA5-3372-47E2-9A8D-29904437E759}" dt="2024-06-26T18:49:43.659" v="2912"/>
          <ac:spMkLst>
            <pc:docMk/>
            <pc:sldMk cId="4117172009" sldId="373"/>
            <ac:spMk id="10" creationId="{5218F30F-DCC7-13D4-701B-AB240D4E39CC}"/>
          </ac:spMkLst>
        </pc:spChg>
        <pc:picChg chg="add del mod">
          <ac:chgData name="Mina Farmanbar" userId="2a1e0098-5dc4-4049-80c3-9d1d60d2f212" providerId="ADAL" clId="{BC02AEA5-3372-47E2-9A8D-29904437E759}" dt="2024-06-26T00:42:11.806" v="2632" actId="478"/>
          <ac:picMkLst>
            <pc:docMk/>
            <pc:sldMk cId="4117172009" sldId="373"/>
            <ac:picMk id="6" creationId="{9959D82F-3476-0627-6E74-55EC6B6EB8D7}"/>
          </ac:picMkLst>
        </pc:picChg>
        <pc:picChg chg="add del mod">
          <ac:chgData name="Mina Farmanbar" userId="2a1e0098-5dc4-4049-80c3-9d1d60d2f212" providerId="ADAL" clId="{BC02AEA5-3372-47E2-9A8D-29904437E759}" dt="2024-06-26T00:43:00.896" v="2643" actId="478"/>
          <ac:picMkLst>
            <pc:docMk/>
            <pc:sldMk cId="4117172009" sldId="373"/>
            <ac:picMk id="8" creationId="{2B61F83C-CACD-4924-EFE7-9A4ADF8E9ECC}"/>
          </ac:picMkLst>
        </pc:picChg>
        <pc:picChg chg="add del mod">
          <ac:chgData name="Mina Farmanbar" userId="2a1e0098-5dc4-4049-80c3-9d1d60d2f212" providerId="ADAL" clId="{BC02AEA5-3372-47E2-9A8D-29904437E759}" dt="2024-06-26T18:44:21.090" v="2800" actId="478"/>
          <ac:picMkLst>
            <pc:docMk/>
            <pc:sldMk cId="4117172009" sldId="373"/>
            <ac:picMk id="9" creationId="{DE24FEF3-15B3-BA9B-C623-91E2100BF785}"/>
          </ac:picMkLst>
        </pc:picChg>
        <pc:picChg chg="add mod">
          <ac:chgData name="Mina Farmanbar" userId="2a1e0098-5dc4-4049-80c3-9d1d60d2f212" providerId="ADAL" clId="{BC02AEA5-3372-47E2-9A8D-29904437E759}" dt="2024-06-26T18:49:51.900" v="2914" actId="1076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new mod">
        <pc:chgData name="Mina Farmanbar" userId="2a1e0098-5dc4-4049-80c3-9d1d60d2f212" providerId="ADAL" clId="{BC02AEA5-3372-47E2-9A8D-29904437E759}" dt="2024-06-26T18:51:27.030" v="2922" actId="113"/>
        <pc:sldMkLst>
          <pc:docMk/>
          <pc:sldMk cId="1632376775" sldId="374"/>
        </pc:sldMkLst>
        <pc:spChg chg="mod">
          <ac:chgData name="Mina Farmanbar" userId="2a1e0098-5dc4-4049-80c3-9d1d60d2f212" providerId="ADAL" clId="{BC02AEA5-3372-47E2-9A8D-29904437E759}" dt="2024-06-12T18:18:25.385" v="208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BC02AEA5-3372-47E2-9A8D-29904437E759}" dt="2024-06-26T18:51:27.030" v="2922" actId="113"/>
          <ac:spMkLst>
            <pc:docMk/>
            <pc:sldMk cId="1632376775" sldId="374"/>
            <ac:spMk id="7" creationId="{742956FD-EB06-393F-3BAC-7D0CFF808E91}"/>
          </ac:spMkLst>
        </pc:spChg>
        <pc:picChg chg="add mod">
          <ac:chgData name="Mina Farmanbar" userId="2a1e0098-5dc4-4049-80c3-9d1d60d2f212" providerId="ADAL" clId="{BC02AEA5-3372-47E2-9A8D-29904437E759}" dt="2024-06-26T18:51:02.138" v="2918" actId="1076"/>
          <ac:picMkLst>
            <pc:docMk/>
            <pc:sldMk cId="1632376775" sldId="374"/>
            <ac:picMk id="1026" creationId="{9E4B2FE6-59C8-F346-6646-E993C7FBB621}"/>
          </ac:picMkLst>
        </pc:picChg>
      </pc:sldChg>
      <pc:sldChg chg="delSp modSp new mod modNotesTx">
        <pc:chgData name="Mina Farmanbar" userId="2a1e0098-5dc4-4049-80c3-9d1d60d2f212" providerId="ADAL" clId="{BC02AEA5-3372-47E2-9A8D-29904437E759}" dt="2024-06-26T18:52:38.136" v="2931" actId="14100"/>
        <pc:sldMkLst>
          <pc:docMk/>
          <pc:sldMk cId="3877283041" sldId="375"/>
        </pc:sldMkLst>
        <pc:spChg chg="mod">
          <ac:chgData name="Mina Farmanbar" userId="2a1e0098-5dc4-4049-80c3-9d1d60d2f212" providerId="ADAL" clId="{BC02AEA5-3372-47E2-9A8D-29904437E759}" dt="2024-06-26T18:52:38.136" v="2931" actId="14100"/>
          <ac:spMkLst>
            <pc:docMk/>
            <pc:sldMk cId="3877283041" sldId="375"/>
            <ac:spMk id="3" creationId="{84FEE271-5C8B-2E25-2047-128408E947A2}"/>
          </ac:spMkLst>
        </pc:spChg>
        <pc:spChg chg="del">
          <ac:chgData name="Mina Farmanbar" userId="2a1e0098-5dc4-4049-80c3-9d1d60d2f212" providerId="ADAL" clId="{BC02AEA5-3372-47E2-9A8D-29904437E759}" dt="2024-06-12T18:20:18.503" v="2105" actId="478"/>
          <ac:spMkLst>
            <pc:docMk/>
            <pc:sldMk cId="3877283041" sldId="375"/>
            <ac:spMk id="4" creationId="{896EA284-8B74-EB40-AD21-72EC464C594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53:01.054" v="2935" actId="403"/>
        <pc:sldMkLst>
          <pc:docMk/>
          <pc:sldMk cId="984345923" sldId="376"/>
        </pc:sldMkLst>
        <pc:spChg chg="mod">
          <ac:chgData name="Mina Farmanbar" userId="2a1e0098-5dc4-4049-80c3-9d1d60d2f212" providerId="ADAL" clId="{BC02AEA5-3372-47E2-9A8D-29904437E759}" dt="2024-06-26T18:53:01.054" v="2935" actId="403"/>
          <ac:spMkLst>
            <pc:docMk/>
            <pc:sldMk cId="984345923" sldId="376"/>
            <ac:spMk id="3" creationId="{E11DD822-98B5-CD4D-AD3A-DDCE65512C4F}"/>
          </ac:spMkLst>
        </pc:spChg>
        <pc:spChg chg="del">
          <ac:chgData name="Mina Farmanbar" userId="2a1e0098-5dc4-4049-80c3-9d1d60d2f212" providerId="ADAL" clId="{BC02AEA5-3372-47E2-9A8D-29904437E759}" dt="2024-06-12T18:23:34.096" v="2154" actId="478"/>
          <ac:spMkLst>
            <pc:docMk/>
            <pc:sldMk cId="984345923" sldId="376"/>
            <ac:spMk id="4" creationId="{75AAEB61-9091-0197-10BF-D4F9F874A107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54:29.882" v="2954" actId="6549"/>
        <pc:sldMkLst>
          <pc:docMk/>
          <pc:sldMk cId="3502115618" sldId="377"/>
        </pc:sldMkLst>
        <pc:spChg chg="del">
          <ac:chgData name="Mina Farmanbar" userId="2a1e0098-5dc4-4049-80c3-9d1d60d2f212" providerId="ADAL" clId="{BC02AEA5-3372-47E2-9A8D-29904437E759}" dt="2024-06-26T00:44:23.704" v="2645"/>
          <ac:spMkLst>
            <pc:docMk/>
            <pc:sldMk cId="3502115618" sldId="377"/>
            <ac:spMk id="3" creationId="{06088441-D7A3-8F1D-525F-D59EB41D1496}"/>
          </ac:spMkLst>
        </pc:spChg>
        <pc:spChg chg="del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4" creationId="{E00510F6-E838-73E9-12C6-DF8B65F8FBAB}"/>
          </ac:spMkLst>
        </pc:spChg>
        <pc:spChg chg="add mod">
          <ac:chgData name="Mina Farmanbar" userId="2a1e0098-5dc4-4049-80c3-9d1d60d2f212" providerId="ADAL" clId="{BC02AEA5-3372-47E2-9A8D-29904437E759}" dt="2024-06-26T18:54:29.882" v="2954" actId="6549"/>
          <ac:spMkLst>
            <pc:docMk/>
            <pc:sldMk cId="3502115618" sldId="377"/>
            <ac:spMk id="6" creationId="{0A3DC528-32B6-933C-0322-9AF2D3E5CC9F}"/>
          </ac:spMkLst>
        </pc:spChg>
        <pc:spChg chg="add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9" creationId="{531831C5-D9AD-336C-9896-75C78AF12120}"/>
          </ac:spMkLst>
        </pc:spChg>
        <pc:picChg chg="add del mod">
          <ac:chgData name="Mina Farmanbar" userId="2a1e0098-5dc4-4049-80c3-9d1d60d2f212" providerId="ADAL" clId="{BC02AEA5-3372-47E2-9A8D-29904437E759}" dt="2024-06-26T00:44:26.152" v="2648" actId="478"/>
          <ac:picMkLst>
            <pc:docMk/>
            <pc:sldMk cId="3502115618" sldId="377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4:07.587" v="2949" actId="1076"/>
          <ac:picMkLst>
            <pc:docMk/>
            <pc:sldMk cId="3502115618" sldId="377"/>
            <ac:picMk id="8" creationId="{21390344-3260-3913-F42C-06636C733390}"/>
          </ac:picMkLst>
        </pc:picChg>
      </pc:sldChg>
      <pc:sldChg chg="addSp delSp modSp add mod ord modNotesTx">
        <pc:chgData name="Mina Farmanbar" userId="2a1e0098-5dc4-4049-80c3-9d1d60d2f212" providerId="ADAL" clId="{BC02AEA5-3372-47E2-9A8D-29904437E759}" dt="2024-06-26T18:56:54.920" v="2989" actId="1076"/>
        <pc:sldMkLst>
          <pc:docMk/>
          <pc:sldMk cId="1263564426" sldId="378"/>
        </pc:sldMkLst>
        <pc:spChg chg="del mod">
          <ac:chgData name="Mina Farmanbar" userId="2a1e0098-5dc4-4049-80c3-9d1d60d2f212" providerId="ADAL" clId="{BC02AEA5-3372-47E2-9A8D-29904437E759}" dt="2024-06-12T18:37:53.476" v="2348" actId="478"/>
          <ac:spMkLst>
            <pc:docMk/>
            <pc:sldMk cId="1263564426" sldId="378"/>
            <ac:spMk id="3" creationId="{06088441-D7A3-8F1D-525F-D59EB41D1496}"/>
          </ac:spMkLst>
        </pc:spChg>
        <pc:spChg chg="mod">
          <ac:chgData name="Mina Farmanbar" userId="2a1e0098-5dc4-4049-80c3-9d1d60d2f212" providerId="ADAL" clId="{BC02AEA5-3372-47E2-9A8D-29904437E759}" dt="2024-06-26T18:56:53.282" v="2988" actId="14100"/>
          <ac:spMkLst>
            <pc:docMk/>
            <pc:sldMk cId="1263564426" sldId="378"/>
            <ac:spMk id="4" creationId="{E00510F6-E838-73E9-12C6-DF8B65F8FBAB}"/>
          </ac:spMkLst>
        </pc:spChg>
        <pc:picChg chg="add mod">
          <ac:chgData name="Mina Farmanbar" userId="2a1e0098-5dc4-4049-80c3-9d1d60d2f212" providerId="ADAL" clId="{BC02AEA5-3372-47E2-9A8D-29904437E759}" dt="2024-06-26T00:44:51.982" v="2658"/>
          <ac:picMkLst>
            <pc:docMk/>
            <pc:sldMk cId="1263564426" sldId="378"/>
            <ac:picMk id="6" creationId="{303E4847-C296-90CD-5A97-3AA270DC2E39}"/>
          </ac:picMkLst>
        </pc:picChg>
        <pc:picChg chg="add del mod">
          <ac:chgData name="Mina Farmanbar" userId="2a1e0098-5dc4-4049-80c3-9d1d60d2f212" providerId="ADAL" clId="{BC02AEA5-3372-47E2-9A8D-29904437E759}" dt="2024-06-26T00:45:01.328" v="2661" actId="478"/>
          <ac:picMkLst>
            <pc:docMk/>
            <pc:sldMk cId="1263564426" sldId="378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6:54.920" v="2989" actId="1076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14.980" v="3018"/>
        <pc:sldMkLst>
          <pc:docMk/>
          <pc:sldMk cId="2333847859" sldId="379"/>
        </pc:sldMkLst>
        <pc:spChg chg="del">
          <ac:chgData name="Mina Farmanbar" userId="2a1e0098-5dc4-4049-80c3-9d1d60d2f212" providerId="ADAL" clId="{BC02AEA5-3372-47E2-9A8D-29904437E759}" dt="2024-06-12T18:47:25.977" v="2549" actId="22"/>
          <ac:spMkLst>
            <pc:docMk/>
            <pc:sldMk cId="2333847859" sldId="379"/>
            <ac:spMk id="3" creationId="{2D20BF8D-F6D8-38D8-08B7-EC020534B254}"/>
          </ac:spMkLst>
        </pc:spChg>
        <pc:spChg chg="mod">
          <ac:chgData name="Mina Farmanbar" userId="2a1e0098-5dc4-4049-80c3-9d1d60d2f212" providerId="ADAL" clId="{BC02AEA5-3372-47E2-9A8D-29904437E759}" dt="2024-06-26T18:58:14.980" v="3018"/>
          <ac:spMkLst>
            <pc:docMk/>
            <pc:sldMk cId="2333847859" sldId="379"/>
            <ac:spMk id="4" creationId="{BC52BCC2-719E-C900-2611-D9DC4A1681C9}"/>
          </ac:spMkLst>
        </pc:spChg>
        <pc:spChg chg="add del mod">
          <ac:chgData name="Mina Farmanbar" userId="2a1e0098-5dc4-4049-80c3-9d1d60d2f212" providerId="ADAL" clId="{BC02AEA5-3372-47E2-9A8D-29904437E759}" dt="2024-06-26T00:45:45.542" v="2670" actId="478"/>
          <ac:spMkLst>
            <pc:docMk/>
            <pc:sldMk cId="2333847859" sldId="379"/>
            <ac:spMk id="9" creationId="{DC26D818-D735-A5FB-39AF-09F07AF276B7}"/>
          </ac:spMkLst>
        </pc:spChg>
        <pc:picChg chg="add mod">
          <ac:chgData name="Mina Farmanbar" userId="2a1e0098-5dc4-4049-80c3-9d1d60d2f212" providerId="ADAL" clId="{BC02AEA5-3372-47E2-9A8D-29904437E759}" dt="2024-06-26T18:57:33.148" v="2993" actId="1076"/>
          <ac:picMkLst>
            <pc:docMk/>
            <pc:sldMk cId="2333847859" sldId="379"/>
            <ac:picMk id="6" creationId="{6E28BD7E-335E-97B3-8F96-1FBAB991AD60}"/>
          </ac:picMkLst>
        </pc:picChg>
        <pc:picChg chg="add del mod ord">
          <ac:chgData name="Mina Farmanbar" userId="2a1e0098-5dc4-4049-80c3-9d1d60d2f212" providerId="ADAL" clId="{BC02AEA5-3372-47E2-9A8D-29904437E759}" dt="2024-06-26T00:45:42.064" v="2668" actId="478"/>
          <ac:picMkLst>
            <pc:docMk/>
            <pc:sldMk cId="2333847859" sldId="379"/>
            <ac:picMk id="7" creationId="{5CD08BA4-9D98-C5A7-3487-9A65037894A6}"/>
          </ac:picMkLst>
        </pc:picChg>
      </pc:sldChg>
      <pc:sldChg chg="addSp modSp add mod ord">
        <pc:chgData name="Mina Farmanbar" userId="2a1e0098-5dc4-4049-80c3-9d1d60d2f212" providerId="ADAL" clId="{BC02AEA5-3372-47E2-9A8D-29904437E759}" dt="2024-06-26T18:32:51.868" v="2739" actId="27636"/>
        <pc:sldMkLst>
          <pc:docMk/>
          <pc:sldMk cId="1552856461" sldId="380"/>
        </pc:sldMkLst>
        <pc:spChg chg="mod">
          <ac:chgData name="Mina Farmanbar" userId="2a1e0098-5dc4-4049-80c3-9d1d60d2f212" providerId="ADAL" clId="{BC02AEA5-3372-47E2-9A8D-29904437E759}" dt="2024-06-26T18:32:51.868" v="2739" actId="27636"/>
          <ac:spMkLst>
            <pc:docMk/>
            <pc:sldMk cId="1552856461" sldId="380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26T18:32:35.841" v="2737" actId="1076"/>
          <ac:picMkLst>
            <pc:docMk/>
            <pc:sldMk cId="1552856461" sldId="380"/>
            <ac:picMk id="2050" creationId="{8E498C06-E496-6AC5-4C06-3563DFF1761C}"/>
          </ac:picMkLst>
        </pc:picChg>
      </pc:sldChg>
      <pc:sldChg chg="add del ord">
        <pc:chgData name="Mina Farmanbar" userId="2a1e0098-5dc4-4049-80c3-9d1d60d2f212" providerId="ADAL" clId="{BC02AEA5-3372-47E2-9A8D-29904437E759}" dt="2024-06-26T18:25:16.911" v="2693" actId="47"/>
        <pc:sldMkLst>
          <pc:docMk/>
          <pc:sldMk cId="911560830" sldId="381"/>
        </pc:sldMkLst>
      </pc:sldChg>
      <pc:sldMasterChg chg="delSldLayout modSldLayout">
        <pc:chgData name="Mina Farmanbar" userId="2a1e0098-5dc4-4049-80c3-9d1d60d2f212" providerId="ADAL" clId="{BC02AEA5-3372-47E2-9A8D-29904437E759}" dt="2024-06-06T14:14:09.540" v="1178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BC02AEA5-3372-47E2-9A8D-29904437E759}" dt="2024-06-06T14:14:09.540" v="1178" actId="478"/>
          <pc:sldLayoutMkLst>
            <pc:docMk/>
            <pc:sldMasterMk cId="1788353970" sldId="2147483648"/>
            <pc:sldLayoutMk cId="2916498579" sldId="2147483649"/>
          </pc:sldLayoutMkLst>
          <pc:grpChg chg="del">
            <ac:chgData name="Mina Farmanbar" userId="2a1e0098-5dc4-4049-80c3-9d1d60d2f212" providerId="ADAL" clId="{BC02AEA5-3372-47E2-9A8D-29904437E759}" dt="2024-06-06T14:14:09.540" v="1178" actId="478"/>
            <ac:grpSpMkLst>
              <pc:docMk/>
              <pc:sldMasterMk cId="1788353970" sldId="2147483648"/>
              <pc:sldLayoutMk cId="2916498579" sldId="2147483649"/>
              <ac:grpSpMk id="7" creationId="{13537B6D-42A5-F449-2691-321A167F7C0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7.079" v="1177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BC02AEA5-3372-47E2-9A8D-29904437E759}" dt="2024-06-06T14:14:07.079" v="1177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0.908" v="1175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BC02AEA5-3372-47E2-9A8D-29904437E759}" dt="2024-06-06T14:14:00.908" v="1175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3.118" v="1176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BC02AEA5-3372-47E2-9A8D-29904437E759}" dt="2024-06-06T14:14:03.118" v="1176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5.608" v="1173" actId="478"/>
          <pc:sldLayoutMkLst>
            <pc:docMk/>
            <pc:sldMasterMk cId="1788353970" sldId="2147483648"/>
            <pc:sldLayoutMk cId="767843504" sldId="2147483668"/>
          </pc:sldLayoutMkLst>
          <pc:spChg chg="del">
            <ac:chgData name="Mina Farmanbar" userId="2a1e0098-5dc4-4049-80c3-9d1d60d2f212" providerId="ADAL" clId="{BC02AEA5-3372-47E2-9A8D-29904437E759}" dt="2024-06-06T14:13:54.241" v="1172" actId="478"/>
            <ac:spMkLst>
              <pc:docMk/>
              <pc:sldMasterMk cId="1788353970" sldId="2147483648"/>
              <pc:sldLayoutMk cId="767843504" sldId="2147483668"/>
              <ac:spMk id="4" creationId="{6A7F6A3F-E1DD-A246-9A6D-5F9B18BA2588}"/>
            </ac:spMkLst>
          </pc:spChg>
          <pc:grpChg chg="del">
            <ac:chgData name="Mina Farmanbar" userId="2a1e0098-5dc4-4049-80c3-9d1d60d2f212" providerId="ADAL" clId="{BC02AEA5-3372-47E2-9A8D-29904437E759}" dt="2024-06-06T14:13:55.608" v="1173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8.042" v="1174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BC02AEA5-3372-47E2-9A8D-29904437E759}" dt="2024-06-06T14:13:58.042" v="1174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  <pc:sldLayoutChg chg="del">
          <pc:chgData name="Mina Farmanbar" userId="2a1e0098-5dc4-4049-80c3-9d1d60d2f212" providerId="ADAL" clId="{BC02AEA5-3372-47E2-9A8D-29904437E759}" dt="2024-05-20T21:09:40.166" v="1121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  <pc:docChgLst>
    <pc:chgData name="Mina Farmanbar" userId="2a1e0098-5dc4-4049-80c3-9d1d60d2f212" providerId="ADAL" clId="{762E1220-E36F-4776-A006-5732FFBDF7D6}"/>
    <pc:docChg chg="undo redo custSel addSld delSld modSld">
      <pc:chgData name="Mina Farmanbar" userId="2a1e0098-5dc4-4049-80c3-9d1d60d2f212" providerId="ADAL" clId="{762E1220-E36F-4776-A006-5732FFBDF7D6}" dt="2024-07-02T12:37:37.428" v="783" actId="962"/>
      <pc:docMkLst>
        <pc:docMk/>
      </pc:docMkLst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758298228" sldId="310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3953914" sldId="33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21427309" sldId="33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1901105" sldId="33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17872587" sldId="339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32474868" sldId="34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710732224" sldId="34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367413599" sldId="34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43061098" sldId="34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84494372" sldId="34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71360083" sldId="34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16917555" sldId="34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10988373" sldId="349"/>
        </pc:sldMkLst>
      </pc:sldChg>
      <pc:sldChg chg="modSp mod modNotesTx">
        <pc:chgData name="Mina Farmanbar" userId="2a1e0098-5dc4-4049-80c3-9d1d60d2f212" providerId="ADAL" clId="{762E1220-E36F-4776-A006-5732FFBDF7D6}" dt="2024-06-27T09:47:35.584" v="648" actId="108"/>
        <pc:sldMkLst>
          <pc:docMk/>
          <pc:sldMk cId="2903726376" sldId="352"/>
        </pc:sldMkLst>
        <pc:spChg chg="mod">
          <ac:chgData name="Mina Farmanbar" userId="2a1e0098-5dc4-4049-80c3-9d1d60d2f212" providerId="ADAL" clId="{762E1220-E36F-4776-A006-5732FFBDF7D6}" dt="2024-06-27T09:47:35.584" v="648" actId="108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762E1220-E36F-4776-A006-5732FFBDF7D6}" dt="2024-06-26T22:06:14.128" v="570" actId="313"/>
          <ac:spMkLst>
            <pc:docMk/>
            <pc:sldMk cId="2903726376" sldId="352"/>
            <ac:spMk id="3" creationId="{6F18D212-8968-9010-A63A-114775818B99}"/>
          </ac:spMkLst>
        </pc:s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22250" sldId="35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86468979" sldId="35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02323869" sldId="35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716605773" sldId="35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500637391" sldId="35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4171324" sldId="358"/>
        </pc:sldMkLst>
      </pc:sldChg>
      <pc:sldChg chg="modSp mod modNotesTx">
        <pc:chgData name="Mina Farmanbar" userId="2a1e0098-5dc4-4049-80c3-9d1d60d2f212" providerId="ADAL" clId="{762E1220-E36F-4776-A006-5732FFBDF7D6}" dt="2024-07-02T12:36:51.807" v="741" actId="962"/>
        <pc:sldMkLst>
          <pc:docMk/>
          <pc:sldMk cId="3518625769" sldId="370"/>
        </pc:sldMkLst>
        <pc:spChg chg="mod">
          <ac:chgData name="Mina Farmanbar" userId="2a1e0098-5dc4-4049-80c3-9d1d60d2f212" providerId="ADAL" clId="{762E1220-E36F-4776-A006-5732FFBDF7D6}" dt="2024-06-27T09:38:36.043" v="628" actId="108"/>
          <ac:spMkLst>
            <pc:docMk/>
            <pc:sldMk cId="3518625769" sldId="370"/>
            <ac:spMk id="2" creationId="{94DB8287-6178-6F17-1E2E-A7D1BE0828BB}"/>
          </ac:spMkLst>
        </pc:spChg>
        <pc:spChg chg="mod">
          <ac:chgData name="Mina Farmanbar" userId="2a1e0098-5dc4-4049-80c3-9d1d60d2f212" providerId="ADAL" clId="{762E1220-E36F-4776-A006-5732FFBDF7D6}" dt="2024-06-27T10:06:33.629" v="662" actId="207"/>
          <ac:spMkLst>
            <pc:docMk/>
            <pc:sldMk cId="3518625769" sldId="370"/>
            <ac:spMk id="4" creationId="{76A2F7BB-4412-805A-8943-EBF3725B0B50}"/>
          </ac:spMkLst>
        </pc:spChg>
        <pc:spChg chg="mod">
          <ac:chgData name="Mina Farmanbar" userId="2a1e0098-5dc4-4049-80c3-9d1d60d2f212" providerId="ADAL" clId="{762E1220-E36F-4776-A006-5732FFBDF7D6}" dt="2024-07-02T12:36:50.521" v="740" actId="962"/>
          <ac:spMkLst>
            <pc:docMk/>
            <pc:sldMk cId="3518625769" sldId="370"/>
            <ac:spMk id="11" creationId="{4AB6F9B5-A4CD-2F02-8845-F450E58B77D1}"/>
          </ac:spMkLst>
        </pc:spChg>
        <pc:grpChg chg="mod">
          <ac:chgData name="Mina Farmanbar" userId="2a1e0098-5dc4-4049-80c3-9d1d60d2f212" providerId="ADAL" clId="{762E1220-E36F-4776-A006-5732FFBDF7D6}" dt="2024-07-02T12:36:51.807" v="741" actId="962"/>
          <ac:grpSpMkLst>
            <pc:docMk/>
            <pc:sldMk cId="3518625769" sldId="370"/>
            <ac:grpSpMk id="99" creationId="{AB54A4D0-9FA2-CADF-FC5D-CC07063F8E72}"/>
          </ac:grpSpMkLst>
        </pc:gr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333847859" sldId="379"/>
        </pc:sldMkLst>
      </pc:sldChg>
      <pc:sldChg chg="addSp delSp modSp mod modNotesTx">
        <pc:chgData name="Mina Farmanbar" userId="2a1e0098-5dc4-4049-80c3-9d1d60d2f212" providerId="ADAL" clId="{762E1220-E36F-4776-A006-5732FFBDF7D6}" dt="2024-06-27T09:55:20.787" v="661" actId="403"/>
        <pc:sldMkLst>
          <pc:docMk/>
          <pc:sldMk cId="1552856461" sldId="380"/>
        </pc:sldMkLst>
        <pc:spChg chg="add mod">
          <ac:chgData name="Mina Farmanbar" userId="2a1e0098-5dc4-4049-80c3-9d1d60d2f212" providerId="ADAL" clId="{762E1220-E36F-4776-A006-5732FFBDF7D6}" dt="2024-06-27T09:37:27.735" v="622" actId="1076"/>
          <ac:spMkLst>
            <pc:docMk/>
            <pc:sldMk cId="1552856461" sldId="380"/>
            <ac:spMk id="3" creationId="{42508F48-06B2-8C4E-052E-3750E8EB24CD}"/>
          </ac:spMkLst>
        </pc:spChg>
        <pc:spChg chg="mod">
          <ac:chgData name="Mina Farmanbar" userId="2a1e0098-5dc4-4049-80c3-9d1d60d2f212" providerId="ADAL" clId="{762E1220-E36F-4776-A006-5732FFBDF7D6}" dt="2024-06-27T09:55:20.787" v="661" actId="403"/>
          <ac:spMkLst>
            <pc:docMk/>
            <pc:sldMk cId="1552856461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7T09:46:19.467" v="639" actId="108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762E1220-E36F-4776-A006-5732FFBDF7D6}" dt="2024-06-26T20:13:29.666" v="70" actId="478"/>
          <ac:picMkLst>
            <pc:docMk/>
            <pc:sldMk cId="1552856461" sldId="380"/>
            <ac:picMk id="1026" creationId="{397800E9-8830-C759-5B39-072FE7062E5B}"/>
          </ac:picMkLst>
        </pc:picChg>
        <pc:picChg chg="add del">
          <ac:chgData name="Mina Farmanbar" userId="2a1e0098-5dc4-4049-80c3-9d1d60d2f212" providerId="ADAL" clId="{762E1220-E36F-4776-A006-5732FFBDF7D6}" dt="2024-06-26T20:13:39.345" v="72" actId="478"/>
          <ac:picMkLst>
            <pc:docMk/>
            <pc:sldMk cId="1552856461" sldId="380"/>
            <ac:picMk id="1028" creationId="{DAB72681-1371-87FA-9193-28409F2A05F8}"/>
          </ac:picMkLst>
        </pc:picChg>
        <pc:picChg chg="add mod">
          <ac:chgData name="Mina Farmanbar" userId="2a1e0098-5dc4-4049-80c3-9d1d60d2f212" providerId="ADAL" clId="{762E1220-E36F-4776-A006-5732FFBDF7D6}" dt="2024-06-26T20:14:32.523" v="77" actId="1076"/>
          <ac:picMkLst>
            <pc:docMk/>
            <pc:sldMk cId="1552856461" sldId="380"/>
            <ac:picMk id="1030" creationId="{DAA36E39-C043-7F2D-FF1A-B289925101FC}"/>
          </ac:picMkLst>
        </pc:picChg>
        <pc:picChg chg="del">
          <ac:chgData name="Mina Farmanbar" userId="2a1e0098-5dc4-4049-80c3-9d1d60d2f212" providerId="ADAL" clId="{762E1220-E36F-4776-A006-5732FFBDF7D6}" dt="2024-06-26T20:11:51.668" v="66" actId="478"/>
          <ac:picMkLst>
            <pc:docMk/>
            <pc:sldMk cId="1552856461" sldId="380"/>
            <ac:picMk id="2050" creationId="{8E498C06-E496-6AC5-4C06-3563DFF1761C}"/>
          </ac:picMkLst>
        </pc:picChg>
      </pc:sldChg>
      <pc:sldChg chg="delSp modSp add mod modNotesTx">
        <pc:chgData name="Mina Farmanbar" userId="2a1e0098-5dc4-4049-80c3-9d1d60d2f212" providerId="ADAL" clId="{762E1220-E36F-4776-A006-5732FFBDF7D6}" dt="2024-06-27T09:49:02.081" v="655" actId="207"/>
        <pc:sldMkLst>
          <pc:docMk/>
          <pc:sldMk cId="1994509248" sldId="381"/>
        </pc:sldMkLst>
        <pc:spChg chg="mod">
          <ac:chgData name="Mina Farmanbar" userId="2a1e0098-5dc4-4049-80c3-9d1d60d2f212" providerId="ADAL" clId="{762E1220-E36F-4776-A006-5732FFBDF7D6}" dt="2024-06-27T09:49:02.081" v="655" actId="207"/>
          <ac:spMkLst>
            <pc:docMk/>
            <pc:sldMk cId="1994509248" sldId="381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7T09:46:44.198" v="640" actId="108"/>
          <ac:spMkLst>
            <pc:docMk/>
            <pc:sldMk cId="1994509248" sldId="381"/>
            <ac:spMk id="6" creationId="{406A5BB2-D05B-64E8-E64B-70EA10C0E316}"/>
          </ac:spMkLst>
        </pc:spChg>
        <pc:picChg chg="del">
          <ac:chgData name="Mina Farmanbar" userId="2a1e0098-5dc4-4049-80c3-9d1d60d2f212" providerId="ADAL" clId="{762E1220-E36F-4776-A006-5732FFBDF7D6}" dt="2024-06-26T20:15:52.666" v="85" actId="478"/>
          <ac:picMkLst>
            <pc:docMk/>
            <pc:sldMk cId="1994509248" sldId="381"/>
            <ac:picMk id="1030" creationId="{DAA36E39-C043-7F2D-FF1A-B289925101FC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7-02T12:37:27.682" v="779" actId="962"/>
        <pc:sldMkLst>
          <pc:docMk/>
          <pc:sldMk cId="4065385573" sldId="382"/>
        </pc:sldMkLst>
        <pc:spChg chg="del mod">
          <ac:chgData name="Mina Farmanbar" userId="2a1e0098-5dc4-4049-80c3-9d1d60d2f212" providerId="ADAL" clId="{762E1220-E36F-4776-A006-5732FFBDF7D6}" dt="2024-06-26T21:39:07.750" v="189" actId="22"/>
          <ac:spMkLst>
            <pc:docMk/>
            <pc:sldMk cId="4065385573" sldId="382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7T09:47:13.293" v="645" actId="108"/>
          <ac:spMkLst>
            <pc:docMk/>
            <pc:sldMk cId="4065385573" sldId="382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762E1220-E36F-4776-A006-5732FFBDF7D6}" dt="2024-06-27T10:12:05.629" v="681" actId="478"/>
          <ac:spMkLst>
            <pc:docMk/>
            <pc:sldMk cId="4065385573" sldId="382"/>
            <ac:spMk id="9" creationId="{C118B0AC-687F-0E19-ADF0-D968B8191F45}"/>
          </ac:spMkLst>
        </pc:spChg>
        <pc:spChg chg="add del mod">
          <ac:chgData name="Mina Farmanbar" userId="2a1e0098-5dc4-4049-80c3-9d1d60d2f212" providerId="ADAL" clId="{762E1220-E36F-4776-A006-5732FFBDF7D6}" dt="2024-06-26T21:41:21.264" v="199"/>
          <ac:spMkLst>
            <pc:docMk/>
            <pc:sldMk cId="4065385573" sldId="382"/>
            <ac:spMk id="10" creationId="{A1F27843-0A07-85C1-1B25-00A30D917B68}"/>
          </ac:spMkLst>
        </pc:spChg>
        <pc:spChg chg="add del mod">
          <ac:chgData name="Mina Farmanbar" userId="2a1e0098-5dc4-4049-80c3-9d1d60d2f212" providerId="ADAL" clId="{762E1220-E36F-4776-A006-5732FFBDF7D6}" dt="2024-06-26T21:44:24.632" v="218" actId="478"/>
          <ac:spMkLst>
            <pc:docMk/>
            <pc:sldMk cId="4065385573" sldId="382"/>
            <ac:spMk id="13" creationId="{722D480C-1319-9D65-02F8-D4A845EFD1A2}"/>
          </ac:spMkLst>
        </pc:spChg>
        <pc:spChg chg="add del mod">
          <ac:chgData name="Mina Farmanbar" userId="2a1e0098-5dc4-4049-80c3-9d1d60d2f212" providerId="ADAL" clId="{762E1220-E36F-4776-A006-5732FFBDF7D6}" dt="2024-06-26T21:44:56.196" v="226"/>
          <ac:spMkLst>
            <pc:docMk/>
            <pc:sldMk cId="4065385573" sldId="382"/>
            <ac:spMk id="14" creationId="{65F53BAC-43A0-3FF0-3484-A6B64FF3EEEB}"/>
          </ac:spMkLst>
        </pc:spChg>
        <pc:spChg chg="add del mod">
          <ac:chgData name="Mina Farmanbar" userId="2a1e0098-5dc4-4049-80c3-9d1d60d2f212" providerId="ADAL" clId="{762E1220-E36F-4776-A006-5732FFBDF7D6}" dt="2024-06-27T10:12:14.779" v="682" actId="478"/>
          <ac:spMkLst>
            <pc:docMk/>
            <pc:sldMk cId="4065385573" sldId="382"/>
            <ac:spMk id="15" creationId="{2E9B711F-7E93-C4ED-182F-56348FE3E916}"/>
          </ac:spMkLst>
        </pc:spChg>
        <pc:graphicFrameChg chg="add del mod">
          <ac:chgData name="Mina Farmanbar" userId="2a1e0098-5dc4-4049-80c3-9d1d60d2f212" providerId="ADAL" clId="{762E1220-E36F-4776-A006-5732FFBDF7D6}" dt="2024-06-27T10:11:44.069" v="671" actId="478"/>
          <ac:graphicFrameMkLst>
            <pc:docMk/>
            <pc:sldMk cId="4065385573" sldId="382"/>
            <ac:graphicFrameMk id="4" creationId="{66333636-621A-8789-0379-D6C17C9A2E13}"/>
          </ac:graphicFrameMkLst>
        </pc:graphicFrameChg>
        <pc:graphicFrameChg chg="add del mod modGraphic">
          <ac:chgData name="Mina Farmanbar" userId="2a1e0098-5dc4-4049-80c3-9d1d60d2f212" providerId="ADAL" clId="{762E1220-E36F-4776-A006-5732FFBDF7D6}" dt="2024-06-27T10:14:25.013" v="696" actId="478"/>
          <ac:graphicFrameMkLst>
            <pc:docMk/>
            <pc:sldMk cId="4065385573" sldId="382"/>
            <ac:graphicFrameMk id="7" creationId="{78FCF3D8-F1F9-C2DA-C033-E9595A303C17}"/>
          </ac:graphicFrameMkLst>
        </pc:graphicFrameChg>
        <pc:picChg chg="add del mod ord">
          <ac:chgData name="Mina Farmanbar" userId="2a1e0098-5dc4-4049-80c3-9d1d60d2f212" providerId="ADAL" clId="{762E1220-E36F-4776-A006-5732FFBDF7D6}" dt="2024-06-26T21:40:34.185" v="197" actId="478"/>
          <ac:picMkLst>
            <pc:docMk/>
            <pc:sldMk cId="4065385573" sldId="382"/>
            <ac:picMk id="3" creationId="{381E4312-A9DC-209F-A424-F8836AB51DF5}"/>
          </ac:picMkLst>
        </pc:picChg>
        <pc:picChg chg="add mod">
          <ac:chgData name="Mina Farmanbar" userId="2a1e0098-5dc4-4049-80c3-9d1d60d2f212" providerId="ADAL" clId="{762E1220-E36F-4776-A006-5732FFBDF7D6}" dt="2024-07-02T12:37:16.570" v="777" actId="962"/>
          <ac:picMkLst>
            <pc:docMk/>
            <pc:sldMk cId="4065385573" sldId="382"/>
            <ac:picMk id="3" creationId="{F76696C4-2676-3FDF-8D11-8CB206FA6740}"/>
          </ac:picMkLst>
        </pc:picChg>
        <pc:picChg chg="add del mod">
          <ac:chgData name="Mina Farmanbar" userId="2a1e0098-5dc4-4049-80c3-9d1d60d2f212" providerId="ADAL" clId="{762E1220-E36F-4776-A006-5732FFBDF7D6}" dt="2024-06-26T21:41:31.945" v="204" actId="478"/>
          <ac:picMkLst>
            <pc:docMk/>
            <pc:sldMk cId="4065385573" sldId="382"/>
            <ac:picMk id="8" creationId="{19240B2A-0CD7-E9CC-7D57-BCDA567C0A61}"/>
          </ac:picMkLst>
        </pc:picChg>
        <pc:picChg chg="add mod">
          <ac:chgData name="Mina Farmanbar" userId="2a1e0098-5dc4-4049-80c3-9d1d60d2f212" providerId="ADAL" clId="{762E1220-E36F-4776-A006-5732FFBDF7D6}" dt="2024-07-02T12:37:27.682" v="779" actId="962"/>
          <ac:picMkLst>
            <pc:docMk/>
            <pc:sldMk cId="4065385573" sldId="382"/>
            <ac:picMk id="11" creationId="{06E661AC-AE2B-6490-8934-BC80D34F390D}"/>
          </ac:picMkLst>
        </pc:picChg>
        <pc:picChg chg="add del mod">
          <ac:chgData name="Mina Farmanbar" userId="2a1e0098-5dc4-4049-80c3-9d1d60d2f212" providerId="ADAL" clId="{762E1220-E36F-4776-A006-5732FFBDF7D6}" dt="2024-06-27T10:12:02.337" v="680" actId="478"/>
          <ac:picMkLst>
            <pc:docMk/>
            <pc:sldMk cId="4065385573" sldId="382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7-02T12:37:32.173" v="781" actId="962"/>
        <pc:sldMkLst>
          <pc:docMk/>
          <pc:sldMk cId="3722323887" sldId="383"/>
        </pc:sldMkLst>
        <pc:spChg chg="add del mod">
          <ac:chgData name="Mina Farmanbar" userId="2a1e0098-5dc4-4049-80c3-9d1d60d2f212" providerId="ADAL" clId="{762E1220-E36F-4776-A006-5732FFBDF7D6}" dt="2024-06-26T21:47:06.757" v="238"/>
          <ac:spMkLst>
            <pc:docMk/>
            <pc:sldMk cId="3722323887" sldId="383"/>
            <ac:spMk id="3" creationId="{8AFC48C7-32C6-5BB6-86AC-40A509C500B6}"/>
          </ac:spMkLst>
        </pc:spChg>
        <pc:spChg chg="add mod">
          <ac:chgData name="Mina Farmanbar" userId="2a1e0098-5dc4-4049-80c3-9d1d60d2f212" providerId="ADAL" clId="{762E1220-E36F-4776-A006-5732FFBDF7D6}" dt="2024-06-27T10:20:35.108" v="698" actId="478"/>
          <ac:spMkLst>
            <pc:docMk/>
            <pc:sldMk cId="3722323887" sldId="383"/>
            <ac:spMk id="3" creationId="{BB299170-C5DA-5922-C292-2749BC2B77E4}"/>
          </ac:spMkLst>
        </pc:spChg>
        <pc:spChg chg="mod">
          <ac:chgData name="Mina Farmanbar" userId="2a1e0098-5dc4-4049-80c3-9d1d60d2f212" providerId="ADAL" clId="{762E1220-E36F-4776-A006-5732FFBDF7D6}" dt="2024-06-27T09:47:25.917" v="646" actId="108"/>
          <ac:spMkLst>
            <pc:docMk/>
            <pc:sldMk cId="3722323887" sldId="383"/>
            <ac:spMk id="6" creationId="{406A5BB2-D05B-64E8-E64B-70EA10C0E316}"/>
          </ac:spMkLst>
        </pc:spChg>
        <pc:spChg chg="del">
          <ac:chgData name="Mina Farmanbar" userId="2a1e0098-5dc4-4049-80c3-9d1d60d2f212" providerId="ADAL" clId="{762E1220-E36F-4776-A006-5732FFBDF7D6}" dt="2024-06-26T21:46:34.595" v="235" actId="478"/>
          <ac:spMkLst>
            <pc:docMk/>
            <pc:sldMk cId="3722323887" sldId="383"/>
            <ac:spMk id="15" creationId="{2E9B711F-7E93-C4ED-182F-56348FE3E916}"/>
          </ac:spMkLst>
        </pc:spChg>
        <pc:picChg chg="add mod">
          <ac:chgData name="Mina Farmanbar" userId="2a1e0098-5dc4-4049-80c3-9d1d60d2f212" providerId="ADAL" clId="{762E1220-E36F-4776-A006-5732FFBDF7D6}" dt="2024-07-02T12:37:32.173" v="781" actId="962"/>
          <ac:picMkLst>
            <pc:docMk/>
            <pc:sldMk cId="3722323887" sldId="383"/>
            <ac:picMk id="4" creationId="{8D203495-044A-D3F6-26A4-F1454E1685EB}"/>
          </ac:picMkLst>
        </pc:picChg>
        <pc:picChg chg="add del mod">
          <ac:chgData name="Mina Farmanbar" userId="2a1e0098-5dc4-4049-80c3-9d1d60d2f212" providerId="ADAL" clId="{762E1220-E36F-4776-A006-5732FFBDF7D6}" dt="2024-06-26T21:47:06.377" v="237" actId="478"/>
          <ac:picMkLst>
            <pc:docMk/>
            <pc:sldMk cId="3722323887" sldId="383"/>
            <ac:picMk id="7" creationId="{7144A1B7-3F4D-FB79-2156-AC45ECF3C954}"/>
          </ac:picMkLst>
        </pc:picChg>
        <pc:picChg chg="add del mod">
          <ac:chgData name="Mina Farmanbar" userId="2a1e0098-5dc4-4049-80c3-9d1d60d2f212" providerId="ADAL" clId="{762E1220-E36F-4776-A006-5732FFBDF7D6}" dt="2024-06-27T22:26:01.404" v="711" actId="478"/>
          <ac:picMkLst>
            <pc:docMk/>
            <pc:sldMk cId="3722323887" sldId="383"/>
            <ac:picMk id="7" creationId="{E12BE7F9-2A99-C5CF-42AB-03D05F5F1619}"/>
          </ac:picMkLst>
        </pc:picChg>
        <pc:picChg chg="add del mod">
          <ac:chgData name="Mina Farmanbar" userId="2a1e0098-5dc4-4049-80c3-9d1d60d2f212" providerId="ADAL" clId="{762E1220-E36F-4776-A006-5732FFBDF7D6}" dt="2024-06-27T10:20:35.108" v="698" actId="478"/>
          <ac:picMkLst>
            <pc:docMk/>
            <pc:sldMk cId="3722323887" sldId="383"/>
            <ac:picMk id="9" creationId="{67774E28-E81F-875D-2289-F1BA7EE0DD5B}"/>
          </ac:picMkLst>
        </pc:picChg>
        <pc:picChg chg="del">
          <ac:chgData name="Mina Farmanbar" userId="2a1e0098-5dc4-4049-80c3-9d1d60d2f212" providerId="ADAL" clId="{762E1220-E36F-4776-A006-5732FFBDF7D6}" dt="2024-06-26T21:46:29.125" v="232" actId="478"/>
          <ac:picMkLst>
            <pc:docMk/>
            <pc:sldMk cId="3722323887" sldId="383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7-02T12:37:37.428" v="783" actId="962"/>
        <pc:sldMkLst>
          <pc:docMk/>
          <pc:sldMk cId="942859906" sldId="384"/>
        </pc:sldMkLst>
        <pc:spChg chg="add mod">
          <ac:chgData name="Mina Farmanbar" userId="2a1e0098-5dc4-4049-80c3-9d1d60d2f212" providerId="ADAL" clId="{762E1220-E36F-4776-A006-5732FFBDF7D6}" dt="2024-06-27T10:40:14.529" v="704" actId="478"/>
          <ac:spMkLst>
            <pc:docMk/>
            <pc:sldMk cId="942859906" sldId="384"/>
            <ac:spMk id="3" creationId="{21DF8E0B-C74A-92CC-403E-ACC5B56435C8}"/>
          </ac:spMkLst>
        </pc:spChg>
        <pc:spChg chg="add del mod">
          <ac:chgData name="Mina Farmanbar" userId="2a1e0098-5dc4-4049-80c3-9d1d60d2f212" providerId="ADAL" clId="{762E1220-E36F-4776-A006-5732FFBDF7D6}" dt="2024-06-26T21:50:11.606" v="253"/>
          <ac:spMkLst>
            <pc:docMk/>
            <pc:sldMk cId="942859906" sldId="384"/>
            <ac:spMk id="3" creationId="{7EEDF053-7D08-47D8-DFD8-66C2460FBEB3}"/>
          </ac:spMkLst>
        </pc:spChg>
        <pc:spChg chg="mod">
          <ac:chgData name="Mina Farmanbar" userId="2a1e0098-5dc4-4049-80c3-9d1d60d2f212" providerId="ADAL" clId="{762E1220-E36F-4776-A006-5732FFBDF7D6}" dt="2024-06-27T09:47:29.577" v="647" actId="108"/>
          <ac:spMkLst>
            <pc:docMk/>
            <pc:sldMk cId="942859906" sldId="384"/>
            <ac:spMk id="6" creationId="{406A5BB2-D05B-64E8-E64B-70EA10C0E316}"/>
          </ac:spMkLst>
        </pc:spChg>
        <pc:picChg chg="add mod">
          <ac:chgData name="Mina Farmanbar" userId="2a1e0098-5dc4-4049-80c3-9d1d60d2f212" providerId="ADAL" clId="{762E1220-E36F-4776-A006-5732FFBDF7D6}" dt="2024-07-02T12:37:37.428" v="783" actId="962"/>
          <ac:picMkLst>
            <pc:docMk/>
            <pc:sldMk cId="942859906" sldId="384"/>
            <ac:picMk id="4" creationId="{23BEC99A-39ED-0984-9AC9-8CF1E90FC760}"/>
          </ac:picMkLst>
        </pc:picChg>
        <pc:picChg chg="add del mod">
          <ac:chgData name="Mina Farmanbar" userId="2a1e0098-5dc4-4049-80c3-9d1d60d2f212" providerId="ADAL" clId="{762E1220-E36F-4776-A006-5732FFBDF7D6}" dt="2024-06-26T21:50:11.187" v="252" actId="478"/>
          <ac:picMkLst>
            <pc:docMk/>
            <pc:sldMk cId="942859906" sldId="384"/>
            <ac:picMk id="7" creationId="{9F60385C-F431-BE53-2873-5ACB31EC4B5E}"/>
          </ac:picMkLst>
        </pc:picChg>
        <pc:picChg chg="add del mod">
          <ac:chgData name="Mina Farmanbar" userId="2a1e0098-5dc4-4049-80c3-9d1d60d2f212" providerId="ADAL" clId="{762E1220-E36F-4776-A006-5732FFBDF7D6}" dt="2024-06-27T22:26:33.796" v="715" actId="478"/>
          <ac:picMkLst>
            <pc:docMk/>
            <pc:sldMk cId="942859906" sldId="384"/>
            <ac:picMk id="7" creationId="{C322B427-AD10-009C-6294-AE1D165EF7D4}"/>
          </ac:picMkLst>
        </pc:picChg>
        <pc:picChg chg="del">
          <ac:chgData name="Mina Farmanbar" userId="2a1e0098-5dc4-4049-80c3-9d1d60d2f212" providerId="ADAL" clId="{762E1220-E36F-4776-A006-5732FFBDF7D6}" dt="2024-06-26T21:48:46.983" v="249" actId="478"/>
          <ac:picMkLst>
            <pc:docMk/>
            <pc:sldMk cId="942859906" sldId="384"/>
            <ac:picMk id="9" creationId="{67774E28-E81F-875D-2289-F1BA7EE0DD5B}"/>
          </ac:picMkLst>
        </pc:picChg>
        <pc:picChg chg="add del mod">
          <ac:chgData name="Mina Farmanbar" userId="2a1e0098-5dc4-4049-80c3-9d1d60d2f212" providerId="ADAL" clId="{762E1220-E36F-4776-A006-5732FFBDF7D6}" dt="2024-06-27T10:40:14.529" v="704" actId="478"/>
          <ac:picMkLst>
            <pc:docMk/>
            <pc:sldMk cId="942859906" sldId="384"/>
            <ac:picMk id="10" creationId="{9D70E41E-C706-D3CC-2942-2517F5424907}"/>
          </ac:picMkLst>
        </pc:picChg>
      </pc:sldChg>
      <pc:sldChg chg="new del">
        <pc:chgData name="Mina Farmanbar" userId="2a1e0098-5dc4-4049-80c3-9d1d60d2f212" providerId="ADAL" clId="{762E1220-E36F-4776-A006-5732FFBDF7D6}" dt="2024-06-26T21:56:46.838" v="348" actId="47"/>
        <pc:sldMkLst>
          <pc:docMk/>
          <pc:sldMk cId="1064222694" sldId="385"/>
        </pc:sldMkLst>
      </pc:sldChg>
      <pc:sldChg chg="modSp add mod setBg modNotesTx">
        <pc:chgData name="Mina Farmanbar" userId="2a1e0098-5dc4-4049-80c3-9d1d60d2f212" providerId="ADAL" clId="{762E1220-E36F-4776-A006-5732FFBDF7D6}" dt="2024-06-27T09:49:13.536" v="657" actId="207"/>
        <pc:sldMkLst>
          <pc:docMk/>
          <pc:sldMk cId="2992005053" sldId="386"/>
        </pc:sldMkLst>
        <pc:spChg chg="mod">
          <ac:chgData name="Mina Farmanbar" userId="2a1e0098-5dc4-4049-80c3-9d1d60d2f212" providerId="ADAL" clId="{762E1220-E36F-4776-A006-5732FFBDF7D6}" dt="2024-06-27T09:49:13.536" v="657" actId="207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7T09:41:17.386" v="632"/>
          <ac:spMkLst>
            <pc:docMk/>
            <pc:sldMk cId="2992005053" sldId="386"/>
            <ac:spMk id="5" creationId="{A9114861-B134-DE7F-F384-4BEA3DB9CD0A}"/>
          </ac:spMkLst>
        </pc:spChg>
        <pc:spChg chg="mod">
          <ac:chgData name="Mina Farmanbar" userId="2a1e0098-5dc4-4049-80c3-9d1d60d2f212" providerId="ADAL" clId="{762E1220-E36F-4776-A006-5732FFBDF7D6}" dt="2024-06-27T09:46:49.853" v="641" actId="108"/>
          <ac:spMkLst>
            <pc:docMk/>
            <pc:sldMk cId="2992005053" sldId="386"/>
            <ac:spMk id="6" creationId="{406A5BB2-D05B-64E8-E64B-70EA10C0E316}"/>
          </ac:spMkLst>
        </pc:spChg>
      </pc:sldChg>
      <pc:sldChg chg="modSp add mod">
        <pc:chgData name="Mina Farmanbar" userId="2a1e0098-5dc4-4049-80c3-9d1d60d2f212" providerId="ADAL" clId="{762E1220-E36F-4776-A006-5732FFBDF7D6}" dt="2024-06-27T09:49:17.001" v="658" actId="207"/>
        <pc:sldMkLst>
          <pc:docMk/>
          <pc:sldMk cId="3943987486" sldId="387"/>
        </pc:sldMkLst>
        <pc:spChg chg="mod">
          <ac:chgData name="Mina Farmanbar" userId="2a1e0098-5dc4-4049-80c3-9d1d60d2f212" providerId="ADAL" clId="{762E1220-E36F-4776-A006-5732FFBDF7D6}" dt="2024-06-27T09:49:17.001" v="658" actId="207"/>
          <ac:spMkLst>
            <pc:docMk/>
            <pc:sldMk cId="3943987486" sldId="387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7T09:46:57.578" v="642" actId="108"/>
          <ac:spMkLst>
            <pc:docMk/>
            <pc:sldMk cId="3943987486" sldId="387"/>
            <ac:spMk id="6" creationId="{406A5BB2-D05B-64E8-E64B-70EA10C0E316}"/>
          </ac:spMkLst>
        </pc:spChg>
      </pc:sldChg>
      <pc:sldChg chg="modSp add mod">
        <pc:chgData name="Mina Farmanbar" userId="2a1e0098-5dc4-4049-80c3-9d1d60d2f212" providerId="ADAL" clId="{762E1220-E36F-4776-A006-5732FFBDF7D6}" dt="2024-06-27T09:49:22.246" v="659" actId="207"/>
        <pc:sldMkLst>
          <pc:docMk/>
          <pc:sldMk cId="1002586771" sldId="388"/>
        </pc:sldMkLst>
        <pc:spChg chg="mod">
          <ac:chgData name="Mina Farmanbar" userId="2a1e0098-5dc4-4049-80c3-9d1d60d2f212" providerId="ADAL" clId="{762E1220-E36F-4776-A006-5732FFBDF7D6}" dt="2024-06-27T09:49:22.246" v="659" actId="207"/>
          <ac:spMkLst>
            <pc:docMk/>
            <pc:sldMk cId="1002586771" sldId="388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7T09:47:04.917" v="643" actId="108"/>
          <ac:spMkLst>
            <pc:docMk/>
            <pc:sldMk cId="1002586771" sldId="388"/>
            <ac:spMk id="6" creationId="{406A5BB2-D05B-64E8-E64B-70EA10C0E316}"/>
          </ac:spMkLst>
        </pc:spChg>
      </pc:sldChg>
      <pc:sldChg chg="modSp add mod">
        <pc:chgData name="Mina Farmanbar" userId="2a1e0098-5dc4-4049-80c3-9d1d60d2f212" providerId="ADAL" clId="{762E1220-E36F-4776-A006-5732FFBDF7D6}" dt="2024-06-27T09:47:08.889" v="644" actId="108"/>
        <pc:sldMkLst>
          <pc:docMk/>
          <pc:sldMk cId="1428217582" sldId="389"/>
        </pc:sldMkLst>
        <pc:spChg chg="mod">
          <ac:chgData name="Mina Farmanbar" userId="2a1e0098-5dc4-4049-80c3-9d1d60d2f212" providerId="ADAL" clId="{762E1220-E36F-4776-A006-5732FFBDF7D6}" dt="2024-06-26T21:58:15.742" v="381" actId="20577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7T09:47:08.889" v="644" actId="108"/>
          <ac:spMkLst>
            <pc:docMk/>
            <pc:sldMk cId="1428217582" sldId="389"/>
            <ac:spMk id="6" creationId="{406A5BB2-D05B-64E8-E64B-70EA10C0E316}"/>
          </ac:spMkLst>
        </pc:spChg>
      </pc:sldChg>
      <pc:sldChg chg="addSp delSp modSp add mod setBg modNotesTx">
        <pc:chgData name="Mina Farmanbar" userId="2a1e0098-5dc4-4049-80c3-9d1d60d2f212" providerId="ADAL" clId="{762E1220-E36F-4776-A006-5732FFBDF7D6}" dt="2024-06-27T09:47:54.388" v="651" actId="108"/>
        <pc:sldMkLst>
          <pc:docMk/>
          <pc:sldMk cId="4072366101" sldId="390"/>
        </pc:sldMkLst>
        <pc:spChg chg="add mod">
          <ac:chgData name="Mina Farmanbar" userId="2a1e0098-5dc4-4049-80c3-9d1d60d2f212" providerId="ADAL" clId="{762E1220-E36F-4776-A006-5732FFBDF7D6}" dt="2024-06-26T22:03:38.543" v="418" actId="255"/>
          <ac:spMkLst>
            <pc:docMk/>
            <pc:sldMk cId="4072366101" sldId="390"/>
            <ac:spMk id="3" creationId="{C9D56DEF-7934-DD0E-5158-6AE12FB4F17E}"/>
          </ac:spMkLst>
        </pc:spChg>
        <pc:spChg chg="mod">
          <ac:chgData name="Mina Farmanbar" userId="2a1e0098-5dc4-4049-80c3-9d1d60d2f212" providerId="ADAL" clId="{762E1220-E36F-4776-A006-5732FFBDF7D6}" dt="2024-06-27T09:47:45.058" v="650"/>
          <ac:spMkLst>
            <pc:docMk/>
            <pc:sldMk cId="4072366101" sldId="390"/>
            <ac:spMk id="5" creationId="{A9114861-B134-DE7F-F384-4BEA3DB9CD0A}"/>
          </ac:spMkLst>
        </pc:spChg>
        <pc:spChg chg="mod">
          <ac:chgData name="Mina Farmanbar" userId="2a1e0098-5dc4-4049-80c3-9d1d60d2f212" providerId="ADAL" clId="{762E1220-E36F-4776-A006-5732FFBDF7D6}" dt="2024-06-27T09:47:54.388" v="651" actId="108"/>
          <ac:spMkLst>
            <pc:docMk/>
            <pc:sldMk cId="4072366101" sldId="390"/>
            <ac:spMk id="6" creationId="{406A5BB2-D05B-64E8-E64B-70EA10C0E316}"/>
          </ac:spMkLst>
        </pc:spChg>
        <pc:spChg chg="add mod ord">
          <ac:chgData name="Mina Farmanbar" userId="2a1e0098-5dc4-4049-80c3-9d1d60d2f212" providerId="ADAL" clId="{762E1220-E36F-4776-A006-5732FFBDF7D6}" dt="2024-06-27T09:41:35.357" v="635" actId="1076"/>
          <ac:spMkLst>
            <pc:docMk/>
            <pc:sldMk cId="4072366101" sldId="390"/>
            <ac:spMk id="9" creationId="{306AB40A-5310-06F4-AF3F-48C4DB1EF95A}"/>
          </ac:spMkLst>
        </pc:spChg>
        <pc:picChg chg="add del mod">
          <ac:chgData name="Mina Farmanbar" userId="2a1e0098-5dc4-4049-80c3-9d1d60d2f212" providerId="ADAL" clId="{762E1220-E36F-4776-A006-5732FFBDF7D6}" dt="2024-06-26T22:08:45.088" v="585" actId="478"/>
          <ac:picMkLst>
            <pc:docMk/>
            <pc:sldMk cId="4072366101" sldId="390"/>
            <ac:picMk id="7" creationId="{CC911A56-ACA3-ED37-CD52-F84ACA921A68}"/>
          </ac:picMkLst>
        </pc:picChg>
        <pc:picChg chg="del">
          <ac:chgData name="Mina Farmanbar" userId="2a1e0098-5dc4-4049-80c3-9d1d60d2f212" providerId="ADAL" clId="{762E1220-E36F-4776-A006-5732FFBDF7D6}" dt="2024-06-26T22:02:02.139" v="406" actId="478"/>
          <ac:picMkLst>
            <pc:docMk/>
            <pc:sldMk cId="4072366101" sldId="390"/>
            <ac:picMk id="10" creationId="{9D70E41E-C706-D3CC-2942-2517F5424907}"/>
          </ac:picMkLst>
        </pc:picChg>
        <pc:picChg chg="add mod">
          <ac:chgData name="Mina Farmanbar" userId="2a1e0098-5dc4-4049-80c3-9d1d60d2f212" providerId="ADAL" clId="{762E1220-E36F-4776-A006-5732FFBDF7D6}" dt="2024-06-26T22:09:00.546" v="591" actId="1076"/>
          <ac:picMkLst>
            <pc:docMk/>
            <pc:sldMk cId="4072366101" sldId="390"/>
            <ac:picMk id="12" creationId="{6CF24E2E-96E3-2B76-79EE-C815A3660577}"/>
          </ac:picMkLst>
        </pc:picChg>
      </pc:sldChg>
      <pc:sldChg chg="modSp add mod">
        <pc:chgData name="Mina Farmanbar" userId="2a1e0098-5dc4-4049-80c3-9d1d60d2f212" providerId="ADAL" clId="{762E1220-E36F-4776-A006-5732FFBDF7D6}" dt="2024-06-28T16:04:09.121" v="739" actId="20577"/>
        <pc:sldMkLst>
          <pc:docMk/>
          <pc:sldMk cId="4251321968" sldId="391"/>
        </pc:sldMkLst>
        <pc:spChg chg="mod">
          <ac:chgData name="Mina Farmanbar" userId="2a1e0098-5dc4-4049-80c3-9d1d60d2f212" providerId="ADAL" clId="{762E1220-E36F-4776-A006-5732FFBDF7D6}" dt="2024-06-27T09:47:39.371" v="649" actId="108"/>
          <ac:spMkLst>
            <pc:docMk/>
            <pc:sldMk cId="4251321968" sldId="391"/>
            <ac:spMk id="2" creationId="{77E4F7BD-828D-616B-6744-CD12DBDC5DA9}"/>
          </ac:spMkLst>
        </pc:spChg>
        <pc:spChg chg="mod">
          <ac:chgData name="Mina Farmanbar" userId="2a1e0098-5dc4-4049-80c3-9d1d60d2f212" providerId="ADAL" clId="{762E1220-E36F-4776-A006-5732FFBDF7D6}" dt="2024-06-28T16:04:09.121" v="739" actId="20577"/>
          <ac:spMkLst>
            <pc:docMk/>
            <pc:sldMk cId="4251321968" sldId="391"/>
            <ac:spMk id="3" creationId="{6F18D212-8968-9010-A63A-114775818B99}"/>
          </ac:spMkLst>
        </pc:spChg>
      </pc:sldChg>
    </pc:docChg>
  </pc:docChgLst>
  <pc:docChgLst>
    <pc:chgData name="Mina Farmanbar" userId="2a1e0098-5dc4-4049-80c3-9d1d60d2f212" providerId="ADAL" clId="{BEF1FBA1-2A87-4836-AAB7-A108E4F8B0A9}"/>
    <pc:docChg chg="undo custSel delSld modSld sldOrd">
      <pc:chgData name="Mina Farmanbar" userId="2a1e0098-5dc4-4049-80c3-9d1d60d2f212" providerId="ADAL" clId="{BEF1FBA1-2A87-4836-AAB7-A108E4F8B0A9}" dt="2024-05-07T09:05:23.760" v="186" actId="6549"/>
      <pc:docMkLst>
        <pc:docMk/>
      </pc:docMkLst>
      <pc:sldChg chg="modSp mod modNotesTx">
        <pc:chgData name="Mina Farmanbar" userId="2a1e0098-5dc4-4049-80c3-9d1d60d2f212" providerId="ADAL" clId="{BEF1FBA1-2A87-4836-AAB7-A108E4F8B0A9}" dt="2024-05-07T09:05:23.760" v="186" actId="6549"/>
        <pc:sldMkLst>
          <pc:docMk/>
          <pc:sldMk cId="2259308896" sldId="256"/>
        </pc:sldMkLst>
        <pc:spChg chg="mod">
          <ac:chgData name="Mina Farmanbar" userId="2a1e0098-5dc4-4049-80c3-9d1d60d2f212" providerId="ADAL" clId="{BEF1FBA1-2A87-4836-AAB7-A108E4F8B0A9}" dt="2024-04-29T12:00:09.956" v="130" actId="14100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62677160" sldId="286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265939620" sldId="29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98082021" sldId="299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935031985" sldId="30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2918494102" sldId="301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257503363" sldId="302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120413187" sldId="303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008454840" sldId="304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837699394" sldId="30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4235392" sldId="306"/>
        </pc:sldMkLst>
      </pc:sldChg>
      <pc:sldChg chg="del">
        <pc:chgData name="Mina Farmanbar" userId="2a1e0098-5dc4-4049-80c3-9d1d60d2f212" providerId="ADAL" clId="{BEF1FBA1-2A87-4836-AAB7-A108E4F8B0A9}" dt="2024-04-29T11:57:33.291" v="39" actId="47"/>
        <pc:sldMkLst>
          <pc:docMk/>
          <pc:sldMk cId="1484408720" sldId="307"/>
        </pc:sldMkLst>
      </pc:sldChg>
      <pc:sldChg chg="modSp mod">
        <pc:chgData name="Mina Farmanbar" userId="2a1e0098-5dc4-4049-80c3-9d1d60d2f212" providerId="ADAL" clId="{BEF1FBA1-2A87-4836-AAB7-A108E4F8B0A9}" dt="2024-04-29T11:59:21.213" v="125" actId="20577"/>
        <pc:sldMkLst>
          <pc:docMk/>
          <pc:sldMk cId="431343812" sldId="308"/>
        </pc:sldMkLst>
        <pc:spChg chg="mod">
          <ac:chgData name="Mina Farmanbar" userId="2a1e0098-5dc4-4049-80c3-9d1d60d2f212" providerId="ADAL" clId="{BEF1FBA1-2A87-4836-AAB7-A108E4F8B0A9}" dt="2024-04-29T11:59:21.213" v="125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52323871" sldId="309"/>
        </pc:sldMkLst>
      </pc:sldChg>
      <pc:sldChg chg="addSp delSp modSp mod">
        <pc:chgData name="Mina Farmanbar" userId="2a1e0098-5dc4-4049-80c3-9d1d60d2f212" providerId="ADAL" clId="{BEF1FBA1-2A87-4836-AAB7-A108E4F8B0A9}" dt="2024-05-07T08:34:57.495" v="139" actId="20577"/>
        <pc:sldMkLst>
          <pc:docMk/>
          <pc:sldMk cId="758298228" sldId="310"/>
        </pc:sldMkLst>
        <pc:spChg chg="add del">
          <ac:chgData name="Mina Farmanbar" userId="2a1e0098-5dc4-4049-80c3-9d1d60d2f212" providerId="ADAL" clId="{BEF1FBA1-2A87-4836-AAB7-A108E4F8B0A9}" dt="2024-05-07T08:34:48.106" v="136" actId="22"/>
          <ac:spMkLst>
            <pc:docMk/>
            <pc:sldMk cId="758298228" sldId="310"/>
            <ac:spMk id="3" creationId="{9386AF5A-9489-6B54-CEA4-2081E2F1C04A}"/>
          </ac:spMkLst>
        </pc:spChg>
        <pc:spChg chg="mod">
          <ac:chgData name="Mina Farmanbar" userId="2a1e0098-5dc4-4049-80c3-9d1d60d2f212" providerId="ADAL" clId="{BEF1FBA1-2A87-4836-AAB7-A108E4F8B0A9}" dt="2024-05-07T08:34:57.495" v="139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9:24.623" v="185" actId="2711"/>
        <pc:sldMkLst>
          <pc:docMk/>
          <pc:sldMk cId="2016723359" sldId="312"/>
        </pc:sldMkLst>
        <pc:spChg chg="mod">
          <ac:chgData name="Mina Farmanbar" userId="2a1e0098-5dc4-4049-80c3-9d1d60d2f212" providerId="ADAL" clId="{BEF1FBA1-2A87-4836-AAB7-A108E4F8B0A9}" dt="2024-05-07T08:39:24.623" v="185" actId="2711"/>
          <ac:spMkLst>
            <pc:docMk/>
            <pc:sldMk cId="2016723359" sldId="312"/>
            <ac:spMk id="3" creationId="{D1455C0B-19FB-954B-532A-0A68CAC4E0E4}"/>
          </ac:spMkLst>
        </pc:spChg>
      </pc:sldChg>
      <pc:sldChg chg="ord">
        <pc:chgData name="Mina Farmanbar" userId="2a1e0098-5dc4-4049-80c3-9d1d60d2f212" providerId="ADAL" clId="{BEF1FBA1-2A87-4836-AAB7-A108E4F8B0A9}" dt="2024-05-07T08:35:23.755" v="141"/>
        <pc:sldMkLst>
          <pc:docMk/>
          <pc:sldMk cId="1032737226" sldId="316"/>
        </pc:sldMkLst>
      </pc:sldChg>
      <pc:sldChg chg="modSp mod modNotesTx">
        <pc:chgData name="Mina Farmanbar" userId="2a1e0098-5dc4-4049-80c3-9d1d60d2f212" providerId="ADAL" clId="{BEF1FBA1-2A87-4836-AAB7-A108E4F8B0A9}" dt="2024-05-07T08:37:39.637" v="177" actId="6549"/>
        <pc:sldMkLst>
          <pc:docMk/>
          <pc:sldMk cId="4098863389" sldId="317"/>
        </pc:sldMkLst>
        <pc:spChg chg="mod">
          <ac:chgData name="Mina Farmanbar" userId="2a1e0098-5dc4-4049-80c3-9d1d60d2f212" providerId="ADAL" clId="{BEF1FBA1-2A87-4836-AAB7-A108E4F8B0A9}" dt="2024-05-07T08:37:34.558" v="176" actId="33524"/>
          <ac:spMkLst>
            <pc:docMk/>
            <pc:sldMk cId="4098863389" sldId="317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8:29.749" v="183" actId="6549"/>
        <pc:sldMkLst>
          <pc:docMk/>
          <pc:sldMk cId="2052168869" sldId="318"/>
        </pc:sldMkLst>
        <pc:spChg chg="mod">
          <ac:chgData name="Mina Farmanbar" userId="2a1e0098-5dc4-4049-80c3-9d1d60d2f212" providerId="ADAL" clId="{BEF1FBA1-2A87-4836-AAB7-A108E4F8B0A9}" dt="2024-05-07T08:38:29.749" v="183" actId="6549"/>
          <ac:spMkLst>
            <pc:docMk/>
            <pc:sldMk cId="2052168869" sldId="318"/>
            <ac:spMk id="3" creationId="{AACA951C-3CAE-B9BB-DDE9-6E5FBF4E56A2}"/>
          </ac:spMkLst>
        </pc:spChg>
      </pc:sldChg>
      <pc:sldChg chg="del">
        <pc:chgData name="Mina Farmanbar" userId="2a1e0098-5dc4-4049-80c3-9d1d60d2f212" providerId="ADAL" clId="{BEF1FBA1-2A87-4836-AAB7-A108E4F8B0A9}" dt="2024-04-29T11:57:29.274" v="38" actId="47"/>
        <pc:sldMkLst>
          <pc:docMk/>
          <pc:sldMk cId="342148160" sldId="329"/>
        </pc:sldMkLst>
      </pc:sldChg>
      <pc:sldChg chg="del">
        <pc:chgData name="Mina Farmanbar" userId="2a1e0098-5dc4-4049-80c3-9d1d60d2f212" providerId="ADAL" clId="{BEF1FBA1-2A87-4836-AAB7-A108E4F8B0A9}" dt="2024-04-29T11:57:34.414" v="40" actId="47"/>
        <pc:sldMkLst>
          <pc:docMk/>
          <pc:sldMk cId="1001583250" sldId="33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576436352" sldId="336"/>
        </pc:sldMkLst>
      </pc:sldChg>
      <pc:sldMasterChg chg="delSldLayout">
        <pc:chgData name="Mina Farmanbar" userId="2a1e0098-5dc4-4049-80c3-9d1d60d2f212" providerId="ADAL" clId="{BEF1FBA1-2A87-4836-AAB7-A108E4F8B0A9}" dt="2024-04-29T11:56:57.546" v="37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BEF1FBA1-2A87-4836-AAB7-A108E4F8B0A9}" dt="2024-04-29T11:56:57.546" v="37" actId="47"/>
          <pc:sldLayoutMkLst>
            <pc:docMk/>
            <pc:sldMasterMk cId="1788353970" sldId="2147483648"/>
            <pc:sldLayoutMk cId="2491266794" sldId="2147483673"/>
          </pc:sldLayoutMkLst>
        </pc:sldLayoutChg>
      </pc:sldMasterChg>
    </pc:docChg>
  </pc:docChgLst>
  <pc:docChgLst>
    <pc:chgData name="Mina Farmanbar" userId="2a1e0098-5dc4-4049-80c3-9d1d60d2f212" providerId="ADAL" clId="{972F5DF6-07E5-42C9-ADA8-1CF612F8120E}"/>
    <pc:docChg chg="undo redo custSel addSld delSld modSld sldOrd">
      <pc:chgData name="Mina Farmanbar" userId="2a1e0098-5dc4-4049-80c3-9d1d60d2f212" providerId="ADAL" clId="{972F5DF6-07E5-42C9-ADA8-1CF612F8120E}" dt="2024-04-29T11:55:04.915" v="2888" actId="1076"/>
      <pc:docMkLst>
        <pc:docMk/>
      </pc:docMkLst>
      <pc:sldChg chg="addSp modSp mod modNotesTx">
        <pc:chgData name="Mina Farmanbar" userId="2a1e0098-5dc4-4049-80c3-9d1d60d2f212" providerId="ADAL" clId="{972F5DF6-07E5-42C9-ADA8-1CF612F8120E}" dt="2024-04-29T11:48:14.519" v="2801" actId="20577"/>
        <pc:sldMkLst>
          <pc:docMk/>
          <pc:sldMk cId="2259308896" sldId="256"/>
        </pc:sldMkLst>
        <pc:spChg chg="mod">
          <ac:chgData name="Mina Farmanbar" userId="2a1e0098-5dc4-4049-80c3-9d1d60d2f212" providerId="ADAL" clId="{972F5DF6-07E5-42C9-ADA8-1CF612F8120E}" dt="2024-04-29T11:48:14.519" v="2801" actId="20577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Mina Farmanbar" userId="2a1e0098-5dc4-4049-80c3-9d1d60d2f212" providerId="ADAL" clId="{972F5DF6-07E5-42C9-ADA8-1CF612F8120E}" dt="2024-04-24T09:56:50.530" v="293" actId="1076"/>
          <ac:spMkLst>
            <pc:docMk/>
            <pc:sldMk cId="2259308896" sldId="256"/>
            <ac:spMk id="4" creationId="{124717A2-CD93-4505-83F7-3924B726DA95}"/>
          </ac:spMkLst>
        </pc:spChg>
      </pc:sldChg>
      <pc:sldChg chg="del ord">
        <pc:chgData name="Mina Farmanbar" userId="2a1e0098-5dc4-4049-80c3-9d1d60d2f212" providerId="ADAL" clId="{972F5DF6-07E5-42C9-ADA8-1CF612F8120E}" dt="2024-04-24T09:54:17.907" v="286" actId="47"/>
        <pc:sldMkLst>
          <pc:docMk/>
          <pc:sldMk cId="1325608595" sldId="257"/>
        </pc:sldMkLst>
      </pc:sldChg>
      <pc:sldChg chg="modSp mod">
        <pc:chgData name="Mina Farmanbar" userId="2a1e0098-5dc4-4049-80c3-9d1d60d2f212" providerId="ADAL" clId="{972F5DF6-07E5-42C9-ADA8-1CF612F8120E}" dt="2024-04-23T13:28:11.608" v="38" actId="403"/>
        <pc:sldMkLst>
          <pc:docMk/>
          <pc:sldMk cId="3662677160" sldId="286"/>
        </pc:sldMkLst>
        <pc:spChg chg="mod">
          <ac:chgData name="Mina Farmanbar" userId="2a1e0098-5dc4-4049-80c3-9d1d60d2f212" providerId="ADAL" clId="{972F5DF6-07E5-42C9-ADA8-1CF612F8120E}" dt="2024-04-23T13:28:11.608" v="38" actId="403"/>
          <ac:spMkLst>
            <pc:docMk/>
            <pc:sldMk cId="3662677160" sldId="286"/>
            <ac:spMk id="2" creationId="{6F148DD4-4828-CE87-0C5C-42BE175E8DA5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779750606" sldId="288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529338794" sldId="289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652102883" sldId="291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362649583" sldId="292"/>
        </pc:sldMkLst>
      </pc:sldChg>
      <pc:sldChg chg="addSp delSp modSp add del mod ord">
        <pc:chgData name="Mina Farmanbar" userId="2a1e0098-5dc4-4049-80c3-9d1d60d2f212" providerId="ADAL" clId="{972F5DF6-07E5-42C9-ADA8-1CF612F8120E}" dt="2024-04-25T12:43:59.006" v="1460" actId="1076"/>
        <pc:sldMkLst>
          <pc:docMk/>
          <pc:sldMk cId="853261029" sldId="294"/>
        </pc:sldMkLst>
        <pc:spChg chg="mod">
          <ac:chgData name="Mina Farmanbar" userId="2a1e0098-5dc4-4049-80c3-9d1d60d2f212" providerId="ADAL" clId="{972F5DF6-07E5-42C9-ADA8-1CF612F8120E}" dt="2024-04-25T12:15:09.395" v="951" actId="20577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5T12:43:20.624" v="1448" actId="1076"/>
          <ac:spMkLst>
            <pc:docMk/>
            <pc:sldMk cId="853261029" sldId="29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5T12:40:13.473" v="1397" actId="478"/>
          <ac:spMkLst>
            <pc:docMk/>
            <pc:sldMk cId="853261029" sldId="294"/>
            <ac:spMk id="5" creationId="{47351F41-EDC4-6D3F-25A2-DA75B57F2232}"/>
          </ac:spMkLst>
        </pc:spChg>
        <pc:spChg chg="add del mod">
          <ac:chgData name="Mina Farmanbar" userId="2a1e0098-5dc4-4049-80c3-9d1d60d2f212" providerId="ADAL" clId="{972F5DF6-07E5-42C9-ADA8-1CF612F8120E}" dt="2024-04-24T09:39:16.901" v="118" actId="478"/>
          <ac:spMkLst>
            <pc:docMk/>
            <pc:sldMk cId="853261029" sldId="294"/>
            <ac:spMk id="5" creationId="{B935BDE2-05B9-6644-299E-8C8575F541B8}"/>
          </ac:spMkLst>
        </pc:spChg>
        <pc:spChg chg="add mod">
          <ac:chgData name="Mina Farmanbar" userId="2a1e0098-5dc4-4049-80c3-9d1d60d2f212" providerId="ADAL" clId="{972F5DF6-07E5-42C9-ADA8-1CF612F8120E}" dt="2024-04-25T12:43:34.583" v="1451" actId="1076"/>
          <ac:spMkLst>
            <pc:docMk/>
            <pc:sldMk cId="853261029" sldId="294"/>
            <ac:spMk id="7" creationId="{C86DB698-24E7-14DC-B369-BBFACC8303E3}"/>
          </ac:spMkLst>
        </pc:spChg>
        <pc:spChg chg="add mod">
          <ac:chgData name="Mina Farmanbar" userId="2a1e0098-5dc4-4049-80c3-9d1d60d2f212" providerId="ADAL" clId="{972F5DF6-07E5-42C9-ADA8-1CF612F8120E}" dt="2024-04-25T12:43:48.848" v="1458" actId="113"/>
          <ac:spMkLst>
            <pc:docMk/>
            <pc:sldMk cId="853261029" sldId="294"/>
            <ac:spMk id="10" creationId="{AE57E670-DDFE-5581-E210-2485AA4F991E}"/>
          </ac:spMkLst>
        </pc:spChg>
        <pc:spChg chg="add mod">
          <ac:chgData name="Mina Farmanbar" userId="2a1e0098-5dc4-4049-80c3-9d1d60d2f212" providerId="ADAL" clId="{972F5DF6-07E5-42C9-ADA8-1CF612F8120E}" dt="2024-04-25T12:43:52.733" v="1459" actId="113"/>
          <ac:spMkLst>
            <pc:docMk/>
            <pc:sldMk cId="853261029" sldId="294"/>
            <ac:spMk id="11" creationId="{5E4026EA-684F-703C-CF1C-D77F25DE4A94}"/>
          </ac:spMkLst>
        </pc:spChg>
        <pc:picChg chg="add mod">
          <ac:chgData name="Mina Farmanbar" userId="2a1e0098-5dc4-4049-80c3-9d1d60d2f212" providerId="ADAL" clId="{972F5DF6-07E5-42C9-ADA8-1CF612F8120E}" dt="2024-04-25T12:43:59.006" v="1460" actId="1076"/>
          <ac:picMkLst>
            <pc:docMk/>
            <pc:sldMk cId="853261029" sldId="294"/>
            <ac:picMk id="8" creationId="{3C5D48F5-D207-5036-9ECA-694C6CD66B7F}"/>
          </ac:picMkLst>
        </pc:picChg>
        <pc:picChg chg="del">
          <ac:chgData name="Mina Farmanbar" userId="2a1e0098-5dc4-4049-80c3-9d1d60d2f212" providerId="ADAL" clId="{972F5DF6-07E5-42C9-ADA8-1CF612F8120E}" dt="2024-04-24T09:39:14.395" v="117" actId="478"/>
          <ac:picMkLst>
            <pc:docMk/>
            <pc:sldMk cId="853261029" sldId="294"/>
            <ac:picMk id="7170" creationId="{A8914D7F-3B2E-5FDF-98D9-8430166D0354}"/>
          </ac:picMkLst>
        </pc:pic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907915534" sldId="295"/>
        </pc:sldMkLst>
      </pc:sldChg>
      <pc:sldChg chg="modSp mod ord">
        <pc:chgData name="Mina Farmanbar" userId="2a1e0098-5dc4-4049-80c3-9d1d60d2f212" providerId="ADAL" clId="{972F5DF6-07E5-42C9-ADA8-1CF612F8120E}" dt="2024-04-24T09:47:44.396" v="237" actId="20577"/>
        <pc:sldMkLst>
          <pc:docMk/>
          <pc:sldMk cId="1609673525" sldId="296"/>
        </pc:sldMkLst>
        <pc:spChg chg="mod">
          <ac:chgData name="Mina Farmanbar" userId="2a1e0098-5dc4-4049-80c3-9d1d60d2f212" providerId="ADAL" clId="{972F5DF6-07E5-42C9-ADA8-1CF612F8120E}" dt="2024-04-24T09:47:44.396" v="237" actId="20577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4117153350" sldId="297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1678163377" sldId="298"/>
        </pc:sldMkLst>
      </pc:sldChg>
      <pc:sldChg chg="addSp delSp modSp mod">
        <pc:chgData name="Mina Farmanbar" userId="2a1e0098-5dc4-4049-80c3-9d1d60d2f212" providerId="ADAL" clId="{972F5DF6-07E5-42C9-ADA8-1CF612F8120E}" dt="2024-04-25T11:07:22.762" v="528" actId="478"/>
        <pc:sldMkLst>
          <pc:docMk/>
          <pc:sldMk cId="398082021" sldId="299"/>
        </pc:sldMkLst>
        <pc:spChg chg="mod">
          <ac:chgData name="Mina Farmanbar" userId="2a1e0098-5dc4-4049-80c3-9d1d60d2f212" providerId="ADAL" clId="{972F5DF6-07E5-42C9-ADA8-1CF612F8120E}" dt="2024-04-24T09:52:44.487" v="271" actId="1076"/>
          <ac:spMkLst>
            <pc:docMk/>
            <pc:sldMk cId="398082021" sldId="299"/>
            <ac:spMk id="4" creationId="{5B931490-C9ED-96C9-F096-E0E231EFE937}"/>
          </ac:spMkLst>
        </pc:spChg>
        <pc:spChg chg="add mod">
          <ac:chgData name="Mina Farmanbar" userId="2a1e0098-5dc4-4049-80c3-9d1d60d2f212" providerId="ADAL" clId="{972F5DF6-07E5-42C9-ADA8-1CF612F8120E}" dt="2024-04-24T09:49:39.081" v="248" actId="1076"/>
          <ac:spMkLst>
            <pc:docMk/>
            <pc:sldMk cId="398082021" sldId="299"/>
            <ac:spMk id="7" creationId="{A06EBDCF-F7B7-DADC-0118-E0C542C35A65}"/>
          </ac:spMkLst>
        </pc:spChg>
        <pc:spChg chg="del">
          <ac:chgData name="Mina Farmanbar" userId="2a1e0098-5dc4-4049-80c3-9d1d60d2f212" providerId="ADAL" clId="{972F5DF6-07E5-42C9-ADA8-1CF612F8120E}" dt="2024-04-25T11:07:22.762" v="528" actId="478"/>
          <ac:spMkLst>
            <pc:docMk/>
            <pc:sldMk cId="398082021" sldId="299"/>
            <ac:spMk id="2063" creationId="{98929033-E00B-9A53-2E0B-B687DA987A58}"/>
          </ac:spMkLst>
        </pc:spChg>
      </pc:sldChg>
      <pc:sldChg chg="modSp mod">
        <pc:chgData name="Mina Farmanbar" userId="2a1e0098-5dc4-4049-80c3-9d1d60d2f212" providerId="ADAL" clId="{972F5DF6-07E5-42C9-ADA8-1CF612F8120E}" dt="2024-04-23T13:27:49.943" v="29" actId="403"/>
        <pc:sldMkLst>
          <pc:docMk/>
          <pc:sldMk cId="1935031985" sldId="300"/>
        </pc:sldMkLst>
        <pc:spChg chg="mod">
          <ac:chgData name="Mina Farmanbar" userId="2a1e0098-5dc4-4049-80c3-9d1d60d2f212" providerId="ADAL" clId="{972F5DF6-07E5-42C9-ADA8-1CF612F8120E}" dt="2024-04-23T13:27:49.943" v="29" actId="403"/>
          <ac:spMkLst>
            <pc:docMk/>
            <pc:sldMk cId="1935031985" sldId="300"/>
            <ac:spMk id="3" creationId="{AACA951C-3CAE-B9BB-DDE9-6E5FBF4E56A2}"/>
          </ac:spMkLst>
        </pc:spChg>
      </pc:sldChg>
      <pc:sldChg chg="modNotesTx">
        <pc:chgData name="Mina Farmanbar" userId="2a1e0098-5dc4-4049-80c3-9d1d60d2f212" providerId="ADAL" clId="{972F5DF6-07E5-42C9-ADA8-1CF612F8120E}" dt="2024-04-25T12:03:44.378" v="829" actId="6549"/>
        <pc:sldMkLst>
          <pc:docMk/>
          <pc:sldMk cId="2918494102" sldId="301"/>
        </pc:sldMkLst>
      </pc:sldChg>
      <pc:sldChg chg="modSp mod">
        <pc:chgData name="Mina Farmanbar" userId="2a1e0098-5dc4-4049-80c3-9d1d60d2f212" providerId="ADAL" clId="{972F5DF6-07E5-42C9-ADA8-1CF612F8120E}" dt="2024-04-29T11:49:07.594" v="2807" actId="1076"/>
        <pc:sldMkLst>
          <pc:docMk/>
          <pc:sldMk cId="4257503363" sldId="302"/>
        </pc:sldMkLst>
        <pc:spChg chg="mod">
          <ac:chgData name="Mina Farmanbar" userId="2a1e0098-5dc4-4049-80c3-9d1d60d2f212" providerId="ADAL" clId="{972F5DF6-07E5-42C9-ADA8-1CF612F8120E}" dt="2024-04-29T11:49:07.594" v="2807" actId="1076"/>
          <ac:spMkLst>
            <pc:docMk/>
            <pc:sldMk cId="4257503363" sldId="302"/>
            <ac:spMk id="2" creationId="{EB08DA0E-A56C-0E13-702B-B747709D2DC5}"/>
          </ac:spMkLst>
        </pc:spChg>
      </pc:sldChg>
      <pc:sldChg chg="addSp delSp modSp mod">
        <pc:chgData name="Mina Farmanbar" userId="2a1e0098-5dc4-4049-80c3-9d1d60d2f212" providerId="ADAL" clId="{972F5DF6-07E5-42C9-ADA8-1CF612F8120E}" dt="2024-04-29T11:43:35.556" v="2775"/>
        <pc:sldMkLst>
          <pc:docMk/>
          <pc:sldMk cId="1120413187" sldId="303"/>
        </pc:sldMkLst>
        <pc:spChg chg="mod">
          <ac:chgData name="Mina Farmanbar" userId="2a1e0098-5dc4-4049-80c3-9d1d60d2f212" providerId="ADAL" clId="{972F5DF6-07E5-42C9-ADA8-1CF612F8120E}" dt="2024-04-29T11:43:35.556" v="2775"/>
          <ac:spMkLst>
            <pc:docMk/>
            <pc:sldMk cId="1120413187" sldId="303"/>
            <ac:spMk id="2" creationId="{659F4C07-7DD2-16E8-F4B7-398E3E677C8B}"/>
          </ac:spMkLst>
        </pc:spChg>
        <pc:spChg chg="del">
          <ac:chgData name="Mina Farmanbar" userId="2a1e0098-5dc4-4049-80c3-9d1d60d2f212" providerId="ADAL" clId="{972F5DF6-07E5-42C9-ADA8-1CF612F8120E}" dt="2024-04-23T13:30:20.780" v="41"/>
          <ac:spMkLst>
            <pc:docMk/>
            <pc:sldMk cId="1120413187" sldId="303"/>
            <ac:spMk id="3" creationId="{F01FFE83-97DC-467B-A924-AD2DA4DB7F2E}"/>
          </ac:spMkLst>
        </pc:spChg>
        <pc:spChg chg="mod">
          <ac:chgData name="Mina Farmanbar" userId="2a1e0098-5dc4-4049-80c3-9d1d60d2f212" providerId="ADAL" clId="{972F5DF6-07E5-42C9-ADA8-1CF612F8120E}" dt="2024-04-24T09:51:01.780" v="251" actId="1076"/>
          <ac:spMkLst>
            <pc:docMk/>
            <pc:sldMk cId="1120413187" sldId="303"/>
            <ac:spMk id="4" creationId="{AA818794-2E7E-A974-1F32-8838D2C07227}"/>
          </ac:spMkLst>
        </pc:spChg>
        <pc:picChg chg="add mod">
          <ac:chgData name="Mina Farmanbar" userId="2a1e0098-5dc4-4049-80c3-9d1d60d2f212" providerId="ADAL" clId="{972F5DF6-07E5-42C9-ADA8-1CF612F8120E}" dt="2024-04-24T09:51:21.546" v="260" actId="1076"/>
          <ac:picMkLst>
            <pc:docMk/>
            <pc:sldMk cId="1120413187" sldId="303"/>
            <ac:picMk id="10242" creationId="{6456BAF4-9D01-D0CF-A87A-F9445F3231C4}"/>
          </ac:picMkLst>
        </pc:picChg>
        <pc:picChg chg="add mod">
          <ac:chgData name="Mina Farmanbar" userId="2a1e0098-5dc4-4049-80c3-9d1d60d2f212" providerId="ADAL" clId="{972F5DF6-07E5-42C9-ADA8-1CF612F8120E}" dt="2024-04-24T09:51:22.937" v="261" actId="1076"/>
          <ac:picMkLst>
            <pc:docMk/>
            <pc:sldMk cId="1120413187" sldId="303"/>
            <ac:picMk id="10244" creationId="{06F7ADF7-347C-3775-3A1D-DFB0AB222876}"/>
          </ac:picMkLst>
        </pc:picChg>
        <pc:picChg chg="add mod">
          <ac:chgData name="Mina Farmanbar" userId="2a1e0098-5dc4-4049-80c3-9d1d60d2f212" providerId="ADAL" clId="{972F5DF6-07E5-42C9-ADA8-1CF612F8120E}" dt="2024-04-24T09:51:19.315" v="259" actId="1076"/>
          <ac:picMkLst>
            <pc:docMk/>
            <pc:sldMk cId="1120413187" sldId="303"/>
            <ac:picMk id="10246" creationId="{FBC58E48-6DAD-2ECA-9C65-67B8DB8182C2}"/>
          </ac:picMkLst>
        </pc:picChg>
        <pc:picChg chg="add mod">
          <ac:chgData name="Mina Farmanbar" userId="2a1e0098-5dc4-4049-80c3-9d1d60d2f212" providerId="ADAL" clId="{972F5DF6-07E5-42C9-ADA8-1CF612F8120E}" dt="2024-04-24T09:51:31.208" v="264" actId="1076"/>
          <ac:picMkLst>
            <pc:docMk/>
            <pc:sldMk cId="1120413187" sldId="303"/>
            <ac:picMk id="10248" creationId="{CBBB8696-8055-2729-5296-278721F7D508}"/>
          </ac:picMkLst>
        </pc:picChg>
        <pc:picChg chg="add mod">
          <ac:chgData name="Mina Farmanbar" userId="2a1e0098-5dc4-4049-80c3-9d1d60d2f212" providerId="ADAL" clId="{972F5DF6-07E5-42C9-ADA8-1CF612F8120E}" dt="2024-04-24T09:51:17.366" v="258" actId="1076"/>
          <ac:picMkLst>
            <pc:docMk/>
            <pc:sldMk cId="1120413187" sldId="303"/>
            <ac:picMk id="10250" creationId="{E884BBB5-BC2B-837E-C409-759F33815C85}"/>
          </ac:picMkLst>
        </pc:picChg>
        <pc:picChg chg="add mod">
          <ac:chgData name="Mina Farmanbar" userId="2a1e0098-5dc4-4049-80c3-9d1d60d2f212" providerId="ADAL" clId="{972F5DF6-07E5-42C9-ADA8-1CF612F8120E}" dt="2024-04-24T09:51:04.445" v="252" actId="1076"/>
          <ac:picMkLst>
            <pc:docMk/>
            <pc:sldMk cId="1120413187" sldId="303"/>
            <ac:picMk id="10252" creationId="{A63EF46B-AAE9-CC1B-38E3-575AC5F2FB1F}"/>
          </ac:picMkLst>
        </pc:picChg>
      </pc:sldChg>
      <pc:sldChg chg="addSp delSp modSp mod">
        <pc:chgData name="Mina Farmanbar" userId="2a1e0098-5dc4-4049-80c3-9d1d60d2f212" providerId="ADAL" clId="{972F5DF6-07E5-42C9-ADA8-1CF612F8120E}" dt="2024-04-23T13:25:40.815" v="8" actId="20577"/>
        <pc:sldMkLst>
          <pc:docMk/>
          <pc:sldMk cId="1008454840" sldId="304"/>
        </pc:sldMkLst>
        <pc:spChg chg="mod">
          <ac:chgData name="Mina Farmanbar" userId="2a1e0098-5dc4-4049-80c3-9d1d60d2f212" providerId="ADAL" clId="{972F5DF6-07E5-42C9-ADA8-1CF612F8120E}" dt="2024-04-23T13:25:40.815" v="8" actId="20577"/>
          <ac:spMkLst>
            <pc:docMk/>
            <pc:sldMk cId="1008454840" sldId="30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3T13:24:30.295" v="2" actId="26606"/>
          <ac:spMkLst>
            <pc:docMk/>
            <pc:sldMk cId="1008454840" sldId="304"/>
            <ac:spMk id="5" creationId="{5882CB88-47A4-3376-0946-ABE3F8339D8F}"/>
          </ac:spMkLst>
        </pc:spChg>
        <pc:picChg chg="del">
          <ac:chgData name="Mina Farmanbar" userId="2a1e0098-5dc4-4049-80c3-9d1d60d2f212" providerId="ADAL" clId="{972F5DF6-07E5-42C9-ADA8-1CF612F8120E}" dt="2024-04-23T13:24:23.862" v="0" actId="478"/>
          <ac:picMkLst>
            <pc:docMk/>
            <pc:sldMk cId="1008454840" sldId="304"/>
            <ac:picMk id="7170" creationId="{A8914D7F-3B2E-5FDF-98D9-8430166D0354}"/>
          </ac:picMkLst>
        </pc:picChg>
        <pc:picChg chg="add mod">
          <ac:chgData name="Mina Farmanbar" userId="2a1e0098-5dc4-4049-80c3-9d1d60d2f212" providerId="ADAL" clId="{972F5DF6-07E5-42C9-ADA8-1CF612F8120E}" dt="2024-04-23T13:24:44.185" v="5" actId="14100"/>
          <ac:picMkLst>
            <pc:docMk/>
            <pc:sldMk cId="1008454840" sldId="304"/>
            <ac:picMk id="8194" creationId="{7AC08C88-D078-9E0D-9B13-F6F21B7FE1EF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3T13:27:27.350" v="25" actId="403"/>
        <pc:sldMkLst>
          <pc:docMk/>
          <pc:sldMk cId="1837699394" sldId="305"/>
        </pc:sldMkLst>
        <pc:spChg chg="mod">
          <ac:chgData name="Mina Farmanbar" userId="2a1e0098-5dc4-4049-80c3-9d1d60d2f212" providerId="ADAL" clId="{972F5DF6-07E5-42C9-ADA8-1CF612F8120E}" dt="2024-04-23T13:25:58.592" v="13" actId="6549"/>
          <ac:spMkLst>
            <pc:docMk/>
            <pc:sldMk cId="1837699394" sldId="305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3T13:27:27.350" v="25" actId="403"/>
          <ac:spMkLst>
            <pc:docMk/>
            <pc:sldMk cId="1837699394" sldId="305"/>
            <ac:spMk id="4" creationId="{DE5C7B5A-A5C3-15D4-DF71-B692D28942FC}"/>
          </ac:spMkLst>
        </pc:spChg>
        <pc:picChg chg="del">
          <ac:chgData name="Mina Farmanbar" userId="2a1e0098-5dc4-4049-80c3-9d1d60d2f212" providerId="ADAL" clId="{972F5DF6-07E5-42C9-ADA8-1CF612F8120E}" dt="2024-04-23T13:26:52.352" v="17" actId="478"/>
          <ac:picMkLst>
            <pc:docMk/>
            <pc:sldMk cId="1837699394" sldId="305"/>
            <ac:picMk id="8194" creationId="{7AC08C88-D078-9E0D-9B13-F6F21B7FE1EF}"/>
          </ac:picMkLst>
        </pc:picChg>
        <pc:picChg chg="add mod">
          <ac:chgData name="Mina Farmanbar" userId="2a1e0098-5dc4-4049-80c3-9d1d60d2f212" providerId="ADAL" clId="{972F5DF6-07E5-42C9-ADA8-1CF612F8120E}" dt="2024-04-23T13:27:06.939" v="21" actId="14100"/>
          <ac:picMkLst>
            <pc:docMk/>
            <pc:sldMk cId="1837699394" sldId="305"/>
            <ac:picMk id="9218" creationId="{ADA5FA4F-3D41-57A9-047C-62485A367489}"/>
          </ac:picMkLst>
        </pc:picChg>
      </pc:sldChg>
      <pc:sldChg chg="add">
        <pc:chgData name="Mina Farmanbar" userId="2a1e0098-5dc4-4049-80c3-9d1d60d2f212" providerId="ADAL" clId="{972F5DF6-07E5-42C9-ADA8-1CF612F8120E}" dt="2024-04-24T09:38:40.005" v="108" actId="2890"/>
        <pc:sldMkLst>
          <pc:docMk/>
          <pc:sldMk cId="44235392" sldId="306"/>
        </pc:sldMkLst>
      </pc:sldChg>
      <pc:sldChg chg="new del">
        <pc:chgData name="Mina Farmanbar" userId="2a1e0098-5dc4-4049-80c3-9d1d60d2f212" providerId="ADAL" clId="{972F5DF6-07E5-42C9-ADA8-1CF612F8120E}" dt="2024-04-24T09:38:33.774" v="107" actId="47"/>
        <pc:sldMkLst>
          <pc:docMk/>
          <pc:sldMk cId="4264273376" sldId="306"/>
        </pc:sldMkLst>
      </pc:sldChg>
      <pc:sldChg chg="add del">
        <pc:chgData name="Mina Farmanbar" userId="2a1e0098-5dc4-4049-80c3-9d1d60d2f212" providerId="ADAL" clId="{972F5DF6-07E5-42C9-ADA8-1CF612F8120E}" dt="2024-04-24T09:38:32.661" v="106" actId="47"/>
        <pc:sldMkLst>
          <pc:docMk/>
          <pc:sldMk cId="1329881233" sldId="307"/>
        </pc:sldMkLst>
      </pc:sldChg>
      <pc:sldChg chg="addSp delSp modSp add mod ord">
        <pc:chgData name="Mina Farmanbar" userId="2a1e0098-5dc4-4049-80c3-9d1d60d2f212" providerId="ADAL" clId="{972F5DF6-07E5-42C9-ADA8-1CF612F8120E}" dt="2024-04-24T09:53:18.865" v="285" actId="20577"/>
        <pc:sldMkLst>
          <pc:docMk/>
          <pc:sldMk cId="1484408720" sldId="307"/>
        </pc:sldMkLst>
        <pc:spChg chg="mod">
          <ac:chgData name="Mina Farmanbar" userId="2a1e0098-5dc4-4049-80c3-9d1d60d2f212" providerId="ADAL" clId="{972F5DF6-07E5-42C9-ADA8-1CF612F8120E}" dt="2024-04-24T09:53:18.865" v="285" actId="20577"/>
          <ac:spMkLst>
            <pc:docMk/>
            <pc:sldMk cId="1484408720" sldId="307"/>
            <ac:spMk id="4" creationId="{DE5C7B5A-A5C3-15D4-DF71-B692D28942FC}"/>
          </ac:spMkLst>
        </pc:spChg>
        <pc:picChg chg="add del mod">
          <ac:chgData name="Mina Farmanbar" userId="2a1e0098-5dc4-4049-80c3-9d1d60d2f212" providerId="ADAL" clId="{972F5DF6-07E5-42C9-ADA8-1CF612F8120E}" dt="2024-04-24T09:46:42.307" v="150" actId="478"/>
          <ac:picMkLst>
            <pc:docMk/>
            <pc:sldMk cId="1484408720" sldId="307"/>
            <ac:picMk id="3" creationId="{63E155D2-AB34-34BE-B8AA-8B876362989F}"/>
          </ac:picMkLst>
        </pc:picChg>
        <pc:picChg chg="add mod">
          <ac:chgData name="Mina Farmanbar" userId="2a1e0098-5dc4-4049-80c3-9d1d60d2f212" providerId="ADAL" clId="{972F5DF6-07E5-42C9-ADA8-1CF612F8120E}" dt="2024-04-24T09:46:45.113" v="152" actId="26606"/>
          <ac:picMkLst>
            <pc:docMk/>
            <pc:sldMk cId="1484408720" sldId="307"/>
            <ac:picMk id="11266" creationId="{9B2429BB-2FA3-D71D-0B2D-6FE9BCC929D9}"/>
          </ac:picMkLst>
        </pc:picChg>
      </pc:sldChg>
      <pc:sldChg chg="modSp new mod">
        <pc:chgData name="Mina Farmanbar" userId="2a1e0098-5dc4-4049-80c3-9d1d60d2f212" providerId="ADAL" clId="{972F5DF6-07E5-42C9-ADA8-1CF612F8120E}" dt="2024-04-29T11:49:49.516" v="2822" actId="20577"/>
        <pc:sldMkLst>
          <pc:docMk/>
          <pc:sldMk cId="431343812" sldId="308"/>
        </pc:sldMkLst>
        <pc:spChg chg="mod">
          <ac:chgData name="Mina Farmanbar" userId="2a1e0098-5dc4-4049-80c3-9d1d60d2f212" providerId="ADAL" clId="{972F5DF6-07E5-42C9-ADA8-1CF612F8120E}" dt="2024-04-25T11:05:21.275" v="523" actId="20577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972F5DF6-07E5-42C9-ADA8-1CF612F8120E}" dt="2024-04-29T11:49:49.516" v="2822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addSp delSp modSp new mod">
        <pc:chgData name="Mina Farmanbar" userId="2a1e0098-5dc4-4049-80c3-9d1d60d2f212" providerId="ADAL" clId="{972F5DF6-07E5-42C9-ADA8-1CF612F8120E}" dt="2024-04-29T11:54:19.315" v="2876" actId="27636"/>
        <pc:sldMkLst>
          <pc:docMk/>
          <pc:sldMk cId="3652323871" sldId="309"/>
        </pc:sldMkLst>
        <pc:spChg chg="mod">
          <ac:chgData name="Mina Farmanbar" userId="2a1e0098-5dc4-4049-80c3-9d1d60d2f212" providerId="ADAL" clId="{972F5DF6-07E5-42C9-ADA8-1CF612F8120E}" dt="2024-04-29T11:42:56.137" v="2774" actId="6549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972F5DF6-07E5-42C9-ADA8-1CF612F8120E}" dt="2024-04-29T11:54:19.315" v="2876" actId="27636"/>
          <ac:spMkLst>
            <pc:docMk/>
            <pc:sldMk cId="3652323871" sldId="309"/>
            <ac:spMk id="3" creationId="{8DECAAC9-227F-9DE8-BB67-56A231BC9C37}"/>
          </ac:spMkLst>
        </pc:spChg>
        <pc:spChg chg="add del mod">
          <ac:chgData name="Mina Farmanbar" userId="2a1e0098-5dc4-4049-80c3-9d1d60d2f212" providerId="ADAL" clId="{972F5DF6-07E5-42C9-ADA8-1CF612F8120E}" dt="2024-04-29T11:54:00.105" v="2869" actId="478"/>
          <ac:spMkLst>
            <pc:docMk/>
            <pc:sldMk cId="3652323871" sldId="309"/>
            <ac:spMk id="5" creationId="{D88C4D47-CCB0-C7EE-8A81-830E8E57BFC2}"/>
          </ac:spMkLst>
        </pc:spChg>
        <pc:spChg chg="add del mod">
          <ac:chgData name="Mina Farmanbar" userId="2a1e0098-5dc4-4049-80c3-9d1d60d2f212" providerId="ADAL" clId="{972F5DF6-07E5-42C9-ADA8-1CF612F8120E}" dt="2024-04-29T11:54:00.581" v="2870" actId="478"/>
          <ac:spMkLst>
            <pc:docMk/>
            <pc:sldMk cId="3652323871" sldId="309"/>
            <ac:spMk id="6" creationId="{66E33512-F33F-AD92-F73E-1C9EA8FA8781}"/>
          </ac:spMkLst>
        </pc:spChg>
        <pc:spChg chg="add del mod">
          <ac:chgData name="Mina Farmanbar" userId="2a1e0098-5dc4-4049-80c3-9d1d60d2f212" providerId="ADAL" clId="{972F5DF6-07E5-42C9-ADA8-1CF612F8120E}" dt="2024-04-29T11:53:59.146" v="2868" actId="478"/>
          <ac:spMkLst>
            <pc:docMk/>
            <pc:sldMk cId="3652323871" sldId="309"/>
            <ac:spMk id="7" creationId="{81E51455-C0DD-FB3D-9DAE-290A901B2431}"/>
          </ac:spMkLst>
        </pc:spChg>
        <pc:spChg chg="add del mod">
          <ac:chgData name="Mina Farmanbar" userId="2a1e0098-5dc4-4049-80c3-9d1d60d2f212" providerId="ADAL" clId="{972F5DF6-07E5-42C9-ADA8-1CF612F8120E}" dt="2024-04-29T11:53:57.851" v="2867" actId="478"/>
          <ac:spMkLst>
            <pc:docMk/>
            <pc:sldMk cId="3652323871" sldId="309"/>
            <ac:spMk id="8" creationId="{AAA4CB50-E890-D14B-18DA-A68A3E35D924}"/>
          </ac:spMkLst>
        </pc:spChg>
      </pc:sldChg>
      <pc:sldChg chg="modSp add mod ord">
        <pc:chgData name="Mina Farmanbar" userId="2a1e0098-5dc4-4049-80c3-9d1d60d2f212" providerId="ADAL" clId="{972F5DF6-07E5-42C9-ADA8-1CF612F8120E}" dt="2024-04-25T12:06:44.901" v="867" actId="20577"/>
        <pc:sldMkLst>
          <pc:docMk/>
          <pc:sldMk cId="758298228" sldId="310"/>
        </pc:sldMkLst>
        <pc:spChg chg="mod">
          <ac:chgData name="Mina Farmanbar" userId="2a1e0098-5dc4-4049-80c3-9d1d60d2f212" providerId="ADAL" clId="{972F5DF6-07E5-42C9-ADA8-1CF612F8120E}" dt="2024-04-25T12:06:44.901" v="867" actId="20577"/>
          <ac:spMkLst>
            <pc:docMk/>
            <pc:sldMk cId="758298228" sldId="310"/>
            <ac:spMk id="6" creationId="{406A5BB2-D05B-64E8-E64B-70EA10C0E316}"/>
          </ac:spMkLst>
        </pc:spChg>
      </pc:sldChg>
      <pc:sldChg chg="modSp add">
        <pc:chgData name="Mina Farmanbar" userId="2a1e0098-5dc4-4049-80c3-9d1d60d2f212" providerId="ADAL" clId="{972F5DF6-07E5-42C9-ADA8-1CF612F8120E}" dt="2024-04-25T12:11:39.513" v="908"/>
        <pc:sldMkLst>
          <pc:docMk/>
          <pc:sldMk cId="2733305281" sldId="311"/>
        </pc:sldMkLst>
        <pc:spChg chg="mod">
          <ac:chgData name="Mina Farmanbar" userId="2a1e0098-5dc4-4049-80c3-9d1d60d2f212" providerId="ADAL" clId="{972F5DF6-07E5-42C9-ADA8-1CF612F8120E}" dt="2024-04-25T12:11:39.513" v="908"/>
          <ac:spMkLst>
            <pc:docMk/>
            <pc:sldMk cId="2733305281" sldId="311"/>
            <ac:spMk id="3" creationId="{AACA951C-3CAE-B9BB-DDE9-6E5FBF4E56A2}"/>
          </ac:spMkLst>
        </pc:spChg>
      </pc:sldChg>
      <pc:sldChg chg="modSp add">
        <pc:chgData name="Mina Farmanbar" userId="2a1e0098-5dc4-4049-80c3-9d1d60d2f212" providerId="ADAL" clId="{972F5DF6-07E5-42C9-ADA8-1CF612F8120E}" dt="2024-04-25T12:10:41.470" v="898"/>
        <pc:sldMkLst>
          <pc:docMk/>
          <pc:sldMk cId="2016723359" sldId="312"/>
        </pc:sldMkLst>
        <pc:spChg chg="mod">
          <ac:chgData name="Mina Farmanbar" userId="2a1e0098-5dc4-4049-80c3-9d1d60d2f212" providerId="ADAL" clId="{972F5DF6-07E5-42C9-ADA8-1CF612F8120E}" dt="2024-04-25T12:10:41.470" v="898"/>
          <ac:spMkLst>
            <pc:docMk/>
            <pc:sldMk cId="2016723359" sldId="312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39.385" v="886"/>
        <pc:sldMkLst>
          <pc:docMk/>
          <pc:sldMk cId="3810545485" sldId="313"/>
        </pc:sldMkLst>
        <pc:spChg chg="mod">
          <ac:chgData name="Mina Farmanbar" userId="2a1e0098-5dc4-4049-80c3-9d1d60d2f212" providerId="ADAL" clId="{972F5DF6-07E5-42C9-ADA8-1CF612F8120E}" dt="2024-04-25T12:09:39.385" v="886"/>
          <ac:spMkLst>
            <pc:docMk/>
            <pc:sldMk cId="3810545485" sldId="313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14.819" v="882"/>
        <pc:sldMkLst>
          <pc:docMk/>
          <pc:sldMk cId="170535813" sldId="314"/>
        </pc:sldMkLst>
        <pc:spChg chg="mod">
          <ac:chgData name="Mina Farmanbar" userId="2a1e0098-5dc4-4049-80c3-9d1d60d2f212" providerId="ADAL" clId="{972F5DF6-07E5-42C9-ADA8-1CF612F8120E}" dt="2024-04-25T12:09:14.819" v="882"/>
          <ac:spMkLst>
            <pc:docMk/>
            <pc:sldMk cId="170535813" sldId="314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13:12.220" v="910" actId="12"/>
        <pc:sldMkLst>
          <pc:docMk/>
          <pc:sldMk cId="1088702416" sldId="315"/>
        </pc:sldMkLst>
        <pc:spChg chg="mod">
          <ac:chgData name="Mina Farmanbar" userId="2a1e0098-5dc4-4049-80c3-9d1d60d2f212" providerId="ADAL" clId="{972F5DF6-07E5-42C9-ADA8-1CF612F8120E}" dt="2024-04-25T12:13:12.220" v="910" actId="12"/>
          <ac:spMkLst>
            <pc:docMk/>
            <pc:sldMk cId="1088702416" sldId="315"/>
            <ac:spMk id="3" creationId="{D1455C0B-19FB-954B-532A-0A68CAC4E0E4}"/>
          </ac:spMkLst>
        </pc:spChg>
      </pc:sldChg>
      <pc:sldChg chg="modSp add mod">
        <pc:chgData name="Mina Farmanbar" userId="2a1e0098-5dc4-4049-80c3-9d1d60d2f212" providerId="ADAL" clId="{972F5DF6-07E5-42C9-ADA8-1CF612F8120E}" dt="2024-04-25T12:07:02.659" v="870"/>
        <pc:sldMkLst>
          <pc:docMk/>
          <pc:sldMk cId="1032737226" sldId="316"/>
        </pc:sldMkLst>
        <pc:spChg chg="mod">
          <ac:chgData name="Mina Farmanbar" userId="2a1e0098-5dc4-4049-80c3-9d1d60d2f212" providerId="ADAL" clId="{972F5DF6-07E5-42C9-ADA8-1CF612F8120E}" dt="2024-04-25T12:07:02.659" v="870"/>
          <ac:spMkLst>
            <pc:docMk/>
            <pc:sldMk cId="1032737226" sldId="316"/>
            <ac:spMk id="2" creationId="{5060E8D6-C8A2-3438-88BF-E6311410B612}"/>
          </ac:spMkLst>
        </pc:spChg>
      </pc:sldChg>
      <pc:sldChg chg="modSp add del mod">
        <pc:chgData name="Mina Farmanbar" userId="2a1e0098-5dc4-4049-80c3-9d1d60d2f212" providerId="ADAL" clId="{972F5DF6-07E5-42C9-ADA8-1CF612F8120E}" dt="2024-04-25T12:07:15.840" v="873" actId="47"/>
        <pc:sldMkLst>
          <pc:docMk/>
          <pc:sldMk cId="4098863389" sldId="317"/>
        </pc:sldMkLst>
        <pc:spChg chg="mod">
          <ac:chgData name="Mina Farmanbar" userId="2a1e0098-5dc4-4049-80c3-9d1d60d2f212" providerId="ADAL" clId="{972F5DF6-07E5-42C9-ADA8-1CF612F8120E}" dt="2024-04-25T12:07:05.678" v="871"/>
          <ac:spMkLst>
            <pc:docMk/>
            <pc:sldMk cId="4098863389" sldId="317"/>
            <ac:spMk id="2" creationId="{5060E8D6-C8A2-3438-88BF-E6311410B612}"/>
          </ac:spMkLst>
        </pc:spChg>
      </pc:sldChg>
      <pc:sldChg chg="add">
        <pc:chgData name="Mina Farmanbar" userId="2a1e0098-5dc4-4049-80c3-9d1d60d2f212" providerId="ADAL" clId="{972F5DF6-07E5-42C9-ADA8-1CF612F8120E}" dt="2024-04-25T12:08:21.368" v="875"/>
        <pc:sldMkLst>
          <pc:docMk/>
          <pc:sldMk cId="2052168869" sldId="318"/>
        </pc:sldMkLst>
      </pc:sldChg>
      <pc:sldChg chg="modSp add">
        <pc:chgData name="Mina Farmanbar" userId="2a1e0098-5dc4-4049-80c3-9d1d60d2f212" providerId="ADAL" clId="{972F5DF6-07E5-42C9-ADA8-1CF612F8120E}" dt="2024-04-25T12:11:02.634" v="902"/>
        <pc:sldMkLst>
          <pc:docMk/>
          <pc:sldMk cId="2611003974" sldId="319"/>
        </pc:sldMkLst>
        <pc:spChg chg="mod">
          <ac:chgData name="Mina Farmanbar" userId="2a1e0098-5dc4-4049-80c3-9d1d60d2f212" providerId="ADAL" clId="{972F5DF6-07E5-42C9-ADA8-1CF612F8120E}" dt="2024-04-25T12:11:02.634" v="902"/>
          <ac:spMkLst>
            <pc:docMk/>
            <pc:sldMk cId="2611003974" sldId="319"/>
            <ac:spMk id="3" creationId="{D1455C0B-19FB-954B-532A-0A68CAC4E0E4}"/>
          </ac:spMkLst>
        </pc:spChg>
      </pc:sldChg>
      <pc:sldChg chg="add">
        <pc:chgData name="Mina Farmanbar" userId="2a1e0098-5dc4-4049-80c3-9d1d60d2f212" providerId="ADAL" clId="{972F5DF6-07E5-42C9-ADA8-1CF612F8120E}" dt="2024-04-25T12:13:59.035" v="912"/>
        <pc:sldMkLst>
          <pc:docMk/>
          <pc:sldMk cId="108445501" sldId="320"/>
        </pc:sldMkLst>
      </pc:sldChg>
      <pc:sldChg chg="add del">
        <pc:chgData name="Mina Farmanbar" userId="2a1e0098-5dc4-4049-80c3-9d1d60d2f212" providerId="ADAL" clId="{972F5DF6-07E5-42C9-ADA8-1CF612F8120E}" dt="2024-04-25T12:13:22.209" v="911" actId="47"/>
        <pc:sldMkLst>
          <pc:docMk/>
          <pc:sldMk cId="1725187581" sldId="320"/>
        </pc:sldMkLst>
      </pc:sldChg>
      <pc:sldChg chg="addSp delSp modSp add mod">
        <pc:chgData name="Mina Farmanbar" userId="2a1e0098-5dc4-4049-80c3-9d1d60d2f212" providerId="ADAL" clId="{972F5DF6-07E5-42C9-ADA8-1CF612F8120E}" dt="2024-04-25T12:49:02.474" v="1619" actId="1076"/>
        <pc:sldMkLst>
          <pc:docMk/>
          <pc:sldMk cId="1133566130" sldId="321"/>
        </pc:sldMkLst>
        <pc:spChg chg="mod">
          <ac:chgData name="Mina Farmanbar" userId="2a1e0098-5dc4-4049-80c3-9d1d60d2f212" providerId="ADAL" clId="{972F5DF6-07E5-42C9-ADA8-1CF612F8120E}" dt="2024-04-25T12:48:54.373" v="1617" actId="122"/>
          <ac:spMkLst>
            <pc:docMk/>
            <pc:sldMk cId="1133566130" sldId="321"/>
            <ac:spMk id="4" creationId="{DE5C7B5A-A5C3-15D4-DF71-B692D28942FC}"/>
          </ac:spMkLst>
        </pc:spChg>
        <pc:spChg chg="add del">
          <ac:chgData name="Mina Farmanbar" userId="2a1e0098-5dc4-4049-80c3-9d1d60d2f212" providerId="ADAL" clId="{972F5DF6-07E5-42C9-ADA8-1CF612F8120E}" dt="2024-04-25T12:46:42.516" v="1571" actId="22"/>
          <ac:spMkLst>
            <pc:docMk/>
            <pc:sldMk cId="1133566130" sldId="321"/>
            <ac:spMk id="5" creationId="{F19F7D77-F9AC-70DE-7A0F-5D2A669ECF41}"/>
          </ac:spMkLst>
        </pc:spChg>
        <pc:spChg chg="mod">
          <ac:chgData name="Mina Farmanbar" userId="2a1e0098-5dc4-4049-80c3-9d1d60d2f212" providerId="ADAL" clId="{972F5DF6-07E5-42C9-ADA8-1CF612F8120E}" dt="2024-04-25T12:48:49.580" v="1616" actId="122"/>
          <ac:spMkLst>
            <pc:docMk/>
            <pc:sldMk cId="1133566130" sldId="321"/>
            <ac:spMk id="7" creationId="{C86DB698-24E7-14DC-B369-BBFACC8303E3}"/>
          </ac:spMkLst>
        </pc:spChg>
        <pc:spChg chg="mod">
          <ac:chgData name="Mina Farmanbar" userId="2a1e0098-5dc4-4049-80c3-9d1d60d2f212" providerId="ADAL" clId="{972F5DF6-07E5-42C9-ADA8-1CF612F8120E}" dt="2024-04-25T12:49:02.474" v="1619" actId="1076"/>
          <ac:spMkLst>
            <pc:docMk/>
            <pc:sldMk cId="1133566130" sldId="321"/>
            <ac:spMk id="10" creationId="{AE57E670-DDFE-5581-E210-2485AA4F991E}"/>
          </ac:spMkLst>
        </pc:spChg>
        <pc:spChg chg="mod">
          <ac:chgData name="Mina Farmanbar" userId="2a1e0098-5dc4-4049-80c3-9d1d60d2f212" providerId="ADAL" clId="{972F5DF6-07E5-42C9-ADA8-1CF612F8120E}" dt="2024-04-25T12:48:59.220" v="1618" actId="1076"/>
          <ac:spMkLst>
            <pc:docMk/>
            <pc:sldMk cId="1133566130" sldId="321"/>
            <ac:spMk id="11" creationId="{5E4026EA-684F-703C-CF1C-D77F25DE4A94}"/>
          </ac:spMkLst>
        </pc:spChg>
        <pc:picChg chg="del">
          <ac:chgData name="Mina Farmanbar" userId="2a1e0098-5dc4-4049-80c3-9d1d60d2f212" providerId="ADAL" clId="{972F5DF6-07E5-42C9-ADA8-1CF612F8120E}" dt="2024-04-25T12:45:31.657" v="1523" actId="478"/>
          <ac:picMkLst>
            <pc:docMk/>
            <pc:sldMk cId="1133566130" sldId="321"/>
            <ac:picMk id="8" creationId="{3C5D48F5-D207-5036-9ECA-694C6CD66B7F}"/>
          </ac:picMkLst>
        </pc:picChg>
      </pc:sldChg>
      <pc:sldChg chg="addSp delSp modSp new mod modClrScheme chgLayout">
        <pc:chgData name="Mina Farmanbar" userId="2a1e0098-5dc4-4049-80c3-9d1d60d2f212" providerId="ADAL" clId="{972F5DF6-07E5-42C9-ADA8-1CF612F8120E}" dt="2024-04-25T13:33:26.713" v="1736" actId="20577"/>
        <pc:sldMkLst>
          <pc:docMk/>
          <pc:sldMk cId="2965242730" sldId="322"/>
        </pc:sldMkLst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2" creationId="{728F2D2F-BE49-666E-898B-25B1EE7B3CE4}"/>
          </ac:spMkLst>
        </pc:spChg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3" creationId="{CF2A14C1-ECBB-E1B0-0F40-53B2C3BB8998}"/>
          </ac:spMkLst>
        </pc:spChg>
        <pc:spChg chg="del">
          <ac:chgData name="Mina Farmanbar" userId="2a1e0098-5dc4-4049-80c3-9d1d60d2f212" providerId="ADAL" clId="{972F5DF6-07E5-42C9-ADA8-1CF612F8120E}" dt="2024-04-25T12:52:17.533" v="1621"/>
          <ac:spMkLst>
            <pc:docMk/>
            <pc:sldMk cId="2965242730" sldId="322"/>
            <ac:spMk id="4" creationId="{F54A525B-0044-87AD-7C3D-AFF0D574F356}"/>
          </ac:spMkLst>
        </pc:spChg>
        <pc:spChg chg="mod ord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5" creationId="{3F8BFC85-594A-552F-F50F-5CACCE25313D}"/>
          </ac:spMkLst>
        </pc:spChg>
        <pc:spChg chg="add mod">
          <ac:chgData name="Mina Farmanbar" userId="2a1e0098-5dc4-4049-80c3-9d1d60d2f212" providerId="ADAL" clId="{972F5DF6-07E5-42C9-ADA8-1CF612F8120E}" dt="2024-04-25T13:06:12.516" v="1731" actId="113"/>
          <ac:spMkLst>
            <pc:docMk/>
            <pc:sldMk cId="2965242730" sldId="322"/>
            <ac:spMk id="7" creationId="{EC22E4FF-FD0E-D651-B072-D053392F7A6D}"/>
          </ac:spMkLst>
        </pc:spChg>
        <pc:spChg chg="add del mod">
          <ac:chgData name="Mina Farmanbar" userId="2a1e0098-5dc4-4049-80c3-9d1d60d2f212" providerId="ADAL" clId="{972F5DF6-07E5-42C9-ADA8-1CF612F8120E}" dt="2024-04-25T13:06:06.633" v="1729" actId="478"/>
          <ac:spMkLst>
            <pc:docMk/>
            <pc:sldMk cId="2965242730" sldId="322"/>
            <ac:spMk id="9" creationId="{EC063D2A-4EF6-6EA6-0046-5431C69034FD}"/>
          </ac:spMkLst>
        </pc:spChg>
        <pc:spChg chg="add mod">
          <ac:chgData name="Mina Farmanbar" userId="2a1e0098-5dc4-4049-80c3-9d1d60d2f212" providerId="ADAL" clId="{972F5DF6-07E5-42C9-ADA8-1CF612F8120E}" dt="2024-04-25T13:33:26.713" v="1736" actId="20577"/>
          <ac:spMkLst>
            <pc:docMk/>
            <pc:sldMk cId="2965242730" sldId="322"/>
            <ac:spMk id="11" creationId="{7710555E-483B-8D81-4388-A4C7B52421D5}"/>
          </ac:spMkLst>
        </pc:spChg>
        <pc:picChg chg="add del mod">
          <ac:chgData name="Mina Farmanbar" userId="2a1e0098-5dc4-4049-80c3-9d1d60d2f212" providerId="ADAL" clId="{972F5DF6-07E5-42C9-ADA8-1CF612F8120E}" dt="2024-04-25T13:05:46.547" v="1727" actId="478"/>
          <ac:picMkLst>
            <pc:docMk/>
            <pc:sldMk cId="2965242730" sldId="322"/>
            <ac:picMk id="6" creationId="{22FEF010-5A75-7AB8-F32A-39F78CC6E257}"/>
          </ac:picMkLst>
        </pc:picChg>
        <pc:picChg chg="add mod">
          <ac:chgData name="Mina Farmanbar" userId="2a1e0098-5dc4-4049-80c3-9d1d60d2f212" providerId="ADAL" clId="{972F5DF6-07E5-42C9-ADA8-1CF612F8120E}" dt="2024-04-25T13:06:18.109" v="1734" actId="1076"/>
          <ac:picMkLst>
            <pc:docMk/>
            <pc:sldMk cId="2965242730" sldId="322"/>
            <ac:picMk id="1026" creationId="{926A604B-D817-3103-2BC7-1823F8DAD74B}"/>
          </ac:picMkLst>
        </pc:picChg>
      </pc:sldChg>
      <pc:sldChg chg="addSp delSp modSp add del mod">
        <pc:chgData name="Mina Farmanbar" userId="2a1e0098-5dc4-4049-80c3-9d1d60d2f212" providerId="ADAL" clId="{972F5DF6-07E5-42C9-ADA8-1CF612F8120E}" dt="2024-04-25T13:55:47.940" v="1805" actId="47"/>
        <pc:sldMkLst>
          <pc:docMk/>
          <pc:sldMk cId="3696826928" sldId="323"/>
        </pc:sldMkLst>
        <pc:spChg chg="add">
          <ac:chgData name="Mina Farmanbar" userId="2a1e0098-5dc4-4049-80c3-9d1d60d2f212" providerId="ADAL" clId="{972F5DF6-07E5-42C9-ADA8-1CF612F8120E}" dt="2024-04-25T13:38:18.398" v="1760"/>
          <ac:spMkLst>
            <pc:docMk/>
            <pc:sldMk cId="3696826928" sldId="323"/>
            <ac:spMk id="4" creationId="{EF728859-7648-F5CA-6A95-434E61E7E765}"/>
          </ac:spMkLst>
        </pc:spChg>
        <pc:spChg chg="mod">
          <ac:chgData name="Mina Farmanbar" userId="2a1e0098-5dc4-4049-80c3-9d1d60d2f212" providerId="ADAL" clId="{972F5DF6-07E5-42C9-ADA8-1CF612F8120E}" dt="2024-04-25T13:41:33.540" v="1770" actId="20578"/>
          <ac:spMkLst>
            <pc:docMk/>
            <pc:sldMk cId="3696826928" sldId="323"/>
            <ac:spMk id="7" creationId="{EC22E4FF-FD0E-D651-B072-D053392F7A6D}"/>
          </ac:spMkLst>
        </pc:spChg>
        <pc:spChg chg="mod">
          <ac:chgData name="Mina Farmanbar" userId="2a1e0098-5dc4-4049-80c3-9d1d60d2f212" providerId="ADAL" clId="{972F5DF6-07E5-42C9-ADA8-1CF612F8120E}" dt="2024-04-25T13:34:45.308" v="1749" actId="20577"/>
          <ac:spMkLst>
            <pc:docMk/>
            <pc:sldMk cId="3696826928" sldId="323"/>
            <ac:spMk id="11" creationId="{7710555E-483B-8D81-4388-A4C7B52421D5}"/>
          </ac:spMkLst>
        </pc:spChg>
        <pc:picChg chg="add del">
          <ac:chgData name="Mina Farmanbar" userId="2a1e0098-5dc4-4049-80c3-9d1d60d2f212" providerId="ADAL" clId="{972F5DF6-07E5-42C9-ADA8-1CF612F8120E}" dt="2024-04-25T13:38:17.595" v="1759" actId="478"/>
          <ac:picMkLst>
            <pc:docMk/>
            <pc:sldMk cId="3696826928" sldId="323"/>
            <ac:picMk id="3" creationId="{68A6C47E-1DD4-8152-B496-AE4D5461B352}"/>
          </ac:picMkLst>
        </pc:picChg>
        <pc:picChg chg="add del mod">
          <ac:chgData name="Mina Farmanbar" userId="2a1e0098-5dc4-4049-80c3-9d1d60d2f212" providerId="ADAL" clId="{972F5DF6-07E5-42C9-ADA8-1CF612F8120E}" dt="2024-04-25T13:40:20.223" v="1765" actId="478"/>
          <ac:picMkLst>
            <pc:docMk/>
            <pc:sldMk cId="3696826928" sldId="323"/>
            <ac:picMk id="6" creationId="{241589B3-2B4D-2F55-BD34-83441FE51BB2}"/>
          </ac:picMkLst>
        </pc:picChg>
        <pc:picChg chg="del">
          <ac:chgData name="Mina Farmanbar" userId="2a1e0098-5dc4-4049-80c3-9d1d60d2f212" providerId="ADAL" clId="{972F5DF6-07E5-42C9-ADA8-1CF612F8120E}" dt="2024-04-25T13:34:58.095" v="1751" actId="478"/>
          <ac:picMkLst>
            <pc:docMk/>
            <pc:sldMk cId="3696826928" sldId="323"/>
            <ac:picMk id="1026" creationId="{926A604B-D817-3103-2BC7-1823F8DAD74B}"/>
          </ac:picMkLst>
        </pc:picChg>
        <pc:picChg chg="add mod">
          <ac:chgData name="Mina Farmanbar" userId="2a1e0098-5dc4-4049-80c3-9d1d60d2f212" providerId="ADAL" clId="{972F5DF6-07E5-42C9-ADA8-1CF612F8120E}" dt="2024-04-25T13:40:27.085" v="1768" actId="1076"/>
          <ac:picMkLst>
            <pc:docMk/>
            <pc:sldMk cId="3696826928" sldId="323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3:55:24.566" v="1801" actId="20577"/>
        <pc:sldMkLst>
          <pc:docMk/>
          <pc:sldMk cId="2974624021" sldId="324"/>
        </pc:sldMkLst>
        <pc:spChg chg="mod">
          <ac:chgData name="Mina Farmanbar" userId="2a1e0098-5dc4-4049-80c3-9d1d60d2f212" providerId="ADAL" clId="{972F5DF6-07E5-42C9-ADA8-1CF612F8120E}" dt="2024-04-25T13:55:24.566" v="1801" actId="20577"/>
          <ac:spMkLst>
            <pc:docMk/>
            <pc:sldMk cId="2974624021" sldId="324"/>
            <ac:spMk id="7" creationId="{EC22E4FF-FD0E-D651-B072-D053392F7A6D}"/>
          </ac:spMkLst>
        </pc:spChg>
        <pc:picChg chg="add del mod">
          <ac:chgData name="Mina Farmanbar" userId="2a1e0098-5dc4-4049-80c3-9d1d60d2f212" providerId="ADAL" clId="{972F5DF6-07E5-42C9-ADA8-1CF612F8120E}" dt="2024-04-25T13:55:14.114" v="1793" actId="478"/>
          <ac:picMkLst>
            <pc:docMk/>
            <pc:sldMk cId="2974624021" sldId="324"/>
            <ac:picMk id="2" creationId="{3CE0EDDA-81A1-05CD-1AFC-7E56431C9494}"/>
          </ac:picMkLst>
        </pc:picChg>
        <pc:picChg chg="del mod">
          <ac:chgData name="Mina Farmanbar" userId="2a1e0098-5dc4-4049-80c3-9d1d60d2f212" providerId="ADAL" clId="{972F5DF6-07E5-42C9-ADA8-1CF612F8120E}" dt="2024-04-25T13:55:00.580" v="1792" actId="478"/>
          <ac:picMkLst>
            <pc:docMk/>
            <pc:sldMk cId="2974624021" sldId="324"/>
            <ac:picMk id="3076" creationId="{547F1C94-02F3-B48A-6F51-901EE46F5EE2}"/>
          </ac:picMkLst>
        </pc:picChg>
      </pc:sldChg>
      <pc:sldChg chg="delSp modSp add mod">
        <pc:chgData name="Mina Farmanbar" userId="2a1e0098-5dc4-4049-80c3-9d1d60d2f212" providerId="ADAL" clId="{972F5DF6-07E5-42C9-ADA8-1CF612F8120E}" dt="2024-04-25T13:58:06.980" v="1851" actId="21"/>
        <pc:sldMkLst>
          <pc:docMk/>
          <pc:sldMk cId="52596994" sldId="325"/>
        </pc:sldMkLst>
        <pc:spChg chg="mod">
          <ac:chgData name="Mina Farmanbar" userId="2a1e0098-5dc4-4049-80c3-9d1d60d2f212" providerId="ADAL" clId="{972F5DF6-07E5-42C9-ADA8-1CF612F8120E}" dt="2024-04-25T13:58:06.980" v="1851" actId="21"/>
          <ac:spMkLst>
            <pc:docMk/>
            <pc:sldMk cId="52596994" sldId="325"/>
            <ac:spMk id="7" creationId="{EC22E4FF-FD0E-D651-B072-D053392F7A6D}"/>
          </ac:spMkLst>
        </pc:spChg>
        <pc:picChg chg="mod">
          <ac:chgData name="Mina Farmanbar" userId="2a1e0098-5dc4-4049-80c3-9d1d60d2f212" providerId="ADAL" clId="{972F5DF6-07E5-42C9-ADA8-1CF612F8120E}" dt="2024-04-25T13:56:54.491" v="1834" actId="1076"/>
          <ac:picMkLst>
            <pc:docMk/>
            <pc:sldMk cId="52596994" sldId="325"/>
            <ac:picMk id="2" creationId="{3CE0EDDA-81A1-05CD-1AFC-7E56431C9494}"/>
          </ac:picMkLst>
        </pc:picChg>
        <pc:picChg chg="del">
          <ac:chgData name="Mina Farmanbar" userId="2a1e0098-5dc4-4049-80c3-9d1d60d2f212" providerId="ADAL" clId="{972F5DF6-07E5-42C9-ADA8-1CF612F8120E}" dt="2024-04-25T13:55:27.346" v="1802" actId="478"/>
          <ac:picMkLst>
            <pc:docMk/>
            <pc:sldMk cId="52596994" sldId="325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4:00:35.335" v="1874" actId="1076"/>
        <pc:sldMkLst>
          <pc:docMk/>
          <pc:sldMk cId="1613998681" sldId="326"/>
        </pc:sldMkLst>
        <pc:spChg chg="mod">
          <ac:chgData name="Mina Farmanbar" userId="2a1e0098-5dc4-4049-80c3-9d1d60d2f212" providerId="ADAL" clId="{972F5DF6-07E5-42C9-ADA8-1CF612F8120E}" dt="2024-04-25T14:00:26.231" v="1872" actId="20577"/>
          <ac:spMkLst>
            <pc:docMk/>
            <pc:sldMk cId="1613998681" sldId="326"/>
            <ac:spMk id="7" creationId="{EC22E4FF-FD0E-D651-B072-D053392F7A6D}"/>
          </ac:spMkLst>
        </pc:spChg>
        <pc:picChg chg="del">
          <ac:chgData name="Mina Farmanbar" userId="2a1e0098-5dc4-4049-80c3-9d1d60d2f212" providerId="ADAL" clId="{972F5DF6-07E5-42C9-ADA8-1CF612F8120E}" dt="2024-04-25T13:58:15.374" v="1855" actId="478"/>
          <ac:picMkLst>
            <pc:docMk/>
            <pc:sldMk cId="1613998681" sldId="326"/>
            <ac:picMk id="2" creationId="{3CE0EDDA-81A1-05CD-1AFC-7E56431C9494}"/>
          </ac:picMkLst>
        </pc:picChg>
        <pc:picChg chg="add mod">
          <ac:chgData name="Mina Farmanbar" userId="2a1e0098-5dc4-4049-80c3-9d1d60d2f212" providerId="ADAL" clId="{972F5DF6-07E5-42C9-ADA8-1CF612F8120E}" dt="2024-04-25T14:00:35.335" v="1874" actId="1076"/>
          <ac:picMkLst>
            <pc:docMk/>
            <pc:sldMk cId="1613998681" sldId="326"/>
            <ac:picMk id="3" creationId="{ECE8CC63-28FC-78D9-F7C7-D8D6AA8E6AC9}"/>
          </ac:picMkLst>
        </pc:picChg>
      </pc:sldChg>
      <pc:sldChg chg="modSp new mod">
        <pc:chgData name="Mina Farmanbar" userId="2a1e0098-5dc4-4049-80c3-9d1d60d2f212" providerId="ADAL" clId="{972F5DF6-07E5-42C9-ADA8-1CF612F8120E}" dt="2024-04-25T14:03:53.527" v="1921"/>
        <pc:sldMkLst>
          <pc:docMk/>
          <pc:sldMk cId="4057007298" sldId="327"/>
        </pc:sldMkLst>
        <pc:spChg chg="mod">
          <ac:chgData name="Mina Farmanbar" userId="2a1e0098-5dc4-4049-80c3-9d1d60d2f212" providerId="ADAL" clId="{972F5DF6-07E5-42C9-ADA8-1CF612F8120E}" dt="2024-04-25T14:03:53.527" v="1921"/>
          <ac:spMkLst>
            <pc:docMk/>
            <pc:sldMk cId="4057007298" sldId="327"/>
            <ac:spMk id="2" creationId="{29E477AA-DA6D-C751-0028-F7089DC1B10F}"/>
          </ac:spMkLst>
        </pc:spChg>
        <pc:spChg chg="mod">
          <ac:chgData name="Mina Farmanbar" userId="2a1e0098-5dc4-4049-80c3-9d1d60d2f212" providerId="ADAL" clId="{972F5DF6-07E5-42C9-ADA8-1CF612F8120E}" dt="2024-04-25T14:02:02.551" v="1899" actId="21"/>
          <ac:spMkLst>
            <pc:docMk/>
            <pc:sldMk cId="4057007298" sldId="327"/>
            <ac:spMk id="3" creationId="{C44D566C-4087-9CA1-6DDB-A07EB4C0C158}"/>
          </ac:spMkLst>
        </pc:spChg>
      </pc:sldChg>
      <pc:sldChg chg="addSp modSp new mod">
        <pc:chgData name="Mina Farmanbar" userId="2a1e0098-5dc4-4049-80c3-9d1d60d2f212" providerId="ADAL" clId="{972F5DF6-07E5-42C9-ADA8-1CF612F8120E}" dt="2024-04-25T14:03:55.222" v="1922"/>
        <pc:sldMkLst>
          <pc:docMk/>
          <pc:sldMk cId="2701338982" sldId="328"/>
        </pc:sldMkLst>
        <pc:spChg chg="mod">
          <ac:chgData name="Mina Farmanbar" userId="2a1e0098-5dc4-4049-80c3-9d1d60d2f212" providerId="ADAL" clId="{972F5DF6-07E5-42C9-ADA8-1CF612F8120E}" dt="2024-04-25T14:03:55.222" v="1922"/>
          <ac:spMkLst>
            <pc:docMk/>
            <pc:sldMk cId="2701338982" sldId="328"/>
            <ac:spMk id="2" creationId="{FB39446C-A08C-6D2C-4EB6-839D2CD24CC2}"/>
          </ac:spMkLst>
        </pc:spChg>
        <pc:spChg chg="mod">
          <ac:chgData name="Mina Farmanbar" userId="2a1e0098-5dc4-4049-80c3-9d1d60d2f212" providerId="ADAL" clId="{972F5DF6-07E5-42C9-ADA8-1CF612F8120E}" dt="2024-04-25T14:03:04.749" v="1916"/>
          <ac:spMkLst>
            <pc:docMk/>
            <pc:sldMk cId="2701338982" sldId="328"/>
            <ac:spMk id="3" creationId="{94EBB327-6387-F3A5-5736-0A0321A738D2}"/>
          </ac:spMkLst>
        </pc:spChg>
        <pc:spChg chg="add mod">
          <ac:chgData name="Mina Farmanbar" userId="2a1e0098-5dc4-4049-80c3-9d1d60d2f212" providerId="ADAL" clId="{972F5DF6-07E5-42C9-ADA8-1CF612F8120E}" dt="2024-04-25T14:03:12.346" v="1919" actId="14100"/>
          <ac:spMkLst>
            <pc:docMk/>
            <pc:sldMk cId="2701338982" sldId="328"/>
            <ac:spMk id="7" creationId="{30E85ED6-9FD8-BFAA-4CB4-93053F76C830}"/>
          </ac:spMkLst>
        </pc:spChg>
        <pc:picChg chg="add mod">
          <ac:chgData name="Mina Farmanbar" userId="2a1e0098-5dc4-4049-80c3-9d1d60d2f212" providerId="ADAL" clId="{972F5DF6-07E5-42C9-ADA8-1CF612F8120E}" dt="2024-04-25T14:03:18.307" v="1920" actId="1076"/>
          <ac:picMkLst>
            <pc:docMk/>
            <pc:sldMk cId="2701338982" sldId="328"/>
            <ac:picMk id="5" creationId="{5605EDFF-65EB-803C-9B3A-FDFCD3FF39AB}"/>
          </ac:picMkLst>
        </pc:picChg>
      </pc:sldChg>
      <pc:sldChg chg="addSp delSp modSp new mod ord modNotesTx">
        <pc:chgData name="Mina Farmanbar" userId="2a1e0098-5dc4-4049-80c3-9d1d60d2f212" providerId="ADAL" clId="{972F5DF6-07E5-42C9-ADA8-1CF612F8120E}" dt="2024-04-28T17:55:06.961" v="2490" actId="20577"/>
        <pc:sldMkLst>
          <pc:docMk/>
          <pc:sldMk cId="342148160" sldId="329"/>
        </pc:sldMkLst>
        <pc:spChg chg="mod">
          <ac:chgData name="Mina Farmanbar" userId="2a1e0098-5dc4-4049-80c3-9d1d60d2f212" providerId="ADAL" clId="{972F5DF6-07E5-42C9-ADA8-1CF612F8120E}" dt="2024-04-28T17:54:21.738" v="2424" actId="20577"/>
          <ac:spMkLst>
            <pc:docMk/>
            <pc:sldMk cId="342148160" sldId="329"/>
            <ac:spMk id="2" creationId="{DF48CA58-1F21-978C-60B9-D728DBDFBD10}"/>
          </ac:spMkLst>
        </pc:spChg>
        <pc:spChg chg="del">
          <ac:chgData name="Mina Farmanbar" userId="2a1e0098-5dc4-4049-80c3-9d1d60d2f212" providerId="ADAL" clId="{972F5DF6-07E5-42C9-ADA8-1CF612F8120E}" dt="2024-04-25T14:12:59.305" v="1924"/>
          <ac:spMkLst>
            <pc:docMk/>
            <pc:sldMk cId="342148160" sldId="329"/>
            <ac:spMk id="3" creationId="{37FD2473-761F-874F-449B-DC5818FCE016}"/>
          </ac:spMkLst>
        </pc:spChg>
        <pc:spChg chg="add mod">
          <ac:chgData name="Mina Farmanbar" userId="2a1e0098-5dc4-4049-80c3-9d1d60d2f212" providerId="ADAL" clId="{972F5DF6-07E5-42C9-ADA8-1CF612F8120E}" dt="2024-04-28T17:55:06.961" v="2490" actId="20577"/>
          <ac:spMkLst>
            <pc:docMk/>
            <pc:sldMk cId="342148160" sldId="329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24:46.454" v="2366" actId="478"/>
          <ac:spMkLst>
            <pc:docMk/>
            <pc:sldMk cId="342148160" sldId="329"/>
            <ac:spMk id="9" creationId="{6078A524-EC2D-8266-9099-245BE5D6C0D2}"/>
          </ac:spMkLst>
        </pc:spChg>
        <pc:picChg chg="add del mod">
          <ac:chgData name="Mina Farmanbar" userId="2a1e0098-5dc4-4049-80c3-9d1d60d2f212" providerId="ADAL" clId="{972F5DF6-07E5-42C9-ADA8-1CF612F8120E}" dt="2024-04-28T17:24:39.986" v="2363" actId="478"/>
          <ac:picMkLst>
            <pc:docMk/>
            <pc:sldMk cId="342148160" sldId="329"/>
            <ac:picMk id="6" creationId="{7BA7773D-F0DD-5CFC-F20D-70043BF6A3D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8T17:24:03.632" v="2361" actId="1076"/>
        <pc:sldMkLst>
          <pc:docMk/>
          <pc:sldMk cId="1860410508" sldId="330"/>
        </pc:sldMkLst>
        <pc:spChg chg="mod">
          <ac:chgData name="Mina Farmanbar" userId="2a1e0098-5dc4-4049-80c3-9d1d60d2f212" providerId="ADAL" clId="{972F5DF6-07E5-42C9-ADA8-1CF612F8120E}" dt="2024-04-28T17:23:44.772" v="2357" actId="1076"/>
          <ac:spMkLst>
            <pc:docMk/>
            <pc:sldMk cId="1860410508" sldId="330"/>
            <ac:spMk id="2" creationId="{DF48CA58-1F21-978C-60B9-D728DBDFBD10}"/>
          </ac:spMkLst>
        </pc:spChg>
        <pc:spChg chg="add mod">
          <ac:chgData name="Mina Farmanbar" userId="2a1e0098-5dc4-4049-80c3-9d1d60d2f212" providerId="ADAL" clId="{972F5DF6-07E5-42C9-ADA8-1CF612F8120E}" dt="2024-04-28T17:24:03.632" v="2361" actId="1076"/>
          <ac:spMkLst>
            <pc:docMk/>
            <pc:sldMk cId="1860410508" sldId="330"/>
            <ac:spMk id="5" creationId="{2D3640A6-8522-9A0D-245C-30B042747CAA}"/>
          </ac:spMkLst>
        </pc:spChg>
        <pc:spChg chg="del mod">
          <ac:chgData name="Mina Farmanbar" userId="2a1e0098-5dc4-4049-80c3-9d1d60d2f212" providerId="ADAL" clId="{972F5DF6-07E5-42C9-ADA8-1CF612F8120E}" dt="2024-04-28T17:02:49.744" v="2084" actId="478"/>
          <ac:spMkLst>
            <pc:docMk/>
            <pc:sldMk cId="1860410508" sldId="330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11:20.754" v="2195"/>
          <ac:spMkLst>
            <pc:docMk/>
            <pc:sldMk cId="1860410508" sldId="330"/>
            <ac:spMk id="10" creationId="{8D6B74A7-AC38-8A22-503E-F91A52165FD5}"/>
          </ac:spMkLst>
        </pc:spChg>
        <pc:spChg chg="add mod">
          <ac:chgData name="Mina Farmanbar" userId="2a1e0098-5dc4-4049-80c3-9d1d60d2f212" providerId="ADAL" clId="{972F5DF6-07E5-42C9-ADA8-1CF612F8120E}" dt="2024-04-28T17:23:55.758" v="2358" actId="1076"/>
          <ac:spMkLst>
            <pc:docMk/>
            <pc:sldMk cId="1860410508" sldId="330"/>
            <ac:spMk id="15" creationId="{4D6372FD-0961-1253-4FC3-249BC2551413}"/>
          </ac:spMkLst>
        </pc:spChg>
        <pc:picChg chg="del mod">
          <ac:chgData name="Mina Farmanbar" userId="2a1e0098-5dc4-4049-80c3-9d1d60d2f212" providerId="ADAL" clId="{972F5DF6-07E5-42C9-ADA8-1CF612F8120E}" dt="2024-04-28T17:03:59.532" v="2090" actId="478"/>
          <ac:picMkLst>
            <pc:docMk/>
            <pc:sldMk cId="1860410508" sldId="330"/>
            <ac:picMk id="6" creationId="{7BA7773D-F0DD-5CFC-F20D-70043BF6A3D2}"/>
          </ac:picMkLst>
        </pc:picChg>
        <pc:picChg chg="add del mod">
          <ac:chgData name="Mina Farmanbar" userId="2a1e0098-5dc4-4049-80c3-9d1d60d2f212" providerId="ADAL" clId="{972F5DF6-07E5-42C9-ADA8-1CF612F8120E}" dt="2024-04-28T17:10:33.631" v="2176" actId="478"/>
          <ac:picMkLst>
            <pc:docMk/>
            <pc:sldMk cId="1860410508" sldId="330"/>
            <ac:picMk id="9" creationId="{DC45527D-7A95-34E3-881B-0C0513579781}"/>
          </ac:picMkLst>
        </pc:picChg>
        <pc:picChg chg="add mod">
          <ac:chgData name="Mina Farmanbar" userId="2a1e0098-5dc4-4049-80c3-9d1d60d2f212" providerId="ADAL" clId="{972F5DF6-07E5-42C9-ADA8-1CF612F8120E}" dt="2024-04-28T17:23:55.758" v="2358" actId="1076"/>
          <ac:picMkLst>
            <pc:docMk/>
            <pc:sldMk cId="1860410508" sldId="330"/>
            <ac:picMk id="12" creationId="{A4A430F9-7E87-94C4-F0FC-85AE612F1CAB}"/>
          </ac:picMkLst>
        </pc:picChg>
        <pc:picChg chg="add mod">
          <ac:chgData name="Mina Farmanbar" userId="2a1e0098-5dc4-4049-80c3-9d1d60d2f212" providerId="ADAL" clId="{972F5DF6-07E5-42C9-ADA8-1CF612F8120E}" dt="2024-04-28T17:16:10.527" v="2253"/>
          <ac:picMkLst>
            <pc:docMk/>
            <pc:sldMk cId="1860410508" sldId="330"/>
            <ac:picMk id="13" creationId="{7C28F463-9A19-AB26-7D16-68CC64161D3F}"/>
          </ac:picMkLst>
        </pc:picChg>
      </pc:sldChg>
      <pc:sldChg chg="addSp delSp modSp add del mod modNotesTx">
        <pc:chgData name="Mina Farmanbar" userId="2a1e0098-5dc4-4049-80c3-9d1d60d2f212" providerId="ADAL" clId="{972F5DF6-07E5-42C9-ADA8-1CF612F8120E}" dt="2024-04-28T17:54:01.089" v="2404" actId="20577"/>
        <pc:sldMkLst>
          <pc:docMk/>
          <pc:sldMk cId="320953912" sldId="331"/>
        </pc:sldMkLst>
        <pc:spChg chg="mod">
          <ac:chgData name="Mina Farmanbar" userId="2a1e0098-5dc4-4049-80c3-9d1d60d2f212" providerId="ADAL" clId="{972F5DF6-07E5-42C9-ADA8-1CF612F8120E}" dt="2024-04-28T17:22:26.096" v="2345" actId="1076"/>
          <ac:spMkLst>
            <pc:docMk/>
            <pc:sldMk cId="320953912" sldId="331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42:11.032" v="2395" actId="207"/>
          <ac:spMkLst>
            <pc:docMk/>
            <pc:sldMk cId="320953912" sldId="331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7:21:46.535" v="2334" actId="1076"/>
          <ac:spMkLst>
            <pc:docMk/>
            <pc:sldMk cId="320953912" sldId="331"/>
            <ac:spMk id="8" creationId="{59721954-61CA-D707-644E-56010A3CB8CD}"/>
          </ac:spMkLst>
        </pc:spChg>
        <pc:spChg chg="add mod">
          <ac:chgData name="Mina Farmanbar" userId="2a1e0098-5dc4-4049-80c3-9d1d60d2f212" providerId="ADAL" clId="{972F5DF6-07E5-42C9-ADA8-1CF612F8120E}" dt="2024-04-28T17:21:58.587" v="2336" actId="1076"/>
          <ac:spMkLst>
            <pc:docMk/>
            <pc:sldMk cId="320953912" sldId="331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7:21:49.895" v="2335" actId="20577"/>
          <ac:spMkLst>
            <pc:docMk/>
            <pc:sldMk cId="320953912" sldId="331"/>
            <ac:spMk id="13" creationId="{0A820A50-82C2-638A-D8D0-549B0783CC75}"/>
          </ac:spMkLst>
        </pc:spChg>
        <pc:picChg chg="add del mod">
          <ac:chgData name="Mina Farmanbar" userId="2a1e0098-5dc4-4049-80c3-9d1d60d2f212" providerId="ADAL" clId="{972F5DF6-07E5-42C9-ADA8-1CF612F8120E}" dt="2024-04-28T17:35:41.304" v="2380" actId="478"/>
          <ac:picMkLst>
            <pc:docMk/>
            <pc:sldMk cId="320953912" sldId="331"/>
            <ac:picMk id="6" creationId="{A1220B42-F07C-F736-F698-69C088C8ED98}"/>
          </ac:picMkLst>
        </pc:picChg>
        <pc:picChg chg="add del mod">
          <ac:chgData name="Mina Farmanbar" userId="2a1e0098-5dc4-4049-80c3-9d1d60d2f212" providerId="ADAL" clId="{972F5DF6-07E5-42C9-ADA8-1CF612F8120E}" dt="2024-04-28T17:33:46.866" v="2373" actId="478"/>
          <ac:picMkLst>
            <pc:docMk/>
            <pc:sldMk cId="320953912" sldId="331"/>
            <ac:picMk id="10" creationId="{9E7B038D-4948-CE89-44AA-16533B4DBD4F}"/>
          </ac:picMkLst>
        </pc:picChg>
        <pc:picChg chg="del">
          <ac:chgData name="Mina Farmanbar" userId="2a1e0098-5dc4-4049-80c3-9d1d60d2f212" providerId="ADAL" clId="{972F5DF6-07E5-42C9-ADA8-1CF612F8120E}" dt="2024-04-28T17:15:28.879" v="2246" actId="478"/>
          <ac:picMkLst>
            <pc:docMk/>
            <pc:sldMk cId="320953912" sldId="331"/>
            <ac:picMk id="12" creationId="{A4A430F9-7E87-94C4-F0FC-85AE612F1CAB}"/>
          </ac:picMkLst>
        </pc:picChg>
        <pc:picChg chg="add del mod">
          <ac:chgData name="Mina Farmanbar" userId="2a1e0098-5dc4-4049-80c3-9d1d60d2f212" providerId="ADAL" clId="{972F5DF6-07E5-42C9-ADA8-1CF612F8120E}" dt="2024-04-28T17:33:58.881" v="2376" actId="478"/>
          <ac:picMkLst>
            <pc:docMk/>
            <pc:sldMk cId="320953912" sldId="331"/>
            <ac:picMk id="20" creationId="{9DBFA0E9-6BC3-FA37-BA04-BE9A62DA4988}"/>
          </ac:picMkLst>
        </pc:picChg>
        <pc:picChg chg="add del mod">
          <ac:chgData name="Mina Farmanbar" userId="2a1e0098-5dc4-4049-80c3-9d1d60d2f212" providerId="ADAL" clId="{972F5DF6-07E5-42C9-ADA8-1CF612F8120E}" dt="2024-04-28T17:40:31.870" v="2388" actId="478"/>
          <ac:picMkLst>
            <pc:docMk/>
            <pc:sldMk cId="320953912" sldId="331"/>
            <ac:picMk id="22" creationId="{9F3453B0-399D-8D2E-E20B-A5AA651FC9B4}"/>
          </ac:picMkLst>
        </pc:picChg>
        <pc:picChg chg="add mod">
          <ac:chgData name="Mina Farmanbar" userId="2a1e0098-5dc4-4049-80c3-9d1d60d2f212" providerId="ADAL" clId="{972F5DF6-07E5-42C9-ADA8-1CF612F8120E}" dt="2024-04-28T17:35:51.089" v="2385" actId="1076"/>
          <ac:picMkLst>
            <pc:docMk/>
            <pc:sldMk cId="320953912" sldId="331"/>
            <ac:picMk id="24" creationId="{CF0817BB-7115-76B2-8FEE-E4A7DC9976FD}"/>
          </ac:picMkLst>
        </pc:picChg>
        <pc:picChg chg="add mod">
          <ac:chgData name="Mina Farmanbar" userId="2a1e0098-5dc4-4049-80c3-9d1d60d2f212" providerId="ADAL" clId="{972F5DF6-07E5-42C9-ADA8-1CF612F8120E}" dt="2024-04-28T17:40:42.024" v="2393" actId="1076"/>
          <ac:picMkLst>
            <pc:docMk/>
            <pc:sldMk cId="320953912" sldId="331"/>
            <ac:picMk id="26" creationId="{BAAE7D5B-6F9B-7EA9-AE67-C22024CF3FE8}"/>
          </ac:picMkLst>
        </pc:picChg>
        <pc:cxnChg chg="add">
          <ac:chgData name="Mina Farmanbar" userId="2a1e0098-5dc4-4049-80c3-9d1d60d2f212" providerId="ADAL" clId="{972F5DF6-07E5-42C9-ADA8-1CF612F8120E}" dt="2024-04-28T17:22:48.661" v="2346" actId="11529"/>
          <ac:cxnSpMkLst>
            <pc:docMk/>
            <pc:sldMk cId="320953912" sldId="331"/>
            <ac:cxnSpMk id="15" creationId="{2408B192-D78C-19A1-0C39-14E7DDDC46E3}"/>
          </ac:cxnSpMkLst>
        </pc:cxnChg>
        <pc:cxnChg chg="add mod">
          <ac:chgData name="Mina Farmanbar" userId="2a1e0098-5dc4-4049-80c3-9d1d60d2f212" providerId="ADAL" clId="{972F5DF6-07E5-42C9-ADA8-1CF612F8120E}" dt="2024-04-28T17:23:04.085" v="2348" actId="14100"/>
          <ac:cxnSpMkLst>
            <pc:docMk/>
            <pc:sldMk cId="320953912" sldId="331"/>
            <ac:cxnSpMk id="17" creationId="{1151F2EC-205C-627F-4775-DBD0457401E5}"/>
          </ac:cxnSpMkLst>
        </pc:cxnChg>
      </pc:sldChg>
      <pc:sldChg chg="addSp delSp modSp add del mod">
        <pc:chgData name="Mina Farmanbar" userId="2a1e0098-5dc4-4049-80c3-9d1d60d2f212" providerId="ADAL" clId="{972F5DF6-07E5-42C9-ADA8-1CF612F8120E}" dt="2024-04-28T17:24:23.475" v="2362" actId="47"/>
        <pc:sldMkLst>
          <pc:docMk/>
          <pc:sldMk cId="1522914787" sldId="332"/>
        </pc:sldMkLst>
        <pc:spChg chg="mod">
          <ac:chgData name="Mina Farmanbar" userId="2a1e0098-5dc4-4049-80c3-9d1d60d2f212" providerId="ADAL" clId="{972F5DF6-07E5-42C9-ADA8-1CF612F8120E}" dt="2024-04-28T17:17:34.896" v="2287" actId="20577"/>
          <ac:spMkLst>
            <pc:docMk/>
            <pc:sldMk cId="1522914787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19:18.334" v="2309"/>
          <ac:spMkLst>
            <pc:docMk/>
            <pc:sldMk cId="1522914787" sldId="332"/>
            <ac:spMk id="5" creationId="{2D3640A6-8522-9A0D-245C-30B042747CAA}"/>
          </ac:spMkLst>
        </pc:spChg>
        <pc:picChg chg="del">
          <ac:chgData name="Mina Farmanbar" userId="2a1e0098-5dc4-4049-80c3-9d1d60d2f212" providerId="ADAL" clId="{972F5DF6-07E5-42C9-ADA8-1CF612F8120E}" dt="2024-04-28T17:19:21.482" v="2310" actId="478"/>
          <ac:picMkLst>
            <pc:docMk/>
            <pc:sldMk cId="1522914787" sldId="332"/>
            <ac:picMk id="6" creationId="{A1220B42-F07C-F736-F698-69C088C8ED98}"/>
          </ac:picMkLst>
        </pc:picChg>
        <pc:picChg chg="add mod">
          <ac:chgData name="Mina Farmanbar" userId="2a1e0098-5dc4-4049-80c3-9d1d60d2f212" providerId="ADAL" clId="{972F5DF6-07E5-42C9-ADA8-1CF612F8120E}" dt="2024-04-28T17:20:04.397" v="2314" actId="14100"/>
          <ac:picMkLst>
            <pc:docMk/>
            <pc:sldMk cId="1522914787" sldId="332"/>
            <ac:picMk id="7" creationId="{8CEB6431-ADE4-4CAA-6575-1878DDBC481E}"/>
          </ac:picMkLst>
        </pc:picChg>
      </pc:sldChg>
      <pc:sldChg chg="addSp delSp modSp add mod modNotesTx">
        <pc:chgData name="Mina Farmanbar" userId="2a1e0098-5dc4-4049-80c3-9d1d60d2f212" providerId="ADAL" clId="{972F5DF6-07E5-42C9-ADA8-1CF612F8120E}" dt="2024-04-28T18:38:35.959" v="2726" actId="14100"/>
        <pc:sldMkLst>
          <pc:docMk/>
          <pc:sldMk cId="2911632163" sldId="332"/>
        </pc:sldMkLst>
        <pc:spChg chg="del mod">
          <ac:chgData name="Mina Farmanbar" userId="2a1e0098-5dc4-4049-80c3-9d1d60d2f212" providerId="ADAL" clId="{972F5DF6-07E5-42C9-ADA8-1CF612F8120E}" dt="2024-04-28T18:33:47.716" v="2645" actId="478"/>
          <ac:spMkLst>
            <pc:docMk/>
            <pc:sldMk cId="2911632163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8:34:12.292" v="2649" actId="1076"/>
          <ac:spMkLst>
            <pc:docMk/>
            <pc:sldMk cId="2911632163" sldId="332"/>
            <ac:spMk id="4" creationId="{762A2A4F-B198-5178-B0AB-6F191F4CCC85}"/>
          </ac:spMkLst>
        </pc:spChg>
        <pc:spChg chg="mod">
          <ac:chgData name="Mina Farmanbar" userId="2a1e0098-5dc4-4049-80c3-9d1d60d2f212" providerId="ADAL" clId="{972F5DF6-07E5-42C9-ADA8-1CF612F8120E}" dt="2024-04-28T18:36:51.011" v="2687" actId="1076"/>
          <ac:spMkLst>
            <pc:docMk/>
            <pc:sldMk cId="2911632163" sldId="332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8:37:07.351" v="2693" actId="1076"/>
          <ac:spMkLst>
            <pc:docMk/>
            <pc:sldMk cId="2911632163" sldId="332"/>
            <ac:spMk id="6" creationId="{3CB2C6EC-4CC5-B287-05A6-AFB7BE00F36F}"/>
          </ac:spMkLst>
        </pc:spChg>
        <pc:spChg chg="add mod">
          <ac:chgData name="Mina Farmanbar" userId="2a1e0098-5dc4-4049-80c3-9d1d60d2f212" providerId="ADAL" clId="{972F5DF6-07E5-42C9-ADA8-1CF612F8120E}" dt="2024-04-28T18:37:39.395" v="2699" actId="1076"/>
          <ac:spMkLst>
            <pc:docMk/>
            <pc:sldMk cId="2911632163" sldId="332"/>
            <ac:spMk id="7" creationId="{C5B2C53D-944C-AEE2-75FF-AA0BDE2F0DF1}"/>
          </ac:spMkLst>
        </pc:spChg>
        <pc:spChg chg="del mod">
          <ac:chgData name="Mina Farmanbar" userId="2a1e0098-5dc4-4049-80c3-9d1d60d2f212" providerId="ADAL" clId="{972F5DF6-07E5-42C9-ADA8-1CF612F8120E}" dt="2024-04-28T18:32:37.178" v="2638" actId="478"/>
          <ac:spMkLst>
            <pc:docMk/>
            <pc:sldMk cId="2911632163" sldId="332"/>
            <ac:spMk id="8" creationId="{59721954-61CA-D707-644E-56010A3CB8CD}"/>
          </ac:spMkLst>
        </pc:spChg>
        <pc:spChg chg="mod">
          <ac:chgData name="Mina Farmanbar" userId="2a1e0098-5dc4-4049-80c3-9d1d60d2f212" providerId="ADAL" clId="{972F5DF6-07E5-42C9-ADA8-1CF612F8120E}" dt="2024-04-28T18:36:42.796" v="2685" actId="1076"/>
          <ac:spMkLst>
            <pc:docMk/>
            <pc:sldMk cId="2911632163" sldId="332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8:37:42.019" v="2700" actId="1076"/>
          <ac:spMkLst>
            <pc:docMk/>
            <pc:sldMk cId="2911632163" sldId="332"/>
            <ac:spMk id="10" creationId="{957822E9-DC18-AD2B-CF63-1D36A2A9F81C}"/>
          </ac:spMkLst>
        </pc:spChg>
        <pc:spChg chg="del mod">
          <ac:chgData name="Mina Farmanbar" userId="2a1e0098-5dc4-4049-80c3-9d1d60d2f212" providerId="ADAL" clId="{972F5DF6-07E5-42C9-ADA8-1CF612F8120E}" dt="2024-04-28T18:32:50.650" v="2643" actId="478"/>
          <ac:spMkLst>
            <pc:docMk/>
            <pc:sldMk cId="2911632163" sldId="332"/>
            <ac:spMk id="13" creationId="{0A820A50-82C2-638A-D8D0-549B0783CC75}"/>
          </ac:spMkLst>
        </pc:spChg>
        <pc:spChg chg="add mod">
          <ac:chgData name="Mina Farmanbar" userId="2a1e0098-5dc4-4049-80c3-9d1d60d2f212" providerId="ADAL" clId="{972F5DF6-07E5-42C9-ADA8-1CF612F8120E}" dt="2024-04-28T18:37:04.313" v="2692" actId="1076"/>
          <ac:spMkLst>
            <pc:docMk/>
            <pc:sldMk cId="2911632163" sldId="332"/>
            <ac:spMk id="16" creationId="{D493104F-124C-EEA4-DD4E-46F63DAB0BBA}"/>
          </ac:spMkLst>
        </pc:spChg>
        <pc:spChg chg="add del mod">
          <ac:chgData name="Mina Farmanbar" userId="2a1e0098-5dc4-4049-80c3-9d1d60d2f212" providerId="ADAL" clId="{972F5DF6-07E5-42C9-ADA8-1CF612F8120E}" dt="2024-04-28T18:33:52.333" v="2648" actId="478"/>
          <ac:spMkLst>
            <pc:docMk/>
            <pc:sldMk cId="2911632163" sldId="332"/>
            <ac:spMk id="19" creationId="{58914530-E298-8FA9-A2E5-F8EC7A10A61F}"/>
          </ac:spMkLst>
        </pc:spChg>
        <pc:spChg chg="add mod">
          <ac:chgData name="Mina Farmanbar" userId="2a1e0098-5dc4-4049-80c3-9d1d60d2f212" providerId="ADAL" clId="{972F5DF6-07E5-42C9-ADA8-1CF612F8120E}" dt="2024-04-28T18:36:15.700" v="2679" actId="1076"/>
          <ac:spMkLst>
            <pc:docMk/>
            <pc:sldMk cId="2911632163" sldId="332"/>
            <ac:spMk id="20" creationId="{5C6A54B7-2B3F-2EF9-0641-A2C9BB315710}"/>
          </ac:spMkLst>
        </pc:spChg>
        <pc:spChg chg="add mod">
          <ac:chgData name="Mina Farmanbar" userId="2a1e0098-5dc4-4049-80c3-9d1d60d2f212" providerId="ADAL" clId="{972F5DF6-07E5-42C9-ADA8-1CF612F8120E}" dt="2024-04-28T18:37:55.855" v="2707" actId="20577"/>
          <ac:spMkLst>
            <pc:docMk/>
            <pc:sldMk cId="2911632163" sldId="332"/>
            <ac:spMk id="22" creationId="{54EFEA1B-6180-2686-A208-C409E89F5C0A}"/>
          </ac:spMkLst>
        </pc:spChg>
        <pc:spChg chg="add mod">
          <ac:chgData name="Mina Farmanbar" userId="2a1e0098-5dc4-4049-80c3-9d1d60d2f212" providerId="ADAL" clId="{972F5DF6-07E5-42C9-ADA8-1CF612F8120E}" dt="2024-04-28T18:38:35.959" v="2726" actId="14100"/>
          <ac:spMkLst>
            <pc:docMk/>
            <pc:sldMk cId="2911632163" sldId="332"/>
            <ac:spMk id="25" creationId="{F2C6C587-0E48-79B1-324C-1FFABCAE7E81}"/>
          </ac:spMkLst>
        </pc:spChg>
        <pc:picChg chg="add mod">
          <ac:chgData name="Mina Farmanbar" userId="2a1e0098-5dc4-4049-80c3-9d1d60d2f212" providerId="ADAL" clId="{972F5DF6-07E5-42C9-ADA8-1CF612F8120E}" dt="2024-04-28T18:37:14.125" v="2696" actId="14100"/>
          <ac:picMkLst>
            <pc:docMk/>
            <pc:sldMk cId="2911632163" sldId="332"/>
            <ac:picMk id="21" creationId="{81A9F2C5-5206-F71D-4F50-41D7FBDC52CB}"/>
          </ac:picMkLst>
        </pc:picChg>
        <pc:picChg chg="mod">
          <ac:chgData name="Mina Farmanbar" userId="2a1e0098-5dc4-4049-80c3-9d1d60d2f212" providerId="ADAL" clId="{972F5DF6-07E5-42C9-ADA8-1CF612F8120E}" dt="2024-04-28T18:36:58.487" v="2691" actId="14100"/>
          <ac:picMkLst>
            <pc:docMk/>
            <pc:sldMk cId="2911632163" sldId="332"/>
            <ac:picMk id="24" creationId="{CF0817BB-7115-76B2-8FEE-E4A7DC9976FD}"/>
          </ac:picMkLst>
        </pc:picChg>
        <pc:picChg chg="mod">
          <ac:chgData name="Mina Farmanbar" userId="2a1e0098-5dc4-4049-80c3-9d1d60d2f212" providerId="ADAL" clId="{972F5DF6-07E5-42C9-ADA8-1CF612F8120E}" dt="2024-04-28T18:36:46.687" v="2686" actId="1076"/>
          <ac:picMkLst>
            <pc:docMk/>
            <pc:sldMk cId="2911632163" sldId="332"/>
            <ac:picMk id="26" creationId="{BAAE7D5B-6F9B-7EA9-AE67-C22024CF3FE8}"/>
          </ac:picMkLst>
        </pc:picChg>
        <pc:cxnChg chg="del mod">
          <ac:chgData name="Mina Farmanbar" userId="2a1e0098-5dc4-4049-80c3-9d1d60d2f212" providerId="ADAL" clId="{972F5DF6-07E5-42C9-ADA8-1CF612F8120E}" dt="2024-04-28T18:33:50.151" v="2646" actId="478"/>
          <ac:cxnSpMkLst>
            <pc:docMk/>
            <pc:sldMk cId="2911632163" sldId="332"/>
            <ac:cxnSpMk id="15" creationId="{2408B192-D78C-19A1-0C39-14E7DDDC46E3}"/>
          </ac:cxnSpMkLst>
        </pc:cxnChg>
        <pc:cxnChg chg="del mod">
          <ac:chgData name="Mina Farmanbar" userId="2a1e0098-5dc4-4049-80c3-9d1d60d2f212" providerId="ADAL" clId="{972F5DF6-07E5-42C9-ADA8-1CF612F8120E}" dt="2024-04-28T18:33:51.330" v="2647" actId="478"/>
          <ac:cxnSpMkLst>
            <pc:docMk/>
            <pc:sldMk cId="2911632163" sldId="332"/>
            <ac:cxnSpMk id="17" creationId="{1151F2EC-205C-627F-4775-DBD0457401E5}"/>
          </ac:cxnSpMkLst>
        </pc:cxnChg>
      </pc:sldChg>
      <pc:sldChg chg="modSp new mod">
        <pc:chgData name="Mina Farmanbar" userId="2a1e0098-5dc4-4049-80c3-9d1d60d2f212" providerId="ADAL" clId="{972F5DF6-07E5-42C9-ADA8-1CF612F8120E}" dt="2024-04-28T18:42:39.735" v="2740" actId="20577"/>
        <pc:sldMkLst>
          <pc:docMk/>
          <pc:sldMk cId="2259467792" sldId="333"/>
        </pc:sldMkLst>
        <pc:spChg chg="mod">
          <ac:chgData name="Mina Farmanbar" userId="2a1e0098-5dc4-4049-80c3-9d1d60d2f212" providerId="ADAL" clId="{972F5DF6-07E5-42C9-ADA8-1CF612F8120E}" dt="2024-04-28T18:42:03.531" v="2738" actId="20577"/>
          <ac:spMkLst>
            <pc:docMk/>
            <pc:sldMk cId="2259467792" sldId="333"/>
            <ac:spMk id="2" creationId="{C75C2257-1B2A-5E41-6F13-9990C89438AA}"/>
          </ac:spMkLst>
        </pc:spChg>
        <pc:spChg chg="mod">
          <ac:chgData name="Mina Farmanbar" userId="2a1e0098-5dc4-4049-80c3-9d1d60d2f212" providerId="ADAL" clId="{972F5DF6-07E5-42C9-ADA8-1CF612F8120E}" dt="2024-04-28T18:42:39.735" v="2740" actId="20577"/>
          <ac:spMkLst>
            <pc:docMk/>
            <pc:sldMk cId="2259467792" sldId="333"/>
            <ac:spMk id="3" creationId="{E5F3319E-0ECA-BCF3-8EC4-7D0B117D4608}"/>
          </ac:spMkLst>
        </pc:spChg>
      </pc:sldChg>
      <pc:sldChg chg="modSp new del mod modNotesTx">
        <pc:chgData name="Mina Farmanbar" userId="2a1e0098-5dc4-4049-80c3-9d1d60d2f212" providerId="ADAL" clId="{972F5DF6-07E5-42C9-ADA8-1CF612F8120E}" dt="2024-04-29T11:41:43.053" v="2761" actId="47"/>
        <pc:sldMkLst>
          <pc:docMk/>
          <pc:sldMk cId="4008828930" sldId="334"/>
        </pc:sldMkLst>
        <pc:spChg chg="mod">
          <ac:chgData name="Mina Farmanbar" userId="2a1e0098-5dc4-4049-80c3-9d1d60d2f212" providerId="ADAL" clId="{972F5DF6-07E5-42C9-ADA8-1CF612F8120E}" dt="2024-04-29T08:36:43.989" v="2747" actId="20577"/>
          <ac:spMkLst>
            <pc:docMk/>
            <pc:sldMk cId="4008828930" sldId="334"/>
            <ac:spMk id="2" creationId="{B274B77C-0621-BBCF-AED8-4803BAD14965}"/>
          </ac:spMkLst>
        </pc:spChg>
        <pc:spChg chg="mod">
          <ac:chgData name="Mina Farmanbar" userId="2a1e0098-5dc4-4049-80c3-9d1d60d2f212" providerId="ADAL" clId="{972F5DF6-07E5-42C9-ADA8-1CF612F8120E}" dt="2024-04-29T08:37:44.640" v="2757" actId="6549"/>
          <ac:spMkLst>
            <pc:docMk/>
            <pc:sldMk cId="4008828930" sldId="334"/>
            <ac:spMk id="4" creationId="{5A205533-519B-7F28-B035-247081779DFF}"/>
          </ac:spMkLst>
        </pc:spChg>
      </pc:sldChg>
      <pc:sldChg chg="modSp new mod">
        <pc:chgData name="Mina Farmanbar" userId="2a1e0098-5dc4-4049-80c3-9d1d60d2f212" providerId="ADAL" clId="{972F5DF6-07E5-42C9-ADA8-1CF612F8120E}" dt="2024-04-29T08:39:20.323" v="2760"/>
        <pc:sldMkLst>
          <pc:docMk/>
          <pc:sldMk cId="1001583250" sldId="335"/>
        </pc:sldMkLst>
        <pc:spChg chg="mod">
          <ac:chgData name="Mina Farmanbar" userId="2a1e0098-5dc4-4049-80c3-9d1d60d2f212" providerId="ADAL" clId="{972F5DF6-07E5-42C9-ADA8-1CF612F8120E}" dt="2024-04-29T08:39:20.323" v="2760"/>
          <ac:spMkLst>
            <pc:docMk/>
            <pc:sldMk cId="1001583250" sldId="335"/>
            <ac:spMk id="4" creationId="{D77B2A4E-A947-8B3A-A49F-2833EB75516C}"/>
          </ac:spMkLst>
        </pc:spChg>
      </pc:sldChg>
      <pc:sldChg chg="modSp add mod">
        <pc:chgData name="Mina Farmanbar" userId="2a1e0098-5dc4-4049-80c3-9d1d60d2f212" providerId="ADAL" clId="{972F5DF6-07E5-42C9-ADA8-1CF612F8120E}" dt="2024-04-29T11:55:04.915" v="2888" actId="1076"/>
        <pc:sldMkLst>
          <pc:docMk/>
          <pc:sldMk cId="576436352" sldId="336"/>
        </pc:sldMkLst>
        <pc:spChg chg="mod">
          <ac:chgData name="Mina Farmanbar" userId="2a1e0098-5dc4-4049-80c3-9d1d60d2f212" providerId="ADAL" clId="{972F5DF6-07E5-42C9-ADA8-1CF612F8120E}" dt="2024-04-29T11:54:46.254" v="2883" actId="255"/>
          <ac:spMkLst>
            <pc:docMk/>
            <pc:sldMk cId="576436352" sldId="336"/>
            <ac:spMk id="3" creationId="{8DECAAC9-227F-9DE8-BB67-56A231BC9C37}"/>
          </ac:spMkLst>
        </pc:spChg>
        <pc:spChg chg="mod">
          <ac:chgData name="Mina Farmanbar" userId="2a1e0098-5dc4-4049-80c3-9d1d60d2f212" providerId="ADAL" clId="{972F5DF6-07E5-42C9-ADA8-1CF612F8120E}" dt="2024-04-29T11:54:52.559" v="2884" actId="1076"/>
          <ac:spMkLst>
            <pc:docMk/>
            <pc:sldMk cId="576436352" sldId="336"/>
            <ac:spMk id="5" creationId="{D88C4D47-CCB0-C7EE-8A81-830E8E57BFC2}"/>
          </ac:spMkLst>
        </pc:spChg>
        <pc:spChg chg="mod">
          <ac:chgData name="Mina Farmanbar" userId="2a1e0098-5dc4-4049-80c3-9d1d60d2f212" providerId="ADAL" clId="{972F5DF6-07E5-42C9-ADA8-1CF612F8120E}" dt="2024-04-29T11:55:04.915" v="2888" actId="1076"/>
          <ac:spMkLst>
            <pc:docMk/>
            <pc:sldMk cId="576436352" sldId="336"/>
            <ac:spMk id="6" creationId="{66E33512-F33F-AD92-F73E-1C9EA8FA8781}"/>
          </ac:spMkLst>
        </pc:spChg>
        <pc:spChg chg="mod">
          <ac:chgData name="Mina Farmanbar" userId="2a1e0098-5dc4-4049-80c3-9d1d60d2f212" providerId="ADAL" clId="{972F5DF6-07E5-42C9-ADA8-1CF612F8120E}" dt="2024-04-29T11:55:00.073" v="2886" actId="1076"/>
          <ac:spMkLst>
            <pc:docMk/>
            <pc:sldMk cId="576436352" sldId="336"/>
            <ac:spMk id="7" creationId="{81E51455-C0DD-FB3D-9DAE-290A901B2431}"/>
          </ac:spMkLst>
        </pc:spChg>
        <pc:spChg chg="mod">
          <ac:chgData name="Mina Farmanbar" userId="2a1e0098-5dc4-4049-80c3-9d1d60d2f212" providerId="ADAL" clId="{972F5DF6-07E5-42C9-ADA8-1CF612F8120E}" dt="2024-04-29T11:54:56.944" v="2885" actId="1076"/>
          <ac:spMkLst>
            <pc:docMk/>
            <pc:sldMk cId="576436352" sldId="336"/>
            <ac:spMk id="8" creationId="{AAA4CB50-E890-D14B-18DA-A68A3E35D924}"/>
          </ac:spMkLst>
        </pc:spChg>
      </pc:sldChg>
      <pc:sldMasterChg chg="delSldLayout">
        <pc:chgData name="Mina Farmanbar" userId="2a1e0098-5dc4-4049-80c3-9d1d60d2f212" providerId="ADAL" clId="{972F5DF6-07E5-42C9-ADA8-1CF612F8120E}" dt="2024-04-24T09:54:17.907" v="286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  <pc:docChgLst>
    <pc:chgData name="Mina Farmanbar" userId="2a1e0098-5dc4-4049-80c3-9d1d60d2f212" providerId="ADAL" clId="{E6882A50-34E0-4AE7-A91D-37A6B2901DD8}"/>
    <pc:docChg chg="custSel modSld sldOrd">
      <pc:chgData name="Mina Farmanbar" userId="2a1e0098-5dc4-4049-80c3-9d1d60d2f212" providerId="ADAL" clId="{E6882A50-34E0-4AE7-A91D-37A6B2901DD8}" dt="2024-05-20T15:45:39.043" v="38" actId="20577"/>
      <pc:docMkLst>
        <pc:docMk/>
      </pc:docMkLst>
      <pc:sldChg chg="modSp mod">
        <pc:chgData name="Mina Farmanbar" userId="2a1e0098-5dc4-4049-80c3-9d1d60d2f212" providerId="ADAL" clId="{E6882A50-34E0-4AE7-A91D-37A6B2901DD8}" dt="2024-05-20T15:45:02.728" v="33" actId="6549"/>
        <pc:sldMkLst>
          <pc:docMk/>
          <pc:sldMk cId="431343812" sldId="308"/>
        </pc:sldMkLst>
        <pc:spChg chg="mod">
          <ac:chgData name="Mina Farmanbar" userId="2a1e0098-5dc4-4049-80c3-9d1d60d2f212" providerId="ADAL" clId="{E6882A50-34E0-4AE7-A91D-37A6B2901DD8}" dt="2024-05-20T15:45:02.728" v="33" actId="6549"/>
          <ac:spMkLst>
            <pc:docMk/>
            <pc:sldMk cId="431343812" sldId="308"/>
            <ac:spMk id="3" creationId="{C39C7012-E888-7C63-D532-E98EF48AADFF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4:26:18.933" v="2"/>
        <pc:sldMkLst>
          <pc:docMk/>
          <pc:sldMk cId="758298228" sldId="310"/>
        </pc:sldMkLst>
        <pc:spChg chg="mod">
          <ac:chgData name="Mina Farmanbar" userId="2a1e0098-5dc4-4049-80c3-9d1d60d2f212" providerId="ADAL" clId="{E6882A50-34E0-4AE7-A91D-37A6B2901DD8}" dt="2024-05-20T14:25:28.197" v="1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5:29:37.369" v="28" actId="20577"/>
        <pc:sldMkLst>
          <pc:docMk/>
          <pc:sldMk cId="2733305281" sldId="311"/>
        </pc:sldMkLst>
        <pc:spChg chg="mod">
          <ac:chgData name="Mina Farmanbar" userId="2a1e0098-5dc4-4049-80c3-9d1d60d2f212" providerId="ADAL" clId="{E6882A50-34E0-4AE7-A91D-37A6B2901DD8}" dt="2024-05-20T15:29:37.369" v="28" actId="20577"/>
          <ac:spMkLst>
            <pc:docMk/>
            <pc:sldMk cId="2733305281" sldId="311"/>
            <ac:spMk id="3" creationId="{AACA951C-3CAE-B9BB-DDE9-6E5FBF4E56A2}"/>
          </ac:spMkLst>
        </pc:spChg>
        <pc:picChg chg="mod">
          <ac:chgData name="Mina Farmanbar" userId="2a1e0098-5dc4-4049-80c3-9d1d60d2f212" providerId="ADAL" clId="{E6882A50-34E0-4AE7-A91D-37A6B2901DD8}" dt="2024-05-20T15:27:42.030" v="16" actId="1076"/>
          <ac:picMkLst>
            <pc:docMk/>
            <pc:sldMk cId="2733305281" sldId="311"/>
            <ac:picMk id="5" creationId="{69C71625-7A25-043B-1AE3-44D90941FB4E}"/>
          </ac:picMkLst>
        </pc:picChg>
      </pc:sldChg>
      <pc:sldChg chg="modSp mod">
        <pc:chgData name="Mina Farmanbar" userId="2a1e0098-5dc4-4049-80c3-9d1d60d2f212" providerId="ADAL" clId="{E6882A50-34E0-4AE7-A91D-37A6B2901DD8}" dt="2024-05-20T15:30:24.865" v="32" actId="1076"/>
        <pc:sldMkLst>
          <pc:docMk/>
          <pc:sldMk cId="2016723359" sldId="312"/>
        </pc:sldMkLst>
        <pc:spChg chg="mod">
          <ac:chgData name="Mina Farmanbar" userId="2a1e0098-5dc4-4049-80c3-9d1d60d2f212" providerId="ADAL" clId="{E6882A50-34E0-4AE7-A91D-37A6B2901DD8}" dt="2024-05-20T15:30:16.981" v="31" actId="27636"/>
          <ac:spMkLst>
            <pc:docMk/>
            <pc:sldMk cId="2016723359" sldId="312"/>
            <ac:spMk id="3" creationId="{D1455C0B-19FB-954B-532A-0A68CAC4E0E4}"/>
          </ac:spMkLst>
        </pc:spChg>
        <pc:picChg chg="mod">
          <ac:chgData name="Mina Farmanbar" userId="2a1e0098-5dc4-4049-80c3-9d1d60d2f212" providerId="ADAL" clId="{E6882A50-34E0-4AE7-A91D-37A6B2901DD8}" dt="2024-05-20T15:30:24.865" v="32" actId="1076"/>
          <ac:picMkLst>
            <pc:docMk/>
            <pc:sldMk cId="2016723359" sldId="312"/>
            <ac:picMk id="1026" creationId="{EF8AF857-4901-B199-0B3F-B846F39A534B}"/>
          </ac:picMkLst>
        </pc:picChg>
      </pc:sldChg>
      <pc:sldChg chg="ord">
        <pc:chgData name="Mina Farmanbar" userId="2a1e0098-5dc4-4049-80c3-9d1d60d2f212" providerId="ADAL" clId="{E6882A50-34E0-4AE7-A91D-37A6B2901DD8}" dt="2024-05-20T14:26:30.120" v="4"/>
        <pc:sldMkLst>
          <pc:docMk/>
          <pc:sldMk cId="4098863389" sldId="317"/>
        </pc:sldMkLst>
      </pc:sldChg>
      <pc:sldChg chg="modNotesTx">
        <pc:chgData name="Mina Farmanbar" userId="2a1e0098-5dc4-4049-80c3-9d1d60d2f212" providerId="ADAL" clId="{E6882A50-34E0-4AE7-A91D-37A6B2901DD8}" dt="2024-05-20T14:27:17.143" v="5" actId="6549"/>
        <pc:sldMkLst>
          <pc:docMk/>
          <pc:sldMk cId="2052168869" sldId="318"/>
        </pc:sldMkLst>
      </pc:sldChg>
      <pc:sldChg chg="modSp mod">
        <pc:chgData name="Mina Farmanbar" userId="2a1e0098-5dc4-4049-80c3-9d1d60d2f212" providerId="ADAL" clId="{E6882A50-34E0-4AE7-A91D-37A6B2901DD8}" dt="2024-05-20T15:45:39.043" v="38" actId="20577"/>
        <pc:sldMkLst>
          <pc:docMk/>
          <pc:sldMk cId="2965242730" sldId="322"/>
        </pc:sldMkLst>
        <pc:spChg chg="mod">
          <ac:chgData name="Mina Farmanbar" userId="2a1e0098-5dc4-4049-80c3-9d1d60d2f212" providerId="ADAL" clId="{E6882A50-34E0-4AE7-A91D-37A6B2901DD8}" dt="2024-05-20T15:45:39.043" v="38" actId="20577"/>
          <ac:spMkLst>
            <pc:docMk/>
            <pc:sldMk cId="2965242730" sldId="322"/>
            <ac:spMk id="7" creationId="{EC22E4FF-FD0E-D651-B072-D053392F7A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64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8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83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7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3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4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6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for Engineers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217" y="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How does Multi-class Classification Work?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9001" y="58991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8E0B-C74A-92CC-403E-ACC5B564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218" y="1566784"/>
            <a:ext cx="4663440" cy="333283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oan default dataset used for prediction">
            <a:extLst>
              <a:ext uri="{FF2B5EF4-FFF2-40B4-BE49-F238E27FC236}">
                <a16:creationId xmlns:a16="http://schemas.microsoft.com/office/drawing/2014/main" id="{23BEC99A-39ED-0984-9AC9-8CF1E90F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54" y="1321563"/>
            <a:ext cx="9089457" cy="47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5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How does Multi-label Classification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6DEF-7934-DD0E-5158-6AE12FB4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566784"/>
            <a:ext cx="9805307" cy="333283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5192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multi-label classification tasks, we try to predict 0 or more classes for each input example.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58991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6CF24E2E-96E3-2B76-79EE-C815A3660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654" y="2659497"/>
            <a:ext cx="9206631" cy="2963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6AB40A-5310-06F4-AF3F-48C4DB1EF95A}"/>
              </a:ext>
            </a:extLst>
          </p:cNvPr>
          <p:cNvSpPr txBox="1"/>
          <p:nvPr/>
        </p:nvSpPr>
        <p:spPr>
          <a:xfrm>
            <a:off x="9480114" y="5420017"/>
            <a:ext cx="60939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https://bit.ly/3xLn13z</a:t>
            </a:r>
          </a:p>
        </p:txBody>
      </p:sp>
    </p:spTree>
    <p:extLst>
      <p:ext uri="{BB962C8B-B14F-4D97-AF65-F5344CB8AC3E}">
        <p14:creationId xmlns:p14="http://schemas.microsoft.com/office/powerpoint/2010/main" val="407236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F7BD-828D-616B-6744-CD12DBD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Classification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45953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Vector Machines (SVM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84A5-50FA-6DBF-6C42-7436F9CC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F7BD-828D-616B-6744-CD12DBD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45953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 can be used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mail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peech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andwriting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iometric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ocument classification and much more.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84A5-50FA-6DBF-6C42-7436F9CC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2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Mina Farmanbar</a:t>
            </a:r>
          </a:p>
          <a:p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What is 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6051136" cy="4302475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054E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Classification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something that we all do intuitively in our daily life and see around us lots of examples that illustrate classification.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Animal Classification | Teaching Resources">
            <a:extLst>
              <a:ext uri="{FF2B5EF4-FFF2-40B4-BE49-F238E27FC236}">
                <a16:creationId xmlns:a16="http://schemas.microsoft.com/office/drawing/2014/main" id="{DAA36E39-C043-7F2D-FF1A-B2899251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316" y="2730673"/>
            <a:ext cx="3622109" cy="27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508F48-06B2-8C4E-052E-3750E8EB24CD}"/>
              </a:ext>
            </a:extLst>
          </p:cNvPr>
          <p:cNvSpPr txBox="1"/>
          <p:nvPr/>
        </p:nvSpPr>
        <p:spPr>
          <a:xfrm>
            <a:off x="9063624" y="5099178"/>
            <a:ext cx="31283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http://bit.ly/3VGbvyC</a:t>
            </a:r>
          </a:p>
        </p:txBody>
      </p:sp>
    </p:spTree>
    <p:extLst>
      <p:ext uri="{BB962C8B-B14F-4D97-AF65-F5344CB8AC3E}">
        <p14:creationId xmlns:p14="http://schemas.microsoft.com/office/powerpoint/2010/main" val="155285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What is 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508320" cy="4302475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machine learning </a:t>
            </a:r>
            <a:r>
              <a:rPr lang="en-US" sz="2800" b="1" dirty="0">
                <a:solidFill>
                  <a:srgbClr val="3054E5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classification:</a:t>
            </a:r>
            <a:r>
              <a:rPr lang="en-US" sz="2800" b="1" dirty="0">
                <a:solidFill>
                  <a:srgbClr val="AEF45D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</a:p>
          <a:p>
            <a:pPr marL="569214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supervised learning approach </a:t>
            </a:r>
          </a:p>
          <a:p>
            <a:pPr marL="569214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Categorizing or classifying some unknown items into a discrete set of classes.</a:t>
            </a:r>
          </a:p>
          <a:p>
            <a:pPr marL="569214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target attribute is a categorical variable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0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04" y="-13716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Classification in Real Life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1128713"/>
            <a:ext cx="9508320" cy="5410199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3054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During the COVID-19 pandemic, machine learning models were implemented to efficiently predict whether a person had COVID-19 or not.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Premium Vector | Clipboard, Stethoscope, Jar And Pills Cartoon Icon  Illustration. Healthcare Medicine Icon Concept">
            <a:extLst>
              <a:ext uri="{FF2B5EF4-FFF2-40B4-BE49-F238E27FC236}">
                <a16:creationId xmlns:a16="http://schemas.microsoft.com/office/drawing/2014/main" id="{5DF3A36B-7C32-11BD-B3C3-8AEDEA80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6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00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17" y="-13716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Classification in Real Life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1143001"/>
            <a:ext cx="9508320" cy="5395912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3054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classification of documents per category.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Analysis of students’ feedback sentiments about a Professor.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Education - Free education icons">
            <a:extLst>
              <a:ext uri="{FF2B5EF4-FFF2-40B4-BE49-F238E27FC236}">
                <a16:creationId xmlns:a16="http://schemas.microsoft.com/office/drawing/2014/main" id="{2F57AB23-5C40-C945-81F8-9A87B97CD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98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67" y="-13716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Classification in Real Life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1128713"/>
            <a:ext cx="9508320" cy="5410199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3054E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Transportation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predict which geographical location will have a rise in traffic volume.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Predict potential issues that may occur in specific locations due to weather conditions.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Transportation - Free transport icons">
            <a:extLst>
              <a:ext uri="{FF2B5EF4-FFF2-40B4-BE49-F238E27FC236}">
                <a16:creationId xmlns:a16="http://schemas.microsoft.com/office/drawing/2014/main" id="{295E612A-F7CF-4F9C-DA55-09D5CF02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38338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58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Different Types of Classification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508320" cy="4302475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are three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main classification tasks in Machine learning: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Binary classifications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Multi-class classifications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1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833" y="5715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How does Classification Work?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1617" y="595630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loan default dataset used for prediction">
            <a:extLst>
              <a:ext uri="{FF2B5EF4-FFF2-40B4-BE49-F238E27FC236}">
                <a16:creationId xmlns:a16="http://schemas.microsoft.com/office/drawing/2014/main" id="{F76696C4-2676-3FDF-8D11-8CB206FA6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17" y="1376308"/>
            <a:ext cx="8723566" cy="3741708"/>
          </a:xfrm>
          <a:prstGeom prst="rect">
            <a:avLst/>
          </a:prstGeom>
        </p:spPr>
      </p:pic>
      <p:pic>
        <p:nvPicPr>
          <p:cNvPr id="11" name="Picture 10" descr="loan default dataset used for prediction">
            <a:extLst>
              <a:ext uri="{FF2B5EF4-FFF2-40B4-BE49-F238E27FC236}">
                <a16:creationId xmlns:a16="http://schemas.microsoft.com/office/drawing/2014/main" id="{06E661AC-AE2B-6490-8934-BC80D34F3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645" y="5187793"/>
            <a:ext cx="8251830" cy="9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8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654" y="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How does Classification Work?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10438" y="58991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9170-C5DA-5922-C292-2749BC2B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655" y="1566784"/>
            <a:ext cx="4663440" cy="333283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loan default dataset used for prediction">
            <a:extLst>
              <a:ext uri="{FF2B5EF4-FFF2-40B4-BE49-F238E27FC236}">
                <a16:creationId xmlns:a16="http://schemas.microsoft.com/office/drawing/2014/main" id="{8D203495-044A-D3F6-26A4-F1454E16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86" y="1432381"/>
            <a:ext cx="9395735" cy="44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38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niversal Color Block">
    <a:dk1>
      <a:srgbClr val="000000"/>
    </a:dk1>
    <a:lt1>
      <a:srgbClr val="FFFFFF"/>
    </a:lt1>
    <a:dk2>
      <a:srgbClr val="44546A"/>
    </a:dk2>
    <a:lt2>
      <a:srgbClr val="E7E6E6"/>
    </a:lt2>
    <a:accent1>
      <a:srgbClr val="0068FF"/>
    </a:accent1>
    <a:accent2>
      <a:srgbClr val="DAE5EF"/>
    </a:accent2>
    <a:accent3>
      <a:srgbClr val="637183"/>
    </a:accent3>
    <a:accent4>
      <a:srgbClr val="434E5E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3.xml><?xml version="1.0" encoding="utf-8"?>
<ds:datastoreItem xmlns:ds="http://schemas.openxmlformats.org/officeDocument/2006/customXml" ds:itemID="{0963995A-F1F3-4F99-980E-76D56D0B5E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36097</TotalTime>
  <Words>302</Words>
  <Application>Microsoft Macintosh PowerPoint</Application>
  <PresentationFormat>Widescreen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Calibri Light (Headings)</vt:lpstr>
      <vt:lpstr>Helvetica Light Oblique</vt:lpstr>
      <vt:lpstr>OpenSans</vt:lpstr>
      <vt:lpstr>Söhne</vt:lpstr>
      <vt:lpstr>Tenorite</vt:lpstr>
      <vt:lpstr>Custom</vt:lpstr>
      <vt:lpstr>Machine Learning for Engineers:  Classification</vt:lpstr>
      <vt:lpstr>What is Classification</vt:lpstr>
      <vt:lpstr>What is Classification</vt:lpstr>
      <vt:lpstr>Classification in Real Life</vt:lpstr>
      <vt:lpstr>Classification in Real Life</vt:lpstr>
      <vt:lpstr>Classification in Real Life</vt:lpstr>
      <vt:lpstr>Different Types of Classification Tasks</vt:lpstr>
      <vt:lpstr>How does Classification Work?</vt:lpstr>
      <vt:lpstr>How does Classification Work?</vt:lpstr>
      <vt:lpstr>How does Multi-class Classification Work?</vt:lpstr>
      <vt:lpstr>How does Multi-label Classification Work?</vt:lpstr>
      <vt:lpstr>Classification Algorithms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3</cp:revision>
  <dcterms:created xsi:type="dcterms:W3CDTF">2024-04-23T12:05:35Z</dcterms:created>
  <dcterms:modified xsi:type="dcterms:W3CDTF">2024-08-30T14:09:02Z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