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0"/>
  </p:notesMasterIdLst>
  <p:handoutMasterIdLst>
    <p:handoutMasterId r:id="rId21"/>
  </p:handoutMasterIdLst>
  <p:sldIdLst>
    <p:sldId id="370" r:id="rId6"/>
    <p:sldId id="411" r:id="rId7"/>
    <p:sldId id="414" r:id="rId8"/>
    <p:sldId id="432" r:id="rId9"/>
    <p:sldId id="433" r:id="rId10"/>
    <p:sldId id="434" r:id="rId11"/>
    <p:sldId id="439" r:id="rId12"/>
    <p:sldId id="436" r:id="rId13"/>
    <p:sldId id="438" r:id="rId14"/>
    <p:sldId id="437" r:id="rId15"/>
    <p:sldId id="413" r:id="rId16"/>
    <p:sldId id="435" r:id="rId17"/>
    <p:sldId id="352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ED"/>
    <a:srgbClr val="3054E5"/>
    <a:srgbClr val="8593A8"/>
    <a:srgbClr val="AEF45D"/>
    <a:srgbClr val="4161E1"/>
    <a:srgbClr val="A8EB65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81102" autoAdjust="0"/>
  </p:normalViewPr>
  <p:slideViewPr>
    <p:cSldViewPr snapToGrid="0">
      <p:cViewPr varScale="1">
        <p:scale>
          <a:sx n="95" d="100"/>
          <a:sy n="95" d="100"/>
        </p:scale>
        <p:origin x="3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6-28T13:18:46.401" v="119" actId="108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add">
        <pc:chgData name="Mina Farmanbar" userId="2a1e0098-5dc4-4049-80c3-9d1d60d2f212" providerId="ADAL" clId="{5459782E-920E-4F53-B5E8-8C3D96FF3D5D}" dt="2024-06-28T13:01:41.277" v="24"/>
        <pc:sldMkLst>
          <pc:docMk/>
          <pc:sldMk cId="103831023" sldId="372"/>
        </pc:sldMkLst>
      </pc:sldChg>
      <pc:sldChg chg="delSp modSp add mod">
        <pc:chgData name="Mina Farmanbar" userId="2a1e0098-5dc4-4049-80c3-9d1d60d2f212" providerId="ADAL" clId="{5459782E-920E-4F53-B5E8-8C3D96FF3D5D}" dt="2024-06-28T13:18:26.153" v="118" actId="108"/>
        <pc:sldMkLst>
          <pc:docMk/>
          <pc:sldMk cId="4117172009" sldId="373"/>
        </pc:sldMkLst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6-28T13:04:50.390" v="39" actId="14100"/>
          <ac:picMkLst>
            <pc:docMk/>
            <pc:sldMk cId="4117172009" sldId="373"/>
            <ac:picMk id="12" creationId="{8A3D64A9-429D-6ED1-D844-AC0152AE9E5A}"/>
          </ac:picMkLst>
        </pc:picChg>
      </pc:sldChg>
      <pc:sldChg chg="modSp add mod">
        <pc:chgData name="Mina Farmanbar" userId="2a1e0098-5dc4-4049-80c3-9d1d60d2f212" providerId="ADAL" clId="{5459782E-920E-4F53-B5E8-8C3D96FF3D5D}" dt="2024-06-28T13:18:46.401" v="119" actId="108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delSp modSp add mod">
        <pc:chgData name="Mina Farmanbar" userId="2a1e0098-5dc4-4049-80c3-9d1d60d2f212" providerId="ADAL" clId="{5459782E-920E-4F53-B5E8-8C3D96FF3D5D}" dt="2024-06-28T13:09:45.832" v="67" actId="12"/>
        <pc:sldMkLst>
          <pc:docMk/>
          <pc:sldMk cId="3877283041" sldId="375"/>
        </pc:sldMkLst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modSp add mod">
        <pc:chgData name="Mina Farmanbar" userId="2a1e0098-5dc4-4049-80c3-9d1d60d2f212" providerId="ADAL" clId="{5459782E-920E-4F53-B5E8-8C3D96FF3D5D}" dt="2024-06-28T13:10:06.038" v="70" actId="207"/>
        <pc:sldMkLst>
          <pc:docMk/>
          <pc:sldMk cId="984345923" sldId="376"/>
        </pc:sldMkLst>
        <pc:spChg chg="mod">
          <ac:chgData name="Mina Farmanbar" userId="2a1e0098-5dc4-4049-80c3-9d1d60d2f212" providerId="ADAL" clId="{5459782E-920E-4F53-B5E8-8C3D96FF3D5D}" dt="2024-06-28T13:10:06.038" v="70" actId="207"/>
          <ac:spMkLst>
            <pc:docMk/>
            <pc:sldMk cId="984345923" sldId="376"/>
            <ac:spMk id="3" creationId="{E11DD822-98B5-CD4D-AD3A-DDCE65512C4F}"/>
          </ac:spMkLst>
        </pc:spChg>
      </pc:sldChg>
      <pc:sldChg chg="delSp modSp add mod">
        <pc:chgData name="Mina Farmanbar" userId="2a1e0098-5dc4-4049-80c3-9d1d60d2f212" providerId="ADAL" clId="{5459782E-920E-4F53-B5E8-8C3D96FF3D5D}" dt="2024-06-28T13:13:02.625" v="75" actId="108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6-28T13:14:11.872" v="85" actId="207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6-28T13:13:48.126" v="82" actId="1076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6-28T13:16:47.262" v="105" actId="20577"/>
        <pc:sldMkLst>
          <pc:docMk/>
          <pc:sldMk cId="2333847859" sldId="379"/>
        </pc:sldMkLst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6-28T13:15:36.750" v="91" actId="1076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</pc:docChg>
  </pc:docChgLst>
  <pc:docChgLst>
    <pc:chgData name="Mina Farmanbar" userId="2a1e0098-5dc4-4049-80c3-9d1d60d2f212" providerId="ADAL" clId="{55524C3D-1510-4898-95AB-71B82F46F6D1}"/>
    <pc:docChg chg="undo custSel addSld delSld modSld sldOrd">
      <pc:chgData name="Mina Farmanbar" userId="2a1e0098-5dc4-4049-80c3-9d1d60d2f212" providerId="ADAL" clId="{55524C3D-1510-4898-95AB-71B82F46F6D1}" dt="2024-07-19T09:00:25.468" v="1560" actId="113"/>
      <pc:docMkLst>
        <pc:docMk/>
      </pc:docMkLst>
      <pc:sldChg chg="modSp mod">
        <pc:chgData name="Mina Farmanbar" userId="2a1e0098-5dc4-4049-80c3-9d1d60d2f212" providerId="ADAL" clId="{55524C3D-1510-4898-95AB-71B82F46F6D1}" dt="2024-07-18T12:51:24.809" v="1539" actId="33524"/>
        <pc:sldMkLst>
          <pc:docMk/>
          <pc:sldMk cId="2903726376" sldId="352"/>
        </pc:sldMkLst>
        <pc:spChg chg="mod">
          <ac:chgData name="Mina Farmanbar" userId="2a1e0098-5dc4-4049-80c3-9d1d60d2f212" providerId="ADAL" clId="{55524C3D-1510-4898-95AB-71B82F46F6D1}" dt="2024-07-18T12:51:24.809" v="1539" actId="33524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5524C3D-1510-4898-95AB-71B82F46F6D1}" dt="2024-07-10T12:51:31.802" v="1483" actId="6549"/>
        <pc:sldMkLst>
          <pc:docMk/>
          <pc:sldMk cId="3518625769" sldId="370"/>
        </pc:sldMkLst>
        <pc:spChg chg="mod">
          <ac:chgData name="Mina Farmanbar" userId="2a1e0098-5dc4-4049-80c3-9d1d60d2f212" providerId="ADAL" clId="{55524C3D-1510-4898-95AB-71B82F46F6D1}" dt="2024-07-10T12:51:31.802" v="1483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2333847859" sldId="379"/>
        </pc:sldMkLst>
      </pc:sldChg>
      <pc:sldChg chg="addSp modSp mod">
        <pc:chgData name="Mina Farmanbar" userId="2a1e0098-5dc4-4049-80c3-9d1d60d2f212" providerId="ADAL" clId="{55524C3D-1510-4898-95AB-71B82F46F6D1}" dt="2024-07-19T08:58:09.102" v="1556" actId="1076"/>
        <pc:sldMkLst>
          <pc:docMk/>
          <pc:sldMk cId="192990043" sldId="411"/>
        </pc:sldMkLst>
        <pc:spChg chg="mod">
          <ac:chgData name="Mina Farmanbar" userId="2a1e0098-5dc4-4049-80c3-9d1d60d2f212" providerId="ADAL" clId="{55524C3D-1510-4898-95AB-71B82F46F6D1}" dt="2024-07-18T12:40:55.646" v="1484"/>
          <ac:spMkLst>
            <pc:docMk/>
            <pc:sldMk cId="192990043" sldId="411"/>
            <ac:spMk id="2" creationId="{3E0AF5D6-11E8-CC5F-772F-2B629BF14FBB}"/>
          </ac:spMkLst>
        </pc:spChg>
        <pc:spChg chg="mod">
          <ac:chgData name="Mina Farmanbar" userId="2a1e0098-5dc4-4049-80c3-9d1d60d2f212" providerId="ADAL" clId="{55524C3D-1510-4898-95AB-71B82F46F6D1}" dt="2024-07-18T12:52:39.731" v="1547" actId="6549"/>
          <ac:spMkLst>
            <pc:docMk/>
            <pc:sldMk cId="192990043" sldId="411"/>
            <ac:spMk id="3" creationId="{FD1C470C-EA3F-AC59-CFC3-2C99D1E1C6EF}"/>
          </ac:spMkLst>
        </pc:spChg>
        <pc:spChg chg="add mod">
          <ac:chgData name="Mina Farmanbar" userId="2a1e0098-5dc4-4049-80c3-9d1d60d2f212" providerId="ADAL" clId="{55524C3D-1510-4898-95AB-71B82F46F6D1}" dt="2024-07-19T08:58:09.102" v="1556" actId="1076"/>
          <ac:spMkLst>
            <pc:docMk/>
            <pc:sldMk cId="192990043" sldId="411"/>
            <ac:spMk id="5" creationId="{8825DABE-1121-68C9-9169-9D445D48EE44}"/>
          </ac:spMkLst>
        </pc:spChg>
        <pc:picChg chg="add mod">
          <ac:chgData name="Mina Farmanbar" userId="2a1e0098-5dc4-4049-80c3-9d1d60d2f212" providerId="ADAL" clId="{55524C3D-1510-4898-95AB-71B82F46F6D1}" dt="2024-07-19T08:57:51.210" v="1551" actId="1076"/>
          <ac:picMkLst>
            <pc:docMk/>
            <pc:sldMk cId="192990043" sldId="411"/>
            <ac:picMk id="1026" creationId="{FF31ACDC-499F-1E07-ED0C-1AA6E2B8232D}"/>
          </ac:picMkLst>
        </pc:picChg>
      </pc:sldChg>
      <pc:sldChg chg="delSp modSp del mod modNotesTx">
        <pc:chgData name="Mina Farmanbar" userId="2a1e0098-5dc4-4049-80c3-9d1d60d2f212" providerId="ADAL" clId="{55524C3D-1510-4898-95AB-71B82F46F6D1}" dt="2024-07-18T12:45:47.164" v="1519" actId="47"/>
        <pc:sldMkLst>
          <pc:docMk/>
          <pc:sldMk cId="1731745872" sldId="412"/>
        </pc:sldMkLst>
        <pc:spChg chg="mod">
          <ac:chgData name="Mina Farmanbar" userId="2a1e0098-5dc4-4049-80c3-9d1d60d2f212" providerId="ADAL" clId="{55524C3D-1510-4898-95AB-71B82F46F6D1}" dt="2024-07-18T12:40:58.977" v="1485"/>
          <ac:spMkLst>
            <pc:docMk/>
            <pc:sldMk cId="1731745872" sldId="412"/>
            <ac:spMk id="2" creationId="{654BD567-E9F7-50E0-EA96-344D57764EB8}"/>
          </ac:spMkLst>
        </pc:spChg>
        <pc:spChg chg="mod">
          <ac:chgData name="Mina Farmanbar" userId="2a1e0098-5dc4-4049-80c3-9d1d60d2f212" providerId="ADAL" clId="{55524C3D-1510-4898-95AB-71B82F46F6D1}" dt="2024-07-01T20:25:39.781" v="969" actId="20577"/>
          <ac:spMkLst>
            <pc:docMk/>
            <pc:sldMk cId="1731745872" sldId="412"/>
            <ac:spMk id="3" creationId="{FD1C470C-EA3F-AC59-CFC3-2C99D1E1C6EF}"/>
          </ac:spMkLst>
        </pc:spChg>
        <pc:picChg chg="del">
          <ac:chgData name="Mina Farmanbar" userId="2a1e0098-5dc4-4049-80c3-9d1d60d2f212" providerId="ADAL" clId="{55524C3D-1510-4898-95AB-71B82F46F6D1}" dt="2024-07-01T08:13:20.270" v="54" actId="478"/>
          <ac:picMkLst>
            <pc:docMk/>
            <pc:sldMk cId="1731745872" sldId="412"/>
            <ac:picMk id="4" creationId="{B3C9C5AB-1025-9011-07C1-5946A651FBA0}"/>
          </ac:picMkLst>
        </pc:picChg>
      </pc:sldChg>
      <pc:sldChg chg="delSp modSp mod ord">
        <pc:chgData name="Mina Farmanbar" userId="2a1e0098-5dc4-4049-80c3-9d1d60d2f212" providerId="ADAL" clId="{55524C3D-1510-4898-95AB-71B82F46F6D1}" dt="2024-07-18T12:50:51.953" v="1534" actId="14100"/>
        <pc:sldMkLst>
          <pc:docMk/>
          <pc:sldMk cId="3604594187" sldId="413"/>
        </pc:sldMkLst>
        <pc:spChg chg="mod">
          <ac:chgData name="Mina Farmanbar" userId="2a1e0098-5dc4-4049-80c3-9d1d60d2f212" providerId="ADAL" clId="{55524C3D-1510-4898-95AB-71B82F46F6D1}" dt="2024-07-01T10:42:02.088" v="343" actId="6549"/>
          <ac:spMkLst>
            <pc:docMk/>
            <pc:sldMk cId="3604594187" sldId="413"/>
            <ac:spMk id="2" creationId="{3E0AF5D6-11E8-CC5F-772F-2B629BF14FBB}"/>
          </ac:spMkLst>
        </pc:spChg>
        <pc:spChg chg="mod">
          <ac:chgData name="Mina Farmanbar" userId="2a1e0098-5dc4-4049-80c3-9d1d60d2f212" providerId="ADAL" clId="{55524C3D-1510-4898-95AB-71B82F46F6D1}" dt="2024-07-18T12:50:51.953" v="1534" actId="14100"/>
          <ac:spMkLst>
            <pc:docMk/>
            <pc:sldMk cId="3604594187" sldId="413"/>
            <ac:spMk id="3" creationId="{FD1C470C-EA3F-AC59-CFC3-2C99D1E1C6EF}"/>
          </ac:spMkLst>
        </pc:spChg>
        <pc:grpChg chg="del">
          <ac:chgData name="Mina Farmanbar" userId="2a1e0098-5dc4-4049-80c3-9d1d60d2f212" providerId="ADAL" clId="{55524C3D-1510-4898-95AB-71B82F46F6D1}" dt="2024-07-01T10:44:37.487" v="487" actId="478"/>
          <ac:grpSpMkLst>
            <pc:docMk/>
            <pc:sldMk cId="3604594187" sldId="413"/>
            <ac:grpSpMk id="4" creationId="{01AFE87C-83F1-FA05-4C64-24E0062257E8}"/>
          </ac:grpSpMkLst>
        </pc:grp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0" creationId="{C7201F26-CCE7-DD66-E8B1-992419E35166}"/>
          </ac:cxnSpMkLst>
        </pc:cxn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1" creationId="{51790F9C-B9C6-C8A3-E054-80ADA9B0EFB6}"/>
          </ac:cxnSpMkLst>
        </pc:cxn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2" creationId="{BD21965F-F257-4F6B-A8D9-A279A754DAB2}"/>
          </ac:cxnSpMkLst>
        </pc:cxnChg>
        <pc:cxnChg chg="mod">
          <ac:chgData name="Mina Farmanbar" userId="2a1e0098-5dc4-4049-80c3-9d1d60d2f212" providerId="ADAL" clId="{55524C3D-1510-4898-95AB-71B82F46F6D1}" dt="2024-07-01T10:44:37.487" v="487" actId="478"/>
          <ac:cxnSpMkLst>
            <pc:docMk/>
            <pc:sldMk cId="3604594187" sldId="413"/>
            <ac:cxnSpMk id="13" creationId="{927767F4-1F4F-99A8-489B-0928B67F0A55}"/>
          </ac:cxnSpMkLst>
        </pc:cxnChg>
      </pc:sldChg>
      <pc:sldChg chg="addSp delSp modSp mod modNotesTx">
        <pc:chgData name="Mina Farmanbar" userId="2a1e0098-5dc4-4049-80c3-9d1d60d2f212" providerId="ADAL" clId="{55524C3D-1510-4898-95AB-71B82F46F6D1}" dt="2024-07-18T12:45:23.643" v="1518" actId="20577"/>
        <pc:sldMkLst>
          <pc:docMk/>
          <pc:sldMk cId="638409766" sldId="414"/>
        </pc:sldMkLst>
        <pc:spChg chg="mod">
          <ac:chgData name="Mina Farmanbar" userId="2a1e0098-5dc4-4049-80c3-9d1d60d2f212" providerId="ADAL" clId="{55524C3D-1510-4898-95AB-71B82F46F6D1}" dt="2024-07-18T12:41:05.208" v="1486"/>
          <ac:spMkLst>
            <pc:docMk/>
            <pc:sldMk cId="638409766" sldId="414"/>
            <ac:spMk id="2" creationId="{727698AE-3220-3CEE-B8D7-15633CE88979}"/>
          </ac:spMkLst>
        </pc:spChg>
        <pc:spChg chg="mod">
          <ac:chgData name="Mina Farmanbar" userId="2a1e0098-5dc4-4049-80c3-9d1d60d2f212" providerId="ADAL" clId="{55524C3D-1510-4898-95AB-71B82F46F6D1}" dt="2024-07-01T08:20:48.303" v="75" actId="120"/>
          <ac:spMkLst>
            <pc:docMk/>
            <pc:sldMk cId="638409766" sldId="414"/>
            <ac:spMk id="3" creationId="{FD1C470C-EA3F-AC59-CFC3-2C99D1E1C6EF}"/>
          </ac:spMkLst>
        </pc:spChg>
        <pc:spChg chg="add mod">
          <ac:chgData name="Mina Farmanbar" userId="2a1e0098-5dc4-4049-80c3-9d1d60d2f212" providerId="ADAL" clId="{55524C3D-1510-4898-95AB-71B82F46F6D1}" dt="2024-07-01T08:19:57.445" v="72" actId="1076"/>
          <ac:spMkLst>
            <pc:docMk/>
            <pc:sldMk cId="638409766" sldId="414"/>
            <ac:spMk id="5" creationId="{0357EC54-C464-A8C0-5C3C-FE96E8961A97}"/>
          </ac:spMkLst>
        </pc:spChg>
        <pc:spChg chg="add del mod">
          <ac:chgData name="Mina Farmanbar" userId="2a1e0098-5dc4-4049-80c3-9d1d60d2f212" providerId="ADAL" clId="{55524C3D-1510-4898-95AB-71B82F46F6D1}" dt="2024-07-01T08:20:54.694" v="76" actId="478"/>
          <ac:spMkLst>
            <pc:docMk/>
            <pc:sldMk cId="638409766" sldId="414"/>
            <ac:spMk id="6" creationId="{D80F945C-AED5-2D03-0D0A-11A07C329BFF}"/>
          </ac:spMkLst>
        </pc:spChg>
        <pc:spChg chg="add mod">
          <ac:chgData name="Mina Farmanbar" userId="2a1e0098-5dc4-4049-80c3-9d1d60d2f212" providerId="ADAL" clId="{55524C3D-1510-4898-95AB-71B82F46F6D1}" dt="2024-07-01T08:21:29.559" v="98" actId="20577"/>
          <ac:spMkLst>
            <pc:docMk/>
            <pc:sldMk cId="638409766" sldId="414"/>
            <ac:spMk id="9" creationId="{6C4436AF-C618-9BD5-4078-5AA8D090F864}"/>
          </ac:spMkLst>
        </pc:spChg>
        <pc:spChg chg="add mod">
          <ac:chgData name="Mina Farmanbar" userId="2a1e0098-5dc4-4049-80c3-9d1d60d2f212" providerId="ADAL" clId="{55524C3D-1510-4898-95AB-71B82F46F6D1}" dt="2024-07-01T08:25:08.445" v="181" actId="14100"/>
          <ac:spMkLst>
            <pc:docMk/>
            <pc:sldMk cId="638409766" sldId="414"/>
            <ac:spMk id="11" creationId="{C4B4A54B-F8BA-1F32-ADFF-53E2BD8CC88C}"/>
          </ac:spMkLst>
        </pc:spChg>
        <pc:spChg chg="add mod">
          <ac:chgData name="Mina Farmanbar" userId="2a1e0098-5dc4-4049-80c3-9d1d60d2f212" providerId="ADAL" clId="{55524C3D-1510-4898-95AB-71B82F46F6D1}" dt="2024-07-01T08:24:36.575" v="168" actId="6549"/>
          <ac:spMkLst>
            <pc:docMk/>
            <pc:sldMk cId="638409766" sldId="414"/>
            <ac:spMk id="14" creationId="{2D1BA790-AA0E-A12D-1348-C8E9174A101F}"/>
          </ac:spMkLst>
        </pc:spChg>
        <pc:picChg chg="add mod">
          <ac:chgData name="Mina Farmanbar" userId="2a1e0098-5dc4-4049-80c3-9d1d60d2f212" providerId="ADAL" clId="{55524C3D-1510-4898-95AB-71B82F46F6D1}" dt="2024-07-01T08:19:20.562" v="66" actId="1076"/>
          <ac:picMkLst>
            <pc:docMk/>
            <pc:sldMk cId="638409766" sldId="414"/>
            <ac:picMk id="1026" creationId="{20E3564E-57F1-225B-247F-5A1278315A77}"/>
          </ac:picMkLst>
        </pc:picChg>
        <pc:cxnChg chg="add mod">
          <ac:chgData name="Mina Farmanbar" userId="2a1e0098-5dc4-4049-80c3-9d1d60d2f212" providerId="ADAL" clId="{55524C3D-1510-4898-95AB-71B82F46F6D1}" dt="2024-07-02T13:21:25.087" v="1077" actId="962"/>
          <ac:cxnSpMkLst>
            <pc:docMk/>
            <pc:sldMk cId="638409766" sldId="414"/>
            <ac:cxnSpMk id="8" creationId="{1F0C399D-7099-461D-5E96-478E1DE8655F}"/>
          </ac:cxnSpMkLst>
        </pc:cxnChg>
        <pc:cxnChg chg="add mod">
          <ac:chgData name="Mina Farmanbar" userId="2a1e0098-5dc4-4049-80c3-9d1d60d2f212" providerId="ADAL" clId="{55524C3D-1510-4898-95AB-71B82F46F6D1}" dt="2024-07-02T13:21:26.759" v="1078" actId="962"/>
          <ac:cxnSpMkLst>
            <pc:docMk/>
            <pc:sldMk cId="638409766" sldId="414"/>
            <ac:cxnSpMk id="10" creationId="{41168EFC-63CE-FA82-C95A-6097434E9A6B}"/>
          </ac:cxnSpMkLst>
        </pc:cxnChg>
        <pc:cxnChg chg="add mod">
          <ac:chgData name="Mina Farmanbar" userId="2a1e0098-5dc4-4049-80c3-9d1d60d2f212" providerId="ADAL" clId="{55524C3D-1510-4898-95AB-71B82F46F6D1}" dt="2024-07-02T13:21:28.087" v="1079" actId="962"/>
          <ac:cxnSpMkLst>
            <pc:docMk/>
            <pc:sldMk cId="638409766" sldId="414"/>
            <ac:cxnSpMk id="13" creationId="{3602B50C-70F2-4BCF-3905-66482391F523}"/>
          </ac:cxnSpMkLst>
        </pc:cxnChg>
      </pc:sldChg>
      <pc:sldChg chg="del">
        <pc:chgData name="Mina Farmanbar" userId="2a1e0098-5dc4-4049-80c3-9d1d60d2f212" providerId="ADAL" clId="{55524C3D-1510-4898-95AB-71B82F46F6D1}" dt="2024-07-01T11:03:52.024" v="770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045686359" sldId="419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55524C3D-1510-4898-95AB-71B82F46F6D1}" dt="2024-07-01T11:03:58.011" v="771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55524C3D-1510-4898-95AB-71B82F46F6D1}" dt="2024-07-01T11:04:01.655" v="772" actId="47"/>
        <pc:sldMkLst>
          <pc:docMk/>
          <pc:sldMk cId="4004175302" sldId="431"/>
        </pc:sldMkLst>
      </pc:sldChg>
      <pc:sldChg chg="addSp delSp modSp new mod setBg modNotesTx">
        <pc:chgData name="Mina Farmanbar" userId="2a1e0098-5dc4-4049-80c3-9d1d60d2f212" providerId="ADAL" clId="{55524C3D-1510-4898-95AB-71B82F46F6D1}" dt="2024-07-02T13:24:42.036" v="1474" actId="962"/>
        <pc:sldMkLst>
          <pc:docMk/>
          <pc:sldMk cId="4292818772" sldId="432"/>
        </pc:sldMkLst>
        <pc:spChg chg="del mod">
          <ac:chgData name="Mina Farmanbar" userId="2a1e0098-5dc4-4049-80c3-9d1d60d2f212" providerId="ADAL" clId="{55524C3D-1510-4898-95AB-71B82F46F6D1}" dt="2024-07-01T08:32:07.536" v="189" actId="478"/>
          <ac:spMkLst>
            <pc:docMk/>
            <pc:sldMk cId="4292818772" sldId="432"/>
            <ac:spMk id="2" creationId="{47698884-E14C-1679-C235-A3723112EFED}"/>
          </ac:spMkLst>
        </pc:spChg>
        <pc:spChg chg="add mod">
          <ac:chgData name="Mina Farmanbar" userId="2a1e0098-5dc4-4049-80c3-9d1d60d2f212" providerId="ADAL" clId="{55524C3D-1510-4898-95AB-71B82F46F6D1}" dt="2024-07-02T13:21:03.578" v="1070" actId="33553"/>
          <ac:spMkLst>
            <pc:docMk/>
            <pc:sldMk cId="4292818772" sldId="432"/>
            <ac:spMk id="3" creationId="{881D1B6E-B396-47D6-7288-31506AF7E7BB}"/>
          </ac:spMkLst>
        </pc:spChg>
        <pc:spChg chg="del">
          <ac:chgData name="Mina Farmanbar" userId="2a1e0098-5dc4-4049-80c3-9d1d60d2f212" providerId="ADAL" clId="{55524C3D-1510-4898-95AB-71B82F46F6D1}" dt="2024-07-01T08:30:41.818" v="183"/>
          <ac:spMkLst>
            <pc:docMk/>
            <pc:sldMk cId="4292818772" sldId="432"/>
            <ac:spMk id="3" creationId="{E317C540-6500-01B8-A8EB-A62D0A3A815B}"/>
          </ac:spMkLst>
        </pc:spChg>
        <pc:spChg chg="add del mod">
          <ac:chgData name="Mina Farmanbar" userId="2a1e0098-5dc4-4049-80c3-9d1d60d2f212" providerId="ADAL" clId="{55524C3D-1510-4898-95AB-71B82F46F6D1}" dt="2024-07-01T08:32:09.155" v="190" actId="478"/>
          <ac:spMkLst>
            <pc:docMk/>
            <pc:sldMk cId="4292818772" sldId="432"/>
            <ac:spMk id="6" creationId="{EB566949-D7AA-014F-7C53-B3F1206C6F80}"/>
          </ac:spMkLst>
        </pc:spChg>
        <pc:spChg chg="add mod">
          <ac:chgData name="Mina Farmanbar" userId="2a1e0098-5dc4-4049-80c3-9d1d60d2f212" providerId="ADAL" clId="{55524C3D-1510-4898-95AB-71B82F46F6D1}" dt="2024-07-01T08:32:32.051" v="196" actId="1076"/>
          <ac:spMkLst>
            <pc:docMk/>
            <pc:sldMk cId="4292818772" sldId="432"/>
            <ac:spMk id="15" creationId="{A38651EF-A180-0404-2F15-B6D7EBC7E29C}"/>
          </ac:spMkLst>
        </pc:spChg>
        <pc:spChg chg="add mod">
          <ac:chgData name="Mina Farmanbar" userId="2a1e0098-5dc4-4049-80c3-9d1d60d2f212" providerId="ADAL" clId="{55524C3D-1510-4898-95AB-71B82F46F6D1}" dt="2024-07-01T08:32:32.051" v="196" actId="1076"/>
          <ac:spMkLst>
            <pc:docMk/>
            <pc:sldMk cId="4292818772" sldId="432"/>
            <ac:spMk id="17" creationId="{F14D5F03-5D7D-D050-6039-F159330E121C}"/>
          </ac:spMkLst>
        </pc:spChg>
        <pc:spChg chg="add mod">
          <ac:chgData name="Mina Farmanbar" userId="2a1e0098-5dc4-4049-80c3-9d1d60d2f212" providerId="ADAL" clId="{55524C3D-1510-4898-95AB-71B82F46F6D1}" dt="2024-07-01T08:32:32.051" v="196" actId="1076"/>
          <ac:spMkLst>
            <pc:docMk/>
            <pc:sldMk cId="4292818772" sldId="432"/>
            <ac:spMk id="19" creationId="{AA062BC7-A5CF-05EE-789A-90CE63E456D4}"/>
          </ac:spMkLst>
        </pc:spChg>
        <pc:grpChg chg="add del">
          <ac:chgData name="Mina Farmanbar" userId="2a1e0098-5dc4-4049-80c3-9d1d60d2f212" providerId="ADAL" clId="{55524C3D-1510-4898-95AB-71B82F46F6D1}" dt="2024-07-01T08:30:54.463" v="187" actId="26606"/>
          <ac:grpSpMkLst>
            <pc:docMk/>
            <pc:sldMk cId="4292818772" sldId="432"/>
            <ac:grpSpMk id="9" creationId="{1E5539EC-8CB8-002F-68C6-678840282659}"/>
          </ac:grpSpMkLst>
        </pc:grpChg>
        <pc:graphicFrameChg chg="add del mod modGraphic">
          <ac:chgData name="Mina Farmanbar" userId="2a1e0098-5dc4-4049-80c3-9d1d60d2f212" providerId="ADAL" clId="{55524C3D-1510-4898-95AB-71B82F46F6D1}" dt="2024-07-01T08:31:57.128" v="188" actId="478"/>
          <ac:graphicFrameMkLst>
            <pc:docMk/>
            <pc:sldMk cId="4292818772" sldId="432"/>
            <ac:graphicFrameMk id="4" creationId="{C4900156-B437-BB88-1E13-0BC5E2B954CD}"/>
          </ac:graphicFrameMkLst>
        </pc:graphicFrameChg>
        <pc:picChg chg="add mod">
          <ac:chgData name="Mina Farmanbar" userId="2a1e0098-5dc4-4049-80c3-9d1d60d2f212" providerId="ADAL" clId="{55524C3D-1510-4898-95AB-71B82F46F6D1}" dt="2024-07-02T13:23:26.340" v="1250" actId="962"/>
          <ac:picMkLst>
            <pc:docMk/>
            <pc:sldMk cId="4292818772" sldId="432"/>
            <ac:picMk id="8" creationId="{EB192DC2-0B83-DFD3-67BA-2D2D96F12595}"/>
          </ac:picMkLst>
        </pc:picChg>
        <pc:picChg chg="add mod">
          <ac:chgData name="Mina Farmanbar" userId="2a1e0098-5dc4-4049-80c3-9d1d60d2f212" providerId="ADAL" clId="{55524C3D-1510-4898-95AB-71B82F46F6D1}" dt="2024-07-01T08:32:32.051" v="196" actId="1076"/>
          <ac:picMkLst>
            <pc:docMk/>
            <pc:sldMk cId="4292818772" sldId="432"/>
            <ac:picMk id="13" creationId="{B82BE592-A2CF-A811-294F-F3C9790D1C72}"/>
          </ac:picMkLst>
        </pc:picChg>
        <pc:picChg chg="add mod">
          <ac:chgData name="Mina Farmanbar" userId="2a1e0098-5dc4-4049-80c3-9d1d60d2f212" providerId="ADAL" clId="{55524C3D-1510-4898-95AB-71B82F46F6D1}" dt="2024-07-02T13:24:42.036" v="1474" actId="962"/>
          <ac:picMkLst>
            <pc:docMk/>
            <pc:sldMk cId="4292818772" sldId="432"/>
            <ac:picMk id="21" creationId="{4250413B-5AFF-A20C-1C5E-B2C3268E90EE}"/>
          </ac:picMkLst>
        </pc:picChg>
        <pc:picChg chg="add mod">
          <ac:chgData name="Mina Farmanbar" userId="2a1e0098-5dc4-4049-80c3-9d1d60d2f212" providerId="ADAL" clId="{55524C3D-1510-4898-95AB-71B82F46F6D1}" dt="2024-07-02T13:23:34.397" v="1252" actId="962"/>
          <ac:picMkLst>
            <pc:docMk/>
            <pc:sldMk cId="4292818772" sldId="432"/>
            <ac:picMk id="27" creationId="{F468E545-8EE1-D93C-A9B3-0A549EC36347}"/>
          </ac:picMkLst>
        </pc:picChg>
        <pc:cxnChg chg="add mod">
          <ac:chgData name="Mina Farmanbar" userId="2a1e0098-5dc4-4049-80c3-9d1d60d2f212" providerId="ADAL" clId="{55524C3D-1510-4898-95AB-71B82F46F6D1}" dt="2024-07-01T08:32:32.051" v="196" actId="1076"/>
          <ac:cxnSpMkLst>
            <pc:docMk/>
            <pc:sldMk cId="4292818772" sldId="432"/>
            <ac:cxnSpMk id="14" creationId="{D2D98872-D310-6FAB-31C9-67114FB5A911}"/>
          </ac:cxnSpMkLst>
        </pc:cxnChg>
        <pc:cxnChg chg="add mod">
          <ac:chgData name="Mina Farmanbar" userId="2a1e0098-5dc4-4049-80c3-9d1d60d2f212" providerId="ADAL" clId="{55524C3D-1510-4898-95AB-71B82F46F6D1}" dt="2024-07-01T08:32:32.051" v="196" actId="1076"/>
          <ac:cxnSpMkLst>
            <pc:docMk/>
            <pc:sldMk cId="4292818772" sldId="432"/>
            <ac:cxnSpMk id="16" creationId="{813100BC-A930-C4A1-928A-016004496B97}"/>
          </ac:cxnSpMkLst>
        </pc:cxnChg>
        <pc:cxnChg chg="add mod">
          <ac:chgData name="Mina Farmanbar" userId="2a1e0098-5dc4-4049-80c3-9d1d60d2f212" providerId="ADAL" clId="{55524C3D-1510-4898-95AB-71B82F46F6D1}" dt="2024-07-01T08:32:32.051" v="196" actId="1076"/>
          <ac:cxnSpMkLst>
            <pc:docMk/>
            <pc:sldMk cId="4292818772" sldId="432"/>
            <ac:cxnSpMk id="18" creationId="{4C0F9B06-9BA8-1AC6-AE84-280972E3129A}"/>
          </ac:cxnSpMkLst>
        </pc:cxnChg>
        <pc:cxnChg chg="add mod">
          <ac:chgData name="Mina Farmanbar" userId="2a1e0098-5dc4-4049-80c3-9d1d60d2f212" providerId="ADAL" clId="{55524C3D-1510-4898-95AB-71B82F46F6D1}" dt="2024-07-02T13:21:30.072" v="1080" actId="962"/>
          <ac:cxnSpMkLst>
            <pc:docMk/>
            <pc:sldMk cId="4292818772" sldId="432"/>
            <ac:cxnSpMk id="23" creationId="{89F447DC-2A70-2813-FC9D-A00FF08E386F}"/>
          </ac:cxnSpMkLst>
        </pc:cxnChg>
        <pc:cxnChg chg="add mod">
          <ac:chgData name="Mina Farmanbar" userId="2a1e0098-5dc4-4049-80c3-9d1d60d2f212" providerId="ADAL" clId="{55524C3D-1510-4898-95AB-71B82F46F6D1}" dt="2024-07-02T13:21:31.441" v="1081" actId="962"/>
          <ac:cxnSpMkLst>
            <pc:docMk/>
            <pc:sldMk cId="4292818772" sldId="432"/>
            <ac:cxnSpMk id="25" creationId="{823BAD64-D3AD-0D50-2961-B6F9B29615BA}"/>
          </ac:cxnSpMkLst>
        </pc:cxnChg>
      </pc:sldChg>
      <pc:sldChg chg="addSp delSp modSp new mod">
        <pc:chgData name="Mina Farmanbar" userId="2a1e0098-5dc4-4049-80c3-9d1d60d2f212" providerId="ADAL" clId="{55524C3D-1510-4898-95AB-71B82F46F6D1}" dt="2024-07-18T12:42:09.339" v="1489" actId="207"/>
        <pc:sldMkLst>
          <pc:docMk/>
          <pc:sldMk cId="1752852560" sldId="433"/>
        </pc:sldMkLst>
        <pc:spChg chg="del">
          <ac:chgData name="Mina Farmanbar" userId="2a1e0098-5dc4-4049-80c3-9d1d60d2f212" providerId="ADAL" clId="{55524C3D-1510-4898-95AB-71B82F46F6D1}" dt="2024-07-01T08:39:27.490" v="238" actId="478"/>
          <ac:spMkLst>
            <pc:docMk/>
            <pc:sldMk cId="1752852560" sldId="433"/>
            <ac:spMk id="2" creationId="{306C79E5-C1AE-104B-28D9-109C96B14440}"/>
          </ac:spMkLst>
        </pc:spChg>
        <pc:spChg chg="add mod">
          <ac:chgData name="Mina Farmanbar" userId="2a1e0098-5dc4-4049-80c3-9d1d60d2f212" providerId="ADAL" clId="{55524C3D-1510-4898-95AB-71B82F46F6D1}" dt="2024-07-02T13:21:10.179" v="1072" actId="33553"/>
          <ac:spMkLst>
            <pc:docMk/>
            <pc:sldMk cId="1752852560" sldId="433"/>
            <ac:spMk id="2" creationId="{BCCB1BF0-2AC3-054A-D4D5-6E8978B5987A}"/>
          </ac:spMkLst>
        </pc:spChg>
        <pc:spChg chg="del">
          <ac:chgData name="Mina Farmanbar" userId="2a1e0098-5dc4-4049-80c3-9d1d60d2f212" providerId="ADAL" clId="{55524C3D-1510-4898-95AB-71B82F46F6D1}" dt="2024-07-01T08:39:28.914" v="239" actId="478"/>
          <ac:spMkLst>
            <pc:docMk/>
            <pc:sldMk cId="1752852560" sldId="433"/>
            <ac:spMk id="3" creationId="{FEDEB2CD-139E-FFD4-438B-453DC7EDF2FC}"/>
          </ac:spMkLst>
        </pc:spChg>
        <pc:spChg chg="add mod">
          <ac:chgData name="Mina Farmanbar" userId="2a1e0098-5dc4-4049-80c3-9d1d60d2f212" providerId="ADAL" clId="{55524C3D-1510-4898-95AB-71B82F46F6D1}" dt="2024-07-18T12:42:09.339" v="1489" actId="207"/>
          <ac:spMkLst>
            <pc:docMk/>
            <pc:sldMk cId="1752852560" sldId="433"/>
            <ac:spMk id="5" creationId="{DBF0C66E-B49A-801F-3985-C744D834B0E1}"/>
          </ac:spMkLst>
        </pc:spChg>
      </pc:sldChg>
      <pc:sldChg chg="addSp delSp modSp new mod modNotesTx">
        <pc:chgData name="Mina Farmanbar" userId="2a1e0098-5dc4-4049-80c3-9d1d60d2f212" providerId="ADAL" clId="{55524C3D-1510-4898-95AB-71B82F46F6D1}" dt="2024-07-02T13:23:40.813" v="1254" actId="962"/>
        <pc:sldMkLst>
          <pc:docMk/>
          <pc:sldMk cId="458349220" sldId="434"/>
        </pc:sldMkLst>
        <pc:spChg chg="add mod">
          <ac:chgData name="Mina Farmanbar" userId="2a1e0098-5dc4-4049-80c3-9d1d60d2f212" providerId="ADAL" clId="{55524C3D-1510-4898-95AB-71B82F46F6D1}" dt="2024-07-02T13:21:13.608" v="1074" actId="33553"/>
          <ac:spMkLst>
            <pc:docMk/>
            <pc:sldMk cId="458349220" sldId="434"/>
            <ac:spMk id="2" creationId="{15A207F1-D35D-87A8-BFC2-DBBC473AA891}"/>
          </ac:spMkLst>
        </pc:spChg>
        <pc:spChg chg="del">
          <ac:chgData name="Mina Farmanbar" userId="2a1e0098-5dc4-4049-80c3-9d1d60d2f212" providerId="ADAL" clId="{55524C3D-1510-4898-95AB-71B82F46F6D1}" dt="2024-07-01T08:46:00.344" v="243" actId="478"/>
          <ac:spMkLst>
            <pc:docMk/>
            <pc:sldMk cId="458349220" sldId="434"/>
            <ac:spMk id="2" creationId="{B0D26705-9C97-64CD-D432-B4FFFDF7686D}"/>
          </ac:spMkLst>
        </pc:spChg>
        <pc:spChg chg="del">
          <ac:chgData name="Mina Farmanbar" userId="2a1e0098-5dc4-4049-80c3-9d1d60d2f212" providerId="ADAL" clId="{55524C3D-1510-4898-95AB-71B82F46F6D1}" dt="2024-07-01T08:45:54.799" v="241" actId="22"/>
          <ac:spMkLst>
            <pc:docMk/>
            <pc:sldMk cId="458349220" sldId="434"/>
            <ac:spMk id="3" creationId="{C80A9127-C262-8B71-E0F2-557D7071B6C4}"/>
          </ac:spMkLst>
        </pc:spChg>
        <pc:spChg chg="add mod">
          <ac:chgData name="Mina Farmanbar" userId="2a1e0098-5dc4-4049-80c3-9d1d60d2f212" providerId="ADAL" clId="{55524C3D-1510-4898-95AB-71B82F46F6D1}" dt="2024-07-02T13:21:45.114" v="1082" actId="962"/>
          <ac:spMkLst>
            <pc:docMk/>
            <pc:sldMk cId="458349220" sldId="434"/>
            <ac:spMk id="6" creationId="{B28960E5-F15A-94C7-4300-07143050891B}"/>
          </ac:spMkLst>
        </pc:spChg>
        <pc:spChg chg="add mod">
          <ac:chgData name="Mina Farmanbar" userId="2a1e0098-5dc4-4049-80c3-9d1d60d2f212" providerId="ADAL" clId="{55524C3D-1510-4898-95AB-71B82F46F6D1}" dt="2024-07-02T13:21:46.975" v="1083" actId="962"/>
          <ac:spMkLst>
            <pc:docMk/>
            <pc:sldMk cId="458349220" sldId="434"/>
            <ac:spMk id="7" creationId="{79778B25-5727-7CFA-9F13-75E7D915AC56}"/>
          </ac:spMkLst>
        </pc:spChg>
        <pc:spChg chg="add del mod">
          <ac:chgData name="Mina Farmanbar" userId="2a1e0098-5dc4-4049-80c3-9d1d60d2f212" providerId="ADAL" clId="{55524C3D-1510-4898-95AB-71B82F46F6D1}" dt="2024-07-01T09:04:28.671" v="265" actId="478"/>
          <ac:spMkLst>
            <pc:docMk/>
            <pc:sldMk cId="458349220" sldId="434"/>
            <ac:spMk id="9" creationId="{0D4907B0-FAA6-045C-95E1-498F6BFCBBB3}"/>
          </ac:spMkLst>
        </pc:spChg>
        <pc:spChg chg="add mod">
          <ac:chgData name="Mina Farmanbar" userId="2a1e0098-5dc4-4049-80c3-9d1d60d2f212" providerId="ADAL" clId="{55524C3D-1510-4898-95AB-71B82F46F6D1}" dt="2024-07-01T09:04:43.405" v="270" actId="1076"/>
          <ac:spMkLst>
            <pc:docMk/>
            <pc:sldMk cId="458349220" sldId="434"/>
            <ac:spMk id="10" creationId="{7BCA2A78-D520-62B3-D286-AD221096C758}"/>
          </ac:spMkLst>
        </pc:spChg>
        <pc:spChg chg="add mod">
          <ac:chgData name="Mina Farmanbar" userId="2a1e0098-5dc4-4049-80c3-9d1d60d2f212" providerId="ADAL" clId="{55524C3D-1510-4898-95AB-71B82F46F6D1}" dt="2024-07-02T13:21:50.749" v="1084" actId="962"/>
          <ac:spMkLst>
            <pc:docMk/>
            <pc:sldMk cId="458349220" sldId="434"/>
            <ac:spMk id="11" creationId="{FBC2F965-BCDA-4CF6-32CC-419732FE3CF2}"/>
          </ac:spMkLst>
        </pc:spChg>
        <pc:spChg chg="add mod">
          <ac:chgData name="Mina Farmanbar" userId="2a1e0098-5dc4-4049-80c3-9d1d60d2f212" providerId="ADAL" clId="{55524C3D-1510-4898-95AB-71B82F46F6D1}" dt="2024-07-01T09:04:55.830" v="272" actId="1076"/>
          <ac:spMkLst>
            <pc:docMk/>
            <pc:sldMk cId="458349220" sldId="434"/>
            <ac:spMk id="13" creationId="{5CA95F74-F465-34DF-710D-12D35DB2C853}"/>
          </ac:spMkLst>
        </pc:spChg>
        <pc:spChg chg="add mod">
          <ac:chgData name="Mina Farmanbar" userId="2a1e0098-5dc4-4049-80c3-9d1d60d2f212" providerId="ADAL" clId="{55524C3D-1510-4898-95AB-71B82F46F6D1}" dt="2024-07-01T09:04:48.679" v="271" actId="1076"/>
          <ac:spMkLst>
            <pc:docMk/>
            <pc:sldMk cId="458349220" sldId="434"/>
            <ac:spMk id="14" creationId="{2C4717F3-96A2-1B2B-D89C-CF37465BA59F}"/>
          </ac:spMkLst>
        </pc:spChg>
        <pc:spChg chg="add mod">
          <ac:chgData name="Mina Farmanbar" userId="2a1e0098-5dc4-4049-80c3-9d1d60d2f212" providerId="ADAL" clId="{55524C3D-1510-4898-95AB-71B82F46F6D1}" dt="2024-07-01T09:05:06.748" v="275" actId="1076"/>
          <ac:spMkLst>
            <pc:docMk/>
            <pc:sldMk cId="458349220" sldId="434"/>
            <ac:spMk id="16" creationId="{459571B0-8B94-6DC3-F00D-F777AAE3CE93}"/>
          </ac:spMkLst>
        </pc:spChg>
        <pc:spChg chg="add mod">
          <ac:chgData name="Mina Farmanbar" userId="2a1e0098-5dc4-4049-80c3-9d1d60d2f212" providerId="ADAL" clId="{55524C3D-1510-4898-95AB-71B82F46F6D1}" dt="2024-07-01T09:06:14.386" v="286" actId="1076"/>
          <ac:spMkLst>
            <pc:docMk/>
            <pc:sldMk cId="458349220" sldId="434"/>
            <ac:spMk id="23" creationId="{6A01806A-7CDF-C5AF-DBCC-8890D5EDB3A6}"/>
          </ac:spMkLst>
        </pc:spChg>
        <pc:spChg chg="add mod">
          <ac:chgData name="Mina Farmanbar" userId="2a1e0098-5dc4-4049-80c3-9d1d60d2f212" providerId="ADAL" clId="{55524C3D-1510-4898-95AB-71B82F46F6D1}" dt="2024-07-01T09:07:03.137" v="316" actId="20577"/>
          <ac:spMkLst>
            <pc:docMk/>
            <pc:sldMk cId="458349220" sldId="434"/>
            <ac:spMk id="25" creationId="{2CB084B5-476D-E171-A08F-9EF19C7C8FC8}"/>
          </ac:spMkLst>
        </pc:spChg>
        <pc:spChg chg="add mod">
          <ac:chgData name="Mina Farmanbar" userId="2a1e0098-5dc4-4049-80c3-9d1d60d2f212" providerId="ADAL" clId="{55524C3D-1510-4898-95AB-71B82F46F6D1}" dt="2024-07-01T09:06:55.578" v="304" actId="20577"/>
          <ac:spMkLst>
            <pc:docMk/>
            <pc:sldMk cId="458349220" sldId="434"/>
            <ac:spMk id="27" creationId="{025F6F16-074D-3AFD-9EBD-DE816A0325C8}"/>
          </ac:spMkLst>
        </pc:spChg>
        <pc:picChg chg="add mod ord">
          <ac:chgData name="Mina Farmanbar" userId="2a1e0098-5dc4-4049-80c3-9d1d60d2f212" providerId="ADAL" clId="{55524C3D-1510-4898-95AB-71B82F46F6D1}" dt="2024-07-02T13:23:40.813" v="1254" actId="962"/>
          <ac:picMkLst>
            <pc:docMk/>
            <pc:sldMk cId="458349220" sldId="434"/>
            <ac:picMk id="5" creationId="{EE1DA32F-3BF5-EC01-6D6B-B10B5D80606D}"/>
          </ac:picMkLst>
        </pc:picChg>
        <pc:picChg chg="add del mod">
          <ac:chgData name="Mina Farmanbar" userId="2a1e0098-5dc4-4049-80c3-9d1d60d2f212" providerId="ADAL" clId="{55524C3D-1510-4898-95AB-71B82F46F6D1}" dt="2024-07-01T09:04:27.471" v="264" actId="478"/>
          <ac:picMkLst>
            <pc:docMk/>
            <pc:sldMk cId="458349220" sldId="434"/>
            <ac:picMk id="8" creationId="{47652F56-5BB7-1894-7241-13D9FE2E656E}"/>
          </ac:picMkLst>
        </pc:picChg>
        <pc:picChg chg="add mod">
          <ac:chgData name="Mina Farmanbar" userId="2a1e0098-5dc4-4049-80c3-9d1d60d2f212" providerId="ADAL" clId="{55524C3D-1510-4898-95AB-71B82F46F6D1}" dt="2024-07-01T09:04:55.830" v="272" actId="1076"/>
          <ac:picMkLst>
            <pc:docMk/>
            <pc:sldMk cId="458349220" sldId="434"/>
            <ac:picMk id="12" creationId="{F75E0BCA-C1F5-CD11-6F13-8440C6A3EFA4}"/>
          </ac:picMkLst>
        </pc:picChg>
        <pc:picChg chg="add mod">
          <ac:chgData name="Mina Farmanbar" userId="2a1e0098-5dc4-4049-80c3-9d1d60d2f212" providerId="ADAL" clId="{55524C3D-1510-4898-95AB-71B82F46F6D1}" dt="2024-07-02T13:23:13.281" v="1184" actId="962"/>
          <ac:picMkLst>
            <pc:docMk/>
            <pc:sldMk cId="458349220" sldId="434"/>
            <ac:picMk id="22" creationId="{8AFED56D-4DDC-2FF1-31A1-12FDBB18C569}"/>
          </ac:picMkLst>
        </pc:picChg>
        <pc:picChg chg="add mod">
          <ac:chgData name="Mina Farmanbar" userId="2a1e0098-5dc4-4049-80c3-9d1d60d2f212" providerId="ADAL" clId="{55524C3D-1510-4898-95AB-71B82F46F6D1}" dt="2024-07-01T09:06:47.173" v="292" actId="14100"/>
          <ac:picMkLst>
            <pc:docMk/>
            <pc:sldMk cId="458349220" sldId="434"/>
            <ac:picMk id="3074" creationId="{B89AA99F-AB7B-EBDD-BC39-A06276E8291A}"/>
          </ac:picMkLst>
        </pc:picChg>
        <pc:cxnChg chg="add mod">
          <ac:chgData name="Mina Farmanbar" userId="2a1e0098-5dc4-4049-80c3-9d1d60d2f212" providerId="ADAL" clId="{55524C3D-1510-4898-95AB-71B82F46F6D1}" dt="2024-07-02T13:21:54.903" v="1086" actId="962"/>
          <ac:cxnSpMkLst>
            <pc:docMk/>
            <pc:sldMk cId="458349220" sldId="434"/>
            <ac:cxnSpMk id="15" creationId="{D57F9174-F141-A6A2-EE09-11BEF460B5D4}"/>
          </ac:cxnSpMkLst>
        </pc:cxnChg>
        <pc:cxnChg chg="add mod">
          <ac:chgData name="Mina Farmanbar" userId="2a1e0098-5dc4-4049-80c3-9d1d60d2f212" providerId="ADAL" clId="{55524C3D-1510-4898-95AB-71B82F46F6D1}" dt="2024-07-02T13:21:53.115" v="1085" actId="962"/>
          <ac:cxnSpMkLst>
            <pc:docMk/>
            <pc:sldMk cId="458349220" sldId="434"/>
            <ac:cxnSpMk id="18" creationId="{98FD2CAC-BED3-5D44-93DF-E2A4EC0692A8}"/>
          </ac:cxnSpMkLst>
        </pc:cxnChg>
        <pc:cxnChg chg="add mod">
          <ac:chgData name="Mina Farmanbar" userId="2a1e0098-5dc4-4049-80c3-9d1d60d2f212" providerId="ADAL" clId="{55524C3D-1510-4898-95AB-71B82F46F6D1}" dt="2024-07-02T13:21:56.390" v="1087" actId="962"/>
          <ac:cxnSpMkLst>
            <pc:docMk/>
            <pc:sldMk cId="458349220" sldId="434"/>
            <ac:cxnSpMk id="24" creationId="{120845E5-5140-8E2C-287B-FDA3F40E8C66}"/>
          </ac:cxnSpMkLst>
        </pc:cxnChg>
        <pc:cxnChg chg="add mod">
          <ac:chgData name="Mina Farmanbar" userId="2a1e0098-5dc4-4049-80c3-9d1d60d2f212" providerId="ADAL" clId="{55524C3D-1510-4898-95AB-71B82F46F6D1}" dt="2024-07-02T13:21:57.600" v="1088" actId="962"/>
          <ac:cxnSpMkLst>
            <pc:docMk/>
            <pc:sldMk cId="458349220" sldId="434"/>
            <ac:cxnSpMk id="26" creationId="{2DD59724-7C91-B9DA-2983-7575F83BFC2D}"/>
          </ac:cxnSpMkLst>
        </pc:cxnChg>
      </pc:sldChg>
      <pc:sldChg chg="modSp add mod ord">
        <pc:chgData name="Mina Farmanbar" userId="2a1e0098-5dc4-4049-80c3-9d1d60d2f212" providerId="ADAL" clId="{55524C3D-1510-4898-95AB-71B82F46F6D1}" dt="2024-07-18T12:50:58.058" v="1535" actId="14100"/>
        <pc:sldMkLst>
          <pc:docMk/>
          <pc:sldMk cId="3392952865" sldId="435"/>
        </pc:sldMkLst>
        <pc:spChg chg="mod">
          <ac:chgData name="Mina Farmanbar" userId="2a1e0098-5dc4-4049-80c3-9d1d60d2f212" providerId="ADAL" clId="{55524C3D-1510-4898-95AB-71B82F46F6D1}" dt="2024-07-18T12:50:58.058" v="1535" actId="14100"/>
          <ac:spMkLst>
            <pc:docMk/>
            <pc:sldMk cId="3392952865" sldId="435"/>
            <ac:spMk id="3" creationId="{FD1C470C-EA3F-AC59-CFC3-2C99D1E1C6EF}"/>
          </ac:spMkLst>
        </pc:spChg>
      </pc:sldChg>
      <pc:sldChg chg="addSp modSp add mod">
        <pc:chgData name="Mina Farmanbar" userId="2a1e0098-5dc4-4049-80c3-9d1d60d2f212" providerId="ADAL" clId="{55524C3D-1510-4898-95AB-71B82F46F6D1}" dt="2024-07-01T11:11:14.445" v="951" actId="20577"/>
        <pc:sldMkLst>
          <pc:docMk/>
          <pc:sldMk cId="3390929926" sldId="436"/>
        </pc:sldMkLst>
        <pc:spChg chg="mod">
          <ac:chgData name="Mina Farmanbar" userId="2a1e0098-5dc4-4049-80c3-9d1d60d2f212" providerId="ADAL" clId="{55524C3D-1510-4898-95AB-71B82F46F6D1}" dt="2024-07-01T10:48:43.888" v="630" actId="6549"/>
          <ac:spMkLst>
            <pc:docMk/>
            <pc:sldMk cId="3390929926" sldId="436"/>
            <ac:spMk id="2" creationId="{3E0AF5D6-11E8-CC5F-772F-2B629BF14FBB}"/>
          </ac:spMkLst>
        </pc:spChg>
        <pc:spChg chg="mod">
          <ac:chgData name="Mina Farmanbar" userId="2a1e0098-5dc4-4049-80c3-9d1d60d2f212" providerId="ADAL" clId="{55524C3D-1510-4898-95AB-71B82F46F6D1}" dt="2024-07-01T11:11:14.445" v="951" actId="20577"/>
          <ac:spMkLst>
            <pc:docMk/>
            <pc:sldMk cId="3390929926" sldId="436"/>
            <ac:spMk id="3" creationId="{FD1C470C-EA3F-AC59-CFC3-2C99D1E1C6EF}"/>
          </ac:spMkLst>
        </pc:spChg>
        <pc:spChg chg="add mod">
          <ac:chgData name="Mina Farmanbar" userId="2a1e0098-5dc4-4049-80c3-9d1d60d2f212" providerId="ADAL" clId="{55524C3D-1510-4898-95AB-71B82F46F6D1}" dt="2024-07-01T10:58:38.334" v="736" actId="1076"/>
          <ac:spMkLst>
            <pc:docMk/>
            <pc:sldMk cId="3390929926" sldId="436"/>
            <ac:spMk id="5" creationId="{EDFF47CE-B32E-923C-0743-0CE10FD4F70F}"/>
          </ac:spMkLst>
        </pc:spChg>
        <pc:picChg chg="add mod">
          <ac:chgData name="Mina Farmanbar" userId="2a1e0098-5dc4-4049-80c3-9d1d60d2f212" providerId="ADAL" clId="{55524C3D-1510-4898-95AB-71B82F46F6D1}" dt="2024-07-01T10:52:59.829" v="688" actId="1076"/>
          <ac:picMkLst>
            <pc:docMk/>
            <pc:sldMk cId="3390929926" sldId="436"/>
            <ac:picMk id="4098" creationId="{3002362B-9F06-244B-727B-F892097CB166}"/>
          </ac:picMkLst>
        </pc:picChg>
      </pc:sldChg>
      <pc:sldChg chg="addSp delSp modSp add mod modNotesTx">
        <pc:chgData name="Mina Farmanbar" userId="2a1e0098-5dc4-4049-80c3-9d1d60d2f212" providerId="ADAL" clId="{55524C3D-1510-4898-95AB-71B82F46F6D1}" dt="2024-07-18T12:50:30.526" v="1532" actId="1076"/>
        <pc:sldMkLst>
          <pc:docMk/>
          <pc:sldMk cId="847794795" sldId="437"/>
        </pc:sldMkLst>
        <pc:spChg chg="mod">
          <ac:chgData name="Mina Farmanbar" userId="2a1e0098-5dc4-4049-80c3-9d1d60d2f212" providerId="ADAL" clId="{55524C3D-1510-4898-95AB-71B82F46F6D1}" dt="2024-07-18T12:50:21.027" v="1530" actId="6549"/>
          <ac:spMkLst>
            <pc:docMk/>
            <pc:sldMk cId="847794795" sldId="437"/>
            <ac:spMk id="3" creationId="{FD1C470C-EA3F-AC59-CFC3-2C99D1E1C6EF}"/>
          </ac:spMkLst>
        </pc:spChg>
        <pc:spChg chg="add">
          <ac:chgData name="Mina Farmanbar" userId="2a1e0098-5dc4-4049-80c3-9d1d60d2f212" providerId="ADAL" clId="{55524C3D-1510-4898-95AB-71B82F46F6D1}" dt="2024-07-01T10:55:51.123" v="698"/>
          <ac:spMkLst>
            <pc:docMk/>
            <pc:sldMk cId="847794795" sldId="437"/>
            <ac:spMk id="4" creationId="{771617CB-F97C-378E-9D40-C47B89BA6116}"/>
          </ac:spMkLst>
        </pc:spChg>
        <pc:spChg chg="add mod">
          <ac:chgData name="Mina Farmanbar" userId="2a1e0098-5dc4-4049-80c3-9d1d60d2f212" providerId="ADAL" clId="{55524C3D-1510-4898-95AB-71B82F46F6D1}" dt="2024-07-01T11:07:50.676" v="847" actId="1076"/>
          <ac:spMkLst>
            <pc:docMk/>
            <pc:sldMk cId="847794795" sldId="437"/>
            <ac:spMk id="7" creationId="{A6368D62-4334-AC0D-B74D-79517533E41C}"/>
          </ac:spMkLst>
        </pc:spChg>
        <pc:picChg chg="add del mod">
          <ac:chgData name="Mina Farmanbar" userId="2a1e0098-5dc4-4049-80c3-9d1d60d2f212" providerId="ADAL" clId="{55524C3D-1510-4898-95AB-71B82F46F6D1}" dt="2024-07-01T10:58:56.681" v="741" actId="478"/>
          <ac:picMkLst>
            <pc:docMk/>
            <pc:sldMk cId="847794795" sldId="437"/>
            <ac:picMk id="5" creationId="{81FC3876-B36C-F3B7-0D0F-F4E7317408F2}"/>
          </ac:picMkLst>
        </pc:picChg>
        <pc:picChg chg="del">
          <ac:chgData name="Mina Farmanbar" userId="2a1e0098-5dc4-4049-80c3-9d1d60d2f212" providerId="ADAL" clId="{55524C3D-1510-4898-95AB-71B82F46F6D1}" dt="2024-07-01T10:53:14.157" v="689" actId="478"/>
          <ac:picMkLst>
            <pc:docMk/>
            <pc:sldMk cId="847794795" sldId="437"/>
            <ac:picMk id="4098" creationId="{3002362B-9F06-244B-727B-F892097CB166}"/>
          </ac:picMkLst>
        </pc:picChg>
        <pc:picChg chg="add del mod">
          <ac:chgData name="Mina Farmanbar" userId="2a1e0098-5dc4-4049-80c3-9d1d60d2f212" providerId="ADAL" clId="{55524C3D-1510-4898-95AB-71B82F46F6D1}" dt="2024-07-01T11:02:52.856" v="756" actId="478"/>
          <ac:picMkLst>
            <pc:docMk/>
            <pc:sldMk cId="847794795" sldId="437"/>
            <ac:picMk id="5124" creationId="{B069AD39-6BBD-2B8E-7DD2-C5B0D5E5D071}"/>
          </ac:picMkLst>
        </pc:picChg>
        <pc:picChg chg="add mod">
          <ac:chgData name="Mina Farmanbar" userId="2a1e0098-5dc4-4049-80c3-9d1d60d2f212" providerId="ADAL" clId="{55524C3D-1510-4898-95AB-71B82F46F6D1}" dt="2024-07-18T12:50:30.526" v="1532" actId="1076"/>
          <ac:picMkLst>
            <pc:docMk/>
            <pc:sldMk cId="847794795" sldId="437"/>
            <ac:picMk id="5126" creationId="{D02B6CE1-3120-A8E9-45BD-7452EF729D6B}"/>
          </ac:picMkLst>
        </pc:picChg>
      </pc:sldChg>
      <pc:sldChg chg="addSp modSp add mod ord">
        <pc:chgData name="Mina Farmanbar" userId="2a1e0098-5dc4-4049-80c3-9d1d60d2f212" providerId="ADAL" clId="{55524C3D-1510-4898-95AB-71B82F46F6D1}" dt="2024-07-02T13:22:48.079" v="1118" actId="962"/>
        <pc:sldMkLst>
          <pc:docMk/>
          <pc:sldMk cId="1001707395" sldId="438"/>
        </pc:sldMkLst>
        <pc:spChg chg="mod">
          <ac:chgData name="Mina Farmanbar" userId="2a1e0098-5dc4-4049-80c3-9d1d60d2f212" providerId="ADAL" clId="{55524C3D-1510-4898-95AB-71B82F46F6D1}" dt="2024-07-02T13:22:26.377" v="1116" actId="962"/>
          <ac:spMkLst>
            <pc:docMk/>
            <pc:sldMk cId="1001707395" sldId="438"/>
            <ac:spMk id="3" creationId="{FD1C470C-EA3F-AC59-CFC3-2C99D1E1C6EF}"/>
          </ac:spMkLst>
        </pc:spChg>
        <pc:spChg chg="add mod">
          <ac:chgData name="Mina Farmanbar" userId="2a1e0098-5dc4-4049-80c3-9d1d60d2f212" providerId="ADAL" clId="{55524C3D-1510-4898-95AB-71B82F46F6D1}" dt="2024-07-01T10:57:55.540" v="728" actId="1076"/>
          <ac:spMkLst>
            <pc:docMk/>
            <pc:sldMk cId="1001707395" sldId="438"/>
            <ac:spMk id="6" creationId="{055C3D28-30E6-96BA-FC90-1663B36584B0}"/>
          </ac:spMkLst>
        </pc:spChg>
        <pc:picChg chg="mod">
          <ac:chgData name="Mina Farmanbar" userId="2a1e0098-5dc4-4049-80c3-9d1d60d2f212" providerId="ADAL" clId="{55524C3D-1510-4898-95AB-71B82F46F6D1}" dt="2024-07-02T13:22:48.079" v="1118" actId="962"/>
          <ac:picMkLst>
            <pc:docMk/>
            <pc:sldMk cId="1001707395" sldId="438"/>
            <ac:picMk id="5" creationId="{81FC3876-B36C-F3B7-0D0F-F4E7317408F2}"/>
          </ac:picMkLst>
        </pc:picChg>
      </pc:sldChg>
      <pc:sldChg chg="addSp delSp modSp new mod modNotesTx">
        <pc:chgData name="Mina Farmanbar" userId="2a1e0098-5dc4-4049-80c3-9d1d60d2f212" providerId="ADAL" clId="{55524C3D-1510-4898-95AB-71B82F46F6D1}" dt="2024-07-19T09:00:25.468" v="1560" actId="113"/>
        <pc:sldMkLst>
          <pc:docMk/>
          <pc:sldMk cId="3794847581" sldId="439"/>
        </pc:sldMkLst>
        <pc:spChg chg="del">
          <ac:chgData name="Mina Farmanbar" userId="2a1e0098-5dc4-4049-80c3-9d1d60d2f212" providerId="ADAL" clId="{55524C3D-1510-4898-95AB-71B82F46F6D1}" dt="2024-07-01T20:43:40.659" v="1043" actId="478"/>
          <ac:spMkLst>
            <pc:docMk/>
            <pc:sldMk cId="3794847581" sldId="439"/>
            <ac:spMk id="2" creationId="{144271BA-1AA3-D9CC-4DED-481BD8B9C19B}"/>
          </ac:spMkLst>
        </pc:spChg>
        <pc:spChg chg="add mod">
          <ac:chgData name="Mina Farmanbar" userId="2a1e0098-5dc4-4049-80c3-9d1d60d2f212" providerId="ADAL" clId="{55524C3D-1510-4898-95AB-71B82F46F6D1}" dt="2024-07-02T13:21:22.511" v="1076" actId="33553"/>
          <ac:spMkLst>
            <pc:docMk/>
            <pc:sldMk cId="3794847581" sldId="439"/>
            <ac:spMk id="2" creationId="{E9AE7A72-0962-4244-7B33-B8054AD83F4C}"/>
          </ac:spMkLst>
        </pc:spChg>
        <pc:spChg chg="del">
          <ac:chgData name="Mina Farmanbar" userId="2a1e0098-5dc4-4049-80c3-9d1d60d2f212" providerId="ADAL" clId="{55524C3D-1510-4898-95AB-71B82F46F6D1}" dt="2024-07-01T20:41:59.632" v="971" actId="22"/>
          <ac:spMkLst>
            <pc:docMk/>
            <pc:sldMk cId="3794847581" sldId="439"/>
            <ac:spMk id="3" creationId="{FC584ADE-C41D-00D4-3C8C-7CF05B3C3805}"/>
          </ac:spMkLst>
        </pc:spChg>
        <pc:spChg chg="add mod">
          <ac:chgData name="Mina Farmanbar" userId="2a1e0098-5dc4-4049-80c3-9d1d60d2f212" providerId="ADAL" clId="{55524C3D-1510-4898-95AB-71B82F46F6D1}" dt="2024-07-19T09:00:25.468" v="1560" actId="113"/>
          <ac:spMkLst>
            <pc:docMk/>
            <pc:sldMk cId="3794847581" sldId="439"/>
            <ac:spMk id="6" creationId="{3A0BA721-8A5F-EA95-C775-EE78A07F4966}"/>
          </ac:spMkLst>
        </pc:spChg>
        <pc:spChg chg="add mod">
          <ac:chgData name="Mina Farmanbar" userId="2a1e0098-5dc4-4049-80c3-9d1d60d2f212" providerId="ADAL" clId="{55524C3D-1510-4898-95AB-71B82F46F6D1}" dt="2024-07-19T09:00:22.859" v="1559" actId="113"/>
          <ac:spMkLst>
            <pc:docMk/>
            <pc:sldMk cId="3794847581" sldId="439"/>
            <ac:spMk id="7" creationId="{54435FF6-6FB0-E3E3-27A4-E3DC4D5F22B1}"/>
          </ac:spMkLst>
        </pc:spChg>
        <pc:spChg chg="add del mod">
          <ac:chgData name="Mina Farmanbar" userId="2a1e0098-5dc4-4049-80c3-9d1d60d2f212" providerId="ADAL" clId="{55524C3D-1510-4898-95AB-71B82F46F6D1}" dt="2024-07-18T12:52:08.272" v="1546"/>
          <ac:spMkLst>
            <pc:docMk/>
            <pc:sldMk cId="3794847581" sldId="439"/>
            <ac:spMk id="9" creationId="{8D383411-4E9E-B084-D46F-39E69E04A172}"/>
          </ac:spMkLst>
        </pc:spChg>
        <pc:spChg chg="add del mod">
          <ac:chgData name="Mina Farmanbar" userId="2a1e0098-5dc4-4049-80c3-9d1d60d2f212" providerId="ADAL" clId="{55524C3D-1510-4898-95AB-71B82F46F6D1}" dt="2024-07-18T12:51:59.512" v="1542" actId="478"/>
          <ac:spMkLst>
            <pc:docMk/>
            <pc:sldMk cId="3794847581" sldId="439"/>
            <ac:spMk id="10" creationId="{ED1FB271-B9C4-FE26-BDB2-E8D3A14CB098}"/>
          </ac:spMkLst>
        </pc:spChg>
        <pc:spChg chg="add mod">
          <ac:chgData name="Mina Farmanbar" userId="2a1e0098-5dc4-4049-80c3-9d1d60d2f212" providerId="ADAL" clId="{55524C3D-1510-4898-95AB-71B82F46F6D1}" dt="2024-07-01T20:44:33.164" v="1052" actId="1076"/>
          <ac:spMkLst>
            <pc:docMk/>
            <pc:sldMk cId="3794847581" sldId="439"/>
            <ac:spMk id="12" creationId="{192D721E-FF8D-68CE-7A54-6F9F4F60DE38}"/>
          </ac:spMkLst>
        </pc:spChg>
        <pc:picChg chg="add mod ord">
          <ac:chgData name="Mina Farmanbar" userId="2a1e0098-5dc4-4049-80c3-9d1d60d2f212" providerId="ADAL" clId="{55524C3D-1510-4898-95AB-71B82F46F6D1}" dt="2024-07-02T13:24:04.248" v="1362" actId="962"/>
          <ac:picMkLst>
            <pc:docMk/>
            <pc:sldMk cId="3794847581" sldId="439"/>
            <ac:picMk id="5" creationId="{35F90169-9606-CD94-6EE1-AB09E4310D42}"/>
          </ac:picMkLst>
        </pc:picChg>
      </pc:sldChg>
      <pc:sldMasterChg chg="delSldLayout">
        <pc:chgData name="Mina Farmanbar" userId="2a1e0098-5dc4-4049-80c3-9d1d60d2f212" providerId="ADAL" clId="{55524C3D-1510-4898-95AB-71B82F46F6D1}" dt="2024-07-01T11:04:01.655" v="772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55524C3D-1510-4898-95AB-71B82F46F6D1}" dt="2024-07-01T11:04:01.655" v="772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652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59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962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254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211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88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923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5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85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s.els-cdn.com/content/image/3-s2.0-B9780128008911000068-f06-08-9780128008911.jpg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ataaspirant.com/wp-content/uploads/2020/12/5-Clustering-Vs-Classification-Example.pn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encrypted-tbn0.gstatic.com/images?q=tbn:ANd9GcTM82V-AIvSnadRvThXZsOmYBXZLOG5604pdA&amp;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 for Engineers: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Types of Clustering Algorithms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369" y="1628980"/>
            <a:ext cx="10085438" cy="4351338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</a:rPr>
              <a:t>Connectivity-based Clustering (Hierarchical clustering)</a:t>
            </a:r>
          </a:p>
          <a:p>
            <a:pPr lvl="1" fontAlgn="base"/>
            <a:r>
              <a:rPr lang="en-US" dirty="0"/>
              <a:t>Does not require a predefined number of clusters</a:t>
            </a:r>
          </a:p>
          <a:p>
            <a:pPr lvl="1" fontAlgn="base"/>
            <a:r>
              <a:rPr lang="en-US" dirty="0"/>
              <a:t>It builds a hierarchy of clusters from either a bottom-up (agglomerative) or top-down (divisive) approach based on the similarity or dissimilarity between data points.</a:t>
            </a:r>
            <a:endParaRPr lang="en-US" b="0" i="0" dirty="0">
              <a:solidFill>
                <a:srgbClr val="273239"/>
              </a:solidFill>
              <a:effectLst/>
            </a:endParaRP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6" name="Picture 6" descr="Hierarchical Clustering - an overview | ScienceDirect Topics">
            <a:extLst>
              <a:ext uri="{FF2B5EF4-FFF2-40B4-BE49-F238E27FC236}">
                <a16:creationId xmlns:a16="http://schemas.microsoft.com/office/drawing/2014/main" id="{D02B6CE1-3120-A8E9-45BD-7452EF729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45" y="3400147"/>
            <a:ext cx="3834531" cy="271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368D62-4334-AC0D-B74D-79517533E41C}"/>
              </a:ext>
            </a:extLst>
          </p:cNvPr>
          <p:cNvSpPr txBox="1"/>
          <p:nvPr/>
        </p:nvSpPr>
        <p:spPr>
          <a:xfrm>
            <a:off x="4031224" y="6200106"/>
            <a:ext cx="4513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  <a:hlinkClick r:id="rId4"/>
              </a:rPr>
              <a:t>https://ars.els-cdn.com/content/image/3-s2.0-B9780128008911000068-f06-08-9780128008911.jpg</a:t>
            </a:r>
            <a:r>
              <a:rPr lang="en-US" sz="800" dirty="0">
                <a:solidFill>
                  <a:srgbClr val="3054E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7794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 Applications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9459896" cy="4351338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Retail/Marketing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purchasing patterns of customers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Banking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detection in credit card use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Insurance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Fraud detection in claims analysis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59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 Applications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45318" cy="4351338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Publication</a:t>
            </a:r>
          </a:p>
          <a:p>
            <a:pPr marL="742950" lvl="1" indent="-285750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 categorization news based on their content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used in clustering different books on the basis of topics and information.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Medicine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Characterizing patient behavior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952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0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270234"/>
            <a:ext cx="9779182" cy="4206766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main difference between clustering and classification is that classification is a supervised learning algorithm and clustering is an unsupervised learning algorithm.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000" b="0" i="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apply clustering to those datasets that without a target variable. 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NO" b="1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4161E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Clustering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task of dividing the unlabeled data or data points into different clusters such that similar data points fall in the same cluster than those which differ from the others. </a:t>
            </a: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Clustering in Machine Learning: 5 Essential Clustering Algorithms | DataCamp">
            <a:extLst>
              <a:ext uri="{FF2B5EF4-FFF2-40B4-BE49-F238E27FC236}">
                <a16:creationId xmlns:a16="http://schemas.microsoft.com/office/drawing/2014/main" id="{FF31ACDC-499F-1E07-ED0C-1AA6E2B82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614" y="3330776"/>
            <a:ext cx="4395978" cy="292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25DABE-1121-68C9-9169-9D445D48EE44}"/>
              </a:ext>
            </a:extLst>
          </p:cNvPr>
          <p:cNvSpPr txBox="1"/>
          <p:nvPr/>
        </p:nvSpPr>
        <p:spPr>
          <a:xfrm>
            <a:off x="3991866" y="6173884"/>
            <a:ext cx="60944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accent1"/>
                </a:solidFill>
              </a:rPr>
              <a:t>https://static.javatpoint.com/tutorial/machine-learning/images/clustering-in-machine-learning.png</a:t>
            </a:r>
          </a:p>
        </p:txBody>
      </p:sp>
    </p:spTree>
    <p:extLst>
      <p:ext uri="{BB962C8B-B14F-4D97-AF65-F5344CB8AC3E}">
        <p14:creationId xmlns:p14="http://schemas.microsoft.com/office/powerpoint/2010/main" val="1929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98AE-3220-3CEE-B8D7-15633CE88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Clustering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5033"/>
            <a:ext cx="10515600" cy="3593432"/>
          </a:xfrm>
        </p:spPr>
        <p:txBody>
          <a:bodyPr/>
          <a:lstStyle/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Clustering can group data in an unsupervised manner based on customer similarities. </a:t>
            </a: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It partitions customers into mutually exclusive groups, such as three clusters, where customers within each cluster are demographically similar. </a:t>
            </a:r>
          </a:p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We can then create profiles for each group by analyzing their common characteristics.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80/20 Rule of Customer Segmentation: How to Grow Your Revenue by Targeting  The Right Customers | by Alex Zbooker — Founder of datasetsDB | Medium">
            <a:extLst>
              <a:ext uri="{FF2B5EF4-FFF2-40B4-BE49-F238E27FC236}">
                <a16:creationId xmlns:a16="http://schemas.microsoft.com/office/drawing/2014/main" id="{20E3564E-57F1-225B-247F-5A1278315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043" y="4053404"/>
            <a:ext cx="4375686" cy="26708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57EC54-C464-A8C0-5C3C-FE96E8961A97}"/>
              </a:ext>
            </a:extLst>
          </p:cNvPr>
          <p:cNvSpPr txBox="1"/>
          <p:nvPr/>
        </p:nvSpPr>
        <p:spPr>
          <a:xfrm>
            <a:off x="4769635" y="6504508"/>
            <a:ext cx="60979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  <a:latin typeface="+mj-lt"/>
              </a:rPr>
              <a:t>https://miro.medium.com/v2/resize:fit:770/1*I84-PCI-kCuSkd7vDt_luQ.png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0C399D-7099-461D-5E96-478E1DE86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7226710" y="5850194"/>
            <a:ext cx="993058" cy="117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C4436AF-C618-9BD5-4078-5AA8D090F864}"/>
              </a:ext>
            </a:extLst>
          </p:cNvPr>
          <p:cNvSpPr/>
          <p:nvPr/>
        </p:nvSpPr>
        <p:spPr>
          <a:xfrm>
            <a:off x="8318090" y="5643716"/>
            <a:ext cx="1445342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 and low income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168EFC-63CE-FA82-C95A-6097434E9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990735" y="4291781"/>
            <a:ext cx="988142" cy="60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4B4A54B-F8BA-1F32-ADFF-53E2BD8CC88C}"/>
              </a:ext>
            </a:extLst>
          </p:cNvPr>
          <p:cNvSpPr/>
          <p:nvPr/>
        </p:nvSpPr>
        <p:spPr>
          <a:xfrm>
            <a:off x="8077198" y="4085303"/>
            <a:ext cx="2315499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Young, Educated and middle income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02B50C-70F2-4BCF-3905-66482391F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4817806" y="5594555"/>
            <a:ext cx="816077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D1BA790-AA0E-A12D-1348-C8E9174A101F}"/>
              </a:ext>
            </a:extLst>
          </p:cNvPr>
          <p:cNvSpPr/>
          <p:nvPr/>
        </p:nvSpPr>
        <p:spPr>
          <a:xfrm>
            <a:off x="3328220" y="5255342"/>
            <a:ext cx="1445342" cy="56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Rich and middle age</a:t>
            </a:r>
          </a:p>
        </p:txBody>
      </p:sp>
    </p:spTree>
    <p:extLst>
      <p:ext uri="{BB962C8B-B14F-4D97-AF65-F5344CB8AC3E}">
        <p14:creationId xmlns:p14="http://schemas.microsoft.com/office/powerpoint/2010/main" val="6384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ustomer dataset for segmentation">
            <a:extLst>
              <a:ext uri="{FF2B5EF4-FFF2-40B4-BE49-F238E27FC236}">
                <a16:creationId xmlns:a16="http://schemas.microsoft.com/office/drawing/2014/main" id="{EB192DC2-0B83-DFD3-67BA-2D2D96F12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3" y="555395"/>
            <a:ext cx="6068624" cy="2099354"/>
          </a:xfrm>
          <a:prstGeom prst="rect">
            <a:avLst/>
          </a:prstGeom>
        </p:spPr>
      </p:pic>
      <p:pic>
        <p:nvPicPr>
          <p:cNvPr id="21" name="Picture 20" descr="Three clusters of customers with different preferences">
            <a:extLst>
              <a:ext uri="{FF2B5EF4-FFF2-40B4-BE49-F238E27FC236}">
                <a16:creationId xmlns:a16="http://schemas.microsoft.com/office/drawing/2014/main" id="{4250413B-5AFF-A20C-1C5E-B2C3268E9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690" y="2386940"/>
            <a:ext cx="4940277" cy="172192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F447DC-2A70-2813-FC9D-A00FF08E3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82581" y="1406013"/>
            <a:ext cx="1976284" cy="1022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3BAD64-D3AD-0D50-2961-B6F9B2961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862916" y="4336026"/>
            <a:ext cx="1582994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customer dataset for segmentation">
            <a:extLst>
              <a:ext uri="{FF2B5EF4-FFF2-40B4-BE49-F238E27FC236}">
                <a16:creationId xmlns:a16="http://schemas.microsoft.com/office/drawing/2014/main" id="{F468E545-8EE1-D93C-A9B3-0A549EC36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06" y="3699217"/>
            <a:ext cx="6154056" cy="232885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81D1B6E-B396-47D6-7288-31506AF7E7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86281" y="-490945"/>
            <a:ext cx="6094602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292818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F0C66E-B49A-801F-3985-C744D834B0E1}"/>
              </a:ext>
            </a:extLst>
          </p:cNvPr>
          <p:cNvSpPr txBox="1"/>
          <p:nvPr/>
        </p:nvSpPr>
        <p:spPr>
          <a:xfrm>
            <a:off x="2356782" y="2422517"/>
            <a:ext cx="74264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0" i="0" dirty="0">
                <a:solidFill>
                  <a:srgbClr val="1F1F1F"/>
                </a:solidFill>
                <a:effectLst/>
              </a:rPr>
              <a:t>Now the question is,</a:t>
            </a:r>
          </a:p>
          <a:p>
            <a:pPr algn="ctr"/>
            <a:r>
              <a:rPr lang="en-US" sz="4000" b="0" i="0" dirty="0">
                <a:solidFill>
                  <a:srgbClr val="1F1F1F"/>
                </a:solidFill>
                <a:effectLst/>
              </a:rPr>
              <a:t>" What is different between </a:t>
            </a:r>
            <a:r>
              <a:rPr lang="en-US" sz="4000" b="1" i="0" dirty="0">
                <a:solidFill>
                  <a:srgbClr val="3054E5"/>
                </a:solidFill>
                <a:effectLst/>
              </a:rPr>
              <a:t>clustering</a:t>
            </a:r>
            <a:r>
              <a:rPr lang="en-US" sz="4000" b="0" i="0" dirty="0">
                <a:solidFill>
                  <a:srgbClr val="1F1F1F"/>
                </a:solidFill>
                <a:effectLst/>
              </a:rPr>
              <a:t> and </a:t>
            </a:r>
            <a:r>
              <a:rPr lang="en-US" sz="4000" b="1" i="0" dirty="0">
                <a:solidFill>
                  <a:srgbClr val="FFD3ED"/>
                </a:solidFill>
                <a:effectLst/>
              </a:rPr>
              <a:t>classification</a:t>
            </a:r>
            <a:r>
              <a:rPr lang="en-US" sz="4000" b="0" i="0" dirty="0">
                <a:solidFill>
                  <a:srgbClr val="1F1F1F"/>
                </a:solidFill>
                <a:effectLst/>
              </a:rPr>
              <a:t>?"</a:t>
            </a:r>
            <a:endParaRPr lang="en-US" sz="4000" dirty="0"/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CCB1BF0-2AC3-054A-D4D5-6E8978B598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86281" y="-490945"/>
            <a:ext cx="6094602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175285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ustomer dataset for segmentation">
            <a:extLst>
              <a:ext uri="{FF2B5EF4-FFF2-40B4-BE49-F238E27FC236}">
                <a16:creationId xmlns:a16="http://schemas.microsoft.com/office/drawing/2014/main" id="{EE1DA32F-3BF5-EC01-6D6B-B10B5D806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8665" y="1001415"/>
            <a:ext cx="5418876" cy="225242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8960E5-F15A-94C7-4300-071430508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40031" y="2992582"/>
            <a:ext cx="5427024" cy="237506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78B25-5727-7CFA-9F13-75E7D915A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8515" y="973393"/>
            <a:ext cx="481781" cy="1966452"/>
          </a:xfrm>
          <a:prstGeom prst="rect">
            <a:avLst/>
          </a:prstGeom>
          <a:noFill/>
          <a:ln w="9525" cap="flat" cmpd="sng" algn="ctr">
            <a:solidFill>
              <a:srgbClr val="3054E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A2A78-D520-62B3-D286-AD221096C758}"/>
              </a:ext>
            </a:extLst>
          </p:cNvPr>
          <p:cNvSpPr txBox="1"/>
          <p:nvPr/>
        </p:nvSpPr>
        <p:spPr>
          <a:xfrm rot="16200000">
            <a:off x="5832531" y="1657570"/>
            <a:ext cx="240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Categorical Variables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FBC2F965-BCDA-4CF6-32CC-419732FE3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41309" y="1219200"/>
            <a:ext cx="384796" cy="1641987"/>
          </a:xfrm>
          <a:prstGeom prst="rightBrace">
            <a:avLst>
              <a:gd name="adj1" fmla="val 15999"/>
              <a:gd name="adj2" fmla="val 50000"/>
            </a:avLst>
          </a:prstGeom>
          <a:ln w="28575">
            <a:solidFill>
              <a:srgbClr val="305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Machine learning - Free miscellaneous icons">
            <a:extLst>
              <a:ext uri="{FF2B5EF4-FFF2-40B4-BE49-F238E27FC236}">
                <a16:creationId xmlns:a16="http://schemas.microsoft.com/office/drawing/2014/main" id="{F75E0BCA-C1F5-CD11-6F13-8440C6A3E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8775" y="1046046"/>
            <a:ext cx="978428" cy="97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CA95F74-F465-34DF-710D-12D35DB2C853}"/>
              </a:ext>
            </a:extLst>
          </p:cNvPr>
          <p:cNvSpPr txBox="1"/>
          <p:nvPr/>
        </p:nvSpPr>
        <p:spPr>
          <a:xfrm>
            <a:off x="9065069" y="194351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4717F3-96A2-1B2B-D89C-CF37465BA59F}"/>
              </a:ext>
            </a:extLst>
          </p:cNvPr>
          <p:cNvSpPr txBox="1"/>
          <p:nvPr/>
        </p:nvSpPr>
        <p:spPr>
          <a:xfrm rot="2036913">
            <a:off x="7605857" y="1310422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F9174-F141-A6A2-EE09-11BEF460B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725265" y="2128177"/>
            <a:ext cx="2339804" cy="9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9571B0-8B94-6DC3-F00D-F777AAE3CE93}"/>
              </a:ext>
            </a:extLst>
          </p:cNvPr>
          <p:cNvSpPr txBox="1"/>
          <p:nvPr/>
        </p:nvSpPr>
        <p:spPr>
          <a:xfrm rot="20232414">
            <a:off x="7534375" y="2457793"/>
            <a:ext cx="11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8FD2CAC-BED3-5D44-93DF-E2A4EC06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87613" y="1514168"/>
            <a:ext cx="2330245" cy="48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Customer dataset for segmentation">
            <a:extLst>
              <a:ext uri="{FF2B5EF4-FFF2-40B4-BE49-F238E27FC236}">
                <a16:creationId xmlns:a16="http://schemas.microsoft.com/office/drawing/2014/main" id="{8AFED56D-4DDC-2FF1-31A1-12FDBB18C5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475" y="3846989"/>
            <a:ext cx="5711603" cy="2161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01806A-7CDF-C5AF-DBCC-8890D5EDB3A6}"/>
              </a:ext>
            </a:extLst>
          </p:cNvPr>
          <p:cNvSpPr txBox="1"/>
          <p:nvPr/>
        </p:nvSpPr>
        <p:spPr>
          <a:xfrm rot="2036913">
            <a:off x="8043393" y="3940551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Modeling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0845E5-5140-8E2C-287B-FDA3F40E8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62801" y="4758306"/>
            <a:ext cx="2339804" cy="978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CB084B5-476D-E171-A08F-9EF19C7C8FC8}"/>
              </a:ext>
            </a:extLst>
          </p:cNvPr>
          <p:cNvSpPr txBox="1"/>
          <p:nvPr/>
        </p:nvSpPr>
        <p:spPr>
          <a:xfrm rot="20232414">
            <a:off x="7797603" y="5087922"/>
            <a:ext cx="14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Segmentation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D59724-7C91-B9DA-2983-7575F83BF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25149" y="4144297"/>
            <a:ext cx="2330245" cy="481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Clustering - Free business and finance icons">
            <a:extLst>
              <a:ext uri="{FF2B5EF4-FFF2-40B4-BE49-F238E27FC236}">
                <a16:creationId xmlns:a16="http://schemas.microsoft.com/office/drawing/2014/main" id="{B89AA99F-AB7B-EBDD-BC39-A06276E82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614" y="4021393"/>
            <a:ext cx="921773" cy="921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25F6F16-074D-3AFD-9EBD-DE816A0325C8}"/>
              </a:ext>
            </a:extLst>
          </p:cNvPr>
          <p:cNvSpPr txBox="1"/>
          <p:nvPr/>
        </p:nvSpPr>
        <p:spPr>
          <a:xfrm>
            <a:off x="9620592" y="4917769"/>
            <a:ext cx="1123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Clustering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15A207F1-D35D-87A8-BFC2-DBBC473AA89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86281" y="-490945"/>
            <a:ext cx="6094602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45834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omparison between clustering and classification">
            <a:extLst>
              <a:ext uri="{FF2B5EF4-FFF2-40B4-BE49-F238E27FC236}">
                <a16:creationId xmlns:a16="http://schemas.microsoft.com/office/drawing/2014/main" id="{35F90169-9606-CD94-6EE1-AB09E4310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0571" y="1214937"/>
            <a:ext cx="8595644" cy="356842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0BA721-8A5F-EA95-C775-EE78A07F4966}"/>
              </a:ext>
            </a:extLst>
          </p:cNvPr>
          <p:cNvSpPr txBox="1"/>
          <p:nvPr/>
        </p:nvSpPr>
        <p:spPr>
          <a:xfrm>
            <a:off x="2876321" y="4617232"/>
            <a:ext cx="2315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Clustering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35FF6-6FB0-E3E3-27A4-E3DC4D5F22B1}"/>
              </a:ext>
            </a:extLst>
          </p:cNvPr>
          <p:cNvSpPr txBox="1"/>
          <p:nvPr/>
        </p:nvSpPr>
        <p:spPr>
          <a:xfrm>
            <a:off x="7363215" y="4555877"/>
            <a:ext cx="2977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D3ED"/>
                </a:solidFill>
              </a:rPr>
              <a:t>Classification</a:t>
            </a:r>
            <a:endParaRPr lang="en-US" b="1" dirty="0">
              <a:solidFill>
                <a:srgbClr val="FFD3E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D721E-FF8D-68CE-7A54-6F9F4F60DE38}"/>
              </a:ext>
            </a:extLst>
          </p:cNvPr>
          <p:cNvSpPr txBox="1"/>
          <p:nvPr/>
        </p:nvSpPr>
        <p:spPr>
          <a:xfrm>
            <a:off x="4046974" y="5519951"/>
            <a:ext cx="65063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  <a:hlinkClick r:id="rId4"/>
              </a:rPr>
              <a:t>https://dataaspirant.com/wp-content/uploads/2020/12/5-Clustering-Vs-Classification-Example.png</a:t>
            </a:r>
            <a:r>
              <a:rPr lang="en-US" sz="800" dirty="0">
                <a:solidFill>
                  <a:srgbClr val="3054E5"/>
                </a:solidFill>
              </a:rPr>
              <a:t> 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E9AE7A72-0962-4244-7B33-B8054AD83F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386281" y="-490945"/>
            <a:ext cx="6094602" cy="369332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794847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Types of Clustering Algorithms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033" y="1648645"/>
            <a:ext cx="10085438" cy="4351338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</a:rPr>
              <a:t>Centroid-based Clustering (known as Partitioning methods)</a:t>
            </a:r>
          </a:p>
          <a:p>
            <a:pPr lvl="1" fontAlgn="base"/>
            <a:r>
              <a:rPr lang="en-US" dirty="0">
                <a:solidFill>
                  <a:srgbClr val="273239"/>
                </a:solidFill>
              </a:rPr>
              <a:t>It </a:t>
            </a:r>
            <a:r>
              <a:rPr lang="en-US" b="0" i="0" dirty="0">
                <a:solidFill>
                  <a:srgbClr val="273239"/>
                </a:solidFill>
                <a:effectLst/>
              </a:rPr>
              <a:t>partitions a dataset into clusters where each cluster is represented by a centroid </a:t>
            </a:r>
          </a:p>
          <a:p>
            <a:pPr lvl="2" fontAlgn="base"/>
            <a:r>
              <a:rPr lang="en-US" sz="2400" dirty="0">
                <a:solidFill>
                  <a:srgbClr val="273239"/>
                </a:solidFill>
              </a:rPr>
              <a:t>K-Means</a:t>
            </a:r>
          </a:p>
          <a:p>
            <a:pPr lvl="2" fontAlgn="base"/>
            <a:r>
              <a:rPr lang="en-US" sz="2400" b="0" i="0" dirty="0">
                <a:solidFill>
                  <a:srgbClr val="273239"/>
                </a:solidFill>
                <a:effectLst/>
              </a:rPr>
              <a:t>K-Median</a:t>
            </a: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8" name="Picture 2" descr="Clustering Algorithms | Machine Learning | Google for Developers">
            <a:extLst>
              <a:ext uri="{FF2B5EF4-FFF2-40B4-BE49-F238E27FC236}">
                <a16:creationId xmlns:a16="http://schemas.microsoft.com/office/drawing/2014/main" id="{3002362B-9F06-244B-727B-F892097CB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750" y="3374140"/>
            <a:ext cx="3244130" cy="286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FF47CE-B32E-923C-0743-0CE10FD4F70F}"/>
              </a:ext>
            </a:extLst>
          </p:cNvPr>
          <p:cNvSpPr txBox="1"/>
          <p:nvPr/>
        </p:nvSpPr>
        <p:spPr>
          <a:xfrm>
            <a:off x="4640826" y="6213987"/>
            <a:ext cx="31069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  <a:hlinkClick r:id="rId4"/>
              </a:rPr>
              <a:t>https://encrypted-tbn0.gstatic.com/images?q=tbn:ANd9GcTM82V-AIvSnadRvThXZsOmYBXZLOG5604pdA&amp;s</a:t>
            </a:r>
            <a:r>
              <a:rPr lang="en-US" sz="800" dirty="0">
                <a:solidFill>
                  <a:srgbClr val="3054E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90929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Types of Clustering Algorithms</a:t>
            </a:r>
            <a:endParaRPr lang="en-NO" dirty="0"/>
          </a:p>
        </p:txBody>
      </p:sp>
      <p:sp>
        <p:nvSpPr>
          <p:cNvPr id="3" name="Content Placeholder 2" descr="DBSCAN clustering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872" y="1569986"/>
            <a:ext cx="10085438" cy="4351338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>
                <a:solidFill>
                  <a:srgbClr val="273239"/>
                </a:solidFill>
                <a:effectLst/>
              </a:rPr>
              <a:t>Density-based Clustering (Model-based methods)</a:t>
            </a:r>
          </a:p>
          <a:p>
            <a:pPr lvl="1" fontAlgn="base"/>
            <a:r>
              <a:rPr lang="en-US" dirty="0"/>
              <a:t>It identifies clusters based on the density of data points</a:t>
            </a:r>
          </a:p>
          <a:p>
            <a:pPr lvl="1" fontAlgn="base"/>
            <a:r>
              <a:rPr lang="en-US" dirty="0"/>
              <a:t>It produces arbitrary shaped clusters</a:t>
            </a:r>
          </a:p>
          <a:p>
            <a:pPr lvl="2" fontAlgn="base"/>
            <a:r>
              <a:rPr lang="en-US" sz="2400" dirty="0"/>
              <a:t>DBSCAN (</a:t>
            </a:r>
            <a:r>
              <a:rPr lang="en-US" sz="2000" b="0" i="0" dirty="0">
                <a:solidFill>
                  <a:srgbClr val="040C28"/>
                </a:solidFill>
                <a:effectLst/>
              </a:rPr>
              <a:t>Density-Based Spatial Clustering of Applications with Noise</a:t>
            </a:r>
            <a:r>
              <a:rPr lang="en-US" sz="2400" dirty="0"/>
              <a:t>)</a:t>
            </a:r>
            <a:endParaRPr lang="en-US" sz="2400" b="0" i="0" dirty="0">
              <a:solidFill>
                <a:srgbClr val="273239"/>
              </a:solidFill>
              <a:effectLst/>
            </a:endParaRPr>
          </a:p>
          <a:p>
            <a:pPr marL="285750" marR="0" indent="-285750" algn="just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ensity-based Clustering ">
            <a:extLst>
              <a:ext uri="{FF2B5EF4-FFF2-40B4-BE49-F238E27FC236}">
                <a16:creationId xmlns:a16="http://schemas.microsoft.com/office/drawing/2014/main" id="{81FC3876-B36C-F3B7-0D0F-F4E731740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138" y="3444224"/>
            <a:ext cx="5139974" cy="2784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5C3D28-30E6-96BA-FC90-1663B36584B0}"/>
              </a:ext>
            </a:extLst>
          </p:cNvPr>
          <p:cNvSpPr txBox="1"/>
          <p:nvPr/>
        </p:nvSpPr>
        <p:spPr>
          <a:xfrm>
            <a:off x="4149212" y="6082154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3054E5"/>
                </a:solidFill>
              </a:rPr>
              <a:t>https://pythongeeks.org/wp-content/uploads/2022/12/distribution-model-based-clustering.webp</a:t>
            </a:r>
          </a:p>
        </p:txBody>
      </p:sp>
    </p:spTree>
    <p:extLst>
      <p:ext uri="{BB962C8B-B14F-4D97-AF65-F5344CB8AC3E}">
        <p14:creationId xmlns:p14="http://schemas.microsoft.com/office/powerpoint/2010/main" val="10017073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CD24258D-FB94-4F08-A204-7427CD490D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43031</TotalTime>
  <Words>466</Words>
  <Application>Microsoft Macintosh PowerPoint</Application>
  <PresentationFormat>Widescreen</PresentationFormat>
  <Paragraphs>82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Helvetica Light Oblique</vt:lpstr>
      <vt:lpstr>Söhne</vt:lpstr>
      <vt:lpstr>Tahoma</vt:lpstr>
      <vt:lpstr>Tenorite</vt:lpstr>
      <vt:lpstr>Custom</vt:lpstr>
      <vt:lpstr>Office Theme</vt:lpstr>
      <vt:lpstr>Machine Learning for Engineers:  Clustering</vt:lpstr>
      <vt:lpstr>Clustering</vt:lpstr>
      <vt:lpstr>Clustering</vt:lpstr>
      <vt:lpstr>Clustering</vt:lpstr>
      <vt:lpstr>Clustering</vt:lpstr>
      <vt:lpstr>Clustering</vt:lpstr>
      <vt:lpstr>Clustering</vt:lpstr>
      <vt:lpstr>Types of Clustering Algorithms</vt:lpstr>
      <vt:lpstr>Types of Clustering Algorithms</vt:lpstr>
      <vt:lpstr>Types of Clustering Algorithms</vt:lpstr>
      <vt:lpstr>Clustering Applications</vt:lpstr>
      <vt:lpstr>Clustering Applications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2024-08-31T11:36:03Z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