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83" r:id="rId5"/>
    <p:sldId id="337" r:id="rId6"/>
    <p:sldId id="384" r:id="rId7"/>
    <p:sldId id="409" r:id="rId8"/>
    <p:sldId id="393" r:id="rId9"/>
    <p:sldId id="394" r:id="rId10"/>
    <p:sldId id="395" r:id="rId11"/>
    <p:sldId id="396" r:id="rId12"/>
    <p:sldId id="398" r:id="rId13"/>
    <p:sldId id="397" r:id="rId14"/>
    <p:sldId id="399" r:id="rId15"/>
    <p:sldId id="400" r:id="rId16"/>
    <p:sldId id="401" r:id="rId17"/>
    <p:sldId id="402" r:id="rId18"/>
    <p:sldId id="404" r:id="rId19"/>
    <p:sldId id="403" r:id="rId20"/>
    <p:sldId id="407" r:id="rId21"/>
    <p:sldId id="408" r:id="rId22"/>
    <p:sldId id="405" r:id="rId23"/>
    <p:sldId id="406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EE7"/>
    <a:srgbClr val="2043B7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7685" autoAdjust="0"/>
  </p:normalViewPr>
  <p:slideViewPr>
    <p:cSldViewPr snapToGrid="0">
      <p:cViewPr varScale="1">
        <p:scale>
          <a:sx n="91" d="100"/>
          <a:sy n="91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-150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30E86C6D-9B32-4ECC-A8AD-E66849544472}"/>
    <pc:docChg chg="undo custSel delSld modSld sldOrd">
      <pc:chgData name="Mina Farmanbar" userId="2a1e0098-5dc4-4049-80c3-9d1d60d2f212" providerId="ADAL" clId="{30E86C6D-9B32-4ECC-A8AD-E66849544472}" dt="2024-07-21T14:50:52.813" v="73" actId="6549"/>
      <pc:docMkLst>
        <pc:docMk/>
      </pc:docMkLst>
      <pc:sldChg chg="addSp modSp mod">
        <pc:chgData name="Mina Farmanbar" userId="2a1e0098-5dc4-4049-80c3-9d1d60d2f212" providerId="ADAL" clId="{30E86C6D-9B32-4ECC-A8AD-E66849544472}" dt="2024-07-21T14:50:52.813" v="73" actId="6549"/>
        <pc:sldMkLst>
          <pc:docMk/>
          <pc:sldMk cId="2391762048" sldId="397"/>
        </pc:sldMkLst>
        <pc:spChg chg="mod">
          <ac:chgData name="Mina Farmanbar" userId="2a1e0098-5dc4-4049-80c3-9d1d60d2f212" providerId="ADAL" clId="{30E86C6D-9B32-4ECC-A8AD-E66849544472}" dt="2024-07-21T14:49:36.237" v="52"/>
          <ac:spMkLst>
            <pc:docMk/>
            <pc:sldMk cId="2391762048" sldId="397"/>
            <ac:spMk id="3" creationId="{23C3D889-0AFD-D0C7-F08F-3ED28927BD8C}"/>
          </ac:spMkLst>
        </pc:spChg>
        <pc:spChg chg="add mod">
          <ac:chgData name="Mina Farmanbar" userId="2a1e0098-5dc4-4049-80c3-9d1d60d2f212" providerId="ADAL" clId="{30E86C6D-9B32-4ECC-A8AD-E66849544472}" dt="2024-07-21T14:50:32.887" v="72" actId="1076"/>
          <ac:spMkLst>
            <pc:docMk/>
            <pc:sldMk cId="2391762048" sldId="397"/>
            <ac:spMk id="6" creationId="{3C677322-CBDE-CE11-C0BF-8193F1DB8FE8}"/>
          </ac:spMkLst>
        </pc:spChg>
        <pc:spChg chg="add mod">
          <ac:chgData name="Mina Farmanbar" userId="2a1e0098-5dc4-4049-80c3-9d1d60d2f212" providerId="ADAL" clId="{30E86C6D-9B32-4ECC-A8AD-E66849544472}" dt="2024-07-21T14:50:52.813" v="73" actId="6549"/>
          <ac:spMkLst>
            <pc:docMk/>
            <pc:sldMk cId="2391762048" sldId="397"/>
            <ac:spMk id="10" creationId="{11331624-7332-3140-BED6-7BC30AF2DDCF}"/>
          </ac:spMkLst>
        </pc:spChg>
        <pc:picChg chg="mod">
          <ac:chgData name="Mina Farmanbar" userId="2a1e0098-5dc4-4049-80c3-9d1d60d2f212" providerId="ADAL" clId="{30E86C6D-9B32-4ECC-A8AD-E66849544472}" dt="2024-07-21T14:49:41.503" v="55" actId="1076"/>
          <ac:picMkLst>
            <pc:docMk/>
            <pc:sldMk cId="2391762048" sldId="397"/>
            <ac:picMk id="9218" creationId="{4CB08E4C-9C24-5E1B-A293-395F9024C641}"/>
          </ac:picMkLst>
        </pc:picChg>
        <pc:cxnChg chg="add mod">
          <ac:chgData name="Mina Farmanbar" userId="2a1e0098-5dc4-4049-80c3-9d1d60d2f212" providerId="ADAL" clId="{30E86C6D-9B32-4ECC-A8AD-E66849544472}" dt="2024-07-21T14:49:44.186" v="56" actId="14100"/>
          <ac:cxnSpMkLst>
            <pc:docMk/>
            <pc:sldMk cId="2391762048" sldId="397"/>
            <ac:cxnSpMk id="8" creationId="{03990C97-D7AB-0F4F-20CE-6FAD60EBA6BC}"/>
          </ac:cxnSpMkLst>
        </pc:cxnChg>
        <pc:cxnChg chg="add mod">
          <ac:chgData name="Mina Farmanbar" userId="2a1e0098-5dc4-4049-80c3-9d1d60d2f212" providerId="ADAL" clId="{30E86C6D-9B32-4ECC-A8AD-E66849544472}" dt="2024-07-21T14:50:21.018" v="70" actId="14100"/>
          <ac:cxnSpMkLst>
            <pc:docMk/>
            <pc:sldMk cId="2391762048" sldId="397"/>
            <ac:cxnSpMk id="12" creationId="{7C834521-4CF7-BF95-5B88-2A29B7104833}"/>
          </ac:cxnSpMkLst>
        </pc:cxnChg>
      </pc:sldChg>
      <pc:sldChg chg="addSp delSp modSp mod">
        <pc:chgData name="Mina Farmanbar" userId="2a1e0098-5dc4-4049-80c3-9d1d60d2f212" providerId="ADAL" clId="{30E86C6D-9B32-4ECC-A8AD-E66849544472}" dt="2024-07-21T14:45:00.524" v="14" actId="1076"/>
        <pc:sldMkLst>
          <pc:docMk/>
          <pc:sldMk cId="2952146629" sldId="409"/>
        </pc:sldMkLst>
        <pc:spChg chg="del">
          <ac:chgData name="Mina Farmanbar" userId="2a1e0098-5dc4-4049-80c3-9d1d60d2f212" providerId="ADAL" clId="{30E86C6D-9B32-4ECC-A8AD-E66849544472}" dt="2024-07-21T14:44:50.841" v="9" actId="478"/>
          <ac:spMkLst>
            <pc:docMk/>
            <pc:sldMk cId="2952146629" sldId="409"/>
            <ac:spMk id="3" creationId="{13E79D37-6277-7795-20CE-082A1B180739}"/>
          </ac:spMkLst>
        </pc:spChg>
        <pc:spChg chg="del">
          <ac:chgData name="Mina Farmanbar" userId="2a1e0098-5dc4-4049-80c3-9d1d60d2f212" providerId="ADAL" clId="{30E86C6D-9B32-4ECC-A8AD-E66849544472}" dt="2024-07-21T14:44:51.516" v="10" actId="478"/>
          <ac:spMkLst>
            <pc:docMk/>
            <pc:sldMk cId="2952146629" sldId="409"/>
            <ac:spMk id="4" creationId="{BE66BC55-9811-E4C3-85D0-F25182FDBD59}"/>
          </ac:spMkLst>
        </pc:spChg>
        <pc:spChg chg="add mod">
          <ac:chgData name="Mina Farmanbar" userId="2a1e0098-5dc4-4049-80c3-9d1d60d2f212" providerId="ADAL" clId="{30E86C6D-9B32-4ECC-A8AD-E66849544472}" dt="2024-07-21T14:45:00.524" v="14" actId="1076"/>
          <ac:spMkLst>
            <pc:docMk/>
            <pc:sldMk cId="2952146629" sldId="409"/>
            <ac:spMk id="8" creationId="{CA0B825D-8B16-501D-2F83-E7CDAC744067}"/>
          </ac:spMkLst>
        </pc:spChg>
      </pc:sldChg>
      <pc:sldChg chg="del ord">
        <pc:chgData name="Mina Farmanbar" userId="2a1e0098-5dc4-4049-80c3-9d1d60d2f212" providerId="ADAL" clId="{30E86C6D-9B32-4ECC-A8AD-E66849544472}" dt="2024-07-21T14:45:06.927" v="15" actId="47"/>
        <pc:sldMkLst>
          <pc:docMk/>
          <pc:sldMk cId="2777219787" sldId="417"/>
        </pc:sldMkLst>
      </pc:sldChg>
    </pc:docChg>
  </pc:docChgLst>
  <pc:docChgLst>
    <pc:chgData name="Mina Farmanbar" userId="2a1e0098-5dc4-4049-80c3-9d1d60d2f212" providerId="ADAL" clId="{3A340444-4C11-43E4-9EA5-A58B36889045}"/>
    <pc:docChg chg="undo redo custSel addSld delSld modSld sldOrd">
      <pc:chgData name="Mina Farmanbar" userId="2a1e0098-5dc4-4049-80c3-9d1d60d2f212" providerId="ADAL" clId="{3A340444-4C11-43E4-9EA5-A58B36889045}" dt="2024-07-20T18:05:30.140" v="3212" actId="20577"/>
      <pc:docMkLst>
        <pc:docMk/>
      </pc:docMkLst>
      <pc:sldChg chg="del">
        <pc:chgData name="Mina Farmanbar" userId="2a1e0098-5dc4-4049-80c3-9d1d60d2f212" providerId="ADAL" clId="{3A340444-4C11-43E4-9EA5-A58B36889045}" dt="2024-06-06T20:14:13.793" v="0" actId="47"/>
        <pc:sldMkLst>
          <pc:docMk/>
          <pc:sldMk cId="2259308896" sldId="256"/>
        </pc:sldMkLst>
      </pc:sldChg>
      <pc:sldChg chg="modSp mod modNotesTx">
        <pc:chgData name="Mina Farmanbar" userId="2a1e0098-5dc4-4049-80c3-9d1d60d2f212" providerId="ADAL" clId="{3A340444-4C11-43E4-9EA5-A58B36889045}" dt="2024-07-20T17:53:33.046" v="3053" actId="6549"/>
        <pc:sldMkLst>
          <pc:docMk/>
          <pc:sldMk cId="2560173086" sldId="337"/>
        </pc:sldMkLst>
        <pc:spChg chg="mod">
          <ac:chgData name="Mina Farmanbar" userId="2a1e0098-5dc4-4049-80c3-9d1d60d2f212" providerId="ADAL" clId="{3A340444-4C11-43E4-9EA5-A58B36889045}" dt="2024-07-02T14:45:55.540" v="1503" actId="404"/>
          <ac:spMkLst>
            <pc:docMk/>
            <pc:sldMk cId="2560173086" sldId="337"/>
            <ac:spMk id="2" creationId="{C809471F-EAF4-824E-AC7E-40A276E0B980}"/>
          </ac:spMkLst>
        </pc:spChg>
        <pc:spChg chg="mod">
          <ac:chgData name="Mina Farmanbar" userId="2a1e0098-5dc4-4049-80c3-9d1d60d2f212" providerId="ADAL" clId="{3A340444-4C11-43E4-9EA5-A58B36889045}" dt="2024-07-20T14:36:22.347" v="2557" actId="20577"/>
          <ac:spMkLst>
            <pc:docMk/>
            <pc:sldMk cId="2560173086" sldId="337"/>
            <ac:spMk id="6" creationId="{EB9B3596-F9B3-F221-9D71-024572A75F9B}"/>
          </ac:spMkLst>
        </pc:sp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3609930615" sldId="342"/>
        </pc:sldMkLst>
      </pc:sldChg>
      <pc:sldChg chg="addSp delSp modSp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1196871521" sldId="343"/>
        </pc:sldMkLst>
        <pc:spChg chg="del mod">
          <ac:chgData name="Mina Farmanbar" userId="2a1e0098-5dc4-4049-80c3-9d1d60d2f212" providerId="ADAL" clId="{3A340444-4C11-43E4-9EA5-A58B36889045}" dt="2024-07-02T14:33:28.206" v="1374" actId="478"/>
          <ac:spMkLst>
            <pc:docMk/>
            <pc:sldMk cId="1196871521" sldId="343"/>
            <ac:spMk id="2" creationId="{C809471F-EAF4-824E-AC7E-40A276E0B980}"/>
          </ac:spMkLst>
        </pc:spChg>
        <pc:spChg chg="add del mod">
          <ac:chgData name="Mina Farmanbar" userId="2a1e0098-5dc4-4049-80c3-9d1d60d2f212" providerId="ADAL" clId="{3A340444-4C11-43E4-9EA5-A58B36889045}" dt="2024-07-20T14:20:40.439" v="2372" actId="478"/>
          <ac:spMkLst>
            <pc:docMk/>
            <pc:sldMk cId="1196871521" sldId="343"/>
            <ac:spMk id="5" creationId="{ECA8C597-78E8-5249-E4A1-4C5682635321}"/>
          </ac:spMkLst>
        </pc:spChg>
        <pc:spChg chg="mod">
          <ac:chgData name="Mina Farmanbar" userId="2a1e0098-5dc4-4049-80c3-9d1d60d2f212" providerId="ADAL" clId="{3A340444-4C11-43E4-9EA5-A58B36889045}" dt="2024-07-20T14:29:30.780" v="2516" actId="20577"/>
          <ac:spMkLst>
            <pc:docMk/>
            <pc:sldMk cId="1196871521" sldId="343"/>
            <ac:spMk id="6" creationId="{EB9B3596-F9B3-F221-9D71-024572A75F9B}"/>
          </ac:spMkLst>
        </pc:spChg>
        <pc:spChg chg="add del mod">
          <ac:chgData name="Mina Farmanbar" userId="2a1e0098-5dc4-4049-80c3-9d1d60d2f212" providerId="ADAL" clId="{3A340444-4C11-43E4-9EA5-A58B36889045}" dt="2024-07-02T14:33:35.701" v="1378" actId="478"/>
          <ac:spMkLst>
            <pc:docMk/>
            <pc:sldMk cId="1196871521" sldId="343"/>
            <ac:spMk id="7" creationId="{5CD6A6DA-E3E0-6702-DB01-B68063D3D951}"/>
          </ac:spMkLst>
        </pc:spChg>
        <pc:spChg chg="add mod">
          <ac:chgData name="Mina Farmanbar" userId="2a1e0098-5dc4-4049-80c3-9d1d60d2f212" providerId="ADAL" clId="{3A340444-4C11-43E4-9EA5-A58B36889045}" dt="2024-07-20T14:24:02.179" v="2388"/>
          <ac:spMkLst>
            <pc:docMk/>
            <pc:sldMk cId="1196871521" sldId="343"/>
            <ac:spMk id="8" creationId="{3319CDE3-5479-B4C3-FBB1-473B89EEA92C}"/>
          </ac:spMkLst>
        </pc:spChg>
        <pc:picChg chg="add del mod">
          <ac:chgData name="Mina Farmanbar" userId="2a1e0098-5dc4-4049-80c3-9d1d60d2f212" providerId="ADAL" clId="{3A340444-4C11-43E4-9EA5-A58B36889045}" dt="2024-07-20T14:20:38.920" v="2371" actId="478"/>
          <ac:picMkLst>
            <pc:docMk/>
            <pc:sldMk cId="1196871521" sldId="343"/>
            <ac:picMk id="1026" creationId="{884DD348-727F-868A-96D2-D9EFC570F604}"/>
          </ac:picMkLst>
        </pc:picChg>
      </pc:sldChg>
      <pc:sldChg chg="del">
        <pc:chgData name="Mina Farmanbar" userId="2a1e0098-5dc4-4049-80c3-9d1d60d2f212" providerId="ADAL" clId="{3A340444-4C11-43E4-9EA5-A58B36889045}" dt="2024-06-07T12:38:53.333" v="863" actId="47"/>
        <pc:sldMkLst>
          <pc:docMk/>
          <pc:sldMk cId="337014408" sldId="344"/>
        </pc:sldMkLst>
      </pc:sldChg>
      <pc:sldChg chg="del">
        <pc:chgData name="Mina Farmanbar" userId="2a1e0098-5dc4-4049-80c3-9d1d60d2f212" providerId="ADAL" clId="{3A340444-4C11-43E4-9EA5-A58B36889045}" dt="2024-06-07T12:38:53.333" v="863" actId="47"/>
        <pc:sldMkLst>
          <pc:docMk/>
          <pc:sldMk cId="2817043173" sldId="345"/>
        </pc:sldMkLst>
      </pc:sldChg>
      <pc:sldChg chg="addSp delSp modSp del mod">
        <pc:chgData name="Mina Farmanbar" userId="2a1e0098-5dc4-4049-80c3-9d1d60d2f212" providerId="ADAL" clId="{3A340444-4C11-43E4-9EA5-A58B36889045}" dt="2024-07-20T13:55:21.282" v="2036" actId="47"/>
        <pc:sldMkLst>
          <pc:docMk/>
          <pc:sldMk cId="3060188776" sldId="346"/>
        </pc:sldMkLst>
        <pc:spChg chg="mod">
          <ac:chgData name="Mina Farmanbar" userId="2a1e0098-5dc4-4049-80c3-9d1d60d2f212" providerId="ADAL" clId="{3A340444-4C11-43E4-9EA5-A58B36889045}" dt="2024-07-02T14:45:58.910" v="1504" actId="404"/>
          <ac:spMkLst>
            <pc:docMk/>
            <pc:sldMk cId="3060188776" sldId="346"/>
            <ac:spMk id="2" creationId="{C809471F-EAF4-824E-AC7E-40A276E0B980}"/>
          </ac:spMkLst>
        </pc:spChg>
        <pc:spChg chg="add del mod">
          <ac:chgData name="Mina Farmanbar" userId="2a1e0098-5dc4-4049-80c3-9d1d60d2f212" providerId="ADAL" clId="{3A340444-4C11-43E4-9EA5-A58B36889045}" dt="2024-07-02T14:35:52.685" v="1393" actId="478"/>
          <ac:spMkLst>
            <pc:docMk/>
            <pc:sldMk cId="3060188776" sldId="346"/>
            <ac:spMk id="5" creationId="{E6BC3F46-8387-9AE6-1AD0-B2FD0496223C}"/>
          </ac:spMkLst>
        </pc:spChg>
        <pc:spChg chg="mod">
          <ac:chgData name="Mina Farmanbar" userId="2a1e0098-5dc4-4049-80c3-9d1d60d2f212" providerId="ADAL" clId="{3A340444-4C11-43E4-9EA5-A58B36889045}" dt="2024-06-07T09:44:37.514" v="91" actId="14100"/>
          <ac:spMkLst>
            <pc:docMk/>
            <pc:sldMk cId="3060188776" sldId="346"/>
            <ac:spMk id="6" creationId="{EB9B3596-F9B3-F221-9D71-024572A75F9B}"/>
          </ac:spMkLst>
        </pc:spChg>
        <pc:picChg chg="add mod">
          <ac:chgData name="Mina Farmanbar" userId="2a1e0098-5dc4-4049-80c3-9d1d60d2f212" providerId="ADAL" clId="{3A340444-4C11-43E4-9EA5-A58B36889045}" dt="2024-06-07T09:44:42.174" v="92" actId="1076"/>
          <ac:picMkLst>
            <pc:docMk/>
            <pc:sldMk cId="3060188776" sldId="346"/>
            <ac:picMk id="3" creationId="{2FC2C607-E82A-5980-CF7A-D0950E287C38}"/>
          </ac:picMkLst>
        </pc:picChg>
        <pc:picChg chg="del mod">
          <ac:chgData name="Mina Farmanbar" userId="2a1e0098-5dc4-4049-80c3-9d1d60d2f212" providerId="ADAL" clId="{3A340444-4C11-43E4-9EA5-A58B36889045}" dt="2024-06-07T09:46:28.810" v="93" actId="21"/>
          <ac:picMkLst>
            <pc:docMk/>
            <pc:sldMk cId="3060188776" sldId="346"/>
            <ac:picMk id="2050" creationId="{E55B6C14-3613-DBDB-3B74-8E680F3E40C5}"/>
          </ac:picMkLst>
        </pc:picChg>
      </pc:sldChg>
      <pc:sldChg chg="del">
        <pc:chgData name="Mina Farmanbar" userId="2a1e0098-5dc4-4049-80c3-9d1d60d2f212" providerId="ADAL" clId="{3A340444-4C11-43E4-9EA5-A58B36889045}" dt="2024-06-07T09:36:46.087" v="30" actId="47"/>
        <pc:sldMkLst>
          <pc:docMk/>
          <pc:sldMk cId="1374425561" sldId="347"/>
        </pc:sldMkLst>
      </pc:sldChg>
      <pc:sldChg chg="addSp delSp modSp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3521339175" sldId="348"/>
        </pc:sldMkLst>
        <pc:spChg chg="mod">
          <ac:chgData name="Mina Farmanbar" userId="2a1e0098-5dc4-4049-80c3-9d1d60d2f212" providerId="ADAL" clId="{3A340444-4C11-43E4-9EA5-A58B36889045}" dt="2024-07-02T14:36:03.094" v="1394" actId="1076"/>
          <ac:spMkLst>
            <pc:docMk/>
            <pc:sldMk cId="3521339175" sldId="348"/>
            <ac:spMk id="2" creationId="{C809471F-EAF4-824E-AC7E-40A276E0B980}"/>
          </ac:spMkLst>
        </pc:spChg>
        <pc:spChg chg="add mod">
          <ac:chgData name="Mina Farmanbar" userId="2a1e0098-5dc4-4049-80c3-9d1d60d2f212" providerId="ADAL" clId="{3A340444-4C11-43E4-9EA5-A58B36889045}" dt="2024-07-20T14:49:04.067" v="2688" actId="1076"/>
          <ac:spMkLst>
            <pc:docMk/>
            <pc:sldMk cId="3521339175" sldId="348"/>
            <ac:spMk id="5" creationId="{EDB42225-E03C-3947-68BC-1647996ADF51}"/>
          </ac:spMkLst>
        </pc:spChg>
        <pc:spChg chg="add mod">
          <ac:chgData name="Mina Farmanbar" userId="2a1e0098-5dc4-4049-80c3-9d1d60d2f212" providerId="ADAL" clId="{3A340444-4C11-43E4-9EA5-A58B36889045}" dt="2024-07-20T14:48:51.640" v="2686" actId="12"/>
          <ac:spMkLst>
            <pc:docMk/>
            <pc:sldMk cId="3521339175" sldId="348"/>
            <ac:spMk id="6" creationId="{3A789030-2778-BAB9-B8AB-34410DA0BDB2}"/>
          </ac:spMkLst>
        </pc:spChg>
        <pc:spChg chg="del mod">
          <ac:chgData name="Mina Farmanbar" userId="2a1e0098-5dc4-4049-80c3-9d1d60d2f212" providerId="ADAL" clId="{3A340444-4C11-43E4-9EA5-A58B36889045}" dt="2024-06-07T09:52:07.370" v="141" actId="478"/>
          <ac:spMkLst>
            <pc:docMk/>
            <pc:sldMk cId="3521339175" sldId="348"/>
            <ac:spMk id="6" creationId="{EB9B3596-F9B3-F221-9D71-024572A75F9B}"/>
          </ac:spMkLst>
        </pc:spChg>
        <pc:picChg chg="add mod">
          <ac:chgData name="Mina Farmanbar" userId="2a1e0098-5dc4-4049-80c3-9d1d60d2f212" providerId="ADAL" clId="{3A340444-4C11-43E4-9EA5-A58B36889045}" dt="2024-07-20T14:49:00.736" v="2687" actId="1076"/>
          <ac:picMkLst>
            <pc:docMk/>
            <pc:sldMk cId="3521339175" sldId="348"/>
            <ac:picMk id="2050" creationId="{E55B6C14-3613-DBDB-3B74-8E680F3E40C5}"/>
          </ac:picMkLst>
        </pc:picChg>
        <pc:picChg chg="del">
          <ac:chgData name="Mina Farmanbar" userId="2a1e0098-5dc4-4049-80c3-9d1d60d2f212" providerId="ADAL" clId="{3A340444-4C11-43E4-9EA5-A58B36889045}" dt="2024-06-07T09:51:36.553" v="139" actId="478"/>
          <ac:picMkLst>
            <pc:docMk/>
            <pc:sldMk cId="3521339175" sldId="348"/>
            <ac:picMk id="3074" creationId="{BD153DDE-009E-F54F-DD76-1D2D10B14EFD}"/>
          </ac:picMkLst>
        </pc:picChg>
      </pc:sldChg>
      <pc:sldChg chg="modSp mod modNotesTx">
        <pc:chgData name="Mina Farmanbar" userId="2a1e0098-5dc4-4049-80c3-9d1d60d2f212" providerId="ADAL" clId="{3A340444-4C11-43E4-9EA5-A58B36889045}" dt="2024-07-02T14:50:26.620" v="1563" actId="962"/>
        <pc:sldMkLst>
          <pc:docMk/>
          <pc:sldMk cId="3518625769" sldId="383"/>
        </pc:sldMkLst>
        <pc:spChg chg="mod">
          <ac:chgData name="Mina Farmanbar" userId="2a1e0098-5dc4-4049-80c3-9d1d60d2f212" providerId="ADAL" clId="{3A340444-4C11-43E4-9EA5-A58B36889045}" dt="2024-06-26T20:06:44.747" v="1285"/>
          <ac:spMkLst>
            <pc:docMk/>
            <pc:sldMk cId="3518625769" sldId="383"/>
            <ac:spMk id="2" creationId="{94DB8287-6178-6F17-1E2E-A7D1BE0828BB}"/>
          </ac:spMkLst>
        </pc:spChg>
        <pc:spChg chg="mod">
          <ac:chgData name="Mina Farmanbar" userId="2a1e0098-5dc4-4049-80c3-9d1d60d2f212" providerId="ADAL" clId="{3A340444-4C11-43E4-9EA5-A58B36889045}" dt="2024-07-02T14:01:00.979" v="1290" actId="108"/>
          <ac:spMkLst>
            <pc:docMk/>
            <pc:sldMk cId="3518625769" sldId="383"/>
            <ac:spMk id="4" creationId="{76A2F7BB-4412-805A-8943-EBF3725B0B50}"/>
          </ac:spMkLst>
        </pc:spChg>
        <pc:spChg chg="mod">
          <ac:chgData name="Mina Farmanbar" userId="2a1e0098-5dc4-4049-80c3-9d1d60d2f212" providerId="ADAL" clId="{3A340444-4C11-43E4-9EA5-A58B36889045}" dt="2024-07-02T14:50:25.269" v="1562" actId="962"/>
          <ac:spMkLst>
            <pc:docMk/>
            <pc:sldMk cId="3518625769" sldId="383"/>
            <ac:spMk id="11" creationId="{4AB6F9B5-A4CD-2F02-8845-F450E58B77D1}"/>
          </ac:spMkLst>
        </pc:spChg>
        <pc:grpChg chg="mod">
          <ac:chgData name="Mina Farmanbar" userId="2a1e0098-5dc4-4049-80c3-9d1d60d2f212" providerId="ADAL" clId="{3A340444-4C11-43E4-9EA5-A58B36889045}" dt="2024-07-02T14:50:26.620" v="1563" actId="962"/>
          <ac:grpSpMkLst>
            <pc:docMk/>
            <pc:sldMk cId="3518625769" sldId="383"/>
            <ac:grpSpMk id="99" creationId="{AB54A4D0-9FA2-CADF-FC5D-CC07063F8E72}"/>
          </ac:grpSpMkLst>
        </pc:grpChg>
      </pc:sldChg>
      <pc:sldChg chg="addSp delSp modSp add mod modNotesTx">
        <pc:chgData name="Mina Farmanbar" userId="2a1e0098-5dc4-4049-80c3-9d1d60d2f212" providerId="ADAL" clId="{3A340444-4C11-43E4-9EA5-A58B36889045}" dt="2024-07-20T17:53:43.430" v="3054" actId="207"/>
        <pc:sldMkLst>
          <pc:docMk/>
          <pc:sldMk cId="517058904" sldId="384"/>
        </pc:sldMkLst>
        <pc:spChg chg="mod">
          <ac:chgData name="Mina Farmanbar" userId="2a1e0098-5dc4-4049-80c3-9d1d60d2f212" providerId="ADAL" clId="{3A340444-4C11-43E4-9EA5-A58B36889045}" dt="2024-07-02T14:34:11.073" v="1382" actId="1076"/>
          <ac:spMkLst>
            <pc:docMk/>
            <pc:sldMk cId="517058904" sldId="384"/>
            <ac:spMk id="2" creationId="{C809471F-EAF4-824E-AC7E-40A276E0B980}"/>
          </ac:spMkLst>
        </pc:spChg>
        <pc:spChg chg="add del mod">
          <ac:chgData name="Mina Farmanbar" userId="2a1e0098-5dc4-4049-80c3-9d1d60d2f212" providerId="ADAL" clId="{3A340444-4C11-43E4-9EA5-A58B36889045}" dt="2024-07-20T14:37:57.538" v="2566" actId="478"/>
          <ac:spMkLst>
            <pc:docMk/>
            <pc:sldMk cId="517058904" sldId="384"/>
            <ac:spMk id="5" creationId="{54702576-C849-E5D8-B198-576186CF16E8}"/>
          </ac:spMkLst>
        </pc:spChg>
        <pc:spChg chg="mod">
          <ac:chgData name="Mina Farmanbar" userId="2a1e0098-5dc4-4049-80c3-9d1d60d2f212" providerId="ADAL" clId="{3A340444-4C11-43E4-9EA5-A58B36889045}" dt="2024-07-20T17:53:43.430" v="3054" actId="207"/>
          <ac:spMkLst>
            <pc:docMk/>
            <pc:sldMk cId="517058904" sldId="384"/>
            <ac:spMk id="6" creationId="{EB9B3596-F9B3-F221-9D71-024572A75F9B}"/>
          </ac:spMkLst>
        </pc:spChg>
        <pc:spChg chg="add del mod">
          <ac:chgData name="Mina Farmanbar" userId="2a1e0098-5dc4-4049-80c3-9d1d60d2f212" providerId="ADAL" clId="{3A340444-4C11-43E4-9EA5-A58B36889045}" dt="2024-06-07T09:49:25.428" v="134" actId="478"/>
          <ac:spMkLst>
            <pc:docMk/>
            <pc:sldMk cId="517058904" sldId="384"/>
            <ac:spMk id="7" creationId="{2AA0F66D-9F28-00BC-5DDE-07AECBFFD624}"/>
          </ac:spMkLst>
        </pc:spChg>
        <pc:spChg chg="add mod">
          <ac:chgData name="Mina Farmanbar" userId="2a1e0098-5dc4-4049-80c3-9d1d60d2f212" providerId="ADAL" clId="{3A340444-4C11-43E4-9EA5-A58B36889045}" dt="2024-07-20T14:39:24.763" v="2595" actId="1076"/>
          <ac:spMkLst>
            <pc:docMk/>
            <pc:sldMk cId="517058904" sldId="384"/>
            <ac:spMk id="7" creationId="{41F955BB-49F7-4C41-1793-DFA802F16392}"/>
          </ac:spMkLst>
        </pc:spChg>
        <pc:picChg chg="del">
          <ac:chgData name="Mina Farmanbar" userId="2a1e0098-5dc4-4049-80c3-9d1d60d2f212" providerId="ADAL" clId="{3A340444-4C11-43E4-9EA5-A58B36889045}" dt="2024-06-07T09:46:49.307" v="97" actId="478"/>
          <ac:picMkLst>
            <pc:docMk/>
            <pc:sldMk cId="517058904" sldId="384"/>
            <ac:picMk id="3" creationId="{2FC2C607-E82A-5980-CF7A-D0950E287C38}"/>
          </ac:picMkLst>
        </pc:picChg>
        <pc:picChg chg="add mod">
          <ac:chgData name="Mina Farmanbar" userId="2a1e0098-5dc4-4049-80c3-9d1d60d2f212" providerId="ADAL" clId="{3A340444-4C11-43E4-9EA5-A58B36889045}" dt="2024-07-20T14:39:07.093" v="2589" actId="1076"/>
          <ac:picMkLst>
            <pc:docMk/>
            <pc:sldMk cId="517058904" sldId="384"/>
            <ac:picMk id="1026" creationId="{6021B1CC-920C-0FA5-766A-0A5ECCC71892}"/>
          </ac:picMkLst>
        </pc:picChg>
        <pc:picChg chg="add del mod">
          <ac:chgData name="Mina Farmanbar" userId="2a1e0098-5dc4-4049-80c3-9d1d60d2f212" providerId="ADAL" clId="{3A340444-4C11-43E4-9EA5-A58B36889045}" dt="2024-07-20T14:38:06.257" v="2570" actId="478"/>
          <ac:picMkLst>
            <pc:docMk/>
            <pc:sldMk cId="517058904" sldId="384"/>
            <ac:picMk id="2050" creationId="{C1631647-B923-C08B-4EFD-A7B3EC735316}"/>
          </ac:picMkLst>
        </pc:picChg>
        <pc:picChg chg="add del mod">
          <ac:chgData name="Mina Farmanbar" userId="2a1e0098-5dc4-4049-80c3-9d1d60d2f212" providerId="ADAL" clId="{3A340444-4C11-43E4-9EA5-A58B36889045}" dt="2024-07-20T14:37:55.561" v="2564" actId="478"/>
          <ac:picMkLst>
            <pc:docMk/>
            <pc:sldMk cId="517058904" sldId="384"/>
            <ac:picMk id="2052" creationId="{031AA759-F819-3D50-6886-A4AC8A1C6A37}"/>
          </ac:picMkLst>
        </pc:picChg>
        <pc:picChg chg="add del mod">
          <ac:chgData name="Mina Farmanbar" userId="2a1e0098-5dc4-4049-80c3-9d1d60d2f212" providerId="ADAL" clId="{3A340444-4C11-43E4-9EA5-A58B36889045}" dt="2024-07-20T14:37:56.257" v="2565" actId="478"/>
          <ac:picMkLst>
            <pc:docMk/>
            <pc:sldMk cId="517058904" sldId="384"/>
            <ac:picMk id="2054" creationId="{EE003ADD-3C62-A1BF-8D60-3A5CC80F2938}"/>
          </ac:picMkLst>
        </pc:pic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3017238012" sldId="384"/>
        </pc:sldMkLst>
      </pc:sldChg>
      <pc:sldChg chg="delSp modSp new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930324617" sldId="385"/>
        </pc:sldMkLst>
        <pc:spChg chg="mod">
          <ac:chgData name="Mina Farmanbar" userId="2a1e0098-5dc4-4049-80c3-9d1d60d2f212" providerId="ADAL" clId="{3A340444-4C11-43E4-9EA5-A58B36889045}" dt="2024-07-02T14:46:03.171" v="1505" actId="404"/>
          <ac:spMkLst>
            <pc:docMk/>
            <pc:sldMk cId="930324617" sldId="385"/>
            <ac:spMk id="2" creationId="{B3095DAA-36A4-112C-D7C7-BF815999AD68}"/>
          </ac:spMkLst>
        </pc:spChg>
        <pc:spChg chg="mod">
          <ac:chgData name="Mina Farmanbar" userId="2a1e0098-5dc4-4049-80c3-9d1d60d2f212" providerId="ADAL" clId="{3A340444-4C11-43E4-9EA5-A58B36889045}" dt="2024-07-20T14:32:41.305" v="2537" actId="403"/>
          <ac:spMkLst>
            <pc:docMk/>
            <pc:sldMk cId="930324617" sldId="385"/>
            <ac:spMk id="3" creationId="{24898D47-7926-D58D-4A89-E9D699DA5FFD}"/>
          </ac:spMkLst>
        </pc:spChg>
        <pc:spChg chg="del">
          <ac:chgData name="Mina Farmanbar" userId="2a1e0098-5dc4-4049-80c3-9d1d60d2f212" providerId="ADAL" clId="{3A340444-4C11-43E4-9EA5-A58B36889045}" dt="2024-06-07T09:53:24.614" v="152" actId="478"/>
          <ac:spMkLst>
            <pc:docMk/>
            <pc:sldMk cId="930324617" sldId="385"/>
            <ac:spMk id="4" creationId="{FFE9DDC7-7B08-081C-9A4D-92D71ADEE8CC}"/>
          </ac:spMkLst>
        </pc:sp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2103422942" sldId="385"/>
        </pc:sldMkLst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587348922" sldId="386"/>
        </pc:sldMkLst>
      </pc:sldChg>
      <pc:sldChg chg="addSp delSp modSp new del mod">
        <pc:chgData name="Mina Farmanbar" userId="2a1e0098-5dc4-4049-80c3-9d1d60d2f212" providerId="ADAL" clId="{3A340444-4C11-43E4-9EA5-A58B36889045}" dt="2024-07-20T14:30:30.677" v="2519" actId="47"/>
        <pc:sldMkLst>
          <pc:docMk/>
          <pc:sldMk cId="1826268649" sldId="386"/>
        </pc:sldMkLst>
        <pc:spChg chg="del">
          <ac:chgData name="Mina Farmanbar" userId="2a1e0098-5dc4-4049-80c3-9d1d60d2f212" providerId="ADAL" clId="{3A340444-4C11-43E4-9EA5-A58B36889045}" dt="2024-07-02T14:38:01.913" v="1406" actId="478"/>
          <ac:spMkLst>
            <pc:docMk/>
            <pc:sldMk cId="1826268649" sldId="386"/>
            <ac:spMk id="2" creationId="{6A1424A7-135D-53B4-309B-872A7AD9869D}"/>
          </ac:spMkLst>
        </pc:spChg>
        <pc:spChg chg="mod">
          <ac:chgData name="Mina Farmanbar" userId="2a1e0098-5dc4-4049-80c3-9d1d60d2f212" providerId="ADAL" clId="{3A340444-4C11-43E4-9EA5-A58B36889045}" dt="2024-07-20T14:30:27.145" v="2517" actId="21"/>
          <ac:spMkLst>
            <pc:docMk/>
            <pc:sldMk cId="1826268649" sldId="386"/>
            <ac:spMk id="3" creationId="{CCB9F3E2-FCEE-BFA4-AC57-D1114E32B893}"/>
          </ac:spMkLst>
        </pc:spChg>
        <pc:spChg chg="add mod">
          <ac:chgData name="Mina Farmanbar" userId="2a1e0098-5dc4-4049-80c3-9d1d60d2f212" providerId="ADAL" clId="{3A340444-4C11-43E4-9EA5-A58B36889045}" dt="2024-07-02T14:49:29.765" v="1553" actId="33553"/>
          <ac:spMkLst>
            <pc:docMk/>
            <pc:sldMk cId="1826268649" sldId="386"/>
            <ac:spMk id="4" creationId="{5432D38A-3623-75D0-6FF0-50C4E46DCEBD}"/>
          </ac:spMkLst>
        </pc:spChg>
        <pc:spChg chg="del">
          <ac:chgData name="Mina Farmanbar" userId="2a1e0098-5dc4-4049-80c3-9d1d60d2f212" providerId="ADAL" clId="{3A340444-4C11-43E4-9EA5-A58B36889045}" dt="2024-06-07T09:54:21.326" v="165" actId="478"/>
          <ac:spMkLst>
            <pc:docMk/>
            <pc:sldMk cId="1826268649" sldId="386"/>
            <ac:spMk id="4" creationId="{B8A470C3-243F-98F2-53AE-EA6719587F08}"/>
          </ac:spMkLst>
        </pc:sp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603938113" sldId="387"/>
        </pc:sldMkLst>
      </pc:sldChg>
      <pc:sldChg chg="addSp delSp modSp add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662474961" sldId="387"/>
        </pc:sldMkLst>
        <pc:spChg chg="mod">
          <ac:chgData name="Mina Farmanbar" userId="2a1e0098-5dc4-4049-80c3-9d1d60d2f212" providerId="ADAL" clId="{3A340444-4C11-43E4-9EA5-A58B36889045}" dt="2024-07-02T14:46:07.226" v="1506" actId="404"/>
          <ac:spMkLst>
            <pc:docMk/>
            <pc:sldMk cId="662474961" sldId="387"/>
            <ac:spMk id="2" creationId="{B3095DAA-36A4-112C-D7C7-BF815999AD68}"/>
          </ac:spMkLst>
        </pc:spChg>
        <pc:spChg chg="mod">
          <ac:chgData name="Mina Farmanbar" userId="2a1e0098-5dc4-4049-80c3-9d1d60d2f212" providerId="ADAL" clId="{3A340444-4C11-43E4-9EA5-A58B36889045}" dt="2024-07-20T14:31:59.193" v="2535" actId="14100"/>
          <ac:spMkLst>
            <pc:docMk/>
            <pc:sldMk cId="662474961" sldId="387"/>
            <ac:spMk id="3" creationId="{24898D47-7926-D58D-4A89-E9D699DA5FFD}"/>
          </ac:spMkLst>
        </pc:spChg>
        <pc:spChg chg="add">
          <ac:chgData name="Mina Farmanbar" userId="2a1e0098-5dc4-4049-80c3-9d1d60d2f212" providerId="ADAL" clId="{3A340444-4C11-43E4-9EA5-A58B36889045}" dt="2024-06-07T11:40:05.791" v="183"/>
          <ac:spMkLst>
            <pc:docMk/>
            <pc:sldMk cId="662474961" sldId="387"/>
            <ac:spMk id="4" creationId="{9CF3ABD0-536A-6836-7575-7EDDA556AF47}"/>
          </ac:spMkLst>
        </pc:spChg>
        <pc:spChg chg="add del mod">
          <ac:chgData name="Mina Farmanbar" userId="2a1e0098-5dc4-4049-80c3-9d1d60d2f212" providerId="ADAL" clId="{3A340444-4C11-43E4-9EA5-A58B36889045}" dt="2024-07-20T14:31:43.220" v="2531" actId="478"/>
          <ac:spMkLst>
            <pc:docMk/>
            <pc:sldMk cId="662474961" sldId="387"/>
            <ac:spMk id="8" creationId="{38969E62-F450-8F72-B63E-66B84F1AB0E7}"/>
          </ac:spMkLst>
        </pc:spChg>
        <pc:picChg chg="add del mod">
          <ac:chgData name="Mina Farmanbar" userId="2a1e0098-5dc4-4049-80c3-9d1d60d2f212" providerId="ADAL" clId="{3A340444-4C11-43E4-9EA5-A58B36889045}" dt="2024-07-20T14:31:41.565" v="2530" actId="478"/>
          <ac:picMkLst>
            <pc:docMk/>
            <pc:sldMk cId="662474961" sldId="387"/>
            <ac:picMk id="6" creationId="{D2B31268-F144-1520-9611-5D4503A58B7F}"/>
          </ac:picMkLst>
        </pc:picChg>
      </pc:sldChg>
      <pc:sldChg chg="addSp delSp 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3562494686" sldId="388"/>
        </pc:sldMkLst>
        <pc:spChg chg="mod">
          <ac:chgData name="Mina Farmanbar" userId="2a1e0098-5dc4-4049-80c3-9d1d60d2f212" providerId="ADAL" clId="{3A340444-4C11-43E4-9EA5-A58B36889045}" dt="2024-07-02T14:46:11.031" v="1507" actId="404"/>
          <ac:spMkLst>
            <pc:docMk/>
            <pc:sldMk cId="3562494686" sldId="388"/>
            <ac:spMk id="2" creationId="{B3095DAA-36A4-112C-D7C7-BF815999AD68}"/>
          </ac:spMkLst>
        </pc:spChg>
        <pc:spChg chg="mod">
          <ac:chgData name="Mina Farmanbar" userId="2a1e0098-5dc4-4049-80c3-9d1d60d2f212" providerId="ADAL" clId="{3A340444-4C11-43E4-9EA5-A58B36889045}" dt="2024-07-02T14:38:21.604" v="1408" actId="207"/>
          <ac:spMkLst>
            <pc:docMk/>
            <pc:sldMk cId="3562494686" sldId="388"/>
            <ac:spMk id="3" creationId="{24898D47-7926-D58D-4A89-E9D699DA5FFD}"/>
          </ac:spMkLst>
        </pc:spChg>
        <pc:spChg chg="add">
          <ac:chgData name="Mina Farmanbar" userId="2a1e0098-5dc4-4049-80c3-9d1d60d2f212" providerId="ADAL" clId="{3A340444-4C11-43E4-9EA5-A58B36889045}" dt="2024-06-07T11:41:11.428" v="200"/>
          <ac:spMkLst>
            <pc:docMk/>
            <pc:sldMk cId="3562494686" sldId="388"/>
            <ac:spMk id="4" creationId="{ACB847B2-953A-718A-C8F6-04C7EF7BD7EF}"/>
          </ac:spMkLst>
        </pc:spChg>
        <pc:spChg chg="add del">
          <ac:chgData name="Mina Farmanbar" userId="2a1e0098-5dc4-4049-80c3-9d1d60d2f212" providerId="ADAL" clId="{3A340444-4C11-43E4-9EA5-A58B36889045}" dt="2024-06-07T11:42:05.003" v="212" actId="22"/>
          <ac:spMkLst>
            <pc:docMk/>
            <pc:sldMk cId="3562494686" sldId="388"/>
            <ac:spMk id="9" creationId="{12AE8AB0-1857-851C-5796-6071AF99BB8D}"/>
          </ac:spMkLst>
        </pc:spChg>
        <pc:picChg chg="del">
          <ac:chgData name="Mina Farmanbar" userId="2a1e0098-5dc4-4049-80c3-9d1d60d2f212" providerId="ADAL" clId="{3A340444-4C11-43E4-9EA5-A58B36889045}" dt="2024-06-07T11:41:11.058" v="199" actId="478"/>
          <ac:picMkLst>
            <pc:docMk/>
            <pc:sldMk cId="3562494686" sldId="388"/>
            <ac:picMk id="6" creationId="{D2B31268-F144-1520-9611-5D4503A58B7F}"/>
          </ac:picMkLst>
        </pc:picChg>
        <pc:picChg chg="add mod">
          <ac:chgData name="Mina Farmanbar" userId="2a1e0098-5dc4-4049-80c3-9d1d60d2f212" providerId="ADAL" clId="{3A340444-4C11-43E4-9EA5-A58B36889045}" dt="2024-07-02T14:51:16.013" v="1617" actId="962"/>
          <ac:picMkLst>
            <pc:docMk/>
            <pc:sldMk cId="3562494686" sldId="388"/>
            <ac:picMk id="7" creationId="{186A2CA3-2A98-C4E7-4CA4-F7C432E743A5}"/>
          </ac:picMkLst>
        </pc:pic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3822231316" sldId="388"/>
        </pc:sldMkLst>
      </pc:sldChg>
      <pc:sldChg chg="delSp modSp new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2617530319" sldId="389"/>
        </pc:sldMkLst>
        <pc:spChg chg="mod">
          <ac:chgData name="Mina Farmanbar" userId="2a1e0098-5dc4-4049-80c3-9d1d60d2f212" providerId="ADAL" clId="{3A340444-4C11-43E4-9EA5-A58B36889045}" dt="2024-07-02T14:46:15.305" v="1508" actId="404"/>
          <ac:spMkLst>
            <pc:docMk/>
            <pc:sldMk cId="2617530319" sldId="389"/>
            <ac:spMk id="2" creationId="{A57D3823-8979-99E0-B4CA-C2A6A86FA6CB}"/>
          </ac:spMkLst>
        </pc:spChg>
        <pc:spChg chg="mod">
          <ac:chgData name="Mina Farmanbar" userId="2a1e0098-5dc4-4049-80c3-9d1d60d2f212" providerId="ADAL" clId="{3A340444-4C11-43E4-9EA5-A58B36889045}" dt="2024-07-02T14:40:05.050" v="1429" actId="207"/>
          <ac:spMkLst>
            <pc:docMk/>
            <pc:sldMk cId="2617530319" sldId="389"/>
            <ac:spMk id="3" creationId="{11A814D6-5690-4816-F3F6-7DFF0436BA61}"/>
          </ac:spMkLst>
        </pc:spChg>
        <pc:spChg chg="del">
          <ac:chgData name="Mina Farmanbar" userId="2a1e0098-5dc4-4049-80c3-9d1d60d2f212" providerId="ADAL" clId="{3A340444-4C11-43E4-9EA5-A58B36889045}" dt="2024-06-07T11:50:01.114" v="271" actId="478"/>
          <ac:spMkLst>
            <pc:docMk/>
            <pc:sldMk cId="2617530319" sldId="389"/>
            <ac:spMk id="4" creationId="{FA46E4AD-5CC8-8B8D-F041-D44DE84BB588}"/>
          </ac:spMkLst>
        </pc:sp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3738131965" sldId="389"/>
        </pc:sldMkLst>
      </pc:sldChg>
      <pc:sldChg chg="addSp modSp add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1599328226" sldId="390"/>
        </pc:sldMkLst>
        <pc:spChg chg="mod">
          <ac:chgData name="Mina Farmanbar" userId="2a1e0098-5dc4-4049-80c3-9d1d60d2f212" providerId="ADAL" clId="{3A340444-4C11-43E4-9EA5-A58B36889045}" dt="2024-07-02T14:06:41.475" v="1325" actId="1076"/>
          <ac:spMkLst>
            <pc:docMk/>
            <pc:sldMk cId="1599328226" sldId="390"/>
            <ac:spMk id="2" creationId="{A57D3823-8979-99E0-B4CA-C2A6A86FA6CB}"/>
          </ac:spMkLst>
        </pc:spChg>
        <pc:spChg chg="mod">
          <ac:chgData name="Mina Farmanbar" userId="2a1e0098-5dc4-4049-80c3-9d1d60d2f212" providerId="ADAL" clId="{3A340444-4C11-43E4-9EA5-A58B36889045}" dt="2024-07-02T14:39:55.417" v="1427" actId="207"/>
          <ac:spMkLst>
            <pc:docMk/>
            <pc:sldMk cId="1599328226" sldId="390"/>
            <ac:spMk id="3" creationId="{11A814D6-5690-4816-F3F6-7DFF0436BA61}"/>
          </ac:spMkLst>
        </pc:spChg>
        <pc:graphicFrameChg chg="add mod modGraphic">
          <ac:chgData name="Mina Farmanbar" userId="2a1e0098-5dc4-4049-80c3-9d1d60d2f212" providerId="ADAL" clId="{3A340444-4C11-43E4-9EA5-A58B36889045}" dt="2024-07-02T14:50:20.282" v="1561"/>
          <ac:graphicFrameMkLst>
            <pc:docMk/>
            <pc:sldMk cId="1599328226" sldId="390"/>
            <ac:graphicFrameMk id="4" creationId="{D13723BE-43BE-185E-3DF9-27BAAF24728C}"/>
          </ac:graphicFrameMkLst>
        </pc:graphicFrameChg>
        <pc:graphicFrameChg chg="add mod">
          <ac:chgData name="Mina Farmanbar" userId="2a1e0098-5dc4-4049-80c3-9d1d60d2f212" providerId="ADAL" clId="{3A340444-4C11-43E4-9EA5-A58B36889045}" dt="2024-07-02T14:50:18.115" v="1560"/>
          <ac:graphicFrameMkLst>
            <pc:docMk/>
            <pc:sldMk cId="1599328226" sldId="390"/>
            <ac:graphicFrameMk id="6" creationId="{7A68E88A-3DE2-02CF-3BA2-F32A810341E5}"/>
          </ac:graphicFrameMkLst>
        </pc:graphicFrameChg>
        <pc:graphicFrameChg chg="add mod">
          <ac:chgData name="Mina Farmanbar" userId="2a1e0098-5dc4-4049-80c3-9d1d60d2f212" providerId="ADAL" clId="{3A340444-4C11-43E4-9EA5-A58B36889045}" dt="2024-06-07T12:06:04.658" v="690"/>
          <ac:graphicFrameMkLst>
            <pc:docMk/>
            <pc:sldMk cId="1599328226" sldId="390"/>
            <ac:graphicFrameMk id="6" creationId="{B6995419-5D72-5F32-D6B6-434DF4127A29}"/>
          </ac:graphicFrameMkLst>
        </pc:graphicFrame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4225546567" sldId="390"/>
        </pc:sldMkLst>
      </pc:sldChg>
      <pc:sldChg chg="delSp modSp add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662011819" sldId="391"/>
        </pc:sldMkLst>
        <pc:spChg chg="mod">
          <ac:chgData name="Mina Farmanbar" userId="2a1e0098-5dc4-4049-80c3-9d1d60d2f212" providerId="ADAL" clId="{3A340444-4C11-43E4-9EA5-A58B36889045}" dt="2024-07-02T14:06:34.211" v="1322" actId="1076"/>
          <ac:spMkLst>
            <pc:docMk/>
            <pc:sldMk cId="662011819" sldId="391"/>
            <ac:spMk id="2" creationId="{A57D3823-8979-99E0-B4CA-C2A6A86FA6CB}"/>
          </ac:spMkLst>
        </pc:spChg>
        <pc:spChg chg="mod">
          <ac:chgData name="Mina Farmanbar" userId="2a1e0098-5dc4-4049-80c3-9d1d60d2f212" providerId="ADAL" clId="{3A340444-4C11-43E4-9EA5-A58B36889045}" dt="2024-07-02T14:40:11.131" v="1430" actId="207"/>
          <ac:spMkLst>
            <pc:docMk/>
            <pc:sldMk cId="662011819" sldId="391"/>
            <ac:spMk id="3" creationId="{11A814D6-5690-4816-F3F6-7DFF0436BA61}"/>
          </ac:spMkLst>
        </pc:spChg>
        <pc:graphicFrameChg chg="del mod">
          <ac:chgData name="Mina Farmanbar" userId="2a1e0098-5dc4-4049-80c3-9d1d60d2f212" providerId="ADAL" clId="{3A340444-4C11-43E4-9EA5-A58B36889045}" dt="2024-06-07T12:08:02.232" v="721" actId="478"/>
          <ac:graphicFrameMkLst>
            <pc:docMk/>
            <pc:sldMk cId="662011819" sldId="391"/>
            <ac:graphicFrameMk id="4" creationId="{D13723BE-43BE-185E-3DF9-27BAAF24728C}"/>
          </ac:graphicFrameMkLst>
        </pc:graphicFrame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1083800267" sldId="391"/>
        </pc:sldMkLst>
      </pc:sldChg>
      <pc:sldChg chg="modSp add del mod modNotesTx">
        <pc:chgData name="Mina Farmanbar" userId="2a1e0098-5dc4-4049-80c3-9d1d60d2f212" providerId="ADAL" clId="{3A340444-4C11-43E4-9EA5-A58B36889045}" dt="2024-07-02T14:33:16.003" v="1373" actId="47"/>
        <pc:sldMkLst>
          <pc:docMk/>
          <pc:sldMk cId="1083139347" sldId="392"/>
        </pc:sldMkLst>
        <pc:spChg chg="mod">
          <ac:chgData name="Mina Farmanbar" userId="2a1e0098-5dc4-4049-80c3-9d1d60d2f212" providerId="ADAL" clId="{3A340444-4C11-43E4-9EA5-A58B36889045}" dt="2024-07-02T14:31:53.447" v="1355" actId="20577"/>
          <ac:spMkLst>
            <pc:docMk/>
            <pc:sldMk cId="1083139347" sldId="392"/>
            <ac:spMk id="2" creationId="{C809471F-EAF4-824E-AC7E-40A276E0B980}"/>
          </ac:spMkLst>
        </pc:spChg>
        <pc:spChg chg="mod">
          <ac:chgData name="Mina Farmanbar" userId="2a1e0098-5dc4-4049-80c3-9d1d60d2f212" providerId="ADAL" clId="{3A340444-4C11-43E4-9EA5-A58B36889045}" dt="2024-07-02T14:01:19.791" v="1292" actId="207"/>
          <ac:spMkLst>
            <pc:docMk/>
            <pc:sldMk cId="1083139347" sldId="392"/>
            <ac:spMk id="6" creationId="{EB9B3596-F9B3-F221-9D71-024572A75F9B}"/>
          </ac:spMkLst>
        </pc:spChg>
      </pc:sldChg>
      <pc:sldChg chg="del">
        <pc:chgData name="Mina Farmanbar" userId="2a1e0098-5dc4-4049-80c3-9d1d60d2f212" providerId="ADAL" clId="{3A340444-4C11-43E4-9EA5-A58B36889045}" dt="2024-06-06T20:14:44.993" v="8" actId="47"/>
        <pc:sldMkLst>
          <pc:docMk/>
          <pc:sldMk cId="3965740405" sldId="392"/>
        </pc:sldMkLst>
      </pc:sldChg>
      <pc:sldChg chg="delSp modSp new mod modNotesTx">
        <pc:chgData name="Mina Farmanbar" userId="2a1e0098-5dc4-4049-80c3-9d1d60d2f212" providerId="ADAL" clId="{3A340444-4C11-43E4-9EA5-A58B36889045}" dt="2024-07-20T17:54:59.205" v="3055" actId="20577"/>
        <pc:sldMkLst>
          <pc:docMk/>
          <pc:sldMk cId="1101034747" sldId="393"/>
        </pc:sldMkLst>
        <pc:spChg chg="mod">
          <ac:chgData name="Mina Farmanbar" userId="2a1e0098-5dc4-4049-80c3-9d1d60d2f212" providerId="ADAL" clId="{3A340444-4C11-43E4-9EA5-A58B36889045}" dt="2024-07-02T14:56:48.419" v="2006" actId="6549"/>
          <ac:spMkLst>
            <pc:docMk/>
            <pc:sldMk cId="1101034747" sldId="393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02:19.716" v="2161" actId="14100"/>
          <ac:spMkLst>
            <pc:docMk/>
            <pc:sldMk cId="1101034747" sldId="393"/>
            <ac:spMk id="3" creationId="{23C3D889-0AFD-D0C7-F08F-3ED28927BD8C}"/>
          </ac:spMkLst>
        </pc:spChg>
        <pc:spChg chg="del">
          <ac:chgData name="Mina Farmanbar" userId="2a1e0098-5dc4-4049-80c3-9d1d60d2f212" providerId="ADAL" clId="{3A340444-4C11-43E4-9EA5-A58B36889045}" dt="2024-06-07T12:40:21.370" v="869" actId="478"/>
          <ac:spMkLst>
            <pc:docMk/>
            <pc:sldMk cId="1101034747" sldId="393"/>
            <ac:spMk id="4" creationId="{1282BCA0-6F01-31CE-DAE8-1D5600880012}"/>
          </ac:spMkLst>
        </pc:spChg>
      </pc:sldChg>
      <pc:sldChg chg="modSp del mod">
        <pc:chgData name="Mina Farmanbar" userId="2a1e0098-5dc4-4049-80c3-9d1d60d2f212" providerId="ADAL" clId="{3A340444-4C11-43E4-9EA5-A58B36889045}" dt="2024-06-06T20:18:05.962" v="20" actId="47"/>
        <pc:sldMkLst>
          <pc:docMk/>
          <pc:sldMk cId="2146642681" sldId="393"/>
        </pc:sldMkLst>
        <pc:spChg chg="mod">
          <ac:chgData name="Mina Farmanbar" userId="2a1e0098-5dc4-4049-80c3-9d1d60d2f212" providerId="ADAL" clId="{3A340444-4C11-43E4-9EA5-A58B36889045}" dt="2024-06-06T20:15:22.648" v="12" actId="255"/>
          <ac:spMkLst>
            <pc:docMk/>
            <pc:sldMk cId="2146642681" sldId="393"/>
            <ac:spMk id="3" creationId="{8DECAAC9-227F-9DE8-BB67-56A231BC9C37}"/>
          </ac:spMkLst>
        </pc:spChg>
      </pc:sldChg>
      <pc:sldChg chg="addSp delSp modSp add mod modNotesTx">
        <pc:chgData name="Mina Farmanbar" userId="2a1e0098-5dc4-4049-80c3-9d1d60d2f212" providerId="ADAL" clId="{3A340444-4C11-43E4-9EA5-A58B36889045}" dt="2024-07-20T14:02:09.115" v="2158" actId="403"/>
        <pc:sldMkLst>
          <pc:docMk/>
          <pc:sldMk cId="2912065525" sldId="394"/>
        </pc:sldMkLst>
        <pc:spChg chg="mod">
          <ac:chgData name="Mina Farmanbar" userId="2a1e0098-5dc4-4049-80c3-9d1d60d2f212" providerId="ADAL" clId="{3A340444-4C11-43E4-9EA5-A58B36889045}" dt="2024-07-02T14:56:59.614" v="2007" actId="1076"/>
          <ac:spMkLst>
            <pc:docMk/>
            <pc:sldMk cId="2912065525" sldId="394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02:09.115" v="2158" actId="403"/>
          <ac:spMkLst>
            <pc:docMk/>
            <pc:sldMk cId="2912065525" sldId="394"/>
            <ac:spMk id="3" creationId="{23C3D889-0AFD-D0C7-F08F-3ED28927BD8C}"/>
          </ac:spMkLst>
        </pc:spChg>
        <pc:picChg chg="add mod">
          <ac:chgData name="Mina Farmanbar" userId="2a1e0098-5dc4-4049-80c3-9d1d60d2f212" providerId="ADAL" clId="{3A340444-4C11-43E4-9EA5-A58B36889045}" dt="2024-07-02T14:51:33.871" v="1619" actId="962"/>
          <ac:picMkLst>
            <pc:docMk/>
            <pc:sldMk cId="2912065525" sldId="394"/>
            <ac:picMk id="6146" creationId="{2C63B0A0-1AD7-8959-8846-DFDF3C21DF0C}"/>
          </ac:picMkLst>
        </pc:picChg>
        <pc:picChg chg="add del mod">
          <ac:chgData name="Mina Farmanbar" userId="2a1e0098-5dc4-4049-80c3-9d1d60d2f212" providerId="ADAL" clId="{3A340444-4C11-43E4-9EA5-A58B36889045}" dt="2024-06-07T12:47:12.458" v="937" actId="478"/>
          <ac:picMkLst>
            <pc:docMk/>
            <pc:sldMk cId="2912065525" sldId="394"/>
            <ac:picMk id="6148" creationId="{7550032D-C5CA-B10A-D6E7-7A41C6748195}"/>
          </ac:picMkLst>
        </pc:picChg>
      </pc:sldChg>
      <pc:sldChg chg="addSp delSp modSp add mod">
        <pc:chgData name="Mina Farmanbar" userId="2a1e0098-5dc4-4049-80c3-9d1d60d2f212" providerId="ADAL" clId="{3A340444-4C11-43E4-9EA5-A58B36889045}" dt="2024-07-20T18:03:53.072" v="3208" actId="1076"/>
        <pc:sldMkLst>
          <pc:docMk/>
          <pc:sldMk cId="2369606517" sldId="395"/>
        </pc:sldMkLst>
        <pc:spChg chg="mod">
          <ac:chgData name="Mina Farmanbar" userId="2a1e0098-5dc4-4049-80c3-9d1d60d2f212" providerId="ADAL" clId="{3A340444-4C11-43E4-9EA5-A58B36889045}" dt="2024-07-02T14:44:20.958" v="1478" actId="1076"/>
          <ac:spMkLst>
            <pc:docMk/>
            <pc:sldMk cId="2369606517" sldId="395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8:02:04.072" v="3162" actId="6549"/>
          <ac:spMkLst>
            <pc:docMk/>
            <pc:sldMk cId="2369606517" sldId="395"/>
            <ac:spMk id="3" creationId="{23C3D889-0AFD-D0C7-F08F-3ED28927BD8C}"/>
          </ac:spMkLst>
        </pc:spChg>
        <pc:spChg chg="add del mod">
          <ac:chgData name="Mina Farmanbar" userId="2a1e0098-5dc4-4049-80c3-9d1d60d2f212" providerId="ADAL" clId="{3A340444-4C11-43E4-9EA5-A58B36889045}" dt="2024-07-20T18:02:05.234" v="3163" actId="478"/>
          <ac:spMkLst>
            <pc:docMk/>
            <pc:sldMk cId="2369606517" sldId="395"/>
            <ac:spMk id="6" creationId="{AA49A2D6-9FBB-0B50-FDD4-E37ADDA7E0D1}"/>
          </ac:spMkLst>
        </pc:spChg>
        <pc:spChg chg="add mod">
          <ac:chgData name="Mina Farmanbar" userId="2a1e0098-5dc4-4049-80c3-9d1d60d2f212" providerId="ADAL" clId="{3A340444-4C11-43E4-9EA5-A58B36889045}" dt="2024-07-20T18:03:51.602" v="3207" actId="1076"/>
          <ac:spMkLst>
            <pc:docMk/>
            <pc:sldMk cId="2369606517" sldId="395"/>
            <ac:spMk id="7" creationId="{5FA134D9-F5C8-0657-2491-30381F6F1432}"/>
          </ac:spMkLst>
        </pc:spChg>
        <pc:picChg chg="add del mod">
          <ac:chgData name="Mina Farmanbar" userId="2a1e0098-5dc4-4049-80c3-9d1d60d2f212" providerId="ADAL" clId="{3A340444-4C11-43E4-9EA5-A58B36889045}" dt="2024-07-20T18:03:46.296" v="3205" actId="478"/>
          <ac:picMkLst>
            <pc:docMk/>
            <pc:sldMk cId="2369606517" sldId="395"/>
            <ac:picMk id="4" creationId="{BAB43402-3FB2-24A7-32CE-9816B3E8A359}"/>
          </ac:picMkLst>
        </pc:picChg>
        <pc:picChg chg="del">
          <ac:chgData name="Mina Farmanbar" userId="2a1e0098-5dc4-4049-80c3-9d1d60d2f212" providerId="ADAL" clId="{3A340444-4C11-43E4-9EA5-A58B36889045}" dt="2024-06-07T12:47:54.573" v="954" actId="478"/>
          <ac:picMkLst>
            <pc:docMk/>
            <pc:sldMk cId="2369606517" sldId="395"/>
            <ac:picMk id="6146" creationId="{2C63B0A0-1AD7-8959-8846-DFDF3C21DF0C}"/>
          </ac:picMkLst>
        </pc:picChg>
        <pc:picChg chg="add mod">
          <ac:chgData name="Mina Farmanbar" userId="2a1e0098-5dc4-4049-80c3-9d1d60d2f212" providerId="ADAL" clId="{3A340444-4C11-43E4-9EA5-A58B36889045}" dt="2024-07-20T18:03:53.072" v="3208" actId="1076"/>
          <ac:picMkLst>
            <pc:docMk/>
            <pc:sldMk cId="2369606517" sldId="395"/>
            <ac:picMk id="7170" creationId="{80FF4F3E-C2D2-5855-010F-456D53632CCA}"/>
          </ac:picMkLst>
        </pc:picChg>
      </pc:sldChg>
      <pc:sldChg chg="addSp delSp modSp add mod">
        <pc:chgData name="Mina Farmanbar" userId="2a1e0098-5dc4-4049-80c3-9d1d60d2f212" providerId="ADAL" clId="{3A340444-4C11-43E4-9EA5-A58B36889045}" dt="2024-07-20T17:52:43.425" v="3052" actId="962"/>
        <pc:sldMkLst>
          <pc:docMk/>
          <pc:sldMk cId="387566697" sldId="396"/>
        </pc:sldMkLst>
        <pc:spChg chg="mod">
          <ac:chgData name="Mina Farmanbar" userId="2a1e0098-5dc4-4049-80c3-9d1d60d2f212" providerId="ADAL" clId="{3A340444-4C11-43E4-9EA5-A58B36889045}" dt="2024-07-02T14:44:29.862" v="1481" actId="1076"/>
          <ac:spMkLst>
            <pc:docMk/>
            <pc:sldMk cId="387566697" sldId="396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00:46.105" v="2141" actId="12"/>
          <ac:spMkLst>
            <pc:docMk/>
            <pc:sldMk cId="387566697" sldId="396"/>
            <ac:spMk id="3" creationId="{23C3D889-0AFD-D0C7-F08F-3ED28927BD8C}"/>
          </ac:spMkLst>
        </pc:spChg>
        <pc:spChg chg="add mod">
          <ac:chgData name="Mina Farmanbar" userId="2a1e0098-5dc4-4049-80c3-9d1d60d2f212" providerId="ADAL" clId="{3A340444-4C11-43E4-9EA5-A58B36889045}" dt="2024-07-20T17:52:43.425" v="3052" actId="962"/>
          <ac:spMkLst>
            <pc:docMk/>
            <pc:sldMk cId="387566697" sldId="396"/>
            <ac:spMk id="6" creationId="{0C2BA581-3F32-8695-71C7-DF92D142D30E}"/>
          </ac:spMkLst>
        </pc:spChg>
        <pc:spChg chg="add mod">
          <ac:chgData name="Mina Farmanbar" userId="2a1e0098-5dc4-4049-80c3-9d1d60d2f212" providerId="ADAL" clId="{3A340444-4C11-43E4-9EA5-A58B36889045}" dt="2024-07-20T14:01:44.763" v="2155" actId="1076"/>
          <ac:spMkLst>
            <pc:docMk/>
            <pc:sldMk cId="387566697" sldId="396"/>
            <ac:spMk id="8" creationId="{B47B5350-44FE-3DCA-1467-E5452BBE4C59}"/>
          </ac:spMkLst>
        </pc:spChg>
        <pc:picChg chg="add mod">
          <ac:chgData name="Mina Farmanbar" userId="2a1e0098-5dc4-4049-80c3-9d1d60d2f212" providerId="ADAL" clId="{3A340444-4C11-43E4-9EA5-A58B36889045}" dt="2024-07-20T14:01:41.673" v="2154" actId="1076"/>
          <ac:picMkLst>
            <pc:docMk/>
            <pc:sldMk cId="387566697" sldId="396"/>
            <ac:picMk id="4" creationId="{A2D77156-4FCE-8E9E-851D-A8B66580E0FB}"/>
          </ac:picMkLst>
        </pc:picChg>
        <pc:picChg chg="del">
          <ac:chgData name="Mina Farmanbar" userId="2a1e0098-5dc4-4049-80c3-9d1d60d2f212" providerId="ADAL" clId="{3A340444-4C11-43E4-9EA5-A58B36889045}" dt="2024-06-07T12:48:32.737" v="973" actId="478"/>
          <ac:picMkLst>
            <pc:docMk/>
            <pc:sldMk cId="387566697" sldId="396"/>
            <ac:picMk id="7170" creationId="{80FF4F3E-C2D2-5855-010F-456D53632CCA}"/>
          </ac:picMkLst>
        </pc:picChg>
        <pc:picChg chg="add mod">
          <ac:chgData name="Mina Farmanbar" userId="2a1e0098-5dc4-4049-80c3-9d1d60d2f212" providerId="ADAL" clId="{3A340444-4C11-43E4-9EA5-A58B36889045}" dt="2024-07-20T14:01:41.673" v="2154" actId="1076"/>
          <ac:picMkLst>
            <pc:docMk/>
            <pc:sldMk cId="387566697" sldId="396"/>
            <ac:picMk id="8194" creationId="{4739343F-0CCC-0FB8-2BFA-C5F57BFDFFBD}"/>
          </ac:picMkLst>
        </pc:picChg>
      </pc:sldChg>
      <pc:sldChg chg="addSp delSp modSp add mod">
        <pc:chgData name="Mina Farmanbar" userId="2a1e0098-5dc4-4049-80c3-9d1d60d2f212" providerId="ADAL" clId="{3A340444-4C11-43E4-9EA5-A58B36889045}" dt="2024-07-20T18:05:30.140" v="3212" actId="20577"/>
        <pc:sldMkLst>
          <pc:docMk/>
          <pc:sldMk cId="2391762048" sldId="397"/>
        </pc:sldMkLst>
        <pc:spChg chg="mod">
          <ac:chgData name="Mina Farmanbar" userId="2a1e0098-5dc4-4049-80c3-9d1d60d2f212" providerId="ADAL" clId="{3A340444-4C11-43E4-9EA5-A58B36889045}" dt="2024-07-02T14:44:42.341" v="1484" actId="1076"/>
          <ac:spMkLst>
            <pc:docMk/>
            <pc:sldMk cId="2391762048" sldId="397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8:05:30.140" v="3212" actId="20577"/>
          <ac:spMkLst>
            <pc:docMk/>
            <pc:sldMk cId="2391762048" sldId="397"/>
            <ac:spMk id="3" creationId="{23C3D889-0AFD-D0C7-F08F-3ED28927BD8C}"/>
          </ac:spMkLst>
        </pc:spChg>
        <pc:picChg chg="del">
          <ac:chgData name="Mina Farmanbar" userId="2a1e0098-5dc4-4049-80c3-9d1d60d2f212" providerId="ADAL" clId="{3A340444-4C11-43E4-9EA5-A58B36889045}" dt="2024-06-07T12:58:15.634" v="1005" actId="478"/>
          <ac:picMkLst>
            <pc:docMk/>
            <pc:sldMk cId="2391762048" sldId="397"/>
            <ac:picMk id="8194" creationId="{4739343F-0CCC-0FB8-2BFA-C5F57BFDFFBD}"/>
          </ac:picMkLst>
        </pc:picChg>
        <pc:picChg chg="add mod">
          <ac:chgData name="Mina Farmanbar" userId="2a1e0098-5dc4-4049-80c3-9d1d60d2f212" providerId="ADAL" clId="{3A340444-4C11-43E4-9EA5-A58B36889045}" dt="2024-07-20T14:02:53.197" v="2163" actId="1076"/>
          <ac:picMkLst>
            <pc:docMk/>
            <pc:sldMk cId="2391762048" sldId="397"/>
            <ac:picMk id="9218" creationId="{4CB08E4C-9C24-5E1B-A293-395F9024C641}"/>
          </ac:picMkLst>
        </pc:picChg>
      </pc:sldChg>
      <pc:sldChg chg="modSp add mod ord modNotesTx">
        <pc:chgData name="Mina Farmanbar" userId="2a1e0098-5dc4-4049-80c3-9d1d60d2f212" providerId="ADAL" clId="{3A340444-4C11-43E4-9EA5-A58B36889045}" dt="2024-07-20T14:02:03.113" v="2157" actId="403"/>
        <pc:sldMkLst>
          <pc:docMk/>
          <pc:sldMk cId="1440550203" sldId="398"/>
        </pc:sldMkLst>
        <pc:spChg chg="mod">
          <ac:chgData name="Mina Farmanbar" userId="2a1e0098-5dc4-4049-80c3-9d1d60d2f212" providerId="ADAL" clId="{3A340444-4C11-43E4-9EA5-A58B36889045}" dt="2024-07-02T14:44:03.927" v="1474" actId="404"/>
          <ac:spMkLst>
            <pc:docMk/>
            <pc:sldMk cId="1440550203" sldId="398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02:03.113" v="2157" actId="403"/>
          <ac:spMkLst>
            <pc:docMk/>
            <pc:sldMk cId="1440550203" sldId="398"/>
            <ac:spMk id="3" creationId="{23C3D889-0AFD-D0C7-F08F-3ED28927BD8C}"/>
          </ac:spMkLst>
        </pc:spChg>
      </pc:sldChg>
      <pc:sldChg chg="addSp delSp modSp add mod">
        <pc:chgData name="Mina Farmanbar" userId="2a1e0098-5dc4-4049-80c3-9d1d60d2f212" providerId="ADAL" clId="{3A340444-4C11-43E4-9EA5-A58B36889045}" dt="2024-07-20T14:10:07.134" v="2283" actId="404"/>
        <pc:sldMkLst>
          <pc:docMk/>
          <pc:sldMk cId="2986089976" sldId="399"/>
        </pc:sldMkLst>
        <pc:spChg chg="mod">
          <ac:chgData name="Mina Farmanbar" userId="2a1e0098-5dc4-4049-80c3-9d1d60d2f212" providerId="ADAL" clId="{3A340444-4C11-43E4-9EA5-A58B36889045}" dt="2024-07-02T14:44:51.717" v="1487" actId="1076"/>
          <ac:spMkLst>
            <pc:docMk/>
            <pc:sldMk cId="2986089976" sldId="399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10:07.134" v="2283" actId="404"/>
          <ac:spMkLst>
            <pc:docMk/>
            <pc:sldMk cId="2986089976" sldId="399"/>
            <ac:spMk id="3" creationId="{23C3D889-0AFD-D0C7-F08F-3ED28927BD8C}"/>
          </ac:spMkLst>
        </pc:spChg>
        <pc:picChg chg="add mod">
          <ac:chgData name="Mina Farmanbar" userId="2a1e0098-5dc4-4049-80c3-9d1d60d2f212" providerId="ADAL" clId="{3A340444-4C11-43E4-9EA5-A58B36889045}" dt="2024-07-20T14:09:59.790" v="2282" actId="1076"/>
          <ac:picMkLst>
            <pc:docMk/>
            <pc:sldMk cId="2986089976" sldId="399"/>
            <ac:picMk id="4" creationId="{E580BE6F-01A5-229A-FCBE-77251F5DBDCE}"/>
          </ac:picMkLst>
        </pc:picChg>
        <pc:picChg chg="del">
          <ac:chgData name="Mina Farmanbar" userId="2a1e0098-5dc4-4049-80c3-9d1d60d2f212" providerId="ADAL" clId="{3A340444-4C11-43E4-9EA5-A58B36889045}" dt="2024-06-07T13:05:32.252" v="1058" actId="478"/>
          <ac:picMkLst>
            <pc:docMk/>
            <pc:sldMk cId="2986089976" sldId="399"/>
            <ac:picMk id="9218" creationId="{4CB08E4C-9C24-5E1B-A293-395F9024C641}"/>
          </ac:picMkLst>
        </pc:picChg>
      </pc:sldChg>
      <pc:sldChg chg="addSp modSp add mod modNotesTx">
        <pc:chgData name="Mina Farmanbar" userId="2a1e0098-5dc4-4049-80c3-9d1d60d2f212" providerId="ADAL" clId="{3A340444-4C11-43E4-9EA5-A58B36889045}" dt="2024-07-20T17:29:45.712" v="2816" actId="20577"/>
        <pc:sldMkLst>
          <pc:docMk/>
          <pc:sldMk cId="1116489893" sldId="400"/>
        </pc:sldMkLst>
        <pc:spChg chg="mod">
          <ac:chgData name="Mina Farmanbar" userId="2a1e0098-5dc4-4049-80c3-9d1d60d2f212" providerId="ADAL" clId="{3A340444-4C11-43E4-9EA5-A58B36889045}" dt="2024-07-02T14:45:12.243" v="1491" actId="1076"/>
          <ac:spMkLst>
            <pc:docMk/>
            <pc:sldMk cId="1116489893" sldId="400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7:29:45.712" v="2816" actId="20577"/>
          <ac:spMkLst>
            <pc:docMk/>
            <pc:sldMk cId="1116489893" sldId="400"/>
            <ac:spMk id="3" creationId="{23C3D889-0AFD-D0C7-F08F-3ED28927BD8C}"/>
          </ac:spMkLst>
        </pc:spChg>
        <pc:picChg chg="add mod">
          <ac:chgData name="Mina Farmanbar" userId="2a1e0098-5dc4-4049-80c3-9d1d60d2f212" providerId="ADAL" clId="{3A340444-4C11-43E4-9EA5-A58B36889045}" dt="2024-07-02T14:53:30.712" v="1819" actId="962"/>
          <ac:picMkLst>
            <pc:docMk/>
            <pc:sldMk cId="1116489893" sldId="400"/>
            <ac:picMk id="10242" creationId="{F947D7DE-2815-69F9-3503-B75E8AFB9422}"/>
          </ac:picMkLst>
        </pc:picChg>
      </pc:sldChg>
      <pc:sldChg chg="modSp add mod ord">
        <pc:chgData name="Mina Farmanbar" userId="2a1e0098-5dc4-4049-80c3-9d1d60d2f212" providerId="ADAL" clId="{3A340444-4C11-43E4-9EA5-A58B36889045}" dt="2024-07-20T14:56:33.350" v="2721" actId="15"/>
        <pc:sldMkLst>
          <pc:docMk/>
          <pc:sldMk cId="239534004" sldId="401"/>
        </pc:sldMkLst>
        <pc:spChg chg="mod">
          <ac:chgData name="Mina Farmanbar" userId="2a1e0098-5dc4-4049-80c3-9d1d60d2f212" providerId="ADAL" clId="{3A340444-4C11-43E4-9EA5-A58B36889045}" dt="2024-07-02T14:43:21.839" v="1466" actId="404"/>
          <ac:spMkLst>
            <pc:docMk/>
            <pc:sldMk cId="239534004" sldId="401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56:33.350" v="2721" actId="15"/>
          <ac:spMkLst>
            <pc:docMk/>
            <pc:sldMk cId="239534004" sldId="401"/>
            <ac:spMk id="3" creationId="{23C3D889-0AFD-D0C7-F08F-3ED28927BD8C}"/>
          </ac:spMkLst>
        </pc:spChg>
      </pc:sldChg>
      <pc:sldChg chg="addSp modSp add mod modNotesTx">
        <pc:chgData name="Mina Farmanbar" userId="2a1e0098-5dc4-4049-80c3-9d1d60d2f212" providerId="ADAL" clId="{3A340444-4C11-43E4-9EA5-A58B36889045}" dt="2024-07-20T17:32:51.071" v="2819" actId="20577"/>
        <pc:sldMkLst>
          <pc:docMk/>
          <pc:sldMk cId="2664928365" sldId="402"/>
        </pc:sldMkLst>
        <pc:spChg chg="mod">
          <ac:chgData name="Mina Farmanbar" userId="2a1e0098-5dc4-4049-80c3-9d1d60d2f212" providerId="ADAL" clId="{3A340444-4C11-43E4-9EA5-A58B36889045}" dt="2024-07-02T14:45:24.494" v="1494" actId="1076"/>
          <ac:spMkLst>
            <pc:docMk/>
            <pc:sldMk cId="2664928365" sldId="402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13:13.323" v="2313" actId="20577"/>
          <ac:spMkLst>
            <pc:docMk/>
            <pc:sldMk cId="2664928365" sldId="402"/>
            <ac:spMk id="3" creationId="{23C3D889-0AFD-D0C7-F08F-3ED28927BD8C}"/>
          </ac:spMkLst>
        </pc:spChg>
        <pc:picChg chg="add mod">
          <ac:chgData name="Mina Farmanbar" userId="2a1e0098-5dc4-4049-80c3-9d1d60d2f212" providerId="ADAL" clId="{3A340444-4C11-43E4-9EA5-A58B36889045}" dt="2024-07-20T14:13:02.751" v="2308" actId="1076"/>
          <ac:picMkLst>
            <pc:docMk/>
            <pc:sldMk cId="2664928365" sldId="402"/>
            <ac:picMk id="11266" creationId="{4BEF9F14-471F-9290-C0E6-153CC5795064}"/>
          </ac:picMkLst>
        </pc:picChg>
      </pc:sldChg>
      <pc:sldChg chg="addSp modSp add mod">
        <pc:chgData name="Mina Farmanbar" userId="2a1e0098-5dc4-4049-80c3-9d1d60d2f212" providerId="ADAL" clId="{3A340444-4C11-43E4-9EA5-A58B36889045}" dt="2024-07-20T17:52:03.656" v="3050" actId="1076"/>
        <pc:sldMkLst>
          <pc:docMk/>
          <pc:sldMk cId="2997940837" sldId="403"/>
        </pc:sldMkLst>
        <pc:spChg chg="mod">
          <ac:chgData name="Mina Farmanbar" userId="2a1e0098-5dc4-4049-80c3-9d1d60d2f212" providerId="ADAL" clId="{3A340444-4C11-43E4-9EA5-A58B36889045}" dt="2024-07-02T14:45:37.006" v="1499" actId="1076"/>
          <ac:spMkLst>
            <pc:docMk/>
            <pc:sldMk cId="2997940837" sldId="403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7:34:55.473" v="2820" actId="255"/>
          <ac:spMkLst>
            <pc:docMk/>
            <pc:sldMk cId="2997940837" sldId="403"/>
            <ac:spMk id="3" creationId="{23C3D889-0AFD-D0C7-F08F-3ED28927BD8C}"/>
          </ac:spMkLst>
        </pc:spChg>
        <pc:spChg chg="add mod">
          <ac:chgData name="Mina Farmanbar" userId="2a1e0098-5dc4-4049-80c3-9d1d60d2f212" providerId="ADAL" clId="{3A340444-4C11-43E4-9EA5-A58B36889045}" dt="2024-07-20T17:52:02.351" v="3048" actId="1076"/>
          <ac:spMkLst>
            <pc:docMk/>
            <pc:sldMk cId="2997940837" sldId="403"/>
            <ac:spMk id="6" creationId="{72929F8C-EF4A-FC54-3F3D-726965DCFFFB}"/>
          </ac:spMkLst>
        </pc:spChg>
        <pc:picChg chg="add mod">
          <ac:chgData name="Mina Farmanbar" userId="2a1e0098-5dc4-4049-80c3-9d1d60d2f212" providerId="ADAL" clId="{3A340444-4C11-43E4-9EA5-A58B36889045}" dt="2024-07-20T17:52:02.668" v="3049" actId="1076"/>
          <ac:picMkLst>
            <pc:docMk/>
            <pc:sldMk cId="2997940837" sldId="403"/>
            <ac:picMk id="4" creationId="{39601093-A894-8829-A5BB-EE02E59BB220}"/>
          </ac:picMkLst>
        </pc:picChg>
        <pc:picChg chg="add mod">
          <ac:chgData name="Mina Farmanbar" userId="2a1e0098-5dc4-4049-80c3-9d1d60d2f212" providerId="ADAL" clId="{3A340444-4C11-43E4-9EA5-A58B36889045}" dt="2024-07-20T17:52:03.656" v="3050" actId="1076"/>
          <ac:picMkLst>
            <pc:docMk/>
            <pc:sldMk cId="2997940837" sldId="403"/>
            <ac:picMk id="12290" creationId="{B6DD9588-FADE-28A7-BBC1-9FC48897A5F6}"/>
          </ac:picMkLst>
        </pc:picChg>
      </pc:sldChg>
      <pc:sldChg chg="modSp add mod ord modNotesTx">
        <pc:chgData name="Mina Farmanbar" userId="2a1e0098-5dc4-4049-80c3-9d1d60d2f212" providerId="ADAL" clId="{3A340444-4C11-43E4-9EA5-A58B36889045}" dt="2024-07-20T17:41:12.904" v="2825"/>
        <pc:sldMkLst>
          <pc:docMk/>
          <pc:sldMk cId="1779986422" sldId="404"/>
        </pc:sldMkLst>
        <pc:spChg chg="mod">
          <ac:chgData name="Mina Farmanbar" userId="2a1e0098-5dc4-4049-80c3-9d1d60d2f212" providerId="ADAL" clId="{3A340444-4C11-43E4-9EA5-A58B36889045}" dt="2024-07-02T14:46:57.037" v="1516" actId="404"/>
          <ac:spMkLst>
            <pc:docMk/>
            <pc:sldMk cId="1779986422" sldId="404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14:53.368" v="2337" actId="20577"/>
          <ac:spMkLst>
            <pc:docMk/>
            <pc:sldMk cId="1779986422" sldId="404"/>
            <ac:spMk id="3" creationId="{23C3D889-0AFD-D0C7-F08F-3ED28927BD8C}"/>
          </ac:spMkLst>
        </pc:spChg>
      </pc:sldChg>
      <pc:sldChg chg="addSp delSp modSp add mod">
        <pc:chgData name="Mina Farmanbar" userId="2a1e0098-5dc4-4049-80c3-9d1d60d2f212" providerId="ADAL" clId="{3A340444-4C11-43E4-9EA5-A58B36889045}" dt="2024-07-20T17:42:41.008" v="2831" actId="255"/>
        <pc:sldMkLst>
          <pc:docMk/>
          <pc:sldMk cId="909030805" sldId="405"/>
        </pc:sldMkLst>
        <pc:spChg chg="mod">
          <ac:chgData name="Mina Farmanbar" userId="2a1e0098-5dc4-4049-80c3-9d1d60d2f212" providerId="ADAL" clId="{3A340444-4C11-43E4-9EA5-A58B36889045}" dt="2024-07-02T14:48:12.170" v="1537" actId="14100"/>
          <ac:spMkLst>
            <pc:docMk/>
            <pc:sldMk cId="909030805" sldId="405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7:42:41.008" v="2831" actId="255"/>
          <ac:spMkLst>
            <pc:docMk/>
            <pc:sldMk cId="909030805" sldId="405"/>
            <ac:spMk id="3" creationId="{23C3D889-0AFD-D0C7-F08F-3ED28927BD8C}"/>
          </ac:spMkLst>
        </pc:spChg>
        <pc:spChg chg="add del mod">
          <ac:chgData name="Mina Farmanbar" userId="2a1e0098-5dc4-4049-80c3-9d1d60d2f212" providerId="ADAL" clId="{3A340444-4C11-43E4-9EA5-A58B36889045}" dt="2024-07-02T14:48:14.721" v="1538" actId="478"/>
          <ac:spMkLst>
            <pc:docMk/>
            <pc:sldMk cId="909030805" sldId="405"/>
            <ac:spMk id="4" creationId="{4555FCC3-1038-DE81-FCA2-639596FF6E02}"/>
          </ac:spMkLst>
        </pc:spChg>
      </pc:sldChg>
      <pc:sldChg chg="addSp delSp modSp add mod ord modNotesTx">
        <pc:chgData name="Mina Farmanbar" userId="2a1e0098-5dc4-4049-80c3-9d1d60d2f212" providerId="ADAL" clId="{3A340444-4C11-43E4-9EA5-A58B36889045}" dt="2024-07-20T17:50:59.043" v="3041" actId="1076"/>
        <pc:sldMkLst>
          <pc:docMk/>
          <pc:sldMk cId="1989946855" sldId="406"/>
        </pc:sldMkLst>
        <pc:spChg chg="del mod">
          <ac:chgData name="Mina Farmanbar" userId="2a1e0098-5dc4-4049-80c3-9d1d60d2f212" providerId="ADAL" clId="{3A340444-4C11-43E4-9EA5-A58B36889045}" dt="2024-07-02T14:48:21.002" v="1539" actId="478"/>
          <ac:spMkLst>
            <pc:docMk/>
            <pc:sldMk cId="1989946855" sldId="406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02T14:57:53.599" v="2020" actId="12"/>
          <ac:spMkLst>
            <pc:docMk/>
            <pc:sldMk cId="1989946855" sldId="406"/>
            <ac:spMk id="3" creationId="{23C3D889-0AFD-D0C7-F08F-3ED28927BD8C}"/>
          </ac:spMkLst>
        </pc:spChg>
        <pc:spChg chg="mod">
          <ac:chgData name="Mina Farmanbar" userId="2a1e0098-5dc4-4049-80c3-9d1d60d2f212" providerId="ADAL" clId="{3A340444-4C11-43E4-9EA5-A58B36889045}" dt="2024-07-20T17:50:59.043" v="3041" actId="1076"/>
          <ac:spMkLst>
            <pc:docMk/>
            <pc:sldMk cId="1989946855" sldId="406"/>
            <ac:spMk id="6" creationId="{72929F8C-EF4A-FC54-3F3D-726965DCFFFB}"/>
          </ac:spMkLst>
        </pc:spChg>
        <pc:spChg chg="add del mod">
          <ac:chgData name="Mina Farmanbar" userId="2a1e0098-5dc4-4049-80c3-9d1d60d2f212" providerId="ADAL" clId="{3A340444-4C11-43E4-9EA5-A58B36889045}" dt="2024-07-20T17:50:53.738" v="3040"/>
          <ac:spMkLst>
            <pc:docMk/>
            <pc:sldMk cId="1989946855" sldId="406"/>
            <ac:spMk id="7" creationId="{AEED653C-5093-BF21-73C4-17F88B0C4D08}"/>
          </ac:spMkLst>
        </pc:spChg>
        <pc:spChg chg="add del mod">
          <ac:chgData name="Mina Farmanbar" userId="2a1e0098-5dc4-4049-80c3-9d1d60d2f212" providerId="ADAL" clId="{3A340444-4C11-43E4-9EA5-A58B36889045}" dt="2024-07-02T14:48:28.397" v="1542" actId="478"/>
          <ac:spMkLst>
            <pc:docMk/>
            <pc:sldMk cId="1989946855" sldId="406"/>
            <ac:spMk id="8" creationId="{3A605347-AF11-2A95-C812-F7315BE19EE7}"/>
          </ac:spMkLst>
        </pc:spChg>
        <pc:spChg chg="add mod">
          <ac:chgData name="Mina Farmanbar" userId="2a1e0098-5dc4-4049-80c3-9d1d60d2f212" providerId="ADAL" clId="{3A340444-4C11-43E4-9EA5-A58B36889045}" dt="2024-07-02T14:49:36.345" v="1555" actId="33553"/>
          <ac:spMkLst>
            <pc:docMk/>
            <pc:sldMk cId="1989946855" sldId="406"/>
            <ac:spMk id="9" creationId="{B77BCD14-6FC4-5570-49A6-A103E25859A5}"/>
          </ac:spMkLst>
        </pc:spChg>
        <pc:spChg chg="add mod">
          <ac:chgData name="Mina Farmanbar" userId="2a1e0098-5dc4-4049-80c3-9d1d60d2f212" providerId="ADAL" clId="{3A340444-4C11-43E4-9EA5-A58B36889045}" dt="2024-07-20T17:50:59.043" v="3041" actId="1076"/>
          <ac:spMkLst>
            <pc:docMk/>
            <pc:sldMk cId="1989946855" sldId="406"/>
            <ac:spMk id="12" creationId="{9219A3F8-D8A5-597F-90F6-15DE9CF3E264}"/>
          </ac:spMkLst>
        </pc:spChg>
        <pc:spChg chg="add mod">
          <ac:chgData name="Mina Farmanbar" userId="2a1e0098-5dc4-4049-80c3-9d1d60d2f212" providerId="ADAL" clId="{3A340444-4C11-43E4-9EA5-A58B36889045}" dt="2024-07-20T17:50:59.043" v="3041" actId="1076"/>
          <ac:spMkLst>
            <pc:docMk/>
            <pc:sldMk cId="1989946855" sldId="406"/>
            <ac:spMk id="13" creationId="{B852A5D3-A965-5611-07E7-4DEE7B9F1A9C}"/>
          </ac:spMkLst>
        </pc:spChg>
        <pc:graphicFrameChg chg="add mod modGraphic">
          <ac:chgData name="Mina Farmanbar" userId="2a1e0098-5dc4-4049-80c3-9d1d60d2f212" providerId="ADAL" clId="{3A340444-4C11-43E4-9EA5-A58B36889045}" dt="2024-07-20T17:50:59.043" v="3041" actId="1076"/>
          <ac:graphicFrameMkLst>
            <pc:docMk/>
            <pc:sldMk cId="1989946855" sldId="406"/>
            <ac:graphicFrameMk id="8" creationId="{63EA1A18-8853-E921-DB47-6CCC5CF91A21}"/>
          </ac:graphicFrameMkLst>
        </pc:graphicFrameChg>
        <pc:graphicFrameChg chg="add del mod">
          <ac:chgData name="Mina Farmanbar" userId="2a1e0098-5dc4-4049-80c3-9d1d60d2f212" providerId="ADAL" clId="{3A340444-4C11-43E4-9EA5-A58B36889045}" dt="2024-07-20T17:47:31.614" v="2924" actId="478"/>
          <ac:graphicFrameMkLst>
            <pc:docMk/>
            <pc:sldMk cId="1989946855" sldId="406"/>
            <ac:graphicFrameMk id="10" creationId="{AA8BEAE1-3B95-98F8-B6C0-772238FF504F}"/>
          </ac:graphicFrameMkLst>
        </pc:graphicFrameChg>
        <pc:graphicFrameChg chg="add mod modGraphic">
          <ac:chgData name="Mina Farmanbar" userId="2a1e0098-5dc4-4049-80c3-9d1d60d2f212" providerId="ADAL" clId="{3A340444-4C11-43E4-9EA5-A58B36889045}" dt="2024-07-20T17:50:59.043" v="3041" actId="1076"/>
          <ac:graphicFrameMkLst>
            <pc:docMk/>
            <pc:sldMk cId="1989946855" sldId="406"/>
            <ac:graphicFrameMk id="11" creationId="{908CECA1-B6F8-DB2E-2F63-9F3BB97CE946}"/>
          </ac:graphicFrameMkLst>
        </pc:graphicFrameChg>
        <pc:picChg chg="add mod">
          <ac:chgData name="Mina Farmanbar" userId="2a1e0098-5dc4-4049-80c3-9d1d60d2f212" providerId="ADAL" clId="{3A340444-4C11-43E4-9EA5-A58B36889045}" dt="2024-07-20T17:50:59.043" v="3041" actId="1076"/>
          <ac:picMkLst>
            <pc:docMk/>
            <pc:sldMk cId="1989946855" sldId="406"/>
            <ac:picMk id="2" creationId="{96886578-D32E-C5AD-4EBC-F8451DCEDBA3}"/>
          </ac:picMkLst>
        </pc:picChg>
        <pc:picChg chg="add del mod">
          <ac:chgData name="Mina Farmanbar" userId="2a1e0098-5dc4-4049-80c3-9d1d60d2f212" providerId="ADAL" clId="{3A340444-4C11-43E4-9EA5-A58B36889045}" dt="2024-07-20T17:44:15.966" v="2838" actId="478"/>
          <ac:picMkLst>
            <pc:docMk/>
            <pc:sldMk cId="1989946855" sldId="406"/>
            <ac:picMk id="4" creationId="{8F6EDE37-C50F-8920-E986-E84F8E6B6E04}"/>
          </ac:picMkLst>
        </pc:picChg>
        <pc:picChg chg="del">
          <ac:chgData name="Mina Farmanbar" userId="2a1e0098-5dc4-4049-80c3-9d1d60d2f212" providerId="ADAL" clId="{3A340444-4C11-43E4-9EA5-A58B36889045}" dt="2024-06-07T13:22:48.708" v="1205" actId="478"/>
          <ac:picMkLst>
            <pc:docMk/>
            <pc:sldMk cId="1989946855" sldId="406"/>
            <ac:picMk id="12290" creationId="{B6DD9588-FADE-28A7-BBC1-9FC48897A5F6}"/>
          </ac:picMkLst>
        </pc:picChg>
        <pc:picChg chg="add del mod">
          <ac:chgData name="Mina Farmanbar" userId="2a1e0098-5dc4-4049-80c3-9d1d60d2f212" providerId="ADAL" clId="{3A340444-4C11-43E4-9EA5-A58B36889045}" dt="2024-06-07T13:28:08.036" v="1251" actId="478"/>
          <ac:picMkLst>
            <pc:docMk/>
            <pc:sldMk cId="1989946855" sldId="406"/>
            <ac:picMk id="13314" creationId="{1386406B-A592-9C1A-87E2-EFFB6887E157}"/>
          </ac:picMkLst>
        </pc:picChg>
        <pc:picChg chg="add del mod">
          <ac:chgData name="Mina Farmanbar" userId="2a1e0098-5dc4-4049-80c3-9d1d60d2f212" providerId="ADAL" clId="{3A340444-4C11-43E4-9EA5-A58B36889045}" dt="2024-07-20T17:50:17.214" v="3026" actId="478"/>
          <ac:picMkLst>
            <pc:docMk/>
            <pc:sldMk cId="1989946855" sldId="406"/>
            <ac:picMk id="13316" creationId="{F24F2869-F013-2D1F-AAAC-5F4E46789D74}"/>
          </ac:picMkLst>
        </pc:picChg>
      </pc:sldChg>
      <pc:sldChg chg="addSp delSp modSp add mod ord">
        <pc:chgData name="Mina Farmanbar" userId="2a1e0098-5dc4-4049-80c3-9d1d60d2f212" providerId="ADAL" clId="{3A340444-4C11-43E4-9EA5-A58B36889045}" dt="2024-07-20T14:15:05.226" v="2338" actId="255"/>
        <pc:sldMkLst>
          <pc:docMk/>
          <pc:sldMk cId="305159860" sldId="407"/>
        </pc:sldMkLst>
        <pc:spChg chg="del">
          <ac:chgData name="Mina Farmanbar" userId="2a1e0098-5dc4-4049-80c3-9d1d60d2f212" providerId="ADAL" clId="{3A340444-4C11-43E4-9EA5-A58B36889045}" dt="2024-07-02T14:47:07.198" v="1517" actId="478"/>
          <ac:spMkLst>
            <pc:docMk/>
            <pc:sldMk cId="305159860" sldId="407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4:15:05.226" v="2338" actId="255"/>
          <ac:spMkLst>
            <pc:docMk/>
            <pc:sldMk cId="305159860" sldId="407"/>
            <ac:spMk id="3" creationId="{23C3D889-0AFD-D0C7-F08F-3ED28927BD8C}"/>
          </ac:spMkLst>
        </pc:spChg>
        <pc:spChg chg="add del mod">
          <ac:chgData name="Mina Farmanbar" userId="2a1e0098-5dc4-4049-80c3-9d1d60d2f212" providerId="ADAL" clId="{3A340444-4C11-43E4-9EA5-A58B36889045}" dt="2024-07-02T14:47:32.425" v="1526" actId="108"/>
          <ac:spMkLst>
            <pc:docMk/>
            <pc:sldMk cId="305159860" sldId="407"/>
            <ac:spMk id="6" creationId="{1739E34C-1FDB-1514-EAD2-0B47D9B367E3}"/>
          </ac:spMkLst>
        </pc:spChg>
        <pc:spChg chg="add del mod">
          <ac:chgData name="Mina Farmanbar" userId="2a1e0098-5dc4-4049-80c3-9d1d60d2f212" providerId="ADAL" clId="{3A340444-4C11-43E4-9EA5-A58B36889045}" dt="2024-07-02T14:47:27.207" v="1525" actId="478"/>
          <ac:spMkLst>
            <pc:docMk/>
            <pc:sldMk cId="305159860" sldId="407"/>
            <ac:spMk id="7" creationId="{4341BC99-6130-3C32-E369-0FD09D31BB34}"/>
          </ac:spMkLst>
        </pc:spChg>
      </pc:sldChg>
      <pc:sldChg chg="addSp delSp modSp add mod">
        <pc:chgData name="Mina Farmanbar" userId="2a1e0098-5dc4-4049-80c3-9d1d60d2f212" providerId="ADAL" clId="{3A340444-4C11-43E4-9EA5-A58B36889045}" dt="2024-07-20T17:46:16.099" v="2908" actId="1076"/>
        <pc:sldMkLst>
          <pc:docMk/>
          <pc:sldMk cId="579251372" sldId="408"/>
        </pc:sldMkLst>
        <pc:spChg chg="del mod">
          <ac:chgData name="Mina Farmanbar" userId="2a1e0098-5dc4-4049-80c3-9d1d60d2f212" providerId="ADAL" clId="{3A340444-4C11-43E4-9EA5-A58B36889045}" dt="2024-07-02T14:47:41.596" v="1527" actId="478"/>
          <ac:spMkLst>
            <pc:docMk/>
            <pc:sldMk cId="579251372" sldId="408"/>
            <ac:spMk id="2" creationId="{A244251D-AC41-A846-DD33-BB6C9578B484}"/>
          </ac:spMkLst>
        </pc:spChg>
        <pc:spChg chg="mod">
          <ac:chgData name="Mina Farmanbar" userId="2a1e0098-5dc4-4049-80c3-9d1d60d2f212" providerId="ADAL" clId="{3A340444-4C11-43E4-9EA5-A58B36889045}" dt="2024-07-20T17:42:07.954" v="2828" actId="14100"/>
          <ac:spMkLst>
            <pc:docMk/>
            <pc:sldMk cId="579251372" sldId="408"/>
            <ac:spMk id="3" creationId="{23C3D889-0AFD-D0C7-F08F-3ED28927BD8C}"/>
          </ac:spMkLst>
        </pc:spChg>
        <pc:spChg chg="add del mod">
          <ac:chgData name="Mina Farmanbar" userId="2a1e0098-5dc4-4049-80c3-9d1d60d2f212" providerId="ADAL" clId="{3A340444-4C11-43E4-9EA5-A58B36889045}" dt="2024-07-02T14:47:46.269" v="1530" actId="478"/>
          <ac:spMkLst>
            <pc:docMk/>
            <pc:sldMk cId="579251372" sldId="408"/>
            <ac:spMk id="7" creationId="{585342CA-CD82-AB67-5FEA-3631226618AA}"/>
          </ac:spMkLst>
        </pc:spChg>
        <pc:spChg chg="add mod">
          <ac:chgData name="Mina Farmanbar" userId="2a1e0098-5dc4-4049-80c3-9d1d60d2f212" providerId="ADAL" clId="{3A340444-4C11-43E4-9EA5-A58B36889045}" dt="2024-07-02T14:49:33.153" v="1554" actId="33553"/>
          <ac:spMkLst>
            <pc:docMk/>
            <pc:sldMk cId="579251372" sldId="408"/>
            <ac:spMk id="8" creationId="{DCEA6957-7F95-3D35-30F9-8B42D5DFB042}"/>
          </ac:spMkLst>
        </pc:spChg>
        <pc:graphicFrameChg chg="add mod">
          <ac:chgData name="Mina Farmanbar" userId="2a1e0098-5dc4-4049-80c3-9d1d60d2f212" providerId="ADAL" clId="{3A340444-4C11-43E4-9EA5-A58B36889045}" dt="2024-07-20T17:46:16.099" v="2908" actId="1076"/>
          <ac:graphicFrameMkLst>
            <pc:docMk/>
            <pc:sldMk cId="579251372" sldId="408"/>
            <ac:graphicFrameMk id="2" creationId="{5DFF12BB-5020-C19C-0F03-7F4FA6CACD6C}"/>
          </ac:graphicFrameMkLst>
        </pc:graphicFrameChg>
        <pc:picChg chg="del mod">
          <ac:chgData name="Mina Farmanbar" userId="2a1e0098-5dc4-4049-80c3-9d1d60d2f212" providerId="ADAL" clId="{3A340444-4C11-43E4-9EA5-A58B36889045}" dt="2024-07-20T17:46:12.581" v="2906" actId="478"/>
          <ac:picMkLst>
            <pc:docMk/>
            <pc:sldMk cId="579251372" sldId="408"/>
            <ac:picMk id="13314" creationId="{1386406B-A592-9C1A-87E2-EFFB6887E157}"/>
          </ac:picMkLst>
        </pc:picChg>
      </pc:sldChg>
      <pc:sldChg chg="addSp modSp new mod">
        <pc:chgData name="Mina Farmanbar" userId="2a1e0098-5dc4-4049-80c3-9d1d60d2f212" providerId="ADAL" clId="{3A340444-4C11-43E4-9EA5-A58B36889045}" dt="2024-07-02T14:56:30.700" v="1997" actId="1076"/>
        <pc:sldMkLst>
          <pc:docMk/>
          <pc:sldMk cId="2952146629" sldId="409"/>
        </pc:sldMkLst>
        <pc:spChg chg="mod">
          <ac:chgData name="Mina Farmanbar" userId="2a1e0098-5dc4-4049-80c3-9d1d60d2f212" providerId="ADAL" clId="{3A340444-4C11-43E4-9EA5-A58B36889045}" dt="2024-07-02T14:56:30.700" v="1997" actId="1076"/>
          <ac:spMkLst>
            <pc:docMk/>
            <pc:sldMk cId="2952146629" sldId="409"/>
            <ac:spMk id="2" creationId="{A417DB31-77D4-5A8F-3019-6A32212687C5}"/>
          </ac:spMkLst>
        </pc:spChg>
        <pc:spChg chg="add mod">
          <ac:chgData name="Mina Farmanbar" userId="2a1e0098-5dc4-4049-80c3-9d1d60d2f212" providerId="ADAL" clId="{3A340444-4C11-43E4-9EA5-A58B36889045}" dt="2024-07-02T14:56:26.311" v="1995" actId="1076"/>
          <ac:spMkLst>
            <pc:docMk/>
            <pc:sldMk cId="2952146629" sldId="409"/>
            <ac:spMk id="7" creationId="{4AAF8683-7E40-2ED1-40E1-FFF1EB0440C9}"/>
          </ac:spMkLst>
        </pc:spChg>
      </pc:sldChg>
      <pc:sldChg chg="modSp add del mod ord modNotesTx">
        <pc:chgData name="Mina Farmanbar" userId="2a1e0098-5dc4-4049-80c3-9d1d60d2f212" providerId="ADAL" clId="{3A340444-4C11-43E4-9EA5-A58B36889045}" dt="2024-07-20T17:52:25.355" v="3051" actId="47"/>
        <pc:sldMkLst>
          <pc:docMk/>
          <pc:sldMk cId="1561499896" sldId="410"/>
        </pc:sldMkLst>
        <pc:spChg chg="mod">
          <ac:chgData name="Mina Farmanbar" userId="2a1e0098-5dc4-4049-80c3-9d1d60d2f212" providerId="ADAL" clId="{3A340444-4C11-43E4-9EA5-A58B36889045}" dt="2024-07-20T14:18:11.989" v="2363" actId="20577"/>
          <ac:spMkLst>
            <pc:docMk/>
            <pc:sldMk cId="1561499896" sldId="410"/>
            <ac:spMk id="2" creationId="{B3095DAA-36A4-112C-D7C7-BF815999AD68}"/>
          </ac:spMkLst>
        </pc:spChg>
        <pc:spChg chg="mod">
          <ac:chgData name="Mina Farmanbar" userId="2a1e0098-5dc4-4049-80c3-9d1d60d2f212" providerId="ADAL" clId="{3A340444-4C11-43E4-9EA5-A58B36889045}" dt="2024-07-20T14:31:22.333" v="2526" actId="403"/>
          <ac:spMkLst>
            <pc:docMk/>
            <pc:sldMk cId="1561499896" sldId="410"/>
            <ac:spMk id="3" creationId="{24898D47-7926-D58D-4A89-E9D699DA5FFD}"/>
          </ac:spMkLst>
        </pc:spChg>
        <pc:spChg chg="mod">
          <ac:chgData name="Mina Farmanbar" userId="2a1e0098-5dc4-4049-80c3-9d1d60d2f212" providerId="ADAL" clId="{3A340444-4C11-43E4-9EA5-A58B36889045}" dt="2024-07-20T14:31:27.915" v="2528" actId="1076"/>
          <ac:spMkLst>
            <pc:docMk/>
            <pc:sldMk cId="1561499896" sldId="410"/>
            <ac:spMk id="8" creationId="{38969E62-F450-8F72-B63E-66B84F1AB0E7}"/>
          </ac:spMkLst>
        </pc:spChg>
        <pc:picChg chg="mod">
          <ac:chgData name="Mina Farmanbar" userId="2a1e0098-5dc4-4049-80c3-9d1d60d2f212" providerId="ADAL" clId="{3A340444-4C11-43E4-9EA5-A58B36889045}" dt="2024-07-20T14:31:29.111" v="2529" actId="1076"/>
          <ac:picMkLst>
            <pc:docMk/>
            <pc:sldMk cId="1561499896" sldId="410"/>
            <ac:picMk id="6" creationId="{D2B31268-F144-1520-9611-5D4503A58B7F}"/>
          </ac:picMkLst>
        </pc:picChg>
      </pc:sldChg>
      <pc:sldChg chg="addSp 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2278860479" sldId="411"/>
        </pc:sldMkLst>
        <pc:spChg chg="add">
          <ac:chgData name="Mina Farmanbar" userId="2a1e0098-5dc4-4049-80c3-9d1d60d2f212" providerId="ADAL" clId="{3A340444-4C11-43E4-9EA5-A58B36889045}" dt="2024-07-20T14:44:10.470" v="2627"/>
          <ac:spMkLst>
            <pc:docMk/>
            <pc:sldMk cId="2278860479" sldId="411"/>
            <ac:spMk id="2" creationId="{2866E36E-10A0-9BBB-8B9C-A97F0DB2E42A}"/>
          </ac:spMkLst>
        </pc:spChg>
        <pc:spChg chg="mod">
          <ac:chgData name="Mina Farmanbar" userId="2a1e0098-5dc4-4049-80c3-9d1d60d2f212" providerId="ADAL" clId="{3A340444-4C11-43E4-9EA5-A58B36889045}" dt="2024-07-20T14:46:56.726" v="2646" actId="14100"/>
          <ac:spMkLst>
            <pc:docMk/>
            <pc:sldMk cId="2278860479" sldId="411"/>
            <ac:spMk id="6" creationId="{EB9B3596-F9B3-F221-9D71-024572A75F9B}"/>
          </ac:spMkLst>
        </pc:spChg>
        <pc:spChg chg="mod">
          <ac:chgData name="Mina Farmanbar" userId="2a1e0098-5dc4-4049-80c3-9d1d60d2f212" providerId="ADAL" clId="{3A340444-4C11-43E4-9EA5-A58B36889045}" dt="2024-07-20T14:46:59.821" v="2647" actId="1076"/>
          <ac:spMkLst>
            <pc:docMk/>
            <pc:sldMk cId="2278860479" sldId="411"/>
            <ac:spMk id="8" creationId="{3319CDE3-5479-B4C3-FBB1-473B89EEA92C}"/>
          </ac:spMkLst>
        </pc:spChg>
        <pc:picChg chg="add">
          <ac:chgData name="Mina Farmanbar" userId="2a1e0098-5dc4-4049-80c3-9d1d60d2f212" providerId="ADAL" clId="{3A340444-4C11-43E4-9EA5-A58B36889045}" dt="2024-07-20T14:44:10.470" v="2627"/>
          <ac:picMkLst>
            <pc:docMk/>
            <pc:sldMk cId="2278860479" sldId="411"/>
            <ac:picMk id="2050" creationId="{3BE968D8-2D31-B660-9E17-8FD140D8DC22}"/>
          </ac:picMkLst>
        </pc:picChg>
        <pc:picChg chg="add">
          <ac:chgData name="Mina Farmanbar" userId="2a1e0098-5dc4-4049-80c3-9d1d60d2f212" providerId="ADAL" clId="{3A340444-4C11-43E4-9EA5-A58B36889045}" dt="2024-07-20T14:44:10.470" v="2627"/>
          <ac:picMkLst>
            <pc:docMk/>
            <pc:sldMk cId="2278860479" sldId="411"/>
            <ac:picMk id="2051" creationId="{019E4518-FE3A-3560-EC90-0E48C0A1B078}"/>
          </ac:picMkLst>
        </pc:picChg>
        <pc:picChg chg="add">
          <ac:chgData name="Mina Farmanbar" userId="2a1e0098-5dc4-4049-80c3-9d1d60d2f212" providerId="ADAL" clId="{3A340444-4C11-43E4-9EA5-A58B36889045}" dt="2024-07-20T14:44:10.470" v="2627"/>
          <ac:picMkLst>
            <pc:docMk/>
            <pc:sldMk cId="2278860479" sldId="411"/>
            <ac:picMk id="2052" creationId="{A17D1467-677C-7CAC-D82D-48624589ED67}"/>
          </ac:picMkLst>
        </pc:picChg>
      </pc:sldChg>
      <pc:sldChg chg="addSp delSp 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2021276835" sldId="412"/>
        </pc:sldMkLst>
        <pc:spChg chg="del mod">
          <ac:chgData name="Mina Farmanbar" userId="2a1e0098-5dc4-4049-80c3-9d1d60d2f212" providerId="ADAL" clId="{3A340444-4C11-43E4-9EA5-A58B36889045}" dt="2024-07-20T14:25:17.760" v="2410" actId="478"/>
          <ac:spMkLst>
            <pc:docMk/>
            <pc:sldMk cId="2021276835" sldId="412"/>
            <ac:spMk id="6" creationId="{EB9B3596-F9B3-F221-9D71-024572A75F9B}"/>
          </ac:spMkLst>
        </pc:spChg>
        <pc:spChg chg="add mod">
          <ac:chgData name="Mina Farmanbar" userId="2a1e0098-5dc4-4049-80c3-9d1d60d2f212" providerId="ADAL" clId="{3A340444-4C11-43E4-9EA5-A58B36889045}" dt="2024-07-20T14:26:02.067" v="2425" actId="1076"/>
          <ac:spMkLst>
            <pc:docMk/>
            <pc:sldMk cId="2021276835" sldId="412"/>
            <ac:spMk id="7" creationId="{26682248-CE90-E39D-4B04-48E52A256364}"/>
          </ac:spMkLst>
        </pc:spChg>
        <pc:spChg chg="mod">
          <ac:chgData name="Mina Farmanbar" userId="2a1e0098-5dc4-4049-80c3-9d1d60d2f212" providerId="ADAL" clId="{3A340444-4C11-43E4-9EA5-A58B36889045}" dt="2024-07-20T14:26:36.302" v="2437"/>
          <ac:spMkLst>
            <pc:docMk/>
            <pc:sldMk cId="2021276835" sldId="412"/>
            <ac:spMk id="8" creationId="{3319CDE3-5479-B4C3-FBB1-473B89EEA92C}"/>
          </ac:spMkLst>
        </pc:spChg>
        <pc:picChg chg="add mod">
          <ac:chgData name="Mina Farmanbar" userId="2a1e0098-5dc4-4049-80c3-9d1d60d2f212" providerId="ADAL" clId="{3A340444-4C11-43E4-9EA5-A58B36889045}" dt="2024-07-20T14:26:04.523" v="2427" actId="1076"/>
          <ac:picMkLst>
            <pc:docMk/>
            <pc:sldMk cId="2021276835" sldId="412"/>
            <ac:picMk id="3" creationId="{735DBE23-EF19-6196-49BC-2685F4B9F5AA}"/>
          </ac:picMkLst>
        </pc:picChg>
        <pc:picChg chg="add mod">
          <ac:chgData name="Mina Farmanbar" userId="2a1e0098-5dc4-4049-80c3-9d1d60d2f212" providerId="ADAL" clId="{3A340444-4C11-43E4-9EA5-A58B36889045}" dt="2024-07-20T14:28:42.331" v="2451" actId="1076"/>
          <ac:picMkLst>
            <pc:docMk/>
            <pc:sldMk cId="2021276835" sldId="412"/>
            <ac:picMk id="1026" creationId="{9BBE4014-61B1-D5C2-8B8B-AF5D508F8E64}"/>
          </ac:picMkLst>
        </pc:picChg>
      </pc:sldChg>
      <pc:sldChg chg="modSp add del mod ord modNotesTx">
        <pc:chgData name="Mina Farmanbar" userId="2a1e0098-5dc4-4049-80c3-9d1d60d2f212" providerId="ADAL" clId="{3A340444-4C11-43E4-9EA5-A58B36889045}" dt="2024-07-20T14:50:59.754" v="2697" actId="47"/>
        <pc:sldMkLst>
          <pc:docMk/>
          <pc:sldMk cId="4072378402" sldId="413"/>
        </pc:sldMkLst>
        <pc:spChg chg="mod">
          <ac:chgData name="Mina Farmanbar" userId="2a1e0098-5dc4-4049-80c3-9d1d60d2f212" providerId="ADAL" clId="{3A340444-4C11-43E4-9EA5-A58B36889045}" dt="2024-07-20T14:40:10.433" v="2610" actId="20577"/>
          <ac:spMkLst>
            <pc:docMk/>
            <pc:sldMk cId="4072378402" sldId="413"/>
            <ac:spMk id="2" creationId="{C809471F-EAF4-824E-AC7E-40A276E0B980}"/>
          </ac:spMkLst>
        </pc:spChg>
        <pc:spChg chg="mod">
          <ac:chgData name="Mina Farmanbar" userId="2a1e0098-5dc4-4049-80c3-9d1d60d2f212" providerId="ADAL" clId="{3A340444-4C11-43E4-9EA5-A58B36889045}" dt="2024-07-20T14:40:42.163" v="2617" actId="14100"/>
          <ac:spMkLst>
            <pc:docMk/>
            <pc:sldMk cId="4072378402" sldId="413"/>
            <ac:spMk id="6" creationId="{EB9B3596-F9B3-F221-9D71-024572A75F9B}"/>
          </ac:spMkLst>
        </pc:spChg>
      </pc:sldChg>
      <pc:sldChg chg="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3895715781" sldId="414"/>
        </pc:sldMkLst>
        <pc:spChg chg="mod">
          <ac:chgData name="Mina Farmanbar" userId="2a1e0098-5dc4-4049-80c3-9d1d60d2f212" providerId="ADAL" clId="{3A340444-4C11-43E4-9EA5-A58B36889045}" dt="2024-07-20T14:42:42.775" v="2626" actId="113"/>
          <ac:spMkLst>
            <pc:docMk/>
            <pc:sldMk cId="3895715781" sldId="414"/>
            <ac:spMk id="8" creationId="{3319CDE3-5479-B4C3-FBB1-473B89EEA92C}"/>
          </ac:spMkLst>
        </pc:spChg>
      </pc:sldChg>
      <pc:sldChg chg="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1088467717" sldId="415"/>
        </pc:sldMkLst>
        <pc:spChg chg="mod">
          <ac:chgData name="Mina Farmanbar" userId="2a1e0098-5dc4-4049-80c3-9d1d60d2f212" providerId="ADAL" clId="{3A340444-4C11-43E4-9EA5-A58B36889045}" dt="2024-07-20T14:51:44.902" v="2699" actId="20577"/>
          <ac:spMkLst>
            <pc:docMk/>
            <pc:sldMk cId="1088467717" sldId="415"/>
            <ac:spMk id="6" creationId="{EB9B3596-F9B3-F221-9D71-024572A75F9B}"/>
          </ac:spMkLst>
        </pc:spChg>
      </pc:sldChg>
      <pc:sldChg chg="delSp modSp add del mod ord">
        <pc:chgData name="Mina Farmanbar" userId="2a1e0098-5dc4-4049-80c3-9d1d60d2f212" providerId="ADAL" clId="{3A340444-4C11-43E4-9EA5-A58B36889045}" dt="2024-07-20T17:52:25.355" v="3051" actId="47"/>
        <pc:sldMkLst>
          <pc:docMk/>
          <pc:sldMk cId="803827816" sldId="416"/>
        </pc:sldMkLst>
        <pc:spChg chg="del">
          <ac:chgData name="Mina Farmanbar" userId="2a1e0098-5dc4-4049-80c3-9d1d60d2f212" providerId="ADAL" clId="{3A340444-4C11-43E4-9EA5-A58B36889045}" dt="2024-07-20T14:53:27.646" v="2703" actId="478"/>
          <ac:spMkLst>
            <pc:docMk/>
            <pc:sldMk cId="803827816" sldId="416"/>
            <ac:spMk id="5" creationId="{EDB42225-E03C-3947-68BC-1647996ADF51}"/>
          </ac:spMkLst>
        </pc:spChg>
        <pc:spChg chg="mod">
          <ac:chgData name="Mina Farmanbar" userId="2a1e0098-5dc4-4049-80c3-9d1d60d2f212" providerId="ADAL" clId="{3A340444-4C11-43E4-9EA5-A58B36889045}" dt="2024-07-20T14:53:43.925" v="2708" actId="20577"/>
          <ac:spMkLst>
            <pc:docMk/>
            <pc:sldMk cId="803827816" sldId="416"/>
            <ac:spMk id="6" creationId="{3A789030-2778-BAB9-B8AB-34410DA0BDB2}"/>
          </ac:spMkLst>
        </pc:spChg>
        <pc:picChg chg="del">
          <ac:chgData name="Mina Farmanbar" userId="2a1e0098-5dc4-4049-80c3-9d1d60d2f212" providerId="ADAL" clId="{3A340444-4C11-43E4-9EA5-A58B36889045}" dt="2024-07-20T14:53:26.494" v="2702" actId="478"/>
          <ac:picMkLst>
            <pc:docMk/>
            <pc:sldMk cId="803827816" sldId="416"/>
            <ac:picMk id="2050" creationId="{E55B6C14-3613-DBDB-3B74-8E680F3E40C5}"/>
          </ac:picMkLst>
        </pc:picChg>
      </pc:sldChg>
      <pc:sldChg chg="addSp delSp modSp new mod modNotesTx">
        <pc:chgData name="Mina Farmanbar" userId="2a1e0098-5dc4-4049-80c3-9d1d60d2f212" providerId="ADAL" clId="{3A340444-4C11-43E4-9EA5-A58B36889045}" dt="2024-07-20T15:31:34.530" v="2806" actId="403"/>
        <pc:sldMkLst>
          <pc:docMk/>
          <pc:sldMk cId="2777219787" sldId="417"/>
        </pc:sldMkLst>
        <pc:spChg chg="mod">
          <ac:chgData name="Mina Farmanbar" userId="2a1e0098-5dc4-4049-80c3-9d1d60d2f212" providerId="ADAL" clId="{3A340444-4C11-43E4-9EA5-A58B36889045}" dt="2024-07-20T15:29:51.592" v="2770" actId="108"/>
          <ac:spMkLst>
            <pc:docMk/>
            <pc:sldMk cId="2777219787" sldId="417"/>
            <ac:spMk id="2" creationId="{F258CEA6-4332-B1FD-5DC9-42A325AF64B2}"/>
          </ac:spMkLst>
        </pc:spChg>
        <pc:spChg chg="mod">
          <ac:chgData name="Mina Farmanbar" userId="2a1e0098-5dc4-4049-80c3-9d1d60d2f212" providerId="ADAL" clId="{3A340444-4C11-43E4-9EA5-A58B36889045}" dt="2024-07-20T15:30:42.825" v="2794" actId="27636"/>
          <ac:spMkLst>
            <pc:docMk/>
            <pc:sldMk cId="2777219787" sldId="417"/>
            <ac:spMk id="3" creationId="{C5A898D1-0DA9-B8DF-D0E6-385B003EB73F}"/>
          </ac:spMkLst>
        </pc:spChg>
        <pc:spChg chg="del">
          <ac:chgData name="Mina Farmanbar" userId="2a1e0098-5dc4-4049-80c3-9d1d60d2f212" providerId="ADAL" clId="{3A340444-4C11-43E4-9EA5-A58B36889045}" dt="2024-07-20T15:30:11.290" v="2776" actId="478"/>
          <ac:spMkLst>
            <pc:docMk/>
            <pc:sldMk cId="2777219787" sldId="417"/>
            <ac:spMk id="4" creationId="{3B8821DA-0025-7113-7A3D-5066B053DEAD}"/>
          </ac:spMkLst>
        </pc:spChg>
        <pc:spChg chg="add mod">
          <ac:chgData name="Mina Farmanbar" userId="2a1e0098-5dc4-4049-80c3-9d1d60d2f212" providerId="ADAL" clId="{3A340444-4C11-43E4-9EA5-A58B36889045}" dt="2024-07-20T15:31:34.530" v="2806" actId="403"/>
          <ac:spMkLst>
            <pc:docMk/>
            <pc:sldMk cId="2777219787" sldId="417"/>
            <ac:spMk id="7" creationId="{BD02F000-F17A-904D-907C-5B284DF248B4}"/>
          </ac:spMkLst>
        </pc:spChg>
      </pc:sldChg>
    </pc:docChg>
  </pc:docChgLst>
  <pc:docChgLst>
    <pc:chgData name="Mina Farmanbar" userId="2a1e0098-5dc4-4049-80c3-9d1d60d2f212" providerId="ADAL" clId="{3D244907-78E2-4ABD-947C-E03B338304B9}"/>
    <pc:docChg chg="undo redo custSel addSld delSld modSld sldOrd">
      <pc:chgData name="Mina Farmanbar" userId="2a1e0098-5dc4-4049-80c3-9d1d60d2f212" providerId="ADAL" clId="{3D244907-78E2-4ABD-947C-E03B338304B9}" dt="2024-05-22T15:13:32.918" v="1570" actId="47"/>
      <pc:docMkLst>
        <pc:docMk/>
      </pc:docMkLst>
      <pc:sldChg chg="modSp mod modNotesTx">
        <pc:chgData name="Mina Farmanbar" userId="2a1e0098-5dc4-4049-80c3-9d1d60d2f212" providerId="ADAL" clId="{3D244907-78E2-4ABD-947C-E03B338304B9}" dt="2024-05-22T14:04:01.377" v="1076"/>
        <pc:sldMkLst>
          <pc:docMk/>
          <pc:sldMk cId="2259308896" sldId="256"/>
        </pc:sldMkLst>
        <pc:spChg chg="mod">
          <ac:chgData name="Mina Farmanbar" userId="2a1e0098-5dc4-4049-80c3-9d1d60d2f212" providerId="ADAL" clId="{3D244907-78E2-4ABD-947C-E03B338304B9}" dt="2024-05-21T09:37:56.075" v="21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 modNotesTx">
        <pc:chgData name="Mina Farmanbar" userId="2a1e0098-5dc4-4049-80c3-9d1d60d2f212" providerId="ADAL" clId="{3D244907-78E2-4ABD-947C-E03B338304B9}" dt="2024-05-21T13:21:36.625" v="478"/>
        <pc:sldMkLst>
          <pc:docMk/>
          <pc:sldMk cId="431343812" sldId="308"/>
        </pc:sldMkLst>
        <pc:spChg chg="mod">
          <ac:chgData name="Mina Farmanbar" userId="2a1e0098-5dc4-4049-80c3-9d1d60d2f212" providerId="ADAL" clId="{3D244907-78E2-4ABD-947C-E03B338304B9}" dt="2024-05-21T13:21:36.625" v="478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3D244907-78E2-4ABD-947C-E03B338304B9}" dt="2024-05-21T13:17:03.638" v="416" actId="27636"/>
          <ac:spMkLst>
            <pc:docMk/>
            <pc:sldMk cId="431343812" sldId="308"/>
            <ac:spMk id="3" creationId="{C39C7012-E888-7C63-D532-E98EF48AADFF}"/>
          </ac:spMkLst>
        </pc:spChg>
        <pc:spChg chg="add">
          <ac:chgData name="Mina Farmanbar" userId="2a1e0098-5dc4-4049-80c3-9d1d60d2f212" providerId="ADAL" clId="{3D244907-78E2-4ABD-947C-E03B338304B9}" dt="2024-05-21T10:00:58.030" v="214"/>
          <ac:spMkLst>
            <pc:docMk/>
            <pc:sldMk cId="431343812" sldId="308"/>
            <ac:spMk id="5" creationId="{821746A6-BDD4-21AB-2C7C-49A258597D99}"/>
          </ac:spMkLst>
        </pc:spChg>
        <pc:spChg chg="add">
          <ac:chgData name="Mina Farmanbar" userId="2a1e0098-5dc4-4049-80c3-9d1d60d2f212" providerId="ADAL" clId="{3D244907-78E2-4ABD-947C-E03B338304B9}" dt="2024-05-21T10:01:12.404" v="222"/>
          <ac:spMkLst>
            <pc:docMk/>
            <pc:sldMk cId="431343812" sldId="308"/>
            <ac:spMk id="6" creationId="{98479E61-5A2E-3BD5-5655-6FC1BB0404E6}"/>
          </ac:spMkLst>
        </pc:spChg>
        <pc:spChg chg="add del">
          <ac:chgData name="Mina Farmanbar" userId="2a1e0098-5dc4-4049-80c3-9d1d60d2f212" providerId="ADAL" clId="{3D244907-78E2-4ABD-947C-E03B338304B9}" dt="2024-05-21T10:02:54.854" v="271" actId="22"/>
          <ac:spMkLst>
            <pc:docMk/>
            <pc:sldMk cId="431343812" sldId="308"/>
            <ac:spMk id="8" creationId="{24FAE378-946F-197F-338A-67FD041669A7}"/>
          </ac:spMkLst>
        </pc:spChg>
      </pc:sldChg>
      <pc:sldChg chg="delSp modSp mod">
        <pc:chgData name="Mina Farmanbar" userId="2a1e0098-5dc4-4049-80c3-9d1d60d2f212" providerId="ADAL" clId="{3D244907-78E2-4ABD-947C-E03B338304B9}" dt="2024-05-22T13:30:22.973" v="548"/>
        <pc:sldMkLst>
          <pc:docMk/>
          <pc:sldMk cId="3652323871" sldId="309"/>
        </pc:sldMkLst>
        <pc:spChg chg="mod">
          <ac:chgData name="Mina Farmanbar" userId="2a1e0098-5dc4-4049-80c3-9d1d60d2f212" providerId="ADAL" clId="{3D244907-78E2-4ABD-947C-E03B338304B9}" dt="2024-05-22T13:30:22.973" v="548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3D244907-78E2-4ABD-947C-E03B338304B9}" dt="2024-05-22T13:23:09.811" v="540" actId="6549"/>
          <ac:spMkLst>
            <pc:docMk/>
            <pc:sldMk cId="3652323871" sldId="309"/>
            <ac:spMk id="3" creationId="{8DECAAC9-227F-9DE8-BB67-56A231BC9C37}"/>
          </ac:spMkLst>
        </pc:spChg>
        <pc:picChg chg="del">
          <ac:chgData name="Mina Farmanbar" userId="2a1e0098-5dc4-4049-80c3-9d1d60d2f212" providerId="ADAL" clId="{3D244907-78E2-4ABD-947C-E03B338304B9}" dt="2024-05-21T13:45:04.675" v="497" actId="478"/>
          <ac:picMkLst>
            <pc:docMk/>
            <pc:sldMk cId="3652323871" sldId="309"/>
            <ac:picMk id="8" creationId="{484168F1-E8FC-1ACA-3885-EEE487DAE13F}"/>
          </ac:picMkLst>
        </pc:picChg>
      </pc:sldChg>
      <pc:sldChg chg="addSp delSp modSp del mod">
        <pc:chgData name="Mina Farmanbar" userId="2a1e0098-5dc4-4049-80c3-9d1d60d2f212" providerId="ADAL" clId="{3D244907-78E2-4ABD-947C-E03B338304B9}" dt="2024-05-22T15:01:12.074" v="1552" actId="47"/>
        <pc:sldMkLst>
          <pc:docMk/>
          <pc:sldMk cId="2519185887" sldId="336"/>
        </pc:sldMkLst>
        <pc:spChg chg="mod">
          <ac:chgData name="Mina Farmanbar" userId="2a1e0098-5dc4-4049-80c3-9d1d60d2f212" providerId="ADAL" clId="{3D244907-78E2-4ABD-947C-E03B338304B9}" dt="2024-05-21T13:23:54.880" v="486" actId="20577"/>
          <ac:spMkLst>
            <pc:docMk/>
            <pc:sldMk cId="2519185887" sldId="336"/>
            <ac:spMk id="2" creationId="{71E937A1-7631-CF75-D4A8-23B40EDE101D}"/>
          </ac:spMkLst>
        </pc:spChg>
        <pc:spChg chg="del mod">
          <ac:chgData name="Mina Farmanbar" userId="2a1e0098-5dc4-4049-80c3-9d1d60d2f212" providerId="ADAL" clId="{3D244907-78E2-4ABD-947C-E03B338304B9}" dt="2024-05-21T13:24:50.088" v="488" actId="22"/>
          <ac:spMkLst>
            <pc:docMk/>
            <pc:sldMk cId="2519185887" sldId="336"/>
            <ac:spMk id="3" creationId="{EE74D330-60BF-3535-6386-3033BBA7806B}"/>
          </ac:spMkLst>
        </pc:spChg>
        <pc:picChg chg="del">
          <ac:chgData name="Mina Farmanbar" userId="2a1e0098-5dc4-4049-80c3-9d1d60d2f212" providerId="ADAL" clId="{3D244907-78E2-4ABD-947C-E03B338304B9}" dt="2024-05-21T13:23:36.104" v="481" actId="478"/>
          <ac:picMkLst>
            <pc:docMk/>
            <pc:sldMk cId="2519185887" sldId="336"/>
            <ac:picMk id="6" creationId="{F7306DBF-6952-53CB-7104-8D647FE02712}"/>
          </ac:picMkLst>
        </pc:picChg>
        <pc:picChg chg="add del mod">
          <ac:chgData name="Mina Farmanbar" userId="2a1e0098-5dc4-4049-80c3-9d1d60d2f212" providerId="ADAL" clId="{3D244907-78E2-4ABD-947C-E03B338304B9}" dt="2024-05-21T13:24:52.848" v="489" actId="478"/>
          <ac:picMkLst>
            <pc:docMk/>
            <pc:sldMk cId="2519185887" sldId="336"/>
            <ac:picMk id="7" creationId="{701CF754-3D76-EEDB-1E4D-AA41202F577B}"/>
          </ac:picMkLst>
        </pc:picChg>
        <pc:picChg chg="add mod ord">
          <ac:chgData name="Mina Farmanbar" userId="2a1e0098-5dc4-4049-80c3-9d1d60d2f212" providerId="ADAL" clId="{3D244907-78E2-4ABD-947C-E03B338304B9}" dt="2024-05-21T13:24:54.690" v="490" actId="1076"/>
          <ac:picMkLst>
            <pc:docMk/>
            <pc:sldMk cId="2519185887" sldId="336"/>
            <ac:picMk id="9" creationId="{CE5F6123-EC9E-D9C6-A794-D4350BC7F86D}"/>
          </ac:picMkLst>
        </pc:picChg>
      </pc:sldChg>
      <pc:sldChg chg="addSp delSp modSp mod">
        <pc:chgData name="Mina Farmanbar" userId="2a1e0098-5dc4-4049-80c3-9d1d60d2f212" providerId="ADAL" clId="{3D244907-78E2-4ABD-947C-E03B338304B9}" dt="2024-05-22T13:30:28.463" v="549"/>
        <pc:sldMkLst>
          <pc:docMk/>
          <pc:sldMk cId="2560173086" sldId="337"/>
        </pc:sldMkLst>
        <pc:spChg chg="mod">
          <ac:chgData name="Mina Farmanbar" userId="2a1e0098-5dc4-4049-80c3-9d1d60d2f212" providerId="ADAL" clId="{3D244907-78E2-4ABD-947C-E03B338304B9}" dt="2024-05-22T13:30:28.463" v="549"/>
          <ac:spMkLst>
            <pc:docMk/>
            <pc:sldMk cId="2560173086" sldId="337"/>
            <ac:spMk id="2" creationId="{C809471F-EAF4-824E-AC7E-40A276E0B980}"/>
          </ac:spMkLst>
        </pc:spChg>
        <pc:spChg chg="add mod">
          <ac:chgData name="Mina Farmanbar" userId="2a1e0098-5dc4-4049-80c3-9d1d60d2f212" providerId="ADAL" clId="{3D244907-78E2-4ABD-947C-E03B338304B9}" dt="2024-05-22T13:23:22.344" v="542" actId="6549"/>
          <ac:spMkLst>
            <pc:docMk/>
            <pc:sldMk cId="2560173086" sldId="337"/>
            <ac:spMk id="6" creationId="{EB9B3596-F9B3-F221-9D71-024572A75F9B}"/>
          </ac:spMkLst>
        </pc:spChg>
        <pc:graphicFrameChg chg="del">
          <ac:chgData name="Mina Farmanbar" userId="2a1e0098-5dc4-4049-80c3-9d1d60d2f212" providerId="ADAL" clId="{3D244907-78E2-4ABD-947C-E03B338304B9}" dt="2024-05-22T13:20:43.766" v="513" actId="478"/>
          <ac:graphicFrameMkLst>
            <pc:docMk/>
            <pc:sldMk cId="2560173086" sldId="337"/>
            <ac:graphicFrameMk id="5" creationId="{D7D09418-E675-4B14-1B0F-D1C0CFDD2751}"/>
          </ac:graphicFrameMkLst>
        </pc:graphicFrameChg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705812074" sldId="338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573224622" sldId="339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2978101028" sldId="341"/>
        </pc:sldMkLst>
      </pc:sldChg>
      <pc:sldChg chg="modNotesTx">
        <pc:chgData name="Mina Farmanbar" userId="2a1e0098-5dc4-4049-80c3-9d1d60d2f212" providerId="ADAL" clId="{3D244907-78E2-4ABD-947C-E03B338304B9}" dt="2024-05-22T13:35:15.591" v="661" actId="20577"/>
        <pc:sldMkLst>
          <pc:docMk/>
          <pc:sldMk cId="3609930615" sldId="342"/>
        </pc:sldMkLst>
      </pc:sldChg>
      <pc:sldChg chg="del">
        <pc:chgData name="Mina Farmanbar" userId="2a1e0098-5dc4-4049-80c3-9d1d60d2f212" providerId="ADAL" clId="{3D244907-78E2-4ABD-947C-E03B338304B9}" dt="2024-05-22T15:13:32.918" v="1570" actId="47"/>
        <pc:sldMkLst>
          <pc:docMk/>
          <pc:sldMk cId="2401491551" sldId="343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3591361280" sldId="344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2225901468" sldId="345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383589452" sldId="346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2245262526" sldId="347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3527520931" sldId="348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3323657631" sldId="349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3314079744" sldId="350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889594177" sldId="353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815272767" sldId="354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4224441280" sldId="355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603406439" sldId="356"/>
        </pc:sldMkLst>
      </pc:sldChg>
      <pc:sldChg chg="addSp delSp modSp mod modNotesTx">
        <pc:chgData name="Mina Farmanbar" userId="2a1e0098-5dc4-4049-80c3-9d1d60d2f212" providerId="ADAL" clId="{3D244907-78E2-4ABD-947C-E03B338304B9}" dt="2024-05-22T13:47:21.325" v="834" actId="1076"/>
        <pc:sldMkLst>
          <pc:docMk/>
          <pc:sldMk cId="2333136325" sldId="357"/>
        </pc:sldMkLst>
        <pc:spChg chg="mod">
          <ac:chgData name="Mina Farmanbar" userId="2a1e0098-5dc4-4049-80c3-9d1d60d2f212" providerId="ADAL" clId="{3D244907-78E2-4ABD-947C-E03B338304B9}" dt="2024-05-21T09:38:42.953" v="49" actId="20577"/>
          <ac:spMkLst>
            <pc:docMk/>
            <pc:sldMk cId="2333136325" sldId="357"/>
            <ac:spMk id="2" creationId="{BDF1DB17-DD94-D33E-60DC-63C3393A6A9D}"/>
          </ac:spMkLst>
        </pc:spChg>
        <pc:spChg chg="mod">
          <ac:chgData name="Mina Farmanbar" userId="2a1e0098-5dc4-4049-80c3-9d1d60d2f212" providerId="ADAL" clId="{3D244907-78E2-4ABD-947C-E03B338304B9}" dt="2024-05-22T13:37:59.349" v="699" actId="27636"/>
          <ac:spMkLst>
            <pc:docMk/>
            <pc:sldMk cId="2333136325" sldId="357"/>
            <ac:spMk id="3" creationId="{2648FE84-14BC-983B-96C4-817DB9059958}"/>
          </ac:spMkLst>
        </pc:spChg>
        <pc:spChg chg="add mod">
          <ac:chgData name="Mina Farmanbar" userId="2a1e0098-5dc4-4049-80c3-9d1d60d2f212" providerId="ADAL" clId="{3D244907-78E2-4ABD-947C-E03B338304B9}" dt="2024-05-22T13:47:21.325" v="834" actId="1076"/>
          <ac:spMkLst>
            <pc:docMk/>
            <pc:sldMk cId="2333136325" sldId="357"/>
            <ac:spMk id="4" creationId="{6D0552DE-DE9F-6602-C919-27123043CE16}"/>
          </ac:spMkLst>
        </pc:spChg>
        <pc:spChg chg="add del mod">
          <ac:chgData name="Mina Farmanbar" userId="2a1e0098-5dc4-4049-80c3-9d1d60d2f212" providerId="ADAL" clId="{3D244907-78E2-4ABD-947C-E03B338304B9}" dt="2024-05-21T09:39:25.472" v="52" actId="478"/>
          <ac:spMkLst>
            <pc:docMk/>
            <pc:sldMk cId="2333136325" sldId="357"/>
            <ac:spMk id="7" creationId="{942C59F3-5469-5A09-3FFD-1C3C99E8C9F4}"/>
          </ac:spMkLst>
        </pc:spChg>
        <pc:picChg chg="add mod">
          <ac:chgData name="Mina Farmanbar" userId="2a1e0098-5dc4-4049-80c3-9d1d60d2f212" providerId="ADAL" clId="{3D244907-78E2-4ABD-947C-E03B338304B9}" dt="2024-05-22T13:38:03.929" v="701" actId="1076"/>
          <ac:picMkLst>
            <pc:docMk/>
            <pc:sldMk cId="2333136325" sldId="357"/>
            <ac:picMk id="6" creationId="{64CA87DD-0CB9-CC40-F3CF-D0A8A37D33E5}"/>
          </ac:picMkLst>
        </pc:picChg>
        <pc:picChg chg="del">
          <ac:chgData name="Mina Farmanbar" userId="2a1e0098-5dc4-4049-80c3-9d1d60d2f212" providerId="ADAL" clId="{3D244907-78E2-4ABD-947C-E03B338304B9}" dt="2024-05-21T09:39:23.196" v="51" actId="478"/>
          <ac:picMkLst>
            <pc:docMk/>
            <pc:sldMk cId="2333136325" sldId="357"/>
            <ac:picMk id="6" creationId="{ABFC3AB2-043D-F065-5CA6-8CE85B5B1E92}"/>
          </ac:picMkLst>
        </pc:picChg>
        <pc:picChg chg="add del mod">
          <ac:chgData name="Mina Farmanbar" userId="2a1e0098-5dc4-4049-80c3-9d1d60d2f212" providerId="ADAL" clId="{3D244907-78E2-4ABD-947C-E03B338304B9}" dt="2024-05-22T13:33:04.594" v="616" actId="478"/>
          <ac:picMkLst>
            <pc:docMk/>
            <pc:sldMk cId="2333136325" sldId="357"/>
            <ac:picMk id="1026" creationId="{9958A903-8BF2-52EF-D492-2598D24B00ED}"/>
          </ac:picMkLst>
        </pc:picChg>
      </pc:sldChg>
      <pc:sldChg chg="addSp delSp modSp mod">
        <pc:chgData name="Mina Farmanbar" userId="2a1e0098-5dc4-4049-80c3-9d1d60d2f212" providerId="ADAL" clId="{3D244907-78E2-4ABD-947C-E03B338304B9}" dt="2024-05-21T13:21:39.997" v="479"/>
        <pc:sldMkLst>
          <pc:docMk/>
          <pc:sldMk cId="1197934818" sldId="358"/>
        </pc:sldMkLst>
        <pc:spChg chg="mod">
          <ac:chgData name="Mina Farmanbar" userId="2a1e0098-5dc4-4049-80c3-9d1d60d2f212" providerId="ADAL" clId="{3D244907-78E2-4ABD-947C-E03B338304B9}" dt="2024-05-21T13:21:39.997" v="479"/>
          <ac:spMkLst>
            <pc:docMk/>
            <pc:sldMk cId="1197934818" sldId="358"/>
            <ac:spMk id="2" creationId="{EC2DF36C-5D98-A4E3-8BC0-6F83251F741A}"/>
          </ac:spMkLst>
        </pc:spChg>
        <pc:spChg chg="mod">
          <ac:chgData name="Mina Farmanbar" userId="2a1e0098-5dc4-4049-80c3-9d1d60d2f212" providerId="ADAL" clId="{3D244907-78E2-4ABD-947C-E03B338304B9}" dt="2024-05-21T10:00:19.710" v="211"/>
          <ac:spMkLst>
            <pc:docMk/>
            <pc:sldMk cId="1197934818" sldId="358"/>
            <ac:spMk id="3" creationId="{0DE1B181-B56E-BD59-4D8C-B814C508268A}"/>
          </ac:spMkLst>
        </pc:spChg>
        <pc:spChg chg="del">
          <ac:chgData name="Mina Farmanbar" userId="2a1e0098-5dc4-4049-80c3-9d1d60d2f212" providerId="ADAL" clId="{3D244907-78E2-4ABD-947C-E03B338304B9}" dt="2024-05-21T09:52:10.064" v="66" actId="478"/>
          <ac:spMkLst>
            <pc:docMk/>
            <pc:sldMk cId="1197934818" sldId="358"/>
            <ac:spMk id="4" creationId="{6D81B669-3047-8394-25F1-7EA35E06CF50}"/>
          </ac:spMkLst>
        </pc:spChg>
        <pc:spChg chg="add">
          <ac:chgData name="Mina Farmanbar" userId="2a1e0098-5dc4-4049-80c3-9d1d60d2f212" providerId="ADAL" clId="{3D244907-78E2-4ABD-947C-E03B338304B9}" dt="2024-05-21T09:52:03.090" v="61"/>
          <ac:spMkLst>
            <pc:docMk/>
            <pc:sldMk cId="1197934818" sldId="358"/>
            <ac:spMk id="6" creationId="{2FC6E638-2361-5F16-60E3-89AB569E1A15}"/>
          </ac:spMkLst>
        </pc:spChg>
        <pc:spChg chg="add">
          <ac:chgData name="Mina Farmanbar" userId="2a1e0098-5dc4-4049-80c3-9d1d60d2f212" providerId="ADAL" clId="{3D244907-78E2-4ABD-947C-E03B338304B9}" dt="2024-05-21T09:57:53.280" v="175"/>
          <ac:spMkLst>
            <pc:docMk/>
            <pc:sldMk cId="1197934818" sldId="358"/>
            <ac:spMk id="7" creationId="{7E4EF8AD-A2BD-F239-4869-AF37C2103B71}"/>
          </ac:spMkLst>
        </pc:spChg>
        <pc:picChg chg="del">
          <ac:chgData name="Mina Farmanbar" userId="2a1e0098-5dc4-4049-80c3-9d1d60d2f212" providerId="ADAL" clId="{3D244907-78E2-4ABD-947C-E03B338304B9}" dt="2024-05-21T09:52:07.369" v="65" actId="478"/>
          <ac:picMkLst>
            <pc:docMk/>
            <pc:sldMk cId="1197934818" sldId="358"/>
            <ac:picMk id="4098" creationId="{F19B7274-D102-4C7D-BBEF-B924C959CCC2}"/>
          </ac:picMkLst>
        </pc:picChg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818278755" sldId="359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4270864007" sldId="360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79102293" sldId="361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046719087" sldId="362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994343741" sldId="363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71169894" sldId="364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937663220" sldId="365"/>
        </pc:sldMkLst>
      </pc:sldChg>
      <pc:sldChg chg="del">
        <pc:chgData name="Mina Farmanbar" userId="2a1e0098-5dc4-4049-80c3-9d1d60d2f212" providerId="ADAL" clId="{3D244907-78E2-4ABD-947C-E03B338304B9}" dt="2024-05-22T15:13:27.519" v="1569" actId="47"/>
        <pc:sldMkLst>
          <pc:docMk/>
          <pc:sldMk cId="1718889721" sldId="366"/>
        </pc:sldMkLst>
      </pc:sldChg>
      <pc:sldChg chg="modSp add mod modNotesTx">
        <pc:chgData name="Mina Farmanbar" userId="2a1e0098-5dc4-4049-80c3-9d1d60d2f212" providerId="ADAL" clId="{3D244907-78E2-4ABD-947C-E03B338304B9}" dt="2024-05-21T13:21:31.983" v="477" actId="20577"/>
        <pc:sldMkLst>
          <pc:docMk/>
          <pc:sldMk cId="2634099753" sldId="367"/>
        </pc:sldMkLst>
        <pc:spChg chg="mod">
          <ac:chgData name="Mina Farmanbar" userId="2a1e0098-5dc4-4049-80c3-9d1d60d2f212" providerId="ADAL" clId="{3D244907-78E2-4ABD-947C-E03B338304B9}" dt="2024-05-21T13:21:31.983" v="477" actId="20577"/>
          <ac:spMkLst>
            <pc:docMk/>
            <pc:sldMk cId="2634099753" sldId="367"/>
            <ac:spMk id="2" creationId="{A6F21DE4-955D-A9A8-26EC-787FD6B066A4}"/>
          </ac:spMkLst>
        </pc:spChg>
        <pc:spChg chg="mod">
          <ac:chgData name="Mina Farmanbar" userId="2a1e0098-5dc4-4049-80c3-9d1d60d2f212" providerId="ADAL" clId="{3D244907-78E2-4ABD-947C-E03B338304B9}" dt="2024-05-21T13:20:26.537" v="464" actId="20577"/>
          <ac:spMkLst>
            <pc:docMk/>
            <pc:sldMk cId="2634099753" sldId="367"/>
            <ac:spMk id="3" creationId="{C39C7012-E888-7C63-D532-E98EF48AADFF}"/>
          </ac:spMkLst>
        </pc:spChg>
      </pc:sldChg>
      <pc:sldChg chg="delSp modSp add mod">
        <pc:chgData name="Mina Farmanbar" userId="2a1e0098-5dc4-4049-80c3-9d1d60d2f212" providerId="ADAL" clId="{3D244907-78E2-4ABD-947C-E03B338304B9}" dt="2024-05-22T14:01:32.940" v="1043" actId="478"/>
        <pc:sldMkLst>
          <pc:docMk/>
          <pc:sldMk cId="331388274" sldId="368"/>
        </pc:sldMkLst>
        <pc:spChg chg="mod">
          <ac:chgData name="Mina Farmanbar" userId="2a1e0098-5dc4-4049-80c3-9d1d60d2f212" providerId="ADAL" clId="{3D244907-78E2-4ABD-947C-E03B338304B9}" dt="2024-05-22T14:01:13.691" v="1035" actId="21"/>
          <ac:spMkLst>
            <pc:docMk/>
            <pc:sldMk cId="331388274" sldId="368"/>
            <ac:spMk id="3" creationId="{2648FE84-14BC-983B-96C4-817DB9059958}"/>
          </ac:spMkLst>
        </pc:spChg>
        <pc:picChg chg="del">
          <ac:chgData name="Mina Farmanbar" userId="2a1e0098-5dc4-4049-80c3-9d1d60d2f212" providerId="ADAL" clId="{3D244907-78E2-4ABD-947C-E03B338304B9}" dt="2024-05-22T14:01:32.940" v="1043" actId="478"/>
          <ac:picMkLst>
            <pc:docMk/>
            <pc:sldMk cId="331388274" sldId="368"/>
            <ac:picMk id="1026" creationId="{9958A903-8BF2-52EF-D492-2598D24B00ED}"/>
          </ac:picMkLst>
        </pc:picChg>
      </pc:sldChg>
      <pc:sldChg chg="addSp delSp modSp add mod modNotesTx">
        <pc:chgData name="Mina Farmanbar" userId="2a1e0098-5dc4-4049-80c3-9d1d60d2f212" providerId="ADAL" clId="{3D244907-78E2-4ABD-947C-E03B338304B9}" dt="2024-05-22T13:42:11.711" v="734" actId="6549"/>
        <pc:sldMkLst>
          <pc:docMk/>
          <pc:sldMk cId="979030366" sldId="369"/>
        </pc:sldMkLst>
        <pc:spChg chg="mod">
          <ac:chgData name="Mina Farmanbar" userId="2a1e0098-5dc4-4049-80c3-9d1d60d2f212" providerId="ADAL" clId="{3D244907-78E2-4ABD-947C-E03B338304B9}" dt="2024-05-22T13:40:40.732" v="726" actId="6549"/>
          <ac:spMkLst>
            <pc:docMk/>
            <pc:sldMk cId="979030366" sldId="369"/>
            <ac:spMk id="3" creationId="{2648FE84-14BC-983B-96C4-817DB9059958}"/>
          </ac:spMkLst>
        </pc:spChg>
        <pc:spChg chg="del">
          <ac:chgData name="Mina Farmanbar" userId="2a1e0098-5dc4-4049-80c3-9d1d60d2f212" providerId="ADAL" clId="{3D244907-78E2-4ABD-947C-E03B338304B9}" dt="2024-05-22T13:38:13.985" v="704" actId="478"/>
          <ac:spMkLst>
            <pc:docMk/>
            <pc:sldMk cId="979030366" sldId="369"/>
            <ac:spMk id="4" creationId="{6D0552DE-DE9F-6602-C919-27123043CE16}"/>
          </ac:spMkLst>
        </pc:spChg>
        <pc:spChg chg="add mod">
          <ac:chgData name="Mina Farmanbar" userId="2a1e0098-5dc4-4049-80c3-9d1d60d2f212" providerId="ADAL" clId="{3D244907-78E2-4ABD-947C-E03B338304B9}" dt="2024-05-22T13:40:46.986" v="727" actId="21"/>
          <ac:spMkLst>
            <pc:docMk/>
            <pc:sldMk cId="979030366" sldId="369"/>
            <ac:spMk id="11" creationId="{F02BC297-965E-E319-3B03-161EFE858864}"/>
          </ac:spMkLst>
        </pc:spChg>
        <pc:picChg chg="del">
          <ac:chgData name="Mina Farmanbar" userId="2a1e0098-5dc4-4049-80c3-9d1d60d2f212" providerId="ADAL" clId="{3D244907-78E2-4ABD-947C-E03B338304B9}" dt="2024-05-22T13:38:14.523" v="705" actId="478"/>
          <ac:picMkLst>
            <pc:docMk/>
            <pc:sldMk cId="979030366" sldId="369"/>
            <ac:picMk id="6" creationId="{64CA87DD-0CB9-CC40-F3CF-D0A8A37D33E5}"/>
          </ac:picMkLst>
        </pc:picChg>
        <pc:picChg chg="add del mod">
          <ac:chgData name="Mina Farmanbar" userId="2a1e0098-5dc4-4049-80c3-9d1d60d2f212" providerId="ADAL" clId="{3D244907-78E2-4ABD-947C-E03B338304B9}" dt="2024-05-22T13:40:20.658" v="722" actId="478"/>
          <ac:picMkLst>
            <pc:docMk/>
            <pc:sldMk cId="979030366" sldId="369"/>
            <ac:picMk id="8" creationId="{266E5760-615F-BCA4-DAB4-4E0D229BDBE2}"/>
          </ac:picMkLst>
        </pc:picChg>
        <pc:picChg chg="add del mod">
          <ac:chgData name="Mina Farmanbar" userId="2a1e0098-5dc4-4049-80c3-9d1d60d2f212" providerId="ADAL" clId="{3D244907-78E2-4ABD-947C-E03B338304B9}" dt="2024-05-22T13:40:21.247" v="723" actId="478"/>
          <ac:picMkLst>
            <pc:docMk/>
            <pc:sldMk cId="979030366" sldId="369"/>
            <ac:picMk id="10" creationId="{0C5BFBD3-1446-7941-D2D2-72A12FD4FC0F}"/>
          </ac:picMkLst>
        </pc:picChg>
      </pc:sldChg>
      <pc:sldChg chg="addSp delSp modSp new mod">
        <pc:chgData name="Mina Farmanbar" userId="2a1e0098-5dc4-4049-80c3-9d1d60d2f212" providerId="ADAL" clId="{3D244907-78E2-4ABD-947C-E03B338304B9}" dt="2024-05-22T13:51:21.944" v="867"/>
        <pc:sldMkLst>
          <pc:docMk/>
          <pc:sldMk cId="1909965860" sldId="370"/>
        </pc:sldMkLst>
        <pc:spChg chg="mod">
          <ac:chgData name="Mina Farmanbar" userId="2a1e0098-5dc4-4049-80c3-9d1d60d2f212" providerId="ADAL" clId="{3D244907-78E2-4ABD-947C-E03B338304B9}" dt="2024-05-22T13:51:21.944" v="867"/>
          <ac:spMkLst>
            <pc:docMk/>
            <pc:sldMk cId="1909965860" sldId="370"/>
            <ac:spMk id="2" creationId="{FEB55C11-DE00-5E17-3CDA-8842A7E00AFE}"/>
          </ac:spMkLst>
        </pc:spChg>
        <pc:spChg chg="del">
          <ac:chgData name="Mina Farmanbar" userId="2a1e0098-5dc4-4049-80c3-9d1d60d2f212" providerId="ADAL" clId="{3D244907-78E2-4ABD-947C-E03B338304B9}" dt="2024-05-22T13:44:15.941" v="821" actId="22"/>
          <ac:spMkLst>
            <pc:docMk/>
            <pc:sldMk cId="1909965860" sldId="370"/>
            <ac:spMk id="3" creationId="{6644EC0A-560C-B90E-8EA2-8B4D6C68F86B}"/>
          </ac:spMkLst>
        </pc:spChg>
        <pc:spChg chg="mod">
          <ac:chgData name="Mina Farmanbar" userId="2a1e0098-5dc4-4049-80c3-9d1d60d2f212" providerId="ADAL" clId="{3D244907-78E2-4ABD-947C-E03B338304B9}" dt="2024-05-22T13:51:12.772" v="866" actId="6549"/>
          <ac:spMkLst>
            <pc:docMk/>
            <pc:sldMk cId="1909965860" sldId="370"/>
            <ac:spMk id="4" creationId="{5836B600-4EAB-873E-73E0-1350466BC9A3}"/>
          </ac:spMkLst>
        </pc:spChg>
        <pc:spChg chg="add mod">
          <ac:chgData name="Mina Farmanbar" userId="2a1e0098-5dc4-4049-80c3-9d1d60d2f212" providerId="ADAL" clId="{3D244907-78E2-4ABD-947C-E03B338304B9}" dt="2024-05-22T13:48:40.779" v="837" actId="1076"/>
          <ac:spMkLst>
            <pc:docMk/>
            <pc:sldMk cId="1909965860" sldId="370"/>
            <ac:spMk id="8" creationId="{569B5799-7CE0-7906-B6A8-31AF52D4D371}"/>
          </ac:spMkLst>
        </pc:spChg>
        <pc:picChg chg="add mod ord">
          <ac:chgData name="Mina Farmanbar" userId="2a1e0098-5dc4-4049-80c3-9d1d60d2f212" providerId="ADAL" clId="{3D244907-78E2-4ABD-947C-E03B338304B9}" dt="2024-05-22T13:44:15.941" v="821" actId="22"/>
          <ac:picMkLst>
            <pc:docMk/>
            <pc:sldMk cId="1909965860" sldId="370"/>
            <ac:picMk id="7" creationId="{24D85F5B-5DE5-88C8-3CBB-CB146DE148D7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3:43:37.208" v="820" actId="207"/>
        <pc:sldMkLst>
          <pc:docMk/>
          <pc:sldMk cId="3280692553" sldId="371"/>
        </pc:sldMkLst>
        <pc:spChg chg="add mod">
          <ac:chgData name="Mina Farmanbar" userId="2a1e0098-5dc4-4049-80c3-9d1d60d2f212" providerId="ADAL" clId="{3D244907-78E2-4ABD-947C-E03B338304B9}" dt="2024-05-22T13:43:37.208" v="820" actId="207"/>
          <ac:spMkLst>
            <pc:docMk/>
            <pc:sldMk cId="3280692553" sldId="371"/>
            <ac:spMk id="4" creationId="{3F5B7937-7A29-E452-75B6-BB815992656A}"/>
          </ac:spMkLst>
        </pc:spChg>
        <pc:spChg chg="del">
          <ac:chgData name="Mina Farmanbar" userId="2a1e0098-5dc4-4049-80c3-9d1d60d2f212" providerId="ADAL" clId="{3D244907-78E2-4ABD-947C-E03B338304B9}" dt="2024-05-22T13:42:38.392" v="738" actId="478"/>
          <ac:spMkLst>
            <pc:docMk/>
            <pc:sldMk cId="3280692553" sldId="371"/>
            <ac:spMk id="11" creationId="{F02BC297-965E-E319-3B03-161EFE858864}"/>
          </ac:spMkLst>
        </pc:spChg>
      </pc:sldChg>
      <pc:sldChg chg="addSp delSp modSp add mod modNotesTx">
        <pc:chgData name="Mina Farmanbar" userId="2a1e0098-5dc4-4049-80c3-9d1d60d2f212" providerId="ADAL" clId="{3D244907-78E2-4ABD-947C-E03B338304B9}" dt="2024-05-22T13:51:54.951" v="885" actId="6549"/>
        <pc:sldMkLst>
          <pc:docMk/>
          <pc:sldMk cId="1881219982" sldId="372"/>
        </pc:sldMkLst>
        <pc:spChg chg="mod">
          <ac:chgData name="Mina Farmanbar" userId="2a1e0098-5dc4-4049-80c3-9d1d60d2f212" providerId="ADAL" clId="{3D244907-78E2-4ABD-947C-E03B338304B9}" dt="2024-05-22T13:51:23.601" v="868"/>
          <ac:spMkLst>
            <pc:docMk/>
            <pc:sldMk cId="1881219982" sldId="372"/>
            <ac:spMk id="2" creationId="{FEB55C11-DE00-5E17-3CDA-8842A7E00AFE}"/>
          </ac:spMkLst>
        </pc:spChg>
        <pc:spChg chg="mod">
          <ac:chgData name="Mina Farmanbar" userId="2a1e0098-5dc4-4049-80c3-9d1d60d2f212" providerId="ADAL" clId="{3D244907-78E2-4ABD-947C-E03B338304B9}" dt="2024-05-22T13:50:21.844" v="854" actId="6549"/>
          <ac:spMkLst>
            <pc:docMk/>
            <pc:sldMk cId="1881219982" sldId="372"/>
            <ac:spMk id="4" creationId="{5836B600-4EAB-873E-73E0-1350466BC9A3}"/>
          </ac:spMkLst>
        </pc:spChg>
        <pc:spChg chg="add del mod">
          <ac:chgData name="Mina Farmanbar" userId="2a1e0098-5dc4-4049-80c3-9d1d60d2f212" providerId="ADAL" clId="{3D244907-78E2-4ABD-947C-E03B338304B9}" dt="2024-05-22T13:50:14.617" v="849" actId="478"/>
          <ac:spMkLst>
            <pc:docMk/>
            <pc:sldMk cId="1881219982" sldId="372"/>
            <ac:spMk id="6" creationId="{B5575C90-6BBF-003B-2CA5-60E03C7D4CF7}"/>
          </ac:spMkLst>
        </pc:spChg>
        <pc:spChg chg="del">
          <ac:chgData name="Mina Farmanbar" userId="2a1e0098-5dc4-4049-80c3-9d1d60d2f212" providerId="ADAL" clId="{3D244907-78E2-4ABD-947C-E03B338304B9}" dt="2024-05-22T13:50:15.624" v="850" actId="478"/>
          <ac:spMkLst>
            <pc:docMk/>
            <pc:sldMk cId="1881219982" sldId="372"/>
            <ac:spMk id="8" creationId="{569B5799-7CE0-7906-B6A8-31AF52D4D371}"/>
          </ac:spMkLst>
        </pc:spChg>
        <pc:spChg chg="add mod">
          <ac:chgData name="Mina Farmanbar" userId="2a1e0098-5dc4-4049-80c3-9d1d60d2f212" providerId="ADAL" clId="{3D244907-78E2-4ABD-947C-E03B338304B9}" dt="2024-05-22T13:51:08.532" v="865" actId="1076"/>
          <ac:spMkLst>
            <pc:docMk/>
            <pc:sldMk cId="1881219982" sldId="372"/>
            <ac:spMk id="13" creationId="{9FBDCC9E-E129-4B33-048E-CF88D7970428}"/>
          </ac:spMkLst>
        </pc:spChg>
        <pc:picChg chg="del">
          <ac:chgData name="Mina Farmanbar" userId="2a1e0098-5dc4-4049-80c3-9d1d60d2f212" providerId="ADAL" clId="{3D244907-78E2-4ABD-947C-E03B338304B9}" dt="2024-05-22T13:49:59.489" v="843" actId="478"/>
          <ac:picMkLst>
            <pc:docMk/>
            <pc:sldMk cId="1881219982" sldId="372"/>
            <ac:picMk id="7" creationId="{24D85F5B-5DE5-88C8-3CBB-CB146DE148D7}"/>
          </ac:picMkLst>
        </pc:picChg>
        <pc:picChg chg="add mod">
          <ac:chgData name="Mina Farmanbar" userId="2a1e0098-5dc4-4049-80c3-9d1d60d2f212" providerId="ADAL" clId="{3D244907-78E2-4ABD-947C-E03B338304B9}" dt="2024-05-22T13:50:23.609" v="855" actId="1076"/>
          <ac:picMkLst>
            <pc:docMk/>
            <pc:sldMk cId="1881219982" sldId="372"/>
            <ac:picMk id="10" creationId="{412658DD-71CA-313D-E2D8-8F92E037AE18}"/>
          </ac:picMkLst>
        </pc:picChg>
        <pc:picChg chg="add mod">
          <ac:chgData name="Mina Farmanbar" userId="2a1e0098-5dc4-4049-80c3-9d1d60d2f212" providerId="ADAL" clId="{3D244907-78E2-4ABD-947C-E03B338304B9}" dt="2024-05-22T13:50:56.479" v="862" actId="1076"/>
          <ac:picMkLst>
            <pc:docMk/>
            <pc:sldMk cId="1881219982" sldId="372"/>
            <ac:picMk id="12" creationId="{DB07D411-257C-42B7-2CAA-7C6976CBB933}"/>
          </ac:picMkLst>
        </pc:picChg>
      </pc:sldChg>
      <pc:sldChg chg="addSp modSp add mod">
        <pc:chgData name="Mina Farmanbar" userId="2a1e0098-5dc4-4049-80c3-9d1d60d2f212" providerId="ADAL" clId="{3D244907-78E2-4ABD-947C-E03B338304B9}" dt="2024-05-22T13:55:33.063" v="957" actId="1076"/>
        <pc:sldMkLst>
          <pc:docMk/>
          <pc:sldMk cId="1935127615" sldId="373"/>
        </pc:sldMkLst>
        <pc:spChg chg="mod">
          <ac:chgData name="Mina Farmanbar" userId="2a1e0098-5dc4-4049-80c3-9d1d60d2f212" providerId="ADAL" clId="{3D244907-78E2-4ABD-947C-E03B338304B9}" dt="2024-05-22T13:53:36.714" v="931" actId="403"/>
          <ac:spMkLst>
            <pc:docMk/>
            <pc:sldMk cId="1935127615" sldId="373"/>
            <ac:spMk id="4" creationId="{5836B600-4EAB-873E-73E0-1350466BC9A3}"/>
          </ac:spMkLst>
        </pc:spChg>
        <pc:spChg chg="add mod">
          <ac:chgData name="Mina Farmanbar" userId="2a1e0098-5dc4-4049-80c3-9d1d60d2f212" providerId="ADAL" clId="{3D244907-78E2-4ABD-947C-E03B338304B9}" dt="2024-05-22T13:55:18.220" v="954" actId="1076"/>
          <ac:spMkLst>
            <pc:docMk/>
            <pc:sldMk cId="1935127615" sldId="373"/>
            <ac:spMk id="9" creationId="{03BBDE26-5B61-30B7-2705-FF6004DE4BCF}"/>
          </ac:spMkLst>
        </pc:spChg>
        <pc:spChg chg="mod">
          <ac:chgData name="Mina Farmanbar" userId="2a1e0098-5dc4-4049-80c3-9d1d60d2f212" providerId="ADAL" clId="{3D244907-78E2-4ABD-947C-E03B338304B9}" dt="2024-05-22T13:55:33.063" v="957" actId="1076"/>
          <ac:spMkLst>
            <pc:docMk/>
            <pc:sldMk cId="1935127615" sldId="373"/>
            <ac:spMk id="13" creationId="{9FBDCC9E-E129-4B33-048E-CF88D7970428}"/>
          </ac:spMkLst>
        </pc:spChg>
        <pc:picChg chg="add mod">
          <ac:chgData name="Mina Farmanbar" userId="2a1e0098-5dc4-4049-80c3-9d1d60d2f212" providerId="ADAL" clId="{3D244907-78E2-4ABD-947C-E03B338304B9}" dt="2024-05-22T13:54:23.055" v="939" actId="14100"/>
          <ac:picMkLst>
            <pc:docMk/>
            <pc:sldMk cId="1935127615" sldId="373"/>
            <ac:picMk id="6" creationId="{EFA19892-0C5C-7131-FADC-C074E973A88D}"/>
          </ac:picMkLst>
        </pc:picChg>
        <pc:picChg chg="add mod">
          <ac:chgData name="Mina Farmanbar" userId="2a1e0098-5dc4-4049-80c3-9d1d60d2f212" providerId="ADAL" clId="{3D244907-78E2-4ABD-947C-E03B338304B9}" dt="2024-05-22T13:54:57.628" v="949" actId="14100"/>
          <ac:picMkLst>
            <pc:docMk/>
            <pc:sldMk cId="1935127615" sldId="373"/>
            <ac:picMk id="8" creationId="{3A650043-4D89-37DD-7D3E-216167DE4BEA}"/>
          </ac:picMkLst>
        </pc:picChg>
        <pc:picChg chg="mod">
          <ac:chgData name="Mina Farmanbar" userId="2a1e0098-5dc4-4049-80c3-9d1d60d2f212" providerId="ADAL" clId="{3D244907-78E2-4ABD-947C-E03B338304B9}" dt="2024-05-22T13:54:16.558" v="936" actId="1076"/>
          <ac:picMkLst>
            <pc:docMk/>
            <pc:sldMk cId="1935127615" sldId="373"/>
            <ac:picMk id="10" creationId="{412658DD-71CA-313D-E2D8-8F92E037AE18}"/>
          </ac:picMkLst>
        </pc:picChg>
        <pc:picChg chg="mod">
          <ac:chgData name="Mina Farmanbar" userId="2a1e0098-5dc4-4049-80c3-9d1d60d2f212" providerId="ADAL" clId="{3D244907-78E2-4ABD-947C-E03B338304B9}" dt="2024-05-22T13:54:28.847" v="942" actId="1076"/>
          <ac:picMkLst>
            <pc:docMk/>
            <pc:sldMk cId="1935127615" sldId="373"/>
            <ac:picMk id="12" creationId="{DB07D411-257C-42B7-2CAA-7C6976CBB933}"/>
          </ac:picMkLst>
        </pc:picChg>
      </pc:sldChg>
      <pc:sldChg chg="addSp delSp modSp add mod ord">
        <pc:chgData name="Mina Farmanbar" userId="2a1e0098-5dc4-4049-80c3-9d1d60d2f212" providerId="ADAL" clId="{3D244907-78E2-4ABD-947C-E03B338304B9}" dt="2024-05-22T15:03:47.498" v="1556" actId="1076"/>
        <pc:sldMkLst>
          <pc:docMk/>
          <pc:sldMk cId="4143734351" sldId="374"/>
        </pc:sldMkLst>
        <pc:spChg chg="mod">
          <ac:chgData name="Mina Farmanbar" userId="2a1e0098-5dc4-4049-80c3-9d1d60d2f212" providerId="ADAL" clId="{3D244907-78E2-4ABD-947C-E03B338304B9}" dt="2024-05-22T14:01:28.117" v="1042" actId="12"/>
          <ac:spMkLst>
            <pc:docMk/>
            <pc:sldMk cId="4143734351" sldId="374"/>
            <ac:spMk id="3" creationId="{2648FE84-14BC-983B-96C4-817DB9059958}"/>
          </ac:spMkLst>
        </pc:spChg>
        <pc:spChg chg="mod">
          <ac:chgData name="Mina Farmanbar" userId="2a1e0098-5dc4-4049-80c3-9d1d60d2f212" providerId="ADAL" clId="{3D244907-78E2-4ABD-947C-E03B338304B9}" dt="2024-05-22T13:56:28.797" v="965" actId="1076"/>
          <ac:spMkLst>
            <pc:docMk/>
            <pc:sldMk cId="4143734351" sldId="374"/>
            <ac:spMk id="4" creationId="{6D0552DE-DE9F-6602-C919-27123043CE16}"/>
          </ac:spMkLst>
        </pc:spChg>
        <pc:picChg chg="del">
          <ac:chgData name="Mina Farmanbar" userId="2a1e0098-5dc4-4049-80c3-9d1d60d2f212" providerId="ADAL" clId="{3D244907-78E2-4ABD-947C-E03B338304B9}" dt="2024-05-22T13:57:15.199" v="1009" actId="478"/>
          <ac:picMkLst>
            <pc:docMk/>
            <pc:sldMk cId="4143734351" sldId="374"/>
            <ac:picMk id="6" creationId="{64CA87DD-0CB9-CC40-F3CF-D0A8A37D33E5}"/>
          </ac:picMkLst>
        </pc:picChg>
        <pc:picChg chg="add mod">
          <ac:chgData name="Mina Farmanbar" userId="2a1e0098-5dc4-4049-80c3-9d1d60d2f212" providerId="ADAL" clId="{3D244907-78E2-4ABD-947C-E03B338304B9}" dt="2024-05-22T15:03:47.498" v="1556" actId="1076"/>
          <ac:picMkLst>
            <pc:docMk/>
            <pc:sldMk cId="4143734351" sldId="374"/>
            <ac:picMk id="7" creationId="{55866729-1E9F-C4BC-D40B-849B051061B8}"/>
          </ac:picMkLst>
        </pc:picChg>
      </pc:sldChg>
      <pc:sldChg chg="addSp delSp modSp add mod modNotesTx">
        <pc:chgData name="Mina Farmanbar" userId="2a1e0098-5dc4-4049-80c3-9d1d60d2f212" providerId="ADAL" clId="{3D244907-78E2-4ABD-947C-E03B338304B9}" dt="2024-05-22T14:09:49.817" v="1278" actId="1076"/>
        <pc:sldMkLst>
          <pc:docMk/>
          <pc:sldMk cId="627978799" sldId="375"/>
        </pc:sldMkLst>
        <pc:spChg chg="mod">
          <ac:chgData name="Mina Farmanbar" userId="2a1e0098-5dc4-4049-80c3-9d1d60d2f212" providerId="ADAL" clId="{3D244907-78E2-4ABD-947C-E03B338304B9}" dt="2024-05-22T14:09:48.281" v="1277" actId="21"/>
          <ac:spMkLst>
            <pc:docMk/>
            <pc:sldMk cId="627978799" sldId="375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3D244907-78E2-4ABD-947C-E03B338304B9}" dt="2024-05-22T14:09:22.555" v="1273" actId="478"/>
          <ac:picMkLst>
            <pc:docMk/>
            <pc:sldMk cId="627978799" sldId="375"/>
            <ac:picMk id="6" creationId="{1823D79E-976A-D63D-96D0-E8B37D8B04DF}"/>
          </ac:picMkLst>
        </pc:picChg>
        <pc:picChg chg="add mod">
          <ac:chgData name="Mina Farmanbar" userId="2a1e0098-5dc4-4049-80c3-9d1d60d2f212" providerId="ADAL" clId="{3D244907-78E2-4ABD-947C-E03B338304B9}" dt="2024-05-22T14:09:49.817" v="1278" actId="1076"/>
          <ac:picMkLst>
            <pc:docMk/>
            <pc:sldMk cId="627978799" sldId="375"/>
            <ac:picMk id="8" creationId="{F869BF08-7C1D-D757-C2E2-A7D1B3AEBB89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4:15:32.009" v="1338" actId="11529"/>
        <pc:sldMkLst>
          <pc:docMk/>
          <pc:sldMk cId="2457700347" sldId="376"/>
        </pc:sldMkLst>
        <pc:spChg chg="mod">
          <ac:chgData name="Mina Farmanbar" userId="2a1e0098-5dc4-4049-80c3-9d1d60d2f212" providerId="ADAL" clId="{3D244907-78E2-4ABD-947C-E03B338304B9}" dt="2024-05-22T14:13:19.964" v="1316" actId="20577"/>
          <ac:spMkLst>
            <pc:docMk/>
            <pc:sldMk cId="2457700347" sldId="376"/>
            <ac:spMk id="3" creationId="{C39C7012-E888-7C63-D532-E98EF48AADFF}"/>
          </ac:spMkLst>
        </pc:spChg>
        <pc:spChg chg="add">
          <ac:chgData name="Mina Farmanbar" userId="2a1e0098-5dc4-4049-80c3-9d1d60d2f212" providerId="ADAL" clId="{3D244907-78E2-4ABD-947C-E03B338304B9}" dt="2024-05-22T14:15:32.009" v="1338" actId="11529"/>
          <ac:spMkLst>
            <pc:docMk/>
            <pc:sldMk cId="2457700347" sldId="376"/>
            <ac:spMk id="10" creationId="{EF74338C-33CE-0D86-33A5-3EABD48402D0}"/>
          </ac:spMkLst>
        </pc:spChg>
        <pc:picChg chg="add del mod">
          <ac:chgData name="Mina Farmanbar" userId="2a1e0098-5dc4-4049-80c3-9d1d60d2f212" providerId="ADAL" clId="{3D244907-78E2-4ABD-947C-E03B338304B9}" dt="2024-05-22T14:12:26.964" v="1310" actId="478"/>
          <ac:picMkLst>
            <pc:docMk/>
            <pc:sldMk cId="2457700347" sldId="376"/>
            <ac:picMk id="6" creationId="{7B602602-4A65-BF35-46A0-207173696CB2}"/>
          </ac:picMkLst>
        </pc:picChg>
        <pc:picChg chg="mod">
          <ac:chgData name="Mina Farmanbar" userId="2a1e0098-5dc4-4049-80c3-9d1d60d2f212" providerId="ADAL" clId="{3D244907-78E2-4ABD-947C-E03B338304B9}" dt="2024-05-22T14:11:29.618" v="1306" actId="1076"/>
          <ac:picMkLst>
            <pc:docMk/>
            <pc:sldMk cId="2457700347" sldId="376"/>
            <ac:picMk id="8" creationId="{F869BF08-7C1D-D757-C2E2-A7D1B3AEBB89}"/>
          </ac:picMkLst>
        </pc:picChg>
        <pc:picChg chg="add mod">
          <ac:chgData name="Mina Farmanbar" userId="2a1e0098-5dc4-4049-80c3-9d1d60d2f212" providerId="ADAL" clId="{3D244907-78E2-4ABD-947C-E03B338304B9}" dt="2024-05-22T14:12:36.672" v="1315" actId="1076"/>
          <ac:picMkLst>
            <pc:docMk/>
            <pc:sldMk cId="2457700347" sldId="376"/>
            <ac:picMk id="9" creationId="{88D547C6-5526-D66F-9428-F2D37CCAE815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4:22:48.160" v="1436" actId="20577"/>
        <pc:sldMkLst>
          <pc:docMk/>
          <pc:sldMk cId="134078376" sldId="377"/>
        </pc:sldMkLst>
        <pc:spChg chg="mod">
          <ac:chgData name="Mina Farmanbar" userId="2a1e0098-5dc4-4049-80c3-9d1d60d2f212" providerId="ADAL" clId="{3D244907-78E2-4ABD-947C-E03B338304B9}" dt="2024-05-22T14:22:48.160" v="1436" actId="20577"/>
          <ac:spMkLst>
            <pc:docMk/>
            <pc:sldMk cId="134078376" sldId="377"/>
            <ac:spMk id="3" creationId="{C39C7012-E888-7C63-D532-E98EF48AADFF}"/>
          </ac:spMkLst>
        </pc:spChg>
        <pc:spChg chg="add mod">
          <ac:chgData name="Mina Farmanbar" userId="2a1e0098-5dc4-4049-80c3-9d1d60d2f212" providerId="ADAL" clId="{3D244907-78E2-4ABD-947C-E03B338304B9}" dt="2024-05-22T14:20:20.193" v="1419" actId="1076"/>
          <ac:spMkLst>
            <pc:docMk/>
            <pc:sldMk cId="134078376" sldId="377"/>
            <ac:spMk id="7" creationId="{7A2AA36E-44B8-B87B-B4F4-0A5F1D3D3D79}"/>
          </ac:spMkLst>
        </pc:spChg>
        <pc:picChg chg="add mod">
          <ac:chgData name="Mina Farmanbar" userId="2a1e0098-5dc4-4049-80c3-9d1d60d2f212" providerId="ADAL" clId="{3D244907-78E2-4ABD-947C-E03B338304B9}" dt="2024-05-22T14:20:20.193" v="1419" actId="1076"/>
          <ac:picMkLst>
            <pc:docMk/>
            <pc:sldMk cId="134078376" sldId="377"/>
            <ac:picMk id="6" creationId="{9826BDBC-3AEC-E19A-9E20-803429BA1FE7}"/>
          </ac:picMkLst>
        </pc:picChg>
        <pc:picChg chg="del">
          <ac:chgData name="Mina Farmanbar" userId="2a1e0098-5dc4-4049-80c3-9d1d60d2f212" providerId="ADAL" clId="{3D244907-78E2-4ABD-947C-E03B338304B9}" dt="2024-05-22T14:14:12.459" v="1318" actId="478"/>
          <ac:picMkLst>
            <pc:docMk/>
            <pc:sldMk cId="134078376" sldId="377"/>
            <ac:picMk id="8" creationId="{F869BF08-7C1D-D757-C2E2-A7D1B3AEBB89}"/>
          </ac:picMkLst>
        </pc:picChg>
        <pc:picChg chg="mod">
          <ac:chgData name="Mina Farmanbar" userId="2a1e0098-5dc4-4049-80c3-9d1d60d2f212" providerId="ADAL" clId="{3D244907-78E2-4ABD-947C-E03B338304B9}" dt="2024-05-22T14:20:20.193" v="1419" actId="1076"/>
          <ac:picMkLst>
            <pc:docMk/>
            <pc:sldMk cId="134078376" sldId="377"/>
            <ac:picMk id="9" creationId="{88D547C6-5526-D66F-9428-F2D37CCAE815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4:53:41.402" v="1472" actId="20577"/>
        <pc:sldMkLst>
          <pc:docMk/>
          <pc:sldMk cId="541082523" sldId="378"/>
        </pc:sldMkLst>
        <pc:spChg chg="mod">
          <ac:chgData name="Mina Farmanbar" userId="2a1e0098-5dc4-4049-80c3-9d1d60d2f212" providerId="ADAL" clId="{3D244907-78E2-4ABD-947C-E03B338304B9}" dt="2024-05-22T14:50:56.444" v="1445" actId="6549"/>
          <ac:spMkLst>
            <pc:docMk/>
            <pc:sldMk cId="541082523" sldId="378"/>
            <ac:spMk id="3" creationId="{C39C7012-E888-7C63-D532-E98EF48AADFF}"/>
          </ac:spMkLst>
        </pc:spChg>
        <pc:spChg chg="del">
          <ac:chgData name="Mina Farmanbar" userId="2a1e0098-5dc4-4049-80c3-9d1d60d2f212" providerId="ADAL" clId="{3D244907-78E2-4ABD-947C-E03B338304B9}" dt="2024-05-22T14:50:33.345" v="1439" actId="478"/>
          <ac:spMkLst>
            <pc:docMk/>
            <pc:sldMk cId="541082523" sldId="378"/>
            <ac:spMk id="7" creationId="{7A2AA36E-44B8-B87B-B4F4-0A5F1D3D3D79}"/>
          </ac:spMkLst>
        </pc:spChg>
        <pc:spChg chg="add mod">
          <ac:chgData name="Mina Farmanbar" userId="2a1e0098-5dc4-4049-80c3-9d1d60d2f212" providerId="ADAL" clId="{3D244907-78E2-4ABD-947C-E03B338304B9}" dt="2024-05-22T14:52:17.813" v="1456" actId="1076"/>
          <ac:spMkLst>
            <pc:docMk/>
            <pc:sldMk cId="541082523" sldId="378"/>
            <ac:spMk id="11" creationId="{CC32B797-B71E-2B85-18A6-FD5E08C1D8A8}"/>
          </ac:spMkLst>
        </pc:spChg>
        <pc:spChg chg="add mod">
          <ac:chgData name="Mina Farmanbar" userId="2a1e0098-5dc4-4049-80c3-9d1d60d2f212" providerId="ADAL" clId="{3D244907-78E2-4ABD-947C-E03B338304B9}" dt="2024-05-22T14:53:41.402" v="1472" actId="20577"/>
          <ac:spMkLst>
            <pc:docMk/>
            <pc:sldMk cId="541082523" sldId="378"/>
            <ac:spMk id="13" creationId="{0C7EBE28-40D3-2AAE-1CD7-2C0AC8EA6E1F}"/>
          </ac:spMkLst>
        </pc:spChg>
        <pc:picChg chg="del">
          <ac:chgData name="Mina Farmanbar" userId="2a1e0098-5dc4-4049-80c3-9d1d60d2f212" providerId="ADAL" clId="{3D244907-78E2-4ABD-947C-E03B338304B9}" dt="2024-05-22T14:50:33.681" v="1440" actId="478"/>
          <ac:picMkLst>
            <pc:docMk/>
            <pc:sldMk cId="541082523" sldId="378"/>
            <ac:picMk id="6" creationId="{9826BDBC-3AEC-E19A-9E20-803429BA1FE7}"/>
          </ac:picMkLst>
        </pc:picChg>
        <pc:picChg chg="add mod">
          <ac:chgData name="Mina Farmanbar" userId="2a1e0098-5dc4-4049-80c3-9d1d60d2f212" providerId="ADAL" clId="{3D244907-78E2-4ABD-947C-E03B338304B9}" dt="2024-05-22T14:52:42.865" v="1459" actId="1076"/>
          <ac:picMkLst>
            <pc:docMk/>
            <pc:sldMk cId="541082523" sldId="378"/>
            <ac:picMk id="8" creationId="{3FF5B0E7-707A-CE64-8164-BF46A2238827}"/>
          </ac:picMkLst>
        </pc:picChg>
        <pc:picChg chg="del">
          <ac:chgData name="Mina Farmanbar" userId="2a1e0098-5dc4-4049-80c3-9d1d60d2f212" providerId="ADAL" clId="{3D244907-78E2-4ABD-947C-E03B338304B9}" dt="2024-05-22T14:50:32.716" v="1438" actId="478"/>
          <ac:picMkLst>
            <pc:docMk/>
            <pc:sldMk cId="541082523" sldId="378"/>
            <ac:picMk id="9" creationId="{88D547C6-5526-D66F-9428-F2D37CCAE815}"/>
          </ac:picMkLst>
        </pc:picChg>
      </pc:sldChg>
      <pc:sldChg chg="addSp add del mod">
        <pc:chgData name="Mina Farmanbar" userId="2a1e0098-5dc4-4049-80c3-9d1d60d2f212" providerId="ADAL" clId="{3D244907-78E2-4ABD-947C-E03B338304B9}" dt="2024-05-22T14:56:47.163" v="1512" actId="47"/>
        <pc:sldMkLst>
          <pc:docMk/>
          <pc:sldMk cId="1853122757" sldId="379"/>
        </pc:sldMkLst>
        <pc:spChg chg="add">
          <ac:chgData name="Mina Farmanbar" userId="2a1e0098-5dc4-4049-80c3-9d1d60d2f212" providerId="ADAL" clId="{3D244907-78E2-4ABD-947C-E03B338304B9}" dt="2024-05-22T14:54:09.039" v="1474" actId="22"/>
          <ac:spMkLst>
            <pc:docMk/>
            <pc:sldMk cId="1853122757" sldId="379"/>
            <ac:spMk id="6" creationId="{54F18C9F-5CF8-7ADC-7F4C-EDF2F355B29E}"/>
          </ac:spMkLst>
        </pc:spChg>
      </pc:sldChg>
      <pc:sldChg chg="addSp delSp modSp add mod ord">
        <pc:chgData name="Mina Farmanbar" userId="2a1e0098-5dc4-4049-80c3-9d1d60d2f212" providerId="ADAL" clId="{3D244907-78E2-4ABD-947C-E03B338304B9}" dt="2024-05-22T14:56:38.613" v="1509" actId="21"/>
        <pc:sldMkLst>
          <pc:docMk/>
          <pc:sldMk cId="3948410985" sldId="380"/>
        </pc:sldMkLst>
        <pc:spChg chg="mod">
          <ac:chgData name="Mina Farmanbar" userId="2a1e0098-5dc4-4049-80c3-9d1d60d2f212" providerId="ADAL" clId="{3D244907-78E2-4ABD-947C-E03B338304B9}" dt="2024-05-22T14:56:38.613" v="1509" actId="21"/>
          <ac:spMkLst>
            <pc:docMk/>
            <pc:sldMk cId="3948410985" sldId="380"/>
            <ac:spMk id="3" creationId="{C39C7012-E888-7C63-D532-E98EF48AADFF}"/>
          </ac:spMkLst>
        </pc:spChg>
        <pc:spChg chg="del">
          <ac:chgData name="Mina Farmanbar" userId="2a1e0098-5dc4-4049-80c3-9d1d60d2f212" providerId="ADAL" clId="{3D244907-78E2-4ABD-947C-E03B338304B9}" dt="2024-05-22T14:54:33.497" v="1485" actId="478"/>
          <ac:spMkLst>
            <pc:docMk/>
            <pc:sldMk cId="3948410985" sldId="380"/>
            <ac:spMk id="7" creationId="{7A2AA36E-44B8-B87B-B4F4-0A5F1D3D3D79}"/>
          </ac:spMkLst>
        </pc:spChg>
        <pc:picChg chg="del">
          <ac:chgData name="Mina Farmanbar" userId="2a1e0098-5dc4-4049-80c3-9d1d60d2f212" providerId="ADAL" clId="{3D244907-78E2-4ABD-947C-E03B338304B9}" dt="2024-05-22T14:54:31.874" v="1483" actId="478"/>
          <ac:picMkLst>
            <pc:docMk/>
            <pc:sldMk cId="3948410985" sldId="380"/>
            <ac:picMk id="6" creationId="{9826BDBC-3AEC-E19A-9E20-803429BA1FE7}"/>
          </ac:picMkLst>
        </pc:picChg>
        <pc:picChg chg="add mod">
          <ac:chgData name="Mina Farmanbar" userId="2a1e0098-5dc4-4049-80c3-9d1d60d2f212" providerId="ADAL" clId="{3D244907-78E2-4ABD-947C-E03B338304B9}" dt="2024-05-22T14:56:07.738" v="1508" actId="1076"/>
          <ac:picMkLst>
            <pc:docMk/>
            <pc:sldMk cId="3948410985" sldId="380"/>
            <ac:picMk id="8" creationId="{4B1808B6-6948-15EB-615F-5B4942AFED32}"/>
          </ac:picMkLst>
        </pc:picChg>
        <pc:picChg chg="del">
          <ac:chgData name="Mina Farmanbar" userId="2a1e0098-5dc4-4049-80c3-9d1d60d2f212" providerId="ADAL" clId="{3D244907-78E2-4ABD-947C-E03B338304B9}" dt="2024-05-22T14:54:32.689" v="1484" actId="478"/>
          <ac:picMkLst>
            <pc:docMk/>
            <pc:sldMk cId="3948410985" sldId="380"/>
            <ac:picMk id="9" creationId="{88D547C6-5526-D66F-9428-F2D37CCAE815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4:58:30.124" v="1536" actId="1076"/>
        <pc:sldMkLst>
          <pc:docMk/>
          <pc:sldMk cId="2630406217" sldId="381"/>
        </pc:sldMkLst>
        <pc:spChg chg="mod">
          <ac:chgData name="Mina Farmanbar" userId="2a1e0098-5dc4-4049-80c3-9d1d60d2f212" providerId="ADAL" clId="{3D244907-78E2-4ABD-947C-E03B338304B9}" dt="2024-05-22T14:58:04.109" v="1527" actId="6549"/>
          <ac:spMkLst>
            <pc:docMk/>
            <pc:sldMk cId="2630406217" sldId="381"/>
            <ac:spMk id="3" creationId="{C39C7012-E888-7C63-D532-E98EF48AADFF}"/>
          </ac:spMkLst>
        </pc:spChg>
        <pc:picChg chg="add mod">
          <ac:chgData name="Mina Farmanbar" userId="2a1e0098-5dc4-4049-80c3-9d1d60d2f212" providerId="ADAL" clId="{3D244907-78E2-4ABD-947C-E03B338304B9}" dt="2024-05-22T14:58:26.034" v="1535" actId="1076"/>
          <ac:picMkLst>
            <pc:docMk/>
            <pc:sldMk cId="2630406217" sldId="381"/>
            <ac:picMk id="6" creationId="{DECC7804-2F5D-096B-7188-C20EDFF2A9E3}"/>
          </ac:picMkLst>
        </pc:picChg>
        <pc:picChg chg="del mod">
          <ac:chgData name="Mina Farmanbar" userId="2a1e0098-5dc4-4049-80c3-9d1d60d2f212" providerId="ADAL" clId="{3D244907-78E2-4ABD-947C-E03B338304B9}" dt="2024-05-22T14:56:53.680" v="1514" actId="478"/>
          <ac:picMkLst>
            <pc:docMk/>
            <pc:sldMk cId="2630406217" sldId="381"/>
            <ac:picMk id="8" creationId="{4B1808B6-6948-15EB-615F-5B4942AFED32}"/>
          </ac:picMkLst>
        </pc:picChg>
        <pc:picChg chg="add mod">
          <ac:chgData name="Mina Farmanbar" userId="2a1e0098-5dc4-4049-80c3-9d1d60d2f212" providerId="ADAL" clId="{3D244907-78E2-4ABD-947C-E03B338304B9}" dt="2024-05-22T14:58:30.124" v="1536" actId="1076"/>
          <ac:picMkLst>
            <pc:docMk/>
            <pc:sldMk cId="2630406217" sldId="381"/>
            <ac:picMk id="9" creationId="{8CAACA78-4649-9DBA-D35D-737AFA96EA05}"/>
          </ac:picMkLst>
        </pc:picChg>
      </pc:sldChg>
      <pc:sldChg chg="addSp delSp modSp add mod">
        <pc:chgData name="Mina Farmanbar" userId="2a1e0098-5dc4-4049-80c3-9d1d60d2f212" providerId="ADAL" clId="{3D244907-78E2-4ABD-947C-E03B338304B9}" dt="2024-05-22T14:59:36.622" v="1544" actId="1076"/>
        <pc:sldMkLst>
          <pc:docMk/>
          <pc:sldMk cId="1850162763" sldId="382"/>
        </pc:sldMkLst>
        <pc:spChg chg="mod">
          <ac:chgData name="Mina Farmanbar" userId="2a1e0098-5dc4-4049-80c3-9d1d60d2f212" providerId="ADAL" clId="{3D244907-78E2-4ABD-947C-E03B338304B9}" dt="2024-05-22T14:59:35.103" v="1543" actId="6549"/>
          <ac:spMkLst>
            <pc:docMk/>
            <pc:sldMk cId="1850162763" sldId="382"/>
            <ac:spMk id="3" creationId="{C39C7012-E888-7C63-D532-E98EF48AADFF}"/>
          </ac:spMkLst>
        </pc:spChg>
        <pc:picChg chg="del">
          <ac:chgData name="Mina Farmanbar" userId="2a1e0098-5dc4-4049-80c3-9d1d60d2f212" providerId="ADAL" clId="{3D244907-78E2-4ABD-947C-E03B338304B9}" dt="2024-05-22T14:59:27.968" v="1538" actId="478"/>
          <ac:picMkLst>
            <pc:docMk/>
            <pc:sldMk cId="1850162763" sldId="382"/>
            <ac:picMk id="6" creationId="{DECC7804-2F5D-096B-7188-C20EDFF2A9E3}"/>
          </ac:picMkLst>
        </pc:picChg>
        <pc:picChg chg="add mod">
          <ac:chgData name="Mina Farmanbar" userId="2a1e0098-5dc4-4049-80c3-9d1d60d2f212" providerId="ADAL" clId="{3D244907-78E2-4ABD-947C-E03B338304B9}" dt="2024-05-22T14:59:36.622" v="1544" actId="1076"/>
          <ac:picMkLst>
            <pc:docMk/>
            <pc:sldMk cId="1850162763" sldId="382"/>
            <ac:picMk id="7" creationId="{2287E0CB-EC25-E899-7F14-F0FAA208D98C}"/>
          </ac:picMkLst>
        </pc:picChg>
        <pc:picChg chg="del">
          <ac:chgData name="Mina Farmanbar" userId="2a1e0098-5dc4-4049-80c3-9d1d60d2f212" providerId="ADAL" clId="{3D244907-78E2-4ABD-947C-E03B338304B9}" dt="2024-05-22T14:59:28.432" v="1539" actId="478"/>
          <ac:picMkLst>
            <pc:docMk/>
            <pc:sldMk cId="1850162763" sldId="382"/>
            <ac:picMk id="9" creationId="{8CAACA78-4649-9DBA-D35D-737AFA96EA05}"/>
          </ac:picMkLst>
        </pc:picChg>
      </pc:sldChg>
      <pc:sldChg chg="addSp delSp modSp add mod modNotesTx">
        <pc:chgData name="Mina Farmanbar" userId="2a1e0098-5dc4-4049-80c3-9d1d60d2f212" providerId="ADAL" clId="{3D244907-78E2-4ABD-947C-E03B338304B9}" dt="2024-05-22T15:05:43.401" v="1568" actId="20577"/>
        <pc:sldMkLst>
          <pc:docMk/>
          <pc:sldMk cId="705843042" sldId="383"/>
        </pc:sldMkLst>
        <pc:spChg chg="add mod">
          <ac:chgData name="Mina Farmanbar" userId="2a1e0098-5dc4-4049-80c3-9d1d60d2f212" providerId="ADAL" clId="{3D244907-78E2-4ABD-947C-E03B338304B9}" dt="2024-05-22T15:00:16.064" v="1547" actId="1076"/>
          <ac:spMkLst>
            <pc:docMk/>
            <pc:sldMk cId="705843042" sldId="383"/>
            <ac:spMk id="6" creationId="{76BA38B7-8493-3150-F863-F32F12631330}"/>
          </ac:spMkLst>
        </pc:spChg>
        <pc:picChg chg="del">
          <ac:chgData name="Mina Farmanbar" userId="2a1e0098-5dc4-4049-80c3-9d1d60d2f212" providerId="ADAL" clId="{3D244907-78E2-4ABD-947C-E03B338304B9}" dt="2024-05-22T15:00:23.521" v="1548" actId="478"/>
          <ac:picMkLst>
            <pc:docMk/>
            <pc:sldMk cId="705843042" sldId="383"/>
            <ac:picMk id="7" creationId="{2287E0CB-EC25-E899-7F14-F0FAA208D98C}"/>
          </ac:picMkLst>
        </pc:picChg>
        <pc:picChg chg="add mod">
          <ac:chgData name="Mina Farmanbar" userId="2a1e0098-5dc4-4049-80c3-9d1d60d2f212" providerId="ADAL" clId="{3D244907-78E2-4ABD-947C-E03B338304B9}" dt="2024-05-22T15:00:27.560" v="1551" actId="1076"/>
          <ac:picMkLst>
            <pc:docMk/>
            <pc:sldMk cId="705843042" sldId="383"/>
            <ac:picMk id="9" creationId="{7FD7EFE0-81C0-C4D9-AFEE-B8F1DE6ADE8D}"/>
          </ac:picMkLst>
        </pc:picChg>
      </pc:sldChg>
      <pc:sldMasterChg chg="delSldLayout">
        <pc:chgData name="Mina Farmanbar" userId="2a1e0098-5dc4-4049-80c3-9d1d60d2f212" providerId="ADAL" clId="{3D244907-78E2-4ABD-947C-E03B338304B9}" dt="2024-05-22T15:13:27.519" v="1569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3D244907-78E2-4ABD-947C-E03B338304B9}" dt="2024-05-22T15:13:27.519" v="1569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CE208FC2-3EDF-488F-9CC2-00E587EB9855}"/>
    <pc:docChg chg="undo custSel addSld delSld modSld">
      <pc:chgData name="Mina Farmanbar" userId="2a1e0098-5dc4-4049-80c3-9d1d60d2f212" providerId="ADAL" clId="{CE208FC2-3EDF-488F-9CC2-00E587EB9855}" dt="2024-05-22T15:35:52.837" v="105" actId="20577"/>
      <pc:docMkLst>
        <pc:docMk/>
      </pc:docMkLst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431343812" sldId="308"/>
        </pc:sldMkLst>
      </pc:sldChg>
      <pc:sldChg chg="modSp mod">
        <pc:chgData name="Mina Farmanbar" userId="2a1e0098-5dc4-4049-80c3-9d1d60d2f212" providerId="ADAL" clId="{CE208FC2-3EDF-488F-9CC2-00E587EB9855}" dt="2024-05-22T15:33:24.877" v="83" actId="12"/>
        <pc:sldMkLst>
          <pc:docMk/>
          <pc:sldMk cId="2560173086" sldId="337"/>
        </pc:sldMkLst>
        <pc:spChg chg="mod">
          <ac:chgData name="Mina Farmanbar" userId="2a1e0098-5dc4-4049-80c3-9d1d60d2f212" providerId="ADAL" clId="{CE208FC2-3EDF-488F-9CC2-00E587EB9855}" dt="2024-05-22T15:33:24.877" v="83" actId="12"/>
          <ac:spMkLst>
            <pc:docMk/>
            <pc:sldMk cId="2560173086" sldId="337"/>
            <ac:spMk id="6" creationId="{EB9B3596-F9B3-F221-9D71-024572A75F9B}"/>
          </ac:spMkLst>
        </pc:spChg>
      </pc:sldChg>
      <pc:sldChg chg="modSp mod">
        <pc:chgData name="Mina Farmanbar" userId="2a1e0098-5dc4-4049-80c3-9d1d60d2f212" providerId="ADAL" clId="{CE208FC2-3EDF-488F-9CC2-00E587EB9855}" dt="2024-05-22T15:31:58.359" v="78"/>
        <pc:sldMkLst>
          <pc:docMk/>
          <pc:sldMk cId="3609930615" sldId="342"/>
        </pc:sldMkLst>
        <pc:spChg chg="mod">
          <ac:chgData name="Mina Farmanbar" userId="2a1e0098-5dc4-4049-80c3-9d1d60d2f212" providerId="ADAL" clId="{CE208FC2-3EDF-488F-9CC2-00E587EB9855}" dt="2024-05-22T15:31:58.359" v="78"/>
          <ac:spMkLst>
            <pc:docMk/>
            <pc:sldMk cId="3609930615" sldId="342"/>
            <ac:spMk id="3" creationId="{C39C7012-E888-7C63-D532-E98EF48AADFF}"/>
          </ac:spMkLst>
        </pc:spChg>
      </pc:sldChg>
      <pc:sldChg chg="modSp add mod">
        <pc:chgData name="Mina Farmanbar" userId="2a1e0098-5dc4-4049-80c3-9d1d60d2f212" providerId="ADAL" clId="{CE208FC2-3EDF-488F-9CC2-00E587EB9855}" dt="2024-05-22T15:35:52.837" v="105" actId="20577"/>
        <pc:sldMkLst>
          <pc:docMk/>
          <pc:sldMk cId="1196871521" sldId="343"/>
        </pc:sldMkLst>
        <pc:spChg chg="mod">
          <ac:chgData name="Mina Farmanbar" userId="2a1e0098-5dc4-4049-80c3-9d1d60d2f212" providerId="ADAL" clId="{CE208FC2-3EDF-488F-9CC2-00E587EB9855}" dt="2024-05-22T15:35:52.837" v="105" actId="20577"/>
          <ac:spMkLst>
            <pc:docMk/>
            <pc:sldMk cId="1196871521" sldId="343"/>
            <ac:spMk id="6" creationId="{EB9B3596-F9B3-F221-9D71-024572A75F9B}"/>
          </ac:spMkLst>
        </pc:spChg>
      </pc:sldChg>
      <pc:sldChg chg="addSp modSp add mod">
        <pc:chgData name="Mina Farmanbar" userId="2a1e0098-5dc4-4049-80c3-9d1d60d2f212" providerId="ADAL" clId="{CE208FC2-3EDF-488F-9CC2-00E587EB9855}" dt="2024-05-22T15:22:27.720" v="16" actId="6549"/>
        <pc:sldMkLst>
          <pc:docMk/>
          <pc:sldMk cId="337014408" sldId="344"/>
        </pc:sldMkLst>
        <pc:spChg chg="mod">
          <ac:chgData name="Mina Farmanbar" userId="2a1e0098-5dc4-4049-80c3-9d1d60d2f212" providerId="ADAL" clId="{CE208FC2-3EDF-488F-9CC2-00E587EB9855}" dt="2024-05-22T15:21:46.389" v="12"/>
          <ac:spMkLst>
            <pc:docMk/>
            <pc:sldMk cId="337014408" sldId="344"/>
            <ac:spMk id="2" creationId="{A6F21DE4-955D-A9A8-26EC-787FD6B066A4}"/>
          </ac:spMkLst>
        </pc:spChg>
        <pc:spChg chg="mod">
          <ac:chgData name="Mina Farmanbar" userId="2a1e0098-5dc4-4049-80c3-9d1d60d2f212" providerId="ADAL" clId="{CE208FC2-3EDF-488F-9CC2-00E587EB9855}" dt="2024-05-22T15:22:27.720" v="16" actId="6549"/>
          <ac:spMkLst>
            <pc:docMk/>
            <pc:sldMk cId="337014408" sldId="344"/>
            <ac:spMk id="3" creationId="{C39C7012-E888-7C63-D532-E98EF48AADFF}"/>
          </ac:spMkLst>
        </pc:spChg>
        <pc:picChg chg="add mod">
          <ac:chgData name="Mina Farmanbar" userId="2a1e0098-5dc4-4049-80c3-9d1d60d2f212" providerId="ADAL" clId="{CE208FC2-3EDF-488F-9CC2-00E587EB9855}" dt="2024-05-22T15:22:24.922" v="15" actId="1076"/>
          <ac:picMkLst>
            <pc:docMk/>
            <pc:sldMk cId="337014408" sldId="344"/>
            <ac:picMk id="1026" creationId="{415B8057-E453-1B2D-62E7-27F7402CB6D3}"/>
          </ac:picMkLst>
        </pc:picChg>
      </pc:sldChg>
      <pc:sldChg chg="delSp modSp add mod">
        <pc:chgData name="Mina Farmanbar" userId="2a1e0098-5dc4-4049-80c3-9d1d60d2f212" providerId="ADAL" clId="{CE208FC2-3EDF-488F-9CC2-00E587EB9855}" dt="2024-05-22T15:32:32.768" v="82" actId="20577"/>
        <pc:sldMkLst>
          <pc:docMk/>
          <pc:sldMk cId="2817043173" sldId="345"/>
        </pc:sldMkLst>
        <pc:spChg chg="mod">
          <ac:chgData name="Mina Farmanbar" userId="2a1e0098-5dc4-4049-80c3-9d1d60d2f212" providerId="ADAL" clId="{CE208FC2-3EDF-488F-9CC2-00E587EB9855}" dt="2024-05-22T15:32:32.768" v="82" actId="20577"/>
          <ac:spMkLst>
            <pc:docMk/>
            <pc:sldMk cId="2817043173" sldId="345"/>
            <ac:spMk id="3" creationId="{C39C7012-E888-7C63-D532-E98EF48AADFF}"/>
          </ac:spMkLst>
        </pc:spChg>
        <pc:picChg chg="del">
          <ac:chgData name="Mina Farmanbar" userId="2a1e0098-5dc4-4049-80c3-9d1d60d2f212" providerId="ADAL" clId="{CE208FC2-3EDF-488F-9CC2-00E587EB9855}" dt="2024-05-22T15:22:33.291" v="18" actId="478"/>
          <ac:picMkLst>
            <pc:docMk/>
            <pc:sldMk cId="2817043173" sldId="345"/>
            <ac:picMk id="1026" creationId="{415B8057-E453-1B2D-62E7-27F7402CB6D3}"/>
          </ac:picMkLst>
        </pc:picChg>
      </pc:sldChg>
      <pc:sldChg chg="addSp modSp add mod modClrScheme chgLayout">
        <pc:chgData name="Mina Farmanbar" userId="2a1e0098-5dc4-4049-80c3-9d1d60d2f212" providerId="ADAL" clId="{CE208FC2-3EDF-488F-9CC2-00E587EB9855}" dt="2024-05-22T15:34:10.320" v="89" actId="20577"/>
        <pc:sldMkLst>
          <pc:docMk/>
          <pc:sldMk cId="3060188776" sldId="346"/>
        </pc:sldMkLst>
        <pc:spChg chg="mod">
          <ac:chgData name="Mina Farmanbar" userId="2a1e0098-5dc4-4049-80c3-9d1d60d2f212" providerId="ADAL" clId="{CE208FC2-3EDF-488F-9CC2-00E587EB9855}" dt="2024-05-22T15:25:51.900" v="36" actId="26606"/>
          <ac:spMkLst>
            <pc:docMk/>
            <pc:sldMk cId="3060188776" sldId="346"/>
            <ac:spMk id="2" creationId="{C809471F-EAF4-824E-AC7E-40A276E0B980}"/>
          </ac:spMkLst>
        </pc:spChg>
        <pc:spChg chg="mod ord">
          <ac:chgData name="Mina Farmanbar" userId="2a1e0098-5dc4-4049-80c3-9d1d60d2f212" providerId="ADAL" clId="{CE208FC2-3EDF-488F-9CC2-00E587EB9855}" dt="2024-05-22T15:25:51.900" v="36" actId="26606"/>
          <ac:spMkLst>
            <pc:docMk/>
            <pc:sldMk cId="3060188776" sldId="346"/>
            <ac:spMk id="4" creationId="{EA59A204-5017-D88C-14F1-E7D796CA26B3}"/>
          </ac:spMkLst>
        </pc:spChg>
        <pc:spChg chg="mod">
          <ac:chgData name="Mina Farmanbar" userId="2a1e0098-5dc4-4049-80c3-9d1d60d2f212" providerId="ADAL" clId="{CE208FC2-3EDF-488F-9CC2-00E587EB9855}" dt="2024-05-22T15:34:10.320" v="89" actId="20577"/>
          <ac:spMkLst>
            <pc:docMk/>
            <pc:sldMk cId="3060188776" sldId="346"/>
            <ac:spMk id="6" creationId="{EB9B3596-F9B3-F221-9D71-024572A75F9B}"/>
          </ac:spMkLst>
        </pc:spChg>
        <pc:picChg chg="add mod">
          <ac:chgData name="Mina Farmanbar" userId="2a1e0098-5dc4-4049-80c3-9d1d60d2f212" providerId="ADAL" clId="{CE208FC2-3EDF-488F-9CC2-00E587EB9855}" dt="2024-05-22T15:25:51.900" v="36" actId="26606"/>
          <ac:picMkLst>
            <pc:docMk/>
            <pc:sldMk cId="3060188776" sldId="346"/>
            <ac:picMk id="2050" creationId="{E55B6C14-3613-DBDB-3B74-8E680F3E40C5}"/>
          </ac:picMkLst>
        </pc:picChg>
      </pc:sldChg>
      <pc:sldChg chg="modSp add mod">
        <pc:chgData name="Mina Farmanbar" userId="2a1e0098-5dc4-4049-80c3-9d1d60d2f212" providerId="ADAL" clId="{CE208FC2-3EDF-488F-9CC2-00E587EB9855}" dt="2024-05-22T15:34:16.408" v="90" actId="12"/>
        <pc:sldMkLst>
          <pc:docMk/>
          <pc:sldMk cId="1374425561" sldId="347"/>
        </pc:sldMkLst>
        <pc:spChg chg="mod">
          <ac:chgData name="Mina Farmanbar" userId="2a1e0098-5dc4-4049-80c3-9d1d60d2f212" providerId="ADAL" clId="{CE208FC2-3EDF-488F-9CC2-00E587EB9855}" dt="2024-05-22T15:34:16.408" v="90" actId="12"/>
          <ac:spMkLst>
            <pc:docMk/>
            <pc:sldMk cId="1374425561" sldId="347"/>
            <ac:spMk id="6" creationId="{EB9B3596-F9B3-F221-9D71-024572A75F9B}"/>
          </ac:spMkLst>
        </pc:spChg>
      </pc:sldChg>
      <pc:sldChg chg="addSp delSp modSp add mod">
        <pc:chgData name="Mina Farmanbar" userId="2a1e0098-5dc4-4049-80c3-9d1d60d2f212" providerId="ADAL" clId="{CE208FC2-3EDF-488F-9CC2-00E587EB9855}" dt="2024-05-22T15:34:40.338" v="91" actId="113"/>
        <pc:sldMkLst>
          <pc:docMk/>
          <pc:sldMk cId="3521339175" sldId="348"/>
        </pc:sldMkLst>
        <pc:spChg chg="mod">
          <ac:chgData name="Mina Farmanbar" userId="2a1e0098-5dc4-4049-80c3-9d1d60d2f212" providerId="ADAL" clId="{CE208FC2-3EDF-488F-9CC2-00E587EB9855}" dt="2024-05-22T15:28:56.043" v="54" actId="6549"/>
          <ac:spMkLst>
            <pc:docMk/>
            <pc:sldMk cId="3521339175" sldId="348"/>
            <ac:spMk id="2" creationId="{C809471F-EAF4-824E-AC7E-40A276E0B980}"/>
          </ac:spMkLst>
        </pc:spChg>
        <pc:spChg chg="mod">
          <ac:chgData name="Mina Farmanbar" userId="2a1e0098-5dc4-4049-80c3-9d1d60d2f212" providerId="ADAL" clId="{CE208FC2-3EDF-488F-9CC2-00E587EB9855}" dt="2024-05-22T15:34:40.338" v="91" actId="113"/>
          <ac:spMkLst>
            <pc:docMk/>
            <pc:sldMk cId="3521339175" sldId="348"/>
            <ac:spMk id="6" creationId="{EB9B3596-F9B3-F221-9D71-024572A75F9B}"/>
          </ac:spMkLst>
        </pc:spChg>
        <pc:picChg chg="del">
          <ac:chgData name="Mina Farmanbar" userId="2a1e0098-5dc4-4049-80c3-9d1d60d2f212" providerId="ADAL" clId="{CE208FC2-3EDF-488F-9CC2-00E587EB9855}" dt="2024-05-22T15:29:34.025" v="61" actId="478"/>
          <ac:picMkLst>
            <pc:docMk/>
            <pc:sldMk cId="3521339175" sldId="348"/>
            <ac:picMk id="2050" creationId="{E55B6C14-3613-DBDB-3B74-8E680F3E40C5}"/>
          </ac:picMkLst>
        </pc:picChg>
        <pc:picChg chg="add mod">
          <ac:chgData name="Mina Farmanbar" userId="2a1e0098-5dc4-4049-80c3-9d1d60d2f212" providerId="ADAL" clId="{CE208FC2-3EDF-488F-9CC2-00E587EB9855}" dt="2024-05-22T15:30:45.687" v="75" actId="1076"/>
          <ac:picMkLst>
            <pc:docMk/>
            <pc:sldMk cId="3521339175" sldId="348"/>
            <ac:picMk id="3074" creationId="{BD153DDE-009E-F54F-DD76-1D2D10B14EFD}"/>
          </ac:picMkLst>
        </pc:picChg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2333136325" sldId="357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197934818" sldId="358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2634099753" sldId="367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331388274" sldId="368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979030366" sldId="369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909965860" sldId="370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3280692553" sldId="371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881219982" sldId="372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935127615" sldId="373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4143734351" sldId="374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627978799" sldId="375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2457700347" sldId="376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34078376" sldId="377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541082523" sldId="378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3948410985" sldId="380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2630406217" sldId="381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1850162763" sldId="382"/>
        </pc:sldMkLst>
      </pc:sldChg>
      <pc:sldChg chg="del">
        <pc:chgData name="Mina Farmanbar" userId="2a1e0098-5dc4-4049-80c3-9d1d60d2f212" providerId="ADAL" clId="{CE208FC2-3EDF-488F-9CC2-00E587EB9855}" dt="2024-05-22T15:15:18.342" v="0" actId="47"/>
        <pc:sldMkLst>
          <pc:docMk/>
          <pc:sldMk cId="705843042" sldId="383"/>
        </pc:sldMkLst>
      </pc:sldChg>
    </pc:docChg>
  </pc:docChgLst>
  <pc:docChgLst>
    <pc:chgData name="Mina Farmanbar" userId="2a1e0098-5dc4-4049-80c3-9d1d60d2f212" providerId="ADAL" clId="{DB981263-5DC7-4BE4-8B06-A212FF436282}"/>
    <pc:docChg chg="undo custSel addSld delSld modSld sldOrd">
      <pc:chgData name="Mina Farmanbar" userId="2a1e0098-5dc4-4049-80c3-9d1d60d2f212" providerId="ADAL" clId="{DB981263-5DC7-4BE4-8B06-A212FF436282}" dt="2024-05-07T13:18:12.545" v="3633" actId="16959"/>
      <pc:docMkLst>
        <pc:docMk/>
      </pc:docMkLst>
      <pc:sldChg chg="modSp mod modNotesTx">
        <pc:chgData name="Mina Farmanbar" userId="2a1e0098-5dc4-4049-80c3-9d1d60d2f212" providerId="ADAL" clId="{DB981263-5DC7-4BE4-8B06-A212FF436282}" dt="2024-05-07T09:05:38.278" v="2522"/>
        <pc:sldMkLst>
          <pc:docMk/>
          <pc:sldMk cId="2259308896" sldId="256"/>
        </pc:sldMkLst>
        <pc:spChg chg="mod">
          <ac:chgData name="Mina Farmanbar" userId="2a1e0098-5dc4-4049-80c3-9d1d60d2f212" providerId="ADAL" clId="{DB981263-5DC7-4BE4-8B06-A212FF436282}" dt="2024-04-29T12:03:09.018" v="1402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DB981263-5DC7-4BE4-8B06-A212FF436282}" dt="2024-04-29T12:04:26.034" v="1441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DB981263-5DC7-4BE4-8B06-A212FF436282}" dt="2024-04-29T09:24:27.655" v="344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DB981263-5DC7-4BE4-8B06-A212FF436282}" dt="2024-04-29T09:24:32.520" v="361" actId="47"/>
        <pc:sldMkLst>
          <pc:docMk/>
          <pc:sldMk cId="853261029" sldId="294"/>
        </pc:sldMkLst>
      </pc:sldChg>
      <pc:sldChg chg="del">
        <pc:chgData name="Mina Farmanbar" userId="2a1e0098-5dc4-4049-80c3-9d1d60d2f212" providerId="ADAL" clId="{DB981263-5DC7-4BE4-8B06-A212FF436282}" dt="2024-04-29T09:24:27.073" v="342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DB981263-5DC7-4BE4-8B06-A212FF436282}" dt="2024-04-29T09:24:27.508" v="343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DB981263-5DC7-4BE4-8B06-A212FF436282}" dt="2024-04-29T09:24:27.806" v="345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DB981263-5DC7-4BE4-8B06-A212FF436282}" dt="2024-04-29T09:24:28.045" v="346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DB981263-5DC7-4BE4-8B06-A212FF436282}" dt="2024-04-29T09:24:28.892" v="350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DB981263-5DC7-4BE4-8B06-A212FF436282}" dt="2024-04-29T09:24:28.579" v="348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DB981263-5DC7-4BE4-8B06-A212FF436282}" dt="2024-04-29T09:24:28.730" v="349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DB981263-5DC7-4BE4-8B06-A212FF436282}" dt="2024-04-29T09:24:28.407" v="34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DB981263-5DC7-4BE4-8B06-A212FF436282}" dt="2024-04-29T12:04:26.790" v="1442" actId="47"/>
        <pc:sldMkLst>
          <pc:docMk/>
          <pc:sldMk cId="1484408720" sldId="307"/>
        </pc:sldMkLst>
      </pc:sldChg>
      <pc:sldChg chg="modSp mod modNotesTx">
        <pc:chgData name="Mina Farmanbar" userId="2a1e0098-5dc4-4049-80c3-9d1d60d2f212" providerId="ADAL" clId="{DB981263-5DC7-4BE4-8B06-A212FF436282}" dt="2024-05-07T09:20:17.626" v="2586" actId="20577"/>
        <pc:sldMkLst>
          <pc:docMk/>
          <pc:sldMk cId="431343812" sldId="308"/>
        </pc:sldMkLst>
        <pc:spChg chg="mod">
          <ac:chgData name="Mina Farmanbar" userId="2a1e0098-5dc4-4049-80c3-9d1d60d2f212" providerId="ADAL" clId="{DB981263-5DC7-4BE4-8B06-A212FF436282}" dt="2024-04-29T08:55:08.989" v="27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DB981263-5DC7-4BE4-8B06-A212FF436282}" dt="2024-04-29T08:58:02.075" v="61" actId="27636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mod">
        <pc:chgData name="Mina Farmanbar" userId="2a1e0098-5dc4-4049-80c3-9d1d60d2f212" providerId="ADAL" clId="{DB981263-5DC7-4BE4-8B06-A212FF436282}" dt="2024-04-29T09:27:24.157" v="403" actId="1076"/>
        <pc:sldMkLst>
          <pc:docMk/>
          <pc:sldMk cId="3652323871" sldId="309"/>
        </pc:sldMkLst>
        <pc:spChg chg="mod">
          <ac:chgData name="Mina Farmanbar" userId="2a1e0098-5dc4-4049-80c3-9d1d60d2f212" providerId="ADAL" clId="{DB981263-5DC7-4BE4-8B06-A212FF436282}" dt="2024-04-29T09:22:40.926" v="336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DB981263-5DC7-4BE4-8B06-A212FF436282}" dt="2024-04-29T09:23:11.362" v="340" actId="207"/>
          <ac:spMkLst>
            <pc:docMk/>
            <pc:sldMk cId="3652323871" sldId="309"/>
            <ac:spMk id="3" creationId="{8DECAAC9-227F-9DE8-BB67-56A231BC9C37}"/>
          </ac:spMkLst>
        </pc:spChg>
        <pc:picChg chg="add del mod">
          <ac:chgData name="Mina Farmanbar" userId="2a1e0098-5dc4-4049-80c3-9d1d60d2f212" providerId="ADAL" clId="{DB981263-5DC7-4BE4-8B06-A212FF436282}" dt="2024-04-29T09:27:18.085" v="400" actId="478"/>
          <ac:picMkLst>
            <pc:docMk/>
            <pc:sldMk cId="3652323871" sldId="309"/>
            <ac:picMk id="6" creationId="{A79832F5-4014-5925-9180-E3C71FE3DB0F}"/>
          </ac:picMkLst>
        </pc:picChg>
        <pc:picChg chg="add mod">
          <ac:chgData name="Mina Farmanbar" userId="2a1e0098-5dc4-4049-80c3-9d1d60d2f212" providerId="ADAL" clId="{DB981263-5DC7-4BE4-8B06-A212FF436282}" dt="2024-04-29T09:27:24.157" v="403" actId="1076"/>
          <ac:picMkLst>
            <pc:docMk/>
            <pc:sldMk cId="3652323871" sldId="309"/>
            <ac:picMk id="8" creationId="{484168F1-E8FC-1ACA-3885-EEE487DAE13F}"/>
          </ac:picMkLst>
        </pc:picChg>
        <pc:picChg chg="add del mod">
          <ac:chgData name="Mina Farmanbar" userId="2a1e0098-5dc4-4049-80c3-9d1d60d2f212" providerId="ADAL" clId="{DB981263-5DC7-4BE4-8B06-A212FF436282}" dt="2024-04-29T09:25:28.943" v="375" actId="478"/>
          <ac:picMkLst>
            <pc:docMk/>
            <pc:sldMk cId="3652323871" sldId="309"/>
            <ac:picMk id="2050" creationId="{D26462DF-2F4D-99B6-C2A4-04F370C9BB0B}"/>
          </ac:picMkLst>
        </pc:picChg>
        <pc:picChg chg="add del mod">
          <ac:chgData name="Mina Farmanbar" userId="2a1e0098-5dc4-4049-80c3-9d1d60d2f212" providerId="ADAL" clId="{DB981263-5DC7-4BE4-8B06-A212FF436282}" dt="2024-04-29T09:26:08.328" v="388" actId="478"/>
          <ac:picMkLst>
            <pc:docMk/>
            <pc:sldMk cId="3652323871" sldId="309"/>
            <ac:picMk id="2052" creationId="{7717C988-4852-72CB-38E1-44437FA726E6}"/>
          </ac:picMkLst>
        </pc:picChg>
        <pc:picChg chg="add del mod">
          <ac:chgData name="Mina Farmanbar" userId="2a1e0098-5dc4-4049-80c3-9d1d60d2f212" providerId="ADAL" clId="{DB981263-5DC7-4BE4-8B06-A212FF436282}" dt="2024-04-29T09:27:18.482" v="401" actId="478"/>
          <ac:picMkLst>
            <pc:docMk/>
            <pc:sldMk cId="3652323871" sldId="309"/>
            <ac:picMk id="2054" creationId="{3D56168E-7407-DDB9-E35E-26437719B5F7}"/>
          </ac:picMkLst>
        </pc:picChg>
      </pc:sldChg>
      <pc:sldChg chg="add del">
        <pc:chgData name="Mina Farmanbar" userId="2a1e0098-5dc4-4049-80c3-9d1d60d2f212" providerId="ADAL" clId="{DB981263-5DC7-4BE4-8B06-A212FF436282}" dt="2024-05-07T08:44:36.534" v="2520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DB981263-5DC7-4BE4-8B06-A212FF436282}" dt="2024-04-29T09:24:30.436" v="355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DB981263-5DC7-4BE4-8B06-A212FF436282}" dt="2024-04-29T09:24:30.889" v="357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DB981263-5DC7-4BE4-8B06-A212FF436282}" dt="2024-04-29T09:24:31.053" v="358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DB981263-5DC7-4BE4-8B06-A212FF436282}" dt="2024-04-29T09:24:31.234" v="359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DB981263-5DC7-4BE4-8B06-A212FF436282}" dt="2024-04-29T09:24:32.294" v="360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DB981263-5DC7-4BE4-8B06-A212FF436282}" dt="2024-04-29T09:24:29.181" v="352" actId="47"/>
        <pc:sldMkLst>
          <pc:docMk/>
          <pc:sldMk cId="1032737226" sldId="316"/>
        </pc:sldMkLst>
      </pc:sldChg>
      <pc:sldChg chg="add del modNotesTx">
        <pc:chgData name="Mina Farmanbar" userId="2a1e0098-5dc4-4049-80c3-9d1d60d2f212" providerId="ADAL" clId="{DB981263-5DC7-4BE4-8B06-A212FF436282}" dt="2024-05-07T09:06:28.567" v="2523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DB981263-5DC7-4BE4-8B06-A212FF436282}" dt="2024-04-29T09:24:30.102" v="354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DB981263-5DC7-4BE4-8B06-A212FF436282}" dt="2024-04-29T09:24:30.711" v="356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DB981263-5DC7-4BE4-8B06-A212FF436282}" dt="2024-04-29T09:24:40.577" v="374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DB981263-5DC7-4BE4-8B06-A212FF436282}" dt="2024-04-29T09:24:32.742" v="362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DB981263-5DC7-4BE4-8B06-A212FF436282}" dt="2024-04-29T09:24:33.127" v="363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DB981263-5DC7-4BE4-8B06-A212FF436282}" dt="2024-04-29T09:24:33.484" v="364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DB981263-5DC7-4BE4-8B06-A212FF436282}" dt="2024-04-29T09:24:33.781" v="365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DB981263-5DC7-4BE4-8B06-A212FF436282}" dt="2024-04-29T09:24:34.070" v="366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DB981263-5DC7-4BE4-8B06-A212FF436282}" dt="2024-04-29T09:24:34.404" v="367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DB981263-5DC7-4BE4-8B06-A212FF436282}" dt="2024-04-29T09:24:34.976" v="368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DB981263-5DC7-4BE4-8B06-A212FF436282}" dt="2024-04-29T09:24:38.965" v="373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DB981263-5DC7-4BE4-8B06-A212FF436282}" dt="2024-04-29T09:24:35.712" v="369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DB981263-5DC7-4BE4-8B06-A212FF436282}" dt="2024-04-29T09:24:36.133" v="370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DB981263-5DC7-4BE4-8B06-A212FF436282}" dt="2024-04-29T09:24:38.047" v="372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DB981263-5DC7-4BE4-8B06-A212FF436282}" dt="2024-04-29T09:24:37.250" v="371" actId="47"/>
        <pc:sldMkLst>
          <pc:docMk/>
          <pc:sldMk cId="2259467792" sldId="333"/>
        </pc:sldMkLst>
      </pc:sldChg>
      <pc:sldChg chg="del">
        <pc:chgData name="Mina Farmanbar" userId="2a1e0098-5dc4-4049-80c3-9d1d60d2f212" providerId="ADAL" clId="{DB981263-5DC7-4BE4-8B06-A212FF436282}" dt="2024-05-02T12:57:54.255" v="2501" actId="47"/>
        <pc:sldMkLst>
          <pc:docMk/>
          <pc:sldMk cId="4008828930" sldId="334"/>
        </pc:sldMkLst>
      </pc:sldChg>
      <pc:sldChg chg="del">
        <pc:chgData name="Mina Farmanbar" userId="2a1e0098-5dc4-4049-80c3-9d1d60d2f212" providerId="ADAL" clId="{DB981263-5DC7-4BE4-8B06-A212FF436282}" dt="2024-05-02T12:57:55.963" v="2503" actId="47"/>
        <pc:sldMkLst>
          <pc:docMk/>
          <pc:sldMk cId="1001583250" sldId="335"/>
        </pc:sldMkLst>
      </pc:sldChg>
      <pc:sldChg chg="addSp modSp new mod">
        <pc:chgData name="Mina Farmanbar" userId="2a1e0098-5dc4-4049-80c3-9d1d60d2f212" providerId="ADAL" clId="{DB981263-5DC7-4BE4-8B06-A212FF436282}" dt="2024-04-29T09:23:05.289" v="339" actId="207"/>
        <pc:sldMkLst>
          <pc:docMk/>
          <pc:sldMk cId="2519185887" sldId="336"/>
        </pc:sldMkLst>
        <pc:spChg chg="mod">
          <ac:chgData name="Mina Farmanbar" userId="2a1e0098-5dc4-4049-80c3-9d1d60d2f212" providerId="ADAL" clId="{DB981263-5DC7-4BE4-8B06-A212FF436282}" dt="2024-04-29T08:58:18.045" v="70" actId="6549"/>
          <ac:spMkLst>
            <pc:docMk/>
            <pc:sldMk cId="2519185887" sldId="336"/>
            <ac:spMk id="2" creationId="{71E937A1-7631-CF75-D4A8-23B40EDE101D}"/>
          </ac:spMkLst>
        </pc:spChg>
        <pc:spChg chg="mod">
          <ac:chgData name="Mina Farmanbar" userId="2a1e0098-5dc4-4049-80c3-9d1d60d2f212" providerId="ADAL" clId="{DB981263-5DC7-4BE4-8B06-A212FF436282}" dt="2024-04-29T09:23:05.289" v="339" actId="207"/>
          <ac:spMkLst>
            <pc:docMk/>
            <pc:sldMk cId="2519185887" sldId="336"/>
            <ac:spMk id="3" creationId="{EE74D330-60BF-3535-6386-3033BBA7806B}"/>
          </ac:spMkLst>
        </pc:spChg>
        <pc:spChg chg="add">
          <ac:chgData name="Mina Farmanbar" userId="2a1e0098-5dc4-4049-80c3-9d1d60d2f212" providerId="ADAL" clId="{DB981263-5DC7-4BE4-8B06-A212FF436282}" dt="2024-04-29T09:15:58.692" v="100"/>
          <ac:spMkLst>
            <pc:docMk/>
            <pc:sldMk cId="2519185887" sldId="336"/>
            <ac:spMk id="5" creationId="{54F95374-9A1E-D797-17B3-7E5043376E5E}"/>
          </ac:spMkLst>
        </pc:spChg>
        <pc:picChg chg="add mod">
          <ac:chgData name="Mina Farmanbar" userId="2a1e0098-5dc4-4049-80c3-9d1d60d2f212" providerId="ADAL" clId="{DB981263-5DC7-4BE4-8B06-A212FF436282}" dt="2024-04-29T09:16:04.760" v="102" actId="1076"/>
          <ac:picMkLst>
            <pc:docMk/>
            <pc:sldMk cId="2519185887" sldId="336"/>
            <ac:picMk id="6" creationId="{F7306DBF-6952-53CB-7104-8D647FE02712}"/>
          </ac:picMkLst>
        </pc:picChg>
      </pc:sldChg>
      <pc:sldChg chg="addSp delSp modSp new mod">
        <pc:chgData name="Mina Farmanbar" userId="2a1e0098-5dc4-4049-80c3-9d1d60d2f212" providerId="ADAL" clId="{DB981263-5DC7-4BE4-8B06-A212FF436282}" dt="2024-04-29T09:23:41.278" v="341" actId="20577"/>
        <pc:sldMkLst>
          <pc:docMk/>
          <pc:sldMk cId="2560173086" sldId="337"/>
        </pc:sldMkLst>
        <pc:spChg chg="mod">
          <ac:chgData name="Mina Farmanbar" userId="2a1e0098-5dc4-4049-80c3-9d1d60d2f212" providerId="ADAL" clId="{DB981263-5DC7-4BE4-8B06-A212FF436282}" dt="2024-04-29T09:22:36.692" v="334" actId="20577"/>
          <ac:spMkLst>
            <pc:docMk/>
            <pc:sldMk cId="2560173086" sldId="337"/>
            <ac:spMk id="2" creationId="{C809471F-EAF4-824E-AC7E-40A276E0B980}"/>
          </ac:spMkLst>
        </pc:spChg>
        <pc:spChg chg="del">
          <ac:chgData name="Mina Farmanbar" userId="2a1e0098-5dc4-4049-80c3-9d1d60d2f212" providerId="ADAL" clId="{DB981263-5DC7-4BE4-8B06-A212FF436282}" dt="2024-04-29T09:20:36.078" v="150" actId="3680"/>
          <ac:spMkLst>
            <pc:docMk/>
            <pc:sldMk cId="2560173086" sldId="337"/>
            <ac:spMk id="3" creationId="{AD059C1E-635F-D2E6-2DAC-8885168CF904}"/>
          </ac:spMkLst>
        </pc:spChg>
        <pc:graphicFrameChg chg="add mod ord modGraphic">
          <ac:chgData name="Mina Farmanbar" userId="2a1e0098-5dc4-4049-80c3-9d1d60d2f212" providerId="ADAL" clId="{DB981263-5DC7-4BE4-8B06-A212FF436282}" dt="2024-04-29T09:23:41.278" v="341" actId="20577"/>
          <ac:graphicFrameMkLst>
            <pc:docMk/>
            <pc:sldMk cId="2560173086" sldId="337"/>
            <ac:graphicFrameMk id="5" creationId="{D7D09418-E675-4B14-1B0F-D1C0CFDD2751}"/>
          </ac:graphicFrameMkLst>
        </pc:graphicFrameChg>
      </pc:sldChg>
      <pc:sldChg chg="delSp modSp add mod ord">
        <pc:chgData name="Mina Farmanbar" userId="2a1e0098-5dc4-4049-80c3-9d1d60d2f212" providerId="ADAL" clId="{DB981263-5DC7-4BE4-8B06-A212FF436282}" dt="2024-05-07T09:36:14.116" v="2869" actId="6549"/>
        <pc:sldMkLst>
          <pc:docMk/>
          <pc:sldMk cId="1705812074" sldId="338"/>
        </pc:sldMkLst>
        <pc:spChg chg="mod">
          <ac:chgData name="Mina Farmanbar" userId="2a1e0098-5dc4-4049-80c3-9d1d60d2f212" providerId="ADAL" clId="{DB981263-5DC7-4BE4-8B06-A212FF436282}" dt="2024-05-07T09:36:14.116" v="2869" actId="6549"/>
          <ac:spMkLst>
            <pc:docMk/>
            <pc:sldMk cId="1705812074" sldId="338"/>
            <ac:spMk id="2" creationId="{B274B77C-0621-BBCF-AED8-4803BAD14965}"/>
          </ac:spMkLst>
        </pc:spChg>
        <pc:spChg chg="del">
          <ac:chgData name="Mina Farmanbar" userId="2a1e0098-5dc4-4049-80c3-9d1d60d2f212" providerId="ADAL" clId="{DB981263-5DC7-4BE4-8B06-A212FF436282}" dt="2024-05-06T14:33:09.038" v="2504" actId="478"/>
          <ac:spMkLst>
            <pc:docMk/>
            <pc:sldMk cId="1705812074" sldId="338"/>
            <ac:spMk id="3" creationId="{0E10A9D0-2ED7-F233-94A7-12301D6A5B77}"/>
          </ac:spMkLst>
        </pc:spChg>
        <pc:spChg chg="mod">
          <ac:chgData name="Mina Farmanbar" userId="2a1e0098-5dc4-4049-80c3-9d1d60d2f212" providerId="ADAL" clId="{DB981263-5DC7-4BE4-8B06-A212FF436282}" dt="2024-05-06T14:33:25.581" v="2507" actId="12"/>
          <ac:spMkLst>
            <pc:docMk/>
            <pc:sldMk cId="1705812074" sldId="338"/>
            <ac:spMk id="4" creationId="{5A205533-519B-7F28-B035-247081779DFF}"/>
          </ac:spMkLst>
        </pc:spChg>
      </pc:sldChg>
      <pc:sldChg chg="addSp delSp modSp new mod ord modNotesTx">
        <pc:chgData name="Mina Farmanbar" userId="2a1e0098-5dc4-4049-80c3-9d1d60d2f212" providerId="ADAL" clId="{DB981263-5DC7-4BE4-8B06-A212FF436282}" dt="2024-05-07T09:34:53.606" v="2828"/>
        <pc:sldMkLst>
          <pc:docMk/>
          <pc:sldMk cId="573224622" sldId="339"/>
        </pc:sldMkLst>
        <pc:spChg chg="mod">
          <ac:chgData name="Mina Farmanbar" userId="2a1e0098-5dc4-4049-80c3-9d1d60d2f212" providerId="ADAL" clId="{DB981263-5DC7-4BE4-8B06-A212FF436282}" dt="2024-05-07T09:34:53.606" v="2828"/>
          <ac:spMkLst>
            <pc:docMk/>
            <pc:sldMk cId="573224622" sldId="339"/>
            <ac:spMk id="2" creationId="{934D8FC5-0688-860A-92DA-1D543667B6D5}"/>
          </ac:spMkLst>
        </pc:spChg>
        <pc:spChg chg="mod">
          <ac:chgData name="Mina Farmanbar" userId="2a1e0098-5dc4-4049-80c3-9d1d60d2f212" providerId="ADAL" clId="{DB981263-5DC7-4BE4-8B06-A212FF436282}" dt="2024-05-07T09:32:54.700" v="2796" actId="20577"/>
          <ac:spMkLst>
            <pc:docMk/>
            <pc:sldMk cId="573224622" sldId="339"/>
            <ac:spMk id="3" creationId="{66F744E3-5C73-7451-2EF5-5C726726AB13}"/>
          </ac:spMkLst>
        </pc:spChg>
        <pc:spChg chg="del">
          <ac:chgData name="Mina Farmanbar" userId="2a1e0098-5dc4-4049-80c3-9d1d60d2f212" providerId="ADAL" clId="{DB981263-5DC7-4BE4-8B06-A212FF436282}" dt="2024-04-29T11:25:21.365" v="573" actId="478"/>
          <ac:spMkLst>
            <pc:docMk/>
            <pc:sldMk cId="573224622" sldId="339"/>
            <ac:spMk id="4" creationId="{0514397B-2E2F-4CD3-0C25-A96E2A3A4321}"/>
          </ac:spMkLst>
        </pc:spChg>
        <pc:spChg chg="add">
          <ac:chgData name="Mina Farmanbar" userId="2a1e0098-5dc4-4049-80c3-9d1d60d2f212" providerId="ADAL" clId="{DB981263-5DC7-4BE4-8B06-A212FF436282}" dt="2024-05-07T09:24:04.411" v="2600"/>
          <ac:spMkLst>
            <pc:docMk/>
            <pc:sldMk cId="573224622" sldId="339"/>
            <ac:spMk id="4" creationId="{50AC16B9-C815-157C-44CE-F183EFCA31F2}"/>
          </ac:spMkLst>
        </pc:spChg>
        <pc:spChg chg="add del">
          <ac:chgData name="Mina Farmanbar" userId="2a1e0098-5dc4-4049-80c3-9d1d60d2f212" providerId="ADAL" clId="{DB981263-5DC7-4BE4-8B06-A212FF436282}" dt="2024-04-29T12:56:54.173" v="1444" actId="22"/>
          <ac:spMkLst>
            <pc:docMk/>
            <pc:sldMk cId="573224622" sldId="339"/>
            <ac:spMk id="6" creationId="{3ED09032-697A-DB97-030F-728727AD5B3F}"/>
          </ac:spMkLst>
        </pc:spChg>
      </pc:sldChg>
      <pc:sldChg chg="new del">
        <pc:chgData name="Mina Farmanbar" userId="2a1e0098-5dc4-4049-80c3-9d1d60d2f212" providerId="ADAL" clId="{DB981263-5DC7-4BE4-8B06-A212FF436282}" dt="2024-05-02T12:57:55.167" v="2502" actId="47"/>
        <pc:sldMkLst>
          <pc:docMk/>
          <pc:sldMk cId="3900437083" sldId="340"/>
        </pc:sldMkLst>
      </pc:sldChg>
      <pc:sldChg chg="modSp add mod">
        <pc:chgData name="Mina Farmanbar" userId="2a1e0098-5dc4-4049-80c3-9d1d60d2f212" providerId="ADAL" clId="{DB981263-5DC7-4BE4-8B06-A212FF436282}" dt="2024-05-02T12:56:58.124" v="2496" actId="6549"/>
        <pc:sldMkLst>
          <pc:docMk/>
          <pc:sldMk cId="2978101028" sldId="341"/>
        </pc:sldMkLst>
        <pc:spChg chg="mod">
          <ac:chgData name="Mina Farmanbar" userId="2a1e0098-5dc4-4049-80c3-9d1d60d2f212" providerId="ADAL" clId="{DB981263-5DC7-4BE4-8B06-A212FF436282}" dt="2024-05-02T12:56:58.124" v="2496" actId="6549"/>
          <ac:spMkLst>
            <pc:docMk/>
            <pc:sldMk cId="2978101028" sldId="341"/>
            <ac:spMk id="2" creationId="{934D8FC5-0688-860A-92DA-1D543667B6D5}"/>
          </ac:spMkLst>
        </pc:spChg>
        <pc:spChg chg="mod">
          <ac:chgData name="Mina Farmanbar" userId="2a1e0098-5dc4-4049-80c3-9d1d60d2f212" providerId="ADAL" clId="{DB981263-5DC7-4BE4-8B06-A212FF436282}" dt="2024-05-02T12:56:56.062" v="2495" actId="122"/>
          <ac:spMkLst>
            <pc:docMk/>
            <pc:sldMk cId="2978101028" sldId="341"/>
            <ac:spMk id="3" creationId="{66F744E3-5C73-7451-2EF5-5C726726AB13}"/>
          </ac:spMkLst>
        </pc:spChg>
      </pc:sldChg>
      <pc:sldChg chg="modSp add mod">
        <pc:chgData name="Mina Farmanbar" userId="2a1e0098-5dc4-4049-80c3-9d1d60d2f212" providerId="ADAL" clId="{DB981263-5DC7-4BE4-8B06-A212FF436282}" dt="2024-05-07T09:21:53.058" v="2598" actId="6549"/>
        <pc:sldMkLst>
          <pc:docMk/>
          <pc:sldMk cId="3609930615" sldId="342"/>
        </pc:sldMkLst>
        <pc:spChg chg="mod">
          <ac:chgData name="Mina Farmanbar" userId="2a1e0098-5dc4-4049-80c3-9d1d60d2f212" providerId="ADAL" clId="{DB981263-5DC7-4BE4-8B06-A212FF436282}" dt="2024-05-07T09:21:53.058" v="2598" actId="6549"/>
          <ac:spMkLst>
            <pc:docMk/>
            <pc:sldMk cId="3609930615" sldId="342"/>
            <ac:spMk id="3" creationId="{C39C7012-E888-7C63-D532-E98EF48AADFF}"/>
          </ac:spMkLst>
        </pc:spChg>
      </pc:sldChg>
      <pc:sldChg chg="addSp delSp modSp new mod modClrScheme chgLayout">
        <pc:chgData name="Mina Farmanbar" userId="2a1e0098-5dc4-4049-80c3-9d1d60d2f212" providerId="ADAL" clId="{DB981263-5DC7-4BE4-8B06-A212FF436282}" dt="2024-04-29T14:10:38.405" v="1652" actId="404"/>
        <pc:sldMkLst>
          <pc:docMk/>
          <pc:sldMk cId="2401491551" sldId="343"/>
        </pc:sldMkLst>
        <pc:spChg chg="mod">
          <ac:chgData name="Mina Farmanbar" userId="2a1e0098-5dc4-4049-80c3-9d1d60d2f212" providerId="ADAL" clId="{DB981263-5DC7-4BE4-8B06-A212FF436282}" dt="2024-04-29T14:09:14.772" v="1649" actId="26606"/>
          <ac:spMkLst>
            <pc:docMk/>
            <pc:sldMk cId="2401491551" sldId="343"/>
            <ac:spMk id="2" creationId="{83CFD43F-99F4-90FE-16DC-EC5C04EFDFC1}"/>
          </ac:spMkLst>
        </pc:spChg>
        <pc:spChg chg="del">
          <ac:chgData name="Mina Farmanbar" userId="2a1e0098-5dc4-4049-80c3-9d1d60d2f212" providerId="ADAL" clId="{DB981263-5DC7-4BE4-8B06-A212FF436282}" dt="2024-04-29T14:09:14.772" v="1649" actId="26606"/>
          <ac:spMkLst>
            <pc:docMk/>
            <pc:sldMk cId="2401491551" sldId="343"/>
            <ac:spMk id="3" creationId="{36C5F754-5CB6-A8B5-7DCF-60B3B4298888}"/>
          </ac:spMkLst>
        </pc:spChg>
        <pc:spChg chg="add del mod">
          <ac:chgData name="Mina Farmanbar" userId="2a1e0098-5dc4-4049-80c3-9d1d60d2f212" providerId="ADAL" clId="{DB981263-5DC7-4BE4-8B06-A212FF436282}" dt="2024-04-29T14:10:38.405" v="1652" actId="404"/>
          <ac:spMkLst>
            <pc:docMk/>
            <pc:sldMk cId="2401491551" sldId="343"/>
            <ac:spMk id="4" creationId="{D117E844-5795-9360-FAE4-10DAE826A11E}"/>
          </ac:spMkLst>
        </pc:spChg>
        <pc:spChg chg="mod">
          <ac:chgData name="Mina Farmanbar" userId="2a1e0098-5dc4-4049-80c3-9d1d60d2f212" providerId="ADAL" clId="{DB981263-5DC7-4BE4-8B06-A212FF436282}" dt="2024-04-29T14:09:14.772" v="1649" actId="26606"/>
          <ac:spMkLst>
            <pc:docMk/>
            <pc:sldMk cId="2401491551" sldId="343"/>
            <ac:spMk id="5" creationId="{7317D995-1084-2BFA-937C-1EAD4D8BCFD5}"/>
          </ac:spMkLst>
        </pc:spChg>
        <pc:spChg chg="add mod">
          <ac:chgData name="Mina Farmanbar" userId="2a1e0098-5dc4-4049-80c3-9d1d60d2f212" providerId="ADAL" clId="{DB981263-5DC7-4BE4-8B06-A212FF436282}" dt="2024-04-29T14:02:16.257" v="1457"/>
          <ac:spMkLst>
            <pc:docMk/>
            <pc:sldMk cId="2401491551" sldId="343"/>
            <ac:spMk id="6" creationId="{199F7C2E-EA14-7AD7-3DEF-A4D9CED1BFA6}"/>
          </ac:spMkLst>
        </pc:spChg>
      </pc:sldChg>
      <pc:sldChg chg="addSp delSp modSp add mod">
        <pc:chgData name="Mina Farmanbar" userId="2a1e0098-5dc4-4049-80c3-9d1d60d2f212" providerId="ADAL" clId="{DB981263-5DC7-4BE4-8B06-A212FF436282}" dt="2024-04-29T14:09:06.312" v="1648" actId="255"/>
        <pc:sldMkLst>
          <pc:docMk/>
          <pc:sldMk cId="3591361280" sldId="344"/>
        </pc:sldMkLst>
        <pc:spChg chg="mod">
          <ac:chgData name="Mina Farmanbar" userId="2a1e0098-5dc4-4049-80c3-9d1d60d2f212" providerId="ADAL" clId="{DB981263-5DC7-4BE4-8B06-A212FF436282}" dt="2024-04-29T14:08:54.716" v="1646" actId="26606"/>
          <ac:spMkLst>
            <pc:docMk/>
            <pc:sldMk cId="3591361280" sldId="344"/>
            <ac:spMk id="2" creationId="{83CFD43F-99F4-90FE-16DC-EC5C04EFDFC1}"/>
          </ac:spMkLst>
        </pc:spChg>
        <pc:spChg chg="del">
          <ac:chgData name="Mina Farmanbar" userId="2a1e0098-5dc4-4049-80c3-9d1d60d2f212" providerId="ADAL" clId="{DB981263-5DC7-4BE4-8B06-A212FF436282}" dt="2024-04-29T14:08:54.716" v="1646" actId="26606"/>
          <ac:spMkLst>
            <pc:docMk/>
            <pc:sldMk cId="3591361280" sldId="344"/>
            <ac:spMk id="3" creationId="{36C5F754-5CB6-A8B5-7DCF-60B3B4298888}"/>
          </ac:spMkLst>
        </pc:spChg>
        <pc:spChg chg="mod">
          <ac:chgData name="Mina Farmanbar" userId="2a1e0098-5dc4-4049-80c3-9d1d60d2f212" providerId="ADAL" clId="{DB981263-5DC7-4BE4-8B06-A212FF436282}" dt="2024-04-29T14:09:06.312" v="1648" actId="255"/>
          <ac:spMkLst>
            <pc:docMk/>
            <pc:sldMk cId="3591361280" sldId="344"/>
            <ac:spMk id="4" creationId="{D117E844-5795-9360-FAE4-10DAE826A11E}"/>
          </ac:spMkLst>
        </pc:spChg>
        <pc:spChg chg="mod">
          <ac:chgData name="Mina Farmanbar" userId="2a1e0098-5dc4-4049-80c3-9d1d60d2f212" providerId="ADAL" clId="{DB981263-5DC7-4BE4-8B06-A212FF436282}" dt="2024-04-29T14:08:54.716" v="1646" actId="26606"/>
          <ac:spMkLst>
            <pc:docMk/>
            <pc:sldMk cId="3591361280" sldId="344"/>
            <ac:spMk id="5" creationId="{7317D995-1084-2BFA-937C-1EAD4D8BCFD5}"/>
          </ac:spMkLst>
        </pc:spChg>
        <pc:spChg chg="add">
          <ac:chgData name="Mina Farmanbar" userId="2a1e0098-5dc4-4049-80c3-9d1d60d2f212" providerId="ADAL" clId="{DB981263-5DC7-4BE4-8B06-A212FF436282}" dt="2024-04-29T14:03:39.514" v="1482"/>
          <ac:spMkLst>
            <pc:docMk/>
            <pc:sldMk cId="3591361280" sldId="344"/>
            <ac:spMk id="6" creationId="{E8E7B587-2F71-3422-8F56-201801F8D8EE}"/>
          </ac:spMkLst>
        </pc:spChg>
        <pc:spChg chg="add">
          <ac:chgData name="Mina Farmanbar" userId="2a1e0098-5dc4-4049-80c3-9d1d60d2f212" providerId="ADAL" clId="{DB981263-5DC7-4BE4-8B06-A212FF436282}" dt="2024-04-29T14:03:46.124" v="1484"/>
          <ac:spMkLst>
            <pc:docMk/>
            <pc:sldMk cId="3591361280" sldId="344"/>
            <ac:spMk id="7" creationId="{0DBCEA87-45A8-F932-76C5-81B65974C4A0}"/>
          </ac:spMkLst>
        </pc:spChg>
        <pc:spChg chg="add">
          <ac:chgData name="Mina Farmanbar" userId="2a1e0098-5dc4-4049-80c3-9d1d60d2f212" providerId="ADAL" clId="{DB981263-5DC7-4BE4-8B06-A212FF436282}" dt="2024-04-29T14:05:23.621" v="1595"/>
          <ac:spMkLst>
            <pc:docMk/>
            <pc:sldMk cId="3591361280" sldId="344"/>
            <ac:spMk id="8" creationId="{CEE2E4B1-391F-9D0A-1507-41DEFE245322}"/>
          </ac:spMkLst>
        </pc:spChg>
        <pc:picChg chg="add mod ord">
          <ac:chgData name="Mina Farmanbar" userId="2a1e0098-5dc4-4049-80c3-9d1d60d2f212" providerId="ADAL" clId="{DB981263-5DC7-4BE4-8B06-A212FF436282}" dt="2024-04-29T14:08:54.716" v="1646" actId="26606"/>
          <ac:picMkLst>
            <pc:docMk/>
            <pc:sldMk cId="3591361280" sldId="344"/>
            <ac:picMk id="2053" creationId="{4F50F73A-245B-FD3C-9084-5824B3B25A8A}"/>
          </ac:picMkLst>
        </pc:picChg>
      </pc:sldChg>
      <pc:sldChg chg="addSp delSp modSp new mod modNotesTx">
        <pc:chgData name="Mina Farmanbar" userId="2a1e0098-5dc4-4049-80c3-9d1d60d2f212" providerId="ADAL" clId="{DB981263-5DC7-4BE4-8B06-A212FF436282}" dt="2024-04-30T11:39:57.452" v="1739" actId="20577"/>
        <pc:sldMkLst>
          <pc:docMk/>
          <pc:sldMk cId="2225901468" sldId="345"/>
        </pc:sldMkLst>
        <pc:spChg chg="mod">
          <ac:chgData name="Mina Farmanbar" userId="2a1e0098-5dc4-4049-80c3-9d1d60d2f212" providerId="ADAL" clId="{DB981263-5DC7-4BE4-8B06-A212FF436282}" dt="2024-04-29T14:13:34.595" v="1656"/>
          <ac:spMkLst>
            <pc:docMk/>
            <pc:sldMk cId="2225901468" sldId="345"/>
            <ac:spMk id="2" creationId="{4A70E777-421A-2D37-713A-DCBC94D5F262}"/>
          </ac:spMkLst>
        </pc:spChg>
        <pc:spChg chg="add del mod">
          <ac:chgData name="Mina Farmanbar" userId="2a1e0098-5dc4-4049-80c3-9d1d60d2f212" providerId="ADAL" clId="{DB981263-5DC7-4BE4-8B06-A212FF436282}" dt="2024-04-30T11:39:57.452" v="1739" actId="20577"/>
          <ac:spMkLst>
            <pc:docMk/>
            <pc:sldMk cId="2225901468" sldId="345"/>
            <ac:spMk id="3" creationId="{21A42782-1D31-1F4C-E306-5B1C85B22FFB}"/>
          </ac:spMkLst>
        </pc:spChg>
        <pc:spChg chg="del">
          <ac:chgData name="Mina Farmanbar" userId="2a1e0098-5dc4-4049-80c3-9d1d60d2f212" providerId="ADAL" clId="{DB981263-5DC7-4BE4-8B06-A212FF436282}" dt="2024-04-29T14:14:00.488" v="1667" actId="478"/>
          <ac:spMkLst>
            <pc:docMk/>
            <pc:sldMk cId="2225901468" sldId="345"/>
            <ac:spMk id="4" creationId="{DE078F08-85D2-F80F-0ACD-8692A6689F4F}"/>
          </ac:spMkLst>
        </pc:spChg>
        <pc:spChg chg="add mod">
          <ac:chgData name="Mina Farmanbar" userId="2a1e0098-5dc4-4049-80c3-9d1d60d2f212" providerId="ADAL" clId="{DB981263-5DC7-4BE4-8B06-A212FF436282}" dt="2024-04-29T14:13:45.321" v="1658"/>
          <ac:spMkLst>
            <pc:docMk/>
            <pc:sldMk cId="2225901468" sldId="345"/>
            <ac:spMk id="6" creationId="{9AF29313-8F0B-D289-6E3F-1FA8740DA787}"/>
          </ac:spMkLst>
        </pc:spChg>
      </pc:sldChg>
      <pc:sldChg chg="addSp delSp modSp new mod modClrScheme chgLayout">
        <pc:chgData name="Mina Farmanbar" userId="2a1e0098-5dc4-4049-80c3-9d1d60d2f212" providerId="ADAL" clId="{DB981263-5DC7-4BE4-8B06-A212FF436282}" dt="2024-05-02T12:41:35.128" v="2262" actId="108"/>
        <pc:sldMkLst>
          <pc:docMk/>
          <pc:sldMk cId="1383589452" sldId="346"/>
        </pc:sldMkLst>
        <pc:spChg chg="mod">
          <ac:chgData name="Mina Farmanbar" userId="2a1e0098-5dc4-4049-80c3-9d1d60d2f212" providerId="ADAL" clId="{DB981263-5DC7-4BE4-8B06-A212FF436282}" dt="2024-04-30T12:07:19.822" v="2023" actId="26606"/>
          <ac:spMkLst>
            <pc:docMk/>
            <pc:sldMk cId="1383589452" sldId="346"/>
            <ac:spMk id="2" creationId="{747D2892-BDF8-55CA-2F0E-A068DC7975C6}"/>
          </ac:spMkLst>
        </pc:spChg>
        <pc:spChg chg="del">
          <ac:chgData name="Mina Farmanbar" userId="2a1e0098-5dc4-4049-80c3-9d1d60d2f212" providerId="ADAL" clId="{DB981263-5DC7-4BE4-8B06-A212FF436282}" dt="2024-04-30T12:03:52.133" v="1988" actId="478"/>
          <ac:spMkLst>
            <pc:docMk/>
            <pc:sldMk cId="1383589452" sldId="346"/>
            <ac:spMk id="3" creationId="{99C7AA54-4458-288E-4821-68941F8DAB89}"/>
          </ac:spMkLst>
        </pc:spChg>
        <pc:spChg chg="mod">
          <ac:chgData name="Mina Farmanbar" userId="2a1e0098-5dc4-4049-80c3-9d1d60d2f212" providerId="ADAL" clId="{DB981263-5DC7-4BE4-8B06-A212FF436282}" dt="2024-05-02T12:41:35.128" v="2262" actId="108"/>
          <ac:spMkLst>
            <pc:docMk/>
            <pc:sldMk cId="1383589452" sldId="346"/>
            <ac:spMk id="4" creationId="{158206A1-3960-E298-92D0-B21C341E95BF}"/>
          </ac:spMkLst>
        </pc:spChg>
        <pc:spChg chg="mod">
          <ac:chgData name="Mina Farmanbar" userId="2a1e0098-5dc4-4049-80c3-9d1d60d2f212" providerId="ADAL" clId="{DB981263-5DC7-4BE4-8B06-A212FF436282}" dt="2024-04-30T12:07:19.822" v="2023" actId="26606"/>
          <ac:spMkLst>
            <pc:docMk/>
            <pc:sldMk cId="1383589452" sldId="346"/>
            <ac:spMk id="5" creationId="{81634D0C-A34F-7CD0-39C5-AA725E132EC3}"/>
          </ac:spMkLst>
        </pc:spChg>
        <pc:spChg chg="add">
          <ac:chgData name="Mina Farmanbar" userId="2a1e0098-5dc4-4049-80c3-9d1d60d2f212" providerId="ADAL" clId="{DB981263-5DC7-4BE4-8B06-A212FF436282}" dt="2024-04-30T12:06:51.996" v="2020"/>
          <ac:spMkLst>
            <pc:docMk/>
            <pc:sldMk cId="1383589452" sldId="346"/>
            <ac:spMk id="6" creationId="{774F1B85-66A8-2C15-0C0F-3F03DE6C30DA}"/>
          </ac:spMkLst>
        </pc:spChg>
        <pc:picChg chg="add del mod ord">
          <ac:chgData name="Mina Farmanbar" userId="2a1e0098-5dc4-4049-80c3-9d1d60d2f212" providerId="ADAL" clId="{DB981263-5DC7-4BE4-8B06-A212FF436282}" dt="2024-04-30T12:14:13.554" v="2028" actId="478"/>
          <ac:picMkLst>
            <pc:docMk/>
            <pc:sldMk cId="1383589452" sldId="346"/>
            <ac:picMk id="7" creationId="{09C36F5E-157B-9018-AAE0-65C07CDBFF04}"/>
          </ac:picMkLst>
        </pc:picChg>
      </pc:sldChg>
      <pc:sldChg chg="addSp modSp add mod">
        <pc:chgData name="Mina Farmanbar" userId="2a1e0098-5dc4-4049-80c3-9d1d60d2f212" providerId="ADAL" clId="{DB981263-5DC7-4BE4-8B06-A212FF436282}" dt="2024-04-30T11:34:17.410" v="1732" actId="6549"/>
        <pc:sldMkLst>
          <pc:docMk/>
          <pc:sldMk cId="2245262526" sldId="347"/>
        </pc:sldMkLst>
        <pc:spChg chg="mod">
          <ac:chgData name="Mina Farmanbar" userId="2a1e0098-5dc4-4049-80c3-9d1d60d2f212" providerId="ADAL" clId="{DB981263-5DC7-4BE4-8B06-A212FF436282}" dt="2024-04-30T11:33:41.112" v="1728" actId="26606"/>
          <ac:spMkLst>
            <pc:docMk/>
            <pc:sldMk cId="2245262526" sldId="347"/>
            <ac:spMk id="2" creationId="{4A70E777-421A-2D37-713A-DCBC94D5F262}"/>
          </ac:spMkLst>
        </pc:spChg>
        <pc:spChg chg="mod">
          <ac:chgData name="Mina Farmanbar" userId="2a1e0098-5dc4-4049-80c3-9d1d60d2f212" providerId="ADAL" clId="{DB981263-5DC7-4BE4-8B06-A212FF436282}" dt="2024-04-30T11:34:17.410" v="1732" actId="6549"/>
          <ac:spMkLst>
            <pc:docMk/>
            <pc:sldMk cId="2245262526" sldId="347"/>
            <ac:spMk id="3" creationId="{21A42782-1D31-1F4C-E306-5B1C85B22FFB}"/>
          </ac:spMkLst>
        </pc:spChg>
        <pc:spChg chg="add">
          <ac:chgData name="Mina Farmanbar" userId="2a1e0098-5dc4-4049-80c3-9d1d60d2f212" providerId="ADAL" clId="{DB981263-5DC7-4BE4-8B06-A212FF436282}" dt="2024-04-30T11:32:07.898" v="1718"/>
          <ac:spMkLst>
            <pc:docMk/>
            <pc:sldMk cId="2245262526" sldId="347"/>
            <ac:spMk id="4" creationId="{D1E73183-FB56-DA6D-FA92-0CDBE4DBC785}"/>
          </ac:spMkLst>
        </pc:spChg>
        <pc:spChg chg="mod">
          <ac:chgData name="Mina Farmanbar" userId="2a1e0098-5dc4-4049-80c3-9d1d60d2f212" providerId="ADAL" clId="{DB981263-5DC7-4BE4-8B06-A212FF436282}" dt="2024-04-30T11:33:41.112" v="1728" actId="26606"/>
          <ac:spMkLst>
            <pc:docMk/>
            <pc:sldMk cId="2245262526" sldId="347"/>
            <ac:spMk id="5" creationId="{75F9BC0C-6F01-06E1-9559-16FA5E61BD8B}"/>
          </ac:spMkLst>
        </pc:spChg>
        <pc:spChg chg="add">
          <ac:chgData name="Mina Farmanbar" userId="2a1e0098-5dc4-4049-80c3-9d1d60d2f212" providerId="ADAL" clId="{DB981263-5DC7-4BE4-8B06-A212FF436282}" dt="2024-04-30T11:33:18.812" v="1726"/>
          <ac:spMkLst>
            <pc:docMk/>
            <pc:sldMk cId="2245262526" sldId="347"/>
            <ac:spMk id="7" creationId="{85F180AB-5AD9-B9B4-76BC-5203E82DD273}"/>
          </ac:spMkLst>
        </pc:spChg>
        <pc:spChg chg="add">
          <ac:chgData name="Mina Farmanbar" userId="2a1e0098-5dc4-4049-80c3-9d1d60d2f212" providerId="ADAL" clId="{DB981263-5DC7-4BE4-8B06-A212FF436282}" dt="2024-04-30T11:33:18.812" v="1726"/>
          <ac:spMkLst>
            <pc:docMk/>
            <pc:sldMk cId="2245262526" sldId="347"/>
            <ac:spMk id="8" creationId="{53EF8238-3169-546D-DFC9-FCB8295C4EC5}"/>
          </ac:spMkLst>
        </pc:spChg>
        <pc:spChg chg="add">
          <ac:chgData name="Mina Farmanbar" userId="2a1e0098-5dc4-4049-80c3-9d1d60d2f212" providerId="ADAL" clId="{DB981263-5DC7-4BE4-8B06-A212FF436282}" dt="2024-04-30T11:33:18.812" v="1726"/>
          <ac:spMkLst>
            <pc:docMk/>
            <pc:sldMk cId="2245262526" sldId="347"/>
            <ac:spMk id="9" creationId="{E8037989-8DC6-C7D6-91DF-EF6DD2CC6948}"/>
          </ac:spMkLst>
        </pc:spChg>
        <pc:picChg chg="add mod ord">
          <ac:chgData name="Mina Farmanbar" userId="2a1e0098-5dc4-4049-80c3-9d1d60d2f212" providerId="ADAL" clId="{DB981263-5DC7-4BE4-8B06-A212FF436282}" dt="2024-04-30T11:33:41.112" v="1728" actId="26606"/>
          <ac:picMkLst>
            <pc:docMk/>
            <pc:sldMk cId="2245262526" sldId="347"/>
            <ac:picMk id="6" creationId="{4055C513-0892-FF5A-B49E-912DD3408E34}"/>
          </ac:picMkLst>
        </pc:picChg>
      </pc:sldChg>
      <pc:sldChg chg="addSp delSp modSp add mod">
        <pc:chgData name="Mina Farmanbar" userId="2a1e0098-5dc4-4049-80c3-9d1d60d2f212" providerId="ADAL" clId="{DB981263-5DC7-4BE4-8B06-A212FF436282}" dt="2024-05-07T09:07:05.684" v="2525" actId="1076"/>
        <pc:sldMkLst>
          <pc:docMk/>
          <pc:sldMk cId="3527520931" sldId="348"/>
        </pc:sldMkLst>
        <pc:spChg chg="mod">
          <ac:chgData name="Mina Farmanbar" userId="2a1e0098-5dc4-4049-80c3-9d1d60d2f212" providerId="ADAL" clId="{DB981263-5DC7-4BE4-8B06-A212FF436282}" dt="2024-04-30T11:40:28.293" v="1740" actId="20577"/>
          <ac:spMkLst>
            <pc:docMk/>
            <pc:sldMk cId="3527520931" sldId="348"/>
            <ac:spMk id="2" creationId="{4A70E777-421A-2D37-713A-DCBC94D5F262}"/>
          </ac:spMkLst>
        </pc:spChg>
        <pc:spChg chg="mod">
          <ac:chgData name="Mina Farmanbar" userId="2a1e0098-5dc4-4049-80c3-9d1d60d2f212" providerId="ADAL" clId="{DB981263-5DC7-4BE4-8B06-A212FF436282}" dt="2024-04-30T11:50:32.320" v="1814" actId="26606"/>
          <ac:spMkLst>
            <pc:docMk/>
            <pc:sldMk cId="3527520931" sldId="348"/>
            <ac:spMk id="3" creationId="{21A42782-1D31-1F4C-E306-5B1C85B22FFB}"/>
          </ac:spMkLst>
        </pc:spChg>
        <pc:spChg chg="add">
          <ac:chgData name="Mina Farmanbar" userId="2a1e0098-5dc4-4049-80c3-9d1d60d2f212" providerId="ADAL" clId="{DB981263-5DC7-4BE4-8B06-A212FF436282}" dt="2024-04-30T11:43:14.008" v="1784"/>
          <ac:spMkLst>
            <pc:docMk/>
            <pc:sldMk cId="3527520931" sldId="348"/>
            <ac:spMk id="4" creationId="{58F659E6-88F6-EEE6-65F2-7E2026A67DDD}"/>
          </ac:spMkLst>
        </pc:spChg>
        <pc:spChg chg="add">
          <ac:chgData name="Mina Farmanbar" userId="2a1e0098-5dc4-4049-80c3-9d1d60d2f212" providerId="ADAL" clId="{DB981263-5DC7-4BE4-8B06-A212FF436282}" dt="2024-04-30T11:50:55.934" v="1815"/>
          <ac:spMkLst>
            <pc:docMk/>
            <pc:sldMk cId="3527520931" sldId="348"/>
            <ac:spMk id="7" creationId="{2C025185-5D84-D201-811D-16C5F94D3FE8}"/>
          </ac:spMkLst>
        </pc:spChg>
        <pc:picChg chg="del">
          <ac:chgData name="Mina Farmanbar" userId="2a1e0098-5dc4-4049-80c3-9d1d60d2f212" providerId="ADAL" clId="{DB981263-5DC7-4BE4-8B06-A212FF436282}" dt="2024-04-30T11:50:27.784" v="1812" actId="478"/>
          <ac:picMkLst>
            <pc:docMk/>
            <pc:sldMk cId="3527520931" sldId="348"/>
            <ac:picMk id="6" creationId="{4055C513-0892-FF5A-B49E-912DD3408E34}"/>
          </ac:picMkLst>
        </pc:picChg>
        <pc:picChg chg="add mod">
          <ac:chgData name="Mina Farmanbar" userId="2a1e0098-5dc4-4049-80c3-9d1d60d2f212" providerId="ADAL" clId="{DB981263-5DC7-4BE4-8B06-A212FF436282}" dt="2024-04-30T11:51:08.317" v="1819" actId="1076"/>
          <ac:picMkLst>
            <pc:docMk/>
            <pc:sldMk cId="3527520931" sldId="348"/>
            <ac:picMk id="8" creationId="{8B77C5BF-E153-2043-B971-50C865DDA656}"/>
          </ac:picMkLst>
        </pc:picChg>
        <pc:picChg chg="add mod ord">
          <ac:chgData name="Mina Farmanbar" userId="2a1e0098-5dc4-4049-80c3-9d1d60d2f212" providerId="ADAL" clId="{DB981263-5DC7-4BE4-8B06-A212FF436282}" dt="2024-05-07T09:07:05.684" v="2525" actId="1076"/>
          <ac:picMkLst>
            <pc:docMk/>
            <pc:sldMk cId="3527520931" sldId="348"/>
            <ac:picMk id="2051" creationId="{17F2A3C2-813C-6A08-A35F-AEF237BBB108}"/>
          </ac:picMkLst>
        </pc:picChg>
      </pc:sldChg>
      <pc:sldChg chg="delSp modSp add mod">
        <pc:chgData name="Mina Farmanbar" userId="2a1e0098-5dc4-4049-80c3-9d1d60d2f212" providerId="ADAL" clId="{DB981263-5DC7-4BE4-8B06-A212FF436282}" dt="2024-04-30T12:02:17.420" v="1983" actId="20577"/>
        <pc:sldMkLst>
          <pc:docMk/>
          <pc:sldMk cId="3323657631" sldId="349"/>
        </pc:sldMkLst>
        <pc:spChg chg="mod">
          <ac:chgData name="Mina Farmanbar" userId="2a1e0098-5dc4-4049-80c3-9d1d60d2f212" providerId="ADAL" clId="{DB981263-5DC7-4BE4-8B06-A212FF436282}" dt="2024-04-30T12:01:35.083" v="1979"/>
          <ac:spMkLst>
            <pc:docMk/>
            <pc:sldMk cId="3323657631" sldId="349"/>
            <ac:spMk id="2" creationId="{4A70E777-421A-2D37-713A-DCBC94D5F262}"/>
          </ac:spMkLst>
        </pc:spChg>
        <pc:spChg chg="mod">
          <ac:chgData name="Mina Farmanbar" userId="2a1e0098-5dc4-4049-80c3-9d1d60d2f212" providerId="ADAL" clId="{DB981263-5DC7-4BE4-8B06-A212FF436282}" dt="2024-04-30T12:02:17.420" v="1983" actId="20577"/>
          <ac:spMkLst>
            <pc:docMk/>
            <pc:sldMk cId="3323657631" sldId="349"/>
            <ac:spMk id="3" creationId="{21A42782-1D31-1F4C-E306-5B1C85B22FFB}"/>
          </ac:spMkLst>
        </pc:spChg>
        <pc:picChg chg="del">
          <ac:chgData name="Mina Farmanbar" userId="2a1e0098-5dc4-4049-80c3-9d1d60d2f212" providerId="ADAL" clId="{DB981263-5DC7-4BE4-8B06-A212FF436282}" dt="2024-04-30T12:01:39.740" v="1980" actId="478"/>
          <ac:picMkLst>
            <pc:docMk/>
            <pc:sldMk cId="3323657631" sldId="349"/>
            <ac:picMk id="8" creationId="{8B77C5BF-E153-2043-B971-50C865DDA656}"/>
          </ac:picMkLst>
        </pc:picChg>
        <pc:picChg chg="del">
          <ac:chgData name="Mina Farmanbar" userId="2a1e0098-5dc4-4049-80c3-9d1d60d2f212" providerId="ADAL" clId="{DB981263-5DC7-4BE4-8B06-A212FF436282}" dt="2024-04-30T11:52:42.010" v="1828" actId="478"/>
          <ac:picMkLst>
            <pc:docMk/>
            <pc:sldMk cId="3323657631" sldId="349"/>
            <ac:picMk id="2051" creationId="{17F2A3C2-813C-6A08-A35F-AEF237BBB108}"/>
          </ac:picMkLst>
        </pc:picChg>
      </pc:sldChg>
      <pc:sldChg chg="addSp delSp modSp add mod">
        <pc:chgData name="Mina Farmanbar" userId="2a1e0098-5dc4-4049-80c3-9d1d60d2f212" providerId="ADAL" clId="{DB981263-5DC7-4BE4-8B06-A212FF436282}" dt="2024-05-07T13:16:35.944" v="3627" actId="6549"/>
        <pc:sldMkLst>
          <pc:docMk/>
          <pc:sldMk cId="3314079744" sldId="350"/>
        </pc:sldMkLst>
        <pc:spChg chg="mod">
          <ac:chgData name="Mina Farmanbar" userId="2a1e0098-5dc4-4049-80c3-9d1d60d2f212" providerId="ADAL" clId="{DB981263-5DC7-4BE4-8B06-A212FF436282}" dt="2024-05-02T12:41:50.475" v="2265" actId="6549"/>
          <ac:spMkLst>
            <pc:docMk/>
            <pc:sldMk cId="3314079744" sldId="350"/>
            <ac:spMk id="2" creationId="{747D2892-BDF8-55CA-2F0E-A068DC7975C6}"/>
          </ac:spMkLst>
        </pc:spChg>
        <pc:spChg chg="mod">
          <ac:chgData name="Mina Farmanbar" userId="2a1e0098-5dc4-4049-80c3-9d1d60d2f212" providerId="ADAL" clId="{DB981263-5DC7-4BE4-8B06-A212FF436282}" dt="2024-05-07T13:16:35.944" v="3627" actId="6549"/>
          <ac:spMkLst>
            <pc:docMk/>
            <pc:sldMk cId="3314079744" sldId="350"/>
            <ac:spMk id="4" creationId="{158206A1-3960-E298-92D0-B21C341E95BF}"/>
          </ac:spMkLst>
        </pc:spChg>
        <pc:picChg chg="add del mod">
          <ac:chgData name="Mina Farmanbar" userId="2a1e0098-5dc4-4049-80c3-9d1d60d2f212" providerId="ADAL" clId="{DB981263-5DC7-4BE4-8B06-A212FF436282}" dt="2024-05-07T13:14:45.190" v="3610" actId="478"/>
          <ac:picMkLst>
            <pc:docMk/>
            <pc:sldMk cId="3314079744" sldId="350"/>
            <ac:picMk id="6" creationId="{581ADC17-5E47-BB3D-CAE7-A540DB3A0789}"/>
          </ac:picMkLst>
        </pc:picChg>
      </pc:sldChg>
      <pc:sldChg chg="add del">
        <pc:chgData name="Mina Farmanbar" userId="2a1e0098-5dc4-4049-80c3-9d1d60d2f212" providerId="ADAL" clId="{DB981263-5DC7-4BE4-8B06-A212FF436282}" dt="2024-05-02T12:53:41.273" v="2462" actId="47"/>
        <pc:sldMkLst>
          <pc:docMk/>
          <pc:sldMk cId="2061624752" sldId="351"/>
        </pc:sldMkLst>
      </pc:sldChg>
      <pc:sldChg chg="add del">
        <pc:chgData name="Mina Farmanbar" userId="2a1e0098-5dc4-4049-80c3-9d1d60d2f212" providerId="ADAL" clId="{DB981263-5DC7-4BE4-8B06-A212FF436282}" dt="2024-05-02T12:53:39.806" v="2461" actId="47"/>
        <pc:sldMkLst>
          <pc:docMk/>
          <pc:sldMk cId="2894460352" sldId="352"/>
        </pc:sldMkLst>
      </pc:sldChg>
      <pc:sldChg chg="new del">
        <pc:chgData name="Mina Farmanbar" userId="2a1e0098-5dc4-4049-80c3-9d1d60d2f212" providerId="ADAL" clId="{DB981263-5DC7-4BE4-8B06-A212FF436282}" dt="2024-05-02T12:39:23.082" v="2225" actId="47"/>
        <pc:sldMkLst>
          <pc:docMk/>
          <pc:sldMk cId="3135717378" sldId="352"/>
        </pc:sldMkLst>
      </pc:sldChg>
      <pc:sldChg chg="addSp delSp modSp add mod">
        <pc:chgData name="Mina Farmanbar" userId="2a1e0098-5dc4-4049-80c3-9d1d60d2f212" providerId="ADAL" clId="{DB981263-5DC7-4BE4-8B06-A212FF436282}" dt="2024-05-07T13:13:19.346" v="3576" actId="478"/>
        <pc:sldMkLst>
          <pc:docMk/>
          <pc:sldMk cId="1889594177" sldId="353"/>
        </pc:sldMkLst>
        <pc:spChg chg="mod">
          <ac:chgData name="Mina Farmanbar" userId="2a1e0098-5dc4-4049-80c3-9d1d60d2f212" providerId="ADAL" clId="{DB981263-5DC7-4BE4-8B06-A212FF436282}" dt="2024-05-02T12:46:48.658" v="2342" actId="20577"/>
          <ac:spMkLst>
            <pc:docMk/>
            <pc:sldMk cId="1889594177" sldId="353"/>
            <ac:spMk id="2" creationId="{747D2892-BDF8-55CA-2F0E-A068DC7975C6}"/>
          </ac:spMkLst>
        </pc:spChg>
        <pc:spChg chg="mod">
          <ac:chgData name="Mina Farmanbar" userId="2a1e0098-5dc4-4049-80c3-9d1d60d2f212" providerId="ADAL" clId="{DB981263-5DC7-4BE4-8B06-A212FF436282}" dt="2024-05-07T13:13:17.475" v="3575" actId="6549"/>
          <ac:spMkLst>
            <pc:docMk/>
            <pc:sldMk cId="1889594177" sldId="353"/>
            <ac:spMk id="4" creationId="{158206A1-3960-E298-92D0-B21C341E95BF}"/>
          </ac:spMkLst>
        </pc:spChg>
        <pc:picChg chg="del">
          <ac:chgData name="Mina Farmanbar" userId="2a1e0098-5dc4-4049-80c3-9d1d60d2f212" providerId="ADAL" clId="{DB981263-5DC7-4BE4-8B06-A212FF436282}" dt="2024-05-02T12:47:22.713" v="2348" actId="478"/>
          <ac:picMkLst>
            <pc:docMk/>
            <pc:sldMk cId="1889594177" sldId="353"/>
            <ac:picMk id="6" creationId="{581ADC17-5E47-BB3D-CAE7-A540DB3A0789}"/>
          </ac:picMkLst>
        </pc:picChg>
        <pc:picChg chg="add del mod">
          <ac:chgData name="Mina Farmanbar" userId="2a1e0098-5dc4-4049-80c3-9d1d60d2f212" providerId="ADAL" clId="{DB981263-5DC7-4BE4-8B06-A212FF436282}" dt="2024-05-07T13:13:19.346" v="3576" actId="478"/>
          <ac:picMkLst>
            <pc:docMk/>
            <pc:sldMk cId="1889594177" sldId="353"/>
            <ac:picMk id="7" creationId="{E1C83C70-34A2-A477-E7FC-87C2F2CDFEEA}"/>
          </ac:picMkLst>
        </pc:picChg>
      </pc:sldChg>
      <pc:sldChg chg="addSp delSp modSp add mod">
        <pc:chgData name="Mina Farmanbar" userId="2a1e0098-5dc4-4049-80c3-9d1d60d2f212" providerId="ADAL" clId="{DB981263-5DC7-4BE4-8B06-A212FF436282}" dt="2024-05-07T13:12:08.240" v="3554" actId="478"/>
        <pc:sldMkLst>
          <pc:docMk/>
          <pc:sldMk cId="1815272767" sldId="354"/>
        </pc:sldMkLst>
        <pc:spChg chg="mod">
          <ac:chgData name="Mina Farmanbar" userId="2a1e0098-5dc4-4049-80c3-9d1d60d2f212" providerId="ADAL" clId="{DB981263-5DC7-4BE4-8B06-A212FF436282}" dt="2024-05-02T12:48:35.407" v="2387" actId="20577"/>
          <ac:spMkLst>
            <pc:docMk/>
            <pc:sldMk cId="1815272767" sldId="354"/>
            <ac:spMk id="2" creationId="{747D2892-BDF8-55CA-2F0E-A068DC7975C6}"/>
          </ac:spMkLst>
        </pc:spChg>
        <pc:spChg chg="mod">
          <ac:chgData name="Mina Farmanbar" userId="2a1e0098-5dc4-4049-80c3-9d1d60d2f212" providerId="ADAL" clId="{DB981263-5DC7-4BE4-8B06-A212FF436282}" dt="2024-05-07T13:11:55.184" v="3553"/>
          <ac:spMkLst>
            <pc:docMk/>
            <pc:sldMk cId="1815272767" sldId="354"/>
            <ac:spMk id="4" creationId="{158206A1-3960-E298-92D0-B21C341E95BF}"/>
          </ac:spMkLst>
        </pc:spChg>
        <pc:picChg chg="add del mod">
          <ac:chgData name="Mina Farmanbar" userId="2a1e0098-5dc4-4049-80c3-9d1d60d2f212" providerId="ADAL" clId="{DB981263-5DC7-4BE4-8B06-A212FF436282}" dt="2024-05-07T13:12:08.240" v="3554" actId="478"/>
          <ac:picMkLst>
            <pc:docMk/>
            <pc:sldMk cId="1815272767" sldId="354"/>
            <ac:picMk id="6" creationId="{8D568511-4360-DA55-23F8-08BA3299FF88}"/>
          </ac:picMkLst>
        </pc:picChg>
        <pc:picChg chg="del">
          <ac:chgData name="Mina Farmanbar" userId="2a1e0098-5dc4-4049-80c3-9d1d60d2f212" providerId="ADAL" clId="{DB981263-5DC7-4BE4-8B06-A212FF436282}" dt="2024-05-02T12:49:11.796" v="2395" actId="478"/>
          <ac:picMkLst>
            <pc:docMk/>
            <pc:sldMk cId="1815272767" sldId="354"/>
            <ac:picMk id="7" creationId="{E1C83C70-34A2-A477-E7FC-87C2F2CDFEEA}"/>
          </ac:picMkLst>
        </pc:picChg>
      </pc:sldChg>
      <pc:sldChg chg="addSp delSp modSp add mod">
        <pc:chgData name="Mina Farmanbar" userId="2a1e0098-5dc4-4049-80c3-9d1d60d2f212" providerId="ADAL" clId="{DB981263-5DC7-4BE4-8B06-A212FF436282}" dt="2024-05-07T13:07:44.047" v="3497" actId="6549"/>
        <pc:sldMkLst>
          <pc:docMk/>
          <pc:sldMk cId="4224441280" sldId="355"/>
        </pc:sldMkLst>
        <pc:spChg chg="mod">
          <ac:chgData name="Mina Farmanbar" userId="2a1e0098-5dc4-4049-80c3-9d1d60d2f212" providerId="ADAL" clId="{DB981263-5DC7-4BE4-8B06-A212FF436282}" dt="2024-05-02T12:53:17.852" v="2460" actId="20577"/>
          <ac:spMkLst>
            <pc:docMk/>
            <pc:sldMk cId="4224441280" sldId="355"/>
            <ac:spMk id="2" creationId="{747D2892-BDF8-55CA-2F0E-A068DC7975C6}"/>
          </ac:spMkLst>
        </pc:spChg>
        <pc:spChg chg="mod">
          <ac:chgData name="Mina Farmanbar" userId="2a1e0098-5dc4-4049-80c3-9d1d60d2f212" providerId="ADAL" clId="{DB981263-5DC7-4BE4-8B06-A212FF436282}" dt="2024-05-07T13:07:44.047" v="3497" actId="6549"/>
          <ac:spMkLst>
            <pc:docMk/>
            <pc:sldMk cId="4224441280" sldId="355"/>
            <ac:spMk id="4" creationId="{158206A1-3960-E298-92D0-B21C341E95BF}"/>
          </ac:spMkLst>
        </pc:spChg>
        <pc:picChg chg="del">
          <ac:chgData name="Mina Farmanbar" userId="2a1e0098-5dc4-4049-80c3-9d1d60d2f212" providerId="ADAL" clId="{DB981263-5DC7-4BE4-8B06-A212FF436282}" dt="2024-05-02T12:52:50.662" v="2450" actId="478"/>
          <ac:picMkLst>
            <pc:docMk/>
            <pc:sldMk cId="4224441280" sldId="355"/>
            <ac:picMk id="6" creationId="{8D568511-4360-DA55-23F8-08BA3299FF88}"/>
          </ac:picMkLst>
        </pc:picChg>
        <pc:picChg chg="add del mod">
          <ac:chgData name="Mina Farmanbar" userId="2a1e0098-5dc4-4049-80c3-9d1d60d2f212" providerId="ADAL" clId="{DB981263-5DC7-4BE4-8B06-A212FF436282}" dt="2024-05-07T13:07:42.471" v="3495" actId="478"/>
          <ac:picMkLst>
            <pc:docMk/>
            <pc:sldMk cId="4224441280" sldId="355"/>
            <ac:picMk id="7" creationId="{0872BBA1-0F88-C5E1-7969-1FDB35E95CF4}"/>
          </ac:picMkLst>
        </pc:picChg>
      </pc:sldChg>
      <pc:sldChg chg="modSp add mod ord">
        <pc:chgData name="Mina Farmanbar" userId="2a1e0098-5dc4-4049-80c3-9d1d60d2f212" providerId="ADAL" clId="{DB981263-5DC7-4BE4-8B06-A212FF436282}" dt="2024-05-02T12:55:36.535" v="2483" actId="20577"/>
        <pc:sldMkLst>
          <pc:docMk/>
          <pc:sldMk cId="603406439" sldId="356"/>
        </pc:sldMkLst>
        <pc:spChg chg="mod">
          <ac:chgData name="Mina Farmanbar" userId="2a1e0098-5dc4-4049-80c3-9d1d60d2f212" providerId="ADAL" clId="{DB981263-5DC7-4BE4-8B06-A212FF436282}" dt="2024-05-02T12:54:36.761" v="2475" actId="20577"/>
          <ac:spMkLst>
            <pc:docMk/>
            <pc:sldMk cId="603406439" sldId="356"/>
            <ac:spMk id="2" creationId="{83CFD43F-99F4-90FE-16DC-EC5C04EFDFC1}"/>
          </ac:spMkLst>
        </pc:spChg>
        <pc:spChg chg="mod">
          <ac:chgData name="Mina Farmanbar" userId="2a1e0098-5dc4-4049-80c3-9d1d60d2f212" providerId="ADAL" clId="{DB981263-5DC7-4BE4-8B06-A212FF436282}" dt="2024-05-02T12:55:36.535" v="2483" actId="20577"/>
          <ac:spMkLst>
            <pc:docMk/>
            <pc:sldMk cId="603406439" sldId="356"/>
            <ac:spMk id="4" creationId="{D117E844-5795-9360-FAE4-10DAE826A11E}"/>
          </ac:spMkLst>
        </pc:spChg>
      </pc:sldChg>
      <pc:sldChg chg="addSp delSp modSp new mod modNotesTx">
        <pc:chgData name="Mina Farmanbar" userId="2a1e0098-5dc4-4049-80c3-9d1d60d2f212" providerId="ADAL" clId="{DB981263-5DC7-4BE4-8B06-A212FF436282}" dt="2024-05-07T09:20:55.023" v="2591" actId="20577"/>
        <pc:sldMkLst>
          <pc:docMk/>
          <pc:sldMk cId="2333136325" sldId="357"/>
        </pc:sldMkLst>
        <pc:spChg chg="mod">
          <ac:chgData name="Mina Farmanbar" userId="2a1e0098-5dc4-4049-80c3-9d1d60d2f212" providerId="ADAL" clId="{DB981263-5DC7-4BE4-8B06-A212FF436282}" dt="2024-05-07T09:20:55.023" v="2591" actId="20577"/>
          <ac:spMkLst>
            <pc:docMk/>
            <pc:sldMk cId="2333136325" sldId="357"/>
            <ac:spMk id="2" creationId="{BDF1DB17-DD94-D33E-60DC-63C3393A6A9D}"/>
          </ac:spMkLst>
        </pc:spChg>
        <pc:spChg chg="mod">
          <ac:chgData name="Mina Farmanbar" userId="2a1e0098-5dc4-4049-80c3-9d1d60d2f212" providerId="ADAL" clId="{DB981263-5DC7-4BE4-8B06-A212FF436282}" dt="2024-05-07T09:14:52.975" v="2547" actId="27636"/>
          <ac:spMkLst>
            <pc:docMk/>
            <pc:sldMk cId="2333136325" sldId="357"/>
            <ac:spMk id="3" creationId="{2648FE84-14BC-983B-96C4-817DB9059958}"/>
          </ac:spMkLst>
        </pc:spChg>
        <pc:spChg chg="del">
          <ac:chgData name="Mina Farmanbar" userId="2a1e0098-5dc4-4049-80c3-9d1d60d2f212" providerId="ADAL" clId="{DB981263-5DC7-4BE4-8B06-A212FF436282}" dt="2024-05-07T09:13:41.319" v="2529"/>
          <ac:spMkLst>
            <pc:docMk/>
            <pc:sldMk cId="2333136325" sldId="357"/>
            <ac:spMk id="4" creationId="{0DBA402E-5D32-DFC1-85D3-2627714A1038}"/>
          </ac:spMkLst>
        </pc:spChg>
        <pc:picChg chg="add mod">
          <ac:chgData name="Mina Farmanbar" userId="2a1e0098-5dc4-4049-80c3-9d1d60d2f212" providerId="ADAL" clId="{DB981263-5DC7-4BE4-8B06-A212FF436282}" dt="2024-05-07T09:14:59.848" v="2549" actId="1076"/>
          <ac:picMkLst>
            <pc:docMk/>
            <pc:sldMk cId="2333136325" sldId="357"/>
            <ac:picMk id="6" creationId="{ABFC3AB2-043D-F065-5CA6-8CE85B5B1E92}"/>
          </ac:picMkLst>
        </pc:picChg>
      </pc:sldChg>
      <pc:sldChg chg="addSp delSp modSp new mod">
        <pc:chgData name="Mina Farmanbar" userId="2a1e0098-5dc4-4049-80c3-9d1d60d2f212" providerId="ADAL" clId="{DB981263-5DC7-4BE4-8B06-A212FF436282}" dt="2024-05-07T09:20:59.957" v="2592"/>
        <pc:sldMkLst>
          <pc:docMk/>
          <pc:sldMk cId="1197934818" sldId="358"/>
        </pc:sldMkLst>
        <pc:spChg chg="mod">
          <ac:chgData name="Mina Farmanbar" userId="2a1e0098-5dc4-4049-80c3-9d1d60d2f212" providerId="ADAL" clId="{DB981263-5DC7-4BE4-8B06-A212FF436282}" dt="2024-05-07T09:20:59.957" v="2592"/>
          <ac:spMkLst>
            <pc:docMk/>
            <pc:sldMk cId="1197934818" sldId="358"/>
            <ac:spMk id="2" creationId="{EC2DF36C-5D98-A4E3-8BC0-6F83251F741A}"/>
          </ac:spMkLst>
        </pc:spChg>
        <pc:spChg chg="mod">
          <ac:chgData name="Mina Farmanbar" userId="2a1e0098-5dc4-4049-80c3-9d1d60d2f212" providerId="ADAL" clId="{DB981263-5DC7-4BE4-8B06-A212FF436282}" dt="2024-05-07T09:15:40.433" v="2556" actId="27636"/>
          <ac:spMkLst>
            <pc:docMk/>
            <pc:sldMk cId="1197934818" sldId="358"/>
            <ac:spMk id="3" creationId="{0DE1B181-B56E-BD59-4D8C-B814C508268A}"/>
          </ac:spMkLst>
        </pc:spChg>
        <pc:picChg chg="add del mod">
          <ac:chgData name="Mina Farmanbar" userId="2a1e0098-5dc4-4049-80c3-9d1d60d2f212" providerId="ADAL" clId="{DB981263-5DC7-4BE4-8B06-A212FF436282}" dt="2024-05-07T09:17:41.699" v="2562" actId="478"/>
          <ac:picMkLst>
            <pc:docMk/>
            <pc:sldMk cId="1197934818" sldId="358"/>
            <ac:picMk id="6" creationId="{5F98AFAD-06D0-B499-C728-12A204F7B7E6}"/>
          </ac:picMkLst>
        </pc:picChg>
        <pc:picChg chg="add mod">
          <ac:chgData name="Mina Farmanbar" userId="2a1e0098-5dc4-4049-80c3-9d1d60d2f212" providerId="ADAL" clId="{DB981263-5DC7-4BE4-8B06-A212FF436282}" dt="2024-05-07T09:17:48.592" v="2565" actId="1076"/>
          <ac:picMkLst>
            <pc:docMk/>
            <pc:sldMk cId="1197934818" sldId="358"/>
            <ac:picMk id="4098" creationId="{F19B7274-D102-4C7D-BBEF-B924C959CCC2}"/>
          </ac:picMkLst>
        </pc:picChg>
      </pc:sldChg>
      <pc:sldChg chg="add">
        <pc:chgData name="Mina Farmanbar" userId="2a1e0098-5dc4-4049-80c3-9d1d60d2f212" providerId="ADAL" clId="{DB981263-5DC7-4BE4-8B06-A212FF436282}" dt="2024-05-07T09:23:19.468" v="2599"/>
        <pc:sldMkLst>
          <pc:docMk/>
          <pc:sldMk cId="818278755" sldId="359"/>
        </pc:sldMkLst>
      </pc:sldChg>
      <pc:sldChg chg="addSp delSp modSp new mod">
        <pc:chgData name="Mina Farmanbar" userId="2a1e0098-5dc4-4049-80c3-9d1d60d2f212" providerId="ADAL" clId="{DB981263-5DC7-4BE4-8B06-A212FF436282}" dt="2024-05-07T09:35:31.672" v="2843" actId="20577"/>
        <pc:sldMkLst>
          <pc:docMk/>
          <pc:sldMk cId="4270864007" sldId="360"/>
        </pc:sldMkLst>
        <pc:spChg chg="mod">
          <ac:chgData name="Mina Farmanbar" userId="2a1e0098-5dc4-4049-80c3-9d1d60d2f212" providerId="ADAL" clId="{DB981263-5DC7-4BE4-8B06-A212FF436282}" dt="2024-05-07T09:34:55.320" v="2829"/>
          <ac:spMkLst>
            <pc:docMk/>
            <pc:sldMk cId="4270864007" sldId="360"/>
            <ac:spMk id="2" creationId="{25067489-F3D3-4B49-DDD0-73FD406C91B0}"/>
          </ac:spMkLst>
        </pc:spChg>
        <pc:spChg chg="add del mod">
          <ac:chgData name="Mina Farmanbar" userId="2a1e0098-5dc4-4049-80c3-9d1d60d2f212" providerId="ADAL" clId="{DB981263-5DC7-4BE4-8B06-A212FF436282}" dt="2024-05-07T09:35:31.672" v="2843" actId="20577"/>
          <ac:spMkLst>
            <pc:docMk/>
            <pc:sldMk cId="4270864007" sldId="360"/>
            <ac:spMk id="3" creationId="{D8903B37-BAED-AF18-C368-236EB24588BA}"/>
          </ac:spMkLst>
        </pc:spChg>
        <pc:spChg chg="del">
          <ac:chgData name="Mina Farmanbar" userId="2a1e0098-5dc4-4049-80c3-9d1d60d2f212" providerId="ADAL" clId="{DB981263-5DC7-4BE4-8B06-A212FF436282}" dt="2024-05-07T09:33:25.966" v="2802" actId="478"/>
          <ac:spMkLst>
            <pc:docMk/>
            <pc:sldMk cId="4270864007" sldId="360"/>
            <ac:spMk id="4" creationId="{C9C9FBF5-DBC7-84DF-6A28-D57E1A4E265A}"/>
          </ac:spMkLst>
        </pc:spChg>
        <pc:spChg chg="add mod">
          <ac:chgData name="Mina Farmanbar" userId="2a1e0098-5dc4-4049-80c3-9d1d60d2f212" providerId="ADAL" clId="{DB981263-5DC7-4BE4-8B06-A212FF436282}" dt="2024-05-07T09:33:19.342" v="2799"/>
          <ac:spMkLst>
            <pc:docMk/>
            <pc:sldMk cId="4270864007" sldId="360"/>
            <ac:spMk id="6" creationId="{949842AD-5662-42ED-0F55-21E6B8210220}"/>
          </ac:spMkLst>
        </pc:spChg>
      </pc:sldChg>
      <pc:sldChg chg="delSp modSp new mod">
        <pc:chgData name="Mina Farmanbar" userId="2a1e0098-5dc4-4049-80c3-9d1d60d2f212" providerId="ADAL" clId="{DB981263-5DC7-4BE4-8B06-A212FF436282}" dt="2024-05-07T09:43:13.589" v="2891" actId="20577"/>
        <pc:sldMkLst>
          <pc:docMk/>
          <pc:sldMk cId="179102293" sldId="361"/>
        </pc:sldMkLst>
        <pc:spChg chg="mod">
          <ac:chgData name="Mina Farmanbar" userId="2a1e0098-5dc4-4049-80c3-9d1d60d2f212" providerId="ADAL" clId="{DB981263-5DC7-4BE4-8B06-A212FF436282}" dt="2024-05-07T09:41:24.599" v="2890"/>
          <ac:spMkLst>
            <pc:docMk/>
            <pc:sldMk cId="179102293" sldId="361"/>
            <ac:spMk id="2" creationId="{E7DFDE82-5144-4D32-6ADC-3C066A1CF0C4}"/>
          </ac:spMkLst>
        </pc:spChg>
        <pc:spChg chg="del">
          <ac:chgData name="Mina Farmanbar" userId="2a1e0098-5dc4-4049-80c3-9d1d60d2f212" providerId="ADAL" clId="{DB981263-5DC7-4BE4-8B06-A212FF436282}" dt="2024-05-07T09:40:54.306" v="2883" actId="478"/>
          <ac:spMkLst>
            <pc:docMk/>
            <pc:sldMk cId="179102293" sldId="361"/>
            <ac:spMk id="3" creationId="{02173B80-0D52-0F6A-55F4-C18F8B9D0C0D}"/>
          </ac:spMkLst>
        </pc:spChg>
        <pc:spChg chg="mod">
          <ac:chgData name="Mina Farmanbar" userId="2a1e0098-5dc4-4049-80c3-9d1d60d2f212" providerId="ADAL" clId="{DB981263-5DC7-4BE4-8B06-A212FF436282}" dt="2024-05-07T09:43:13.589" v="2891" actId="20577"/>
          <ac:spMkLst>
            <pc:docMk/>
            <pc:sldMk cId="179102293" sldId="361"/>
            <ac:spMk id="4" creationId="{8DC105AA-DDAC-E028-0E4C-BBDF42869E98}"/>
          </ac:spMkLst>
        </pc:spChg>
      </pc:sldChg>
      <pc:sldChg chg="delSp modSp new mod">
        <pc:chgData name="Mina Farmanbar" userId="2a1e0098-5dc4-4049-80c3-9d1d60d2f212" providerId="ADAL" clId="{DB981263-5DC7-4BE4-8B06-A212FF436282}" dt="2024-05-07T09:44:25.050" v="2908"/>
        <pc:sldMkLst>
          <pc:docMk/>
          <pc:sldMk cId="1046719087" sldId="362"/>
        </pc:sldMkLst>
        <pc:spChg chg="mod">
          <ac:chgData name="Mina Farmanbar" userId="2a1e0098-5dc4-4049-80c3-9d1d60d2f212" providerId="ADAL" clId="{DB981263-5DC7-4BE4-8B06-A212FF436282}" dt="2024-05-07T09:44:25.050" v="2908"/>
          <ac:spMkLst>
            <pc:docMk/>
            <pc:sldMk cId="1046719087" sldId="362"/>
            <ac:spMk id="2" creationId="{FECB7E76-D2D6-DA9D-2AB1-3A58DB15799A}"/>
          </ac:spMkLst>
        </pc:spChg>
        <pc:spChg chg="mod">
          <ac:chgData name="Mina Farmanbar" userId="2a1e0098-5dc4-4049-80c3-9d1d60d2f212" providerId="ADAL" clId="{DB981263-5DC7-4BE4-8B06-A212FF436282}" dt="2024-05-07T09:44:19.026" v="2907" actId="12"/>
          <ac:spMkLst>
            <pc:docMk/>
            <pc:sldMk cId="1046719087" sldId="362"/>
            <ac:spMk id="3" creationId="{7FEF676D-4BB3-AF91-92B1-AC560E00BE75}"/>
          </ac:spMkLst>
        </pc:spChg>
        <pc:spChg chg="del">
          <ac:chgData name="Mina Farmanbar" userId="2a1e0098-5dc4-4049-80c3-9d1d60d2f212" providerId="ADAL" clId="{DB981263-5DC7-4BE4-8B06-A212FF436282}" dt="2024-05-07T09:43:34.987" v="2896" actId="478"/>
          <ac:spMkLst>
            <pc:docMk/>
            <pc:sldMk cId="1046719087" sldId="362"/>
            <ac:spMk id="4" creationId="{D7672F3A-5A4A-4A09-7A58-6316947910C9}"/>
          </ac:spMkLst>
        </pc:spChg>
      </pc:sldChg>
      <pc:sldChg chg="addSp delSp modSp new mod">
        <pc:chgData name="Mina Farmanbar" userId="2a1e0098-5dc4-4049-80c3-9d1d60d2f212" providerId="ADAL" clId="{DB981263-5DC7-4BE4-8B06-A212FF436282}" dt="2024-05-07T13:02:50.133" v="3456"/>
        <pc:sldMkLst>
          <pc:docMk/>
          <pc:sldMk cId="1994343741" sldId="363"/>
        </pc:sldMkLst>
        <pc:spChg chg="mod">
          <ac:chgData name="Mina Farmanbar" userId="2a1e0098-5dc4-4049-80c3-9d1d60d2f212" providerId="ADAL" clId="{DB981263-5DC7-4BE4-8B06-A212FF436282}" dt="2024-05-07T13:02:50.133" v="3456"/>
          <ac:spMkLst>
            <pc:docMk/>
            <pc:sldMk cId="1994343741" sldId="363"/>
            <ac:spMk id="2" creationId="{18312528-DA9E-310A-C017-C2BDE88C91D4}"/>
          </ac:spMkLst>
        </pc:spChg>
        <pc:spChg chg="mod">
          <ac:chgData name="Mina Farmanbar" userId="2a1e0098-5dc4-4049-80c3-9d1d60d2f212" providerId="ADAL" clId="{DB981263-5DC7-4BE4-8B06-A212FF436282}" dt="2024-05-07T09:46:24.287" v="2922" actId="12"/>
          <ac:spMkLst>
            <pc:docMk/>
            <pc:sldMk cId="1994343741" sldId="363"/>
            <ac:spMk id="3" creationId="{EFE511B4-4229-1F1F-4E64-F4B269CEF68C}"/>
          </ac:spMkLst>
        </pc:spChg>
        <pc:spChg chg="del">
          <ac:chgData name="Mina Farmanbar" userId="2a1e0098-5dc4-4049-80c3-9d1d60d2f212" providerId="ADAL" clId="{DB981263-5DC7-4BE4-8B06-A212FF436282}" dt="2024-05-07T09:46:08.148" v="2918" actId="478"/>
          <ac:spMkLst>
            <pc:docMk/>
            <pc:sldMk cId="1994343741" sldId="363"/>
            <ac:spMk id="4" creationId="{00D7E401-466A-A2D2-7E52-9DCC63D1EB3E}"/>
          </ac:spMkLst>
        </pc:spChg>
        <pc:spChg chg="add">
          <ac:chgData name="Mina Farmanbar" userId="2a1e0098-5dc4-4049-80c3-9d1d60d2f212" providerId="ADAL" clId="{DB981263-5DC7-4BE4-8B06-A212FF436282}" dt="2024-05-07T09:45:52.015" v="2914"/>
          <ac:spMkLst>
            <pc:docMk/>
            <pc:sldMk cId="1994343741" sldId="363"/>
            <ac:spMk id="6" creationId="{268AA484-7B5A-10D9-677A-97CD0DBD8EBD}"/>
          </ac:spMkLst>
        </pc:spChg>
        <pc:spChg chg="add">
          <ac:chgData name="Mina Farmanbar" userId="2a1e0098-5dc4-4049-80c3-9d1d60d2f212" providerId="ADAL" clId="{DB981263-5DC7-4BE4-8B06-A212FF436282}" dt="2024-05-07T09:45:52.015" v="2914"/>
          <ac:spMkLst>
            <pc:docMk/>
            <pc:sldMk cId="1994343741" sldId="363"/>
            <ac:spMk id="7" creationId="{E7314A0E-CAD5-7600-6AF9-D771D989E680}"/>
          </ac:spMkLst>
        </pc:spChg>
        <pc:spChg chg="add">
          <ac:chgData name="Mina Farmanbar" userId="2a1e0098-5dc4-4049-80c3-9d1d60d2f212" providerId="ADAL" clId="{DB981263-5DC7-4BE4-8B06-A212FF436282}" dt="2024-05-07T09:45:52.015" v="2914"/>
          <ac:spMkLst>
            <pc:docMk/>
            <pc:sldMk cId="1994343741" sldId="363"/>
            <ac:spMk id="8" creationId="{A4DAE3EC-688E-1E6A-90BD-3CABCBE4D06C}"/>
          </ac:spMkLst>
        </pc:spChg>
      </pc:sldChg>
      <pc:sldChg chg="addSp delSp modSp new mod">
        <pc:chgData name="Mina Farmanbar" userId="2a1e0098-5dc4-4049-80c3-9d1d60d2f212" providerId="ADAL" clId="{DB981263-5DC7-4BE4-8B06-A212FF436282}" dt="2024-05-07T13:16:13.114" v="3624" actId="14100"/>
        <pc:sldMkLst>
          <pc:docMk/>
          <pc:sldMk cId="71169894" sldId="364"/>
        </pc:sldMkLst>
        <pc:spChg chg="mod">
          <ac:chgData name="Mina Farmanbar" userId="2a1e0098-5dc4-4049-80c3-9d1d60d2f212" providerId="ADAL" clId="{DB981263-5DC7-4BE4-8B06-A212FF436282}" dt="2024-05-07T09:54:31.173" v="2944"/>
          <ac:spMkLst>
            <pc:docMk/>
            <pc:sldMk cId="71169894" sldId="364"/>
            <ac:spMk id="2" creationId="{19422A15-C64D-0168-899F-B2EFBE02AAE4}"/>
          </ac:spMkLst>
        </pc:spChg>
        <pc:spChg chg="mod">
          <ac:chgData name="Mina Farmanbar" userId="2a1e0098-5dc4-4049-80c3-9d1d60d2f212" providerId="ADAL" clId="{DB981263-5DC7-4BE4-8B06-A212FF436282}" dt="2024-05-07T13:16:13.114" v="3624" actId="14100"/>
          <ac:spMkLst>
            <pc:docMk/>
            <pc:sldMk cId="71169894" sldId="364"/>
            <ac:spMk id="3" creationId="{08D3D32E-E644-D21A-35B9-13E24B7101AF}"/>
          </ac:spMkLst>
        </pc:spChg>
        <pc:spChg chg="del mod">
          <ac:chgData name="Mina Farmanbar" userId="2a1e0098-5dc4-4049-80c3-9d1d60d2f212" providerId="ADAL" clId="{DB981263-5DC7-4BE4-8B06-A212FF436282}" dt="2024-05-07T09:51:01.410" v="2937" actId="478"/>
          <ac:spMkLst>
            <pc:docMk/>
            <pc:sldMk cId="71169894" sldId="364"/>
            <ac:spMk id="4" creationId="{76485277-76DA-FE79-B8C0-0C148D71694B}"/>
          </ac:spMkLst>
        </pc:spChg>
        <pc:picChg chg="add mod">
          <ac:chgData name="Mina Farmanbar" userId="2a1e0098-5dc4-4049-80c3-9d1d60d2f212" providerId="ADAL" clId="{DB981263-5DC7-4BE4-8B06-A212FF436282}" dt="2024-05-07T09:50:59.260" v="2936" actId="1076"/>
          <ac:picMkLst>
            <pc:docMk/>
            <pc:sldMk cId="71169894" sldId="364"/>
            <ac:picMk id="8194" creationId="{12E90177-B9A6-B7EE-5398-F26016A37A6F}"/>
          </ac:picMkLst>
        </pc:picChg>
      </pc:sldChg>
      <pc:sldChg chg="modSp add mod ord">
        <pc:chgData name="Mina Farmanbar" userId="2a1e0098-5dc4-4049-80c3-9d1d60d2f212" providerId="ADAL" clId="{DB981263-5DC7-4BE4-8B06-A212FF436282}" dt="2024-05-07T09:56:49.613" v="2968" actId="20577"/>
        <pc:sldMkLst>
          <pc:docMk/>
          <pc:sldMk cId="1937663220" sldId="365"/>
        </pc:sldMkLst>
        <pc:spChg chg="mod">
          <ac:chgData name="Mina Farmanbar" userId="2a1e0098-5dc4-4049-80c3-9d1d60d2f212" providerId="ADAL" clId="{DB981263-5DC7-4BE4-8B06-A212FF436282}" dt="2024-05-07T09:55:31.879" v="2949" actId="20577"/>
          <ac:spMkLst>
            <pc:docMk/>
            <pc:sldMk cId="1937663220" sldId="365"/>
            <ac:spMk id="2" creationId="{19422A15-C64D-0168-899F-B2EFBE02AAE4}"/>
          </ac:spMkLst>
        </pc:spChg>
        <pc:spChg chg="mod">
          <ac:chgData name="Mina Farmanbar" userId="2a1e0098-5dc4-4049-80c3-9d1d60d2f212" providerId="ADAL" clId="{DB981263-5DC7-4BE4-8B06-A212FF436282}" dt="2024-05-07T09:56:49.613" v="2968" actId="20577"/>
          <ac:spMkLst>
            <pc:docMk/>
            <pc:sldMk cId="1937663220" sldId="365"/>
            <ac:spMk id="3" creationId="{08D3D32E-E644-D21A-35B9-13E24B7101AF}"/>
          </ac:spMkLst>
        </pc:spChg>
      </pc:sldChg>
      <pc:sldChg chg="addSp delSp modSp new mod ord modNotesTx">
        <pc:chgData name="Mina Farmanbar" userId="2a1e0098-5dc4-4049-80c3-9d1d60d2f212" providerId="ADAL" clId="{DB981263-5DC7-4BE4-8B06-A212FF436282}" dt="2024-05-07T13:18:12.545" v="3633" actId="16959"/>
        <pc:sldMkLst>
          <pc:docMk/>
          <pc:sldMk cId="1718889721" sldId="366"/>
        </pc:sldMkLst>
        <pc:spChg chg="mod">
          <ac:chgData name="Mina Farmanbar" userId="2a1e0098-5dc4-4049-80c3-9d1d60d2f212" providerId="ADAL" clId="{DB981263-5DC7-4BE4-8B06-A212FF436282}" dt="2024-05-07T13:02:42.208" v="3455" actId="20577"/>
          <ac:spMkLst>
            <pc:docMk/>
            <pc:sldMk cId="1718889721" sldId="366"/>
            <ac:spMk id="2" creationId="{CCDBF0C6-213F-05A3-9383-E6E4B500774C}"/>
          </ac:spMkLst>
        </pc:spChg>
        <pc:spChg chg="mod">
          <ac:chgData name="Mina Farmanbar" userId="2a1e0098-5dc4-4049-80c3-9d1d60d2f212" providerId="ADAL" clId="{DB981263-5DC7-4BE4-8B06-A212FF436282}" dt="2024-05-07T13:05:14.607" v="3466" actId="20577"/>
          <ac:spMkLst>
            <pc:docMk/>
            <pc:sldMk cId="1718889721" sldId="366"/>
            <ac:spMk id="3" creationId="{FAA0EFE8-4E16-F9FB-6BB5-5A06F2CC48F3}"/>
          </ac:spMkLst>
        </pc:spChg>
        <pc:spChg chg="del">
          <ac:chgData name="Mina Farmanbar" userId="2a1e0098-5dc4-4049-80c3-9d1d60d2f212" providerId="ADAL" clId="{DB981263-5DC7-4BE4-8B06-A212FF436282}" dt="2024-05-07T12:46:36.002" v="2970" actId="22"/>
          <ac:spMkLst>
            <pc:docMk/>
            <pc:sldMk cId="1718889721" sldId="366"/>
            <ac:spMk id="4" creationId="{C684F776-AD05-2B21-75B0-4A82A78DD53C}"/>
          </ac:spMkLst>
        </pc:spChg>
        <pc:spChg chg="add mod">
          <ac:chgData name="Mina Farmanbar" userId="2a1e0098-5dc4-4049-80c3-9d1d60d2f212" providerId="ADAL" clId="{DB981263-5DC7-4BE4-8B06-A212FF436282}" dt="2024-05-07T13:00:51.102" v="3405" actId="21"/>
          <ac:spMkLst>
            <pc:docMk/>
            <pc:sldMk cId="1718889721" sldId="366"/>
            <ac:spMk id="8" creationId="{490FE105-5427-B962-0167-71B2E6A6D098}"/>
          </ac:spMkLst>
        </pc:spChg>
        <pc:spChg chg="add mod">
          <ac:chgData name="Mina Farmanbar" userId="2a1e0098-5dc4-4049-80c3-9d1d60d2f212" providerId="ADAL" clId="{DB981263-5DC7-4BE4-8B06-A212FF436282}" dt="2024-05-07T12:59:00.720" v="3384" actId="1076"/>
          <ac:spMkLst>
            <pc:docMk/>
            <pc:sldMk cId="1718889721" sldId="366"/>
            <ac:spMk id="13" creationId="{CCF92DD0-8BA3-AF27-8167-143BDAF1E148}"/>
          </ac:spMkLst>
        </pc:spChg>
        <pc:spChg chg="add mod">
          <ac:chgData name="Mina Farmanbar" userId="2a1e0098-5dc4-4049-80c3-9d1d60d2f212" providerId="ADAL" clId="{DB981263-5DC7-4BE4-8B06-A212FF436282}" dt="2024-05-07T13:00:11.735" v="3397" actId="1076"/>
          <ac:spMkLst>
            <pc:docMk/>
            <pc:sldMk cId="1718889721" sldId="366"/>
            <ac:spMk id="14" creationId="{9BBA8679-AE43-A1F7-D0E0-7470C79A6184}"/>
          </ac:spMkLst>
        </pc:spChg>
        <pc:spChg chg="add mod">
          <ac:chgData name="Mina Farmanbar" userId="2a1e0098-5dc4-4049-80c3-9d1d60d2f212" providerId="ADAL" clId="{DB981263-5DC7-4BE4-8B06-A212FF436282}" dt="2024-05-07T13:18:12.545" v="3633" actId="16959"/>
          <ac:spMkLst>
            <pc:docMk/>
            <pc:sldMk cId="1718889721" sldId="366"/>
            <ac:spMk id="15" creationId="{366ED888-8BD6-2381-7600-FD78A1A24991}"/>
          </ac:spMkLst>
        </pc:spChg>
        <pc:picChg chg="add mod ord">
          <ac:chgData name="Mina Farmanbar" userId="2a1e0098-5dc4-4049-80c3-9d1d60d2f212" providerId="ADAL" clId="{DB981263-5DC7-4BE4-8B06-A212FF436282}" dt="2024-05-07T13:01:03.299" v="3408" actId="1076"/>
          <ac:picMkLst>
            <pc:docMk/>
            <pc:sldMk cId="1718889721" sldId="366"/>
            <ac:picMk id="7" creationId="{3166011A-CCA8-CBF6-96DD-760942F78BB9}"/>
          </ac:picMkLst>
        </pc:picChg>
        <pc:picChg chg="add mod">
          <ac:chgData name="Mina Farmanbar" userId="2a1e0098-5dc4-4049-80c3-9d1d60d2f212" providerId="ADAL" clId="{DB981263-5DC7-4BE4-8B06-A212FF436282}" dt="2024-05-07T13:01:03.299" v="3408" actId="1076"/>
          <ac:picMkLst>
            <pc:docMk/>
            <pc:sldMk cId="1718889721" sldId="366"/>
            <ac:picMk id="9" creationId="{160209F9-3BC5-D723-9891-8F14CD72EE89}"/>
          </ac:picMkLst>
        </pc:picChg>
        <pc:picChg chg="add mod">
          <ac:chgData name="Mina Farmanbar" userId="2a1e0098-5dc4-4049-80c3-9d1d60d2f212" providerId="ADAL" clId="{DB981263-5DC7-4BE4-8B06-A212FF436282}" dt="2024-05-07T13:01:03.299" v="3408" actId="1076"/>
          <ac:picMkLst>
            <pc:docMk/>
            <pc:sldMk cId="1718889721" sldId="366"/>
            <ac:picMk id="11" creationId="{9925F66D-D063-5F5A-71FD-B4D8A1DCF12C}"/>
          </ac:picMkLst>
        </pc:picChg>
        <pc:picChg chg="add mod">
          <ac:chgData name="Mina Farmanbar" userId="2a1e0098-5dc4-4049-80c3-9d1d60d2f212" providerId="ADAL" clId="{DB981263-5DC7-4BE4-8B06-A212FF436282}" dt="2024-05-07T13:01:03.299" v="3408" actId="1076"/>
          <ac:picMkLst>
            <pc:docMk/>
            <pc:sldMk cId="1718889721" sldId="366"/>
            <ac:picMk id="17" creationId="{44D8CE49-4533-91CB-5E2E-C10BFCE1B20D}"/>
          </ac:picMkLst>
        </pc:picChg>
      </pc:sldChg>
      <pc:sldChg chg="addSp delSp modSp add del mod">
        <pc:chgData name="Mina Farmanbar" userId="2a1e0098-5dc4-4049-80c3-9d1d60d2f212" providerId="ADAL" clId="{DB981263-5DC7-4BE4-8B06-A212FF436282}" dt="2024-05-07T12:56:10.116" v="3342" actId="47"/>
        <pc:sldMkLst>
          <pc:docMk/>
          <pc:sldMk cId="1091363138" sldId="367"/>
        </pc:sldMkLst>
        <pc:spChg chg="mod">
          <ac:chgData name="Mina Farmanbar" userId="2a1e0098-5dc4-4049-80c3-9d1d60d2f212" providerId="ADAL" clId="{DB981263-5DC7-4BE4-8B06-A212FF436282}" dt="2024-05-07T12:55:41.980" v="3336" actId="1076"/>
          <ac:spMkLst>
            <pc:docMk/>
            <pc:sldMk cId="1091363138" sldId="367"/>
            <ac:spMk id="3" creationId="{FAA0EFE8-4E16-F9FB-6BB5-5A06F2CC48F3}"/>
          </ac:spMkLst>
        </pc:spChg>
        <pc:spChg chg="add del mod">
          <ac:chgData name="Mina Farmanbar" userId="2a1e0098-5dc4-4049-80c3-9d1d60d2f212" providerId="ADAL" clId="{DB981263-5DC7-4BE4-8B06-A212FF436282}" dt="2024-05-07T12:54:42.662" v="3326" actId="22"/>
          <ac:spMkLst>
            <pc:docMk/>
            <pc:sldMk cId="1091363138" sldId="367"/>
            <ac:spMk id="6" creationId="{9442C363-C733-7693-4F4C-5DF491640A07}"/>
          </ac:spMkLst>
        </pc:spChg>
        <pc:picChg chg="del">
          <ac:chgData name="Mina Farmanbar" userId="2a1e0098-5dc4-4049-80c3-9d1d60d2f212" providerId="ADAL" clId="{DB981263-5DC7-4BE4-8B06-A212FF436282}" dt="2024-05-07T12:54:26.391" v="3325" actId="478"/>
          <ac:picMkLst>
            <pc:docMk/>
            <pc:sldMk cId="1091363138" sldId="367"/>
            <ac:picMk id="7" creationId="{3166011A-CCA8-CBF6-96DD-760942F78BB9}"/>
          </ac:picMkLst>
        </pc:picChg>
        <pc:picChg chg="add mod ord">
          <ac:chgData name="Mina Farmanbar" userId="2a1e0098-5dc4-4049-80c3-9d1d60d2f212" providerId="ADAL" clId="{DB981263-5DC7-4BE4-8B06-A212FF436282}" dt="2024-05-07T12:54:42.662" v="3326" actId="22"/>
          <ac:picMkLst>
            <pc:docMk/>
            <pc:sldMk cId="1091363138" sldId="367"/>
            <ac:picMk id="9" creationId="{6F69DF7C-BF2E-9ED5-9FCB-112A77599F9C}"/>
          </ac:picMkLst>
        </pc:picChg>
      </pc:sldChg>
      <pc:sldMasterChg chg="delSldLayout">
        <pc:chgData name="Mina Farmanbar" userId="2a1e0098-5dc4-4049-80c3-9d1d60d2f212" providerId="ADAL" clId="{DB981263-5DC7-4BE4-8B06-A212FF436282}" dt="2024-04-29T09:24:27.806" v="345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DB981263-5DC7-4BE4-8B06-A212FF436282}" dt="2024-04-29T09:24:27.806" v="345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C73441CB-9F4F-4325-BB81-2C1AA8B30793}"/>
    <pc:docChg chg="delSld modSld">
      <pc:chgData name="Mina Farmanbar" userId="2a1e0098-5dc4-4049-80c3-9d1d60d2f212" providerId="ADAL" clId="{C73441CB-9F4F-4325-BB81-2C1AA8B30793}" dt="2024-05-20T17:24:18.356" v="11" actId="120"/>
      <pc:docMkLst>
        <pc:docMk/>
      </pc:docMkLst>
      <pc:sldChg chg="del modNotesTx">
        <pc:chgData name="Mina Farmanbar" userId="2a1e0098-5dc4-4049-80c3-9d1d60d2f212" providerId="ADAL" clId="{C73441CB-9F4F-4325-BB81-2C1AA8B30793}" dt="2024-05-20T15:48:49.832" v="2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C73441CB-9F4F-4325-BB81-2C1AA8B30793}" dt="2024-05-20T15:40:35.383" v="1" actId="47"/>
        <pc:sldMkLst>
          <pc:docMk/>
          <pc:sldMk cId="4098863389" sldId="317"/>
        </pc:sldMkLst>
      </pc:sldChg>
      <pc:sldChg chg="modSp">
        <pc:chgData name="Mina Farmanbar" userId="2a1e0098-5dc4-4049-80c3-9d1d60d2f212" providerId="ADAL" clId="{C73441CB-9F4F-4325-BB81-2C1AA8B30793}" dt="2024-05-20T17:24:18.356" v="11" actId="120"/>
        <pc:sldMkLst>
          <pc:docMk/>
          <pc:sldMk cId="818278755" sldId="359"/>
        </pc:sldMkLst>
        <pc:spChg chg="mod">
          <ac:chgData name="Mina Farmanbar" userId="2a1e0098-5dc4-4049-80c3-9d1d60d2f212" providerId="ADAL" clId="{C73441CB-9F4F-4325-BB81-2C1AA8B30793}" dt="2024-05-20T17:24:18.356" v="11" actId="120"/>
          <ac:spMkLst>
            <pc:docMk/>
            <pc:sldMk cId="818278755" sldId="359"/>
            <ac:spMk id="3" creationId="{66F744E3-5C73-7451-2EF5-5C726726AB13}"/>
          </ac:spMkLst>
        </pc:spChg>
      </pc:sldChg>
      <pc:sldChg chg="addSp modSp mod">
        <pc:chgData name="Mina Farmanbar" userId="2a1e0098-5dc4-4049-80c3-9d1d60d2f212" providerId="ADAL" clId="{C73441CB-9F4F-4325-BB81-2C1AA8B30793}" dt="2024-05-20T15:49:54.073" v="5" actId="17032"/>
        <pc:sldMkLst>
          <pc:docMk/>
          <pc:sldMk cId="4270864007" sldId="360"/>
        </pc:sldMkLst>
        <pc:spChg chg="add mod">
          <ac:chgData name="Mina Farmanbar" userId="2a1e0098-5dc4-4049-80c3-9d1d60d2f212" providerId="ADAL" clId="{C73441CB-9F4F-4325-BB81-2C1AA8B30793}" dt="2024-05-20T15:49:54.073" v="5" actId="17032"/>
          <ac:spMkLst>
            <pc:docMk/>
            <pc:sldMk cId="4270864007" sldId="360"/>
            <ac:spMk id="4" creationId="{73FB4641-8320-9A50-ED4F-8E6A2D7CE7DF}"/>
          </ac:spMkLst>
        </pc:spChg>
      </pc:sld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08:39:20.323" v="2760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5T10:38:38.597" v="504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5T10:29:47.860" v="327" actId="404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4T09:51:54.065" v="265" actId="404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4T09:51:54.065" v="265" actId="404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4T09:51:31.208" v="264" actId="1076"/>
        <pc:sldMkLst>
          <pc:docMk/>
          <pc:sldMk cId="1120413187" sldId="303"/>
        </pc:sldMkLst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5T11:07:11.207" v="527" actId="313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5T11:07:11.207" v="527" actId="313"/>
          <ac:spMkLst>
            <pc:docMk/>
            <pc:sldMk cId="431343812" sldId="308"/>
            <ac:spMk id="3" creationId="{C39C7012-E888-7C63-D532-E98EF48AADFF}"/>
          </ac:spMkLst>
        </pc:spChg>
      </pc:sldChg>
      <pc:sldChg chg="modSp new mod">
        <pc:chgData name="Mina Farmanbar" userId="2a1e0098-5dc4-4049-80c3-9d1d60d2f212" providerId="ADAL" clId="{972F5DF6-07E5-42C9-ADA8-1CF612F8120E}" dt="2024-04-25T12:02:58.805" v="827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5T12:00:51.778" v="822" actId="20577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5T12:02:58.805" v="827" actId="27636"/>
          <ac:spMkLst>
            <pc:docMk/>
            <pc:sldMk cId="3652323871" sldId="309"/>
            <ac:spMk id="3" creationId="{8DECAAC9-227F-9DE8-BB67-56A231BC9C37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mod modNotesTx">
        <pc:chgData name="Mina Farmanbar" userId="2a1e0098-5dc4-4049-80c3-9d1d60d2f212" providerId="ADAL" clId="{972F5DF6-07E5-42C9-ADA8-1CF612F8120E}" dt="2024-04-29T08:37:44.640" v="2757" actId="6549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  <pc:docChgLst>
    <pc:chgData name="Mina Farmanbar" userId="2a1e0098-5dc4-4049-80c3-9d1d60d2f212" providerId="ADAL" clId="{31C04FF3-5B29-4DF0-AC9C-EE205244DEBF}"/>
    <pc:docChg chg="undo custSel addSld delSld modSld sldOrd modMainMaster">
      <pc:chgData name="Mina Farmanbar" userId="2a1e0098-5dc4-4049-80c3-9d1d60d2f212" providerId="ADAL" clId="{31C04FF3-5B29-4DF0-AC9C-EE205244DEBF}" dt="2024-06-06T20:11:28.410" v="1718" actId="20577"/>
      <pc:docMkLst>
        <pc:docMk/>
      </pc:docMkLst>
      <pc:sldChg chg="modSp del mod">
        <pc:chgData name="Mina Farmanbar" userId="2a1e0098-5dc4-4049-80c3-9d1d60d2f212" providerId="ADAL" clId="{31C04FF3-5B29-4DF0-AC9C-EE205244DEBF}" dt="2024-06-06T19:45:05.157" v="406" actId="47"/>
        <pc:sldMkLst>
          <pc:docMk/>
          <pc:sldMk cId="3652323871" sldId="309"/>
        </pc:sldMkLst>
        <pc:spChg chg="mod">
          <ac:chgData name="Mina Farmanbar" userId="2a1e0098-5dc4-4049-80c3-9d1d60d2f212" providerId="ADAL" clId="{31C04FF3-5B29-4DF0-AC9C-EE205244DEBF}" dt="2024-06-06T19:44:59.251" v="402" actId="6549"/>
          <ac:spMkLst>
            <pc:docMk/>
            <pc:sldMk cId="3652323871" sldId="309"/>
            <ac:spMk id="2" creationId="{637ADC63-CD50-556A-9CB0-D0942901CA7D}"/>
          </ac:spMkLst>
        </pc:spChg>
      </pc:sldChg>
      <pc:sldChg chg="modSp mod modNotesTx">
        <pc:chgData name="Mina Farmanbar" userId="2a1e0098-5dc4-4049-80c3-9d1d60d2f212" providerId="ADAL" clId="{31C04FF3-5B29-4DF0-AC9C-EE205244DEBF}" dt="2024-06-06T19:28:27.999" v="150" actId="6549"/>
        <pc:sldMkLst>
          <pc:docMk/>
          <pc:sldMk cId="3609930615" sldId="342"/>
        </pc:sldMkLst>
        <pc:spChg chg="mod">
          <ac:chgData name="Mina Farmanbar" userId="2a1e0098-5dc4-4049-80c3-9d1d60d2f212" providerId="ADAL" clId="{31C04FF3-5B29-4DF0-AC9C-EE205244DEBF}" dt="2024-06-06T19:27:09.463" v="111" actId="20577"/>
          <ac:spMkLst>
            <pc:docMk/>
            <pc:sldMk cId="3609930615" sldId="342"/>
            <ac:spMk id="2" creationId="{A6F21DE4-955D-A9A8-26EC-787FD6B066A4}"/>
          </ac:spMkLst>
        </pc:spChg>
        <pc:spChg chg="mod">
          <ac:chgData name="Mina Farmanbar" userId="2a1e0098-5dc4-4049-80c3-9d1d60d2f212" providerId="ADAL" clId="{31C04FF3-5B29-4DF0-AC9C-EE205244DEBF}" dt="2024-06-06T19:28:27.999" v="150" actId="6549"/>
          <ac:spMkLst>
            <pc:docMk/>
            <pc:sldMk cId="3609930615" sldId="342"/>
            <ac:spMk id="3" creationId="{C39C7012-E888-7C63-D532-E98EF48AADFF}"/>
          </ac:spMkLst>
        </pc:spChg>
      </pc:sldChg>
      <pc:sldChg chg="ord">
        <pc:chgData name="Mina Farmanbar" userId="2a1e0098-5dc4-4049-80c3-9d1d60d2f212" providerId="ADAL" clId="{31C04FF3-5B29-4DF0-AC9C-EE205244DEBF}" dt="2024-06-06T19:29:13.534" v="152"/>
        <pc:sldMkLst>
          <pc:docMk/>
          <pc:sldMk cId="337014408" sldId="344"/>
        </pc:sldMkLst>
      </pc:sldChg>
      <pc:sldChg chg="ord">
        <pc:chgData name="Mina Farmanbar" userId="2a1e0098-5dc4-4049-80c3-9d1d60d2f212" providerId="ADAL" clId="{31C04FF3-5B29-4DF0-AC9C-EE205244DEBF}" dt="2024-06-06T19:29:13.534" v="152"/>
        <pc:sldMkLst>
          <pc:docMk/>
          <pc:sldMk cId="2817043173" sldId="345"/>
        </pc:sldMkLst>
      </pc:sldChg>
      <pc:sldChg chg="add modNotesTx">
        <pc:chgData name="Mina Farmanbar" userId="2a1e0098-5dc4-4049-80c3-9d1d60d2f212" providerId="ADAL" clId="{31C04FF3-5B29-4DF0-AC9C-EE205244DEBF}" dt="2024-06-06T19:26:37.215" v="106" actId="20577"/>
        <pc:sldMkLst>
          <pc:docMk/>
          <pc:sldMk cId="3518625769" sldId="383"/>
        </pc:sldMkLst>
      </pc:sldChg>
      <pc:sldChg chg="modSp add mod modNotesTx">
        <pc:chgData name="Mina Farmanbar" userId="2a1e0098-5dc4-4049-80c3-9d1d60d2f212" providerId="ADAL" clId="{31C04FF3-5B29-4DF0-AC9C-EE205244DEBF}" dt="2024-06-06T19:33:01.662" v="207" actId="2711"/>
        <pc:sldMkLst>
          <pc:docMk/>
          <pc:sldMk cId="3017238012" sldId="384"/>
        </pc:sldMkLst>
        <pc:spChg chg="mod">
          <ac:chgData name="Mina Farmanbar" userId="2a1e0098-5dc4-4049-80c3-9d1d60d2f212" providerId="ADAL" clId="{31C04FF3-5B29-4DF0-AC9C-EE205244DEBF}" dt="2024-06-06T19:30:52.495" v="154"/>
          <ac:spMkLst>
            <pc:docMk/>
            <pc:sldMk cId="3017238012" sldId="384"/>
            <ac:spMk id="2" creationId="{A6F21DE4-955D-A9A8-26EC-787FD6B066A4}"/>
          </ac:spMkLst>
        </pc:spChg>
        <pc:spChg chg="mod">
          <ac:chgData name="Mina Farmanbar" userId="2a1e0098-5dc4-4049-80c3-9d1d60d2f212" providerId="ADAL" clId="{31C04FF3-5B29-4DF0-AC9C-EE205244DEBF}" dt="2024-06-06T19:33:01.662" v="207" actId="2711"/>
          <ac:spMkLst>
            <pc:docMk/>
            <pc:sldMk cId="3017238012" sldId="384"/>
            <ac:spMk id="3" creationId="{C39C7012-E888-7C63-D532-E98EF48AADFF}"/>
          </ac:spMkLst>
        </pc:spChg>
      </pc:sldChg>
      <pc:sldChg chg="addSp delSp modSp add mod modClrScheme chgLayout">
        <pc:chgData name="Mina Farmanbar" userId="2a1e0098-5dc4-4049-80c3-9d1d60d2f212" providerId="ADAL" clId="{31C04FF3-5B29-4DF0-AC9C-EE205244DEBF}" dt="2024-06-06T19:37:43.715" v="242" actId="14100"/>
        <pc:sldMkLst>
          <pc:docMk/>
          <pc:sldMk cId="2103422942" sldId="385"/>
        </pc:sldMkLst>
        <pc:spChg chg="mod">
          <ac:chgData name="Mina Farmanbar" userId="2a1e0098-5dc4-4049-80c3-9d1d60d2f212" providerId="ADAL" clId="{31C04FF3-5B29-4DF0-AC9C-EE205244DEBF}" dt="2024-06-06T19:32:26.491" v="196" actId="26606"/>
          <ac:spMkLst>
            <pc:docMk/>
            <pc:sldMk cId="2103422942" sldId="385"/>
            <ac:spMk id="2" creationId="{A6F21DE4-955D-A9A8-26EC-787FD6B066A4}"/>
          </ac:spMkLst>
        </pc:spChg>
        <pc:spChg chg="mod">
          <ac:chgData name="Mina Farmanbar" userId="2a1e0098-5dc4-4049-80c3-9d1d60d2f212" providerId="ADAL" clId="{31C04FF3-5B29-4DF0-AC9C-EE205244DEBF}" dt="2024-06-06T19:37:43.715" v="242" actId="14100"/>
          <ac:spMkLst>
            <pc:docMk/>
            <pc:sldMk cId="2103422942" sldId="385"/>
            <ac:spMk id="3" creationId="{C39C7012-E888-7C63-D532-E98EF48AADFF}"/>
          </ac:spMkLst>
        </pc:spChg>
        <pc:spChg chg="mod ord">
          <ac:chgData name="Mina Farmanbar" userId="2a1e0098-5dc4-4049-80c3-9d1d60d2f212" providerId="ADAL" clId="{31C04FF3-5B29-4DF0-AC9C-EE205244DEBF}" dt="2024-06-06T19:37:22.373" v="236" actId="26606"/>
          <ac:spMkLst>
            <pc:docMk/>
            <pc:sldMk cId="2103422942" sldId="385"/>
            <ac:spMk id="4" creationId="{48DB6151-6972-4B75-B10D-B090F267A0C7}"/>
          </ac:spMkLst>
        </pc:spChg>
        <pc:spChg chg="add del">
          <ac:chgData name="Mina Farmanbar" userId="2a1e0098-5dc4-4049-80c3-9d1d60d2f212" providerId="ADAL" clId="{31C04FF3-5B29-4DF0-AC9C-EE205244DEBF}" dt="2024-06-06T19:33:29.082" v="209" actId="22"/>
          <ac:spMkLst>
            <pc:docMk/>
            <pc:sldMk cId="2103422942" sldId="385"/>
            <ac:spMk id="6" creationId="{6C237A16-F048-A0DF-559A-5DB3349E4A33}"/>
          </ac:spMkLst>
        </pc:spChg>
        <pc:picChg chg="add mod">
          <ac:chgData name="Mina Farmanbar" userId="2a1e0098-5dc4-4049-80c3-9d1d60d2f212" providerId="ADAL" clId="{31C04FF3-5B29-4DF0-AC9C-EE205244DEBF}" dt="2024-06-06T19:37:26.467" v="238" actId="1076"/>
          <ac:picMkLst>
            <pc:docMk/>
            <pc:sldMk cId="2103422942" sldId="385"/>
            <ac:picMk id="8" creationId="{F780F583-F2F5-B517-D5C2-ED07F51B3553}"/>
          </ac:picMkLst>
        </pc:picChg>
        <pc:picChg chg="add del mod">
          <ac:chgData name="Mina Farmanbar" userId="2a1e0098-5dc4-4049-80c3-9d1d60d2f212" providerId="ADAL" clId="{31C04FF3-5B29-4DF0-AC9C-EE205244DEBF}" dt="2024-06-06T19:35:49.925" v="227" actId="478"/>
          <ac:picMkLst>
            <pc:docMk/>
            <pc:sldMk cId="2103422942" sldId="385"/>
            <ac:picMk id="1026" creationId="{E7808326-13E6-8987-5FB2-3D1F23E4CA0F}"/>
          </ac:picMkLst>
        </pc:picChg>
      </pc:sldChg>
      <pc:sldChg chg="delSp modSp new mod">
        <pc:chgData name="Mina Farmanbar" userId="2a1e0098-5dc4-4049-80c3-9d1d60d2f212" providerId="ADAL" clId="{31C04FF3-5B29-4DF0-AC9C-EE205244DEBF}" dt="2024-06-06T19:39:58.983" v="358" actId="403"/>
        <pc:sldMkLst>
          <pc:docMk/>
          <pc:sldMk cId="587348922" sldId="386"/>
        </pc:sldMkLst>
        <pc:spChg chg="mod">
          <ac:chgData name="Mina Farmanbar" userId="2a1e0098-5dc4-4049-80c3-9d1d60d2f212" providerId="ADAL" clId="{31C04FF3-5B29-4DF0-AC9C-EE205244DEBF}" dt="2024-06-06T19:39:58.983" v="358" actId="403"/>
          <ac:spMkLst>
            <pc:docMk/>
            <pc:sldMk cId="587348922" sldId="386"/>
            <ac:spMk id="3" creationId="{FE324EFA-58E2-1395-D7B7-FF0187915BBA}"/>
          </ac:spMkLst>
        </pc:spChg>
        <pc:spChg chg="del">
          <ac:chgData name="Mina Farmanbar" userId="2a1e0098-5dc4-4049-80c3-9d1d60d2f212" providerId="ADAL" clId="{31C04FF3-5B29-4DF0-AC9C-EE205244DEBF}" dt="2024-06-06T19:33:46.646" v="215" actId="478"/>
          <ac:spMkLst>
            <pc:docMk/>
            <pc:sldMk cId="587348922" sldId="386"/>
            <ac:spMk id="4" creationId="{57640F8A-D56A-3C3E-5B1B-3AA7A340159F}"/>
          </ac:spMkLst>
        </pc:spChg>
      </pc:sldChg>
      <pc:sldChg chg="addSp modSp add mod ord modNotesTx">
        <pc:chgData name="Mina Farmanbar" userId="2a1e0098-5dc4-4049-80c3-9d1d60d2f212" providerId="ADAL" clId="{31C04FF3-5B29-4DF0-AC9C-EE205244DEBF}" dt="2024-06-06T19:43:39.674" v="399"/>
        <pc:sldMkLst>
          <pc:docMk/>
          <pc:sldMk cId="603938113" sldId="387"/>
        </pc:sldMkLst>
        <pc:spChg chg="mod">
          <ac:chgData name="Mina Farmanbar" userId="2a1e0098-5dc4-4049-80c3-9d1d60d2f212" providerId="ADAL" clId="{31C04FF3-5B29-4DF0-AC9C-EE205244DEBF}" dt="2024-06-06T19:34:13.913" v="225"/>
          <ac:spMkLst>
            <pc:docMk/>
            <pc:sldMk cId="603938113" sldId="387"/>
            <ac:spMk id="2" creationId="{A6F21DE4-955D-A9A8-26EC-787FD6B066A4}"/>
          </ac:spMkLst>
        </pc:spChg>
        <pc:spChg chg="mod">
          <ac:chgData name="Mina Farmanbar" userId="2a1e0098-5dc4-4049-80c3-9d1d60d2f212" providerId="ADAL" clId="{31C04FF3-5B29-4DF0-AC9C-EE205244DEBF}" dt="2024-06-06T19:34:37.925" v="226"/>
          <ac:spMkLst>
            <pc:docMk/>
            <pc:sldMk cId="603938113" sldId="387"/>
            <ac:spMk id="3" creationId="{C39C7012-E888-7C63-D532-E98EF48AADFF}"/>
          </ac:spMkLst>
        </pc:spChg>
        <pc:picChg chg="add mod">
          <ac:chgData name="Mina Farmanbar" userId="2a1e0098-5dc4-4049-80c3-9d1d60d2f212" providerId="ADAL" clId="{31C04FF3-5B29-4DF0-AC9C-EE205244DEBF}" dt="2024-06-06T19:43:33.811" v="398"/>
          <ac:picMkLst>
            <pc:docMk/>
            <pc:sldMk cId="603938113" sldId="387"/>
            <ac:picMk id="5" creationId="{76B9349D-A14D-AC58-4011-D6E326CD4089}"/>
          </ac:picMkLst>
        </pc:picChg>
      </pc:sldChg>
      <pc:sldChg chg="delSp modSp new del mod">
        <pc:chgData name="Mina Farmanbar" userId="2a1e0098-5dc4-4049-80c3-9d1d60d2f212" providerId="ADAL" clId="{31C04FF3-5B29-4DF0-AC9C-EE205244DEBF}" dt="2024-06-06T19:40:41.154" v="359" actId="47"/>
        <pc:sldMkLst>
          <pc:docMk/>
          <pc:sldMk cId="1946453036" sldId="388"/>
        </pc:sldMkLst>
        <pc:spChg chg="mod">
          <ac:chgData name="Mina Farmanbar" userId="2a1e0098-5dc4-4049-80c3-9d1d60d2f212" providerId="ADAL" clId="{31C04FF3-5B29-4DF0-AC9C-EE205244DEBF}" dt="2024-06-06T19:39:06.617" v="296" actId="21"/>
          <ac:spMkLst>
            <pc:docMk/>
            <pc:sldMk cId="1946453036" sldId="388"/>
            <ac:spMk id="3" creationId="{35B22101-EB68-E595-DE90-70A948085858}"/>
          </ac:spMkLst>
        </pc:spChg>
        <pc:spChg chg="del">
          <ac:chgData name="Mina Farmanbar" userId="2a1e0098-5dc4-4049-80c3-9d1d60d2f212" providerId="ADAL" clId="{31C04FF3-5B29-4DF0-AC9C-EE205244DEBF}" dt="2024-06-06T19:38:25.052" v="244" actId="478"/>
          <ac:spMkLst>
            <pc:docMk/>
            <pc:sldMk cId="1946453036" sldId="388"/>
            <ac:spMk id="4" creationId="{FC7ECB3D-008A-96A3-4D9C-CEE5028E41E0}"/>
          </ac:spMkLst>
        </pc:spChg>
      </pc:sldChg>
      <pc:sldChg chg="addSp delSp modSp new del mod modNotesTx">
        <pc:chgData name="Mina Farmanbar" userId="2a1e0098-5dc4-4049-80c3-9d1d60d2f212" providerId="ADAL" clId="{31C04FF3-5B29-4DF0-AC9C-EE205244DEBF}" dt="2024-06-06T19:43:41.733" v="400" actId="47"/>
        <pc:sldMkLst>
          <pc:docMk/>
          <pc:sldMk cId="2807774314" sldId="388"/>
        </pc:sldMkLst>
        <pc:spChg chg="del">
          <ac:chgData name="Mina Farmanbar" userId="2a1e0098-5dc4-4049-80c3-9d1d60d2f212" providerId="ADAL" clId="{31C04FF3-5B29-4DF0-AC9C-EE205244DEBF}" dt="2024-06-06T19:40:51.404" v="361" actId="22"/>
          <ac:spMkLst>
            <pc:docMk/>
            <pc:sldMk cId="2807774314" sldId="388"/>
            <ac:spMk id="3" creationId="{BB5ED9AC-F873-EC48-EBAC-969DBAF5E97F}"/>
          </ac:spMkLst>
        </pc:spChg>
        <pc:spChg chg="del">
          <ac:chgData name="Mina Farmanbar" userId="2a1e0098-5dc4-4049-80c3-9d1d60d2f212" providerId="ADAL" clId="{31C04FF3-5B29-4DF0-AC9C-EE205244DEBF}" dt="2024-06-06T19:40:54.787" v="362" actId="478"/>
          <ac:spMkLst>
            <pc:docMk/>
            <pc:sldMk cId="2807774314" sldId="388"/>
            <ac:spMk id="4" creationId="{0951BE3F-72C0-41A3-7918-196EE42CA52E}"/>
          </ac:spMkLst>
        </pc:spChg>
        <pc:picChg chg="add mod ord">
          <ac:chgData name="Mina Farmanbar" userId="2a1e0098-5dc4-4049-80c3-9d1d60d2f212" providerId="ADAL" clId="{31C04FF3-5B29-4DF0-AC9C-EE205244DEBF}" dt="2024-06-06T19:43:31.845" v="397" actId="1076"/>
          <ac:picMkLst>
            <pc:docMk/>
            <pc:sldMk cId="2807774314" sldId="388"/>
            <ac:picMk id="7" creationId="{68442E57-28EF-A829-1672-BE80D7B21F89}"/>
          </ac:picMkLst>
        </pc:picChg>
      </pc:sldChg>
      <pc:sldChg chg="modSp add mod modNotesTx">
        <pc:chgData name="Mina Farmanbar" userId="2a1e0098-5dc4-4049-80c3-9d1d60d2f212" providerId="ADAL" clId="{31C04FF3-5B29-4DF0-AC9C-EE205244DEBF}" dt="2024-06-06T20:11:28.410" v="1718" actId="20577"/>
        <pc:sldMkLst>
          <pc:docMk/>
          <pc:sldMk cId="3822231316" sldId="388"/>
        </pc:sldMkLst>
        <pc:spChg chg="mod">
          <ac:chgData name="Mina Farmanbar" userId="2a1e0098-5dc4-4049-80c3-9d1d60d2f212" providerId="ADAL" clId="{31C04FF3-5B29-4DF0-AC9C-EE205244DEBF}" dt="2024-06-06T20:07:36.321" v="1366" actId="6549"/>
          <ac:spMkLst>
            <pc:docMk/>
            <pc:sldMk cId="3822231316" sldId="388"/>
            <ac:spMk id="2" creationId="{637ADC63-CD50-556A-9CB0-D0942901CA7D}"/>
          </ac:spMkLst>
        </pc:spChg>
        <pc:spChg chg="mod">
          <ac:chgData name="Mina Farmanbar" userId="2a1e0098-5dc4-4049-80c3-9d1d60d2f212" providerId="ADAL" clId="{31C04FF3-5B29-4DF0-AC9C-EE205244DEBF}" dt="2024-06-06T20:10:06.647" v="1701" actId="255"/>
          <ac:spMkLst>
            <pc:docMk/>
            <pc:sldMk cId="3822231316" sldId="388"/>
            <ac:spMk id="3" creationId="{8DECAAC9-227F-9DE8-BB67-56A231BC9C37}"/>
          </ac:spMkLst>
        </pc:spChg>
      </pc:sldChg>
      <pc:sldChg chg="modSp add mod ord modNotesTx">
        <pc:chgData name="Mina Farmanbar" userId="2a1e0098-5dc4-4049-80c3-9d1d60d2f212" providerId="ADAL" clId="{31C04FF3-5B29-4DF0-AC9C-EE205244DEBF}" dt="2024-06-06T19:46:51.734" v="573" actId="20577"/>
        <pc:sldMkLst>
          <pc:docMk/>
          <pc:sldMk cId="3738131965" sldId="389"/>
        </pc:sldMkLst>
        <pc:spChg chg="mod">
          <ac:chgData name="Mina Farmanbar" userId="2a1e0098-5dc4-4049-80c3-9d1d60d2f212" providerId="ADAL" clId="{31C04FF3-5B29-4DF0-AC9C-EE205244DEBF}" dt="2024-06-06T19:46:17.500" v="570" actId="404"/>
          <ac:spMkLst>
            <pc:docMk/>
            <pc:sldMk cId="3738131965" sldId="389"/>
            <ac:spMk id="3" creationId="{FE324EFA-58E2-1395-D7B7-FF0187915BBA}"/>
          </ac:spMkLst>
        </pc:spChg>
      </pc:sldChg>
      <pc:sldChg chg="addSp modSp add mod modNotesTx">
        <pc:chgData name="Mina Farmanbar" userId="2a1e0098-5dc4-4049-80c3-9d1d60d2f212" providerId="ADAL" clId="{31C04FF3-5B29-4DF0-AC9C-EE205244DEBF}" dt="2024-06-06T19:50:58.853" v="798"/>
        <pc:sldMkLst>
          <pc:docMk/>
          <pc:sldMk cId="4225546567" sldId="390"/>
        </pc:sldMkLst>
        <pc:spChg chg="mod">
          <ac:chgData name="Mina Farmanbar" userId="2a1e0098-5dc4-4049-80c3-9d1d60d2f212" providerId="ADAL" clId="{31C04FF3-5B29-4DF0-AC9C-EE205244DEBF}" dt="2024-06-06T19:49:27.566" v="783" actId="207"/>
          <ac:spMkLst>
            <pc:docMk/>
            <pc:sldMk cId="4225546567" sldId="390"/>
            <ac:spMk id="3" creationId="{FE324EFA-58E2-1395-D7B7-FF0187915BBA}"/>
          </ac:spMkLst>
        </pc:spChg>
        <pc:picChg chg="add mod">
          <ac:chgData name="Mina Farmanbar" userId="2a1e0098-5dc4-4049-80c3-9d1d60d2f212" providerId="ADAL" clId="{31C04FF3-5B29-4DF0-AC9C-EE205244DEBF}" dt="2024-06-06T19:49:16.775" v="780" actId="1076"/>
          <ac:picMkLst>
            <pc:docMk/>
            <pc:sldMk cId="4225546567" sldId="390"/>
            <ac:picMk id="6" creationId="{21D15834-D919-45D1-EEA4-AECA6E7AAD22}"/>
          </ac:picMkLst>
        </pc:picChg>
      </pc:sldChg>
      <pc:sldChg chg="addSp delSp modSp add mod modNotesTx">
        <pc:chgData name="Mina Farmanbar" userId="2a1e0098-5dc4-4049-80c3-9d1d60d2f212" providerId="ADAL" clId="{31C04FF3-5B29-4DF0-AC9C-EE205244DEBF}" dt="2024-06-06T19:58:26.672" v="1122" actId="113"/>
        <pc:sldMkLst>
          <pc:docMk/>
          <pc:sldMk cId="1083800267" sldId="391"/>
        </pc:sldMkLst>
        <pc:spChg chg="mod">
          <ac:chgData name="Mina Farmanbar" userId="2a1e0098-5dc4-4049-80c3-9d1d60d2f212" providerId="ADAL" clId="{31C04FF3-5B29-4DF0-AC9C-EE205244DEBF}" dt="2024-06-06T19:58:26.672" v="1122" actId="113"/>
          <ac:spMkLst>
            <pc:docMk/>
            <pc:sldMk cId="1083800267" sldId="391"/>
            <ac:spMk id="3" creationId="{FE324EFA-58E2-1395-D7B7-FF0187915BBA}"/>
          </ac:spMkLst>
        </pc:spChg>
        <pc:picChg chg="del">
          <ac:chgData name="Mina Farmanbar" userId="2a1e0098-5dc4-4049-80c3-9d1d60d2f212" providerId="ADAL" clId="{31C04FF3-5B29-4DF0-AC9C-EE205244DEBF}" dt="2024-06-06T19:54:48.437" v="936" actId="478"/>
          <ac:picMkLst>
            <pc:docMk/>
            <pc:sldMk cId="1083800267" sldId="391"/>
            <ac:picMk id="6" creationId="{21D15834-D919-45D1-EEA4-AECA6E7AAD22}"/>
          </ac:picMkLst>
        </pc:picChg>
        <pc:picChg chg="add mod">
          <ac:chgData name="Mina Farmanbar" userId="2a1e0098-5dc4-4049-80c3-9d1d60d2f212" providerId="ADAL" clId="{31C04FF3-5B29-4DF0-AC9C-EE205244DEBF}" dt="2024-06-06T19:56:06.405" v="949" actId="1076"/>
          <ac:picMkLst>
            <pc:docMk/>
            <pc:sldMk cId="1083800267" sldId="391"/>
            <ac:picMk id="7" creationId="{54737CB9-1633-A911-AAA6-712C481F6632}"/>
          </ac:picMkLst>
        </pc:picChg>
      </pc:sldChg>
      <pc:sldChg chg="addSp delSp modSp add mod modNotesTx">
        <pc:chgData name="Mina Farmanbar" userId="2a1e0098-5dc4-4049-80c3-9d1d60d2f212" providerId="ADAL" clId="{31C04FF3-5B29-4DF0-AC9C-EE205244DEBF}" dt="2024-06-06T20:05:46.451" v="1357" actId="20577"/>
        <pc:sldMkLst>
          <pc:docMk/>
          <pc:sldMk cId="3965740405" sldId="392"/>
        </pc:sldMkLst>
        <pc:spChg chg="mod">
          <ac:chgData name="Mina Farmanbar" userId="2a1e0098-5dc4-4049-80c3-9d1d60d2f212" providerId="ADAL" clId="{31C04FF3-5B29-4DF0-AC9C-EE205244DEBF}" dt="2024-06-06T20:00:45.222" v="1309" actId="113"/>
          <ac:spMkLst>
            <pc:docMk/>
            <pc:sldMk cId="3965740405" sldId="392"/>
            <ac:spMk id="3" creationId="{FE324EFA-58E2-1395-D7B7-FF0187915BBA}"/>
          </ac:spMkLst>
        </pc:spChg>
        <pc:picChg chg="add mod">
          <ac:chgData name="Mina Farmanbar" userId="2a1e0098-5dc4-4049-80c3-9d1d60d2f212" providerId="ADAL" clId="{31C04FF3-5B29-4DF0-AC9C-EE205244DEBF}" dt="2024-06-06T20:00:47.248" v="1310" actId="1076"/>
          <ac:picMkLst>
            <pc:docMk/>
            <pc:sldMk cId="3965740405" sldId="392"/>
            <ac:picMk id="6" creationId="{BD9182A7-065A-DFC2-AF47-BEAED8525E6D}"/>
          </ac:picMkLst>
        </pc:picChg>
        <pc:picChg chg="del">
          <ac:chgData name="Mina Farmanbar" userId="2a1e0098-5dc4-4049-80c3-9d1d60d2f212" providerId="ADAL" clId="{31C04FF3-5B29-4DF0-AC9C-EE205244DEBF}" dt="2024-06-06T19:59:08.302" v="1124" actId="478"/>
          <ac:picMkLst>
            <pc:docMk/>
            <pc:sldMk cId="3965740405" sldId="392"/>
            <ac:picMk id="7" creationId="{54737CB9-1633-A911-AAA6-712C481F6632}"/>
          </ac:picMkLst>
        </pc:picChg>
      </pc:sldChg>
      <pc:sldChg chg="add">
        <pc:chgData name="Mina Farmanbar" userId="2a1e0098-5dc4-4049-80c3-9d1d60d2f212" providerId="ADAL" clId="{31C04FF3-5B29-4DF0-AC9C-EE205244DEBF}" dt="2024-06-06T20:07:31.022" v="1358"/>
        <pc:sldMkLst>
          <pc:docMk/>
          <pc:sldMk cId="2146642681" sldId="393"/>
        </pc:sldMkLst>
      </pc:sldChg>
      <pc:sldMasterChg chg="modSldLayout">
        <pc:chgData name="Mina Farmanbar" userId="2a1e0098-5dc4-4049-80c3-9d1d60d2f212" providerId="ADAL" clId="{31C04FF3-5B29-4DF0-AC9C-EE205244DEBF}" dt="2024-06-06T19:10:21.686" v="6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31C04FF3-5B29-4DF0-AC9C-EE205244DEBF}" dt="2024-06-06T19:10:08.167" v="1" actId="478"/>
          <pc:sldLayoutMkLst>
            <pc:docMk/>
            <pc:sldMasterMk cId="1788353970" sldId="2147483648"/>
            <pc:sldLayoutMk cId="2916498579" sldId="2147483649"/>
          </pc:sldLayoutMkLst>
          <pc:spChg chg="del">
            <ac:chgData name="Mina Farmanbar" userId="2a1e0098-5dc4-4049-80c3-9d1d60d2f212" providerId="ADAL" clId="{31C04FF3-5B29-4DF0-AC9C-EE205244DEBF}" dt="2024-06-06T19:10:07.332" v="0" actId="478"/>
            <ac:spMkLst>
              <pc:docMk/>
              <pc:sldMasterMk cId="1788353970" sldId="2147483648"/>
              <pc:sldLayoutMk cId="2916498579" sldId="2147483649"/>
              <ac:spMk id="16" creationId="{4850B620-49F5-3748-84AF-682555D52792}"/>
            </ac:spMkLst>
          </pc:spChg>
          <pc:grpChg chg="del">
            <ac:chgData name="Mina Farmanbar" userId="2a1e0098-5dc4-4049-80c3-9d1d60d2f212" providerId="ADAL" clId="{31C04FF3-5B29-4DF0-AC9C-EE205244DEBF}" dt="2024-06-06T19:10:07.332" v="0" actId="478"/>
            <ac:grpSpMkLst>
              <pc:docMk/>
              <pc:sldMasterMk cId="1788353970" sldId="2147483648"/>
              <pc:sldLayoutMk cId="2916498579" sldId="2147483649"/>
              <ac:grpSpMk id="6" creationId="{F15FBB50-09C8-B64E-AE57-67C5E70810CB}"/>
            </ac:grpSpMkLst>
          </pc:grpChg>
          <pc:grpChg chg="del">
            <ac:chgData name="Mina Farmanbar" userId="2a1e0098-5dc4-4049-80c3-9d1d60d2f212" providerId="ADAL" clId="{31C04FF3-5B29-4DF0-AC9C-EE205244DEBF}" dt="2024-06-06T19:10:08.167" v="1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31C04FF3-5B29-4DF0-AC9C-EE205244DEBF}" dt="2024-06-06T19:10:10.426" v="2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31C04FF3-5B29-4DF0-AC9C-EE205244DEBF}" dt="2024-06-06T19:10:10.426" v="2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31C04FF3-5B29-4DF0-AC9C-EE205244DEBF}" dt="2024-06-06T19:10:19.883" v="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31C04FF3-5B29-4DF0-AC9C-EE205244DEBF}" dt="2024-06-06T19:10:19.883" v="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31C04FF3-5B29-4DF0-AC9C-EE205244DEBF}" dt="2024-06-06T19:10:21.686" v="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31C04FF3-5B29-4DF0-AC9C-EE205244DEBF}" dt="2024-06-06T19:10:21.686" v="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31C04FF3-5B29-4DF0-AC9C-EE205244DEBF}" dt="2024-06-06T19:10:14.915" v="3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31C04FF3-5B29-4DF0-AC9C-EE205244DEBF}" dt="2024-06-06T19:10:14.915" v="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31C04FF3-5B29-4DF0-AC9C-EE205244DEBF}" dt="2024-06-06T19:10:17.516" v="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31C04FF3-5B29-4DF0-AC9C-EE205244DEBF}" dt="2024-06-06T19:10:17.516" v="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3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5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2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1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56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05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6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73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0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0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1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6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5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6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3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658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O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Principal Component Analysis (PCA)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dirty="0" err="1">
                <a:latin typeface="+mj-lt"/>
              </a:rPr>
              <a:t>Farmanbar</a:t>
            </a: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83" y="-1653371"/>
            <a:ext cx="9601200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2: Covariance matrix calculation</a:t>
            </a:r>
            <a:endParaRPr lang="en-US" sz="4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974361"/>
                <a:ext cx="9441034" cy="5270321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formula to calculate the covariance matrix: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((</m:t>
                            </m:r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covariance matrix for the given dataset will be calculated as: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974361"/>
                <a:ext cx="9441034" cy="5270321"/>
              </a:xfrm>
              <a:blipFill>
                <a:blip r:embed="rId3"/>
                <a:stretch>
                  <a:fillRect l="-1486" t="-243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218" name="Picture 2" descr="Variance and Co-Variance matrix">
            <a:extLst>
              <a:ext uri="{FF2B5EF4-FFF2-40B4-BE49-F238E27FC236}">
                <a16:creationId xmlns:a16="http://schemas.microsoft.com/office/drawing/2014/main" id="{4CB08E4C-9C24-5E1B-A293-395F9024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09" y="3296618"/>
            <a:ext cx="61531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3C677322-CBDE-CE11-C0BF-8193F1DB8FE8}"/>
              </a:ext>
            </a:extLst>
          </p:cNvPr>
          <p:cNvSpPr txBox="1"/>
          <p:nvPr/>
        </p:nvSpPr>
        <p:spPr>
          <a:xfrm>
            <a:off x="875183" y="5436844"/>
            <a:ext cx="3437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Variance refers to the spread of a data set around its mean value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03990C97-D7AB-0F4F-20CE-6FAD60EBA6BC}"/>
              </a:ext>
            </a:extLst>
          </p:cNvPr>
          <p:cNvCxnSpPr>
            <a:cxnSpLocks/>
          </p:cNvCxnSpPr>
          <p:nvPr/>
        </p:nvCxnSpPr>
        <p:spPr>
          <a:xfrm flipH="1">
            <a:off x="2113005" y="3892378"/>
            <a:ext cx="2446638" cy="155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11331624-7332-3140-BED6-7BC30AF2DDCF}"/>
              </a:ext>
            </a:extLst>
          </p:cNvPr>
          <p:cNvSpPr txBox="1"/>
          <p:nvPr/>
        </p:nvSpPr>
        <p:spPr>
          <a:xfrm>
            <a:off x="6668141" y="5376184"/>
            <a:ext cx="4885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40C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ovariance refers to the measure of the directional relationship between </a:t>
            </a:r>
            <a:r>
              <a:rPr lang="en-US" sz="2400" b="0" i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variables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7C834521-4CF7-BF95-5B88-2A29B7104833}"/>
              </a:ext>
            </a:extLst>
          </p:cNvPr>
          <p:cNvCxnSpPr>
            <a:cxnSpLocks/>
          </p:cNvCxnSpPr>
          <p:nvPr/>
        </p:nvCxnSpPr>
        <p:spPr>
          <a:xfrm>
            <a:off x="7537622" y="5016004"/>
            <a:ext cx="1346886" cy="50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6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89" y="-1653371"/>
            <a:ext cx="9601200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2: Covariance matrix calculation</a:t>
            </a:r>
            <a:endParaRPr lang="en-US" sz="4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2" y="493295"/>
                <a:ext cx="10322665" cy="6006359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Since we have standardized the dataset, so the </a:t>
                </a:r>
                <a:r>
                  <a:rPr lang="en-US" sz="3200" i="0" dirty="0">
                    <a:solidFill>
                      <a:srgbClr val="647EE7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mean for each feature is 0</a:t>
                </a:r>
                <a:r>
                  <a:rPr lang="en-US" sz="320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and the </a:t>
                </a:r>
                <a:r>
                  <a:rPr lang="en-US" sz="3200" b="0" i="0" dirty="0">
                    <a:solidFill>
                      <a:srgbClr val="647EE7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standard deviation is 1</a:t>
                </a:r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242424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32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32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32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32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var(f1)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242424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((−1.0−0)² + (0.33−0)² + (−1.0−0)² +(0.33–0)² +(1.33–0)²)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242424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4242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1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= 0.8</a:t>
                </a:r>
                <a:br>
                  <a:rPr lang="en-US" sz="32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242424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𝐶𝑜𝑣</m:t>
                    </m:r>
                    <m:r>
                      <a:rPr lang="en-US" sz="3200" dirty="0">
                        <a:solidFill>
                          <a:srgbClr val="242424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24242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24242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1,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24242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242424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3200" dirty="0">
                        <a:solidFill>
                          <a:srgbClr val="242424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3200" dirty="0">
                    <a:solidFill>
                      <a:srgbClr val="24242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242424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((−1.0–0)∗(−0.632456−0) +(0.33–0)∗(1.264911−0) +(−1.0–0)∗ (0.632456−0)+ (0.33–0)∗(0.000000 −0)+ (1.33–0)∗(−1.264911–0)) 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400" b="1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= -0.25298</a:t>
                </a:r>
                <a:endParaRPr lang="en-US" sz="24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2" y="493295"/>
                <a:ext cx="10322665" cy="6006359"/>
              </a:xfrm>
              <a:blipFill>
                <a:blip r:embed="rId3"/>
                <a:stretch>
                  <a:fillRect l="-1536" t="-2132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2" descr="transformed dataset after applying mean and standard deviation">
            <a:extLst>
              <a:ext uri="{FF2B5EF4-FFF2-40B4-BE49-F238E27FC236}">
                <a16:creationId xmlns:a16="http://schemas.microsoft.com/office/drawing/2014/main" id="{E580BE6F-01A5-229A-FCBE-77251F5D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43" y="1783947"/>
            <a:ext cx="4429551" cy="19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8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05" y="-1707264"/>
            <a:ext cx="9601200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2: Covariance matrix calculation</a:t>
            </a:r>
            <a:endParaRPr lang="en-US" sz="4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824459"/>
            <a:ext cx="9986177" cy="542022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similar way we can calculate the other covariances:</a:t>
            </a:r>
          </a:p>
          <a:p>
            <a:pPr algn="l"/>
            <a:endParaRPr lang="en-US" sz="2400" dirty="0">
              <a:solidFill>
                <a:srgbClr val="2424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2400" b="0" i="0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42" name="Picture 2" descr="covariance matrix">
            <a:extLst>
              <a:ext uri="{FF2B5EF4-FFF2-40B4-BE49-F238E27FC236}">
                <a16:creationId xmlns:a16="http://schemas.microsoft.com/office/drawing/2014/main" id="{F947D7DE-2815-69F9-3503-B75E8AFB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50" y="2790104"/>
            <a:ext cx="61626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48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10112606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Step 3: Eigenvector and eigenvalue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441034" cy="40639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 the eigenvectors and eigenvalues of the covariance matrix.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Eigenvectors:</a:t>
            </a:r>
          </a:p>
          <a:p>
            <a:pPr marL="626364" lvl="1" indent="-342900"/>
            <a:r>
              <a:rPr lang="en-US" sz="3200" dirty="0">
                <a:solidFill>
                  <a:srgbClr val="1214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epresent the directions of the new feature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Eigenvalues:</a:t>
            </a:r>
          </a:p>
          <a:p>
            <a:pPr marL="626364" lvl="1" indent="-342900"/>
            <a:r>
              <a:rPr lang="en-US" sz="3200" dirty="0">
                <a:solidFill>
                  <a:srgbClr val="12141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ndicate the magnitude of variance explained by each eigenvector.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95" y="-1653371"/>
            <a:ext cx="9601200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3: Eigenvector and eigenvalue calculation</a:t>
            </a:r>
            <a:endParaRPr lang="en-US" sz="4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529389"/>
                <a:ext cx="9441034" cy="6051885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det</m:t>
                      </m:r>
                      <m:r>
                        <a:rPr lang="en-US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l-GR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𝐼</m:t>
                      </m:r>
                      <m:r>
                        <a:rPr lang="en-US" sz="2400" b="0" i="1" dirty="0" smtClean="0">
                          <a:solidFill>
                            <a:srgbClr val="121416"/>
                          </a:solidFill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 = 0</m:t>
                      </m:r>
                    </m:oMath>
                  </m:oMathPara>
                </a14:m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dirty="0">
                  <a:solidFill>
                    <a:srgbClr val="12141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dirty="0">
                  <a:solidFill>
                    <a:srgbClr val="12141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dirty="0">
                  <a:solidFill>
                    <a:srgbClr val="12141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Solving the above equation:</a:t>
                </a:r>
              </a:p>
              <a:p>
                <a:pPr algn="l"/>
                <a:r>
                  <a:rPr lang="en-US" sz="2800" b="1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 = 2.51579324 ,</a:t>
                </a:r>
              </a:p>
              <a:p>
                <a:pPr algn="l"/>
                <a:r>
                  <a:rPr lang="en-US" sz="2800" b="1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 = 1.0652885 , </a:t>
                </a:r>
              </a:p>
              <a:p>
                <a:pPr algn="l"/>
                <a:r>
                  <a:rPr lang="en-US" sz="2800" b="1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 = 0.39388704 , </a:t>
                </a:r>
              </a:p>
              <a:p>
                <a:pPr algn="l"/>
                <a:r>
                  <a:rPr lang="en-US" sz="2800" b="1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 = 0.02503121</a:t>
                </a:r>
                <a:endParaRPr lang="en-US" sz="28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529389"/>
                <a:ext cx="9441034" cy="6051885"/>
              </a:xfrm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6" name="Picture 2" descr="Eigenvector and eigenvalue marix">
            <a:extLst>
              <a:ext uri="{FF2B5EF4-FFF2-40B4-BE49-F238E27FC236}">
                <a16:creationId xmlns:a16="http://schemas.microsoft.com/office/drawing/2014/main" id="{4BEF9F14-471F-9290-C0E6-153CC579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762" y="1289159"/>
            <a:ext cx="6172200" cy="23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2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  <a:ea typeface="+mj-ea"/>
                <a:cs typeface="+mj-cs"/>
              </a:rPr>
              <a:t>Step 4: Sorting eigenvalues</a:t>
            </a:r>
            <a:endParaRPr lang="en-US" sz="4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441034" cy="333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Sort the eigenvalues in descending order.</a:t>
            </a:r>
          </a:p>
          <a:p>
            <a:pPr algn="l"/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***This step helps select the principal components that capture the most variance in the data</a:t>
            </a:r>
            <a:r>
              <a:rPr lang="en-US" sz="3200" dirty="0">
                <a:solidFill>
                  <a:srgbClr val="121416"/>
                </a:solidFill>
                <a:latin typeface="Raleway" pitchFamily="2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121416"/>
              </a:solidFill>
              <a:effectLst/>
              <a:latin typeface="Raleway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0" i="0" dirty="0">
                <a:solidFill>
                  <a:srgbClr val="647EE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Since eigenvalues are already sorted in this case so no need to sort them again.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8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84" y="-1653371"/>
            <a:ext cx="9601200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3: Eigenvector and eigenvalue calculation</a:t>
            </a:r>
            <a:endParaRPr lang="en-US" sz="40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3" y="541421"/>
                <a:ext cx="9441034" cy="4815395"/>
              </a:xfrm>
            </p:spPr>
            <p:txBody>
              <a:bodyPr>
                <a:norm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 = 2.51579324</m:t>
                    </m:r>
                  </m:oMath>
                </a14:m>
                <a:r>
                  <a:rPr lang="en-US" sz="2800" b="0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 solving the equation, the values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42424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b="0" i="1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vector are</a:t>
                </a:r>
                <a:endParaRPr lang="en-US" sz="28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1 = 0.16195986</m:t>
                      </m:r>
                    </m:oMath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2 = −0.52404813</m:t>
                      </m:r>
                    </m:oMath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3 = −0.58589647</m:t>
                      </m:r>
                    </m:oMath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4 = −0.59654663</m:t>
                      </m:r>
                    </m:oMath>
                  </m:oMathPara>
                </a14:m>
                <a:endParaRPr lang="en-US" sz="2800" b="0" i="0" dirty="0">
                  <a:solidFill>
                    <a:srgbClr val="242424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Going by the same approach, we can calculate the eigenvectors for the other eigenvalues. We can from a matrix using the eigenvectors.</a:t>
                </a:r>
              </a:p>
              <a:p>
                <a:pPr algn="l"/>
                <a:endParaRPr lang="en-US" dirty="0">
                  <a:solidFill>
                    <a:srgbClr val="242424"/>
                  </a:solidFill>
                  <a:latin typeface="source-serif-pro"/>
                  <a:cs typeface="Calibri" panose="020F0502020204030204" pitchFamily="34" charset="0"/>
                </a:endParaRPr>
              </a:p>
              <a:p>
                <a:pPr algn="l"/>
                <a:endParaRPr lang="en-US" sz="2400" b="0" i="0" dirty="0">
                  <a:solidFill>
                    <a:srgbClr val="121416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3D889-0AFD-D0C7-F08F-3ED28927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3" y="541421"/>
                <a:ext cx="9441034" cy="4815395"/>
              </a:xfrm>
              <a:blipFill>
                <a:blip r:embed="rId3"/>
                <a:stretch>
                  <a:fillRect l="-1163" t="-2152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290" name="Picture 2" descr="eigen vectors matrix">
            <a:extLst>
              <a:ext uri="{FF2B5EF4-FFF2-40B4-BE49-F238E27FC236}">
                <a16:creationId xmlns:a16="http://schemas.microsoft.com/office/drawing/2014/main" id="{B6DD9588-FADE-28A7-BBC1-9FC48897A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195" y="4195692"/>
            <a:ext cx="5510209" cy="161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29F8C-EF4A-FC54-3F3D-726965DCFFFB}"/>
              </a:ext>
            </a:extLst>
          </p:cNvPr>
          <p:cNvSpPr txBox="1"/>
          <p:nvPr/>
        </p:nvSpPr>
        <p:spPr>
          <a:xfrm>
            <a:off x="4616278" y="5760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eigenvectors(4 * 4 matrix)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40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441034" cy="333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the top k eigenvectors corresponding to the k largest eigenvalues.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eigenvectors form the projection matrix.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739E34C-1FDB-1514-EAD2-0B47D9B3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Step 5: Constructing the projection matrix</a:t>
            </a:r>
          </a:p>
        </p:txBody>
      </p:sp>
    </p:spTree>
    <p:extLst>
      <p:ext uri="{BB962C8B-B14F-4D97-AF65-F5344CB8AC3E}">
        <p14:creationId xmlns:p14="http://schemas.microsoft.com/office/powerpoint/2010/main" val="30515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75174"/>
            <a:ext cx="9441034" cy="42816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If we choose the top 2 eigenvectors, the matrix will look like this:</a:t>
            </a:r>
          </a:p>
          <a:p>
            <a:pPr algn="l"/>
            <a:endParaRPr lang="en-US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29F8C-EF4A-FC54-3F3D-726965DCFFFB}"/>
              </a:ext>
            </a:extLst>
          </p:cNvPr>
          <p:cNvSpPr txBox="1"/>
          <p:nvPr/>
        </p:nvSpPr>
        <p:spPr>
          <a:xfrm>
            <a:off x="4467922" y="4295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Top 2 eigenvectors(4*2 matrix)</a:t>
            </a:r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CEA6957-7F95-3D35-30F9-8B42D5DFB04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84980" y="-1653371"/>
            <a:ext cx="9601200" cy="16533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Step 5: Constructing the projection matrix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FF12BB-5020-C19C-0F03-7F4FA6CAC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6398"/>
              </p:ext>
            </p:extLst>
          </p:nvPr>
        </p:nvGraphicFramePr>
        <p:xfrm>
          <a:off x="4698357" y="2277038"/>
          <a:ext cx="2442260" cy="19320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1130">
                  <a:extLst>
                    <a:ext uri="{9D8B030D-6E8A-4147-A177-3AD203B41FA5}">
                      <a16:colId xmlns:a16="http://schemas.microsoft.com/office/drawing/2014/main" val="3187439956"/>
                    </a:ext>
                  </a:extLst>
                </a:gridCol>
                <a:gridCol w="1221130">
                  <a:extLst>
                    <a:ext uri="{9D8B030D-6E8A-4147-A177-3AD203B41FA5}">
                      <a16:colId xmlns:a16="http://schemas.microsoft.com/office/drawing/2014/main" val="3148507206"/>
                    </a:ext>
                  </a:extLst>
                </a:gridCol>
              </a:tblGrid>
              <a:tr h="365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88494"/>
                  </a:ext>
                </a:extLst>
              </a:tr>
              <a:tr h="391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35945"/>
                  </a:ext>
                </a:extLst>
              </a:tr>
              <a:tr h="391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92435"/>
                  </a:ext>
                </a:extLst>
              </a:tr>
              <a:tr h="391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99942"/>
                  </a:ext>
                </a:extLst>
              </a:tr>
              <a:tr h="391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69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5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22862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Step 6: Projecting data onto new feature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441034" cy="333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Multiply the standardized data by the projection matrix to obtain the new feature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new feature space consists of principal components.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471F-EAF4-824E-AC7E-40A276E0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Principal component analysis (PCA)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A204-5017-D88C-14F1-E7D796CA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B3596-F9B3-F221-9D71-024572A7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5695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47E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 analysis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popular unsupervised Machine Learning technique for reducing the dimensionality of large data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finds a smaller set of features, called </a:t>
            </a:r>
            <a:r>
              <a:rPr lang="en-US" dirty="0">
                <a:solidFill>
                  <a:srgbClr val="647E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principal components (PCs)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that capture most of the information from the original data.</a:t>
            </a:r>
          </a:p>
        </p:txBody>
      </p:sp>
    </p:spTree>
    <p:extLst>
      <p:ext uri="{BB962C8B-B14F-4D97-AF65-F5344CB8AC3E}">
        <p14:creationId xmlns:p14="http://schemas.microsoft.com/office/powerpoint/2010/main" val="256017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989351"/>
            <a:ext cx="9441034" cy="495796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matrix * top k eigenvectors = Transformed Data</a:t>
            </a:r>
            <a:endParaRPr lang="en-US" sz="2400" b="0" i="0" dirty="0">
              <a:solidFill>
                <a:srgbClr val="1214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29F8C-EF4A-FC54-3F3D-726965DCFFFB}"/>
              </a:ext>
            </a:extLst>
          </p:cNvPr>
          <p:cNvSpPr txBox="1"/>
          <p:nvPr/>
        </p:nvSpPr>
        <p:spPr>
          <a:xfrm>
            <a:off x="4853702" y="45049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Data Transformation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77BCD14-6FC4-5570-49A6-A103E25859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02600" y="-1653371"/>
            <a:ext cx="9722862" cy="16533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Step 6: Projecting data onto new feature space</a:t>
            </a:r>
          </a:p>
        </p:txBody>
      </p:sp>
      <p:pic>
        <p:nvPicPr>
          <p:cNvPr id="2" name="Picture 2" descr="transformed dataset after applying mean and standard deviation">
            <a:extLst>
              <a:ext uri="{FF2B5EF4-FFF2-40B4-BE49-F238E27FC236}">
                <a16:creationId xmlns:a16="http://schemas.microsoft.com/office/drawing/2014/main" id="{96886578-D32E-C5AD-4EBC-F8451DCED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438" y="2534855"/>
            <a:ext cx="3767247" cy="16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EA1A18-8853-E921-DB47-6CCC5CF9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02886"/>
              </p:ext>
            </p:extLst>
          </p:nvPr>
        </p:nvGraphicFramePr>
        <p:xfrm>
          <a:off x="5660019" y="2476028"/>
          <a:ext cx="2106593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7902">
                  <a:extLst>
                    <a:ext uri="{9D8B030D-6E8A-4147-A177-3AD203B41FA5}">
                      <a16:colId xmlns:a16="http://schemas.microsoft.com/office/drawing/2014/main" val="3129337391"/>
                    </a:ext>
                  </a:extLst>
                </a:gridCol>
                <a:gridCol w="1158691">
                  <a:extLst>
                    <a:ext uri="{9D8B030D-6E8A-4147-A177-3AD203B41FA5}">
                      <a16:colId xmlns:a16="http://schemas.microsoft.com/office/drawing/2014/main" val="2904785373"/>
                    </a:ext>
                  </a:extLst>
                </a:gridCol>
              </a:tblGrid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99677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51905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55446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65039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-0.5965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13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8CECA1-B6F8-DB2E-2F63-9F3BB97CE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59882"/>
              </p:ext>
            </p:extLst>
          </p:nvPr>
        </p:nvGraphicFramePr>
        <p:xfrm>
          <a:off x="8636642" y="2304337"/>
          <a:ext cx="2106593" cy="2194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47902">
                  <a:extLst>
                    <a:ext uri="{9D8B030D-6E8A-4147-A177-3AD203B41FA5}">
                      <a16:colId xmlns:a16="http://schemas.microsoft.com/office/drawing/2014/main" val="3129337391"/>
                    </a:ext>
                  </a:extLst>
                </a:gridCol>
                <a:gridCol w="1158691">
                  <a:extLst>
                    <a:ext uri="{9D8B030D-6E8A-4147-A177-3AD203B41FA5}">
                      <a16:colId xmlns:a16="http://schemas.microsoft.com/office/drawing/2014/main" val="2904785373"/>
                    </a:ext>
                  </a:extLst>
                </a:gridCol>
              </a:tblGrid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99677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51905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-2.5565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-0.7804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55446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65039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1378"/>
                  </a:ext>
                </a:extLst>
              </a:tr>
              <a:tr h="333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-1.2289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50604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19A3F8-D8A5-597F-90F6-15DE9CF3E264}"/>
              </a:ext>
            </a:extLst>
          </p:cNvPr>
          <p:cNvSpPr txBox="1"/>
          <p:nvPr/>
        </p:nvSpPr>
        <p:spPr>
          <a:xfrm>
            <a:off x="5243331" y="33682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52A5D3-A965-5611-07E7-4DEE7B9F1A9C}"/>
              </a:ext>
            </a:extLst>
          </p:cNvPr>
          <p:cNvSpPr txBox="1"/>
          <p:nvPr/>
        </p:nvSpPr>
        <p:spPr>
          <a:xfrm>
            <a:off x="7988460" y="33585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98994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471F-EAF4-824E-AC7E-40A276E0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66" y="-1653371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 Light (Headings)"/>
              </a:rPr>
              <a:t>What Are Principal Components?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B3596-F9B3-F221-9D71-024572A7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831955"/>
            <a:ext cx="9980568" cy="573983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have several points plotted on a 2-D plane.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principal components. </a:t>
            </a:r>
          </a:p>
          <a:p>
            <a:pPr marL="626364" lvl="1" indent="-342900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PC1 is the primary principal component that explains the maximum variance in the data. </a:t>
            </a:r>
          </a:p>
          <a:p>
            <a:pPr marL="626364" lvl="1" indent="-342900"/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PC2 is another principal component that is orthogonal to PC1.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A204-5017-D88C-14F1-E7D796CA2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PrincipalComponents">
            <a:extLst>
              <a:ext uri="{FF2B5EF4-FFF2-40B4-BE49-F238E27FC236}">
                <a16:creationId xmlns:a16="http://schemas.microsoft.com/office/drawing/2014/main" id="{6021B1CC-920C-0FA5-766A-0A5ECCC7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7" y="3229129"/>
            <a:ext cx="5665609" cy="32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955BB-49F7-4C41-1793-DFA802F16392}"/>
              </a:ext>
            </a:extLst>
          </p:cNvPr>
          <p:cNvSpPr txBox="1"/>
          <p:nvPr/>
        </p:nvSpPr>
        <p:spPr>
          <a:xfrm>
            <a:off x="4263013" y="6389134"/>
            <a:ext cx="60943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https://www.simplilearn.com/ice9/free_resources_article_thumb/PrincipalComponents.PNG</a:t>
            </a:r>
          </a:p>
        </p:txBody>
      </p:sp>
    </p:spTree>
    <p:extLst>
      <p:ext uri="{BB962C8B-B14F-4D97-AF65-F5344CB8AC3E}">
        <p14:creationId xmlns:p14="http://schemas.microsoft.com/office/powerpoint/2010/main" val="5170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B31-77D4-5A8F-3019-6A322126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238" y="-1653371"/>
            <a:ext cx="9601200" cy="1653371"/>
          </a:xfrm>
        </p:spPr>
        <p:txBody>
          <a:bodyPr/>
          <a:lstStyle/>
          <a:p>
            <a:r>
              <a:rPr lang="en-US" sz="4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Step-by-Step Guide to PCA</a:t>
            </a:r>
            <a:b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52C81-0DB8-1F20-672B-D1139CE3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F8683-7E40-2ED1-40E1-FFF1EB0440C9}"/>
              </a:ext>
            </a:extLst>
          </p:cNvPr>
          <p:cNvSpPr txBox="1"/>
          <p:nvPr/>
        </p:nvSpPr>
        <p:spPr>
          <a:xfrm>
            <a:off x="2131308" y="3081048"/>
            <a:ext cx="7643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Step-by-Step Guide to PCA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A0B825D-8B16-501D-2F83-E7CDAC744067}"/>
              </a:ext>
            </a:extLst>
          </p:cNvPr>
          <p:cNvSpPr txBox="1"/>
          <p:nvPr/>
        </p:nvSpPr>
        <p:spPr>
          <a:xfrm>
            <a:off x="1500901" y="2496273"/>
            <a:ext cx="9481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How to find principal components mathematically?</a:t>
            </a:r>
            <a:endParaRPr lang="nb-NO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4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Step 1: Data preparation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441034" cy="40061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Gather the dataset you want to analyze using PCA.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Handle missing values and outliers if necessary.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normalization</a:t>
            </a:r>
            <a:r>
              <a:rPr lang="en-US" sz="3200" b="0" i="0" dirty="0">
                <a:solidFill>
                  <a:srgbClr val="1214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Standardize the data with a mean of 0 and a standard deviation 1 across features.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38" y="-1653371"/>
            <a:ext cx="9842783" cy="1653371"/>
          </a:xfrm>
        </p:spPr>
        <p:txBody>
          <a:bodyPr/>
          <a:lstStyle/>
          <a:p>
            <a:pPr algn="l"/>
            <a:r>
              <a:rPr lang="en-US" b="0" dirty="0">
                <a:latin typeface="Calibri Light (Headings)"/>
              </a:rPr>
              <a:t>Step 1: Data preparation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51905"/>
            <a:ext cx="9441034" cy="51927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Assume we have the below dataset which has 4 features and a total of 5 training examples. </a:t>
            </a: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dataset which has 4 features and a total of 5 training examples">
            <a:extLst>
              <a:ext uri="{FF2B5EF4-FFF2-40B4-BE49-F238E27FC236}">
                <a16:creationId xmlns:a16="http://schemas.microsoft.com/office/drawing/2014/main" id="{2C63B0A0-1AD7-8959-8846-DFDF3C21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29" y="3078052"/>
            <a:ext cx="4290432" cy="195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6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8" y="-1653371"/>
            <a:ext cx="9902744" cy="1653371"/>
          </a:xfrm>
        </p:spPr>
        <p:txBody>
          <a:bodyPr/>
          <a:lstStyle/>
          <a:p>
            <a:pPr algn="l"/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 (Headings)"/>
              </a:rPr>
              <a:t>Step 1: Data preparation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64303"/>
            <a:ext cx="9441034" cy="518038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First, we need to standardize the dataset and for that, we need to calculate the </a:t>
            </a:r>
            <a:r>
              <a:rPr lang="en-US" sz="3200" b="0" i="0" dirty="0">
                <a:solidFill>
                  <a:srgbClr val="647EE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standard deviation 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feature.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mean and standard deviation for each feature">
            <a:extLst>
              <a:ext uri="{FF2B5EF4-FFF2-40B4-BE49-F238E27FC236}">
                <a16:creationId xmlns:a16="http://schemas.microsoft.com/office/drawing/2014/main" id="{80FF4F3E-C2D2-5855-010F-456D5363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95" y="4593514"/>
            <a:ext cx="61626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134D9-F5C8-0657-2491-30381F6F1432}"/>
                  </a:ext>
                </a:extLst>
              </p:cNvPr>
              <p:cNvSpPr txBox="1"/>
              <p:nvPr/>
            </p:nvSpPr>
            <p:spPr>
              <a:xfrm>
                <a:off x="2953750" y="3158289"/>
                <a:ext cx="184691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A134D9-F5C8-0657-2491-30381F6F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750" y="3158289"/>
                <a:ext cx="1846916" cy="818366"/>
              </a:xfrm>
              <a:prstGeom prst="rect">
                <a:avLst/>
              </a:prstGeom>
              <a:blipFill>
                <a:blip r:embed="rId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60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82" y="-1653371"/>
            <a:ext cx="9790318" cy="1653371"/>
          </a:xfrm>
        </p:spPr>
        <p:txBody>
          <a:bodyPr/>
          <a:lstStyle/>
          <a:p>
            <a:pPr algn="l"/>
            <a:r>
              <a:rPr lang="en-US" sz="4000" b="0" dirty="0">
                <a:latin typeface="Calibri Light (Headings)"/>
              </a:rPr>
              <a:t>Step 1: Data preparation and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19331"/>
            <a:ext cx="9441034" cy="5225351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applying the formula for each feature in the dataset is transformed as below:</a:t>
            </a:r>
          </a:p>
          <a:p>
            <a:pPr algn="l"/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 descr="transformed dataset after applying mean and standard deviation">
            <a:extLst>
              <a:ext uri="{FF2B5EF4-FFF2-40B4-BE49-F238E27FC236}">
                <a16:creationId xmlns:a16="http://schemas.microsoft.com/office/drawing/2014/main" id="{4739343F-0CCC-0FB8-2BFA-C5F57BFDF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897" y="3456008"/>
            <a:ext cx="4429551" cy="198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ataset which has 4 features and a total of 5 training examples">
            <a:extLst>
              <a:ext uri="{FF2B5EF4-FFF2-40B4-BE49-F238E27FC236}">
                <a16:creationId xmlns:a16="http://schemas.microsoft.com/office/drawing/2014/main" id="{A2D77156-4FCE-8E9E-851D-A8B66580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51" y="3485825"/>
            <a:ext cx="4433463" cy="202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2BA581-3F32-8695-71C7-DF92D142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38" y="4386649"/>
            <a:ext cx="877329" cy="518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B5350-44FE-3DCA-1467-E5452BBE4C59}"/>
                  </a:ext>
                </a:extLst>
              </p:cNvPr>
              <p:cNvSpPr txBox="1"/>
              <p:nvPr/>
            </p:nvSpPr>
            <p:spPr>
              <a:xfrm>
                <a:off x="2678327" y="2058226"/>
                <a:ext cx="6098058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2424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dirty="0" smtClean="0">
                              <a:solidFill>
                                <a:srgbClr val="2424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0" dirty="0" smtClean="0">
                              <a:solidFill>
                                <a:srgbClr val="2424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800" b="0" i="0" dirty="0" smtClean="0">
                          <a:solidFill>
                            <a:srgbClr val="24242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2424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dirty="0">
                              <a:solidFill>
                                <a:srgbClr val="24242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dirty="0">
                              <a:solidFill>
                                <a:srgbClr val="24242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0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b="0" i="0" dirty="0">
                  <a:solidFill>
                    <a:srgbClr val="242424"/>
                  </a:solidFill>
                  <a:effectLst/>
                  <a:latin typeface="source-serif-pro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B5350-44FE-3DCA-1467-E5452BBE4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327" y="2058226"/>
                <a:ext cx="6098058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251D-AC41-A846-DD33-BB6C9578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Step 2: Covariance matrix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889-0AFD-D0C7-F08F-3ED28927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441034" cy="333283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Calculate the covariance matrix of the standardized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covariance matrix indicates the relationships between different features in the dataset.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6C0A-5B46-02CD-D5E7-73C72B21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502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16c05727-aa75-4e4a-9b5f-8a80a1165891"/>
    <ds:schemaRef ds:uri="71af3243-3dd4-4a8d-8c0d-dd76da1f02a5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832A26-63A8-4D03-B35C-0EDE65083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23648</TotalTime>
  <Words>849</Words>
  <Application>Microsoft Macintosh PowerPoint</Application>
  <PresentationFormat>Widescreen</PresentationFormat>
  <Paragraphs>174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Raleway</vt:lpstr>
      <vt:lpstr>sohne</vt:lpstr>
      <vt:lpstr>source-serif-pro</vt:lpstr>
      <vt:lpstr>Tenorite</vt:lpstr>
      <vt:lpstr>Custom</vt:lpstr>
      <vt:lpstr>Machine Learning for Engineers:  Principal Component Analysis (PCA)</vt:lpstr>
      <vt:lpstr>Principal component analysis (PCA)</vt:lpstr>
      <vt:lpstr>What Are Principal Components?</vt:lpstr>
      <vt:lpstr>Step-by-Step Guide to PCA </vt:lpstr>
      <vt:lpstr>Step 1: Data preparation and Standardization</vt:lpstr>
      <vt:lpstr>Step 1: Data preparation and Standardization</vt:lpstr>
      <vt:lpstr>Step 1: Data preparation and Standardization</vt:lpstr>
      <vt:lpstr>Step 1: Data preparation and Standardization</vt:lpstr>
      <vt:lpstr>Step 2: Covariance matrix calculation</vt:lpstr>
      <vt:lpstr>Step 2: Covariance matrix calculation</vt:lpstr>
      <vt:lpstr>Step 2: Covariance matrix calculation</vt:lpstr>
      <vt:lpstr>Step 2: Covariance matrix calculation</vt:lpstr>
      <vt:lpstr>Step 3: Eigenvector and eigenvalue calculation</vt:lpstr>
      <vt:lpstr>Step 3: Eigenvector and eigenvalue calculation</vt:lpstr>
      <vt:lpstr>Step 4: Sorting eigenvalues</vt:lpstr>
      <vt:lpstr>Step 3: Eigenvector and eigenvalue calculation</vt:lpstr>
      <vt:lpstr>Step 5: Constructing the projection matrix</vt:lpstr>
      <vt:lpstr>Step 5: Constructing the projection matrix</vt:lpstr>
      <vt:lpstr>Step 6: Projecting data onto new feature space</vt:lpstr>
      <vt:lpstr>Step 6: Projecting data onto new feature space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2024-08-31T11:39:31Z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