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70" r:id="rId5"/>
    <p:sldId id="408" r:id="rId6"/>
    <p:sldId id="380" r:id="rId7"/>
    <p:sldId id="381" r:id="rId8"/>
    <p:sldId id="392" r:id="rId9"/>
    <p:sldId id="393" r:id="rId10"/>
    <p:sldId id="386" r:id="rId11"/>
    <p:sldId id="394" r:id="rId12"/>
    <p:sldId id="387" r:id="rId13"/>
    <p:sldId id="396" r:id="rId14"/>
    <p:sldId id="397" r:id="rId15"/>
    <p:sldId id="398" r:id="rId16"/>
    <p:sldId id="403" r:id="rId17"/>
    <p:sldId id="401" r:id="rId18"/>
    <p:sldId id="404" r:id="rId19"/>
    <p:sldId id="406" r:id="rId20"/>
    <p:sldId id="407" r:id="rId21"/>
    <p:sldId id="352" r:id="rId22"/>
    <p:sldId id="402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2043B7"/>
    <a:srgbClr val="FFA300"/>
    <a:srgbClr val="3054E5"/>
    <a:srgbClr val="AEF45D"/>
    <a:srgbClr val="ED10D2"/>
    <a:srgbClr val="D7C930"/>
    <a:srgbClr val="D17839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201" autoAdjust="0"/>
    <p:restoredTop sz="48326" autoAdjust="0"/>
  </p:normalViewPr>
  <p:slideViewPr>
    <p:cSldViewPr snapToGrid="0">
      <p:cViewPr varScale="1">
        <p:scale>
          <a:sx n="52" d="100"/>
          <a:sy n="52" d="100"/>
        </p:scale>
        <p:origin x="760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FCEFE378-8C37-46D9-9C47-C577E08AB2DA}"/>
    <pc:docChg chg="undo redo custSel addSld delSld modSld sldOrd modMainMaster">
      <pc:chgData name="Mina Farmanbar" userId="2a1e0098-5dc4-4049-80c3-9d1d60d2f212" providerId="ADAL" clId="{FCEFE378-8C37-46D9-9C47-C577E08AB2DA}" dt="2024-07-17T09:41:18.918" v="1112" actId="20577"/>
      <pc:docMkLst>
        <pc:docMk/>
      </pc:docMkLst>
      <pc:sldChg chg="modSp add mod">
        <pc:chgData name="Mina Farmanbar" userId="2a1e0098-5dc4-4049-80c3-9d1d60d2f212" providerId="ADAL" clId="{FCEFE378-8C37-46D9-9C47-C577E08AB2DA}" dt="2024-07-02T12:39:18.748" v="638" actId="1076"/>
        <pc:sldMkLst>
          <pc:docMk/>
          <pc:sldMk cId="2903726376" sldId="352"/>
        </pc:sldMkLst>
        <pc:spChg chg="mod">
          <ac:chgData name="Mina Farmanbar" userId="2a1e0098-5dc4-4049-80c3-9d1d60d2f212" providerId="ADAL" clId="{FCEFE378-8C37-46D9-9C47-C577E08AB2DA}" dt="2024-07-01T20:49:43.524" v="628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FCEFE378-8C37-46D9-9C47-C577E08AB2DA}" dt="2024-07-02T12:39:18.748" v="638" actId="1076"/>
          <ac:spMkLst>
            <pc:docMk/>
            <pc:sldMk cId="2903726376" sldId="352"/>
            <ac:spMk id="6" creationId="{15D93CE4-5EA9-E95E-54AA-C55F3F05D5B8}"/>
          </ac:spMkLst>
        </pc:spChg>
      </pc:sldChg>
      <pc:sldChg chg="modSp mod">
        <pc:chgData name="Mina Farmanbar" userId="2a1e0098-5dc4-4049-80c3-9d1d60d2f212" providerId="ADAL" clId="{FCEFE378-8C37-46D9-9C47-C577E08AB2DA}" dt="2024-07-02T12:39:23.385" v="640" actId="962"/>
        <pc:sldMkLst>
          <pc:docMk/>
          <pc:sldMk cId="3518625769" sldId="370"/>
        </pc:sldMkLst>
        <pc:spChg chg="mod">
          <ac:chgData name="Mina Farmanbar" userId="2a1e0098-5dc4-4049-80c3-9d1d60d2f212" providerId="ADAL" clId="{FCEFE378-8C37-46D9-9C47-C577E08AB2DA}" dt="2024-06-26T23:20:27.117" v="88" actId="20577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FCEFE378-8C37-46D9-9C47-C577E08AB2DA}" dt="2024-06-28T16:05:12.336" v="616" actId="207"/>
          <ac:spMkLst>
            <pc:docMk/>
            <pc:sldMk cId="3518625769" sldId="370"/>
            <ac:spMk id="4" creationId="{76A2F7BB-4412-805A-8943-EBF3725B0B50}"/>
          </ac:spMkLst>
        </pc:spChg>
        <pc:spChg chg="mod">
          <ac:chgData name="Mina Farmanbar" userId="2a1e0098-5dc4-4049-80c3-9d1d60d2f212" providerId="ADAL" clId="{FCEFE378-8C37-46D9-9C47-C577E08AB2DA}" dt="2024-07-02T12:39:21.955" v="639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FCEFE378-8C37-46D9-9C47-C577E08AB2DA}" dt="2024-07-02T12:39:23.385" v="640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addSp delSp modSp mod">
        <pc:chgData name="Mina Farmanbar" userId="2a1e0098-5dc4-4049-80c3-9d1d60d2f212" providerId="ADAL" clId="{FCEFE378-8C37-46D9-9C47-C577E08AB2DA}" dt="2024-07-02T12:39:43.709" v="656" actId="962"/>
        <pc:sldMkLst>
          <pc:docMk/>
          <pc:sldMk cId="1552856461" sldId="380"/>
        </pc:sldMkLst>
        <pc:spChg chg="mod">
          <ac:chgData name="Mina Farmanbar" userId="2a1e0098-5dc4-4049-80c3-9d1d60d2f212" providerId="ADAL" clId="{FCEFE378-8C37-46D9-9C47-C577E08AB2DA}" dt="2024-07-02T12:38:46.051" v="630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FCEFE378-8C37-46D9-9C47-C577E08AB2DA}" dt="2024-06-27T17:29:22.523" v="97" actId="478"/>
          <ac:picMkLst>
            <pc:docMk/>
            <pc:sldMk cId="1552856461" sldId="380"/>
            <ac:picMk id="3" creationId="{D775F94C-E08C-758E-9C74-96C7F0C41C95}"/>
          </ac:picMkLst>
        </pc:picChg>
        <pc:picChg chg="add del mod">
          <ac:chgData name="Mina Farmanbar" userId="2a1e0098-5dc4-4049-80c3-9d1d60d2f212" providerId="ADAL" clId="{FCEFE378-8C37-46D9-9C47-C577E08AB2DA}" dt="2024-06-27T17:35:30.226" v="101" actId="478"/>
          <ac:picMkLst>
            <pc:docMk/>
            <pc:sldMk cId="1552856461" sldId="380"/>
            <ac:picMk id="7" creationId="{ECCFBB42-F79B-CB4E-4105-C413601774EE}"/>
          </ac:picMkLst>
        </pc:picChg>
        <pc:picChg chg="del">
          <ac:chgData name="Mina Farmanbar" userId="2a1e0098-5dc4-4049-80c3-9d1d60d2f212" providerId="ADAL" clId="{FCEFE378-8C37-46D9-9C47-C577E08AB2DA}" dt="2024-06-27T11:05:12.504" v="92" actId="478"/>
          <ac:picMkLst>
            <pc:docMk/>
            <pc:sldMk cId="1552856461" sldId="380"/>
            <ac:picMk id="8" creationId="{5DCD0DE1-B460-592A-3820-492BF91405DC}"/>
          </ac:picMkLst>
        </pc:picChg>
        <pc:picChg chg="add mod">
          <ac:chgData name="Mina Farmanbar" userId="2a1e0098-5dc4-4049-80c3-9d1d60d2f212" providerId="ADAL" clId="{FCEFE378-8C37-46D9-9C47-C577E08AB2DA}" dt="2024-07-02T12:39:43.709" v="656" actId="962"/>
          <ac:picMkLst>
            <pc:docMk/>
            <pc:sldMk cId="1552856461" sldId="380"/>
            <ac:picMk id="10" creationId="{78CF81DB-9DAD-E3E2-A332-90241E076ECE}"/>
          </ac:picMkLst>
        </pc:picChg>
      </pc:sldChg>
      <pc:sldChg chg="addSp delSp modSp mod">
        <pc:chgData name="Mina Farmanbar" userId="2a1e0098-5dc4-4049-80c3-9d1d60d2f212" providerId="ADAL" clId="{FCEFE378-8C37-46D9-9C47-C577E08AB2DA}" dt="2024-07-02T12:42:54.447" v="885" actId="962"/>
        <pc:sldMkLst>
          <pc:docMk/>
          <pc:sldMk cId="1994509248" sldId="381"/>
        </pc:sldMkLst>
        <pc:spChg chg="add del mod">
          <ac:chgData name="Mina Farmanbar" userId="2a1e0098-5dc4-4049-80c3-9d1d60d2f212" providerId="ADAL" clId="{FCEFE378-8C37-46D9-9C47-C577E08AB2DA}" dt="2024-06-27T18:28:43.425" v="118"/>
          <ac:spMkLst>
            <pc:docMk/>
            <pc:sldMk cId="1994509248" sldId="381"/>
            <ac:spMk id="3" creationId="{773F54B7-8DDA-2996-A2FA-CD0AC80F3D4A}"/>
          </ac:spMkLst>
        </pc:spChg>
        <pc:spChg chg="mod">
          <ac:chgData name="Mina Farmanbar" userId="2a1e0098-5dc4-4049-80c3-9d1d60d2f212" providerId="ADAL" clId="{FCEFE378-8C37-46D9-9C47-C577E08AB2DA}" dt="2024-06-27T18:55:40.180" v="198" actId="255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FCEFE378-8C37-46D9-9C47-C577E08AB2DA}" dt="2024-06-27T18:46:22.687" v="130" actId="478"/>
          <ac:spMkLst>
            <pc:docMk/>
            <pc:sldMk cId="1994509248" sldId="381"/>
            <ac:spMk id="14" creationId="{AEC5445F-8020-16BA-FD22-28355217997E}"/>
          </ac:spMkLst>
        </pc:spChg>
        <pc:spChg chg="add mod">
          <ac:chgData name="Mina Farmanbar" userId="2a1e0098-5dc4-4049-80c3-9d1d60d2f212" providerId="ADAL" clId="{FCEFE378-8C37-46D9-9C47-C577E08AB2DA}" dt="2024-06-27T18:48:15.207" v="149" actId="1076"/>
          <ac:spMkLst>
            <pc:docMk/>
            <pc:sldMk cId="1994509248" sldId="381"/>
            <ac:spMk id="15" creationId="{3D689939-EFEE-7E09-B94A-55F3C16B0A43}"/>
          </ac:spMkLst>
        </pc:spChg>
        <pc:spChg chg="add mod">
          <ac:chgData name="Mina Farmanbar" userId="2a1e0098-5dc4-4049-80c3-9d1d60d2f212" providerId="ADAL" clId="{FCEFE378-8C37-46D9-9C47-C577E08AB2DA}" dt="2024-07-02T12:40:04.133" v="659" actId="962"/>
          <ac:spMkLst>
            <pc:docMk/>
            <pc:sldMk cId="1994509248" sldId="381"/>
            <ac:spMk id="16" creationId="{288D6343-AAE7-88A0-B4BF-825AD4DB60F4}"/>
          </ac:spMkLst>
        </pc:spChg>
        <pc:spChg chg="add mod">
          <ac:chgData name="Mina Farmanbar" userId="2a1e0098-5dc4-4049-80c3-9d1d60d2f212" providerId="ADAL" clId="{FCEFE378-8C37-46D9-9C47-C577E08AB2DA}" dt="2024-07-02T12:40:05.705" v="660" actId="962"/>
          <ac:spMkLst>
            <pc:docMk/>
            <pc:sldMk cId="1994509248" sldId="381"/>
            <ac:spMk id="17" creationId="{C23E0A55-3BD3-9979-C06A-CC35FF40D93E}"/>
          </ac:spMkLst>
        </pc:spChg>
        <pc:picChg chg="add mod">
          <ac:chgData name="Mina Farmanbar" userId="2a1e0098-5dc4-4049-80c3-9d1d60d2f212" providerId="ADAL" clId="{FCEFE378-8C37-46D9-9C47-C577E08AB2DA}" dt="2024-07-02T12:39:57.227" v="658" actId="962"/>
          <ac:picMkLst>
            <pc:docMk/>
            <pc:sldMk cId="1994509248" sldId="381"/>
            <ac:picMk id="7" creationId="{9635EA56-B6CB-E363-184C-BD1531E4B4D7}"/>
          </ac:picMkLst>
        </pc:picChg>
        <pc:picChg chg="add del mod">
          <ac:chgData name="Mina Farmanbar" userId="2a1e0098-5dc4-4049-80c3-9d1d60d2f212" providerId="ADAL" clId="{FCEFE378-8C37-46D9-9C47-C577E08AB2DA}" dt="2024-06-27T18:46:11.694" v="124" actId="478"/>
          <ac:picMkLst>
            <pc:docMk/>
            <pc:sldMk cId="1994509248" sldId="381"/>
            <ac:picMk id="9" creationId="{1C427DEF-A5CC-2040-BEF3-F66631626F34}"/>
          </ac:picMkLst>
        </pc:picChg>
        <pc:picChg chg="del">
          <ac:chgData name="Mina Farmanbar" userId="2a1e0098-5dc4-4049-80c3-9d1d60d2f212" providerId="ADAL" clId="{FCEFE378-8C37-46D9-9C47-C577E08AB2DA}" dt="2024-06-27T17:37:40.379" v="108" actId="478"/>
          <ac:picMkLst>
            <pc:docMk/>
            <pc:sldMk cId="1994509248" sldId="381"/>
            <ac:picMk id="10" creationId="{5A06057D-40A3-B56E-E843-A13C77A0FC75}"/>
          </ac:picMkLst>
        </pc:picChg>
        <pc:picChg chg="add del mod">
          <ac:chgData name="Mina Farmanbar" userId="2a1e0098-5dc4-4049-80c3-9d1d60d2f212" providerId="ADAL" clId="{FCEFE378-8C37-46D9-9C47-C577E08AB2DA}" dt="2024-06-27T18:46:13.419" v="125" actId="478"/>
          <ac:picMkLst>
            <pc:docMk/>
            <pc:sldMk cId="1994509248" sldId="381"/>
            <ac:picMk id="12" creationId="{EDD3E5E8-2A99-2E3E-9E41-3AF879BA30A1}"/>
          </ac:picMkLst>
        </pc:picChg>
        <pc:picChg chg="add mod">
          <ac:chgData name="Mina Farmanbar" userId="2a1e0098-5dc4-4049-80c3-9d1d60d2f212" providerId="ADAL" clId="{FCEFE378-8C37-46D9-9C47-C577E08AB2DA}" dt="2024-07-02T12:42:54.447" v="885" actId="962"/>
          <ac:picMkLst>
            <pc:docMk/>
            <pc:sldMk cId="1994509248" sldId="381"/>
            <ac:picMk id="1026" creationId="{A42F066B-E0DA-9085-6F40-C93024EC5240}"/>
          </ac:picMkLst>
        </pc:picChg>
        <pc:cxnChg chg="add mod">
          <ac:chgData name="Mina Farmanbar" userId="2a1e0098-5dc4-4049-80c3-9d1d60d2f212" providerId="ADAL" clId="{FCEFE378-8C37-46D9-9C47-C577E08AB2DA}" dt="2024-07-02T12:40:07.142" v="661" actId="962"/>
          <ac:cxnSpMkLst>
            <pc:docMk/>
            <pc:sldMk cId="1994509248" sldId="381"/>
            <ac:cxnSpMk id="18" creationId="{D03DAE0C-4361-6251-DF32-FA0D9F46793D}"/>
          </ac:cxnSpMkLst>
        </pc:cxnChg>
      </pc:sldChg>
      <pc:sldChg chg="addSp delSp modSp mod">
        <pc:chgData name="Mina Farmanbar" userId="2a1e0098-5dc4-4049-80c3-9d1d60d2f212" providerId="ADAL" clId="{FCEFE378-8C37-46D9-9C47-C577E08AB2DA}" dt="2024-06-27T18:55:19.445" v="194" actId="255"/>
        <pc:sldMkLst>
          <pc:docMk/>
          <pc:sldMk cId="2992005053" sldId="386"/>
        </pc:sldMkLst>
        <pc:spChg chg="mod">
          <ac:chgData name="Mina Farmanbar" userId="2a1e0098-5dc4-4049-80c3-9d1d60d2f212" providerId="ADAL" clId="{FCEFE378-8C37-46D9-9C47-C577E08AB2DA}" dt="2024-06-27T18:54:56.267" v="191" actId="207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FCEFE378-8C37-46D9-9C47-C577E08AB2DA}" dt="2024-06-27T18:55:19.445" v="194" actId="255"/>
          <ac:spMkLst>
            <pc:docMk/>
            <pc:sldMk cId="2992005053" sldId="386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FCEFE378-8C37-46D9-9C47-C577E08AB2DA}" dt="2024-06-27T18:54:59.250" v="192" actId="478"/>
          <ac:picMkLst>
            <pc:docMk/>
            <pc:sldMk cId="2992005053" sldId="386"/>
            <ac:picMk id="2" creationId="{607C8357-0015-34C1-33E9-49FB4679053F}"/>
          </ac:picMkLst>
        </pc:picChg>
      </pc:sldChg>
      <pc:sldChg chg="modSp mod">
        <pc:chgData name="Mina Farmanbar" userId="2a1e0098-5dc4-4049-80c3-9d1d60d2f212" providerId="ADAL" clId="{FCEFE378-8C37-46D9-9C47-C577E08AB2DA}" dt="2024-06-28T16:05:27.258" v="618" actId="207"/>
        <pc:sldMkLst>
          <pc:docMk/>
          <pc:sldMk cId="3943987486" sldId="387"/>
        </pc:sldMkLst>
        <pc:spChg chg="mod">
          <ac:chgData name="Mina Farmanbar" userId="2a1e0098-5dc4-4049-80c3-9d1d60d2f212" providerId="ADAL" clId="{FCEFE378-8C37-46D9-9C47-C577E08AB2DA}" dt="2024-06-28T16:05:27.258" v="618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FCEFE378-8C37-46D9-9C47-C577E08AB2DA}" dt="2024-06-27T18:56:18.956" v="205" actId="108"/>
          <ac:spMkLst>
            <pc:docMk/>
            <pc:sldMk cId="3943987486" sldId="387"/>
            <ac:spMk id="6" creationId="{406A5BB2-D05B-64E8-E64B-70EA10C0E316}"/>
          </ac:spMkLst>
        </pc:spChg>
      </pc:sldChg>
      <pc:sldChg chg="modSp add del mod">
        <pc:chgData name="Mina Farmanbar" userId="2a1e0098-5dc4-4049-80c3-9d1d60d2f212" providerId="ADAL" clId="{FCEFE378-8C37-46D9-9C47-C577E08AB2DA}" dt="2024-06-27T20:25:36.060" v="514" actId="47"/>
        <pc:sldMkLst>
          <pc:docMk/>
          <pc:sldMk cId="1002586771" sldId="388"/>
        </pc:sldMkLst>
        <pc:spChg chg="mod">
          <ac:chgData name="Mina Farmanbar" userId="2a1e0098-5dc4-4049-80c3-9d1d60d2f212" providerId="ADAL" clId="{FCEFE378-8C37-46D9-9C47-C577E08AB2DA}" dt="2024-06-27T18:59:01.437" v="214" actId="108"/>
          <ac:spMkLst>
            <pc:docMk/>
            <pc:sldMk cId="1002586771" sldId="388"/>
            <ac:spMk id="6" creationId="{406A5BB2-D05B-64E8-E64B-70EA10C0E316}"/>
          </ac:spMkLst>
        </pc:spChg>
      </pc:sldChg>
      <pc:sldChg chg="modSp add del mod">
        <pc:chgData name="Mina Farmanbar" userId="2a1e0098-5dc4-4049-80c3-9d1d60d2f212" providerId="ADAL" clId="{FCEFE378-8C37-46D9-9C47-C577E08AB2DA}" dt="2024-06-27T20:28:54.326" v="562" actId="47"/>
        <pc:sldMkLst>
          <pc:docMk/>
          <pc:sldMk cId="1428217582" sldId="389"/>
        </pc:sldMkLst>
        <pc:spChg chg="mod">
          <ac:chgData name="Mina Farmanbar" userId="2a1e0098-5dc4-4049-80c3-9d1d60d2f212" providerId="ADAL" clId="{FCEFE378-8C37-46D9-9C47-C577E08AB2DA}" dt="2024-06-27T18:59:05.501" v="215" actId="108"/>
          <ac:spMkLst>
            <pc:docMk/>
            <pc:sldMk cId="1428217582" sldId="389"/>
            <ac:spMk id="6" creationId="{406A5BB2-D05B-64E8-E64B-70EA10C0E316}"/>
          </ac:spMkLst>
        </pc:spChg>
      </pc:sldChg>
      <pc:sldChg chg="del">
        <pc:chgData name="Mina Farmanbar" userId="2a1e0098-5dc4-4049-80c3-9d1d60d2f212" providerId="ADAL" clId="{FCEFE378-8C37-46D9-9C47-C577E08AB2DA}" dt="2024-06-26T23:20:11.554" v="82" actId="47"/>
        <pc:sldMkLst>
          <pc:docMk/>
          <pc:sldMk cId="4251321968" sldId="391"/>
        </pc:sldMkLst>
      </pc:sldChg>
      <pc:sldChg chg="addSp delSp modSp mod">
        <pc:chgData name="Mina Farmanbar" userId="2a1e0098-5dc4-4049-80c3-9d1d60d2f212" providerId="ADAL" clId="{FCEFE378-8C37-46D9-9C47-C577E08AB2DA}" dt="2024-07-02T12:42:46.699" v="881" actId="962"/>
        <pc:sldMkLst>
          <pc:docMk/>
          <pc:sldMk cId="2605103196" sldId="392"/>
        </pc:sldMkLst>
        <pc:spChg chg="mod">
          <ac:chgData name="Mina Farmanbar" userId="2a1e0098-5dc4-4049-80c3-9d1d60d2f212" providerId="ADAL" clId="{FCEFE378-8C37-46D9-9C47-C577E08AB2DA}" dt="2024-07-02T12:40:11.436" v="662" actId="962"/>
          <ac:spMkLst>
            <pc:docMk/>
            <pc:sldMk cId="2605103196" sldId="392"/>
            <ac:spMk id="2" creationId="{9C0C2258-E81C-E03B-4C92-D1263CB3ACE6}"/>
          </ac:spMkLst>
        </pc:spChg>
        <pc:spChg chg="mod">
          <ac:chgData name="Mina Farmanbar" userId="2a1e0098-5dc4-4049-80c3-9d1d60d2f212" providerId="ADAL" clId="{FCEFE378-8C37-46D9-9C47-C577E08AB2DA}" dt="2024-06-27T18:55:54.810" v="200" actId="108"/>
          <ac:spMkLst>
            <pc:docMk/>
            <pc:sldMk cId="2605103196" sldId="392"/>
            <ac:spMk id="6" creationId="{406A5BB2-D05B-64E8-E64B-70EA10C0E316}"/>
          </ac:spMkLst>
        </pc:spChg>
        <pc:spChg chg="add mod">
          <ac:chgData name="Mina Farmanbar" userId="2a1e0098-5dc4-4049-80c3-9d1d60d2f212" providerId="ADAL" clId="{FCEFE378-8C37-46D9-9C47-C577E08AB2DA}" dt="2024-06-27T18:50:08.615" v="158" actId="478"/>
          <ac:spMkLst>
            <pc:docMk/>
            <pc:sldMk cId="2605103196" sldId="392"/>
            <ac:spMk id="7" creationId="{99703334-5082-1222-1C12-F412478A9941}"/>
          </ac:spMkLst>
        </pc:spChg>
        <pc:spChg chg="mod">
          <ac:chgData name="Mina Farmanbar" userId="2a1e0098-5dc4-4049-80c3-9d1d60d2f212" providerId="ADAL" clId="{FCEFE378-8C37-46D9-9C47-C577E08AB2DA}" dt="2024-06-27T18:50:21.933" v="171" actId="6549"/>
          <ac:spMkLst>
            <pc:docMk/>
            <pc:sldMk cId="2605103196" sldId="392"/>
            <ac:spMk id="8" creationId="{5834D3FF-8531-4C73-333B-836F4D84416B}"/>
          </ac:spMkLst>
        </pc:spChg>
        <pc:spChg chg="add mod">
          <ac:chgData name="Mina Farmanbar" userId="2a1e0098-5dc4-4049-80c3-9d1d60d2f212" providerId="ADAL" clId="{FCEFE378-8C37-46D9-9C47-C577E08AB2DA}" dt="2024-06-27T18:50:09.215" v="159"/>
          <ac:spMkLst>
            <pc:docMk/>
            <pc:sldMk cId="2605103196" sldId="392"/>
            <ac:spMk id="12" creationId="{5F1A2DBF-F6DD-42F1-9B8C-E7C4FE1EFF50}"/>
          </ac:spMkLst>
        </pc:spChg>
        <pc:spChg chg="add mod">
          <ac:chgData name="Mina Farmanbar" userId="2a1e0098-5dc4-4049-80c3-9d1d60d2f212" providerId="ADAL" clId="{FCEFE378-8C37-46D9-9C47-C577E08AB2DA}" dt="2024-07-02T12:40:26.312" v="666" actId="962"/>
          <ac:spMkLst>
            <pc:docMk/>
            <pc:sldMk cId="2605103196" sldId="392"/>
            <ac:spMk id="13" creationId="{0A91A90A-C5EA-01F6-2697-1A04ED904961}"/>
          </ac:spMkLst>
        </pc:spChg>
        <pc:spChg chg="add mod">
          <ac:chgData name="Mina Farmanbar" userId="2a1e0098-5dc4-4049-80c3-9d1d60d2f212" providerId="ADAL" clId="{FCEFE378-8C37-46D9-9C47-C577E08AB2DA}" dt="2024-07-02T12:40:29.521" v="668" actId="962"/>
          <ac:spMkLst>
            <pc:docMk/>
            <pc:sldMk cId="2605103196" sldId="392"/>
            <ac:spMk id="14" creationId="{92EE63A3-8610-247E-B367-2AC1367D85C8}"/>
          </ac:spMkLst>
        </pc:spChg>
        <pc:picChg chg="add mod">
          <ac:chgData name="Mina Farmanbar" userId="2a1e0098-5dc4-4049-80c3-9d1d60d2f212" providerId="ADAL" clId="{FCEFE378-8C37-46D9-9C47-C577E08AB2DA}" dt="2024-07-02T12:40:19.987" v="665" actId="962"/>
          <ac:picMkLst>
            <pc:docMk/>
            <pc:sldMk cId="2605103196" sldId="392"/>
            <ac:picMk id="9" creationId="{6B5332C2-6238-FCA5-D040-CB9E28B762BB}"/>
          </ac:picMkLst>
        </pc:picChg>
        <pc:picChg chg="del">
          <ac:chgData name="Mina Farmanbar" userId="2a1e0098-5dc4-4049-80c3-9d1d60d2f212" providerId="ADAL" clId="{FCEFE378-8C37-46D9-9C47-C577E08AB2DA}" dt="2024-06-27T18:50:08.615" v="158" actId="478"/>
          <ac:picMkLst>
            <pc:docMk/>
            <pc:sldMk cId="2605103196" sldId="392"/>
            <ac:picMk id="10" creationId="{5A06057D-40A3-B56E-E843-A13C77A0FC75}"/>
          </ac:picMkLst>
        </pc:picChg>
        <pc:picChg chg="add mod">
          <ac:chgData name="Mina Farmanbar" userId="2a1e0098-5dc4-4049-80c3-9d1d60d2f212" providerId="ADAL" clId="{FCEFE378-8C37-46D9-9C47-C577E08AB2DA}" dt="2024-07-02T12:42:46.699" v="881" actId="962"/>
          <ac:picMkLst>
            <pc:docMk/>
            <pc:sldMk cId="2605103196" sldId="392"/>
            <ac:picMk id="11" creationId="{95487BAC-19D8-EB0F-9279-2F46C00620D6}"/>
          </ac:picMkLst>
        </pc:picChg>
        <pc:cxnChg chg="mod">
          <ac:chgData name="Mina Farmanbar" userId="2a1e0098-5dc4-4049-80c3-9d1d60d2f212" providerId="ADAL" clId="{FCEFE378-8C37-46D9-9C47-C577E08AB2DA}" dt="2024-07-02T12:40:12.960" v="663" actId="962"/>
          <ac:cxnSpMkLst>
            <pc:docMk/>
            <pc:sldMk cId="2605103196" sldId="392"/>
            <ac:cxnSpMk id="4" creationId="{D98942B9-C1CD-AE74-E319-0421646DD231}"/>
          </ac:cxnSpMkLst>
        </pc:cxnChg>
        <pc:cxnChg chg="add mod">
          <ac:chgData name="Mina Farmanbar" userId="2a1e0098-5dc4-4049-80c3-9d1d60d2f212" providerId="ADAL" clId="{FCEFE378-8C37-46D9-9C47-C577E08AB2DA}" dt="2024-07-02T12:40:28.244" v="667" actId="962"/>
          <ac:cxnSpMkLst>
            <pc:docMk/>
            <pc:sldMk cId="2605103196" sldId="392"/>
            <ac:cxnSpMk id="15" creationId="{092D7EE0-62E3-11C5-6507-2B9C126BB799}"/>
          </ac:cxnSpMkLst>
        </pc:cxnChg>
      </pc:sldChg>
      <pc:sldChg chg="addSp delSp modSp mod modNotesTx">
        <pc:chgData name="Mina Farmanbar" userId="2a1e0098-5dc4-4049-80c3-9d1d60d2f212" providerId="ADAL" clId="{FCEFE378-8C37-46D9-9C47-C577E08AB2DA}" dt="2024-07-02T12:42:49.946" v="883" actId="962"/>
        <pc:sldMkLst>
          <pc:docMk/>
          <pc:sldMk cId="1658349680" sldId="393"/>
        </pc:sldMkLst>
        <pc:spChg chg="del">
          <ac:chgData name="Mina Farmanbar" userId="2a1e0098-5dc4-4049-80c3-9d1d60d2f212" providerId="ADAL" clId="{FCEFE378-8C37-46D9-9C47-C577E08AB2DA}" dt="2024-06-27T18:52:49.155" v="177" actId="478"/>
          <ac:spMkLst>
            <pc:docMk/>
            <pc:sldMk cId="1658349680" sldId="393"/>
            <ac:spMk id="2" creationId="{9C0C2258-E81C-E03B-4C92-D1263CB3ACE6}"/>
          </ac:spMkLst>
        </pc:spChg>
        <pc:spChg chg="mod">
          <ac:chgData name="Mina Farmanbar" userId="2a1e0098-5dc4-4049-80c3-9d1d60d2f212" providerId="ADAL" clId="{FCEFE378-8C37-46D9-9C47-C577E08AB2DA}" dt="2024-06-27T18:56:05.374" v="202" actId="108"/>
          <ac:spMkLst>
            <pc:docMk/>
            <pc:sldMk cId="1658349680" sldId="393"/>
            <ac:spMk id="6" creationId="{406A5BB2-D05B-64E8-E64B-70EA10C0E316}"/>
          </ac:spMkLst>
        </pc:spChg>
        <pc:spChg chg="add mod">
          <ac:chgData name="Mina Farmanbar" userId="2a1e0098-5dc4-4049-80c3-9d1d60d2f212" providerId="ADAL" clId="{FCEFE378-8C37-46D9-9C47-C577E08AB2DA}" dt="2024-06-27T18:52:44.286" v="173" actId="478"/>
          <ac:spMkLst>
            <pc:docMk/>
            <pc:sldMk cId="1658349680" sldId="393"/>
            <ac:spMk id="7" creationId="{0E077B5A-9214-D452-9F39-2B044CF159E2}"/>
          </ac:spMkLst>
        </pc:spChg>
        <pc:spChg chg="add mod">
          <ac:chgData name="Mina Farmanbar" userId="2a1e0098-5dc4-4049-80c3-9d1d60d2f212" providerId="ADAL" clId="{FCEFE378-8C37-46D9-9C47-C577E08AB2DA}" dt="2024-06-27T18:52:46.380" v="175"/>
          <ac:spMkLst>
            <pc:docMk/>
            <pc:sldMk cId="1658349680" sldId="393"/>
            <ac:spMk id="8" creationId="{3FB017A2-E03F-4B7C-D7D9-7B9F4E543541}"/>
          </ac:spMkLst>
        </pc:spChg>
        <pc:spChg chg="mod">
          <ac:chgData name="Mina Farmanbar" userId="2a1e0098-5dc4-4049-80c3-9d1d60d2f212" providerId="ADAL" clId="{FCEFE378-8C37-46D9-9C47-C577E08AB2DA}" dt="2024-06-27T18:53:03.684" v="182" actId="20577"/>
          <ac:spMkLst>
            <pc:docMk/>
            <pc:sldMk cId="1658349680" sldId="393"/>
            <ac:spMk id="9" creationId="{9E38F2F9-8D48-7C5E-077E-CB5BE0B8D227}"/>
          </ac:spMkLst>
        </pc:spChg>
        <pc:spChg chg="add mod">
          <ac:chgData name="Mina Farmanbar" userId="2a1e0098-5dc4-4049-80c3-9d1d60d2f212" providerId="ADAL" clId="{FCEFE378-8C37-46D9-9C47-C577E08AB2DA}" dt="2024-06-27T18:52:44.797" v="174"/>
          <ac:spMkLst>
            <pc:docMk/>
            <pc:sldMk cId="1658349680" sldId="393"/>
            <ac:spMk id="11" creationId="{5E6F6EC0-EDEB-7A5C-07D9-1E51A7B69436}"/>
          </ac:spMkLst>
        </pc:spChg>
        <pc:spChg chg="add mod">
          <ac:chgData name="Mina Farmanbar" userId="2a1e0098-5dc4-4049-80c3-9d1d60d2f212" providerId="ADAL" clId="{FCEFE378-8C37-46D9-9C47-C577E08AB2DA}" dt="2024-06-27T18:52:44.797" v="174"/>
          <ac:spMkLst>
            <pc:docMk/>
            <pc:sldMk cId="1658349680" sldId="393"/>
            <ac:spMk id="13" creationId="{7D623C61-3A95-872D-2242-37A1BEE4AFBA}"/>
          </ac:spMkLst>
        </pc:spChg>
        <pc:spChg chg="add mod">
          <ac:chgData name="Mina Farmanbar" userId="2a1e0098-5dc4-4049-80c3-9d1d60d2f212" providerId="ADAL" clId="{FCEFE378-8C37-46D9-9C47-C577E08AB2DA}" dt="2024-06-27T18:52:44.797" v="174"/>
          <ac:spMkLst>
            <pc:docMk/>
            <pc:sldMk cId="1658349680" sldId="393"/>
            <ac:spMk id="16" creationId="{552E8979-1F4E-FD3E-4BA5-F4BBD662C8B0}"/>
          </ac:spMkLst>
        </pc:spChg>
        <pc:spChg chg="add mod">
          <ac:chgData name="Mina Farmanbar" userId="2a1e0098-5dc4-4049-80c3-9d1d60d2f212" providerId="ADAL" clId="{FCEFE378-8C37-46D9-9C47-C577E08AB2DA}" dt="2024-06-27T18:52:44.797" v="174"/>
          <ac:spMkLst>
            <pc:docMk/>
            <pc:sldMk cId="1658349680" sldId="393"/>
            <ac:spMk id="17" creationId="{A19C73AB-FE9C-3CA3-280C-F0CE6396AEBE}"/>
          </ac:spMkLst>
        </pc:spChg>
        <pc:spChg chg="add mod">
          <ac:chgData name="Mina Farmanbar" userId="2a1e0098-5dc4-4049-80c3-9d1d60d2f212" providerId="ADAL" clId="{FCEFE378-8C37-46D9-9C47-C577E08AB2DA}" dt="2024-06-27T18:52:44.797" v="174"/>
          <ac:spMkLst>
            <pc:docMk/>
            <pc:sldMk cId="1658349680" sldId="393"/>
            <ac:spMk id="18" creationId="{AF3FE636-FF7B-0812-BCC9-B5276788CA56}"/>
          </ac:spMkLst>
        </pc:spChg>
        <pc:spChg chg="add mod">
          <ac:chgData name="Mina Farmanbar" userId="2a1e0098-5dc4-4049-80c3-9d1d60d2f212" providerId="ADAL" clId="{FCEFE378-8C37-46D9-9C47-C577E08AB2DA}" dt="2024-06-27T18:52:50.181" v="178"/>
          <ac:spMkLst>
            <pc:docMk/>
            <pc:sldMk cId="1658349680" sldId="393"/>
            <ac:spMk id="20" creationId="{28F8C36F-5588-623D-863E-0F64FFD994E4}"/>
          </ac:spMkLst>
        </pc:spChg>
        <pc:spChg chg="add mod">
          <ac:chgData name="Mina Farmanbar" userId="2a1e0098-5dc4-4049-80c3-9d1d60d2f212" providerId="ADAL" clId="{FCEFE378-8C37-46D9-9C47-C577E08AB2DA}" dt="2024-07-02T12:40:33.634" v="670" actId="962"/>
          <ac:spMkLst>
            <pc:docMk/>
            <pc:sldMk cId="1658349680" sldId="393"/>
            <ac:spMk id="21" creationId="{CA01619C-B98F-D3FC-8A8F-97AFBFACA7D1}"/>
          </ac:spMkLst>
        </pc:spChg>
        <pc:spChg chg="add del mod">
          <ac:chgData name="Mina Farmanbar" userId="2a1e0098-5dc4-4049-80c3-9d1d60d2f212" providerId="ADAL" clId="{FCEFE378-8C37-46D9-9C47-C577E08AB2DA}" dt="2024-06-27T18:53:00.629" v="180" actId="478"/>
          <ac:spMkLst>
            <pc:docMk/>
            <pc:sldMk cId="1658349680" sldId="393"/>
            <ac:spMk id="23" creationId="{D13C3AC3-2DE1-15A9-F5A9-2E60EF4772D3}"/>
          </ac:spMkLst>
        </pc:spChg>
        <pc:spChg chg="add mod">
          <ac:chgData name="Mina Farmanbar" userId="2a1e0098-5dc4-4049-80c3-9d1d60d2f212" providerId="ADAL" clId="{FCEFE378-8C37-46D9-9C47-C577E08AB2DA}" dt="2024-06-27T18:52:50.181" v="178"/>
          <ac:spMkLst>
            <pc:docMk/>
            <pc:sldMk cId="1658349680" sldId="393"/>
            <ac:spMk id="26" creationId="{A05E897A-10FB-A75E-2E8A-13EF33624817}"/>
          </ac:spMkLst>
        </pc:spChg>
        <pc:spChg chg="add mod">
          <ac:chgData name="Mina Farmanbar" userId="2a1e0098-5dc4-4049-80c3-9d1d60d2f212" providerId="ADAL" clId="{FCEFE378-8C37-46D9-9C47-C577E08AB2DA}" dt="2024-07-02T12:40:35.714" v="671" actId="962"/>
          <ac:spMkLst>
            <pc:docMk/>
            <pc:sldMk cId="1658349680" sldId="393"/>
            <ac:spMk id="27" creationId="{831186D1-2F05-0EFC-9A4E-CEC9C5A51595}"/>
          </ac:spMkLst>
        </pc:spChg>
        <pc:spChg chg="add mod">
          <ac:chgData name="Mina Farmanbar" userId="2a1e0098-5dc4-4049-80c3-9d1d60d2f212" providerId="ADAL" clId="{FCEFE378-8C37-46D9-9C47-C577E08AB2DA}" dt="2024-07-02T12:40:37.098" v="672" actId="962"/>
          <ac:spMkLst>
            <pc:docMk/>
            <pc:sldMk cId="1658349680" sldId="393"/>
            <ac:spMk id="28" creationId="{671C392C-9B31-7919-7775-4B438B3E4D55}"/>
          </ac:spMkLst>
        </pc:spChg>
        <pc:picChg chg="del">
          <ac:chgData name="Mina Farmanbar" userId="2a1e0098-5dc4-4049-80c3-9d1d60d2f212" providerId="ADAL" clId="{FCEFE378-8C37-46D9-9C47-C577E08AB2DA}" dt="2024-06-27T18:52:44.286" v="173" actId="478"/>
          <ac:picMkLst>
            <pc:docMk/>
            <pc:sldMk cId="1658349680" sldId="393"/>
            <ac:picMk id="10" creationId="{5A06057D-40A3-B56E-E843-A13C77A0FC75}"/>
          </ac:picMkLst>
        </pc:picChg>
        <pc:picChg chg="add mod">
          <ac:chgData name="Mina Farmanbar" userId="2a1e0098-5dc4-4049-80c3-9d1d60d2f212" providerId="ADAL" clId="{FCEFE378-8C37-46D9-9C47-C577E08AB2DA}" dt="2024-06-27T18:52:44.797" v="174"/>
          <ac:picMkLst>
            <pc:docMk/>
            <pc:sldMk cId="1658349680" sldId="393"/>
            <ac:picMk id="14" creationId="{B540AD6A-4EF6-F598-7A0F-F13278445E6B}"/>
          </ac:picMkLst>
        </pc:picChg>
        <pc:picChg chg="add mod">
          <ac:chgData name="Mina Farmanbar" userId="2a1e0098-5dc4-4049-80c3-9d1d60d2f212" providerId="ADAL" clId="{FCEFE378-8C37-46D9-9C47-C577E08AB2DA}" dt="2024-06-27T18:52:44.797" v="174"/>
          <ac:picMkLst>
            <pc:docMk/>
            <pc:sldMk cId="1658349680" sldId="393"/>
            <ac:picMk id="15" creationId="{350AE9D9-66BC-96F9-9AA1-847BBCFAD275}"/>
          </ac:picMkLst>
        </pc:picChg>
        <pc:picChg chg="add mod">
          <ac:chgData name="Mina Farmanbar" userId="2a1e0098-5dc4-4049-80c3-9d1d60d2f212" providerId="ADAL" clId="{FCEFE378-8C37-46D9-9C47-C577E08AB2DA}" dt="2024-07-02T12:41:05.191" v="685" actId="962"/>
          <ac:picMkLst>
            <pc:docMk/>
            <pc:sldMk cId="1658349680" sldId="393"/>
            <ac:picMk id="24" creationId="{15D2B7DA-6B8C-4FA9-A587-7E5EA7BDDABF}"/>
          </ac:picMkLst>
        </pc:picChg>
        <pc:picChg chg="add mod">
          <ac:chgData name="Mina Farmanbar" userId="2a1e0098-5dc4-4049-80c3-9d1d60d2f212" providerId="ADAL" clId="{FCEFE378-8C37-46D9-9C47-C577E08AB2DA}" dt="2024-07-02T12:42:49.946" v="883" actId="962"/>
          <ac:picMkLst>
            <pc:docMk/>
            <pc:sldMk cId="1658349680" sldId="393"/>
            <ac:picMk id="25" creationId="{4E5971D2-3E19-C9F4-CC07-972BDF9DA4BB}"/>
          </ac:picMkLst>
        </pc:picChg>
        <pc:cxnChg chg="del">
          <ac:chgData name="Mina Farmanbar" userId="2a1e0098-5dc4-4049-80c3-9d1d60d2f212" providerId="ADAL" clId="{FCEFE378-8C37-46D9-9C47-C577E08AB2DA}" dt="2024-06-27T18:52:48.500" v="176" actId="478"/>
          <ac:cxnSpMkLst>
            <pc:docMk/>
            <pc:sldMk cId="1658349680" sldId="393"/>
            <ac:cxnSpMk id="3" creationId="{57DB49F0-6CF9-154C-F97A-2CCEF97B9571}"/>
          </ac:cxnSpMkLst>
        </pc:cxnChg>
        <pc:cxnChg chg="add mod">
          <ac:chgData name="Mina Farmanbar" userId="2a1e0098-5dc4-4049-80c3-9d1d60d2f212" providerId="ADAL" clId="{FCEFE378-8C37-46D9-9C47-C577E08AB2DA}" dt="2024-06-27T18:52:44.797" v="174"/>
          <ac:cxnSpMkLst>
            <pc:docMk/>
            <pc:sldMk cId="1658349680" sldId="393"/>
            <ac:cxnSpMk id="12" creationId="{174809CF-C350-DE01-2851-EE93A15981E3}"/>
          </ac:cxnSpMkLst>
        </pc:cxnChg>
        <pc:cxnChg chg="add mod">
          <ac:chgData name="Mina Farmanbar" userId="2a1e0098-5dc4-4049-80c3-9d1d60d2f212" providerId="ADAL" clId="{FCEFE378-8C37-46D9-9C47-C577E08AB2DA}" dt="2024-06-27T18:52:44.797" v="174"/>
          <ac:cxnSpMkLst>
            <pc:docMk/>
            <pc:sldMk cId="1658349680" sldId="393"/>
            <ac:cxnSpMk id="19" creationId="{107D44E0-ABDA-9DD1-85D8-81B48D2B8E89}"/>
          </ac:cxnSpMkLst>
        </pc:cxnChg>
        <pc:cxnChg chg="add mod">
          <ac:chgData name="Mina Farmanbar" userId="2a1e0098-5dc4-4049-80c3-9d1d60d2f212" providerId="ADAL" clId="{FCEFE378-8C37-46D9-9C47-C577E08AB2DA}" dt="2024-07-02T12:40:30.825" v="669" actId="962"/>
          <ac:cxnSpMkLst>
            <pc:docMk/>
            <pc:sldMk cId="1658349680" sldId="393"/>
            <ac:cxnSpMk id="22" creationId="{8FCFDB0E-FC6F-C475-67E7-1E776F44E388}"/>
          </ac:cxnSpMkLst>
        </pc:cxnChg>
        <pc:cxnChg chg="add mod">
          <ac:chgData name="Mina Farmanbar" userId="2a1e0098-5dc4-4049-80c3-9d1d60d2f212" providerId="ADAL" clId="{FCEFE378-8C37-46D9-9C47-C577E08AB2DA}" dt="2024-07-02T12:40:38.756" v="673" actId="962"/>
          <ac:cxnSpMkLst>
            <pc:docMk/>
            <pc:sldMk cId="1658349680" sldId="393"/>
            <ac:cxnSpMk id="29" creationId="{1DC52F22-B57B-DD3E-7182-36271D63683A}"/>
          </ac:cxnSpMkLst>
        </pc:cxnChg>
      </pc:sldChg>
      <pc:sldChg chg="modSp mod">
        <pc:chgData name="Mina Farmanbar" userId="2a1e0098-5dc4-4049-80c3-9d1d60d2f212" providerId="ADAL" clId="{FCEFE378-8C37-46D9-9C47-C577E08AB2DA}" dt="2024-06-28T16:05:22.287" v="617" actId="207"/>
        <pc:sldMkLst>
          <pc:docMk/>
          <pc:sldMk cId="676104683" sldId="394"/>
        </pc:sldMkLst>
        <pc:spChg chg="mod">
          <ac:chgData name="Mina Farmanbar" userId="2a1e0098-5dc4-4049-80c3-9d1d60d2f212" providerId="ADAL" clId="{FCEFE378-8C37-46D9-9C47-C577E08AB2DA}" dt="2024-06-28T16:05:22.287" v="617" actId="207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FCEFE378-8C37-46D9-9C47-C577E08AB2DA}" dt="2024-06-27T18:56:14.907" v="204" actId="108"/>
          <ac:spMkLst>
            <pc:docMk/>
            <pc:sldMk cId="676104683" sldId="394"/>
            <ac:spMk id="6" creationId="{406A5BB2-D05B-64E8-E64B-70EA10C0E316}"/>
          </ac:spMkLst>
        </pc:spChg>
      </pc:sldChg>
      <pc:sldChg chg="modSp add del mod setBg">
        <pc:chgData name="Mina Farmanbar" userId="2a1e0098-5dc4-4049-80c3-9d1d60d2f212" providerId="ADAL" clId="{FCEFE378-8C37-46D9-9C47-C577E08AB2DA}" dt="2024-06-27T20:31:51.655" v="614" actId="47"/>
        <pc:sldMkLst>
          <pc:docMk/>
          <pc:sldMk cId="4138076296" sldId="395"/>
        </pc:sldMkLst>
        <pc:spChg chg="mod">
          <ac:chgData name="Mina Farmanbar" userId="2a1e0098-5dc4-4049-80c3-9d1d60d2f212" providerId="ADAL" clId="{FCEFE378-8C37-46D9-9C47-C577E08AB2DA}" dt="2024-06-27T18:59:08.566" v="216"/>
          <ac:spMkLst>
            <pc:docMk/>
            <pc:sldMk cId="4138076296" sldId="395"/>
            <ac:spMk id="5" creationId="{A9114861-B134-DE7F-F384-4BEA3DB9CD0A}"/>
          </ac:spMkLst>
        </pc:spChg>
        <pc:spChg chg="mod">
          <ac:chgData name="Mina Farmanbar" userId="2a1e0098-5dc4-4049-80c3-9d1d60d2f212" providerId="ADAL" clId="{FCEFE378-8C37-46D9-9C47-C577E08AB2DA}" dt="2024-06-27T18:59:16.214" v="217" actId="108"/>
          <ac:spMkLst>
            <pc:docMk/>
            <pc:sldMk cId="4138076296" sldId="395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FCEFE378-8C37-46D9-9C47-C577E08AB2DA}" dt="2024-06-28T16:05:40.141" v="621" actId="207"/>
        <pc:sldMkLst>
          <pc:docMk/>
          <pc:sldMk cId="2236246349" sldId="396"/>
        </pc:sldMkLst>
        <pc:spChg chg="mod">
          <ac:chgData name="Mina Farmanbar" userId="2a1e0098-5dc4-4049-80c3-9d1d60d2f212" providerId="ADAL" clId="{FCEFE378-8C37-46D9-9C47-C577E08AB2DA}" dt="2024-06-28T16:05:40.141" v="621" actId="207"/>
          <ac:spMkLst>
            <pc:docMk/>
            <pc:sldMk cId="2236246349" sldId="396"/>
            <ac:spMk id="4" creationId="{5B931490-C9ED-96C9-F096-E0E231EFE937}"/>
          </ac:spMkLst>
        </pc:spChg>
        <pc:spChg chg="mod">
          <ac:chgData name="Mina Farmanbar" userId="2a1e0098-5dc4-4049-80c3-9d1d60d2f212" providerId="ADAL" clId="{FCEFE378-8C37-46D9-9C47-C577E08AB2DA}" dt="2024-06-27T18:56:33.708" v="206" actId="108"/>
          <ac:spMkLst>
            <pc:docMk/>
            <pc:sldMk cId="2236246349" sldId="396"/>
            <ac:spMk id="6" creationId="{406A5BB2-D05B-64E8-E64B-70EA10C0E316}"/>
          </ac:spMkLst>
        </pc:spChg>
      </pc:sldChg>
      <pc:sldChg chg="addSp delSp modSp mod modNotesTx">
        <pc:chgData name="Mina Farmanbar" userId="2a1e0098-5dc4-4049-80c3-9d1d60d2f212" providerId="ADAL" clId="{FCEFE378-8C37-46D9-9C47-C577E08AB2DA}" dt="2024-07-02T12:42:38.149" v="879" actId="962"/>
        <pc:sldMkLst>
          <pc:docMk/>
          <pc:sldMk cId="580430882" sldId="397"/>
        </pc:sldMkLst>
        <pc:spChg chg="add mod">
          <ac:chgData name="Mina Farmanbar" userId="2a1e0098-5dc4-4049-80c3-9d1d60d2f212" providerId="ADAL" clId="{FCEFE378-8C37-46D9-9C47-C577E08AB2DA}" dt="2024-06-27T19:02:43.459" v="272" actId="1076"/>
          <ac:spMkLst>
            <pc:docMk/>
            <pc:sldMk cId="580430882" sldId="397"/>
            <ac:spMk id="4" creationId="{560D7223-6A50-2F27-2E3D-6D7FA4B9CFA3}"/>
          </ac:spMkLst>
        </pc:spChg>
        <pc:spChg chg="mod">
          <ac:chgData name="Mina Farmanbar" userId="2a1e0098-5dc4-4049-80c3-9d1d60d2f212" providerId="ADAL" clId="{FCEFE378-8C37-46D9-9C47-C577E08AB2DA}" dt="2024-06-27T18:56:37.341" v="207" actId="108"/>
          <ac:spMkLst>
            <pc:docMk/>
            <pc:sldMk cId="580430882" sldId="397"/>
            <ac:spMk id="6" creationId="{406A5BB2-D05B-64E8-E64B-70EA10C0E316}"/>
          </ac:spMkLst>
        </pc:spChg>
        <pc:spChg chg="add mod">
          <ac:chgData name="Mina Farmanbar" userId="2a1e0098-5dc4-4049-80c3-9d1d60d2f212" providerId="ADAL" clId="{FCEFE378-8C37-46D9-9C47-C577E08AB2DA}" dt="2024-07-02T12:40:40.268" v="674" actId="962"/>
          <ac:spMkLst>
            <pc:docMk/>
            <pc:sldMk cId="580430882" sldId="397"/>
            <ac:spMk id="7" creationId="{0D78C1BE-79B4-8E21-353D-56D08D5AD4F9}"/>
          </ac:spMkLst>
        </pc:spChg>
        <pc:spChg chg="add mod">
          <ac:chgData name="Mina Farmanbar" userId="2a1e0098-5dc4-4049-80c3-9d1d60d2f212" providerId="ADAL" clId="{FCEFE378-8C37-46D9-9C47-C577E08AB2DA}" dt="2024-06-27T19:07:55.595" v="293" actId="14100"/>
          <ac:spMkLst>
            <pc:docMk/>
            <pc:sldMk cId="580430882" sldId="397"/>
            <ac:spMk id="11" creationId="{8F1B9814-4829-14A1-4FD7-1E11F27E7A34}"/>
          </ac:spMkLst>
        </pc:spChg>
        <pc:spChg chg="add mod">
          <ac:chgData name="Mina Farmanbar" userId="2a1e0098-5dc4-4049-80c3-9d1d60d2f212" providerId="ADAL" clId="{FCEFE378-8C37-46D9-9C47-C577E08AB2DA}" dt="2024-07-02T12:40:43.606" v="676" actId="962"/>
          <ac:spMkLst>
            <pc:docMk/>
            <pc:sldMk cId="580430882" sldId="397"/>
            <ac:spMk id="12" creationId="{13ADE8B4-53E7-66EB-CFE3-222323EDD374}"/>
          </ac:spMkLst>
        </pc:spChg>
        <pc:spChg chg="add mod">
          <ac:chgData name="Mina Farmanbar" userId="2a1e0098-5dc4-4049-80c3-9d1d60d2f212" providerId="ADAL" clId="{FCEFE378-8C37-46D9-9C47-C577E08AB2DA}" dt="2024-07-02T12:40:44.918" v="677" actId="962"/>
          <ac:spMkLst>
            <pc:docMk/>
            <pc:sldMk cId="580430882" sldId="397"/>
            <ac:spMk id="13" creationId="{7DEA4C26-7644-C50E-B61B-D3EAAD11B85A}"/>
          </ac:spMkLst>
        </pc:spChg>
        <pc:picChg chg="add mod">
          <ac:chgData name="Mina Farmanbar" userId="2a1e0098-5dc4-4049-80c3-9d1d60d2f212" providerId="ADAL" clId="{FCEFE378-8C37-46D9-9C47-C577E08AB2DA}" dt="2024-06-27T19:00:42.818" v="223" actId="1076"/>
          <ac:picMkLst>
            <pc:docMk/>
            <pc:sldMk cId="580430882" sldId="397"/>
            <ac:picMk id="2" creationId="{E6FF610C-5541-8981-C785-852DD0F50288}"/>
          </ac:picMkLst>
        </pc:picChg>
        <pc:picChg chg="add mod">
          <ac:chgData name="Mina Farmanbar" userId="2a1e0098-5dc4-4049-80c3-9d1d60d2f212" providerId="ADAL" clId="{FCEFE378-8C37-46D9-9C47-C577E08AB2DA}" dt="2024-07-02T12:42:38.149" v="879" actId="962"/>
          <ac:picMkLst>
            <pc:docMk/>
            <pc:sldMk cId="580430882" sldId="397"/>
            <ac:picMk id="9" creationId="{62977405-6340-B673-BC90-096839D809BF}"/>
          </ac:picMkLst>
        </pc:picChg>
        <pc:picChg chg="del">
          <ac:chgData name="Mina Farmanbar" userId="2a1e0098-5dc4-4049-80c3-9d1d60d2f212" providerId="ADAL" clId="{FCEFE378-8C37-46D9-9C47-C577E08AB2DA}" dt="2024-06-27T19:01:13.115" v="225" actId="478"/>
          <ac:picMkLst>
            <pc:docMk/>
            <pc:sldMk cId="580430882" sldId="397"/>
            <ac:picMk id="10" creationId="{6300C148-06C1-E59A-B80F-92E60FF540DA}"/>
          </ac:picMkLst>
        </pc:picChg>
        <pc:cxnChg chg="add mod">
          <ac:chgData name="Mina Farmanbar" userId="2a1e0098-5dc4-4049-80c3-9d1d60d2f212" providerId="ADAL" clId="{FCEFE378-8C37-46D9-9C47-C577E08AB2DA}" dt="2024-07-02T12:40:41.734" v="675" actId="962"/>
          <ac:cxnSpMkLst>
            <pc:docMk/>
            <pc:sldMk cId="580430882" sldId="397"/>
            <ac:cxnSpMk id="8" creationId="{CB5F890E-DFFA-8C1A-B774-5B598A2A05DE}"/>
          </ac:cxnSpMkLst>
        </pc:cxnChg>
        <pc:cxnChg chg="add mod">
          <ac:chgData name="Mina Farmanbar" userId="2a1e0098-5dc4-4049-80c3-9d1d60d2f212" providerId="ADAL" clId="{FCEFE378-8C37-46D9-9C47-C577E08AB2DA}" dt="2024-07-02T12:40:46.216" v="678" actId="962"/>
          <ac:cxnSpMkLst>
            <pc:docMk/>
            <pc:sldMk cId="580430882" sldId="397"/>
            <ac:cxnSpMk id="14" creationId="{E9F70C34-15A6-2064-40BE-9B1FAACA8206}"/>
          </ac:cxnSpMkLst>
        </pc:cxnChg>
      </pc:sldChg>
      <pc:sldChg chg="modSp mod">
        <pc:chgData name="Mina Farmanbar" userId="2a1e0098-5dc4-4049-80c3-9d1d60d2f212" providerId="ADAL" clId="{FCEFE378-8C37-46D9-9C47-C577E08AB2DA}" dt="2024-06-28T16:05:57.093" v="624" actId="207"/>
        <pc:sldMkLst>
          <pc:docMk/>
          <pc:sldMk cId="1146084108" sldId="398"/>
        </pc:sldMkLst>
        <pc:spChg chg="mod">
          <ac:chgData name="Mina Farmanbar" userId="2a1e0098-5dc4-4049-80c3-9d1d60d2f212" providerId="ADAL" clId="{FCEFE378-8C37-46D9-9C47-C577E08AB2DA}" dt="2024-06-27T18:58:35.609" v="212" actId="20577"/>
          <ac:spMkLst>
            <pc:docMk/>
            <pc:sldMk cId="1146084108" sldId="398"/>
            <ac:spMk id="2" creationId="{88CFE675-1688-90C2-AF16-A05A59793FCD}"/>
          </ac:spMkLst>
        </pc:spChg>
        <pc:spChg chg="mod">
          <ac:chgData name="Mina Farmanbar" userId="2a1e0098-5dc4-4049-80c3-9d1d60d2f212" providerId="ADAL" clId="{FCEFE378-8C37-46D9-9C47-C577E08AB2DA}" dt="2024-06-28T16:05:57.093" v="624" actId="207"/>
          <ac:spMkLst>
            <pc:docMk/>
            <pc:sldMk cId="1146084108" sldId="398"/>
            <ac:spMk id="3" creationId="{99399616-A23D-1BD8-AFD7-B98097F35D40}"/>
          </ac:spMkLst>
        </pc:spChg>
      </pc:sldChg>
      <pc:sldChg chg="addSp modSp del mod">
        <pc:chgData name="Mina Farmanbar" userId="2a1e0098-5dc4-4049-80c3-9d1d60d2f212" providerId="ADAL" clId="{FCEFE378-8C37-46D9-9C47-C577E08AB2DA}" dt="2024-06-27T19:13:44.117" v="319" actId="47"/>
        <pc:sldMkLst>
          <pc:docMk/>
          <pc:sldMk cId="1432508895" sldId="399"/>
        </pc:sldMkLst>
        <pc:spChg chg="mod">
          <ac:chgData name="Mina Farmanbar" userId="2a1e0098-5dc4-4049-80c3-9d1d60d2f212" providerId="ADAL" clId="{FCEFE378-8C37-46D9-9C47-C577E08AB2DA}" dt="2024-06-27T18:58:47.266" v="213" actId="108"/>
          <ac:spMkLst>
            <pc:docMk/>
            <pc:sldMk cId="1432508895" sldId="399"/>
            <ac:spMk id="6" creationId="{406A5BB2-D05B-64E8-E64B-70EA10C0E316}"/>
          </ac:spMkLst>
        </pc:spChg>
        <pc:picChg chg="add">
          <ac:chgData name="Mina Farmanbar" userId="2a1e0098-5dc4-4049-80c3-9d1d60d2f212" providerId="ADAL" clId="{FCEFE378-8C37-46D9-9C47-C577E08AB2DA}" dt="2024-06-27T19:11:12.521" v="315" actId="22"/>
          <ac:picMkLst>
            <pc:docMk/>
            <pc:sldMk cId="1432508895" sldId="399"/>
            <ac:picMk id="3" creationId="{2A7673A6-46ED-84C2-D22F-25BFB60F0619}"/>
          </ac:picMkLst>
        </pc:picChg>
      </pc:sldChg>
      <pc:sldChg chg="addSp delSp modSp new mod">
        <pc:chgData name="Mina Farmanbar" userId="2a1e0098-5dc4-4049-80c3-9d1d60d2f212" providerId="ADAL" clId="{FCEFE378-8C37-46D9-9C47-C577E08AB2DA}" dt="2024-07-02T12:39:06.881" v="634" actId="1076"/>
        <pc:sldMkLst>
          <pc:docMk/>
          <pc:sldMk cId="4245870853" sldId="400"/>
        </pc:sldMkLst>
        <pc:spChg chg="mod">
          <ac:chgData name="Mina Farmanbar" userId="2a1e0098-5dc4-4049-80c3-9d1d60d2f212" providerId="ADAL" clId="{FCEFE378-8C37-46D9-9C47-C577E08AB2DA}" dt="2024-07-02T12:39:06.881" v="634" actId="1076"/>
          <ac:spMkLst>
            <pc:docMk/>
            <pc:sldMk cId="4245870853" sldId="400"/>
            <ac:spMk id="2" creationId="{6952FA1A-72AB-F2D4-1647-4C7ED014E540}"/>
          </ac:spMkLst>
        </pc:spChg>
        <pc:spChg chg="del">
          <ac:chgData name="Mina Farmanbar" userId="2a1e0098-5dc4-4049-80c3-9d1d60d2f212" providerId="ADAL" clId="{FCEFE378-8C37-46D9-9C47-C577E08AB2DA}" dt="2024-07-02T12:39:00.024" v="631" actId="478"/>
          <ac:spMkLst>
            <pc:docMk/>
            <pc:sldMk cId="4245870853" sldId="400"/>
            <ac:spMk id="3" creationId="{942990C1-4787-8839-0475-3E69913535FC}"/>
          </ac:spMkLst>
        </pc:spChg>
        <pc:spChg chg="del">
          <ac:chgData name="Mina Farmanbar" userId="2a1e0098-5dc4-4049-80c3-9d1d60d2f212" providerId="ADAL" clId="{FCEFE378-8C37-46D9-9C47-C577E08AB2DA}" dt="2024-07-02T12:39:01.792" v="632" actId="478"/>
          <ac:spMkLst>
            <pc:docMk/>
            <pc:sldMk cId="4245870853" sldId="400"/>
            <ac:spMk id="4" creationId="{5CA903FA-0442-B749-1BF5-982809EBF854}"/>
          </ac:spMkLst>
        </pc:spChg>
        <pc:spChg chg="add mod">
          <ac:chgData name="Mina Farmanbar" userId="2a1e0098-5dc4-4049-80c3-9d1d60d2f212" providerId="ADAL" clId="{FCEFE378-8C37-46D9-9C47-C577E08AB2DA}" dt="2024-06-28T16:05:30.966" v="619" actId="207"/>
          <ac:spMkLst>
            <pc:docMk/>
            <pc:sldMk cId="4245870853" sldId="400"/>
            <ac:spMk id="7" creationId="{BAC44335-A7CB-0E69-1FDD-EB3817AFB0E3}"/>
          </ac:spMkLst>
        </pc:spChg>
      </pc:sldChg>
      <pc:sldChg chg="delSp modSp add mod ord">
        <pc:chgData name="Mina Farmanbar" userId="2a1e0098-5dc4-4049-80c3-9d1d60d2f212" providerId="ADAL" clId="{FCEFE378-8C37-46D9-9C47-C577E08AB2DA}" dt="2024-07-02T12:39:13.175" v="636" actId="1076"/>
        <pc:sldMkLst>
          <pc:docMk/>
          <pc:sldMk cId="3796303692" sldId="401"/>
        </pc:sldMkLst>
        <pc:spChg chg="mod">
          <ac:chgData name="Mina Farmanbar" userId="2a1e0098-5dc4-4049-80c3-9d1d60d2f212" providerId="ADAL" clId="{FCEFE378-8C37-46D9-9C47-C577E08AB2DA}" dt="2024-07-02T12:39:13.175" v="636" actId="1076"/>
          <ac:spMkLst>
            <pc:docMk/>
            <pc:sldMk cId="3796303692" sldId="401"/>
            <ac:spMk id="2" creationId="{6952FA1A-72AB-F2D4-1647-4C7ED014E540}"/>
          </ac:spMkLst>
        </pc:spChg>
        <pc:spChg chg="del">
          <ac:chgData name="Mina Farmanbar" userId="2a1e0098-5dc4-4049-80c3-9d1d60d2f212" providerId="ADAL" clId="{FCEFE378-8C37-46D9-9C47-C577E08AB2DA}" dt="2024-06-28T16:06:03.471" v="625" actId="478"/>
          <ac:spMkLst>
            <pc:docMk/>
            <pc:sldMk cId="3796303692" sldId="401"/>
            <ac:spMk id="3" creationId="{942990C1-4787-8839-0475-3E69913535FC}"/>
          </ac:spMkLst>
        </pc:spChg>
        <pc:spChg chg="del">
          <ac:chgData name="Mina Farmanbar" userId="2a1e0098-5dc4-4049-80c3-9d1d60d2f212" providerId="ADAL" clId="{FCEFE378-8C37-46D9-9C47-C577E08AB2DA}" dt="2024-06-28T16:06:04.152" v="626" actId="478"/>
          <ac:spMkLst>
            <pc:docMk/>
            <pc:sldMk cId="3796303692" sldId="401"/>
            <ac:spMk id="4" creationId="{5CA903FA-0442-B749-1BF5-982809EBF854}"/>
          </ac:spMkLst>
        </pc:spChg>
        <pc:spChg chg="mod">
          <ac:chgData name="Mina Farmanbar" userId="2a1e0098-5dc4-4049-80c3-9d1d60d2f212" providerId="ADAL" clId="{FCEFE378-8C37-46D9-9C47-C577E08AB2DA}" dt="2024-06-26T23:16:57.636" v="18" actId="122"/>
          <ac:spMkLst>
            <pc:docMk/>
            <pc:sldMk cId="3796303692" sldId="401"/>
            <ac:spMk id="7" creationId="{BAC44335-A7CB-0E69-1FDD-EB3817AFB0E3}"/>
          </ac:spMkLst>
        </pc:spChg>
      </pc:sldChg>
      <pc:sldChg chg="addSp modSp add mod modNotesTx">
        <pc:chgData name="Mina Farmanbar" userId="2a1e0098-5dc4-4049-80c3-9d1d60d2f212" providerId="ADAL" clId="{FCEFE378-8C37-46D9-9C47-C577E08AB2DA}" dt="2024-07-02T12:45:55.722" v="1059" actId="962"/>
        <pc:sldMkLst>
          <pc:docMk/>
          <pc:sldMk cId="1299026095" sldId="402"/>
        </pc:sldMkLst>
        <pc:spChg chg="mod">
          <ac:chgData name="Mina Farmanbar" userId="2a1e0098-5dc4-4049-80c3-9d1d60d2f212" providerId="ADAL" clId="{FCEFE378-8C37-46D9-9C47-C577E08AB2DA}" dt="2024-06-27T18:59:25.388" v="218" actId="108"/>
          <ac:spMkLst>
            <pc:docMk/>
            <pc:sldMk cId="1299026095" sldId="402"/>
            <ac:spMk id="2" creationId="{77E4F7BD-828D-616B-6744-CD12DBDC5DA9}"/>
          </ac:spMkLst>
        </pc:spChg>
        <pc:spChg chg="add mod">
          <ac:chgData name="Mina Farmanbar" userId="2a1e0098-5dc4-4049-80c3-9d1d60d2f212" providerId="ADAL" clId="{FCEFE378-8C37-46D9-9C47-C577E08AB2DA}" dt="2024-07-02T12:44:57.500" v="967" actId="1076"/>
          <ac:spMkLst>
            <pc:docMk/>
            <pc:sldMk cId="1299026095" sldId="402"/>
            <ac:spMk id="6" creationId="{18CA4565-0270-70A6-FDF2-B7B8FD858950}"/>
          </ac:spMkLst>
        </pc:spChg>
        <pc:picChg chg="mod">
          <ac:chgData name="Mina Farmanbar" userId="2a1e0098-5dc4-4049-80c3-9d1d60d2f212" providerId="ADAL" clId="{FCEFE378-8C37-46D9-9C47-C577E08AB2DA}" dt="2024-07-02T12:45:55.722" v="1059" actId="962"/>
          <ac:picMkLst>
            <pc:docMk/>
            <pc:sldMk cId="1299026095" sldId="402"/>
            <ac:picMk id="7170" creationId="{6879EA4A-5C90-8C97-11DA-F72319601233}"/>
          </ac:picMkLst>
        </pc:picChg>
      </pc:sldChg>
      <pc:sldChg chg="addSp modSp add del mod">
        <pc:chgData name="Mina Farmanbar" userId="2a1e0098-5dc4-4049-80c3-9d1d60d2f212" providerId="ADAL" clId="{FCEFE378-8C37-46D9-9C47-C577E08AB2DA}" dt="2024-06-27T18:49:50.727" v="157" actId="47"/>
        <pc:sldMkLst>
          <pc:docMk/>
          <pc:sldMk cId="2017187591" sldId="403"/>
        </pc:sldMkLst>
        <pc:spChg chg="add mod">
          <ac:chgData name="Mina Farmanbar" userId="2a1e0098-5dc4-4049-80c3-9d1d60d2f212" providerId="ADAL" clId="{FCEFE378-8C37-46D9-9C47-C577E08AB2DA}" dt="2024-06-27T18:47:17.425" v="141" actId="1076"/>
          <ac:spMkLst>
            <pc:docMk/>
            <pc:sldMk cId="2017187591" sldId="403"/>
            <ac:spMk id="2" creationId="{8680004F-11ED-E626-987D-828D6289479A}"/>
          </ac:spMkLst>
        </pc:spChg>
        <pc:cxnChg chg="add mod">
          <ac:chgData name="Mina Farmanbar" userId="2a1e0098-5dc4-4049-80c3-9d1d60d2f212" providerId="ADAL" clId="{FCEFE378-8C37-46D9-9C47-C577E08AB2DA}" dt="2024-06-27T18:47:17.425" v="141" actId="1076"/>
          <ac:cxnSpMkLst>
            <pc:docMk/>
            <pc:sldMk cId="2017187591" sldId="403"/>
            <ac:cxnSpMk id="3" creationId="{A4DB8E59-7646-9D2F-ED5C-41B9556A18C1}"/>
          </ac:cxnSpMkLst>
        </pc:cxnChg>
      </pc:sldChg>
      <pc:sldChg chg="addSp delSp modSp add mod ord modNotesTx">
        <pc:chgData name="Mina Farmanbar" userId="2a1e0098-5dc4-4049-80c3-9d1d60d2f212" providerId="ADAL" clId="{FCEFE378-8C37-46D9-9C47-C577E08AB2DA}" dt="2024-07-02T12:43:19.012" v="961" actId="962"/>
        <pc:sldMkLst>
          <pc:docMk/>
          <pc:sldMk cId="2751236559" sldId="403"/>
        </pc:sldMkLst>
        <pc:spChg chg="mod">
          <ac:chgData name="Mina Farmanbar" userId="2a1e0098-5dc4-4049-80c3-9d1d60d2f212" providerId="ADAL" clId="{FCEFE378-8C37-46D9-9C47-C577E08AB2DA}" dt="2024-06-27T19:10:28.254" v="313" actId="20577"/>
          <ac:spMkLst>
            <pc:docMk/>
            <pc:sldMk cId="2751236559" sldId="403"/>
            <ac:spMk id="4" creationId="{560D7223-6A50-2F27-2E3D-6D7FA4B9CFA3}"/>
          </ac:spMkLst>
        </pc:spChg>
        <pc:spChg chg="mod">
          <ac:chgData name="Mina Farmanbar" userId="2a1e0098-5dc4-4049-80c3-9d1d60d2f212" providerId="ADAL" clId="{FCEFE378-8C37-46D9-9C47-C577E08AB2DA}" dt="2024-07-02T12:40:47.693" v="679" actId="962"/>
          <ac:spMkLst>
            <pc:docMk/>
            <pc:sldMk cId="2751236559" sldId="403"/>
            <ac:spMk id="7" creationId="{0D78C1BE-79B4-8E21-353D-56D08D5AD4F9}"/>
          </ac:spMkLst>
        </pc:spChg>
        <pc:spChg chg="mod">
          <ac:chgData name="Mina Farmanbar" userId="2a1e0098-5dc4-4049-80c3-9d1d60d2f212" providerId="ADAL" clId="{FCEFE378-8C37-46D9-9C47-C577E08AB2DA}" dt="2024-07-02T12:40:50.565" v="681" actId="962"/>
          <ac:spMkLst>
            <pc:docMk/>
            <pc:sldMk cId="2751236559" sldId="403"/>
            <ac:spMk id="12" creationId="{13ADE8B4-53E7-66EB-CFE3-222323EDD374}"/>
          </ac:spMkLst>
        </pc:spChg>
        <pc:spChg chg="mod">
          <ac:chgData name="Mina Farmanbar" userId="2a1e0098-5dc4-4049-80c3-9d1d60d2f212" providerId="ADAL" clId="{FCEFE378-8C37-46D9-9C47-C577E08AB2DA}" dt="2024-07-02T12:40:52.077" v="682" actId="962"/>
          <ac:spMkLst>
            <pc:docMk/>
            <pc:sldMk cId="2751236559" sldId="403"/>
            <ac:spMk id="13" creationId="{7DEA4C26-7644-C50E-B61B-D3EAAD11B85A}"/>
          </ac:spMkLst>
        </pc:spChg>
        <pc:picChg chg="mod">
          <ac:chgData name="Mina Farmanbar" userId="2a1e0098-5dc4-4049-80c3-9d1d60d2f212" providerId="ADAL" clId="{FCEFE378-8C37-46D9-9C47-C577E08AB2DA}" dt="2024-07-02T12:43:19.012" v="961" actId="962"/>
          <ac:picMkLst>
            <pc:docMk/>
            <pc:sldMk cId="2751236559" sldId="403"/>
            <ac:picMk id="9" creationId="{62977405-6340-B673-BC90-096839D809BF}"/>
          </ac:picMkLst>
        </pc:picChg>
        <pc:picChg chg="add del mod">
          <ac:chgData name="Mina Farmanbar" userId="2a1e0098-5dc4-4049-80c3-9d1d60d2f212" providerId="ADAL" clId="{FCEFE378-8C37-46D9-9C47-C577E08AB2DA}" dt="2024-06-27T19:13:25.388" v="318" actId="478"/>
          <ac:picMkLst>
            <pc:docMk/>
            <pc:sldMk cId="2751236559" sldId="403"/>
            <ac:picMk id="10" creationId="{863907F9-51BE-1B6E-740C-66CE86CBC3D5}"/>
          </ac:picMkLst>
        </pc:picChg>
        <pc:cxnChg chg="mod">
          <ac:chgData name="Mina Farmanbar" userId="2a1e0098-5dc4-4049-80c3-9d1d60d2f212" providerId="ADAL" clId="{FCEFE378-8C37-46D9-9C47-C577E08AB2DA}" dt="2024-07-02T12:40:49.014" v="680" actId="962"/>
          <ac:cxnSpMkLst>
            <pc:docMk/>
            <pc:sldMk cId="2751236559" sldId="403"/>
            <ac:cxnSpMk id="8" creationId="{CB5F890E-DFFA-8C1A-B774-5B598A2A05DE}"/>
          </ac:cxnSpMkLst>
        </pc:cxnChg>
        <pc:cxnChg chg="mod">
          <ac:chgData name="Mina Farmanbar" userId="2a1e0098-5dc4-4049-80c3-9d1d60d2f212" providerId="ADAL" clId="{FCEFE378-8C37-46D9-9C47-C577E08AB2DA}" dt="2024-07-02T12:40:53.800" v="683" actId="962"/>
          <ac:cxnSpMkLst>
            <pc:docMk/>
            <pc:sldMk cId="2751236559" sldId="403"/>
            <ac:cxnSpMk id="14" creationId="{E9F70C34-15A6-2064-40BE-9B1FAACA8206}"/>
          </ac:cxnSpMkLst>
        </pc:cxnChg>
      </pc:sldChg>
      <pc:sldChg chg="add del">
        <pc:chgData name="Mina Farmanbar" userId="2a1e0098-5dc4-4049-80c3-9d1d60d2f212" providerId="ADAL" clId="{FCEFE378-8C37-46D9-9C47-C577E08AB2DA}" dt="2024-06-27T18:53:56.189" v="188" actId="47"/>
        <pc:sldMkLst>
          <pc:docMk/>
          <pc:sldMk cId="2973723667" sldId="403"/>
        </pc:sldMkLst>
      </pc:sldChg>
      <pc:sldChg chg="add del">
        <pc:chgData name="Mina Farmanbar" userId="2a1e0098-5dc4-4049-80c3-9d1d60d2f212" providerId="ADAL" clId="{FCEFE378-8C37-46D9-9C47-C577E08AB2DA}" dt="2024-06-27T19:04:04.858" v="279" actId="47"/>
        <pc:sldMkLst>
          <pc:docMk/>
          <pc:sldMk cId="3831717982" sldId="403"/>
        </pc:sldMkLst>
      </pc:sldChg>
      <pc:sldChg chg="addSp delSp modSp add mod">
        <pc:chgData name="Mina Farmanbar" userId="2a1e0098-5dc4-4049-80c3-9d1d60d2f212" providerId="ADAL" clId="{FCEFE378-8C37-46D9-9C47-C577E08AB2DA}" dt="2024-06-27T20:25:27.892" v="513" actId="1076"/>
        <pc:sldMkLst>
          <pc:docMk/>
          <pc:sldMk cId="2826486785" sldId="404"/>
        </pc:sldMkLst>
        <pc:spChg chg="add del mod">
          <ac:chgData name="Mina Farmanbar" userId="2a1e0098-5dc4-4049-80c3-9d1d60d2f212" providerId="ADAL" clId="{FCEFE378-8C37-46D9-9C47-C577E08AB2DA}" dt="2024-06-27T19:16:47.731" v="323" actId="478"/>
          <ac:spMkLst>
            <pc:docMk/>
            <pc:sldMk cId="2826486785" sldId="404"/>
            <ac:spMk id="4" creationId="{4F847126-1F80-80A1-4C50-922F865D92CC}"/>
          </ac:spMkLst>
        </pc:spChg>
        <pc:spChg chg="mod">
          <ac:chgData name="Mina Farmanbar" userId="2a1e0098-5dc4-4049-80c3-9d1d60d2f212" providerId="ADAL" clId="{FCEFE378-8C37-46D9-9C47-C577E08AB2DA}" dt="2024-06-27T20:23:36.954" v="469" actId="1076"/>
          <ac:spMkLst>
            <pc:docMk/>
            <pc:sldMk cId="2826486785" sldId="404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FCEFE378-8C37-46D9-9C47-C577E08AB2DA}" dt="2024-06-27T19:21:20.549" v="372" actId="478"/>
          <ac:spMkLst>
            <pc:docMk/>
            <pc:sldMk cId="2826486785" sldId="404"/>
            <ac:spMk id="9" creationId="{3F751B63-6B8A-08B0-CB9D-CC3D790ED0B2}"/>
          </ac:spMkLst>
        </pc:spChg>
        <pc:spChg chg="add mod">
          <ac:chgData name="Mina Farmanbar" userId="2a1e0098-5dc4-4049-80c3-9d1d60d2f212" providerId="ADAL" clId="{FCEFE378-8C37-46D9-9C47-C577E08AB2DA}" dt="2024-06-27T20:25:27.892" v="513" actId="1076"/>
          <ac:spMkLst>
            <pc:docMk/>
            <pc:sldMk cId="2826486785" sldId="404"/>
            <ac:spMk id="10" creationId="{98602500-C447-7399-4C26-748A9166A5AF}"/>
          </ac:spMkLst>
        </pc:spChg>
        <pc:spChg chg="add mod">
          <ac:chgData name="Mina Farmanbar" userId="2a1e0098-5dc4-4049-80c3-9d1d60d2f212" providerId="ADAL" clId="{FCEFE378-8C37-46D9-9C47-C577E08AB2DA}" dt="2024-06-27T20:23:55.982" v="472" actId="1076"/>
          <ac:spMkLst>
            <pc:docMk/>
            <pc:sldMk cId="2826486785" sldId="404"/>
            <ac:spMk id="12" creationId="{D1939942-B1E9-FA99-56A0-B91D84138D55}"/>
          </ac:spMkLst>
        </pc:spChg>
        <pc:graphicFrameChg chg="add mod modGraphic">
          <ac:chgData name="Mina Farmanbar" userId="2a1e0098-5dc4-4049-80c3-9d1d60d2f212" providerId="ADAL" clId="{FCEFE378-8C37-46D9-9C47-C577E08AB2DA}" dt="2024-06-27T20:23:46.152" v="470" actId="1076"/>
          <ac:graphicFrameMkLst>
            <pc:docMk/>
            <pc:sldMk cId="2826486785" sldId="404"/>
            <ac:graphicFrameMk id="7" creationId="{DBDB1E8B-211D-2878-B07A-D75D34FB7960}"/>
          </ac:graphicFrameMkLst>
        </pc:graphicFrameChg>
        <pc:graphicFrameChg chg="add mod modGraphic">
          <ac:chgData name="Mina Farmanbar" userId="2a1e0098-5dc4-4049-80c3-9d1d60d2f212" providerId="ADAL" clId="{FCEFE378-8C37-46D9-9C47-C577E08AB2DA}" dt="2024-06-27T20:23:50.728" v="471" actId="1076"/>
          <ac:graphicFrameMkLst>
            <pc:docMk/>
            <pc:sldMk cId="2826486785" sldId="404"/>
            <ac:graphicFrameMk id="8" creationId="{D7BC3679-94B4-789A-8BEF-8467C0B756CE}"/>
          </ac:graphicFrameMkLst>
        </pc:graphicFrameChg>
        <pc:picChg chg="del">
          <ac:chgData name="Mina Farmanbar" userId="2a1e0098-5dc4-4049-80c3-9d1d60d2f212" providerId="ADAL" clId="{FCEFE378-8C37-46D9-9C47-C577E08AB2DA}" dt="2024-06-27T19:15:00.889" v="321" actId="478"/>
          <ac:picMkLst>
            <pc:docMk/>
            <pc:sldMk cId="2826486785" sldId="404"/>
            <ac:picMk id="3" creationId="{08EDE0F1-B3AF-93B4-74DE-2493FD0D69D9}"/>
          </ac:picMkLst>
        </pc:picChg>
        <pc:picChg chg="add del mod">
          <ac:chgData name="Mina Farmanbar" userId="2a1e0098-5dc4-4049-80c3-9d1d60d2f212" providerId="ADAL" clId="{FCEFE378-8C37-46D9-9C47-C577E08AB2DA}" dt="2024-06-27T19:17:24.931" v="328" actId="478"/>
          <ac:picMkLst>
            <pc:docMk/>
            <pc:sldMk cId="2826486785" sldId="404"/>
            <ac:picMk id="2050" creationId="{B8F560AD-2267-C97B-7D33-8176E155017A}"/>
          </ac:picMkLst>
        </pc:picChg>
        <pc:picChg chg="add mod">
          <ac:chgData name="Mina Farmanbar" userId="2a1e0098-5dc4-4049-80c3-9d1d60d2f212" providerId="ADAL" clId="{FCEFE378-8C37-46D9-9C47-C577E08AB2DA}" dt="2024-06-27T20:23:50.728" v="471" actId="1076"/>
          <ac:picMkLst>
            <pc:docMk/>
            <pc:sldMk cId="2826486785" sldId="404"/>
            <ac:picMk id="2052" creationId="{5CCC5ABF-550A-91A7-DFFF-1C2C967894E8}"/>
          </ac:picMkLst>
        </pc:picChg>
        <pc:picChg chg="add mod">
          <ac:chgData name="Mina Farmanbar" userId="2a1e0098-5dc4-4049-80c3-9d1d60d2f212" providerId="ADAL" clId="{FCEFE378-8C37-46D9-9C47-C577E08AB2DA}" dt="2024-06-27T20:23:46.152" v="470" actId="1076"/>
          <ac:picMkLst>
            <pc:docMk/>
            <pc:sldMk cId="2826486785" sldId="404"/>
            <ac:picMk id="2054" creationId="{97826052-3AED-FD08-7E79-F09F675FF66D}"/>
          </ac:picMkLst>
        </pc:picChg>
      </pc:sldChg>
      <pc:sldChg chg="add del">
        <pc:chgData name="Mina Farmanbar" userId="2a1e0098-5dc4-4049-80c3-9d1d60d2f212" providerId="ADAL" clId="{FCEFE378-8C37-46D9-9C47-C577E08AB2DA}" dt="2024-06-27T20:29:09.934" v="563" actId="47"/>
        <pc:sldMkLst>
          <pc:docMk/>
          <pc:sldMk cId="1171828170" sldId="405"/>
        </pc:sldMkLst>
      </pc:sldChg>
      <pc:sldChg chg="addSp delSp modSp add mod modNotesTx">
        <pc:chgData name="Mina Farmanbar" userId="2a1e0098-5dc4-4049-80c3-9d1d60d2f212" providerId="ADAL" clId="{FCEFE378-8C37-46D9-9C47-C577E08AB2DA}" dt="2024-06-27T20:28:16.067" v="561" actId="1076"/>
        <pc:sldMkLst>
          <pc:docMk/>
          <pc:sldMk cId="2875051182" sldId="406"/>
        </pc:sldMkLst>
        <pc:spChg chg="mod">
          <ac:chgData name="Mina Farmanbar" userId="2a1e0098-5dc4-4049-80c3-9d1d60d2f212" providerId="ADAL" clId="{FCEFE378-8C37-46D9-9C47-C577E08AB2DA}" dt="2024-06-27T20:28:16.067" v="561" actId="1076"/>
          <ac:spMkLst>
            <pc:docMk/>
            <pc:sldMk cId="2875051182" sldId="406"/>
            <ac:spMk id="10" creationId="{98602500-C447-7399-4C26-748A9166A5AF}"/>
          </ac:spMkLst>
        </pc:spChg>
        <pc:graphicFrameChg chg="add mod modGraphic">
          <ac:chgData name="Mina Farmanbar" userId="2a1e0098-5dc4-4049-80c3-9d1d60d2f212" providerId="ADAL" clId="{FCEFE378-8C37-46D9-9C47-C577E08AB2DA}" dt="2024-06-27T20:26:59.775" v="540" actId="20577"/>
          <ac:graphicFrameMkLst>
            <pc:docMk/>
            <pc:sldMk cId="2875051182" sldId="406"/>
            <ac:graphicFrameMk id="2" creationId="{2A244B70-CA79-A7EC-A341-D98CFE4570B2}"/>
          </ac:graphicFrameMkLst>
        </pc:graphicFrameChg>
        <pc:graphicFrameChg chg="mod modGraphic">
          <ac:chgData name="Mina Farmanbar" userId="2a1e0098-5dc4-4049-80c3-9d1d60d2f212" providerId="ADAL" clId="{FCEFE378-8C37-46D9-9C47-C577E08AB2DA}" dt="2024-06-27T20:26:43.325" v="531" actId="1076"/>
          <ac:graphicFrameMkLst>
            <pc:docMk/>
            <pc:sldMk cId="2875051182" sldId="406"/>
            <ac:graphicFrameMk id="7" creationId="{DBDB1E8B-211D-2878-B07A-D75D34FB7960}"/>
          </ac:graphicFrameMkLst>
        </pc:graphicFrameChg>
        <pc:graphicFrameChg chg="del">
          <ac:chgData name="Mina Farmanbar" userId="2a1e0098-5dc4-4049-80c3-9d1d60d2f212" providerId="ADAL" clId="{FCEFE378-8C37-46D9-9C47-C577E08AB2DA}" dt="2024-06-27T20:26:40.647" v="530" actId="478"/>
          <ac:graphicFrameMkLst>
            <pc:docMk/>
            <pc:sldMk cId="2875051182" sldId="406"/>
            <ac:graphicFrameMk id="8" creationId="{D7BC3679-94B4-789A-8BEF-8467C0B756CE}"/>
          </ac:graphicFrameMkLst>
        </pc:graphicFrameChg>
      </pc:sldChg>
      <pc:sldChg chg="addSp delSp modSp add mod modNotesTx">
        <pc:chgData name="Mina Farmanbar" userId="2a1e0098-5dc4-4049-80c3-9d1d60d2f212" providerId="ADAL" clId="{FCEFE378-8C37-46D9-9C47-C577E08AB2DA}" dt="2024-06-27T20:31:46.447" v="613" actId="20577"/>
        <pc:sldMkLst>
          <pc:docMk/>
          <pc:sldMk cId="608408292" sldId="407"/>
        </pc:sldMkLst>
        <pc:spChg chg="mod">
          <ac:chgData name="Mina Farmanbar" userId="2a1e0098-5dc4-4049-80c3-9d1d60d2f212" providerId="ADAL" clId="{FCEFE378-8C37-46D9-9C47-C577E08AB2DA}" dt="2024-06-27T20:31:46.447" v="613" actId="20577"/>
          <ac:spMkLst>
            <pc:docMk/>
            <pc:sldMk cId="608408292" sldId="407"/>
            <ac:spMk id="10" creationId="{98602500-C447-7399-4C26-748A9166A5AF}"/>
          </ac:spMkLst>
        </pc:spChg>
        <pc:spChg chg="mod">
          <ac:chgData name="Mina Farmanbar" userId="2a1e0098-5dc4-4049-80c3-9d1d60d2f212" providerId="ADAL" clId="{FCEFE378-8C37-46D9-9C47-C577E08AB2DA}" dt="2024-06-27T20:31:37.508" v="607" actId="1076"/>
          <ac:spMkLst>
            <pc:docMk/>
            <pc:sldMk cId="608408292" sldId="407"/>
            <ac:spMk id="12" creationId="{D1939942-B1E9-FA99-56A0-B91D84138D55}"/>
          </ac:spMkLst>
        </pc:spChg>
        <pc:graphicFrameChg chg="del">
          <ac:chgData name="Mina Farmanbar" userId="2a1e0098-5dc4-4049-80c3-9d1d60d2f212" providerId="ADAL" clId="{FCEFE378-8C37-46D9-9C47-C577E08AB2DA}" dt="2024-06-27T20:29:52.333" v="576" actId="478"/>
          <ac:graphicFrameMkLst>
            <pc:docMk/>
            <pc:sldMk cId="608408292" sldId="407"/>
            <ac:graphicFrameMk id="2" creationId="{2A244B70-CA79-A7EC-A341-D98CFE4570B2}"/>
          </ac:graphicFrameMkLst>
        </pc:graphicFrameChg>
        <pc:graphicFrameChg chg="add mod modGraphic">
          <ac:chgData name="Mina Farmanbar" userId="2a1e0098-5dc4-4049-80c3-9d1d60d2f212" providerId="ADAL" clId="{FCEFE378-8C37-46D9-9C47-C577E08AB2DA}" dt="2024-06-27T20:30:56.244" v="600" actId="798"/>
          <ac:graphicFrameMkLst>
            <pc:docMk/>
            <pc:sldMk cId="608408292" sldId="407"/>
            <ac:graphicFrameMk id="3" creationId="{6B6DEEAB-5F97-32B1-0B33-23AEFA5CB60F}"/>
          </ac:graphicFrameMkLst>
        </pc:graphicFrameChg>
        <pc:graphicFrameChg chg="mod modGraphic">
          <ac:chgData name="Mina Farmanbar" userId="2a1e0098-5dc4-4049-80c3-9d1d60d2f212" providerId="ADAL" clId="{FCEFE378-8C37-46D9-9C47-C577E08AB2DA}" dt="2024-06-27T20:30:13.267" v="583" actId="1076"/>
          <ac:graphicFrameMkLst>
            <pc:docMk/>
            <pc:sldMk cId="608408292" sldId="407"/>
            <ac:graphicFrameMk id="7" creationId="{DBDB1E8B-211D-2878-B07A-D75D34FB7960}"/>
          </ac:graphicFrameMkLst>
        </pc:graphicFrameChg>
        <pc:picChg chg="mod">
          <ac:chgData name="Mina Farmanbar" userId="2a1e0098-5dc4-4049-80c3-9d1d60d2f212" providerId="ADAL" clId="{FCEFE378-8C37-46D9-9C47-C577E08AB2DA}" dt="2024-06-27T20:30:18.476" v="584" actId="1076"/>
          <ac:picMkLst>
            <pc:docMk/>
            <pc:sldMk cId="608408292" sldId="407"/>
            <ac:picMk id="2052" creationId="{5CCC5ABF-550A-91A7-DFFF-1C2C967894E8}"/>
          </ac:picMkLst>
        </pc:picChg>
      </pc:sldChg>
      <pc:sldChg chg="modSp add mod ord">
        <pc:chgData name="Mina Farmanbar" userId="2a1e0098-5dc4-4049-80c3-9d1d60d2f212" providerId="ADAL" clId="{FCEFE378-8C37-46D9-9C47-C577E08AB2DA}" dt="2024-07-17T09:41:18.918" v="1112" actId="20577"/>
        <pc:sldMkLst>
          <pc:docMk/>
          <pc:sldMk cId="3149571554" sldId="408"/>
        </pc:sldMkLst>
        <pc:spChg chg="mod">
          <ac:chgData name="Mina Farmanbar" userId="2a1e0098-5dc4-4049-80c3-9d1d60d2f212" providerId="ADAL" clId="{FCEFE378-8C37-46D9-9C47-C577E08AB2DA}" dt="2024-07-17T09:41:18.918" v="1112" actId="20577"/>
          <ac:spMkLst>
            <pc:docMk/>
            <pc:sldMk cId="3149571554" sldId="408"/>
            <ac:spMk id="4" creationId="{5B931490-C9ED-96C9-F096-E0E231EFE937}"/>
          </ac:spMkLst>
        </pc:spChg>
        <pc:spChg chg="mod">
          <ac:chgData name="Mina Farmanbar" userId="2a1e0098-5dc4-4049-80c3-9d1d60d2f212" providerId="ADAL" clId="{FCEFE378-8C37-46D9-9C47-C577E08AB2DA}" dt="2024-07-17T09:36:57.321" v="1072" actId="20577"/>
          <ac:spMkLst>
            <pc:docMk/>
            <pc:sldMk cId="3149571554" sldId="408"/>
            <ac:spMk id="6" creationId="{406A5BB2-D05B-64E8-E64B-70EA10C0E316}"/>
          </ac:spMkLst>
        </pc:spChg>
      </pc:sldChg>
      <pc:sldMasterChg chg="modSldLayout">
        <pc:chgData name="Mina Farmanbar" userId="2a1e0098-5dc4-4049-80c3-9d1d60d2f212" providerId="ADAL" clId="{FCEFE378-8C37-46D9-9C47-C577E08AB2DA}" dt="2024-06-27T18:57:19.632" v="210" actId="255"/>
        <pc:sldMasterMkLst>
          <pc:docMk/>
          <pc:sldMasterMk cId="1788353970" sldId="2147483648"/>
        </pc:sldMasterMkLst>
        <pc:sldLayoutChg chg="modSp">
          <pc:chgData name="Mina Farmanbar" userId="2a1e0098-5dc4-4049-80c3-9d1d60d2f212" providerId="ADAL" clId="{FCEFE378-8C37-46D9-9C47-C577E08AB2DA}" dt="2024-06-27T18:57:19.632" v="210" actId="255"/>
          <pc:sldLayoutMkLst>
            <pc:docMk/>
            <pc:sldMasterMk cId="1788353970" sldId="2147483648"/>
            <pc:sldLayoutMk cId="2782271272" sldId="2147483650"/>
          </pc:sldLayoutMkLst>
          <pc:spChg chg="mod">
            <ac:chgData name="Mina Farmanbar" userId="2a1e0098-5dc4-4049-80c3-9d1d60d2f212" providerId="ADAL" clId="{FCEFE378-8C37-46D9-9C47-C577E08AB2DA}" dt="2024-06-27T18:57:19.632" v="210" actId="255"/>
            <ac:spMkLst>
              <pc:docMk/>
              <pc:sldMasterMk cId="1788353970" sldId="2147483648"/>
              <pc:sldLayoutMk cId="2782271272" sldId="2147483650"/>
              <ac:spMk id="2" creationId="{3CD97974-B93C-4C96-B3F6-F69E3D6DE6CA}"/>
            </ac:spMkLst>
          </pc:spChg>
        </pc:sldLayoutChg>
      </pc:sldMasterChg>
    </pc:docChg>
  </pc:docChgLst>
  <pc:docChgLst>
    <pc:chgData name="Mina Farmanbar" userId="2a1e0098-5dc4-4049-80c3-9d1d60d2f212" providerId="ADAL" clId="{64278084-285F-4189-B89E-184E9DB51269}"/>
    <pc:docChg chg="undo custSel addSld delSld modSld sldOrd">
      <pc:chgData name="Mina Farmanbar" userId="2a1e0098-5dc4-4049-80c3-9d1d60d2f212" providerId="ADAL" clId="{64278084-285F-4189-B89E-184E9DB51269}" dt="2024-06-26T23:04:54.294" v="450" actId="47"/>
      <pc:docMkLst>
        <pc:docMk/>
      </pc:docMkLst>
      <pc:sldChg chg="addSp delSp modSp add del mod modNotesTx">
        <pc:chgData name="Mina Farmanbar" userId="2a1e0098-5dc4-4049-80c3-9d1d60d2f212" providerId="ADAL" clId="{64278084-285F-4189-B89E-184E9DB51269}" dt="2024-06-26T23:04:52.464" v="448" actId="47"/>
        <pc:sldMkLst>
          <pc:docMk/>
          <pc:sldMk cId="2903726376" sldId="352"/>
        </pc:sldMkLst>
        <pc:spChg chg="del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64278084-285F-4189-B89E-184E9DB51269}" dt="2024-06-26T22:51:07.044" v="375" actId="113"/>
          <ac:spMkLst>
            <pc:docMk/>
            <pc:sldMk cId="2903726376" sldId="352"/>
            <ac:spMk id="3" creationId="{6F18D212-8968-9010-A63A-114775818B99}"/>
          </ac:spMkLst>
        </pc:spChg>
        <pc:spChg chg="add mod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6" creationId="{15D93CE4-5EA9-E95E-54AA-C55F3F05D5B8}"/>
          </ac:spMkLst>
        </pc:spChg>
      </pc:sldChg>
      <pc:sldChg chg="modSp mod modNotesTx">
        <pc:chgData name="Mina Farmanbar" userId="2a1e0098-5dc4-4049-80c3-9d1d60d2f212" providerId="ADAL" clId="{64278084-285F-4189-B89E-184E9DB51269}" dt="2024-06-26T22:31:17.933" v="152" actId="6549"/>
        <pc:sldMkLst>
          <pc:docMk/>
          <pc:sldMk cId="3518625769" sldId="370"/>
        </pc:sldMkLst>
        <pc:spChg chg="mod">
          <ac:chgData name="Mina Farmanbar" userId="2a1e0098-5dc4-4049-80c3-9d1d60d2f212" providerId="ADAL" clId="{64278084-285F-4189-B89E-184E9DB51269}" dt="2024-06-26T22:31:17.933" v="152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4278084-285F-4189-B89E-184E9DB51269}" dt="2024-06-26T22:21:06.286" v="40" actId="1076"/>
        <pc:sldMkLst>
          <pc:docMk/>
          <pc:sldMk cId="1552856461" sldId="380"/>
        </pc:sldMkLst>
        <pc:spChg chg="del mod">
          <ac:chgData name="Mina Farmanbar" userId="2a1e0098-5dc4-4049-80c3-9d1d60d2f212" providerId="ADAL" clId="{64278084-285F-4189-B89E-184E9DB51269}" dt="2024-06-26T22:16:00.291" v="8" actId="478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0:55.967" v="37" actId="6549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64278084-285F-4189-B89E-184E9DB51269}" dt="2024-06-26T22:16:39.530" v="11" actId="478"/>
          <ac:picMkLst>
            <pc:docMk/>
            <pc:sldMk cId="1552856461" sldId="380"/>
            <ac:picMk id="3" creationId="{6D672118-3955-09C8-8246-9C31D32A8A64}"/>
          </ac:picMkLst>
        </pc:picChg>
        <pc:picChg chg="add mod">
          <ac:chgData name="Mina Farmanbar" userId="2a1e0098-5dc4-4049-80c3-9d1d60d2f212" providerId="ADAL" clId="{64278084-285F-4189-B89E-184E9DB51269}" dt="2024-06-26T22:21:06.286" v="40" actId="1076"/>
          <ac:picMkLst>
            <pc:docMk/>
            <pc:sldMk cId="1552856461" sldId="380"/>
            <ac:picMk id="8" creationId="{5DCD0DE1-B460-592A-3820-492BF91405DC}"/>
          </ac:picMkLst>
        </pc:picChg>
        <pc:picChg chg="del">
          <ac:chgData name="Mina Farmanbar" userId="2a1e0098-5dc4-4049-80c3-9d1d60d2f212" providerId="ADAL" clId="{64278084-285F-4189-B89E-184E9DB51269}" dt="2024-06-26T22:15:54.825" v="5" actId="478"/>
          <ac:picMkLst>
            <pc:docMk/>
            <pc:sldMk cId="1552856461" sldId="380"/>
            <ac:picMk id="1030" creationId="{DAA36E39-C043-7F2D-FF1A-B289925101FC}"/>
          </ac:picMkLst>
        </pc:picChg>
      </pc:sldChg>
      <pc:sldChg chg="addSp delSp modSp mod modNotesTx">
        <pc:chgData name="Mina Farmanbar" userId="2a1e0098-5dc4-4049-80c3-9d1d60d2f212" providerId="ADAL" clId="{64278084-285F-4189-B89E-184E9DB51269}" dt="2024-06-26T22:23:33.095" v="70" actId="20577"/>
        <pc:sldMkLst>
          <pc:docMk/>
          <pc:sldMk cId="1994509248" sldId="381"/>
        </pc:sldMkLst>
        <pc:spChg chg="del mod">
          <ac:chgData name="Mina Farmanbar" userId="2a1e0098-5dc4-4049-80c3-9d1d60d2f212" providerId="ADAL" clId="{64278084-285F-4189-B89E-184E9DB51269}" dt="2024-06-26T22:19:52.530" v="27" actId="22"/>
          <ac:spMkLst>
            <pc:docMk/>
            <pc:sldMk cId="1994509248" sldId="381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1:34.519" v="63" actId="20577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64278084-285F-4189-B89E-184E9DB51269}" dt="2024-06-26T22:20:39.281" v="30"/>
          <ac:spMkLst>
            <pc:docMk/>
            <pc:sldMk cId="1994509248" sldId="381"/>
            <ac:spMk id="8" creationId="{CC1DAF1B-7CDD-91D9-4BB1-7F5FD3FAA646}"/>
          </ac:spMkLst>
        </pc:spChg>
        <pc:picChg chg="add del mod ord">
          <ac:chgData name="Mina Farmanbar" userId="2a1e0098-5dc4-4049-80c3-9d1d60d2f212" providerId="ADAL" clId="{64278084-285F-4189-B89E-184E9DB51269}" dt="2024-06-26T22:20:33.770" v="29" actId="478"/>
          <ac:picMkLst>
            <pc:docMk/>
            <pc:sldMk cId="1994509248" sldId="381"/>
            <ac:picMk id="3" creationId="{939EE834-423D-251C-FFBB-75730803B037}"/>
          </ac:picMkLst>
        </pc:picChg>
        <pc:picChg chg="add mod">
          <ac:chgData name="Mina Farmanbar" userId="2a1e0098-5dc4-4049-80c3-9d1d60d2f212" providerId="ADAL" clId="{64278084-285F-4189-B89E-184E9DB51269}" dt="2024-06-26T22:20:46.853" v="36" actId="1076"/>
          <ac:picMkLst>
            <pc:docMk/>
            <pc:sldMk cId="1994509248" sldId="381"/>
            <ac:picMk id="10" creationId="{5A06057D-40A3-B56E-E843-A13C77A0FC75}"/>
          </ac:picMkLst>
        </pc:picChg>
      </pc:sldChg>
      <pc:sldChg chg="del">
        <pc:chgData name="Mina Farmanbar" userId="2a1e0098-5dc4-4049-80c3-9d1d60d2f212" providerId="ADAL" clId="{64278084-285F-4189-B89E-184E9DB51269}" dt="2024-06-26T22:50:26.682" v="360" actId="47"/>
        <pc:sldMkLst>
          <pc:docMk/>
          <pc:sldMk cId="4065385573" sldId="382"/>
        </pc:sldMkLst>
      </pc:sldChg>
      <pc:sldChg chg="del">
        <pc:chgData name="Mina Farmanbar" userId="2a1e0098-5dc4-4049-80c3-9d1d60d2f212" providerId="ADAL" clId="{64278084-285F-4189-B89E-184E9DB51269}" dt="2024-06-26T22:50:27.076" v="361" actId="47"/>
        <pc:sldMkLst>
          <pc:docMk/>
          <pc:sldMk cId="3722323887" sldId="383"/>
        </pc:sldMkLst>
      </pc:sldChg>
      <pc:sldChg chg="del">
        <pc:chgData name="Mina Farmanbar" userId="2a1e0098-5dc4-4049-80c3-9d1d60d2f212" providerId="ADAL" clId="{64278084-285F-4189-B89E-184E9DB51269}" dt="2024-06-26T22:50:27.706" v="362" actId="47"/>
        <pc:sldMkLst>
          <pc:docMk/>
          <pc:sldMk cId="942859906" sldId="384"/>
        </pc:sldMkLst>
      </pc:sldChg>
      <pc:sldChg chg="modSp mod modNotesTx">
        <pc:chgData name="Mina Farmanbar" userId="2a1e0098-5dc4-4049-80c3-9d1d60d2f212" providerId="ADAL" clId="{64278084-285F-4189-B89E-184E9DB51269}" dt="2024-06-26T22:56:54.324" v="393" actId="27636"/>
        <pc:sldMkLst>
          <pc:docMk/>
          <pc:sldMk cId="2992005053" sldId="386"/>
        </pc:sldMkLst>
        <pc:spChg chg="mod">
          <ac:chgData name="Mina Farmanbar" userId="2a1e0098-5dc4-4049-80c3-9d1d60d2f212" providerId="ADAL" clId="{64278084-285F-4189-B89E-184E9DB51269}" dt="2024-06-26T22:56:54.324" v="393" actId="27636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1:27.288" v="156" actId="6549"/>
          <ac:spMkLst>
            <pc:docMk/>
            <pc:sldMk cId="2992005053" sldId="386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64278084-285F-4189-B89E-184E9DB51269}" dt="2024-06-26T22:57:13.830" v="394" actId="207"/>
        <pc:sldMkLst>
          <pc:docMk/>
          <pc:sldMk cId="3943987486" sldId="387"/>
        </pc:sldMkLst>
        <pc:spChg chg="mod">
          <ac:chgData name="Mina Farmanbar" userId="2a1e0098-5dc4-4049-80c3-9d1d60d2f212" providerId="ADAL" clId="{64278084-285F-4189-B89E-184E9DB51269}" dt="2024-06-26T22:57:13.830" v="394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1:03.205" v="324" actId="6549"/>
          <ac:spMkLst>
            <pc:docMk/>
            <pc:sldMk cId="3943987486" sldId="387"/>
            <ac:spMk id="6" creationId="{406A5BB2-D05B-64E8-E64B-70EA10C0E316}"/>
          </ac:spMkLst>
        </pc:spChg>
      </pc:sldChg>
      <pc:sldChg chg="addSp delSp modSp del mod modNotesTx">
        <pc:chgData name="Mina Farmanbar" userId="2a1e0098-5dc4-4049-80c3-9d1d60d2f212" providerId="ADAL" clId="{64278084-285F-4189-B89E-184E9DB51269}" dt="2024-06-26T23:04:45.169" v="445" actId="47"/>
        <pc:sldMkLst>
          <pc:docMk/>
          <pc:sldMk cId="1002586771" sldId="388"/>
        </pc:sldMkLst>
        <pc:spChg chg="del mod">
          <ac:chgData name="Mina Farmanbar" userId="2a1e0098-5dc4-4049-80c3-9d1d60d2f212" providerId="ADAL" clId="{64278084-285F-4189-B89E-184E9DB51269}" dt="2024-06-26T22:45:50.519" v="326" actId="22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6:29.504" v="337" actId="20577"/>
          <ac:spMkLst>
            <pc:docMk/>
            <pc:sldMk cId="1002586771" sldId="388"/>
            <ac:spMk id="6" creationId="{406A5BB2-D05B-64E8-E64B-70EA10C0E316}"/>
          </ac:spMkLst>
        </pc:spChg>
        <pc:picChg chg="add mod ord">
          <ac:chgData name="Mina Farmanbar" userId="2a1e0098-5dc4-4049-80c3-9d1d60d2f212" providerId="ADAL" clId="{64278084-285F-4189-B89E-184E9DB51269}" dt="2024-06-26T22:45:56.251" v="328" actId="1076"/>
          <ac:picMkLst>
            <pc:docMk/>
            <pc:sldMk cId="1002586771" sldId="388"/>
            <ac:picMk id="3" creationId="{08EDE0F1-B3AF-93B4-74DE-2493FD0D69D9}"/>
          </ac:picMkLst>
        </pc:picChg>
      </pc:sldChg>
      <pc:sldChg chg="addSp modSp add del mod modNotesTx">
        <pc:chgData name="Mina Farmanbar" userId="2a1e0098-5dc4-4049-80c3-9d1d60d2f212" providerId="ADAL" clId="{64278084-285F-4189-B89E-184E9DB51269}" dt="2024-06-26T23:04:54.294" v="450" actId="47"/>
        <pc:sldMkLst>
          <pc:docMk/>
          <pc:sldMk cId="1428217582" sldId="389"/>
        </pc:sldMkLst>
        <pc:spChg chg="mod">
          <ac:chgData name="Mina Farmanbar" userId="2a1e0098-5dc4-4049-80c3-9d1d60d2f212" providerId="ADAL" clId="{64278084-285F-4189-B89E-184E9DB51269}" dt="2024-06-26T22:48:08.020" v="346" actId="6549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8:18.168" v="349"/>
          <ac:spMkLst>
            <pc:docMk/>
            <pc:sldMk cId="1428217582" sldId="38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64278084-285F-4189-B89E-184E9DB51269}" dt="2024-06-26T22:48:13.023" v="348" actId="1076"/>
          <ac:picMkLst>
            <pc:docMk/>
            <pc:sldMk cId="1428217582" sldId="389"/>
            <ac:picMk id="3" creationId="{AD96703E-F6F6-68EE-FFFC-FFFFA8A8D08C}"/>
          </ac:picMkLst>
        </pc:picChg>
      </pc:sldChg>
      <pc:sldChg chg="del">
        <pc:chgData name="Mina Farmanbar" userId="2a1e0098-5dc4-4049-80c3-9d1d60d2f212" providerId="ADAL" clId="{64278084-285F-4189-B89E-184E9DB51269}" dt="2024-06-26T22:50:28.179" v="363" actId="47"/>
        <pc:sldMkLst>
          <pc:docMk/>
          <pc:sldMk cId="4072366101" sldId="390"/>
        </pc:sldMkLst>
      </pc:sldChg>
      <pc:sldChg chg="add del">
        <pc:chgData name="Mina Farmanbar" userId="2a1e0098-5dc4-4049-80c3-9d1d60d2f212" providerId="ADAL" clId="{64278084-285F-4189-B89E-184E9DB51269}" dt="2024-06-26T23:04:48.237" v="447" actId="47"/>
        <pc:sldMkLst>
          <pc:docMk/>
          <pc:sldMk cId="4251321968" sldId="391"/>
        </pc:sldMkLst>
      </pc:sldChg>
      <pc:sldChg chg="addSp modSp add mod modNotesTx">
        <pc:chgData name="Mina Farmanbar" userId="2a1e0098-5dc4-4049-80c3-9d1d60d2f212" providerId="ADAL" clId="{64278084-285F-4189-B89E-184E9DB51269}" dt="2024-06-26T22:29:48.321" v="141" actId="1076"/>
        <pc:sldMkLst>
          <pc:docMk/>
          <pc:sldMk cId="2605103196" sldId="392"/>
        </pc:sldMkLst>
        <pc:spChg chg="add mod">
          <ac:chgData name="Mina Farmanbar" userId="2a1e0098-5dc4-4049-80c3-9d1d60d2f212" providerId="ADAL" clId="{64278084-285F-4189-B89E-184E9DB51269}" dt="2024-06-26T22:24:26.552" v="73" actId="17032"/>
          <ac:spMkLst>
            <pc:docMk/>
            <pc:sldMk cId="2605103196" sldId="392"/>
            <ac:spMk id="2" creationId="{9C0C2258-E81C-E03B-4C92-D1263CB3ACE6}"/>
          </ac:spMkLst>
        </pc:spChg>
        <pc:spChg chg="add mod">
          <ac:chgData name="Mina Farmanbar" userId="2a1e0098-5dc4-4049-80c3-9d1d60d2f212" providerId="ADAL" clId="{64278084-285F-4189-B89E-184E9DB51269}" dt="2024-06-26T22:29:48.321" v="141" actId="1076"/>
          <ac:spMkLst>
            <pc:docMk/>
            <pc:sldMk cId="2605103196" sldId="392"/>
            <ac:spMk id="8" creationId="{5834D3FF-8531-4C73-333B-836F4D84416B}"/>
          </ac:spMkLst>
        </pc:spChg>
        <pc:cxnChg chg="add mod">
          <ac:chgData name="Mina Farmanbar" userId="2a1e0098-5dc4-4049-80c3-9d1d60d2f212" providerId="ADAL" clId="{64278084-285F-4189-B89E-184E9DB51269}" dt="2024-06-26T22:28:18.209" v="94" actId="20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addSp delSp modSp add mod modNotesTx">
        <pc:chgData name="Mina Farmanbar" userId="2a1e0098-5dc4-4049-80c3-9d1d60d2f212" providerId="ADAL" clId="{64278084-285F-4189-B89E-184E9DB51269}" dt="2024-06-26T22:33:05.930" v="157"/>
        <pc:sldMkLst>
          <pc:docMk/>
          <pc:sldMk cId="1658349680" sldId="393"/>
        </pc:sldMkLst>
        <pc:spChg chg="mod">
          <ac:chgData name="Mina Farmanbar" userId="2a1e0098-5dc4-4049-80c3-9d1d60d2f212" providerId="ADAL" clId="{64278084-285F-4189-B89E-184E9DB51269}" dt="2024-06-26T22:26:30.884" v="81" actId="14100"/>
          <ac:spMkLst>
            <pc:docMk/>
            <pc:sldMk cId="1658349680" sldId="393"/>
            <ac:spMk id="2" creationId="{9C0C2258-E81C-E03B-4C92-D1263CB3ACE6}"/>
          </ac:spMkLst>
        </pc:spChg>
        <pc:spChg chg="add del mod">
          <ac:chgData name="Mina Farmanbar" userId="2a1e0098-5dc4-4049-80c3-9d1d60d2f212" providerId="ADAL" clId="{64278084-285F-4189-B89E-184E9DB51269}" dt="2024-06-26T22:29:53.822" v="142" actId="478"/>
          <ac:spMkLst>
            <pc:docMk/>
            <pc:sldMk cId="1658349680" sldId="393"/>
            <ac:spMk id="8" creationId="{DE4DD0C3-0628-5954-90D7-7A942452C556}"/>
          </ac:spMkLst>
        </pc:spChg>
        <pc:spChg chg="add mod">
          <ac:chgData name="Mina Farmanbar" userId="2a1e0098-5dc4-4049-80c3-9d1d60d2f212" providerId="ADAL" clId="{64278084-285F-4189-B89E-184E9DB51269}" dt="2024-06-26T22:30:30.854" v="151" actId="20577"/>
          <ac:spMkLst>
            <pc:docMk/>
            <pc:sldMk cId="1658349680" sldId="393"/>
            <ac:spMk id="9" creationId="{9E38F2F9-8D48-7C5E-077E-CB5BE0B8D227}"/>
          </ac:spMkLst>
        </pc:spChg>
        <pc:cxnChg chg="add mod">
          <ac:chgData name="Mina Farmanbar" userId="2a1e0098-5dc4-4049-80c3-9d1d60d2f212" providerId="ADAL" clId="{64278084-285F-4189-B89E-184E9DB51269}" dt="2024-06-26T22:28:05.724" v="93" actId="208"/>
          <ac:cxnSpMkLst>
            <pc:docMk/>
            <pc:sldMk cId="1658349680" sldId="393"/>
            <ac:cxnSpMk id="3" creationId="{57DB49F0-6CF9-154C-F97A-2CCEF97B9571}"/>
          </ac:cxnSpMkLst>
        </pc:cxnChg>
        <pc:cxnChg chg="del mod">
          <ac:chgData name="Mina Farmanbar" userId="2a1e0098-5dc4-4049-80c3-9d1d60d2f212" providerId="ADAL" clId="{64278084-285F-4189-B89E-184E9DB51269}" dt="2024-06-26T22:26:22.618" v="79" actId="478"/>
          <ac:cxnSpMkLst>
            <pc:docMk/>
            <pc:sldMk cId="1658349680" sldId="393"/>
            <ac:cxnSpMk id="4" creationId="{D98942B9-C1CD-AE74-E319-0421646DD231}"/>
          </ac:cxnSpMkLst>
        </pc:cxnChg>
      </pc:sldChg>
      <pc:sldChg chg="modSp add mod">
        <pc:chgData name="Mina Farmanbar" userId="2a1e0098-5dc4-4049-80c3-9d1d60d2f212" providerId="ADAL" clId="{64278084-285F-4189-B89E-184E9DB51269}" dt="2024-06-26T22:40:14.785" v="302" actId="207"/>
        <pc:sldMkLst>
          <pc:docMk/>
          <pc:sldMk cId="676104683" sldId="394"/>
        </pc:sldMkLst>
        <pc:spChg chg="mod">
          <ac:chgData name="Mina Farmanbar" userId="2a1e0098-5dc4-4049-80c3-9d1d60d2f212" providerId="ADAL" clId="{64278084-285F-4189-B89E-184E9DB51269}" dt="2024-06-26T22:40:14.785" v="302" actId="207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6:40.388" v="211" actId="20577"/>
          <ac:spMkLst>
            <pc:docMk/>
            <pc:sldMk cId="676104683" sldId="394"/>
            <ac:spMk id="6" creationId="{406A5BB2-D05B-64E8-E64B-70EA10C0E316}"/>
          </ac:spMkLst>
        </pc:spChg>
      </pc:sldChg>
      <pc:sldChg chg="addSp delSp modSp add del mod modNotesTx">
        <pc:chgData name="Mina Farmanbar" userId="2a1e0098-5dc4-4049-80c3-9d1d60d2f212" providerId="ADAL" clId="{64278084-285F-4189-B89E-184E9DB51269}" dt="2024-06-26T23:04:53.588" v="449" actId="47"/>
        <pc:sldMkLst>
          <pc:docMk/>
          <pc:sldMk cId="4138076296" sldId="395"/>
        </pc:sldMkLst>
        <pc:picChg chg="del">
          <ac:chgData name="Mina Farmanbar" userId="2a1e0098-5dc4-4049-80c3-9d1d60d2f212" providerId="ADAL" clId="{64278084-285F-4189-B89E-184E9DB51269}" dt="2024-06-26T22:49:27.116" v="355" actId="478"/>
          <ac:picMkLst>
            <pc:docMk/>
            <pc:sldMk cId="4138076296" sldId="395"/>
            <ac:picMk id="3" creationId="{AD96703E-F6F6-68EE-FFFC-FFFFA8A8D08C}"/>
          </ac:picMkLst>
        </pc:picChg>
        <pc:picChg chg="add mod">
          <ac:chgData name="Mina Farmanbar" userId="2a1e0098-5dc4-4049-80c3-9d1d60d2f212" providerId="ADAL" clId="{64278084-285F-4189-B89E-184E9DB51269}" dt="2024-06-26T22:49:32.092" v="358" actId="1076"/>
          <ac:picMkLst>
            <pc:docMk/>
            <pc:sldMk cId="4138076296" sldId="395"/>
            <ac:picMk id="7" creationId="{1EFE720B-D178-DA6B-D261-6D3D16237FDC}"/>
          </ac:picMkLst>
        </pc:picChg>
      </pc:sldChg>
      <pc:sldChg chg="modSp add mod">
        <pc:chgData name="Mina Farmanbar" userId="2a1e0098-5dc4-4049-80c3-9d1d60d2f212" providerId="ADAL" clId="{64278084-285F-4189-B89E-184E9DB51269}" dt="2024-06-26T22:52:24.775" v="388" actId="5793"/>
        <pc:sldMkLst>
          <pc:docMk/>
          <pc:sldMk cId="2236246349" sldId="396"/>
        </pc:sldMkLst>
        <pc:spChg chg="mod">
          <ac:chgData name="Mina Farmanbar" userId="2a1e0098-5dc4-4049-80c3-9d1d60d2f212" providerId="ADAL" clId="{64278084-285F-4189-B89E-184E9DB51269}" dt="2024-06-26T22:52:12.918" v="386" actId="207"/>
          <ac:spMkLst>
            <pc:docMk/>
            <pc:sldMk cId="2236246349" sldId="39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52:24.775" v="388" actId="5793"/>
          <ac:spMkLst>
            <pc:docMk/>
            <pc:sldMk cId="2236246349" sldId="396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64278084-285F-4189-B89E-184E9DB51269}" dt="2024-06-26T23:01:22.717" v="416"/>
        <pc:sldMkLst>
          <pc:docMk/>
          <pc:sldMk cId="580430882" sldId="397"/>
        </pc:sldMkLst>
        <pc:spChg chg="del mod">
          <ac:chgData name="Mina Farmanbar" userId="2a1e0098-5dc4-4049-80c3-9d1d60d2f212" providerId="ADAL" clId="{64278084-285F-4189-B89E-184E9DB51269}" dt="2024-06-26T22:57:32.953" v="397" actId="22"/>
          <ac:spMkLst>
            <pc:docMk/>
            <pc:sldMk cId="580430882" sldId="397"/>
            <ac:spMk id="4" creationId="{5B931490-C9ED-96C9-F096-E0E231EFE937}"/>
          </ac:spMkLst>
        </pc:spChg>
        <pc:spChg chg="add del mod">
          <ac:chgData name="Mina Farmanbar" userId="2a1e0098-5dc4-4049-80c3-9d1d60d2f212" providerId="ADAL" clId="{64278084-285F-4189-B89E-184E9DB51269}" dt="2024-06-26T22:58:18.751" v="399"/>
          <ac:spMkLst>
            <pc:docMk/>
            <pc:sldMk cId="580430882" sldId="397"/>
            <ac:spMk id="8" creationId="{1C405348-38D1-7CB4-D59B-942487D2F390}"/>
          </ac:spMkLst>
        </pc:spChg>
        <pc:picChg chg="add del mod ord">
          <ac:chgData name="Mina Farmanbar" userId="2a1e0098-5dc4-4049-80c3-9d1d60d2f212" providerId="ADAL" clId="{64278084-285F-4189-B89E-184E9DB51269}" dt="2024-06-26T22:58:18.367" v="398" actId="478"/>
          <ac:picMkLst>
            <pc:docMk/>
            <pc:sldMk cId="580430882" sldId="397"/>
            <ac:picMk id="3" creationId="{9CABE1BE-62F8-381D-DC5E-8EDCC46FD2DD}"/>
          </ac:picMkLst>
        </pc:picChg>
        <pc:picChg chg="add mod">
          <ac:chgData name="Mina Farmanbar" userId="2a1e0098-5dc4-4049-80c3-9d1d60d2f212" providerId="ADAL" clId="{64278084-285F-4189-B89E-184E9DB51269}" dt="2024-06-26T22:58:24.259" v="403" actId="1076"/>
          <ac:picMkLst>
            <pc:docMk/>
            <pc:sldMk cId="580430882" sldId="397"/>
            <ac:picMk id="10" creationId="{6300C148-06C1-E59A-B80F-92E60FF540DA}"/>
          </ac:picMkLst>
        </pc:picChg>
      </pc:sldChg>
      <pc:sldChg chg="addSp delSp modSp new mod modNotesTx">
        <pc:chgData name="Mina Farmanbar" userId="2a1e0098-5dc4-4049-80c3-9d1d60d2f212" providerId="ADAL" clId="{64278084-285F-4189-B89E-184E9DB51269}" dt="2024-06-26T23:04:21.081" v="440"/>
        <pc:sldMkLst>
          <pc:docMk/>
          <pc:sldMk cId="1146084108" sldId="398"/>
        </pc:sldMkLst>
        <pc:spChg chg="mod">
          <ac:chgData name="Mina Farmanbar" userId="2a1e0098-5dc4-4049-80c3-9d1d60d2f212" providerId="ADAL" clId="{64278084-285F-4189-B89E-184E9DB51269}" dt="2024-06-26T23:03:31.519" v="426" actId="6549"/>
          <ac:spMkLst>
            <pc:docMk/>
            <pc:sldMk cId="1146084108" sldId="398"/>
            <ac:spMk id="2" creationId="{88CFE675-1688-90C2-AF16-A05A59793FCD}"/>
          </ac:spMkLst>
        </pc:spChg>
        <pc:spChg chg="add del mod">
          <ac:chgData name="Mina Farmanbar" userId="2a1e0098-5dc4-4049-80c3-9d1d60d2f212" providerId="ADAL" clId="{64278084-285F-4189-B89E-184E9DB51269}" dt="2024-06-26T23:04:10.062" v="439" actId="14100"/>
          <ac:spMkLst>
            <pc:docMk/>
            <pc:sldMk cId="1146084108" sldId="398"/>
            <ac:spMk id="3" creationId="{99399616-A23D-1BD8-AFD7-B98097F35D40}"/>
          </ac:spMkLst>
        </pc:spChg>
        <pc:spChg chg="del">
          <ac:chgData name="Mina Farmanbar" userId="2a1e0098-5dc4-4049-80c3-9d1d60d2f212" providerId="ADAL" clId="{64278084-285F-4189-B89E-184E9DB51269}" dt="2024-06-26T23:03:10.872" v="422" actId="478"/>
          <ac:spMkLst>
            <pc:docMk/>
            <pc:sldMk cId="1146084108" sldId="398"/>
            <ac:spMk id="4" creationId="{EF736A8D-2FCD-A880-3CD8-342DEE3E43F0}"/>
          </ac:spMkLst>
        </pc:spChg>
        <pc:spChg chg="add mod">
          <ac:chgData name="Mina Farmanbar" userId="2a1e0098-5dc4-4049-80c3-9d1d60d2f212" providerId="ADAL" clId="{64278084-285F-4189-B89E-184E9DB51269}" dt="2024-06-26T23:03:40.227" v="428"/>
          <ac:spMkLst>
            <pc:docMk/>
            <pc:sldMk cId="1146084108" sldId="398"/>
            <ac:spMk id="6" creationId="{8C209B9B-C8E0-3D0C-D3D0-76B4D20D36BB}"/>
          </ac:spMkLst>
        </pc:spChg>
      </pc:sldChg>
      <pc:sldChg chg="add ord modNotesTx">
        <pc:chgData name="Mina Farmanbar" userId="2a1e0098-5dc4-4049-80c3-9d1d60d2f212" providerId="ADAL" clId="{64278084-285F-4189-B89E-184E9DB51269}" dt="2024-06-26T23:04:41.793" v="444"/>
        <pc:sldMkLst>
          <pc:docMk/>
          <pc:sldMk cId="1432508895" sldId="399"/>
        </pc:sldMkLst>
      </pc:sldChg>
    </pc:docChg>
  </pc:docChgLst>
  <pc:docChgLst>
    <pc:chgData name="Mina Farmanbar" userId="2a1e0098-5dc4-4049-80c3-9d1d60d2f212" providerId="ADAL" clId="{57648187-7F92-4256-9150-CC7A973FDE6F}"/>
    <pc:docChg chg="undo custSel delSld modSld">
      <pc:chgData name="Mina Farmanbar" userId="2a1e0098-5dc4-4049-80c3-9d1d60d2f212" providerId="ADAL" clId="{57648187-7F92-4256-9150-CC7A973FDE6F}" dt="2024-07-16T16:19:53.661" v="167" actId="13822"/>
      <pc:docMkLst>
        <pc:docMk/>
      </pc:docMkLst>
      <pc:sldChg chg="modSp mod modNotesTx">
        <pc:chgData name="Mina Farmanbar" userId="2a1e0098-5dc4-4049-80c3-9d1d60d2f212" providerId="ADAL" clId="{57648187-7F92-4256-9150-CC7A973FDE6F}" dt="2024-07-16T15:59:52.163" v="43" actId="1076"/>
        <pc:sldMkLst>
          <pc:docMk/>
          <pc:sldMk cId="2992005053" sldId="386"/>
        </pc:sldMkLst>
        <pc:spChg chg="mod">
          <ac:chgData name="Mina Farmanbar" userId="2a1e0098-5dc4-4049-80c3-9d1d60d2f212" providerId="ADAL" clId="{57648187-7F92-4256-9150-CC7A973FDE6F}" dt="2024-07-16T15:59:52.163" v="43" actId="1076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57648187-7F92-4256-9150-CC7A973FDE6F}" dt="2024-07-16T15:59:52.163" v="43" actId="1076"/>
          <ac:spMkLst>
            <pc:docMk/>
            <pc:sldMk cId="2992005053" sldId="386"/>
            <ac:spMk id="6" creationId="{406A5BB2-D05B-64E8-E64B-70EA10C0E316}"/>
          </ac:spMkLst>
        </pc:spChg>
      </pc:sldChg>
      <pc:sldChg chg="modNotesTx">
        <pc:chgData name="Mina Farmanbar" userId="2a1e0098-5dc4-4049-80c3-9d1d60d2f212" providerId="ADAL" clId="{57648187-7F92-4256-9150-CC7A973FDE6F}" dt="2024-07-16T15:56:13.725" v="6" actId="20577"/>
        <pc:sldMkLst>
          <pc:docMk/>
          <pc:sldMk cId="1658349680" sldId="393"/>
        </pc:sldMkLst>
      </pc:sldChg>
      <pc:sldChg chg="modSp mod">
        <pc:chgData name="Mina Farmanbar" userId="2a1e0098-5dc4-4049-80c3-9d1d60d2f212" providerId="ADAL" clId="{57648187-7F92-4256-9150-CC7A973FDE6F}" dt="2024-07-16T16:00:48.507" v="56" actId="6549"/>
        <pc:sldMkLst>
          <pc:docMk/>
          <pc:sldMk cId="676104683" sldId="394"/>
        </pc:sldMkLst>
        <pc:spChg chg="mod">
          <ac:chgData name="Mina Farmanbar" userId="2a1e0098-5dc4-4049-80c3-9d1d60d2f212" providerId="ADAL" clId="{57648187-7F92-4256-9150-CC7A973FDE6F}" dt="2024-07-16T16:00:48.507" v="56" actId="6549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57648187-7F92-4256-9150-CC7A973FDE6F}" dt="2024-07-16T15:59:45.283" v="42" actId="1076"/>
          <ac:spMkLst>
            <pc:docMk/>
            <pc:sldMk cId="676104683" sldId="394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57648187-7F92-4256-9150-CC7A973FDE6F}" dt="2024-07-16T16:01:14.737" v="66" actId="20577"/>
        <pc:sldMkLst>
          <pc:docMk/>
          <pc:sldMk cId="2236246349" sldId="396"/>
        </pc:sldMkLst>
        <pc:spChg chg="mod">
          <ac:chgData name="Mina Farmanbar" userId="2a1e0098-5dc4-4049-80c3-9d1d60d2f212" providerId="ADAL" clId="{57648187-7F92-4256-9150-CC7A973FDE6F}" dt="2024-07-16T16:01:14.737" v="66" actId="20577"/>
          <ac:spMkLst>
            <pc:docMk/>
            <pc:sldMk cId="2236246349" sldId="396"/>
            <ac:spMk id="4" creationId="{5B931490-C9ED-96C9-F096-E0E231EFE937}"/>
          </ac:spMkLst>
        </pc:spChg>
      </pc:sldChg>
      <pc:sldChg chg="del">
        <pc:chgData name="Mina Farmanbar" userId="2a1e0098-5dc4-4049-80c3-9d1d60d2f212" providerId="ADAL" clId="{57648187-7F92-4256-9150-CC7A973FDE6F}" dt="2024-07-16T16:13:53.423" v="80" actId="47"/>
        <pc:sldMkLst>
          <pc:docMk/>
          <pc:sldMk cId="4245870853" sldId="400"/>
        </pc:sldMkLst>
      </pc:sldChg>
      <pc:sldChg chg="addSp modSp mod modNotesTx">
        <pc:chgData name="Mina Farmanbar" userId="2a1e0098-5dc4-4049-80c3-9d1d60d2f212" providerId="ADAL" clId="{57648187-7F92-4256-9150-CC7A973FDE6F}" dt="2024-07-16T16:04:02.711" v="77" actId="1076"/>
        <pc:sldMkLst>
          <pc:docMk/>
          <pc:sldMk cId="2826486785" sldId="404"/>
        </pc:sldMkLst>
        <pc:spChg chg="add mod">
          <ac:chgData name="Mina Farmanbar" userId="2a1e0098-5dc4-4049-80c3-9d1d60d2f212" providerId="ADAL" clId="{57648187-7F92-4256-9150-CC7A973FDE6F}" dt="2024-07-16T16:04:02.711" v="77" actId="1076"/>
          <ac:spMkLst>
            <pc:docMk/>
            <pc:sldMk cId="2826486785" sldId="404"/>
            <ac:spMk id="3" creationId="{CE2E6F2C-8B7D-8073-38FC-7C63AF257667}"/>
          </ac:spMkLst>
        </pc:spChg>
      </pc:sldChg>
      <pc:sldChg chg="addSp modSp mod modNotesTx">
        <pc:chgData name="Mina Farmanbar" userId="2a1e0098-5dc4-4049-80c3-9d1d60d2f212" providerId="ADAL" clId="{57648187-7F92-4256-9150-CC7A973FDE6F}" dt="2024-07-16T16:19:53.661" v="167" actId="13822"/>
        <pc:sldMkLst>
          <pc:docMk/>
          <pc:sldMk cId="2875051182" sldId="406"/>
        </pc:sldMkLst>
        <pc:spChg chg="add mod">
          <ac:chgData name="Mina Farmanbar" userId="2a1e0098-5dc4-4049-80c3-9d1d60d2f212" providerId="ADAL" clId="{57648187-7F92-4256-9150-CC7A973FDE6F}" dt="2024-07-16T16:19:06.495" v="151" actId="1076"/>
          <ac:spMkLst>
            <pc:docMk/>
            <pc:sldMk cId="2875051182" sldId="406"/>
            <ac:spMk id="11" creationId="{1CC8197C-82AD-006E-703C-22F47280395A}"/>
          </ac:spMkLst>
        </pc:spChg>
        <pc:spChg chg="add mod">
          <ac:chgData name="Mina Farmanbar" userId="2a1e0098-5dc4-4049-80c3-9d1d60d2f212" providerId="ADAL" clId="{57648187-7F92-4256-9150-CC7A973FDE6F}" dt="2024-07-16T16:19:31.554" v="165" actId="20577"/>
          <ac:spMkLst>
            <pc:docMk/>
            <pc:sldMk cId="2875051182" sldId="406"/>
            <ac:spMk id="17" creationId="{D668B4EC-616E-66AD-F924-977A28BB7A3E}"/>
          </ac:spMkLst>
        </pc:spChg>
        <pc:cxnChg chg="add">
          <ac:chgData name="Mina Farmanbar" userId="2a1e0098-5dc4-4049-80c3-9d1d60d2f212" providerId="ADAL" clId="{57648187-7F92-4256-9150-CC7A973FDE6F}" dt="2024-07-16T16:18:25.995" v="81" actId="11529"/>
          <ac:cxnSpMkLst>
            <pc:docMk/>
            <pc:sldMk cId="2875051182" sldId="406"/>
            <ac:cxnSpMk id="4" creationId="{FB801E9E-6C04-37FF-BAA2-B9F4E88A4F36}"/>
          </ac:cxnSpMkLst>
        </pc:cxnChg>
        <pc:cxnChg chg="add mod">
          <ac:chgData name="Mina Farmanbar" userId="2a1e0098-5dc4-4049-80c3-9d1d60d2f212" providerId="ADAL" clId="{57648187-7F92-4256-9150-CC7A973FDE6F}" dt="2024-07-16T16:18:32.557" v="84" actId="14100"/>
          <ac:cxnSpMkLst>
            <pc:docMk/>
            <pc:sldMk cId="2875051182" sldId="406"/>
            <ac:cxnSpMk id="8" creationId="{69BD11EF-DD1A-84F3-C9FD-600A210C0BF5}"/>
          </ac:cxnSpMkLst>
        </pc:cxnChg>
        <pc:cxnChg chg="add mod">
          <ac:chgData name="Mina Farmanbar" userId="2a1e0098-5dc4-4049-80c3-9d1d60d2f212" providerId="ADAL" clId="{57648187-7F92-4256-9150-CC7A973FDE6F}" dt="2024-07-16T16:19:53.661" v="167" actId="13822"/>
          <ac:cxnSpMkLst>
            <pc:docMk/>
            <pc:sldMk cId="2875051182" sldId="406"/>
            <ac:cxnSpMk id="13" creationId="{FE3FCD76-A986-A3DA-D7F2-7998FE34B53B}"/>
          </ac:cxnSpMkLst>
        </pc:cxnChg>
        <pc:cxnChg chg="add mod">
          <ac:chgData name="Mina Farmanbar" userId="2a1e0098-5dc4-4049-80c3-9d1d60d2f212" providerId="ADAL" clId="{57648187-7F92-4256-9150-CC7A973FDE6F}" dt="2024-07-16T16:19:53.661" v="167" actId="13822"/>
          <ac:cxnSpMkLst>
            <pc:docMk/>
            <pc:sldMk cId="2875051182" sldId="406"/>
            <ac:cxnSpMk id="15" creationId="{8B46AE5C-F22A-FD90-5D50-7EBF6314C595}"/>
          </ac:cxnSpMkLst>
        </pc:cxnChg>
      </pc:sldChg>
      <pc:sldChg chg="modNotesTx">
        <pc:chgData name="Mina Farmanbar" userId="2a1e0098-5dc4-4049-80c3-9d1d60d2f212" providerId="ADAL" clId="{57648187-7F92-4256-9150-CC7A973FDE6F}" dt="2024-07-16T16:05:41.137" v="79"/>
        <pc:sldMkLst>
          <pc:docMk/>
          <pc:sldMk cId="608408292" sldId="407"/>
        </pc:sldMkLst>
      </pc:sldChg>
    </pc:docChg>
  </pc:docChgLst>
  <pc:docChgLst>
    <pc:chgData name="Mina Farmanbar" userId="2a1e0098-5dc4-4049-80c3-9d1d60d2f212" providerId="ADAL" clId="{762E1220-E36F-4776-A006-5732FFBDF7D6}"/>
    <pc:docChg chg="undo custSel addSld delSld modSld">
      <pc:chgData name="Mina Farmanbar" userId="2a1e0098-5dc4-4049-80c3-9d1d60d2f212" providerId="ADAL" clId="{762E1220-E36F-4776-A006-5732FFBDF7D6}" dt="2024-06-26T22:09:23.077" v="596" actId="1076"/>
      <pc:docMkLst>
        <pc:docMk/>
      </pc:docMkLst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3953914" sldId="33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21427309" sldId="33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1901105" sldId="33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17872587" sldId="339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32474868" sldId="34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710732224" sldId="34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367413599" sldId="34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43061098" sldId="34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84494372" sldId="34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71360083" sldId="34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16917555" sldId="34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10988373" sldId="349"/>
        </pc:sldMkLst>
      </pc:sldChg>
      <pc:sldChg chg="modSp mod modNotesTx">
        <pc:chgData name="Mina Farmanbar" userId="2a1e0098-5dc4-4049-80c3-9d1d60d2f212" providerId="ADAL" clId="{762E1220-E36F-4776-A006-5732FFBDF7D6}" dt="2024-06-26T22:06:42.079" v="571"/>
        <pc:sldMkLst>
          <pc:docMk/>
          <pc:sldMk cId="2903726376" sldId="352"/>
        </pc:sldMkLst>
        <pc:spChg chg="mod">
          <ac:chgData name="Mina Farmanbar" userId="2a1e0098-5dc4-4049-80c3-9d1d60d2f212" providerId="ADAL" clId="{762E1220-E36F-4776-A006-5732FFBDF7D6}" dt="2024-06-26T22:05:02.649" v="446" actId="20577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6T22:06:14.128" v="570" actId="313"/>
          <ac:spMkLst>
            <pc:docMk/>
            <pc:sldMk cId="2903726376" sldId="352"/>
            <ac:spMk id="3" creationId="{6F18D212-8968-9010-A63A-114775818B99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22250" sldId="35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86468979" sldId="35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02323869" sldId="35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716605773" sldId="35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500637391" sldId="35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4171324" sldId="358"/>
        </pc:sldMkLst>
      </pc:sldChg>
      <pc:sldChg chg="modSp mod">
        <pc:chgData name="Mina Farmanbar" userId="2a1e0098-5dc4-4049-80c3-9d1d60d2f212" providerId="ADAL" clId="{762E1220-E36F-4776-A006-5732FFBDF7D6}" dt="2024-06-26T20:05:57.046" v="41" actId="6549"/>
        <pc:sldMkLst>
          <pc:docMk/>
          <pc:sldMk cId="3518625769" sldId="370"/>
        </pc:sldMkLst>
        <pc:spChg chg="mod">
          <ac:chgData name="Mina Farmanbar" userId="2a1e0098-5dc4-4049-80c3-9d1d60d2f212" providerId="ADAL" clId="{762E1220-E36F-4776-A006-5732FFBDF7D6}" dt="2024-06-26T20:05:57.046" v="41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333847859" sldId="379"/>
        </pc:sldMkLst>
      </pc:sldChg>
      <pc:sldChg chg="addSp delSp modSp mod modNotesTx">
        <pc:chgData name="Mina Farmanbar" userId="2a1e0098-5dc4-4049-80c3-9d1d60d2f212" providerId="ADAL" clId="{762E1220-E36F-4776-A006-5732FFBDF7D6}" dt="2024-06-26T21:35:50.821" v="148"/>
        <pc:sldMkLst>
          <pc:docMk/>
          <pc:sldMk cId="1552856461" sldId="380"/>
        </pc:sldMkLst>
        <pc:spChg chg="mod">
          <ac:chgData name="Mina Farmanbar" userId="2a1e0098-5dc4-4049-80c3-9d1d60d2f212" providerId="ADAL" clId="{762E1220-E36F-4776-A006-5732FFBDF7D6}" dt="2024-06-26T21:35:50.106" v="147" actId="21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0:08:47.772" v="55" actId="20577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0:13:29.666" v="70" actId="478"/>
          <ac:picMkLst>
            <pc:docMk/>
            <pc:sldMk cId="1552856461" sldId="380"/>
            <ac:picMk id="1026" creationId="{397800E9-8830-C759-5B39-072FE7062E5B}"/>
          </ac:picMkLst>
        </pc:picChg>
        <pc:picChg chg="add del">
          <ac:chgData name="Mina Farmanbar" userId="2a1e0098-5dc4-4049-80c3-9d1d60d2f212" providerId="ADAL" clId="{762E1220-E36F-4776-A006-5732FFBDF7D6}" dt="2024-06-26T20:13:39.345" v="72" actId="478"/>
          <ac:picMkLst>
            <pc:docMk/>
            <pc:sldMk cId="1552856461" sldId="380"/>
            <ac:picMk id="1028" creationId="{DAB72681-1371-87FA-9193-28409F2A05F8}"/>
          </ac:picMkLst>
        </pc:picChg>
        <pc:picChg chg="add mod">
          <ac:chgData name="Mina Farmanbar" userId="2a1e0098-5dc4-4049-80c3-9d1d60d2f212" providerId="ADAL" clId="{762E1220-E36F-4776-A006-5732FFBDF7D6}" dt="2024-06-26T20:14:32.523" v="77" actId="1076"/>
          <ac:picMkLst>
            <pc:docMk/>
            <pc:sldMk cId="1552856461" sldId="380"/>
            <ac:picMk id="1030" creationId="{DAA36E39-C043-7F2D-FF1A-B289925101FC}"/>
          </ac:picMkLst>
        </pc:picChg>
        <pc:picChg chg="del">
          <ac:chgData name="Mina Farmanbar" userId="2a1e0098-5dc4-4049-80c3-9d1d60d2f212" providerId="ADAL" clId="{762E1220-E36F-4776-A006-5732FFBDF7D6}" dt="2024-06-26T20:11:51.668" v="66" actId="478"/>
          <ac:picMkLst>
            <pc:docMk/>
            <pc:sldMk cId="1552856461" sldId="380"/>
            <ac:picMk id="2050" creationId="{8E498C06-E496-6AC5-4C06-3563DFF1761C}"/>
          </ac:picMkLst>
        </pc:picChg>
      </pc:sldChg>
      <pc:sldChg chg="delSp modSp add mod modNotesTx">
        <pc:chgData name="Mina Farmanbar" userId="2a1e0098-5dc4-4049-80c3-9d1d60d2f212" providerId="ADAL" clId="{762E1220-E36F-4776-A006-5732FFBDF7D6}" dt="2024-06-26T21:36:40.476" v="161" actId="20577"/>
        <pc:sldMkLst>
          <pc:docMk/>
          <pc:sldMk cId="1994509248" sldId="381"/>
        </pc:sldMkLst>
        <pc:spChg chg="mod">
          <ac:chgData name="Mina Farmanbar" userId="2a1e0098-5dc4-4049-80c3-9d1d60d2f212" providerId="ADAL" clId="{762E1220-E36F-4776-A006-5732FFBDF7D6}" dt="2024-06-26T21:36:40.476" v="161" actId="20577"/>
          <ac:spMkLst>
            <pc:docMk/>
            <pc:sldMk cId="1994509248" sldId="381"/>
            <ac:spMk id="4" creationId="{5B931490-C9ED-96C9-F096-E0E231EFE937}"/>
          </ac:spMkLst>
        </pc:spChg>
        <pc:picChg chg="del">
          <ac:chgData name="Mina Farmanbar" userId="2a1e0098-5dc4-4049-80c3-9d1d60d2f212" providerId="ADAL" clId="{762E1220-E36F-4776-A006-5732FFBDF7D6}" dt="2024-06-26T20:15:52.666" v="85" actId="478"/>
          <ac:picMkLst>
            <pc:docMk/>
            <pc:sldMk cId="1994509248" sldId="381"/>
            <ac:picMk id="1030" creationId="{DAA36E39-C043-7F2D-FF1A-B289925101FC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5:03.912" v="230" actId="1076"/>
        <pc:sldMkLst>
          <pc:docMk/>
          <pc:sldMk cId="4065385573" sldId="382"/>
        </pc:sldMkLst>
        <pc:spChg chg="del mod">
          <ac:chgData name="Mina Farmanbar" userId="2a1e0098-5dc4-4049-80c3-9d1d60d2f212" providerId="ADAL" clId="{762E1220-E36F-4776-A006-5732FFBDF7D6}" dt="2024-06-26T21:39:07.750" v="189" actId="22"/>
          <ac:spMkLst>
            <pc:docMk/>
            <pc:sldMk cId="4065385573" sldId="382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37:06.405" v="178" actId="20577"/>
          <ac:spMkLst>
            <pc:docMk/>
            <pc:sldMk cId="4065385573" sldId="382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762E1220-E36F-4776-A006-5732FFBDF7D6}" dt="2024-06-26T21:41:21.264" v="199"/>
          <ac:spMkLst>
            <pc:docMk/>
            <pc:sldMk cId="4065385573" sldId="382"/>
            <ac:spMk id="10" creationId="{A1F27843-0A07-85C1-1B25-00A30D917B68}"/>
          </ac:spMkLst>
        </pc:spChg>
        <pc:spChg chg="add del mod">
          <ac:chgData name="Mina Farmanbar" userId="2a1e0098-5dc4-4049-80c3-9d1d60d2f212" providerId="ADAL" clId="{762E1220-E36F-4776-A006-5732FFBDF7D6}" dt="2024-06-26T21:44:24.632" v="218" actId="478"/>
          <ac:spMkLst>
            <pc:docMk/>
            <pc:sldMk cId="4065385573" sldId="382"/>
            <ac:spMk id="13" creationId="{722D480C-1319-9D65-02F8-D4A845EFD1A2}"/>
          </ac:spMkLst>
        </pc:spChg>
        <pc:spChg chg="add del mod">
          <ac:chgData name="Mina Farmanbar" userId="2a1e0098-5dc4-4049-80c3-9d1d60d2f212" providerId="ADAL" clId="{762E1220-E36F-4776-A006-5732FFBDF7D6}" dt="2024-06-26T21:44:56.196" v="226"/>
          <ac:spMkLst>
            <pc:docMk/>
            <pc:sldMk cId="4065385573" sldId="382"/>
            <ac:spMk id="14" creationId="{65F53BAC-43A0-3FF0-3484-A6B64FF3EEEB}"/>
          </ac:spMkLst>
        </pc:spChg>
        <pc:spChg chg="add mod">
          <ac:chgData name="Mina Farmanbar" userId="2a1e0098-5dc4-4049-80c3-9d1d60d2f212" providerId="ADAL" clId="{762E1220-E36F-4776-A006-5732FFBDF7D6}" dt="2024-06-26T21:45:03.912" v="230" actId="1076"/>
          <ac:spMkLst>
            <pc:docMk/>
            <pc:sldMk cId="4065385573" sldId="382"/>
            <ac:spMk id="15" creationId="{2E9B711F-7E93-C4ED-182F-56348FE3E916}"/>
          </ac:spMkLst>
        </pc:spChg>
        <pc:picChg chg="add del mod ord">
          <ac:chgData name="Mina Farmanbar" userId="2a1e0098-5dc4-4049-80c3-9d1d60d2f212" providerId="ADAL" clId="{762E1220-E36F-4776-A006-5732FFBDF7D6}" dt="2024-06-26T21:40:34.185" v="197" actId="478"/>
          <ac:picMkLst>
            <pc:docMk/>
            <pc:sldMk cId="4065385573" sldId="382"/>
            <ac:picMk id="3" creationId="{381E4312-A9DC-209F-A424-F8836AB51DF5}"/>
          </ac:picMkLst>
        </pc:picChg>
        <pc:picChg chg="add del mod">
          <ac:chgData name="Mina Farmanbar" userId="2a1e0098-5dc4-4049-80c3-9d1d60d2f212" providerId="ADAL" clId="{762E1220-E36F-4776-A006-5732FFBDF7D6}" dt="2024-06-26T21:41:31.945" v="204" actId="478"/>
          <ac:picMkLst>
            <pc:docMk/>
            <pc:sldMk cId="4065385573" sldId="382"/>
            <ac:picMk id="8" creationId="{19240B2A-0CD7-E9CC-7D57-BCDA567C0A61}"/>
          </ac:picMkLst>
        </pc:picChg>
        <pc:picChg chg="add mod">
          <ac:chgData name="Mina Farmanbar" userId="2a1e0098-5dc4-4049-80c3-9d1d60d2f212" providerId="ADAL" clId="{762E1220-E36F-4776-A006-5732FFBDF7D6}" dt="2024-06-26T21:41:37.266" v="207" actId="1076"/>
          <ac:picMkLst>
            <pc:docMk/>
            <pc:sldMk cId="4065385573" sldId="382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7:45.813" v="247" actId="6549"/>
        <pc:sldMkLst>
          <pc:docMk/>
          <pc:sldMk cId="3722323887" sldId="383"/>
        </pc:sldMkLst>
        <pc:spChg chg="add del mod">
          <ac:chgData name="Mina Farmanbar" userId="2a1e0098-5dc4-4049-80c3-9d1d60d2f212" providerId="ADAL" clId="{762E1220-E36F-4776-A006-5732FFBDF7D6}" dt="2024-06-26T21:47:06.757" v="238"/>
          <ac:spMkLst>
            <pc:docMk/>
            <pc:sldMk cId="3722323887" sldId="383"/>
            <ac:spMk id="3" creationId="{8AFC48C7-32C6-5BB6-86AC-40A509C500B6}"/>
          </ac:spMkLst>
        </pc:spChg>
        <pc:spChg chg="del">
          <ac:chgData name="Mina Farmanbar" userId="2a1e0098-5dc4-4049-80c3-9d1d60d2f212" providerId="ADAL" clId="{762E1220-E36F-4776-A006-5732FFBDF7D6}" dt="2024-06-26T21:46:34.595" v="235" actId="478"/>
          <ac:spMkLst>
            <pc:docMk/>
            <pc:sldMk cId="3722323887" sldId="383"/>
            <ac:spMk id="15" creationId="{2E9B711F-7E93-C4ED-182F-56348FE3E916}"/>
          </ac:spMkLst>
        </pc:spChg>
        <pc:picChg chg="add del mod">
          <ac:chgData name="Mina Farmanbar" userId="2a1e0098-5dc4-4049-80c3-9d1d60d2f212" providerId="ADAL" clId="{762E1220-E36F-4776-A006-5732FFBDF7D6}" dt="2024-06-26T21:47:06.377" v="237" actId="478"/>
          <ac:picMkLst>
            <pc:docMk/>
            <pc:sldMk cId="3722323887" sldId="383"/>
            <ac:picMk id="7" creationId="{7144A1B7-3F4D-FB79-2156-AC45ECF3C954}"/>
          </ac:picMkLst>
        </pc:picChg>
        <pc:picChg chg="add mod">
          <ac:chgData name="Mina Farmanbar" userId="2a1e0098-5dc4-4049-80c3-9d1d60d2f212" providerId="ADAL" clId="{762E1220-E36F-4776-A006-5732FFBDF7D6}" dt="2024-06-26T21:47:23.344" v="245" actId="14100"/>
          <ac:picMkLst>
            <pc:docMk/>
            <pc:sldMk cId="3722323887" sldId="383"/>
            <ac:picMk id="9" creationId="{67774E28-E81F-875D-2289-F1BA7EE0DD5B}"/>
          </ac:picMkLst>
        </pc:picChg>
        <pc:picChg chg="del">
          <ac:chgData name="Mina Farmanbar" userId="2a1e0098-5dc4-4049-80c3-9d1d60d2f212" providerId="ADAL" clId="{762E1220-E36F-4776-A006-5732FFBDF7D6}" dt="2024-06-26T21:46:29.125" v="232" actId="478"/>
          <ac:picMkLst>
            <pc:docMk/>
            <pc:sldMk cId="3722323887" sldId="383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51:19.540" v="289" actId="20577"/>
        <pc:sldMkLst>
          <pc:docMk/>
          <pc:sldMk cId="942859906" sldId="384"/>
        </pc:sldMkLst>
        <pc:spChg chg="add del mod">
          <ac:chgData name="Mina Farmanbar" userId="2a1e0098-5dc4-4049-80c3-9d1d60d2f212" providerId="ADAL" clId="{762E1220-E36F-4776-A006-5732FFBDF7D6}" dt="2024-06-26T21:50:11.606" v="253"/>
          <ac:spMkLst>
            <pc:docMk/>
            <pc:sldMk cId="942859906" sldId="384"/>
            <ac:spMk id="3" creationId="{7EEDF053-7D08-47D8-DFD8-66C2460FBEB3}"/>
          </ac:spMkLst>
        </pc:spChg>
        <pc:spChg chg="mod">
          <ac:chgData name="Mina Farmanbar" userId="2a1e0098-5dc4-4049-80c3-9d1d60d2f212" providerId="ADAL" clId="{762E1220-E36F-4776-A006-5732FFBDF7D6}" dt="2024-06-26T21:51:19.540" v="289" actId="20577"/>
          <ac:spMkLst>
            <pc:docMk/>
            <pc:sldMk cId="942859906" sldId="384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1:50:11.187" v="252" actId="478"/>
          <ac:picMkLst>
            <pc:docMk/>
            <pc:sldMk cId="942859906" sldId="384"/>
            <ac:picMk id="7" creationId="{9F60385C-F431-BE53-2873-5ACB31EC4B5E}"/>
          </ac:picMkLst>
        </pc:picChg>
        <pc:picChg chg="del">
          <ac:chgData name="Mina Farmanbar" userId="2a1e0098-5dc4-4049-80c3-9d1d60d2f212" providerId="ADAL" clId="{762E1220-E36F-4776-A006-5732FFBDF7D6}" dt="2024-06-26T21:48:46.983" v="249" actId="478"/>
          <ac:picMkLst>
            <pc:docMk/>
            <pc:sldMk cId="942859906" sldId="384"/>
            <ac:picMk id="9" creationId="{67774E28-E81F-875D-2289-F1BA7EE0DD5B}"/>
          </ac:picMkLst>
        </pc:picChg>
        <pc:picChg chg="add mod">
          <ac:chgData name="Mina Farmanbar" userId="2a1e0098-5dc4-4049-80c3-9d1d60d2f212" providerId="ADAL" clId="{762E1220-E36F-4776-A006-5732FFBDF7D6}" dt="2024-06-26T21:50:17.213" v="257" actId="1076"/>
          <ac:picMkLst>
            <pc:docMk/>
            <pc:sldMk cId="942859906" sldId="384"/>
            <ac:picMk id="10" creationId="{9D70E41E-C706-D3CC-2942-2517F5424907}"/>
          </ac:picMkLst>
        </pc:picChg>
      </pc:sldChg>
      <pc:sldChg chg="new del">
        <pc:chgData name="Mina Farmanbar" userId="2a1e0098-5dc4-4049-80c3-9d1d60d2f212" providerId="ADAL" clId="{762E1220-E36F-4776-A006-5732FFBDF7D6}" dt="2024-06-26T21:56:46.838" v="348" actId="47"/>
        <pc:sldMkLst>
          <pc:docMk/>
          <pc:sldMk cId="1064222694" sldId="385"/>
        </pc:sldMkLst>
      </pc:sldChg>
      <pc:sldChg chg="modSp add mod modNotesTx">
        <pc:chgData name="Mina Farmanbar" userId="2a1e0098-5dc4-4049-80c3-9d1d60d2f212" providerId="ADAL" clId="{762E1220-E36F-4776-A006-5732FFBDF7D6}" dt="2024-06-26T21:56:02.128" v="340"/>
        <pc:sldMkLst>
          <pc:docMk/>
          <pc:sldMk cId="2992005053" sldId="386"/>
        </pc:sldMkLst>
        <pc:spChg chg="mod">
          <ac:chgData name="Mina Farmanbar" userId="2a1e0098-5dc4-4049-80c3-9d1d60d2f212" providerId="ADAL" clId="{762E1220-E36F-4776-A006-5732FFBDF7D6}" dt="2024-06-26T21:56:01.500" v="339" actId="21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5:08.719" v="326" actId="20577"/>
          <ac:spMkLst>
            <pc:docMk/>
            <pc:sldMk cId="2992005053" sldId="386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6T21:55:50.107" v="338"/>
        <pc:sldMkLst>
          <pc:docMk/>
          <pc:sldMk cId="3943987486" sldId="387"/>
        </pc:sldMkLst>
        <pc:spChg chg="mod">
          <ac:chgData name="Mina Farmanbar" userId="2a1e0098-5dc4-4049-80c3-9d1d60d2f212" providerId="ADAL" clId="{762E1220-E36F-4776-A006-5732FFBDF7D6}" dt="2024-06-26T21:55:50.107" v="338"/>
          <ac:spMkLst>
            <pc:docMk/>
            <pc:sldMk cId="3943987486" sldId="387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6:32.731" v="347"/>
        <pc:sldMkLst>
          <pc:docMk/>
          <pc:sldMk cId="1002586771" sldId="388"/>
        </pc:sldMkLst>
        <pc:spChg chg="mod">
          <ac:chgData name="Mina Farmanbar" userId="2a1e0098-5dc4-4049-80c3-9d1d60d2f212" providerId="ADAL" clId="{762E1220-E36F-4776-A006-5732FFBDF7D6}" dt="2024-06-26T21:56:32.731" v="347"/>
          <ac:spMkLst>
            <pc:docMk/>
            <pc:sldMk cId="1002586771" sldId="388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8:15.742" v="381" actId="20577"/>
        <pc:sldMkLst>
          <pc:docMk/>
          <pc:sldMk cId="1428217582" sldId="389"/>
        </pc:sldMkLst>
        <pc:spChg chg="mod">
          <ac:chgData name="Mina Farmanbar" userId="2a1e0098-5dc4-4049-80c3-9d1d60d2f212" providerId="ADAL" clId="{762E1220-E36F-4776-A006-5732FFBDF7D6}" dt="2024-06-26T21:58:15.742" v="381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7:18.273" v="355" actId="6549"/>
          <ac:spMkLst>
            <pc:docMk/>
            <pc:sldMk cId="1428217582" sldId="389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762E1220-E36F-4776-A006-5732FFBDF7D6}" dt="2024-06-26T22:09:23.077" v="596" actId="1076"/>
        <pc:sldMkLst>
          <pc:docMk/>
          <pc:sldMk cId="4072366101" sldId="390"/>
        </pc:sldMkLst>
        <pc:spChg chg="add mod">
          <ac:chgData name="Mina Farmanbar" userId="2a1e0098-5dc4-4049-80c3-9d1d60d2f212" providerId="ADAL" clId="{762E1220-E36F-4776-A006-5732FFBDF7D6}" dt="2024-06-26T22:03:38.543" v="418" actId="255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762E1220-E36F-4776-A006-5732FFBDF7D6}" dt="2024-06-26T22:02:29.252" v="412" actId="6549"/>
          <ac:spMkLst>
            <pc:docMk/>
            <pc:sldMk cId="4072366101" sldId="390"/>
            <ac:spMk id="6" creationId="{406A5BB2-D05B-64E8-E64B-70EA10C0E316}"/>
          </ac:spMkLst>
        </pc:spChg>
        <pc:spChg chg="add mod ord">
          <ac:chgData name="Mina Farmanbar" userId="2a1e0098-5dc4-4049-80c3-9d1d60d2f212" providerId="ADAL" clId="{762E1220-E36F-4776-A006-5732FFBDF7D6}" dt="2024-06-26T22:09:23.077" v="596" actId="1076"/>
          <ac:spMkLst>
            <pc:docMk/>
            <pc:sldMk cId="4072366101" sldId="390"/>
            <ac:spMk id="9" creationId="{306AB40A-5310-06F4-AF3F-48C4DB1EF95A}"/>
          </ac:spMkLst>
        </pc:spChg>
        <pc:picChg chg="add del mod">
          <ac:chgData name="Mina Farmanbar" userId="2a1e0098-5dc4-4049-80c3-9d1d60d2f212" providerId="ADAL" clId="{762E1220-E36F-4776-A006-5732FFBDF7D6}" dt="2024-06-26T22:08:45.088" v="585" actId="478"/>
          <ac:picMkLst>
            <pc:docMk/>
            <pc:sldMk cId="4072366101" sldId="390"/>
            <ac:picMk id="7" creationId="{CC911A56-ACA3-ED37-CD52-F84ACA921A68}"/>
          </ac:picMkLst>
        </pc:picChg>
        <pc:picChg chg="del">
          <ac:chgData name="Mina Farmanbar" userId="2a1e0098-5dc4-4049-80c3-9d1d60d2f212" providerId="ADAL" clId="{762E1220-E36F-4776-A006-5732FFBDF7D6}" dt="2024-06-26T22:02:02.139" v="406" actId="478"/>
          <ac:picMkLst>
            <pc:docMk/>
            <pc:sldMk cId="4072366101" sldId="390"/>
            <ac:picMk id="10" creationId="{9D70E41E-C706-D3CC-2942-2517F5424907}"/>
          </ac:picMkLst>
        </pc:picChg>
        <pc:picChg chg="add mod">
          <ac:chgData name="Mina Farmanbar" userId="2a1e0098-5dc4-4049-80c3-9d1d60d2f212" providerId="ADAL" clId="{762E1220-E36F-4776-A006-5732FFBDF7D6}" dt="2024-06-26T22:09:00.546" v="591" actId="1076"/>
          <ac:picMkLst>
            <pc:docMk/>
            <pc:sldMk cId="4072366101" sldId="390"/>
            <ac:picMk id="12" creationId="{6CF24E2E-96E3-2B76-79EE-C815A3660577}"/>
          </ac:picMkLst>
        </pc:picChg>
      </pc:sldChg>
      <pc:sldChg chg="add">
        <pc:chgData name="Mina Farmanbar" userId="2a1e0098-5dc4-4049-80c3-9d1d60d2f212" providerId="ADAL" clId="{762E1220-E36F-4776-A006-5732FFBDF7D6}" dt="2024-06-26T22:04:50.493" v="420"/>
        <pc:sldMkLst>
          <pc:docMk/>
          <pc:sldMk cId="4251321968" sldId="391"/>
        </pc:sldMkLst>
      </pc:sld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26T19:01:25.043" v="3073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26T18:33:18.211" v="2747" actId="6549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26T18:33:18.211" v="2747" actId="6549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picChg chg="add mod">
          <ac:chgData name="Mina Farmanbar" userId="2a1e0098-5dc4-4049-80c3-9d1d60d2f212" providerId="ADAL" clId="{BC02AEA5-3372-47E2-9A8D-29904437E759}" dt="2024-06-26T18:32:59.784" v="2742"/>
          <ac:picMkLst>
            <pc:docMk/>
            <pc:sldMk cId="758298228" sldId="310"/>
            <ac:picMk id="2" creationId="{D2899F9A-2737-FD87-0C60-5B1BD84485DE}"/>
          </ac:picMkLst>
        </pc:pic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36:04.229" v="2765" actId="14100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6:04.229" v="2765" actId="14100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26T18:34:20.628" v="2761" actId="6549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4:20.628" v="2761" actId="6549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26T18:34:04.804" v="2749" actId="1076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26T18:33:47.681" v="2748" actId="207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add mod">
        <pc:chgData name="Mina Farmanbar" userId="2a1e0098-5dc4-4049-80c3-9d1d60d2f212" providerId="ADAL" clId="{BC02AEA5-3372-47E2-9A8D-29904437E759}" dt="2024-06-26T18:30:12.859" v="2723" actId="14100"/>
        <pc:sldMkLst>
          <pc:docMk/>
          <pc:sldMk cId="1217872587" sldId="339"/>
        </pc:sldMkLst>
        <pc:spChg chg="add del mod">
          <ac:chgData name="Mina Farmanbar" userId="2a1e0098-5dc4-4049-80c3-9d1d60d2f212" providerId="ADAL" clId="{BC02AEA5-3372-47E2-9A8D-29904437E759}" dt="2024-06-26T18:29:45.136" v="2712" actId="478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26T18:30:02.214" v="2715" actId="27636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26T18:30:12.859" v="2723" actId="14100"/>
          <ac:spMkLst>
            <pc:docMk/>
            <pc:sldMk cId="1217872587" sldId="339"/>
            <ac:spMk id="7" creationId="{08B25057-FB5B-956B-DC32-81661F8A630E}"/>
          </ac:spMkLst>
        </pc:spChg>
        <pc:picChg chg="add mod">
          <ac:chgData name="Mina Farmanbar" userId="2a1e0098-5dc4-4049-80c3-9d1d60d2f212" providerId="ADAL" clId="{BC02AEA5-3372-47E2-9A8D-29904437E759}" dt="2024-06-26T18:29:47.806" v="2713" actId="1076"/>
          <ac:picMkLst>
            <pc:docMk/>
            <pc:sldMk cId="1217872587" sldId="339"/>
            <ac:picMk id="1026" creationId="{AC47548B-BD69-3363-2F8A-439945BC15C6}"/>
          </ac:picMkLst>
        </pc:picChg>
        <pc:picChg chg="add del mod">
          <ac:chgData name="Mina Farmanbar" userId="2a1e0098-5dc4-4049-80c3-9d1d60d2f212" providerId="ADAL" clId="{BC02AEA5-3372-47E2-9A8D-29904437E759}" dt="2024-06-26T18:29:43.563" v="2711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26T18:37:41.167" v="2767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7:41.167" v="2767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26T18:40:29.521" v="2777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40:29.521" v="2777" actId="1076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26T18:40:26.011" v="2776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26T18:40:10.298" v="2773" actId="403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26T18:40:10.298" v="2773" actId="403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49.898" v="3021" actId="6549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26T18:58:49.898" v="3021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38:45.839" v="2772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26T18:38:45.839" v="2772" actId="6549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26T18:41:18.811" v="2785" actId="403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26T18:41:06.544" v="2784" actId="20577"/>
          <ac:spMkLst>
            <pc:docMk/>
            <pc:sldMk cId="2500637391" sldId="357"/>
            <ac:spMk id="2" creationId="{0CA35A2B-A539-F987-77E2-5A03F7F2855E}"/>
          </ac:spMkLst>
        </pc:spChg>
        <pc:spChg chg="mod">
          <ac:chgData name="Mina Farmanbar" userId="2a1e0098-5dc4-4049-80c3-9d1d60d2f212" providerId="ADAL" clId="{BC02AEA5-3372-47E2-9A8D-29904437E759}" dt="2024-06-26T18:41:18.811" v="2785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26T19:01:25.043" v="3073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26T18:41:32.684" v="2788" actId="478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del">
          <ac:chgData name="Mina Farmanbar" userId="2a1e0098-5dc4-4049-80c3-9d1d60d2f212" providerId="ADAL" clId="{BC02AEA5-3372-47E2-9A8D-29904437E759}" dt="2024-06-26T00:41:43.249" v="2622"/>
          <ac:spMkLst>
            <pc:docMk/>
            <pc:sldMk cId="103831023" sldId="372"/>
            <ac:spMk id="3" creationId="{510A6AA3-763F-C89B-C877-AA4108EF2CBE}"/>
          </ac:spMkLst>
        </pc:spChg>
        <pc:spChg chg="del">
          <ac:chgData name="Mina Farmanbar" userId="2a1e0098-5dc4-4049-80c3-9d1d60d2f212" providerId="ADAL" clId="{BC02AEA5-3372-47E2-9A8D-29904437E759}" dt="2024-06-26T00:41:53.494" v="2629" actId="478"/>
          <ac:spMkLst>
            <pc:docMk/>
            <pc:sldMk cId="103831023" sldId="372"/>
            <ac:spMk id="4" creationId="{FB965664-F7D8-389C-CFAE-15DB67BEAD63}"/>
          </ac:spMkLst>
        </pc:spChg>
        <pc:spChg chg="add del mod">
          <ac:chgData name="Mina Farmanbar" userId="2a1e0098-5dc4-4049-80c3-9d1d60d2f212" providerId="ADAL" clId="{BC02AEA5-3372-47E2-9A8D-29904437E759}" dt="2024-06-26T18:41:32.684" v="2788" actId="478"/>
          <ac:spMkLst>
            <pc:docMk/>
            <pc:sldMk cId="103831023" sldId="372"/>
            <ac:spMk id="8" creationId="{9823D42E-CB46-3835-3D2D-301355C13BCA}"/>
          </ac:spMkLst>
        </pc:spChg>
        <pc:picChg chg="add mod">
          <ac:chgData name="Mina Farmanbar" userId="2a1e0098-5dc4-4049-80c3-9d1d60d2f212" providerId="ADAL" clId="{BC02AEA5-3372-47E2-9A8D-29904437E759}" dt="2024-06-26T18:41:29.879" v="2787" actId="1076"/>
          <ac:picMkLst>
            <pc:docMk/>
            <pc:sldMk cId="103831023" sldId="372"/>
            <ac:picMk id="6" creationId="{1C7E9A0A-7C62-0C36-80C9-B4946C8B2953}"/>
          </ac:picMkLst>
        </pc:picChg>
        <pc:picChg chg="del mod">
          <ac:chgData name="Mina Farmanbar" userId="2a1e0098-5dc4-4049-80c3-9d1d60d2f212" providerId="ADAL" clId="{BC02AEA5-3372-47E2-9A8D-29904437E759}" dt="2024-06-26T00:41:49.904" v="2627" actId="478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26T18:49:59.910" v="2916" actId="1076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26T18:49:59.910" v="2916" actId="1076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26T18:49:56.287" v="2915" actId="14100"/>
          <ac:spMkLst>
            <pc:docMk/>
            <pc:sldMk cId="4117172009" sldId="373"/>
            <ac:spMk id="6" creationId="{33F03FB4-1E06-D466-9416-2678B37DD202}"/>
          </ac:spMkLst>
        </pc:spChg>
        <pc:spChg chg="add del mod">
          <ac:chgData name="Mina Farmanbar" userId="2a1e0098-5dc4-4049-80c3-9d1d60d2f212" providerId="ADAL" clId="{BC02AEA5-3372-47E2-9A8D-29904437E759}" dt="2024-06-26T00:42:54.865" v="2638" actId="478"/>
          <ac:spMkLst>
            <pc:docMk/>
            <pc:sldMk cId="4117172009" sldId="373"/>
            <ac:spMk id="7" creationId="{4030097A-F57A-72F6-D8E6-C3A84FB70276}"/>
          </ac:spMkLst>
        </pc:spChg>
        <pc:spChg chg="add del mod">
          <ac:chgData name="Mina Farmanbar" userId="2a1e0098-5dc4-4049-80c3-9d1d60d2f212" providerId="ADAL" clId="{BC02AEA5-3372-47E2-9A8D-29904437E759}" dt="2024-06-26T18:49:43.659" v="2912"/>
          <ac:spMkLst>
            <pc:docMk/>
            <pc:sldMk cId="4117172009" sldId="373"/>
            <ac:spMk id="10" creationId="{5218F30F-DCC7-13D4-701B-AB240D4E39CC}"/>
          </ac:spMkLst>
        </pc:spChg>
        <pc:picChg chg="add del mod">
          <ac:chgData name="Mina Farmanbar" userId="2a1e0098-5dc4-4049-80c3-9d1d60d2f212" providerId="ADAL" clId="{BC02AEA5-3372-47E2-9A8D-29904437E759}" dt="2024-06-26T00:42:11.806" v="2632" actId="478"/>
          <ac:picMkLst>
            <pc:docMk/>
            <pc:sldMk cId="4117172009" sldId="373"/>
            <ac:picMk id="6" creationId="{9959D82F-3476-0627-6E74-55EC6B6EB8D7}"/>
          </ac:picMkLst>
        </pc:picChg>
        <pc:picChg chg="add del mod">
          <ac:chgData name="Mina Farmanbar" userId="2a1e0098-5dc4-4049-80c3-9d1d60d2f212" providerId="ADAL" clId="{BC02AEA5-3372-47E2-9A8D-29904437E759}" dt="2024-06-26T00:43:00.896" v="2643" actId="478"/>
          <ac:picMkLst>
            <pc:docMk/>
            <pc:sldMk cId="4117172009" sldId="373"/>
            <ac:picMk id="8" creationId="{2B61F83C-CACD-4924-EFE7-9A4ADF8E9ECC}"/>
          </ac:picMkLst>
        </pc:picChg>
        <pc:picChg chg="add del mod">
          <ac:chgData name="Mina Farmanbar" userId="2a1e0098-5dc4-4049-80c3-9d1d60d2f212" providerId="ADAL" clId="{BC02AEA5-3372-47E2-9A8D-29904437E759}" dt="2024-06-26T18:44:21.090" v="2800" actId="478"/>
          <ac:picMkLst>
            <pc:docMk/>
            <pc:sldMk cId="4117172009" sldId="373"/>
            <ac:picMk id="9" creationId="{DE24FEF3-15B3-BA9B-C623-91E2100BF785}"/>
          </ac:picMkLst>
        </pc:picChg>
        <pc:picChg chg="add mod">
          <ac:chgData name="Mina Farmanbar" userId="2a1e0098-5dc4-4049-80c3-9d1d60d2f212" providerId="ADAL" clId="{BC02AEA5-3372-47E2-9A8D-29904437E759}" dt="2024-06-26T18:49:51.900" v="2914" actId="1076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new mod">
        <pc:chgData name="Mina Farmanbar" userId="2a1e0098-5dc4-4049-80c3-9d1d60d2f212" providerId="ADAL" clId="{BC02AEA5-3372-47E2-9A8D-29904437E759}" dt="2024-06-26T18:51:27.030" v="2922" actId="113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26T18:51:27.030" v="2922" actId="113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26T18:51:02.138" v="291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26T18:52:38.136" v="2931" actId="14100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26T18:52:38.136" v="2931" actId="14100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53:01.054" v="2935" actId="403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26T18:53:01.054" v="2935" actId="403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54:29.882" v="2954" actId="6549"/>
        <pc:sldMkLst>
          <pc:docMk/>
          <pc:sldMk cId="3502115618" sldId="377"/>
        </pc:sldMkLst>
        <pc:spChg chg="del">
          <ac:chgData name="Mina Farmanbar" userId="2a1e0098-5dc4-4049-80c3-9d1d60d2f212" providerId="ADAL" clId="{BC02AEA5-3372-47E2-9A8D-29904437E759}" dt="2024-06-26T00:44:23.704" v="2645"/>
          <ac:spMkLst>
            <pc:docMk/>
            <pc:sldMk cId="3502115618" sldId="377"/>
            <ac:spMk id="3" creationId="{06088441-D7A3-8F1D-525F-D59EB41D1496}"/>
          </ac:spMkLst>
        </pc:spChg>
        <pc:spChg chg="del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4" creationId="{E00510F6-E838-73E9-12C6-DF8B65F8FBAB}"/>
          </ac:spMkLst>
        </pc:spChg>
        <pc:spChg chg="add mod">
          <ac:chgData name="Mina Farmanbar" userId="2a1e0098-5dc4-4049-80c3-9d1d60d2f212" providerId="ADAL" clId="{BC02AEA5-3372-47E2-9A8D-29904437E759}" dt="2024-06-26T18:54:29.882" v="2954" actId="6549"/>
          <ac:spMkLst>
            <pc:docMk/>
            <pc:sldMk cId="3502115618" sldId="377"/>
            <ac:spMk id="6" creationId="{0A3DC528-32B6-933C-0322-9AF2D3E5CC9F}"/>
          </ac:spMkLst>
        </pc:spChg>
        <pc:spChg chg="add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9" creationId="{531831C5-D9AD-336C-9896-75C78AF12120}"/>
          </ac:spMkLst>
        </pc:spChg>
        <pc:picChg chg="add del mod">
          <ac:chgData name="Mina Farmanbar" userId="2a1e0098-5dc4-4049-80c3-9d1d60d2f212" providerId="ADAL" clId="{BC02AEA5-3372-47E2-9A8D-29904437E759}" dt="2024-06-26T00:44:26.152" v="2648" actId="478"/>
          <ac:picMkLst>
            <pc:docMk/>
            <pc:sldMk cId="3502115618" sldId="377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4:07.587" v="2949" actId="1076"/>
          <ac:picMkLst>
            <pc:docMk/>
            <pc:sldMk cId="3502115618" sldId="377"/>
            <ac:picMk id="8" creationId="{21390344-3260-3913-F42C-06636C733390}"/>
          </ac:picMkLst>
        </pc:picChg>
      </pc:sldChg>
      <pc:sldChg chg="addSp delSp modSp add mod ord modNotesTx">
        <pc:chgData name="Mina Farmanbar" userId="2a1e0098-5dc4-4049-80c3-9d1d60d2f212" providerId="ADAL" clId="{BC02AEA5-3372-47E2-9A8D-29904437E759}" dt="2024-06-26T18:56:54.920" v="2989" actId="1076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26T18:56:53.282" v="2988" actId="14100"/>
          <ac:spMkLst>
            <pc:docMk/>
            <pc:sldMk cId="1263564426" sldId="378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26T00:44:51.982" v="2658"/>
          <ac:picMkLst>
            <pc:docMk/>
            <pc:sldMk cId="1263564426" sldId="378"/>
            <ac:picMk id="6" creationId="{303E4847-C296-90CD-5A97-3AA270DC2E39}"/>
          </ac:picMkLst>
        </pc:picChg>
        <pc:picChg chg="add del mod">
          <ac:chgData name="Mina Farmanbar" userId="2a1e0098-5dc4-4049-80c3-9d1d60d2f212" providerId="ADAL" clId="{BC02AEA5-3372-47E2-9A8D-29904437E759}" dt="2024-06-26T00:45:01.328" v="2661" actId="478"/>
          <ac:picMkLst>
            <pc:docMk/>
            <pc:sldMk cId="1263564426" sldId="378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6:54.920" v="2989" actId="1076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14.980" v="3018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26T18:58:14.980" v="3018"/>
          <ac:spMkLst>
            <pc:docMk/>
            <pc:sldMk cId="2333847859" sldId="379"/>
            <ac:spMk id="4" creationId="{BC52BCC2-719E-C900-2611-D9DC4A1681C9}"/>
          </ac:spMkLst>
        </pc:spChg>
        <pc:spChg chg="add del mod">
          <ac:chgData name="Mina Farmanbar" userId="2a1e0098-5dc4-4049-80c3-9d1d60d2f212" providerId="ADAL" clId="{BC02AEA5-3372-47E2-9A8D-29904437E759}" dt="2024-06-26T00:45:45.542" v="2670" actId="478"/>
          <ac:spMkLst>
            <pc:docMk/>
            <pc:sldMk cId="2333847859" sldId="379"/>
            <ac:spMk id="9" creationId="{DC26D818-D735-A5FB-39AF-09F07AF276B7}"/>
          </ac:spMkLst>
        </pc:spChg>
        <pc:picChg chg="add mod">
          <ac:chgData name="Mina Farmanbar" userId="2a1e0098-5dc4-4049-80c3-9d1d60d2f212" providerId="ADAL" clId="{BC02AEA5-3372-47E2-9A8D-29904437E759}" dt="2024-06-26T18:57:33.148" v="2993" actId="1076"/>
          <ac:picMkLst>
            <pc:docMk/>
            <pc:sldMk cId="2333847859" sldId="379"/>
            <ac:picMk id="6" creationId="{6E28BD7E-335E-97B3-8F96-1FBAB991AD60}"/>
          </ac:picMkLst>
        </pc:picChg>
        <pc:picChg chg="add del mod ord">
          <ac:chgData name="Mina Farmanbar" userId="2a1e0098-5dc4-4049-80c3-9d1d60d2f212" providerId="ADAL" clId="{BC02AEA5-3372-47E2-9A8D-29904437E759}" dt="2024-06-26T00:45:42.064" v="2668" actId="478"/>
          <ac:picMkLst>
            <pc:docMk/>
            <pc:sldMk cId="2333847859" sldId="379"/>
            <ac:picMk id="7" creationId="{5CD08BA4-9D98-C5A7-3487-9A65037894A6}"/>
          </ac:picMkLst>
        </pc:picChg>
      </pc:sldChg>
      <pc:sldChg chg="addSp modSp add mod ord">
        <pc:chgData name="Mina Farmanbar" userId="2a1e0098-5dc4-4049-80c3-9d1d60d2f212" providerId="ADAL" clId="{BC02AEA5-3372-47E2-9A8D-29904437E759}" dt="2024-06-26T18:32:51.868" v="2739" actId="27636"/>
        <pc:sldMkLst>
          <pc:docMk/>
          <pc:sldMk cId="1552856461" sldId="380"/>
        </pc:sldMkLst>
        <pc:spChg chg="mod">
          <ac:chgData name="Mina Farmanbar" userId="2a1e0098-5dc4-4049-80c3-9d1d60d2f212" providerId="ADAL" clId="{BC02AEA5-3372-47E2-9A8D-29904437E759}" dt="2024-06-26T18:32:51.868" v="2739" actId="27636"/>
          <ac:spMkLst>
            <pc:docMk/>
            <pc:sldMk cId="1552856461" sldId="380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26T18:32:35.841" v="2737" actId="1076"/>
          <ac:picMkLst>
            <pc:docMk/>
            <pc:sldMk cId="1552856461" sldId="380"/>
            <ac:picMk id="2050" creationId="{8E498C06-E496-6AC5-4C06-3563DFF1761C}"/>
          </ac:picMkLst>
        </pc:picChg>
      </pc:sldChg>
      <pc:sldChg chg="add del ord">
        <pc:chgData name="Mina Farmanbar" userId="2a1e0098-5dc4-4049-80c3-9d1d60d2f212" providerId="ADAL" clId="{BC02AEA5-3372-47E2-9A8D-29904437E759}" dt="2024-06-26T18:25:16.911" v="2693" actId="47"/>
        <pc:sldMkLst>
          <pc:docMk/>
          <pc:sldMk cId="911560830" sldId="381"/>
        </pc:sldMkLst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587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353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47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8030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069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499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7551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238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3830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010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356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2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319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577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618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1814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000" b="1">
                <a:latin typeface="calibri light (Headings)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K-Nearest Neighbors (KNN)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 light (Headings)"/>
              </a:rPr>
              <a:t>How to select the correct K?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08320" cy="4302475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the K-Nearest Neighbors is the number of nearest neighbors to examine.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supposed to be specified by the user. 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how do we choose the right </a:t>
            </a:r>
            <a:r>
              <a:rPr lang="en-US" sz="32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2463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 light (Headings)"/>
              </a:rPr>
              <a:t>How to select the correct 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7223-6A50-2F27-2E3D-6D7FA4B9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= 1    </a:t>
            </a:r>
            <a:r>
              <a:rPr lang="en-US" sz="28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1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= 20   </a:t>
            </a:r>
            <a:r>
              <a:rPr lang="en-US" sz="2800" dirty="0">
                <a:solidFill>
                  <a:srgbClr val="3054E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78C1BE-79B4-8E21-353D-56D08D5A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01217" y="2855934"/>
            <a:ext cx="659703" cy="676914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5F890E-DFFA-8C1A-B774-5B598A2A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847573" y="2567836"/>
            <a:ext cx="1850255" cy="387230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cotter plot showing age and income attributes. Finding a class for the new input">
            <a:extLst>
              <a:ext uri="{FF2B5EF4-FFF2-40B4-BE49-F238E27FC236}">
                <a16:creationId xmlns:a16="http://schemas.microsoft.com/office/drawing/2014/main" id="{62977405-6340-B673-BC90-096839D8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65" y="2555307"/>
            <a:ext cx="6630688" cy="34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B9814-4829-14A1-4FD7-1E11F27E7A34}"/>
              </a:ext>
            </a:extLst>
          </p:cNvPr>
          <p:cNvSpPr txBox="1"/>
          <p:nvPr/>
        </p:nvSpPr>
        <p:spPr>
          <a:xfrm>
            <a:off x="5999969" y="4897677"/>
            <a:ext cx="3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3ADE8B4-53E7-66EB-CFE3-222323ED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0071" y="4997884"/>
            <a:ext cx="194912" cy="236133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DEA4C26-7644-C50E-B61B-D3EAAD11B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9967" y="4997885"/>
            <a:ext cx="288099" cy="313151"/>
          </a:xfrm>
          <a:prstGeom prst="flowChartConnec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70C34-15A6-2064-40BE-9B1FAACA8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872625" y="2993721"/>
            <a:ext cx="1169533" cy="2050024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0430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FE675-1688-90C2-AF16-A05A59793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 light (Headings)"/>
              </a:rPr>
              <a:t>How can we find the best value for K?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99616-A23D-1BD8-AFD7-B98097F35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191532" cy="4151348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Reserve part of your data for testing the model's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Start with </a:t>
            </a:r>
            <a:r>
              <a:rPr lang="en-US" sz="28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= 1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train the model, and test it using the reserved data to calculate accuracy.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Increase </a:t>
            </a:r>
            <a:r>
              <a:rPr lang="en-US" sz="28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repeat the process, checking accuracy each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the </a:t>
            </a:r>
            <a:r>
              <a:rPr lang="en-US" sz="28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gives the best accuracy for your model.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41E9A-C785-2EA3-2747-F125379F94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08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pPr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4000" dirty="0">
                <a:latin typeface="calibri light (Headings)"/>
              </a:rPr>
              <a:t>How to select the correct K?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D7223-6A50-2F27-2E3D-6D7FA4B9C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 = 4    </a:t>
            </a:r>
            <a:r>
              <a:rPr lang="en-US" sz="2800" dirty="0">
                <a:solidFill>
                  <a:srgbClr val="FFA3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 3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0D78C1BE-79B4-8E21-353D-56D08D5AD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01217" y="2855934"/>
            <a:ext cx="659703" cy="676914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B5F890E-DFFA-8C1A-B774-5B598A2A0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4847573" y="2567836"/>
            <a:ext cx="1850255" cy="387230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Scotter plot showing age and income attributes and finding class for the new input">
            <a:extLst>
              <a:ext uri="{FF2B5EF4-FFF2-40B4-BE49-F238E27FC236}">
                <a16:creationId xmlns:a16="http://schemas.microsoft.com/office/drawing/2014/main" id="{62977405-6340-B673-BC90-096839D80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7065" y="2555307"/>
            <a:ext cx="6630688" cy="34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F1B9814-4829-14A1-4FD7-1E11F27E7A34}"/>
              </a:ext>
            </a:extLst>
          </p:cNvPr>
          <p:cNvSpPr txBox="1"/>
          <p:nvPr/>
        </p:nvSpPr>
        <p:spPr>
          <a:xfrm>
            <a:off x="5999969" y="4897677"/>
            <a:ext cx="313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13ADE8B4-53E7-66EB-CFE3-222323EDD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0071" y="4997884"/>
            <a:ext cx="194912" cy="236133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DEA4C26-7644-C50E-B61B-D3EAAD11B8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99967" y="4997885"/>
            <a:ext cx="413359" cy="413359"/>
          </a:xfrm>
          <a:prstGeom prst="flowChartConnec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9F70C34-15A6-2064-40BE-9B1FAACA8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822521" y="3319397"/>
            <a:ext cx="1237981" cy="1739023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236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2FA1A-72AB-F2D4-1647-4C7ED014E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435" y="-1653371"/>
            <a:ext cx="9601200" cy="1653371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K-Nearest Neighbors (KNN)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2235-2E5B-93D3-6F6B-7B03FF65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C44335-A7CB-0E69-1FDD-EB3817AFB0E3}"/>
              </a:ext>
            </a:extLst>
          </p:cNvPr>
          <p:cNvSpPr txBox="1"/>
          <p:nvPr/>
        </p:nvSpPr>
        <p:spPr>
          <a:xfrm>
            <a:off x="2029216" y="2455215"/>
            <a:ext cx="8868428" cy="1831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compute the similarity between cases?</a:t>
            </a:r>
          </a:p>
        </p:txBody>
      </p:sp>
    </p:spTree>
    <p:extLst>
      <p:ext uri="{BB962C8B-B14F-4D97-AF65-F5344CB8AC3E}">
        <p14:creationId xmlns:p14="http://schemas.microsoft.com/office/powerpoint/2010/main" val="37963036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Computing the similarity between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02" y="2222327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90" y="2034436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9657431"/>
              </p:ext>
            </p:extLst>
          </p:nvPr>
        </p:nvGraphicFramePr>
        <p:xfrm>
          <a:off x="1292967" y="3462865"/>
          <a:ext cx="1800964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0096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7BC3679-94B4-789A-8BEF-8467C0B756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69554"/>
              </p:ext>
            </p:extLst>
          </p:nvPr>
        </p:nvGraphicFramePr>
        <p:xfrm>
          <a:off x="3549739" y="3477479"/>
          <a:ext cx="1800964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80096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7227516" y="4243685"/>
                <a:ext cx="275646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7516" y="4243685"/>
                <a:ext cx="2756460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stSylinder 2">
            <a:extLst>
              <a:ext uri="{FF2B5EF4-FFF2-40B4-BE49-F238E27FC236}">
                <a16:creationId xmlns:a16="http://schemas.microsoft.com/office/drawing/2014/main" id="{CE2E6F2C-8B7D-8073-38FC-7C63AF257667}"/>
              </a:ext>
            </a:extLst>
          </p:cNvPr>
          <p:cNvSpPr txBox="1"/>
          <p:nvPr/>
        </p:nvSpPr>
        <p:spPr>
          <a:xfrm>
            <a:off x="7227516" y="5112891"/>
            <a:ext cx="60926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Euclidean distance</a:t>
            </a:r>
            <a:endParaRPr lang="nb-NO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486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Computing the similarity between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9102" y="2222327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90" y="2034436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088460"/>
              </p:ext>
            </p:extLst>
          </p:nvPr>
        </p:nvGraphicFramePr>
        <p:xfrm>
          <a:off x="1192759" y="3475391"/>
          <a:ext cx="2064008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200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5686815" y="4256211"/>
                <a:ext cx="5611921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10.77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6815" y="4256211"/>
                <a:ext cx="5611921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802" y="2458856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A244B70-CA79-A7EC-A341-D98CFE45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322044"/>
              </p:ext>
            </p:extLst>
          </p:nvPr>
        </p:nvGraphicFramePr>
        <p:xfrm>
          <a:off x="3487109" y="3477479"/>
          <a:ext cx="2064008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32004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103200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p:cxnSp>
        <p:nvCxnSpPr>
          <p:cNvPr id="4" name="Rett pilkobling 3">
            <a:extLst>
              <a:ext uri="{FF2B5EF4-FFF2-40B4-BE49-F238E27FC236}">
                <a16:creationId xmlns:a16="http://schemas.microsoft.com/office/drawing/2014/main" id="{FB801E9E-6C04-37FF-BAA2-B9F4E88A4F36}"/>
              </a:ext>
            </a:extLst>
          </p:cNvPr>
          <p:cNvCxnSpPr/>
          <p:nvPr/>
        </p:nvCxnSpPr>
        <p:spPr>
          <a:xfrm flipH="1">
            <a:off x="5551117" y="4703449"/>
            <a:ext cx="949074" cy="8028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tt pilkobling 7">
            <a:extLst>
              <a:ext uri="{FF2B5EF4-FFF2-40B4-BE49-F238E27FC236}">
                <a16:creationId xmlns:a16="http://schemas.microsoft.com/office/drawing/2014/main" id="{69BD11EF-DD1A-84F3-C9FD-600A210C0BF5}"/>
              </a:ext>
            </a:extLst>
          </p:cNvPr>
          <p:cNvCxnSpPr>
            <a:cxnSpLocks/>
          </p:cNvCxnSpPr>
          <p:nvPr/>
        </p:nvCxnSpPr>
        <p:spPr>
          <a:xfrm flipH="1">
            <a:off x="5551117" y="4703448"/>
            <a:ext cx="3109178" cy="8028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10">
            <a:extLst>
              <a:ext uri="{FF2B5EF4-FFF2-40B4-BE49-F238E27FC236}">
                <a16:creationId xmlns:a16="http://schemas.microsoft.com/office/drawing/2014/main" id="{1CC8197C-82AD-006E-703C-22F47280395A}"/>
              </a:ext>
            </a:extLst>
          </p:cNvPr>
          <p:cNvSpPr txBox="1"/>
          <p:nvPr/>
        </p:nvSpPr>
        <p:spPr>
          <a:xfrm>
            <a:off x="3256767" y="5506278"/>
            <a:ext cx="345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Features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firts</a:t>
            </a:r>
            <a:r>
              <a:rPr lang="nb-NO" dirty="0"/>
              <a:t> data </a:t>
            </a:r>
            <a:r>
              <a:rPr lang="nb-NO" dirty="0" err="1"/>
              <a:t>point</a:t>
            </a:r>
            <a:r>
              <a:rPr lang="nb-NO" dirty="0"/>
              <a:t> </a:t>
            </a:r>
          </a:p>
        </p:txBody>
      </p:sp>
      <p:cxnSp>
        <p:nvCxnSpPr>
          <p:cNvPr id="13" name="Rett pilkobling 12">
            <a:extLst>
              <a:ext uri="{FF2B5EF4-FFF2-40B4-BE49-F238E27FC236}">
                <a16:creationId xmlns:a16="http://schemas.microsoft.com/office/drawing/2014/main" id="{FE3FCD76-A986-A3DA-D7F2-7998FE34B53B}"/>
              </a:ext>
            </a:extLst>
          </p:cNvPr>
          <p:cNvCxnSpPr>
            <a:cxnSpLocks/>
          </p:cNvCxnSpPr>
          <p:nvPr/>
        </p:nvCxnSpPr>
        <p:spPr>
          <a:xfrm>
            <a:off x="7726191" y="4703448"/>
            <a:ext cx="1533167" cy="10197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Rett pilkobling 14">
            <a:extLst>
              <a:ext uri="{FF2B5EF4-FFF2-40B4-BE49-F238E27FC236}">
                <a16:creationId xmlns:a16="http://schemas.microsoft.com/office/drawing/2014/main" id="{8B46AE5C-F22A-FD90-5D50-7EBF6314C595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358135" y="4694374"/>
            <a:ext cx="207391" cy="10288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TekstSylinder 16">
            <a:extLst>
              <a:ext uri="{FF2B5EF4-FFF2-40B4-BE49-F238E27FC236}">
                <a16:creationId xmlns:a16="http://schemas.microsoft.com/office/drawing/2014/main" id="{D668B4EC-616E-66AD-F924-977A28BB7A3E}"/>
              </a:ext>
            </a:extLst>
          </p:cNvPr>
          <p:cNvSpPr txBox="1"/>
          <p:nvPr/>
        </p:nvSpPr>
        <p:spPr>
          <a:xfrm>
            <a:off x="7522728" y="5723209"/>
            <a:ext cx="3670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/>
              <a:t>Features</a:t>
            </a:r>
            <a:r>
              <a:rPr lang="nb-NO" dirty="0"/>
              <a:t> for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second</a:t>
            </a:r>
            <a:r>
              <a:rPr lang="nb-NO" dirty="0"/>
              <a:t> data </a:t>
            </a:r>
            <a:r>
              <a:rPr lang="nb-NO" dirty="0" err="1"/>
              <a:t>point</a:t>
            </a:r>
            <a:r>
              <a:rPr lang="nb-NO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75051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Computing the similarity between cases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2052" name="Picture 4" descr="Customer - Free people icons">
            <a:extLst>
              <a:ext uri="{FF2B5EF4-FFF2-40B4-BE49-F238E27FC236}">
                <a16:creationId xmlns:a16="http://schemas.microsoft.com/office/drawing/2014/main" id="{5CCC5ABF-550A-91A7-DFFF-1C2C96789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9491" y="2159697"/>
            <a:ext cx="1150893" cy="1150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ector design customer male icon style">
            <a:extLst>
              <a:ext uri="{FF2B5EF4-FFF2-40B4-BE49-F238E27FC236}">
                <a16:creationId xmlns:a16="http://schemas.microsoft.com/office/drawing/2014/main" id="{97826052-3AED-FD08-7E79-F09F675F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1890" y="2034436"/>
            <a:ext cx="1476571" cy="147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BDB1E8B-211D-2878-B07A-D75D34FB7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032690"/>
              </p:ext>
            </p:extLst>
          </p:nvPr>
        </p:nvGraphicFramePr>
        <p:xfrm>
          <a:off x="1180232" y="3538021"/>
          <a:ext cx="2769892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110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96291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  <a:gridCol w="1184868">
                  <a:extLst>
                    <a:ext uri="{9D8B030D-6E8A-4147-A177-3AD203B41FA5}">
                      <a16:colId xmlns:a16="http://schemas.microsoft.com/office/drawing/2014/main" val="214207376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1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/>
              <p:nvPr/>
            </p:nvSpPr>
            <p:spPr>
              <a:xfrm>
                <a:off x="2442574" y="5283346"/>
                <a:ext cx="701345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34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190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200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11.87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8602500-C447-7399-4C26-748A9166A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74" y="5283346"/>
                <a:ext cx="7013458" cy="4472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/>
              <p:nvPr/>
            </p:nvSpPr>
            <p:spPr>
              <a:xfrm>
                <a:off x="6353827" y="3110210"/>
                <a:ext cx="6093912" cy="15292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nary>
                            <m:naryPr>
                              <m:chr m:val="∑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 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939942-B1E9-FA99-56A0-B91D84138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827" y="3110210"/>
                <a:ext cx="6093912" cy="152920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6DEEAB-5F97-32B1-0B33-23AEFA5CB6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463141"/>
              </p:ext>
            </p:extLst>
          </p:nvPr>
        </p:nvGraphicFramePr>
        <p:xfrm>
          <a:off x="4526769" y="3527583"/>
          <a:ext cx="2769892" cy="114177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22110">
                  <a:extLst>
                    <a:ext uri="{9D8B030D-6E8A-4147-A177-3AD203B41FA5}">
                      <a16:colId xmlns:a16="http://schemas.microsoft.com/office/drawing/2014/main" val="4028235259"/>
                    </a:ext>
                  </a:extLst>
                </a:gridCol>
                <a:gridCol w="962914">
                  <a:extLst>
                    <a:ext uri="{9D8B030D-6E8A-4147-A177-3AD203B41FA5}">
                      <a16:colId xmlns:a16="http://schemas.microsoft.com/office/drawing/2014/main" val="2638875439"/>
                    </a:ext>
                  </a:extLst>
                </a:gridCol>
                <a:gridCol w="1184868">
                  <a:extLst>
                    <a:ext uri="{9D8B030D-6E8A-4147-A177-3AD203B41FA5}">
                      <a16:colId xmlns:a16="http://schemas.microsoft.com/office/drawing/2014/main" val="2142073765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Customer 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536634"/>
                  </a:ext>
                </a:extLst>
              </a:tr>
              <a:tr h="40009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Education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089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8052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8408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4459533"/>
          </a:xfrm>
        </p:spPr>
        <p:txBody>
          <a:bodyPr>
            <a:normAutofit/>
          </a:bodyPr>
          <a:lstStyle/>
          <a:p>
            <a:pPr algn="ctr"/>
            <a:r>
              <a:rPr lang="en-US" sz="4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course, we have to </a:t>
            </a:r>
            <a:r>
              <a:rPr lang="en-US" sz="4400" b="1" i="0" dirty="0">
                <a:solidFill>
                  <a:srgbClr val="2043B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normalize</a:t>
            </a:r>
            <a:r>
              <a:rPr lang="en-US" sz="4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our </a:t>
            </a:r>
            <a:r>
              <a:rPr lang="en-US" sz="4400" b="0" i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 set </a:t>
            </a:r>
            <a:r>
              <a:rPr lang="en-US" sz="4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get the accurate dissimilarity measure.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D93CE4-5EA9-E95E-54AA-C55F3F05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475" y="-1744415"/>
            <a:ext cx="9779183" cy="1744415"/>
          </a:xfrm>
        </p:spPr>
        <p:txBody>
          <a:bodyPr/>
          <a:lstStyle/>
          <a:p>
            <a:r>
              <a:rPr lang="en-US" dirty="0">
                <a:latin typeface="Calibri Light" panose="020F0302020204030204" pitchFamily="34" charset="0"/>
                <a:cs typeface="Calibri Light" panose="020F0302020204030204" pitchFamily="34" charset="0"/>
              </a:rPr>
              <a:t>K-Nearest Neighbors (KNN)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7263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F7BD-828D-616B-6744-CD12DBDC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  <a:r>
              <a:rPr lang="en-US" sz="4400" dirty="0"/>
              <a:t> using KNN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8D212-8968-9010-A63A-114775818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5605190" cy="4459533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Nearest neighbors analysis can also be used to predict continuous values.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this case, we use the average or median value of the nearest neighbors to make a prediction.</a:t>
            </a:r>
            <a:endParaRPr lang="en-US" sz="2800" b="0" i="0" dirty="0"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084A5-50FA-6DBF-6C42-7436F9CCA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170" name="Picture 2" descr="predicting housing price using KNN">
            <a:extLst>
              <a:ext uri="{FF2B5EF4-FFF2-40B4-BE49-F238E27FC236}">
                <a16:creationId xmlns:a16="http://schemas.microsoft.com/office/drawing/2014/main" id="{6879EA4A-5C90-8C97-11DA-F72319601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718" y="2209799"/>
            <a:ext cx="3162561" cy="3162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CA4565-0270-70A6-FDF2-B7B8FD858950}"/>
              </a:ext>
            </a:extLst>
          </p:cNvPr>
          <p:cNvSpPr txBox="1"/>
          <p:nvPr/>
        </p:nvSpPr>
        <p:spPr>
          <a:xfrm>
            <a:off x="7459911" y="5154845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4161E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https://miro.medium.com/v2/resize:fit:720/format:webp/0*gC_KP-oRRxCZXLqb.png</a:t>
            </a:r>
          </a:p>
        </p:txBody>
      </p:sp>
    </p:spTree>
    <p:extLst>
      <p:ext uri="{BB962C8B-B14F-4D97-AF65-F5344CB8AC3E}">
        <p14:creationId xmlns:p14="http://schemas.microsoft.com/office/powerpoint/2010/main" val="1299026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60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K-Nearest Neighbors (KNN)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40" y="1779237"/>
            <a:ext cx="9508320" cy="4302475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simple, easy-to-implement 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supervised machine learning algorithm that can be used to solve both: 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Regression problems</a:t>
            </a:r>
          </a:p>
          <a:p>
            <a:pPr marL="45720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800" b="0" i="0" dirty="0">
                <a:solidFill>
                  <a:srgbClr val="161616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imilar points can be found near one another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7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8769" y="-1371600"/>
            <a:ext cx="9692640" cy="1371600"/>
          </a:xfrm>
        </p:spPr>
        <p:txBody>
          <a:bodyPr/>
          <a:lstStyle/>
          <a:p>
            <a:r>
              <a:rPr lang="en-US" sz="4400" dirty="0">
                <a:latin typeface="Calibri Light" panose="020F0302020204030204" pitchFamily="34" charset="0"/>
                <a:cs typeface="Calibri Light" panose="020F0302020204030204" pitchFamily="34" charset="0"/>
              </a:rPr>
              <a:t>K-Nearest Neighbors (KNN)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" name="Picture 9" descr="telecom dataset has grouped its customers based on how they use services, creating four categories">
            <a:extLst>
              <a:ext uri="{FF2B5EF4-FFF2-40B4-BE49-F238E27FC236}">
                <a16:creationId xmlns:a16="http://schemas.microsoft.com/office/drawing/2014/main" id="{78CF81DB-9DAD-E3E2-A332-90241E076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37" y="1117717"/>
            <a:ext cx="9880559" cy="49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8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using 1</a:t>
            </a:r>
            <a:r>
              <a:rPr lang="en-US" sz="4000" baseline="30000" dirty="0">
                <a:latin typeface="calibri light (Headings)"/>
              </a:rPr>
              <a:t>st</a:t>
            </a:r>
            <a:r>
              <a:rPr lang="en-US" sz="4000" dirty="0">
                <a:latin typeface="calibri light (Headings)"/>
              </a:rPr>
              <a:t> KNN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telecom dataset has grouped its customers based on how they use services, creating four categories">
            <a:extLst>
              <a:ext uri="{FF2B5EF4-FFF2-40B4-BE49-F238E27FC236}">
                <a16:creationId xmlns:a16="http://schemas.microsoft.com/office/drawing/2014/main" id="{9635EA56-B6CB-E363-184C-BD1531E4B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50" y="2555311"/>
            <a:ext cx="5322921" cy="2877094"/>
          </a:xfrm>
          <a:prstGeom prst="rect">
            <a:avLst/>
          </a:prstGeom>
        </p:spPr>
      </p:pic>
      <p:pic>
        <p:nvPicPr>
          <p:cNvPr id="1026" name="Picture 2" descr="Scotter plot showing age and income attributes">
            <a:extLst>
              <a:ext uri="{FF2B5EF4-FFF2-40B4-BE49-F238E27FC236}">
                <a16:creationId xmlns:a16="http://schemas.microsoft.com/office/drawing/2014/main" id="{A42F066B-E0DA-9085-6F40-C93024EC52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81" y="2655516"/>
            <a:ext cx="5276033" cy="27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689939-EFEE-7E09-B94A-55F3C16B0A43}"/>
              </a:ext>
            </a:extLst>
          </p:cNvPr>
          <p:cNvSpPr txBox="1"/>
          <p:nvPr/>
        </p:nvSpPr>
        <p:spPr>
          <a:xfrm>
            <a:off x="8855902" y="3231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288D6343-AAE7-88A0-B4BF-825AD4DB6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8532" y="3319397"/>
            <a:ext cx="162838" cy="187891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C23E0A55-3BD3-9979-C06A-CC35FF40D9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30641" y="3106454"/>
            <a:ext cx="551145" cy="538620"/>
          </a:xfrm>
          <a:prstGeom prst="flowChartConnec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03DAE0C-4361-6251-DF32-FA0D9F467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540668" y="2981195"/>
            <a:ext cx="1270686" cy="204138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509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using 1st KNN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9C0C2258-E81C-E03B-4C92-D1263CB3A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4833" y="2956142"/>
            <a:ext cx="551145" cy="538620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98942B9-C1CD-AE74-E319-0421646D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7791189" y="2668044"/>
            <a:ext cx="1834357" cy="366977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834D3FF-8531-4C73-333B-836F4D84416B}"/>
              </a:ext>
            </a:extLst>
          </p:cNvPr>
          <p:cNvSpPr txBox="1"/>
          <p:nvPr/>
        </p:nvSpPr>
        <p:spPr>
          <a:xfrm>
            <a:off x="1653436" y="5448822"/>
            <a:ext cx="515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1, Predicted Class is : Class#1 (</a:t>
            </a:r>
            <a:r>
              <a:rPr lang="en-US" dirty="0">
                <a:solidFill>
                  <a:srgbClr val="1F1F1F"/>
                </a:solidFill>
                <a:latin typeface="Source Sans Pro" panose="020B0503030403020204" pitchFamily="34" charset="0"/>
              </a:rPr>
              <a:t>Basic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 Service</a:t>
            </a:r>
            <a:r>
              <a:rPr lang="en-US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9703334-5082-1222-1C12-F412478A9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 descr="telecom dataset has grouped its customers based on how they use services, creating four categories">
            <a:extLst>
              <a:ext uri="{FF2B5EF4-FFF2-40B4-BE49-F238E27FC236}">
                <a16:creationId xmlns:a16="http://schemas.microsoft.com/office/drawing/2014/main" id="{6B5332C2-6238-FCA5-D040-CB9E28B76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98" y="2480155"/>
            <a:ext cx="5322921" cy="2877094"/>
          </a:xfrm>
          <a:prstGeom prst="rect">
            <a:avLst/>
          </a:prstGeom>
        </p:spPr>
      </p:pic>
      <p:pic>
        <p:nvPicPr>
          <p:cNvPr id="11" name="Picture 2" descr="Scotter plot showing age and income attributes">
            <a:extLst>
              <a:ext uri="{FF2B5EF4-FFF2-40B4-BE49-F238E27FC236}">
                <a16:creationId xmlns:a16="http://schemas.microsoft.com/office/drawing/2014/main" id="{95487BAC-19D8-EB0F-9279-2F46C0062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81" y="2655516"/>
            <a:ext cx="5276033" cy="27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F1A2DBF-F6DD-42F1-9B8C-E7C4FE1EFF50}"/>
              </a:ext>
            </a:extLst>
          </p:cNvPr>
          <p:cNvSpPr txBox="1"/>
          <p:nvPr/>
        </p:nvSpPr>
        <p:spPr>
          <a:xfrm>
            <a:off x="8855902" y="3231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0A91A90A-C5EA-01F6-2697-1A04ED904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8532" y="3319397"/>
            <a:ext cx="162838" cy="187891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92EE63A3-8610-247E-B367-2AC1367D8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30641" y="3106454"/>
            <a:ext cx="551145" cy="538620"/>
          </a:xfrm>
          <a:prstGeom prst="flowChartConnec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2D7EE0-62E3-11C5-6507-2B9C126BB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7540668" y="2981195"/>
            <a:ext cx="1270686" cy="204138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103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Classification using 1st KNN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38F2F9-8D48-7C5E-077E-CB5BE0B8D227}"/>
              </a:ext>
            </a:extLst>
          </p:cNvPr>
          <p:cNvSpPr txBox="1"/>
          <p:nvPr/>
        </p:nvSpPr>
        <p:spPr>
          <a:xfrm>
            <a:off x="1653436" y="5448822"/>
            <a:ext cx="4996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3, Predicted Class is : Class#3 (</a:t>
            </a:r>
            <a:r>
              <a:rPr lang="en-US" b="0" i="0" dirty="0">
                <a:solidFill>
                  <a:srgbClr val="1F1F1F"/>
                </a:solidFill>
                <a:effectLst/>
                <a:latin typeface="Source Sans Pro" panose="020B0503030403020204" pitchFamily="34" charset="0"/>
              </a:rPr>
              <a:t>Plus Service</a:t>
            </a:r>
            <a:r>
              <a:rPr lang="en-US" dirty="0"/>
              <a:t>)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E077B5A-9214-D452-9F39-2B044CF15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4">
            <a:extLst>
              <a:ext uri="{FF2B5EF4-FFF2-40B4-BE49-F238E27FC236}">
                <a16:creationId xmlns:a16="http://schemas.microsoft.com/office/drawing/2014/main" id="{28F8C36F-5588-623D-863E-0F64FFD994E4}"/>
              </a:ext>
            </a:extLst>
          </p:cNvPr>
          <p:cNvSpPr txBox="1">
            <a:spLocks/>
          </p:cNvSpPr>
          <p:nvPr/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CA01619C-B98F-D3FC-8A8F-97AFBFACA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44833" y="2956142"/>
            <a:ext cx="551145" cy="538620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FCFDB0E-FC6F-C475-67E7-1E776F44E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7791189" y="2668044"/>
            <a:ext cx="1834357" cy="366977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telecom dataset has grouped its customers based on how they use services, creating four categories">
            <a:extLst>
              <a:ext uri="{FF2B5EF4-FFF2-40B4-BE49-F238E27FC236}">
                <a16:creationId xmlns:a16="http://schemas.microsoft.com/office/drawing/2014/main" id="{15D2B7DA-6B8C-4FA9-A587-7E5EA7BDD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254" y="2430050"/>
            <a:ext cx="5322921" cy="2877094"/>
          </a:xfrm>
          <a:prstGeom prst="rect">
            <a:avLst/>
          </a:prstGeom>
        </p:spPr>
      </p:pic>
      <p:pic>
        <p:nvPicPr>
          <p:cNvPr id="25" name="Picture 2" descr="Scotter plot showing age and income attributes">
            <a:extLst>
              <a:ext uri="{FF2B5EF4-FFF2-40B4-BE49-F238E27FC236}">
                <a16:creationId xmlns:a16="http://schemas.microsoft.com/office/drawing/2014/main" id="{4E5971D2-3E19-C9F4-CC07-972BDF9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81" y="2655516"/>
            <a:ext cx="5276033" cy="2780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05E897A-10FB-A75E-2E8A-13EF33624817}"/>
              </a:ext>
            </a:extLst>
          </p:cNvPr>
          <p:cNvSpPr txBox="1"/>
          <p:nvPr/>
        </p:nvSpPr>
        <p:spPr>
          <a:xfrm>
            <a:off x="8855902" y="323171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831186D1-2F05-0EFC-9A4E-CEC9C5A51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8532" y="3319397"/>
            <a:ext cx="162838" cy="187891"/>
          </a:xfrm>
          <a:prstGeom prst="flowChartConnector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671C392C-9B31-7919-7775-4B438B3E4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30016" y="3043823"/>
            <a:ext cx="1252603" cy="789141"/>
          </a:xfrm>
          <a:prstGeom prst="flowChartConnector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C52F22-B57B-DD3E-7182-36271D6368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7465512" y="3219190"/>
            <a:ext cx="1060261" cy="240825"/>
          </a:xfrm>
          <a:prstGeom prst="straightConnector1">
            <a:avLst/>
          </a:prstGeom>
          <a:ln>
            <a:solidFill>
              <a:srgbClr val="ED10D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3496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60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K-Nearest Neighbors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40" y="1779237"/>
            <a:ext cx="9508320" cy="4302475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The </a:t>
            </a:r>
            <a:r>
              <a:rPr lang="en-US" sz="2800" dirty="0">
                <a:solidFill>
                  <a:srgbClr val="3054E5"/>
                </a:solidFill>
              </a:rPr>
              <a:t>K-Nearest Neighbors</a:t>
            </a:r>
            <a:r>
              <a:rPr lang="en-US" sz="2800" dirty="0">
                <a:solidFill>
                  <a:srgbClr val="00B050"/>
                </a:solidFill>
              </a:rPr>
              <a:t> </a:t>
            </a:r>
            <a:r>
              <a:rPr lang="en-US" sz="2800" dirty="0"/>
              <a:t>algorithm: 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Takes a bunch of labeled points and uses them to learn how to label other points. 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It classifies cases based on their similarity to other cases.</a:t>
            </a:r>
          </a:p>
          <a:p>
            <a:pPr marL="740664" lvl="1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/>
              <a:t>The distance between two cases is a measure of their dissimilarity.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005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5060" y="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K-Nearest Neighbors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840" y="1779237"/>
            <a:ext cx="9508320" cy="4302475"/>
          </a:xfrm>
        </p:spPr>
        <p:txBody>
          <a:bodyPr>
            <a:normAutofit/>
          </a:bodyPr>
          <a:lstStyle/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/>
              <a:t>Pick a value for </a:t>
            </a:r>
            <a:r>
              <a:rPr lang="en-US" sz="2800" dirty="0">
                <a:solidFill>
                  <a:srgbClr val="2043B7"/>
                </a:solidFill>
              </a:rPr>
              <a:t>K</a:t>
            </a:r>
            <a:r>
              <a:rPr lang="en-US" sz="2800" dirty="0"/>
              <a:t>.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/>
              <a:t>Calculate the </a:t>
            </a:r>
            <a:r>
              <a:rPr lang="en-US" sz="2800" dirty="0">
                <a:solidFill>
                  <a:srgbClr val="3054E5"/>
                </a:solidFill>
              </a:rPr>
              <a:t>distance</a:t>
            </a:r>
            <a:r>
              <a:rPr lang="en-US" sz="2800" dirty="0"/>
              <a:t> of a new case from all cases in the dataset.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/>
              <a:t>Search for the K-observations in the training data that are nearest to the unknown data point. </a:t>
            </a:r>
          </a:p>
          <a:p>
            <a:pPr marL="514350" marR="0" indent="-51435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sz="2800" dirty="0"/>
              <a:t>Predict the class label of the unknown data point using the K-Nearest Neighbors.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10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K-Nearest Neighbors Algorithm Life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931490-C9ED-96C9-F096-E0E231EFE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272" y="2236437"/>
            <a:ext cx="9508320" cy="4302475"/>
          </a:xfrm>
        </p:spPr>
        <p:txBody>
          <a:bodyPr>
            <a:normAutofit/>
          </a:bodyPr>
          <a:lstStyle/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select the correct </a:t>
            </a:r>
            <a:r>
              <a:rPr lang="en-US" sz="3200" dirty="0">
                <a:solidFill>
                  <a:srgbClr val="2043B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457200" marR="0" indent="-4572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to compute the similarity between cases?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9874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31CEEB5-24D6-4096-93EB-9A119C8A69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36768</TotalTime>
  <Words>598</Words>
  <Application>Microsoft Macintosh PowerPoint</Application>
  <PresentationFormat>Widescreen</PresentationFormat>
  <Paragraphs>140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Source Sans Pro</vt:lpstr>
      <vt:lpstr>Tenorite</vt:lpstr>
      <vt:lpstr>Custom</vt:lpstr>
      <vt:lpstr>Machine Learning for Engineers:  K-Nearest Neighbors (KNN)</vt:lpstr>
      <vt:lpstr>K-Nearest Neighbors (KNN)</vt:lpstr>
      <vt:lpstr>K-Nearest Neighbors (KNN)</vt:lpstr>
      <vt:lpstr>Classification using 1st KNN</vt:lpstr>
      <vt:lpstr>Classification using 1st KNN</vt:lpstr>
      <vt:lpstr>Classification using 1st KNN</vt:lpstr>
      <vt:lpstr>K-Nearest Neighbors</vt:lpstr>
      <vt:lpstr>K-Nearest Neighbors Algorithm</vt:lpstr>
      <vt:lpstr>K-Nearest Neighbors Algorithm Life</vt:lpstr>
      <vt:lpstr>How to select the correct K?</vt:lpstr>
      <vt:lpstr>How to select the correct K?</vt:lpstr>
      <vt:lpstr>How can we find the best value for K? </vt:lpstr>
      <vt:lpstr>How to select the correct K?</vt:lpstr>
      <vt:lpstr>K-Nearest Neighbors (KNN)</vt:lpstr>
      <vt:lpstr>Computing the similarity between cases</vt:lpstr>
      <vt:lpstr>Computing the similarity between cases</vt:lpstr>
      <vt:lpstr>Computing the similarity between cases</vt:lpstr>
      <vt:lpstr>K-Nearest Neighbors (KNN)</vt:lpstr>
      <vt:lpstr>Regression using KNN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2024-08-30T14:11:47Z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