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8" r:id="rId5"/>
  </p:sldMasterIdLst>
  <p:notesMasterIdLst>
    <p:notesMasterId r:id="rId25"/>
  </p:notesMasterIdLst>
  <p:handoutMasterIdLst>
    <p:handoutMasterId r:id="rId26"/>
  </p:handoutMasterIdLst>
  <p:sldIdLst>
    <p:sldId id="370" r:id="rId6"/>
    <p:sldId id="411" r:id="rId7"/>
    <p:sldId id="413" r:id="rId8"/>
    <p:sldId id="439" r:id="rId9"/>
    <p:sldId id="435" r:id="rId10"/>
    <p:sldId id="401" r:id="rId11"/>
    <p:sldId id="404" r:id="rId12"/>
    <p:sldId id="406" r:id="rId13"/>
    <p:sldId id="407" r:id="rId14"/>
    <p:sldId id="440" r:id="rId15"/>
    <p:sldId id="441" r:id="rId16"/>
    <p:sldId id="442" r:id="rId17"/>
    <p:sldId id="443" r:id="rId18"/>
    <p:sldId id="445" r:id="rId19"/>
    <p:sldId id="444" r:id="rId20"/>
    <p:sldId id="446" r:id="rId21"/>
    <p:sldId id="352" r:id="rId22"/>
    <p:sldId id="447" r:id="rId23"/>
    <p:sldId id="29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4E5"/>
    <a:srgbClr val="8593A8"/>
    <a:srgbClr val="AEF45D"/>
    <a:srgbClr val="4161E1"/>
    <a:srgbClr val="A8EB65"/>
    <a:srgbClr val="FFD3ED"/>
    <a:srgbClr val="3154E6"/>
    <a:srgbClr val="80B6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78" autoAdjust="0"/>
    <p:restoredTop sz="84050" autoAdjust="0"/>
  </p:normalViewPr>
  <p:slideViewPr>
    <p:cSldViewPr snapToGrid="0">
      <p:cViewPr varScale="1">
        <p:scale>
          <a:sx n="98" d="100"/>
          <a:sy n="98" d="100"/>
        </p:scale>
        <p:origin x="200" y="232"/>
      </p:cViewPr>
      <p:guideLst/>
    </p:cSldViewPr>
  </p:slideViewPr>
  <p:outlineViewPr>
    <p:cViewPr>
      <p:scale>
        <a:sx n="33" d="100"/>
        <a:sy n="33" d="100"/>
      </p:scale>
      <p:origin x="0" y="-774"/>
    </p:cViewPr>
  </p:outlineViewPr>
  <p:notesTextViewPr>
    <p:cViewPr>
      <p:scale>
        <a:sx n="114" d="100"/>
        <a:sy n="114" d="100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a Farmanbar" userId="2a1e0098-5dc4-4049-80c3-9d1d60d2f212" providerId="ADAL" clId="{A1A5FDEE-7883-45B3-BD8F-B38043117713}"/>
    <pc:docChg chg="undo custSel addSld delSld modSld sldOrd">
      <pc:chgData name="Mina Farmanbar" userId="2a1e0098-5dc4-4049-80c3-9d1d60d2f212" providerId="ADAL" clId="{A1A5FDEE-7883-45B3-BD8F-B38043117713}" dt="2024-07-19T10:11:31.013" v="1981" actId="20577"/>
      <pc:docMkLst>
        <pc:docMk/>
      </pc:docMkLst>
      <pc:sldChg chg="modSp mod">
        <pc:chgData name="Mina Farmanbar" userId="2a1e0098-5dc4-4049-80c3-9d1d60d2f212" providerId="ADAL" clId="{A1A5FDEE-7883-45B3-BD8F-B38043117713}" dt="2024-07-01T22:10:45.346" v="1290" actId="27636"/>
        <pc:sldMkLst>
          <pc:docMk/>
          <pc:sldMk cId="2903726376" sldId="352"/>
        </pc:sldMkLst>
        <pc:spChg chg="mod">
          <ac:chgData name="Mina Farmanbar" userId="2a1e0098-5dc4-4049-80c3-9d1d60d2f212" providerId="ADAL" clId="{A1A5FDEE-7883-45B3-BD8F-B38043117713}" dt="2024-07-01T22:10:45.346" v="1290" actId="27636"/>
          <ac:spMkLst>
            <pc:docMk/>
            <pc:sldMk cId="2903726376" sldId="352"/>
            <ac:spMk id="3" creationId="{6F18D212-8968-9010-A63A-114775818B99}"/>
          </ac:spMkLst>
        </pc:spChg>
      </pc:sldChg>
      <pc:sldChg chg="modSp mod modNotesTx">
        <pc:chgData name="Mina Farmanbar" userId="2a1e0098-5dc4-4049-80c3-9d1d60d2f212" providerId="ADAL" clId="{A1A5FDEE-7883-45B3-BD8F-B38043117713}" dt="2024-07-10T12:51:42.257" v="1773"/>
        <pc:sldMkLst>
          <pc:docMk/>
          <pc:sldMk cId="3518625769" sldId="370"/>
        </pc:sldMkLst>
        <pc:spChg chg="mod">
          <ac:chgData name="Mina Farmanbar" userId="2a1e0098-5dc4-4049-80c3-9d1d60d2f212" providerId="ADAL" clId="{A1A5FDEE-7883-45B3-BD8F-B38043117713}" dt="2024-07-10T12:51:42.257" v="1773"/>
          <ac:spMkLst>
            <pc:docMk/>
            <pc:sldMk cId="3518625769" sldId="370"/>
            <ac:spMk id="2" creationId="{94DB8287-6178-6F17-1E2E-A7D1BE0828BB}"/>
          </ac:spMkLst>
        </pc:spChg>
      </pc:sldChg>
      <pc:sldChg chg="addSp delSp modSp add">
        <pc:chgData name="Mina Farmanbar" userId="2a1e0098-5dc4-4049-80c3-9d1d60d2f212" providerId="ADAL" clId="{A1A5FDEE-7883-45B3-BD8F-B38043117713}" dt="2024-07-02T13:52:53.221" v="1758" actId="1076"/>
        <pc:sldMkLst>
          <pc:docMk/>
          <pc:sldMk cId="3796303692" sldId="401"/>
        </pc:sldMkLst>
        <pc:spChg chg="del">
          <ac:chgData name="Mina Farmanbar" userId="2a1e0098-5dc4-4049-80c3-9d1d60d2f212" providerId="ADAL" clId="{A1A5FDEE-7883-45B3-BD8F-B38043117713}" dt="2024-07-02T13:52:50.359" v="1757"/>
          <ac:spMkLst>
            <pc:docMk/>
            <pc:sldMk cId="3796303692" sldId="401"/>
            <ac:spMk id="2" creationId="{6952FA1A-72AB-F2D4-1647-4C7ED014E540}"/>
          </ac:spMkLst>
        </pc:spChg>
        <pc:spChg chg="add mod">
          <ac:chgData name="Mina Farmanbar" userId="2a1e0098-5dc4-4049-80c3-9d1d60d2f212" providerId="ADAL" clId="{A1A5FDEE-7883-45B3-BD8F-B38043117713}" dt="2024-07-02T13:52:53.221" v="1758" actId="1076"/>
          <ac:spMkLst>
            <pc:docMk/>
            <pc:sldMk cId="3796303692" sldId="401"/>
            <ac:spMk id="3" creationId="{A0DE0CAD-6E37-90B7-C342-35285112F6BC}"/>
          </ac:spMkLst>
        </pc:spChg>
      </pc:sldChg>
      <pc:sldChg chg="addSp modSp add mod modNotesTx">
        <pc:chgData name="Mina Farmanbar" userId="2a1e0098-5dc4-4049-80c3-9d1d60d2f212" providerId="ADAL" clId="{A1A5FDEE-7883-45B3-BD8F-B38043117713}" dt="2024-07-19T09:07:50.668" v="1832" actId="6549"/>
        <pc:sldMkLst>
          <pc:docMk/>
          <pc:sldMk cId="2826486785" sldId="404"/>
        </pc:sldMkLst>
        <pc:spChg chg="add mod">
          <ac:chgData name="Mina Farmanbar" userId="2a1e0098-5dc4-4049-80c3-9d1d60d2f212" providerId="ADAL" clId="{A1A5FDEE-7883-45B3-BD8F-B38043117713}" dt="2024-07-19T09:05:53.371" v="1818" actId="1076"/>
          <ac:spMkLst>
            <pc:docMk/>
            <pc:sldMk cId="2826486785" sldId="404"/>
            <ac:spMk id="2" creationId="{1B417B83-09DC-1279-5B81-E63180AB640D}"/>
          </ac:spMkLst>
        </pc:spChg>
      </pc:sldChg>
      <pc:sldChg chg="addSp delSp modSp add mod modNotesTx">
        <pc:chgData name="Mina Farmanbar" userId="2a1e0098-5dc4-4049-80c3-9d1d60d2f212" providerId="ADAL" clId="{A1A5FDEE-7883-45B3-BD8F-B38043117713}" dt="2024-07-19T09:43:51.914" v="1958" actId="1076"/>
        <pc:sldMkLst>
          <pc:docMk/>
          <pc:sldMk cId="2875051182" sldId="406"/>
        </pc:sldMkLst>
        <pc:spChg chg="add mod">
          <ac:chgData name="Mina Farmanbar" userId="2a1e0098-5dc4-4049-80c3-9d1d60d2f212" providerId="ADAL" clId="{A1A5FDEE-7883-45B3-BD8F-B38043117713}" dt="2024-07-02T13:53:01.239" v="1760" actId="1076"/>
          <ac:spMkLst>
            <pc:docMk/>
            <pc:sldMk cId="2875051182" sldId="406"/>
            <ac:spMk id="3" creationId="{4D9EEC9E-133A-2A15-77EF-1C3F0F422068}"/>
          </ac:spMkLst>
        </pc:spChg>
        <pc:spChg chg="add del mod">
          <ac:chgData name="Mina Farmanbar" userId="2a1e0098-5dc4-4049-80c3-9d1d60d2f212" providerId="ADAL" clId="{A1A5FDEE-7883-45B3-BD8F-B38043117713}" dt="2024-07-19T09:09:58.650" v="1860" actId="478"/>
          <ac:spMkLst>
            <pc:docMk/>
            <pc:sldMk cId="2875051182" sldId="406"/>
            <ac:spMk id="4" creationId="{CAC780B4-233F-DA40-2DF5-BB4012AE0DE9}"/>
          </ac:spMkLst>
        </pc:spChg>
        <pc:spChg chg="add del mod">
          <ac:chgData name="Mina Farmanbar" userId="2a1e0098-5dc4-4049-80c3-9d1d60d2f212" providerId="ADAL" clId="{A1A5FDEE-7883-45B3-BD8F-B38043117713}" dt="2024-07-02T13:52:59.053" v="1759"/>
          <ac:spMkLst>
            <pc:docMk/>
            <pc:sldMk cId="2875051182" sldId="406"/>
            <ac:spMk id="4" creationId="{D55CCB72-9040-2741-B50A-D3D77122C011}"/>
          </ac:spMkLst>
        </pc:spChg>
        <pc:spChg chg="del">
          <ac:chgData name="Mina Farmanbar" userId="2a1e0098-5dc4-4049-80c3-9d1d60d2f212" providerId="ADAL" clId="{A1A5FDEE-7883-45B3-BD8F-B38043117713}" dt="2024-07-01T22:12:02.020" v="1296" actId="478"/>
          <ac:spMkLst>
            <pc:docMk/>
            <pc:sldMk cId="2875051182" sldId="406"/>
            <ac:spMk id="6" creationId="{406A5BB2-D05B-64E8-E64B-70EA10C0E316}"/>
          </ac:spMkLst>
        </pc:spChg>
        <pc:spChg chg="add mod">
          <ac:chgData name="Mina Farmanbar" userId="2a1e0098-5dc4-4049-80c3-9d1d60d2f212" providerId="ADAL" clId="{A1A5FDEE-7883-45B3-BD8F-B38043117713}" dt="2024-07-19T09:43:51.914" v="1958" actId="1076"/>
          <ac:spMkLst>
            <pc:docMk/>
            <pc:sldMk cId="2875051182" sldId="406"/>
            <ac:spMk id="6" creationId="{5EE20F22-9461-2B8A-0BC3-E3DA565E4E09}"/>
          </ac:spMkLst>
        </pc:spChg>
        <pc:spChg chg="add mod">
          <ac:chgData name="Mina Farmanbar" userId="2a1e0098-5dc4-4049-80c3-9d1d60d2f212" providerId="ADAL" clId="{A1A5FDEE-7883-45B3-BD8F-B38043117713}" dt="2024-07-19T09:43:51.914" v="1958" actId="1076"/>
          <ac:spMkLst>
            <pc:docMk/>
            <pc:sldMk cId="2875051182" sldId="406"/>
            <ac:spMk id="8" creationId="{F5AE77B7-7520-4599-54D7-2E4A80D28551}"/>
          </ac:spMkLst>
        </pc:spChg>
        <pc:spChg chg="mod">
          <ac:chgData name="Mina Farmanbar" userId="2a1e0098-5dc4-4049-80c3-9d1d60d2f212" providerId="ADAL" clId="{A1A5FDEE-7883-45B3-BD8F-B38043117713}" dt="2024-07-19T09:43:51.914" v="1958" actId="1076"/>
          <ac:spMkLst>
            <pc:docMk/>
            <pc:sldMk cId="2875051182" sldId="406"/>
            <ac:spMk id="10" creationId="{98602500-C447-7399-4C26-748A9166A5AF}"/>
          </ac:spMkLst>
        </pc:spChg>
        <pc:spChg chg="mod">
          <ac:chgData name="Mina Farmanbar" userId="2a1e0098-5dc4-4049-80c3-9d1d60d2f212" providerId="ADAL" clId="{A1A5FDEE-7883-45B3-BD8F-B38043117713}" dt="2024-07-19T09:43:51.914" v="1958" actId="1076"/>
          <ac:spMkLst>
            <pc:docMk/>
            <pc:sldMk cId="2875051182" sldId="406"/>
            <ac:spMk id="12" creationId="{D1939942-B1E9-FA99-56A0-B91D84138D55}"/>
          </ac:spMkLst>
        </pc:spChg>
        <pc:graphicFrameChg chg="mod">
          <ac:chgData name="Mina Farmanbar" userId="2a1e0098-5dc4-4049-80c3-9d1d60d2f212" providerId="ADAL" clId="{A1A5FDEE-7883-45B3-BD8F-B38043117713}" dt="2024-07-19T09:43:51.914" v="1958" actId="1076"/>
          <ac:graphicFrameMkLst>
            <pc:docMk/>
            <pc:sldMk cId="2875051182" sldId="406"/>
            <ac:graphicFrameMk id="2" creationId="{2A244B70-CA79-A7EC-A341-D98CFE4570B2}"/>
          </ac:graphicFrameMkLst>
        </pc:graphicFrameChg>
        <pc:graphicFrameChg chg="mod">
          <ac:chgData name="Mina Farmanbar" userId="2a1e0098-5dc4-4049-80c3-9d1d60d2f212" providerId="ADAL" clId="{A1A5FDEE-7883-45B3-BD8F-B38043117713}" dt="2024-07-19T09:43:51.914" v="1958" actId="1076"/>
          <ac:graphicFrameMkLst>
            <pc:docMk/>
            <pc:sldMk cId="2875051182" sldId="406"/>
            <ac:graphicFrameMk id="7" creationId="{DBDB1E8B-211D-2878-B07A-D75D34FB7960}"/>
          </ac:graphicFrameMkLst>
        </pc:graphicFrameChg>
        <pc:picChg chg="mod">
          <ac:chgData name="Mina Farmanbar" userId="2a1e0098-5dc4-4049-80c3-9d1d60d2f212" providerId="ADAL" clId="{A1A5FDEE-7883-45B3-BD8F-B38043117713}" dt="2024-07-19T09:43:51.914" v="1958" actId="1076"/>
          <ac:picMkLst>
            <pc:docMk/>
            <pc:sldMk cId="2875051182" sldId="406"/>
            <ac:picMk id="2052" creationId="{5CCC5ABF-550A-91A7-DFFF-1C2C967894E8}"/>
          </ac:picMkLst>
        </pc:picChg>
        <pc:picChg chg="mod">
          <ac:chgData name="Mina Farmanbar" userId="2a1e0098-5dc4-4049-80c3-9d1d60d2f212" providerId="ADAL" clId="{A1A5FDEE-7883-45B3-BD8F-B38043117713}" dt="2024-07-19T09:43:51.914" v="1958" actId="1076"/>
          <ac:picMkLst>
            <pc:docMk/>
            <pc:sldMk cId="2875051182" sldId="406"/>
            <ac:picMk id="2054" creationId="{97826052-3AED-FD08-7E79-F09F675FF66D}"/>
          </ac:picMkLst>
        </pc:picChg>
        <pc:cxnChg chg="add mod">
          <ac:chgData name="Mina Farmanbar" userId="2a1e0098-5dc4-4049-80c3-9d1d60d2f212" providerId="ADAL" clId="{A1A5FDEE-7883-45B3-BD8F-B38043117713}" dt="2024-07-19T09:43:51.914" v="1958" actId="1076"/>
          <ac:cxnSpMkLst>
            <pc:docMk/>
            <pc:sldMk cId="2875051182" sldId="406"/>
            <ac:cxnSpMk id="11" creationId="{054D057E-A826-F129-FC7C-03C521A57205}"/>
          </ac:cxnSpMkLst>
        </pc:cxnChg>
        <pc:cxnChg chg="add mod">
          <ac:chgData name="Mina Farmanbar" userId="2a1e0098-5dc4-4049-80c3-9d1d60d2f212" providerId="ADAL" clId="{A1A5FDEE-7883-45B3-BD8F-B38043117713}" dt="2024-07-19T09:43:51.914" v="1958" actId="1076"/>
          <ac:cxnSpMkLst>
            <pc:docMk/>
            <pc:sldMk cId="2875051182" sldId="406"/>
            <ac:cxnSpMk id="13" creationId="{AB59AD37-F89D-1DF8-5193-9A9ED731B9F7}"/>
          </ac:cxnSpMkLst>
        </pc:cxnChg>
      </pc:sldChg>
      <pc:sldChg chg="addSp delSp modSp add mod">
        <pc:chgData name="Mina Farmanbar" userId="2a1e0098-5dc4-4049-80c3-9d1d60d2f212" providerId="ADAL" clId="{A1A5FDEE-7883-45B3-BD8F-B38043117713}" dt="2024-07-19T09:43:43.800" v="1957" actId="1076"/>
        <pc:sldMkLst>
          <pc:docMk/>
          <pc:sldMk cId="608408292" sldId="407"/>
        </pc:sldMkLst>
        <pc:spChg chg="add mod">
          <ac:chgData name="Mina Farmanbar" userId="2a1e0098-5dc4-4049-80c3-9d1d60d2f212" providerId="ADAL" clId="{A1A5FDEE-7883-45B3-BD8F-B38043117713}" dt="2024-07-02T13:53:06.906" v="1762" actId="1076"/>
          <ac:spMkLst>
            <pc:docMk/>
            <pc:sldMk cId="608408292" sldId="407"/>
            <ac:spMk id="2" creationId="{DAAFF56B-8817-7686-ADE4-221BFCC4E0CD}"/>
          </ac:spMkLst>
        </pc:spChg>
        <pc:spChg chg="add mod">
          <ac:chgData name="Mina Farmanbar" userId="2a1e0098-5dc4-4049-80c3-9d1d60d2f212" providerId="ADAL" clId="{A1A5FDEE-7883-45B3-BD8F-B38043117713}" dt="2024-07-19T09:43:40.086" v="1956" actId="1076"/>
          <ac:spMkLst>
            <pc:docMk/>
            <pc:sldMk cId="608408292" sldId="407"/>
            <ac:spMk id="4" creationId="{1A1FDD90-4A76-29FE-A3C5-795C6D8C4C03}"/>
          </ac:spMkLst>
        </pc:spChg>
        <pc:spChg chg="add del mod">
          <ac:chgData name="Mina Farmanbar" userId="2a1e0098-5dc4-4049-80c3-9d1d60d2f212" providerId="ADAL" clId="{A1A5FDEE-7883-45B3-BD8F-B38043117713}" dt="2024-07-02T13:53:04.347" v="1761"/>
          <ac:spMkLst>
            <pc:docMk/>
            <pc:sldMk cId="608408292" sldId="407"/>
            <ac:spMk id="4" creationId="{786CEF8C-C069-4669-EC64-98EF590F2D57}"/>
          </ac:spMkLst>
        </pc:spChg>
        <pc:spChg chg="del">
          <ac:chgData name="Mina Farmanbar" userId="2a1e0098-5dc4-4049-80c3-9d1d60d2f212" providerId="ADAL" clId="{A1A5FDEE-7883-45B3-BD8F-B38043117713}" dt="2024-07-01T22:12:06.300" v="1297" actId="478"/>
          <ac:spMkLst>
            <pc:docMk/>
            <pc:sldMk cId="608408292" sldId="407"/>
            <ac:spMk id="6" creationId="{406A5BB2-D05B-64E8-E64B-70EA10C0E316}"/>
          </ac:spMkLst>
        </pc:spChg>
        <pc:spChg chg="add mod">
          <ac:chgData name="Mina Farmanbar" userId="2a1e0098-5dc4-4049-80c3-9d1d60d2f212" providerId="ADAL" clId="{A1A5FDEE-7883-45B3-BD8F-B38043117713}" dt="2024-07-19T09:43:40.086" v="1956" actId="1076"/>
          <ac:spMkLst>
            <pc:docMk/>
            <pc:sldMk cId="608408292" sldId="407"/>
            <ac:spMk id="6" creationId="{48947721-4A33-E355-C415-CAAA4F8DB334}"/>
          </ac:spMkLst>
        </pc:spChg>
        <pc:spChg chg="mod">
          <ac:chgData name="Mina Farmanbar" userId="2a1e0098-5dc4-4049-80c3-9d1d60d2f212" providerId="ADAL" clId="{A1A5FDEE-7883-45B3-BD8F-B38043117713}" dt="2024-07-19T09:43:40.086" v="1956" actId="1076"/>
          <ac:spMkLst>
            <pc:docMk/>
            <pc:sldMk cId="608408292" sldId="407"/>
            <ac:spMk id="10" creationId="{98602500-C447-7399-4C26-748A9166A5AF}"/>
          </ac:spMkLst>
        </pc:spChg>
        <pc:spChg chg="mod">
          <ac:chgData name="Mina Farmanbar" userId="2a1e0098-5dc4-4049-80c3-9d1d60d2f212" providerId="ADAL" clId="{A1A5FDEE-7883-45B3-BD8F-B38043117713}" dt="2024-07-19T09:43:43.800" v="1957" actId="1076"/>
          <ac:spMkLst>
            <pc:docMk/>
            <pc:sldMk cId="608408292" sldId="407"/>
            <ac:spMk id="12" creationId="{D1939942-B1E9-FA99-56A0-B91D84138D55}"/>
          </ac:spMkLst>
        </pc:spChg>
        <pc:spChg chg="add mod">
          <ac:chgData name="Mina Farmanbar" userId="2a1e0098-5dc4-4049-80c3-9d1d60d2f212" providerId="ADAL" clId="{A1A5FDEE-7883-45B3-BD8F-B38043117713}" dt="2024-07-19T09:43:40.086" v="1956" actId="1076"/>
          <ac:spMkLst>
            <pc:docMk/>
            <pc:sldMk cId="608408292" sldId="407"/>
            <ac:spMk id="13" creationId="{07B38D82-77D0-1583-2197-006F14113D2D}"/>
          </ac:spMkLst>
        </pc:spChg>
        <pc:graphicFrameChg chg="mod">
          <ac:chgData name="Mina Farmanbar" userId="2a1e0098-5dc4-4049-80c3-9d1d60d2f212" providerId="ADAL" clId="{A1A5FDEE-7883-45B3-BD8F-B38043117713}" dt="2024-07-19T09:43:40.086" v="1956" actId="1076"/>
          <ac:graphicFrameMkLst>
            <pc:docMk/>
            <pc:sldMk cId="608408292" sldId="407"/>
            <ac:graphicFrameMk id="3" creationId="{6B6DEEAB-5F97-32B1-0B33-23AEFA5CB60F}"/>
          </ac:graphicFrameMkLst>
        </pc:graphicFrameChg>
        <pc:graphicFrameChg chg="mod">
          <ac:chgData name="Mina Farmanbar" userId="2a1e0098-5dc4-4049-80c3-9d1d60d2f212" providerId="ADAL" clId="{A1A5FDEE-7883-45B3-BD8F-B38043117713}" dt="2024-07-19T09:43:40.086" v="1956" actId="1076"/>
          <ac:graphicFrameMkLst>
            <pc:docMk/>
            <pc:sldMk cId="608408292" sldId="407"/>
            <ac:graphicFrameMk id="7" creationId="{DBDB1E8B-211D-2878-B07A-D75D34FB7960}"/>
          </ac:graphicFrameMkLst>
        </pc:graphicFrameChg>
        <pc:picChg chg="mod">
          <ac:chgData name="Mina Farmanbar" userId="2a1e0098-5dc4-4049-80c3-9d1d60d2f212" providerId="ADAL" clId="{A1A5FDEE-7883-45B3-BD8F-B38043117713}" dt="2024-07-19T09:43:40.086" v="1956" actId="1076"/>
          <ac:picMkLst>
            <pc:docMk/>
            <pc:sldMk cId="608408292" sldId="407"/>
            <ac:picMk id="2052" creationId="{5CCC5ABF-550A-91A7-DFFF-1C2C967894E8}"/>
          </ac:picMkLst>
        </pc:picChg>
        <pc:picChg chg="mod">
          <ac:chgData name="Mina Farmanbar" userId="2a1e0098-5dc4-4049-80c3-9d1d60d2f212" providerId="ADAL" clId="{A1A5FDEE-7883-45B3-BD8F-B38043117713}" dt="2024-07-19T09:43:40.086" v="1956" actId="1076"/>
          <ac:picMkLst>
            <pc:docMk/>
            <pc:sldMk cId="608408292" sldId="407"/>
            <ac:picMk id="2054" creationId="{97826052-3AED-FD08-7E79-F09F675FF66D}"/>
          </ac:picMkLst>
        </pc:picChg>
        <pc:cxnChg chg="add mod">
          <ac:chgData name="Mina Farmanbar" userId="2a1e0098-5dc4-4049-80c3-9d1d60d2f212" providerId="ADAL" clId="{A1A5FDEE-7883-45B3-BD8F-B38043117713}" dt="2024-07-19T09:43:40.086" v="1956" actId="1076"/>
          <ac:cxnSpMkLst>
            <pc:docMk/>
            <pc:sldMk cId="608408292" sldId="407"/>
            <ac:cxnSpMk id="8" creationId="{54E13037-3475-6006-A4D1-A5A8BBAD46C0}"/>
          </ac:cxnSpMkLst>
        </pc:cxnChg>
        <pc:cxnChg chg="add mod">
          <ac:chgData name="Mina Farmanbar" userId="2a1e0098-5dc4-4049-80c3-9d1d60d2f212" providerId="ADAL" clId="{A1A5FDEE-7883-45B3-BD8F-B38043117713}" dt="2024-07-19T09:43:40.086" v="1956" actId="1076"/>
          <ac:cxnSpMkLst>
            <pc:docMk/>
            <pc:sldMk cId="608408292" sldId="407"/>
            <ac:cxnSpMk id="9" creationId="{549FF673-2176-0078-EDF7-83AEFFF1F3E8}"/>
          </ac:cxnSpMkLst>
        </pc:cxnChg>
        <pc:cxnChg chg="add mod">
          <ac:chgData name="Mina Farmanbar" userId="2a1e0098-5dc4-4049-80c3-9d1d60d2f212" providerId="ADAL" clId="{A1A5FDEE-7883-45B3-BD8F-B38043117713}" dt="2024-07-19T09:43:40.086" v="1956" actId="1076"/>
          <ac:cxnSpMkLst>
            <pc:docMk/>
            <pc:sldMk cId="608408292" sldId="407"/>
            <ac:cxnSpMk id="11" creationId="{4AACF496-78C3-9031-23B0-EE7E824D13DF}"/>
          </ac:cxnSpMkLst>
        </pc:cxnChg>
      </pc:sldChg>
      <pc:sldChg chg="addSp delSp modSp mod modNotesTx">
        <pc:chgData name="Mina Farmanbar" userId="2a1e0098-5dc4-4049-80c3-9d1d60d2f212" providerId="ADAL" clId="{A1A5FDEE-7883-45B3-BD8F-B38043117713}" dt="2024-07-19T09:43:16.357" v="1955" actId="1076"/>
        <pc:sldMkLst>
          <pc:docMk/>
          <pc:sldMk cId="192990043" sldId="411"/>
        </pc:sldMkLst>
        <pc:spChg chg="mod">
          <ac:chgData name="Mina Farmanbar" userId="2a1e0098-5dc4-4049-80c3-9d1d60d2f212" providerId="ADAL" clId="{A1A5FDEE-7883-45B3-BD8F-B38043117713}" dt="2024-07-01T20:29:11.684" v="34" actId="20577"/>
          <ac:spMkLst>
            <pc:docMk/>
            <pc:sldMk cId="192990043" sldId="411"/>
            <ac:spMk id="2" creationId="{3E0AF5D6-11E8-CC5F-772F-2B629BF14FBB}"/>
          </ac:spMkLst>
        </pc:spChg>
        <pc:spChg chg="del mod">
          <ac:chgData name="Mina Farmanbar" userId="2a1e0098-5dc4-4049-80c3-9d1d60d2f212" providerId="ADAL" clId="{A1A5FDEE-7883-45B3-BD8F-B38043117713}" dt="2024-07-01T20:29:00.386" v="13" actId="22"/>
          <ac:spMkLst>
            <pc:docMk/>
            <pc:sldMk cId="192990043" sldId="411"/>
            <ac:spMk id="3" creationId="{FD1C470C-EA3F-AC59-CFC3-2C99D1E1C6EF}"/>
          </ac:spMkLst>
        </pc:spChg>
        <pc:picChg chg="add mod ord">
          <ac:chgData name="Mina Farmanbar" userId="2a1e0098-5dc4-4049-80c3-9d1d60d2f212" providerId="ADAL" clId="{A1A5FDEE-7883-45B3-BD8F-B38043117713}" dt="2024-07-19T09:43:16.357" v="1955" actId="1076"/>
          <ac:picMkLst>
            <pc:docMk/>
            <pc:sldMk cId="192990043" sldId="411"/>
            <ac:picMk id="5" creationId="{6442316E-8AE1-AFB1-2E21-B0E952EED052}"/>
          </ac:picMkLst>
        </pc:picChg>
      </pc:sldChg>
      <pc:sldChg chg="del">
        <pc:chgData name="Mina Farmanbar" userId="2a1e0098-5dc4-4049-80c3-9d1d60d2f212" providerId="ADAL" clId="{A1A5FDEE-7883-45B3-BD8F-B38043117713}" dt="2024-07-01T20:30:01.664" v="42" actId="47"/>
        <pc:sldMkLst>
          <pc:docMk/>
          <pc:sldMk cId="1731745872" sldId="412"/>
        </pc:sldMkLst>
      </pc:sldChg>
      <pc:sldChg chg="modSp mod modNotesTx">
        <pc:chgData name="Mina Farmanbar" userId="2a1e0098-5dc4-4049-80c3-9d1d60d2f212" providerId="ADAL" clId="{A1A5FDEE-7883-45B3-BD8F-B38043117713}" dt="2024-07-19T09:03:54.313" v="1790"/>
        <pc:sldMkLst>
          <pc:docMk/>
          <pc:sldMk cId="3604594187" sldId="413"/>
        </pc:sldMkLst>
        <pc:spChg chg="mod">
          <ac:chgData name="Mina Farmanbar" userId="2a1e0098-5dc4-4049-80c3-9d1d60d2f212" providerId="ADAL" clId="{A1A5FDEE-7883-45B3-BD8F-B38043117713}" dt="2024-07-01T20:30:18.765" v="73" actId="6549"/>
          <ac:spMkLst>
            <pc:docMk/>
            <pc:sldMk cId="3604594187" sldId="413"/>
            <ac:spMk id="2" creationId="{3E0AF5D6-11E8-CC5F-772F-2B629BF14FBB}"/>
          </ac:spMkLst>
        </pc:spChg>
        <pc:spChg chg="mod">
          <ac:chgData name="Mina Farmanbar" userId="2a1e0098-5dc4-4049-80c3-9d1d60d2f212" providerId="ADAL" clId="{A1A5FDEE-7883-45B3-BD8F-B38043117713}" dt="2024-07-01T20:34:44.739" v="287" actId="27636"/>
          <ac:spMkLst>
            <pc:docMk/>
            <pc:sldMk cId="3604594187" sldId="413"/>
            <ac:spMk id="3" creationId="{FD1C470C-EA3F-AC59-CFC3-2C99D1E1C6EF}"/>
          </ac:spMkLst>
        </pc:spChg>
      </pc:sldChg>
      <pc:sldChg chg="del">
        <pc:chgData name="Mina Farmanbar" userId="2a1e0098-5dc4-4049-80c3-9d1d60d2f212" providerId="ADAL" clId="{A1A5FDEE-7883-45B3-BD8F-B38043117713}" dt="2024-07-01T20:30:04.723" v="43" actId="47"/>
        <pc:sldMkLst>
          <pc:docMk/>
          <pc:sldMk cId="638409766" sldId="414"/>
        </pc:sldMkLst>
      </pc:sldChg>
      <pc:sldChg chg="del">
        <pc:chgData name="Mina Farmanbar" userId="2a1e0098-5dc4-4049-80c3-9d1d60d2f212" providerId="ADAL" clId="{A1A5FDEE-7883-45B3-BD8F-B38043117713}" dt="2024-07-01T20:30:05.202" v="44" actId="47"/>
        <pc:sldMkLst>
          <pc:docMk/>
          <pc:sldMk cId="4292818772" sldId="432"/>
        </pc:sldMkLst>
      </pc:sldChg>
      <pc:sldChg chg="del">
        <pc:chgData name="Mina Farmanbar" userId="2a1e0098-5dc4-4049-80c3-9d1d60d2f212" providerId="ADAL" clId="{A1A5FDEE-7883-45B3-BD8F-B38043117713}" dt="2024-07-01T20:30:06.141" v="45" actId="47"/>
        <pc:sldMkLst>
          <pc:docMk/>
          <pc:sldMk cId="1752852560" sldId="433"/>
        </pc:sldMkLst>
      </pc:sldChg>
      <pc:sldChg chg="del">
        <pc:chgData name="Mina Farmanbar" userId="2a1e0098-5dc4-4049-80c3-9d1d60d2f212" providerId="ADAL" clId="{A1A5FDEE-7883-45B3-BD8F-B38043117713}" dt="2024-07-01T20:30:06.517" v="46" actId="47"/>
        <pc:sldMkLst>
          <pc:docMk/>
          <pc:sldMk cId="458349220" sldId="434"/>
        </pc:sldMkLst>
      </pc:sldChg>
      <pc:sldChg chg="addSp delSp modSp mod">
        <pc:chgData name="Mina Farmanbar" userId="2a1e0098-5dc4-4049-80c3-9d1d60d2f212" providerId="ADAL" clId="{A1A5FDEE-7883-45B3-BD8F-B38043117713}" dt="2024-07-02T13:52:46.225" v="1756" actId="1076"/>
        <pc:sldMkLst>
          <pc:docMk/>
          <pc:sldMk cId="3392952865" sldId="435"/>
        </pc:sldMkLst>
        <pc:spChg chg="del mod">
          <ac:chgData name="Mina Farmanbar" userId="2a1e0098-5dc4-4049-80c3-9d1d60d2f212" providerId="ADAL" clId="{A1A5FDEE-7883-45B3-BD8F-B38043117713}" dt="2024-07-01T20:46:14.082" v="352" actId="478"/>
          <ac:spMkLst>
            <pc:docMk/>
            <pc:sldMk cId="3392952865" sldId="435"/>
            <ac:spMk id="2" creationId="{3E0AF5D6-11E8-CC5F-772F-2B629BF14FBB}"/>
          </ac:spMkLst>
        </pc:spChg>
        <pc:spChg chg="add mod">
          <ac:chgData name="Mina Farmanbar" userId="2a1e0098-5dc4-4049-80c3-9d1d60d2f212" providerId="ADAL" clId="{A1A5FDEE-7883-45B3-BD8F-B38043117713}" dt="2024-07-02T13:52:46.225" v="1756" actId="1076"/>
          <ac:spMkLst>
            <pc:docMk/>
            <pc:sldMk cId="3392952865" sldId="435"/>
            <ac:spMk id="2" creationId="{AFB11A77-BE55-D1DC-7CC0-2BE794D65903}"/>
          </ac:spMkLst>
        </pc:spChg>
        <pc:spChg chg="mod">
          <ac:chgData name="Mina Farmanbar" userId="2a1e0098-5dc4-4049-80c3-9d1d60d2f212" providerId="ADAL" clId="{A1A5FDEE-7883-45B3-BD8F-B38043117713}" dt="2024-07-01T20:46:29.801" v="355" actId="14100"/>
          <ac:spMkLst>
            <pc:docMk/>
            <pc:sldMk cId="3392952865" sldId="435"/>
            <ac:spMk id="3" creationId="{FD1C470C-EA3F-AC59-CFC3-2C99D1E1C6EF}"/>
          </ac:spMkLst>
        </pc:spChg>
        <pc:spChg chg="add mod">
          <ac:chgData name="Mina Farmanbar" userId="2a1e0098-5dc4-4049-80c3-9d1d60d2f212" providerId="ADAL" clId="{A1A5FDEE-7883-45B3-BD8F-B38043117713}" dt="2024-07-01T20:46:42.667" v="360" actId="1076"/>
          <ac:spMkLst>
            <pc:docMk/>
            <pc:sldMk cId="3392952865" sldId="435"/>
            <ac:spMk id="5" creationId="{CF48A5F4-D69F-D302-2B13-F805B5CFF987}"/>
          </ac:spMkLst>
        </pc:spChg>
        <pc:picChg chg="add mod">
          <ac:chgData name="Mina Farmanbar" userId="2a1e0098-5dc4-4049-80c3-9d1d60d2f212" providerId="ADAL" clId="{A1A5FDEE-7883-45B3-BD8F-B38043117713}" dt="2024-07-01T20:46:38.716" v="359" actId="1076"/>
          <ac:picMkLst>
            <pc:docMk/>
            <pc:sldMk cId="3392952865" sldId="435"/>
            <ac:picMk id="1026" creationId="{E7217DF2-6E5F-6A86-F65F-A520489908E6}"/>
          </ac:picMkLst>
        </pc:picChg>
      </pc:sldChg>
      <pc:sldChg chg="del">
        <pc:chgData name="Mina Farmanbar" userId="2a1e0098-5dc4-4049-80c3-9d1d60d2f212" providerId="ADAL" clId="{A1A5FDEE-7883-45B3-BD8F-B38043117713}" dt="2024-07-01T20:48:16.563" v="362" actId="47"/>
        <pc:sldMkLst>
          <pc:docMk/>
          <pc:sldMk cId="3390929926" sldId="436"/>
        </pc:sldMkLst>
      </pc:sldChg>
      <pc:sldChg chg="del">
        <pc:chgData name="Mina Farmanbar" userId="2a1e0098-5dc4-4049-80c3-9d1d60d2f212" providerId="ADAL" clId="{A1A5FDEE-7883-45B3-BD8F-B38043117713}" dt="2024-07-01T20:48:17.340" v="364" actId="47"/>
        <pc:sldMkLst>
          <pc:docMk/>
          <pc:sldMk cId="847794795" sldId="437"/>
        </pc:sldMkLst>
      </pc:sldChg>
      <pc:sldChg chg="del">
        <pc:chgData name="Mina Farmanbar" userId="2a1e0098-5dc4-4049-80c3-9d1d60d2f212" providerId="ADAL" clId="{A1A5FDEE-7883-45B3-BD8F-B38043117713}" dt="2024-07-01T20:48:17.037" v="363" actId="47"/>
        <pc:sldMkLst>
          <pc:docMk/>
          <pc:sldMk cId="1001707395" sldId="438"/>
        </pc:sldMkLst>
      </pc:sldChg>
      <pc:sldChg chg="addSp delSp modSp add mod modNotesTx">
        <pc:chgData name="Mina Farmanbar" userId="2a1e0098-5dc4-4049-80c3-9d1d60d2f212" providerId="ADAL" clId="{A1A5FDEE-7883-45B3-BD8F-B38043117713}" dt="2024-07-19T09:04:22.961" v="1791" actId="20577"/>
        <pc:sldMkLst>
          <pc:docMk/>
          <pc:sldMk cId="600654197" sldId="439"/>
        </pc:sldMkLst>
        <pc:spChg chg="add mod">
          <ac:chgData name="Mina Farmanbar" userId="2a1e0098-5dc4-4049-80c3-9d1d60d2f212" providerId="ADAL" clId="{A1A5FDEE-7883-45B3-BD8F-B38043117713}" dt="2024-07-02T13:52:40.611" v="1754" actId="1076"/>
          <ac:spMkLst>
            <pc:docMk/>
            <pc:sldMk cId="600654197" sldId="439"/>
            <ac:spMk id="2" creationId="{3159CF24-05C5-E2DE-C7FF-5EE7322AD2FF}"/>
          </ac:spMkLst>
        </pc:spChg>
        <pc:spChg chg="del">
          <ac:chgData name="Mina Farmanbar" userId="2a1e0098-5dc4-4049-80c3-9d1d60d2f212" providerId="ADAL" clId="{A1A5FDEE-7883-45B3-BD8F-B38043117713}" dt="2024-07-01T22:11:48.195" v="1293" actId="478"/>
          <ac:spMkLst>
            <pc:docMk/>
            <pc:sldMk cId="600654197" sldId="439"/>
            <ac:spMk id="2" creationId="{3E0AF5D6-11E8-CC5F-772F-2B629BF14FBB}"/>
          </ac:spMkLst>
        </pc:spChg>
        <pc:spChg chg="mod">
          <ac:chgData name="Mina Farmanbar" userId="2a1e0098-5dc4-4049-80c3-9d1d60d2f212" providerId="ADAL" clId="{A1A5FDEE-7883-45B3-BD8F-B38043117713}" dt="2024-07-19T09:04:22.961" v="1791" actId="20577"/>
          <ac:spMkLst>
            <pc:docMk/>
            <pc:sldMk cId="600654197" sldId="439"/>
            <ac:spMk id="3" creationId="{FD1C470C-EA3F-AC59-CFC3-2C99D1E1C6EF}"/>
          </ac:spMkLst>
        </pc:spChg>
        <pc:spChg chg="add del mod">
          <ac:chgData name="Mina Farmanbar" userId="2a1e0098-5dc4-4049-80c3-9d1d60d2f212" providerId="ADAL" clId="{A1A5FDEE-7883-45B3-BD8F-B38043117713}" dt="2024-07-01T22:11:50.858" v="1294" actId="478"/>
          <ac:spMkLst>
            <pc:docMk/>
            <pc:sldMk cId="600654197" sldId="439"/>
            <ac:spMk id="5" creationId="{33F4173F-E7B0-0B9D-91F3-4C670B91CD33}"/>
          </ac:spMkLst>
        </pc:spChg>
      </pc:sldChg>
      <pc:sldChg chg="addSp delSp modSp add mod ord modNotesTx">
        <pc:chgData name="Mina Farmanbar" userId="2a1e0098-5dc4-4049-80c3-9d1d60d2f212" providerId="ADAL" clId="{A1A5FDEE-7883-45B3-BD8F-B38043117713}" dt="2024-07-19T09:13:47.736" v="1942" actId="1076"/>
        <pc:sldMkLst>
          <pc:docMk/>
          <pc:sldMk cId="298101042" sldId="440"/>
        </pc:sldMkLst>
        <pc:spChg chg="add mod">
          <ac:chgData name="Mina Farmanbar" userId="2a1e0098-5dc4-4049-80c3-9d1d60d2f212" providerId="ADAL" clId="{A1A5FDEE-7883-45B3-BD8F-B38043117713}" dt="2024-07-02T13:53:13.949" v="1764" actId="1076"/>
          <ac:spMkLst>
            <pc:docMk/>
            <pc:sldMk cId="298101042" sldId="440"/>
            <ac:spMk id="2" creationId="{1F7286DD-36BD-FC9C-8AD4-0E049C58F32B}"/>
          </ac:spMkLst>
        </pc:spChg>
        <pc:spChg chg="mod">
          <ac:chgData name="Mina Farmanbar" userId="2a1e0098-5dc4-4049-80c3-9d1d60d2f212" providerId="ADAL" clId="{A1A5FDEE-7883-45B3-BD8F-B38043117713}" dt="2024-07-19T09:13:47.736" v="1942" actId="1076"/>
          <ac:spMkLst>
            <pc:docMk/>
            <pc:sldMk cId="298101042" sldId="440"/>
            <ac:spMk id="3" creationId="{6F18D212-8968-9010-A63A-114775818B99}"/>
          </ac:spMkLst>
        </pc:spChg>
        <pc:spChg chg="mod">
          <ac:chgData name="Mina Farmanbar" userId="2a1e0098-5dc4-4049-80c3-9d1d60d2f212" providerId="ADAL" clId="{A1A5FDEE-7883-45B3-BD8F-B38043117713}" dt="2024-07-01T20:49:10.309" v="365"/>
          <ac:spMkLst>
            <pc:docMk/>
            <pc:sldMk cId="298101042" sldId="440"/>
            <ac:spMk id="4" creationId="{E33084A5-50FA-6DBF-6C42-7436F9CCA65E}"/>
          </ac:spMkLst>
        </pc:spChg>
        <pc:spChg chg="del">
          <ac:chgData name="Mina Farmanbar" userId="2a1e0098-5dc4-4049-80c3-9d1d60d2f212" providerId="ADAL" clId="{A1A5FDEE-7883-45B3-BD8F-B38043117713}" dt="2024-07-02T13:53:11.732" v="1763"/>
          <ac:spMkLst>
            <pc:docMk/>
            <pc:sldMk cId="298101042" sldId="440"/>
            <ac:spMk id="6" creationId="{15D93CE4-5EA9-E95E-54AA-C55F3F05D5B8}"/>
          </ac:spMkLst>
        </pc:spChg>
      </pc:sldChg>
      <pc:sldChg chg="addSp modSp new mod modNotesTx">
        <pc:chgData name="Mina Farmanbar" userId="2a1e0098-5dc4-4049-80c3-9d1d60d2f212" providerId="ADAL" clId="{A1A5FDEE-7883-45B3-BD8F-B38043117713}" dt="2024-07-19T09:14:24.385" v="1944" actId="207"/>
        <pc:sldMkLst>
          <pc:docMk/>
          <pc:sldMk cId="4204801504" sldId="441"/>
        </pc:sldMkLst>
        <pc:spChg chg="mod">
          <ac:chgData name="Mina Farmanbar" userId="2a1e0098-5dc4-4049-80c3-9d1d60d2f212" providerId="ADAL" clId="{A1A5FDEE-7883-45B3-BD8F-B38043117713}" dt="2024-07-01T20:51:14.481" v="390" actId="20577"/>
          <ac:spMkLst>
            <pc:docMk/>
            <pc:sldMk cId="4204801504" sldId="441"/>
            <ac:spMk id="2" creationId="{573C7DCF-AE42-BF8D-85C6-F88E2444AFB0}"/>
          </ac:spMkLst>
        </pc:spChg>
        <pc:spChg chg="mod">
          <ac:chgData name="Mina Farmanbar" userId="2a1e0098-5dc4-4049-80c3-9d1d60d2f212" providerId="ADAL" clId="{A1A5FDEE-7883-45B3-BD8F-B38043117713}" dt="2024-07-01T20:52:00.899" v="402" actId="207"/>
          <ac:spMkLst>
            <pc:docMk/>
            <pc:sldMk cId="4204801504" sldId="441"/>
            <ac:spMk id="3" creationId="{5C04EB5A-E738-D3C5-097D-E65624302C41}"/>
          </ac:spMkLst>
        </pc:spChg>
        <pc:spChg chg="add mod">
          <ac:chgData name="Mina Farmanbar" userId="2a1e0098-5dc4-4049-80c3-9d1d60d2f212" providerId="ADAL" clId="{A1A5FDEE-7883-45B3-BD8F-B38043117713}" dt="2024-07-19T09:14:24.385" v="1944" actId="207"/>
          <ac:spMkLst>
            <pc:docMk/>
            <pc:sldMk cId="4204801504" sldId="441"/>
            <ac:spMk id="5" creationId="{8C9D5BC6-7D17-A72A-1F1A-7F30281FAF53}"/>
          </ac:spMkLst>
        </pc:spChg>
      </pc:sldChg>
      <pc:sldChg chg="addSp delSp modSp new mod">
        <pc:chgData name="Mina Farmanbar" userId="2a1e0098-5dc4-4049-80c3-9d1d60d2f212" providerId="ADAL" clId="{A1A5FDEE-7883-45B3-BD8F-B38043117713}" dt="2024-07-19T09:44:19.836" v="1961" actId="14100"/>
        <pc:sldMkLst>
          <pc:docMk/>
          <pc:sldMk cId="2488126463" sldId="442"/>
        </pc:sldMkLst>
        <pc:spChg chg="del">
          <ac:chgData name="Mina Farmanbar" userId="2a1e0098-5dc4-4049-80c3-9d1d60d2f212" providerId="ADAL" clId="{A1A5FDEE-7883-45B3-BD8F-B38043117713}" dt="2024-07-02T13:53:16.909" v="1765"/>
          <ac:spMkLst>
            <pc:docMk/>
            <pc:sldMk cId="2488126463" sldId="442"/>
            <ac:spMk id="2" creationId="{B42DD732-B8C2-94E6-1774-A33FBD006D8C}"/>
          </ac:spMkLst>
        </pc:spChg>
        <pc:spChg chg="add mod">
          <ac:chgData name="Mina Farmanbar" userId="2a1e0098-5dc4-4049-80c3-9d1d60d2f212" providerId="ADAL" clId="{A1A5FDEE-7883-45B3-BD8F-B38043117713}" dt="2024-07-19T09:44:13.998" v="1959" actId="1076"/>
          <ac:spMkLst>
            <pc:docMk/>
            <pc:sldMk cId="2488126463" sldId="442"/>
            <ac:spMk id="3" creationId="{1642EAB9-1E69-C0FE-CD60-98B4DEB335AE}"/>
          </ac:spMkLst>
        </pc:spChg>
        <pc:spChg chg="del mod">
          <ac:chgData name="Mina Farmanbar" userId="2a1e0098-5dc4-4049-80c3-9d1d60d2f212" providerId="ADAL" clId="{A1A5FDEE-7883-45B3-BD8F-B38043117713}" dt="2024-07-01T21:01:20.920" v="412" actId="22"/>
          <ac:spMkLst>
            <pc:docMk/>
            <pc:sldMk cId="2488126463" sldId="442"/>
            <ac:spMk id="3" creationId="{C349A467-6AD1-DDF7-40D2-D669D3084F39}"/>
          </ac:spMkLst>
        </pc:spChg>
        <pc:spChg chg="add del mod">
          <ac:chgData name="Mina Farmanbar" userId="2a1e0098-5dc4-4049-80c3-9d1d60d2f212" providerId="ADAL" clId="{A1A5FDEE-7883-45B3-BD8F-B38043117713}" dt="2024-07-02T13:33:28.462" v="1600" actId="478"/>
          <ac:spMkLst>
            <pc:docMk/>
            <pc:sldMk cId="2488126463" sldId="442"/>
            <ac:spMk id="4" creationId="{304E2DE6-97DB-CA4E-F7E3-ADC25DA3E8C8}"/>
          </ac:spMkLst>
        </pc:spChg>
        <pc:spChg chg="add mod">
          <ac:chgData name="Mina Farmanbar" userId="2a1e0098-5dc4-4049-80c3-9d1d60d2f212" providerId="ADAL" clId="{A1A5FDEE-7883-45B3-BD8F-B38043117713}" dt="2024-07-19T09:44:13.998" v="1959" actId="1076"/>
          <ac:spMkLst>
            <pc:docMk/>
            <pc:sldMk cId="2488126463" sldId="442"/>
            <ac:spMk id="5" creationId="{642C5529-84D0-C3BF-D333-D73E792B5826}"/>
          </ac:spMkLst>
        </pc:spChg>
        <pc:spChg chg="add mod">
          <ac:chgData name="Mina Farmanbar" userId="2a1e0098-5dc4-4049-80c3-9d1d60d2f212" providerId="ADAL" clId="{A1A5FDEE-7883-45B3-BD8F-B38043117713}" dt="2024-07-02T13:53:19.005" v="1766" actId="1076"/>
          <ac:spMkLst>
            <pc:docMk/>
            <pc:sldMk cId="2488126463" sldId="442"/>
            <ac:spMk id="6" creationId="{CA415700-8F7D-584A-FC25-2D9F1A633B1C}"/>
          </ac:spMkLst>
        </pc:spChg>
        <pc:spChg chg="add del mod">
          <ac:chgData name="Mina Farmanbar" userId="2a1e0098-5dc4-4049-80c3-9d1d60d2f212" providerId="ADAL" clId="{A1A5FDEE-7883-45B3-BD8F-B38043117713}" dt="2024-07-01T21:01:50.586" v="419" actId="478"/>
          <ac:spMkLst>
            <pc:docMk/>
            <pc:sldMk cId="2488126463" sldId="442"/>
            <ac:spMk id="7" creationId="{DCCB1B73-2DA9-2333-22D9-B5BE100BF0AC}"/>
          </ac:spMkLst>
        </pc:spChg>
        <pc:spChg chg="add del mod">
          <ac:chgData name="Mina Farmanbar" userId="2a1e0098-5dc4-4049-80c3-9d1d60d2f212" providerId="ADAL" clId="{A1A5FDEE-7883-45B3-BD8F-B38043117713}" dt="2024-07-01T21:02:33.059" v="422" actId="3680"/>
          <ac:spMkLst>
            <pc:docMk/>
            <pc:sldMk cId="2488126463" sldId="442"/>
            <ac:spMk id="10" creationId="{BBC90963-9D1E-7152-F49B-2E7D90D5413D}"/>
          </ac:spMkLst>
        </pc:spChg>
        <pc:spChg chg="add mod">
          <ac:chgData name="Mina Farmanbar" userId="2a1e0098-5dc4-4049-80c3-9d1d60d2f212" providerId="ADAL" clId="{A1A5FDEE-7883-45B3-BD8F-B38043117713}" dt="2024-07-19T09:44:13.998" v="1959" actId="1076"/>
          <ac:spMkLst>
            <pc:docMk/>
            <pc:sldMk cId="2488126463" sldId="442"/>
            <ac:spMk id="18" creationId="{E8D12C92-21E0-CC54-81A1-042C36030207}"/>
          </ac:spMkLst>
        </pc:spChg>
        <pc:spChg chg="add mod">
          <ac:chgData name="Mina Farmanbar" userId="2a1e0098-5dc4-4049-80c3-9d1d60d2f212" providerId="ADAL" clId="{A1A5FDEE-7883-45B3-BD8F-B38043117713}" dt="2024-07-19T09:44:13.998" v="1959" actId="1076"/>
          <ac:spMkLst>
            <pc:docMk/>
            <pc:sldMk cId="2488126463" sldId="442"/>
            <ac:spMk id="19" creationId="{9225E8F6-F891-A21C-711A-9BD3465A268C}"/>
          </ac:spMkLst>
        </pc:spChg>
        <pc:spChg chg="add mod">
          <ac:chgData name="Mina Farmanbar" userId="2a1e0098-5dc4-4049-80c3-9d1d60d2f212" providerId="ADAL" clId="{A1A5FDEE-7883-45B3-BD8F-B38043117713}" dt="2024-07-19T09:44:13.998" v="1959" actId="1076"/>
          <ac:spMkLst>
            <pc:docMk/>
            <pc:sldMk cId="2488126463" sldId="442"/>
            <ac:spMk id="20" creationId="{22B3EC2A-0857-D818-1BC5-A7D9F056D75B}"/>
          </ac:spMkLst>
        </pc:spChg>
        <pc:spChg chg="add mod">
          <ac:chgData name="Mina Farmanbar" userId="2a1e0098-5dc4-4049-80c3-9d1d60d2f212" providerId="ADAL" clId="{A1A5FDEE-7883-45B3-BD8F-B38043117713}" dt="2024-07-02T13:26:21.184" v="1528" actId="962"/>
          <ac:spMkLst>
            <pc:docMk/>
            <pc:sldMk cId="2488126463" sldId="442"/>
            <ac:spMk id="27" creationId="{40E040B6-AE50-210B-5AE0-6D1F8408A7BC}"/>
          </ac:spMkLst>
        </pc:spChg>
        <pc:graphicFrameChg chg="add mod">
          <ac:chgData name="Mina Farmanbar" userId="2a1e0098-5dc4-4049-80c3-9d1d60d2f212" providerId="ADAL" clId="{A1A5FDEE-7883-45B3-BD8F-B38043117713}" dt="2024-07-01T21:01:49.748" v="418" actId="1076"/>
          <ac:graphicFrameMkLst>
            <pc:docMk/>
            <pc:sldMk cId="2488126463" sldId="442"/>
            <ac:graphicFrameMk id="8" creationId="{1185CECF-EB28-2874-D68A-D4214FDAB410}"/>
          </ac:graphicFrameMkLst>
        </pc:graphicFrameChg>
        <pc:graphicFrameChg chg="add mod ord modGraphic">
          <ac:chgData name="Mina Farmanbar" userId="2a1e0098-5dc4-4049-80c3-9d1d60d2f212" providerId="ADAL" clId="{A1A5FDEE-7883-45B3-BD8F-B38043117713}" dt="2024-07-19T09:44:13.998" v="1959" actId="1076"/>
          <ac:graphicFrameMkLst>
            <pc:docMk/>
            <pc:sldMk cId="2488126463" sldId="442"/>
            <ac:graphicFrameMk id="11" creationId="{9509D211-E75B-29F4-0234-76FEC3222087}"/>
          </ac:graphicFrameMkLst>
        </pc:graphicFrameChg>
        <pc:picChg chg="add del mod ord">
          <ac:chgData name="Mina Farmanbar" userId="2a1e0098-5dc4-4049-80c3-9d1d60d2f212" providerId="ADAL" clId="{A1A5FDEE-7883-45B3-BD8F-B38043117713}" dt="2024-07-01T21:01:58.943" v="421" actId="478"/>
          <ac:picMkLst>
            <pc:docMk/>
            <pc:sldMk cId="2488126463" sldId="442"/>
            <ac:picMk id="5" creationId="{8B40EDFC-EB14-48C1-FA76-173BC129D688}"/>
          </ac:picMkLst>
        </pc:picChg>
        <pc:picChg chg="add del mod">
          <ac:chgData name="Mina Farmanbar" userId="2a1e0098-5dc4-4049-80c3-9d1d60d2f212" providerId="ADAL" clId="{A1A5FDEE-7883-45B3-BD8F-B38043117713}" dt="2024-07-01T21:09:47.925" v="510" actId="478"/>
          <ac:picMkLst>
            <pc:docMk/>
            <pc:sldMk cId="2488126463" sldId="442"/>
            <ac:picMk id="13" creationId="{EE3AE00A-317D-B56A-23ED-5C7538A46A96}"/>
          </ac:picMkLst>
        </pc:picChg>
        <pc:picChg chg="add mod">
          <ac:chgData name="Mina Farmanbar" userId="2a1e0098-5dc4-4049-80c3-9d1d60d2f212" providerId="ADAL" clId="{A1A5FDEE-7883-45B3-BD8F-B38043117713}" dt="2024-07-19T09:44:19.836" v="1961" actId="14100"/>
          <ac:picMkLst>
            <pc:docMk/>
            <pc:sldMk cId="2488126463" sldId="442"/>
            <ac:picMk id="14" creationId="{E7FC3B8A-213F-59FF-1396-CADAE8E41058}"/>
          </ac:picMkLst>
        </pc:picChg>
        <pc:picChg chg="add mod">
          <ac:chgData name="Mina Farmanbar" userId="2a1e0098-5dc4-4049-80c3-9d1d60d2f212" providerId="ADAL" clId="{A1A5FDEE-7883-45B3-BD8F-B38043117713}" dt="2024-07-19T09:44:17.816" v="1960" actId="14100"/>
          <ac:picMkLst>
            <pc:docMk/>
            <pc:sldMk cId="2488126463" sldId="442"/>
            <ac:picMk id="15" creationId="{3A6DAF01-5A39-28D3-3E37-8F2CFDDC1E16}"/>
          </ac:picMkLst>
        </pc:picChg>
        <pc:picChg chg="add mod">
          <ac:chgData name="Mina Farmanbar" userId="2a1e0098-5dc4-4049-80c3-9d1d60d2f212" providerId="ADAL" clId="{A1A5FDEE-7883-45B3-BD8F-B38043117713}" dt="2024-07-19T09:44:13.998" v="1959" actId="1076"/>
          <ac:picMkLst>
            <pc:docMk/>
            <pc:sldMk cId="2488126463" sldId="442"/>
            <ac:picMk id="17" creationId="{45605099-62F6-4990-BAF1-95BB655B4B5B}"/>
          </ac:picMkLst>
        </pc:picChg>
        <pc:cxnChg chg="add mod">
          <ac:chgData name="Mina Farmanbar" userId="2a1e0098-5dc4-4049-80c3-9d1d60d2f212" providerId="ADAL" clId="{A1A5FDEE-7883-45B3-BD8F-B38043117713}" dt="2024-07-19T09:44:13.998" v="1959" actId="1076"/>
          <ac:cxnSpMkLst>
            <pc:docMk/>
            <pc:sldMk cId="2488126463" sldId="442"/>
            <ac:cxnSpMk id="22" creationId="{B2140BC2-4F49-0693-8F76-7F937E017A98}"/>
          </ac:cxnSpMkLst>
        </pc:cxnChg>
        <pc:cxnChg chg="add mod">
          <ac:chgData name="Mina Farmanbar" userId="2a1e0098-5dc4-4049-80c3-9d1d60d2f212" providerId="ADAL" clId="{A1A5FDEE-7883-45B3-BD8F-B38043117713}" dt="2024-07-19T09:44:13.998" v="1959" actId="1076"/>
          <ac:cxnSpMkLst>
            <pc:docMk/>
            <pc:sldMk cId="2488126463" sldId="442"/>
            <ac:cxnSpMk id="23" creationId="{19B15A2C-B9D3-13C7-7908-F6812191E2C4}"/>
          </ac:cxnSpMkLst>
        </pc:cxnChg>
      </pc:sldChg>
      <pc:sldChg chg="addSp delSp modSp new mod modNotesTx">
        <pc:chgData name="Mina Farmanbar" userId="2a1e0098-5dc4-4049-80c3-9d1d60d2f212" providerId="ADAL" clId="{A1A5FDEE-7883-45B3-BD8F-B38043117713}" dt="2024-07-19T09:49:52.715" v="1980" actId="14100"/>
        <pc:sldMkLst>
          <pc:docMk/>
          <pc:sldMk cId="3126580948" sldId="443"/>
        </pc:sldMkLst>
        <pc:spChg chg="del">
          <ac:chgData name="Mina Farmanbar" userId="2a1e0098-5dc4-4049-80c3-9d1d60d2f212" providerId="ADAL" clId="{A1A5FDEE-7883-45B3-BD8F-B38043117713}" dt="2024-07-01T21:38:20.899" v="787" actId="478"/>
          <ac:spMkLst>
            <pc:docMk/>
            <pc:sldMk cId="3126580948" sldId="443"/>
            <ac:spMk id="2" creationId="{88A67FC7-3013-B147-A5ED-DB253FC62A20}"/>
          </ac:spMkLst>
        </pc:spChg>
        <pc:spChg chg="add mod">
          <ac:chgData name="Mina Farmanbar" userId="2a1e0098-5dc4-4049-80c3-9d1d60d2f212" providerId="ADAL" clId="{A1A5FDEE-7883-45B3-BD8F-B38043117713}" dt="2024-07-02T13:32:20.244" v="1582" actId="1076"/>
          <ac:spMkLst>
            <pc:docMk/>
            <pc:sldMk cId="3126580948" sldId="443"/>
            <ac:spMk id="2" creationId="{E7893FB4-FF55-74CE-0A69-61D8099B977D}"/>
          </ac:spMkLst>
        </pc:spChg>
        <pc:spChg chg="mod">
          <ac:chgData name="Mina Farmanbar" userId="2a1e0098-5dc4-4049-80c3-9d1d60d2f212" providerId="ADAL" clId="{A1A5FDEE-7883-45B3-BD8F-B38043117713}" dt="2024-07-19T09:16:53.827" v="1949"/>
          <ac:spMkLst>
            <pc:docMk/>
            <pc:sldMk cId="3126580948" sldId="443"/>
            <ac:spMk id="3" creationId="{4FB08537-5E62-68DF-B6D1-DA4777E1EB54}"/>
          </ac:spMkLst>
        </pc:spChg>
        <pc:spChg chg="add mod">
          <ac:chgData name="Mina Farmanbar" userId="2a1e0098-5dc4-4049-80c3-9d1d60d2f212" providerId="ADAL" clId="{A1A5FDEE-7883-45B3-BD8F-B38043117713}" dt="2024-07-02T13:26:24.406" v="1529" actId="962"/>
          <ac:spMkLst>
            <pc:docMk/>
            <pc:sldMk cId="3126580948" sldId="443"/>
            <ac:spMk id="5" creationId="{8B7EFCC7-7170-33DC-0142-C957547D4969}"/>
          </ac:spMkLst>
        </pc:spChg>
        <pc:spChg chg="add mod">
          <ac:chgData name="Mina Farmanbar" userId="2a1e0098-5dc4-4049-80c3-9d1d60d2f212" providerId="ADAL" clId="{A1A5FDEE-7883-45B3-BD8F-B38043117713}" dt="2024-07-02T13:26:27.132" v="1531" actId="962"/>
          <ac:spMkLst>
            <pc:docMk/>
            <pc:sldMk cId="3126580948" sldId="443"/>
            <ac:spMk id="6" creationId="{C8157BF6-E9F8-47DB-B601-597BD95B93E3}"/>
          </ac:spMkLst>
        </pc:spChg>
        <pc:spChg chg="add mod">
          <ac:chgData name="Mina Farmanbar" userId="2a1e0098-5dc4-4049-80c3-9d1d60d2f212" providerId="ADAL" clId="{A1A5FDEE-7883-45B3-BD8F-B38043117713}" dt="2024-07-02T13:26:25.673" v="1530" actId="962"/>
          <ac:spMkLst>
            <pc:docMk/>
            <pc:sldMk cId="3126580948" sldId="443"/>
            <ac:spMk id="7" creationId="{179C1C1F-2B44-DFC6-B2B0-79BA1CF91E44}"/>
          </ac:spMkLst>
        </pc:spChg>
        <pc:spChg chg="add mod">
          <ac:chgData name="Mina Farmanbar" userId="2a1e0098-5dc4-4049-80c3-9d1d60d2f212" providerId="ADAL" clId="{A1A5FDEE-7883-45B3-BD8F-B38043117713}" dt="2024-07-01T21:32:57.187" v="706" actId="1076"/>
          <ac:spMkLst>
            <pc:docMk/>
            <pc:sldMk cId="3126580948" sldId="443"/>
            <ac:spMk id="8" creationId="{6DB6CEED-0862-698F-5244-2249087D7C8C}"/>
          </ac:spMkLst>
        </pc:spChg>
        <pc:spChg chg="add mod">
          <ac:chgData name="Mina Farmanbar" userId="2a1e0098-5dc4-4049-80c3-9d1d60d2f212" providerId="ADAL" clId="{A1A5FDEE-7883-45B3-BD8F-B38043117713}" dt="2024-07-01T21:32:18.584" v="700" actId="1076"/>
          <ac:spMkLst>
            <pc:docMk/>
            <pc:sldMk cId="3126580948" sldId="443"/>
            <ac:spMk id="9" creationId="{EC62975F-561A-AFB5-DB9D-8D34775481F1}"/>
          </ac:spMkLst>
        </pc:spChg>
        <pc:spChg chg="add mod">
          <ac:chgData name="Mina Farmanbar" userId="2a1e0098-5dc4-4049-80c3-9d1d60d2f212" providerId="ADAL" clId="{A1A5FDEE-7883-45B3-BD8F-B38043117713}" dt="2024-07-01T21:33:06.679" v="707" actId="1076"/>
          <ac:spMkLst>
            <pc:docMk/>
            <pc:sldMk cId="3126580948" sldId="443"/>
            <ac:spMk id="10" creationId="{ACE53CC0-750D-B5C7-8544-A05360CCA074}"/>
          </ac:spMkLst>
        </pc:spChg>
        <pc:spChg chg="add del mod">
          <ac:chgData name="Mina Farmanbar" userId="2a1e0098-5dc4-4049-80c3-9d1d60d2f212" providerId="ADAL" clId="{A1A5FDEE-7883-45B3-BD8F-B38043117713}" dt="2024-07-02T13:33:23.214" v="1598" actId="478"/>
          <ac:spMkLst>
            <pc:docMk/>
            <pc:sldMk cId="3126580948" sldId="443"/>
            <ac:spMk id="12" creationId="{889CDD24-6317-5E2D-31BB-D544906101AA}"/>
          </ac:spMkLst>
        </pc:spChg>
        <pc:spChg chg="add mod">
          <ac:chgData name="Mina Farmanbar" userId="2a1e0098-5dc4-4049-80c3-9d1d60d2f212" providerId="ADAL" clId="{A1A5FDEE-7883-45B3-BD8F-B38043117713}" dt="2024-07-02T13:33:23.550" v="1599"/>
          <ac:spMkLst>
            <pc:docMk/>
            <pc:sldMk cId="3126580948" sldId="443"/>
            <ac:spMk id="14" creationId="{68848625-583B-44D2-7CFB-BACF98DBEE91}"/>
          </ac:spMkLst>
        </pc:spChg>
        <pc:spChg chg="add mod">
          <ac:chgData name="Mina Farmanbar" userId="2a1e0098-5dc4-4049-80c3-9d1d60d2f212" providerId="ADAL" clId="{A1A5FDEE-7883-45B3-BD8F-B38043117713}" dt="2024-07-02T13:53:29.320" v="1767"/>
          <ac:spMkLst>
            <pc:docMk/>
            <pc:sldMk cId="3126580948" sldId="443"/>
            <ac:spMk id="16" creationId="{8663BA32-A51D-2626-7123-37D6242DA3AB}"/>
          </ac:spMkLst>
        </pc:spChg>
        <pc:spChg chg="add mod">
          <ac:chgData name="Mina Farmanbar" userId="2a1e0098-5dc4-4049-80c3-9d1d60d2f212" providerId="ADAL" clId="{A1A5FDEE-7883-45B3-BD8F-B38043117713}" dt="2024-07-01T21:42:00.874" v="869" actId="2711"/>
          <ac:spMkLst>
            <pc:docMk/>
            <pc:sldMk cId="3126580948" sldId="443"/>
            <ac:spMk id="28" creationId="{ACD6987C-AA38-FF38-5002-09C49EB60A12}"/>
          </ac:spMkLst>
        </pc:spChg>
        <pc:graphicFrameChg chg="add mod modGraphic">
          <ac:chgData name="Mina Farmanbar" userId="2a1e0098-5dc4-4049-80c3-9d1d60d2f212" providerId="ADAL" clId="{A1A5FDEE-7883-45B3-BD8F-B38043117713}" dt="2024-07-01T21:49:37.144" v="1038" actId="207"/>
          <ac:graphicFrameMkLst>
            <pc:docMk/>
            <pc:sldMk cId="3126580948" sldId="443"/>
            <ac:graphicFrameMk id="23" creationId="{C7BE2D6A-2FAE-CA54-36A5-D0D9B18BF035}"/>
          </ac:graphicFrameMkLst>
        </pc:graphicFrameChg>
        <pc:graphicFrameChg chg="add mod modGraphic">
          <ac:chgData name="Mina Farmanbar" userId="2a1e0098-5dc4-4049-80c3-9d1d60d2f212" providerId="ADAL" clId="{A1A5FDEE-7883-45B3-BD8F-B38043117713}" dt="2024-07-19T09:49:04.836" v="1979" actId="14734"/>
          <ac:graphicFrameMkLst>
            <pc:docMk/>
            <pc:sldMk cId="3126580948" sldId="443"/>
            <ac:graphicFrameMk id="26" creationId="{1309E52A-B433-969D-AC91-3826197DD73B}"/>
          </ac:graphicFrameMkLst>
        </pc:graphicFrameChg>
        <pc:picChg chg="add mod">
          <ac:chgData name="Mina Farmanbar" userId="2a1e0098-5dc4-4049-80c3-9d1d60d2f212" providerId="ADAL" clId="{A1A5FDEE-7883-45B3-BD8F-B38043117713}" dt="2024-07-02T13:34:36.318" v="1742" actId="962"/>
          <ac:picMkLst>
            <pc:docMk/>
            <pc:sldMk cId="3126580948" sldId="443"/>
            <ac:picMk id="4" creationId="{48D71233-B808-0C9A-528F-3F80F6FC7EF4}"/>
          </ac:picMkLst>
        </pc:picChg>
        <pc:picChg chg="add mod">
          <ac:chgData name="Mina Farmanbar" userId="2a1e0098-5dc4-4049-80c3-9d1d60d2f212" providerId="ADAL" clId="{A1A5FDEE-7883-45B3-BD8F-B38043117713}" dt="2024-07-01T21:35:38.725" v="759" actId="1076"/>
          <ac:picMkLst>
            <pc:docMk/>
            <pc:sldMk cId="3126580948" sldId="443"/>
            <ac:picMk id="11" creationId="{AB7C557D-4276-1F87-662F-0B037B9BB2F5}"/>
          </ac:picMkLst>
        </pc:picChg>
        <pc:cxnChg chg="add mod">
          <ac:chgData name="Mina Farmanbar" userId="2a1e0098-5dc4-4049-80c3-9d1d60d2f212" providerId="ADAL" clId="{A1A5FDEE-7883-45B3-BD8F-B38043117713}" dt="2024-07-02T13:26:28.676" v="1532" actId="962"/>
          <ac:cxnSpMkLst>
            <pc:docMk/>
            <pc:sldMk cId="3126580948" sldId="443"/>
            <ac:cxnSpMk id="13" creationId="{C19B02C5-57E7-6740-0B25-774BCF891B7A}"/>
          </ac:cxnSpMkLst>
        </pc:cxnChg>
        <pc:cxnChg chg="add mod">
          <ac:chgData name="Mina Farmanbar" userId="2a1e0098-5dc4-4049-80c3-9d1d60d2f212" providerId="ADAL" clId="{A1A5FDEE-7883-45B3-BD8F-B38043117713}" dt="2024-07-02T13:26:34.364" v="1536" actId="962"/>
          <ac:cxnSpMkLst>
            <pc:docMk/>
            <pc:sldMk cId="3126580948" sldId="443"/>
            <ac:cxnSpMk id="15" creationId="{B74BE518-E627-F055-3CFA-DA3D3370204C}"/>
          </ac:cxnSpMkLst>
        </pc:cxnChg>
        <pc:cxnChg chg="add mod">
          <ac:chgData name="Mina Farmanbar" userId="2a1e0098-5dc4-4049-80c3-9d1d60d2f212" providerId="ADAL" clId="{A1A5FDEE-7883-45B3-BD8F-B38043117713}" dt="2024-07-02T13:26:31.853" v="1534" actId="962"/>
          <ac:cxnSpMkLst>
            <pc:docMk/>
            <pc:sldMk cId="3126580948" sldId="443"/>
            <ac:cxnSpMk id="17" creationId="{B340D414-09D1-D82C-D43B-2423D6D089D8}"/>
          </ac:cxnSpMkLst>
        </pc:cxnChg>
        <pc:cxnChg chg="add mod">
          <ac:chgData name="Mina Farmanbar" userId="2a1e0098-5dc4-4049-80c3-9d1d60d2f212" providerId="ADAL" clId="{A1A5FDEE-7883-45B3-BD8F-B38043117713}" dt="2024-07-02T13:26:30.461" v="1533" actId="962"/>
          <ac:cxnSpMkLst>
            <pc:docMk/>
            <pc:sldMk cId="3126580948" sldId="443"/>
            <ac:cxnSpMk id="22" creationId="{84DB6F22-0BE8-A807-6C16-8F03483AF5C8}"/>
          </ac:cxnSpMkLst>
        </pc:cxnChg>
        <pc:cxnChg chg="add mod">
          <ac:chgData name="Mina Farmanbar" userId="2a1e0098-5dc4-4049-80c3-9d1d60d2f212" providerId="ADAL" clId="{A1A5FDEE-7883-45B3-BD8F-B38043117713}" dt="2024-07-19T09:49:52.715" v="1980" actId="14100"/>
          <ac:cxnSpMkLst>
            <pc:docMk/>
            <pc:sldMk cId="3126580948" sldId="443"/>
            <ac:cxnSpMk id="25" creationId="{E70A73F2-B1D4-E1B8-1F49-9F006DA41F49}"/>
          </ac:cxnSpMkLst>
        </pc:cxnChg>
      </pc:sldChg>
      <pc:sldChg chg="addSp delSp modSp new mod modNotesTx">
        <pc:chgData name="Mina Farmanbar" userId="2a1e0098-5dc4-4049-80c3-9d1d60d2f212" providerId="ADAL" clId="{A1A5FDEE-7883-45B3-BD8F-B38043117713}" dt="2024-07-19T10:11:31.013" v="1981" actId="20577"/>
        <pc:sldMkLst>
          <pc:docMk/>
          <pc:sldMk cId="637236335" sldId="444"/>
        </pc:sldMkLst>
        <pc:spChg chg="del">
          <ac:chgData name="Mina Farmanbar" userId="2a1e0098-5dc4-4049-80c3-9d1d60d2f212" providerId="ADAL" clId="{A1A5FDEE-7883-45B3-BD8F-B38043117713}" dt="2024-07-02T13:53:35.965" v="1769"/>
          <ac:spMkLst>
            <pc:docMk/>
            <pc:sldMk cId="637236335" sldId="444"/>
            <ac:spMk id="2" creationId="{E82E2807-A1D7-59DF-624D-D20768C24AC2}"/>
          </ac:spMkLst>
        </pc:spChg>
        <pc:spChg chg="mod">
          <ac:chgData name="Mina Farmanbar" userId="2a1e0098-5dc4-4049-80c3-9d1d60d2f212" providerId="ADAL" clId="{A1A5FDEE-7883-45B3-BD8F-B38043117713}" dt="2024-07-19T10:11:31.013" v="1981" actId="20577"/>
          <ac:spMkLst>
            <pc:docMk/>
            <pc:sldMk cId="637236335" sldId="444"/>
            <ac:spMk id="3" creationId="{4BD231B7-F9BB-C7AC-D1CA-7ABBE2C030D6}"/>
          </ac:spMkLst>
        </pc:spChg>
        <pc:spChg chg="add mod">
          <ac:chgData name="Mina Farmanbar" userId="2a1e0098-5dc4-4049-80c3-9d1d60d2f212" providerId="ADAL" clId="{A1A5FDEE-7883-45B3-BD8F-B38043117713}" dt="2024-07-02T13:53:38.332" v="1770" actId="1076"/>
          <ac:spMkLst>
            <pc:docMk/>
            <pc:sldMk cId="637236335" sldId="444"/>
            <ac:spMk id="4" creationId="{D5A950A2-0BA5-75EC-BDBB-8089DCD63207}"/>
          </ac:spMkLst>
        </pc:spChg>
      </pc:sldChg>
      <pc:sldChg chg="addSp delSp modSp add mod modNotesTx">
        <pc:chgData name="Mina Farmanbar" userId="2a1e0098-5dc4-4049-80c3-9d1d60d2f212" providerId="ADAL" clId="{A1A5FDEE-7883-45B3-BD8F-B38043117713}" dt="2024-07-19T09:48:33.625" v="1973"/>
        <pc:sldMkLst>
          <pc:docMk/>
          <pc:sldMk cId="4240369487" sldId="445"/>
        </pc:sldMkLst>
        <pc:spChg chg="add mod">
          <ac:chgData name="Mina Farmanbar" userId="2a1e0098-5dc4-4049-80c3-9d1d60d2f212" providerId="ADAL" clId="{A1A5FDEE-7883-45B3-BD8F-B38043117713}" dt="2024-07-02T13:32:26.561" v="1584" actId="1076"/>
          <ac:spMkLst>
            <pc:docMk/>
            <pc:sldMk cId="4240369487" sldId="445"/>
            <ac:spMk id="2" creationId="{122138BE-386F-E681-A100-0AC4AE373BFD}"/>
          </ac:spMkLst>
        </pc:spChg>
        <pc:spChg chg="mod">
          <ac:chgData name="Mina Farmanbar" userId="2a1e0098-5dc4-4049-80c3-9d1d60d2f212" providerId="ADAL" clId="{A1A5FDEE-7883-45B3-BD8F-B38043117713}" dt="2024-07-01T21:50:50.136" v="1066" actId="33524"/>
          <ac:spMkLst>
            <pc:docMk/>
            <pc:sldMk cId="4240369487" sldId="445"/>
            <ac:spMk id="3" creationId="{4FB08537-5E62-68DF-B6D1-DA4777E1EB54}"/>
          </ac:spMkLst>
        </pc:spChg>
        <pc:spChg chg="mod">
          <ac:chgData name="Mina Farmanbar" userId="2a1e0098-5dc4-4049-80c3-9d1d60d2f212" providerId="ADAL" clId="{A1A5FDEE-7883-45B3-BD8F-B38043117713}" dt="2024-07-02T13:26:38.533" v="1537" actId="962"/>
          <ac:spMkLst>
            <pc:docMk/>
            <pc:sldMk cId="4240369487" sldId="445"/>
            <ac:spMk id="5" creationId="{8B7EFCC7-7170-33DC-0142-C957547D4969}"/>
          </ac:spMkLst>
        </pc:spChg>
        <pc:spChg chg="mod">
          <ac:chgData name="Mina Farmanbar" userId="2a1e0098-5dc4-4049-80c3-9d1d60d2f212" providerId="ADAL" clId="{A1A5FDEE-7883-45B3-BD8F-B38043117713}" dt="2024-07-02T13:26:43.416" v="1540" actId="962"/>
          <ac:spMkLst>
            <pc:docMk/>
            <pc:sldMk cId="4240369487" sldId="445"/>
            <ac:spMk id="6" creationId="{C8157BF6-E9F8-47DB-B601-597BD95B93E3}"/>
          </ac:spMkLst>
        </pc:spChg>
        <pc:spChg chg="mod">
          <ac:chgData name="Mina Farmanbar" userId="2a1e0098-5dc4-4049-80c3-9d1d60d2f212" providerId="ADAL" clId="{A1A5FDEE-7883-45B3-BD8F-B38043117713}" dt="2024-07-02T13:26:39.831" v="1538" actId="962"/>
          <ac:spMkLst>
            <pc:docMk/>
            <pc:sldMk cId="4240369487" sldId="445"/>
            <ac:spMk id="7" creationId="{179C1C1F-2B44-DFC6-B2B0-79BA1CF91E44}"/>
          </ac:spMkLst>
        </pc:spChg>
        <pc:spChg chg="add del mod">
          <ac:chgData name="Mina Farmanbar" userId="2a1e0098-5dc4-4049-80c3-9d1d60d2f212" providerId="ADAL" clId="{A1A5FDEE-7883-45B3-BD8F-B38043117713}" dt="2024-07-02T13:33:18.260" v="1596" actId="478"/>
          <ac:spMkLst>
            <pc:docMk/>
            <pc:sldMk cId="4240369487" sldId="445"/>
            <ac:spMk id="11" creationId="{6625F49E-6CB7-F52C-8523-C2A29176F871}"/>
          </ac:spMkLst>
        </pc:spChg>
        <pc:spChg chg="add mod">
          <ac:chgData name="Mina Farmanbar" userId="2a1e0098-5dc4-4049-80c3-9d1d60d2f212" providerId="ADAL" clId="{A1A5FDEE-7883-45B3-BD8F-B38043117713}" dt="2024-07-02T13:33:18.595" v="1597"/>
          <ac:spMkLst>
            <pc:docMk/>
            <pc:sldMk cId="4240369487" sldId="445"/>
            <ac:spMk id="12" creationId="{43B57B15-EB08-893D-46D1-C8680C227EB8}"/>
          </ac:spMkLst>
        </pc:spChg>
        <pc:spChg chg="add mod">
          <ac:chgData name="Mina Farmanbar" userId="2a1e0098-5dc4-4049-80c3-9d1d60d2f212" providerId="ADAL" clId="{A1A5FDEE-7883-45B3-BD8F-B38043117713}" dt="2024-07-02T13:53:32.594" v="1768"/>
          <ac:spMkLst>
            <pc:docMk/>
            <pc:sldMk cId="4240369487" sldId="445"/>
            <ac:spMk id="16" creationId="{1F0E4EFC-AF6C-A45A-3FFC-4D2EB2A05952}"/>
          </ac:spMkLst>
        </pc:spChg>
        <pc:spChg chg="mod">
          <ac:chgData name="Mina Farmanbar" userId="2a1e0098-5dc4-4049-80c3-9d1d60d2f212" providerId="ADAL" clId="{A1A5FDEE-7883-45B3-BD8F-B38043117713}" dt="2024-07-01T21:48:30.129" v="947" actId="1076"/>
          <ac:spMkLst>
            <pc:docMk/>
            <pc:sldMk cId="4240369487" sldId="445"/>
            <ac:spMk id="28" creationId="{ACD6987C-AA38-FF38-5002-09C49EB60A12}"/>
          </ac:spMkLst>
        </pc:spChg>
        <pc:spChg chg="add mod">
          <ac:chgData name="Mina Farmanbar" userId="2a1e0098-5dc4-4049-80c3-9d1d60d2f212" providerId="ADAL" clId="{A1A5FDEE-7883-45B3-BD8F-B38043117713}" dt="2024-07-01T21:49:26.047" v="1037" actId="1076"/>
          <ac:spMkLst>
            <pc:docMk/>
            <pc:sldMk cId="4240369487" sldId="445"/>
            <ac:spMk id="46" creationId="{C461728E-35B0-B6B0-F3C3-FDB7DEC800AC}"/>
          </ac:spMkLst>
        </pc:spChg>
        <pc:spChg chg="add mod">
          <ac:chgData name="Mina Farmanbar" userId="2a1e0098-5dc4-4049-80c3-9d1d60d2f212" providerId="ADAL" clId="{A1A5FDEE-7883-45B3-BD8F-B38043117713}" dt="2024-07-01T21:51:06.521" v="1070" actId="207"/>
          <ac:spMkLst>
            <pc:docMk/>
            <pc:sldMk cId="4240369487" sldId="445"/>
            <ac:spMk id="48" creationId="{16A5D3A9-B010-1BA8-5887-CCC82098ED58}"/>
          </ac:spMkLst>
        </pc:spChg>
        <pc:graphicFrameChg chg="del">
          <ac:chgData name="Mina Farmanbar" userId="2a1e0098-5dc4-4049-80c3-9d1d60d2f212" providerId="ADAL" clId="{A1A5FDEE-7883-45B3-BD8F-B38043117713}" dt="2024-07-01T21:44:17.333" v="890" actId="478"/>
          <ac:graphicFrameMkLst>
            <pc:docMk/>
            <pc:sldMk cId="4240369487" sldId="445"/>
            <ac:graphicFrameMk id="23" creationId="{C7BE2D6A-2FAE-CA54-36A5-D0D9B18BF035}"/>
          </ac:graphicFrameMkLst>
        </pc:graphicFrameChg>
        <pc:graphicFrameChg chg="mod modGraphic">
          <ac:chgData name="Mina Farmanbar" userId="2a1e0098-5dc4-4049-80c3-9d1d60d2f212" providerId="ADAL" clId="{A1A5FDEE-7883-45B3-BD8F-B38043117713}" dt="2024-07-19T09:48:33.625" v="1973"/>
          <ac:graphicFrameMkLst>
            <pc:docMk/>
            <pc:sldMk cId="4240369487" sldId="445"/>
            <ac:graphicFrameMk id="26" creationId="{1309E52A-B433-969D-AC91-3826197DD73B}"/>
          </ac:graphicFrameMkLst>
        </pc:graphicFrameChg>
        <pc:picChg chg="mod">
          <ac:chgData name="Mina Farmanbar" userId="2a1e0098-5dc4-4049-80c3-9d1d60d2f212" providerId="ADAL" clId="{A1A5FDEE-7883-45B3-BD8F-B38043117713}" dt="2024-07-02T13:34:27.818" v="1740" actId="962"/>
          <ac:picMkLst>
            <pc:docMk/>
            <pc:sldMk cId="4240369487" sldId="445"/>
            <ac:picMk id="4" creationId="{48D71233-B808-0C9A-528F-3F80F6FC7EF4}"/>
          </ac:picMkLst>
        </pc:picChg>
        <pc:picChg chg="del">
          <ac:chgData name="Mina Farmanbar" userId="2a1e0098-5dc4-4049-80c3-9d1d60d2f212" providerId="ADAL" clId="{A1A5FDEE-7883-45B3-BD8F-B38043117713}" dt="2024-07-01T21:44:30.257" v="894" actId="478"/>
          <ac:picMkLst>
            <pc:docMk/>
            <pc:sldMk cId="4240369487" sldId="445"/>
            <ac:picMk id="11" creationId="{AB7C557D-4276-1F87-662F-0B037B9BB2F5}"/>
          </ac:picMkLst>
        </pc:picChg>
        <pc:cxnChg chg="mod">
          <ac:chgData name="Mina Farmanbar" userId="2a1e0098-5dc4-4049-80c3-9d1d60d2f212" providerId="ADAL" clId="{A1A5FDEE-7883-45B3-BD8F-B38043117713}" dt="2024-07-02T13:26:41.549" v="1539" actId="962"/>
          <ac:cxnSpMkLst>
            <pc:docMk/>
            <pc:sldMk cId="4240369487" sldId="445"/>
            <ac:cxnSpMk id="13" creationId="{C19B02C5-57E7-6740-0B25-774BCF891B7A}"/>
          </ac:cxnSpMkLst>
        </pc:cxnChg>
        <pc:cxnChg chg="add mod">
          <ac:chgData name="Mina Farmanbar" userId="2a1e0098-5dc4-4049-80c3-9d1d60d2f212" providerId="ADAL" clId="{A1A5FDEE-7883-45B3-BD8F-B38043117713}" dt="2024-07-02T13:26:47.866" v="1543" actId="962"/>
          <ac:cxnSpMkLst>
            <pc:docMk/>
            <pc:sldMk cId="4240369487" sldId="445"/>
            <ac:cxnSpMk id="14" creationId="{5C7BE134-4DB7-AC9C-2E1A-43175CD4FD2A}"/>
          </ac:cxnSpMkLst>
        </pc:cxnChg>
        <pc:cxnChg chg="mod">
          <ac:chgData name="Mina Farmanbar" userId="2a1e0098-5dc4-4049-80c3-9d1d60d2f212" providerId="ADAL" clId="{A1A5FDEE-7883-45B3-BD8F-B38043117713}" dt="2024-07-02T13:26:56.385" v="1550" actId="962"/>
          <ac:cxnSpMkLst>
            <pc:docMk/>
            <pc:sldMk cId="4240369487" sldId="445"/>
            <ac:cxnSpMk id="15" creationId="{B74BE518-E627-F055-3CFA-DA3D3370204C}"/>
          </ac:cxnSpMkLst>
        </pc:cxnChg>
        <pc:cxnChg chg="mod">
          <ac:chgData name="Mina Farmanbar" userId="2a1e0098-5dc4-4049-80c3-9d1d60d2f212" providerId="ADAL" clId="{A1A5FDEE-7883-45B3-BD8F-B38043117713}" dt="2024-07-02T13:26:44.658" v="1541" actId="962"/>
          <ac:cxnSpMkLst>
            <pc:docMk/>
            <pc:sldMk cId="4240369487" sldId="445"/>
            <ac:cxnSpMk id="17" creationId="{B340D414-09D1-D82C-D43B-2423D6D089D8}"/>
          </ac:cxnSpMkLst>
        </pc:cxnChg>
        <pc:cxnChg chg="add mod">
          <ac:chgData name="Mina Farmanbar" userId="2a1e0098-5dc4-4049-80c3-9d1d60d2f212" providerId="ADAL" clId="{A1A5FDEE-7883-45B3-BD8F-B38043117713}" dt="2024-07-02T13:26:48.956" v="1544" actId="962"/>
          <ac:cxnSpMkLst>
            <pc:docMk/>
            <pc:sldMk cId="4240369487" sldId="445"/>
            <ac:cxnSpMk id="20" creationId="{059E26B0-0DEE-2B26-D2E5-FADAE22F726E}"/>
          </ac:cxnSpMkLst>
        </pc:cxnChg>
        <pc:cxnChg chg="del">
          <ac:chgData name="Mina Farmanbar" userId="2a1e0098-5dc4-4049-80c3-9d1d60d2f212" providerId="ADAL" clId="{A1A5FDEE-7883-45B3-BD8F-B38043117713}" dt="2024-07-01T21:44:18.443" v="891" actId="478"/>
          <ac:cxnSpMkLst>
            <pc:docMk/>
            <pc:sldMk cId="4240369487" sldId="445"/>
            <ac:cxnSpMk id="22" creationId="{84DB6F22-0BE8-A807-6C16-8F03483AF5C8}"/>
          </ac:cxnSpMkLst>
        </pc:cxnChg>
        <pc:cxnChg chg="mod">
          <ac:chgData name="Mina Farmanbar" userId="2a1e0098-5dc4-4049-80c3-9d1d60d2f212" providerId="ADAL" clId="{A1A5FDEE-7883-45B3-BD8F-B38043117713}" dt="2024-07-02T13:26:46.270" v="1542" actId="962"/>
          <ac:cxnSpMkLst>
            <pc:docMk/>
            <pc:sldMk cId="4240369487" sldId="445"/>
            <ac:cxnSpMk id="25" creationId="{E70A73F2-B1D4-E1B8-1F49-9F006DA41F49}"/>
          </ac:cxnSpMkLst>
        </pc:cxnChg>
        <pc:cxnChg chg="add mod">
          <ac:chgData name="Mina Farmanbar" userId="2a1e0098-5dc4-4049-80c3-9d1d60d2f212" providerId="ADAL" clId="{A1A5FDEE-7883-45B3-BD8F-B38043117713}" dt="2024-07-02T13:26:50.087" v="1545" actId="962"/>
          <ac:cxnSpMkLst>
            <pc:docMk/>
            <pc:sldMk cId="4240369487" sldId="445"/>
            <ac:cxnSpMk id="29" creationId="{167AF2B6-0430-65B2-0DF3-C89CA8667AB0}"/>
          </ac:cxnSpMkLst>
        </pc:cxnChg>
        <pc:cxnChg chg="add mod">
          <ac:chgData name="Mina Farmanbar" userId="2a1e0098-5dc4-4049-80c3-9d1d60d2f212" providerId="ADAL" clId="{A1A5FDEE-7883-45B3-BD8F-B38043117713}" dt="2024-07-02T13:26:55.135" v="1549" actId="962"/>
          <ac:cxnSpMkLst>
            <pc:docMk/>
            <pc:sldMk cId="4240369487" sldId="445"/>
            <ac:cxnSpMk id="32" creationId="{783ACFFF-E4B2-4457-C5B9-DDA433EFBBCD}"/>
          </ac:cxnSpMkLst>
        </pc:cxnChg>
        <pc:cxnChg chg="add mod">
          <ac:chgData name="Mina Farmanbar" userId="2a1e0098-5dc4-4049-80c3-9d1d60d2f212" providerId="ADAL" clId="{A1A5FDEE-7883-45B3-BD8F-B38043117713}" dt="2024-07-02T13:26:51.283" v="1546" actId="962"/>
          <ac:cxnSpMkLst>
            <pc:docMk/>
            <pc:sldMk cId="4240369487" sldId="445"/>
            <ac:cxnSpMk id="38" creationId="{5D44CB5E-8637-09A9-A855-AA28094ED303}"/>
          </ac:cxnSpMkLst>
        </pc:cxnChg>
        <pc:cxnChg chg="add mod">
          <ac:chgData name="Mina Farmanbar" userId="2a1e0098-5dc4-4049-80c3-9d1d60d2f212" providerId="ADAL" clId="{A1A5FDEE-7883-45B3-BD8F-B38043117713}" dt="2024-07-02T13:26:53.800" v="1548" actId="962"/>
          <ac:cxnSpMkLst>
            <pc:docMk/>
            <pc:sldMk cId="4240369487" sldId="445"/>
            <ac:cxnSpMk id="39" creationId="{30A46B70-044B-9AF8-040F-EA6A14E88A57}"/>
          </ac:cxnSpMkLst>
        </pc:cxnChg>
        <pc:cxnChg chg="add mod">
          <ac:chgData name="Mina Farmanbar" userId="2a1e0098-5dc4-4049-80c3-9d1d60d2f212" providerId="ADAL" clId="{A1A5FDEE-7883-45B3-BD8F-B38043117713}" dt="2024-07-02T13:26:52.572" v="1547" actId="962"/>
          <ac:cxnSpMkLst>
            <pc:docMk/>
            <pc:sldMk cId="4240369487" sldId="445"/>
            <ac:cxnSpMk id="42" creationId="{48FDDB3B-B312-AFB4-1C4F-2C8C27557574}"/>
          </ac:cxnSpMkLst>
        </pc:cxnChg>
      </pc:sldChg>
      <pc:sldChg chg="addSp delSp modSp add mod ord">
        <pc:chgData name="Mina Farmanbar" userId="2a1e0098-5dc4-4049-80c3-9d1d60d2f212" providerId="ADAL" clId="{A1A5FDEE-7883-45B3-BD8F-B38043117713}" dt="2024-07-19T09:42:45.210" v="1954" actId="1076"/>
        <pc:sldMkLst>
          <pc:docMk/>
          <pc:sldMk cId="3422466048" sldId="446"/>
        </pc:sldMkLst>
        <pc:spChg chg="mod">
          <ac:chgData name="Mina Farmanbar" userId="2a1e0098-5dc4-4049-80c3-9d1d60d2f212" providerId="ADAL" clId="{A1A5FDEE-7883-45B3-BD8F-B38043117713}" dt="2024-07-19T09:42:21.179" v="1951" actId="6549"/>
          <ac:spMkLst>
            <pc:docMk/>
            <pc:sldMk cId="3422466048" sldId="446"/>
            <ac:spMk id="3" creationId="{4FB08537-5E62-68DF-B6D1-DA4777E1EB54}"/>
          </ac:spMkLst>
        </pc:spChg>
        <pc:spChg chg="add mod">
          <ac:chgData name="Mina Farmanbar" userId="2a1e0098-5dc4-4049-80c3-9d1d60d2f212" providerId="ADAL" clId="{A1A5FDEE-7883-45B3-BD8F-B38043117713}" dt="2024-07-19T09:42:45.210" v="1954" actId="1076"/>
          <ac:spMkLst>
            <pc:docMk/>
            <pc:sldMk cId="3422466048" sldId="446"/>
            <ac:spMk id="4" creationId="{40478CD9-A398-670F-714C-685362F0812D}"/>
          </ac:spMkLst>
        </pc:spChg>
        <pc:spChg chg="add mod">
          <ac:chgData name="Mina Farmanbar" userId="2a1e0098-5dc4-4049-80c3-9d1d60d2f212" providerId="ADAL" clId="{A1A5FDEE-7883-45B3-BD8F-B38043117713}" dt="2024-07-19T09:42:45.210" v="1954" actId="1076"/>
          <ac:spMkLst>
            <pc:docMk/>
            <pc:sldMk cId="3422466048" sldId="446"/>
            <ac:spMk id="5" creationId="{4F38630E-C691-DC06-C2A7-7C0DF95E0686}"/>
          </ac:spMkLst>
        </pc:spChg>
        <pc:spChg chg="del">
          <ac:chgData name="Mina Farmanbar" userId="2a1e0098-5dc4-4049-80c3-9d1d60d2f212" providerId="ADAL" clId="{A1A5FDEE-7883-45B3-BD8F-B38043117713}" dt="2024-07-01T21:55:24.893" v="1102" actId="478"/>
          <ac:spMkLst>
            <pc:docMk/>
            <pc:sldMk cId="3422466048" sldId="446"/>
            <ac:spMk id="5" creationId="{8B7EFCC7-7170-33DC-0142-C957547D4969}"/>
          </ac:spMkLst>
        </pc:spChg>
        <pc:spChg chg="del">
          <ac:chgData name="Mina Farmanbar" userId="2a1e0098-5dc4-4049-80c3-9d1d60d2f212" providerId="ADAL" clId="{A1A5FDEE-7883-45B3-BD8F-B38043117713}" dt="2024-07-01T21:55:24.893" v="1102" actId="478"/>
          <ac:spMkLst>
            <pc:docMk/>
            <pc:sldMk cId="3422466048" sldId="446"/>
            <ac:spMk id="6" creationId="{C8157BF6-E9F8-47DB-B601-597BD95B93E3}"/>
          </ac:spMkLst>
        </pc:spChg>
        <pc:spChg chg="add mod">
          <ac:chgData name="Mina Farmanbar" userId="2a1e0098-5dc4-4049-80c3-9d1d60d2f212" providerId="ADAL" clId="{A1A5FDEE-7883-45B3-BD8F-B38043117713}" dt="2024-07-19T09:42:33.289" v="1952" actId="1076"/>
          <ac:spMkLst>
            <pc:docMk/>
            <pc:sldMk cId="3422466048" sldId="446"/>
            <ac:spMk id="6" creationId="{CE363196-5E01-9F77-509A-B278C2DE66BF}"/>
          </ac:spMkLst>
        </pc:spChg>
        <pc:spChg chg="del">
          <ac:chgData name="Mina Farmanbar" userId="2a1e0098-5dc4-4049-80c3-9d1d60d2f212" providerId="ADAL" clId="{A1A5FDEE-7883-45B3-BD8F-B38043117713}" dt="2024-07-01T21:55:24.893" v="1102" actId="478"/>
          <ac:spMkLst>
            <pc:docMk/>
            <pc:sldMk cId="3422466048" sldId="446"/>
            <ac:spMk id="7" creationId="{179C1C1F-2B44-DFC6-B2B0-79BA1CF91E44}"/>
          </ac:spMkLst>
        </pc:spChg>
        <pc:spChg chg="add mod">
          <ac:chgData name="Mina Farmanbar" userId="2a1e0098-5dc4-4049-80c3-9d1d60d2f212" providerId="ADAL" clId="{A1A5FDEE-7883-45B3-BD8F-B38043117713}" dt="2024-07-19T09:42:33.289" v="1952" actId="1076"/>
          <ac:spMkLst>
            <pc:docMk/>
            <pc:sldMk cId="3422466048" sldId="446"/>
            <ac:spMk id="7" creationId="{DD4BAD93-9225-B011-05C0-111EB7308F70}"/>
          </ac:spMkLst>
        </pc:spChg>
        <pc:spChg chg="add mod">
          <ac:chgData name="Mina Farmanbar" userId="2a1e0098-5dc4-4049-80c3-9d1d60d2f212" providerId="ADAL" clId="{A1A5FDEE-7883-45B3-BD8F-B38043117713}" dt="2024-07-02T13:53:40.617" v="1771"/>
          <ac:spMkLst>
            <pc:docMk/>
            <pc:sldMk cId="3422466048" sldId="446"/>
            <ac:spMk id="8" creationId="{125DFD85-708C-03BE-28E6-17FDA7714005}"/>
          </ac:spMkLst>
        </pc:spChg>
        <pc:spChg chg="del">
          <ac:chgData name="Mina Farmanbar" userId="2a1e0098-5dc4-4049-80c3-9d1d60d2f212" providerId="ADAL" clId="{A1A5FDEE-7883-45B3-BD8F-B38043117713}" dt="2024-07-01T21:55:24.893" v="1102" actId="478"/>
          <ac:spMkLst>
            <pc:docMk/>
            <pc:sldMk cId="3422466048" sldId="446"/>
            <ac:spMk id="8" creationId="{6DB6CEED-0862-698F-5244-2249087D7C8C}"/>
          </ac:spMkLst>
        </pc:spChg>
        <pc:spChg chg="del">
          <ac:chgData name="Mina Farmanbar" userId="2a1e0098-5dc4-4049-80c3-9d1d60d2f212" providerId="ADAL" clId="{A1A5FDEE-7883-45B3-BD8F-B38043117713}" dt="2024-07-01T21:55:24.893" v="1102" actId="478"/>
          <ac:spMkLst>
            <pc:docMk/>
            <pc:sldMk cId="3422466048" sldId="446"/>
            <ac:spMk id="9" creationId="{EC62975F-561A-AFB5-DB9D-8D34775481F1}"/>
          </ac:spMkLst>
        </pc:spChg>
        <pc:spChg chg="del">
          <ac:chgData name="Mina Farmanbar" userId="2a1e0098-5dc4-4049-80c3-9d1d60d2f212" providerId="ADAL" clId="{A1A5FDEE-7883-45B3-BD8F-B38043117713}" dt="2024-07-01T21:55:24.893" v="1102" actId="478"/>
          <ac:spMkLst>
            <pc:docMk/>
            <pc:sldMk cId="3422466048" sldId="446"/>
            <ac:spMk id="10" creationId="{ACE53CC0-750D-B5C7-8544-A05360CCA074}"/>
          </ac:spMkLst>
        </pc:spChg>
        <pc:spChg chg="add mod">
          <ac:chgData name="Mina Farmanbar" userId="2a1e0098-5dc4-4049-80c3-9d1d60d2f212" providerId="ADAL" clId="{A1A5FDEE-7883-45B3-BD8F-B38043117713}" dt="2024-07-19T09:42:45.210" v="1954" actId="1076"/>
          <ac:spMkLst>
            <pc:docMk/>
            <pc:sldMk cId="3422466048" sldId="446"/>
            <ac:spMk id="12" creationId="{20D1A29C-AC31-CE06-A0B3-B79D7AB4556A}"/>
          </ac:spMkLst>
        </pc:spChg>
        <pc:spChg chg="add mod">
          <ac:chgData name="Mina Farmanbar" userId="2a1e0098-5dc4-4049-80c3-9d1d60d2f212" providerId="ADAL" clId="{A1A5FDEE-7883-45B3-BD8F-B38043117713}" dt="2024-07-19T09:42:45.210" v="1954" actId="1076"/>
          <ac:spMkLst>
            <pc:docMk/>
            <pc:sldMk cId="3422466048" sldId="446"/>
            <ac:spMk id="14" creationId="{13445548-5204-5B01-68DF-70E6859FCE28}"/>
          </ac:spMkLst>
        </pc:spChg>
        <pc:spChg chg="add mod">
          <ac:chgData name="Mina Farmanbar" userId="2a1e0098-5dc4-4049-80c3-9d1d60d2f212" providerId="ADAL" clId="{A1A5FDEE-7883-45B3-BD8F-B38043117713}" dt="2024-07-19T09:42:45.210" v="1954" actId="1076"/>
          <ac:spMkLst>
            <pc:docMk/>
            <pc:sldMk cId="3422466048" sldId="446"/>
            <ac:spMk id="16" creationId="{3A0B74E0-21EE-DF43-8943-A707DCCC6617}"/>
          </ac:spMkLst>
        </pc:spChg>
        <pc:spChg chg="add mod">
          <ac:chgData name="Mina Farmanbar" userId="2a1e0098-5dc4-4049-80c3-9d1d60d2f212" providerId="ADAL" clId="{A1A5FDEE-7883-45B3-BD8F-B38043117713}" dt="2024-07-19T09:42:45.210" v="1954" actId="1076"/>
          <ac:spMkLst>
            <pc:docMk/>
            <pc:sldMk cId="3422466048" sldId="446"/>
            <ac:spMk id="18" creationId="{44D0CE42-8B21-4FFC-FC3B-FD4488210653}"/>
          </ac:spMkLst>
        </pc:spChg>
        <pc:spChg chg="add del mod">
          <ac:chgData name="Mina Farmanbar" userId="2a1e0098-5dc4-4049-80c3-9d1d60d2f212" providerId="ADAL" clId="{A1A5FDEE-7883-45B3-BD8F-B38043117713}" dt="2024-07-01T22:04:56.593" v="1165" actId="478"/>
          <ac:spMkLst>
            <pc:docMk/>
            <pc:sldMk cId="3422466048" sldId="446"/>
            <ac:spMk id="19" creationId="{249FBB62-3835-FD19-FA84-118BBA5DD737}"/>
          </ac:spMkLst>
        </pc:spChg>
        <pc:spChg chg="add mod">
          <ac:chgData name="Mina Farmanbar" userId="2a1e0098-5dc4-4049-80c3-9d1d60d2f212" providerId="ADAL" clId="{A1A5FDEE-7883-45B3-BD8F-B38043117713}" dt="2024-07-19T09:42:45.210" v="1954" actId="1076"/>
          <ac:spMkLst>
            <pc:docMk/>
            <pc:sldMk cId="3422466048" sldId="446"/>
            <ac:spMk id="20" creationId="{B4904BAD-48D0-A3B6-44FD-5344779E4E23}"/>
          </ac:spMkLst>
        </pc:spChg>
        <pc:spChg chg="del">
          <ac:chgData name="Mina Farmanbar" userId="2a1e0098-5dc4-4049-80c3-9d1d60d2f212" providerId="ADAL" clId="{A1A5FDEE-7883-45B3-BD8F-B38043117713}" dt="2024-07-01T22:05:51.066" v="1177" actId="478"/>
          <ac:spMkLst>
            <pc:docMk/>
            <pc:sldMk cId="3422466048" sldId="446"/>
            <ac:spMk id="28" creationId="{ACD6987C-AA38-FF38-5002-09C49EB60A12}"/>
          </ac:spMkLst>
        </pc:spChg>
        <pc:spChg chg="add mod">
          <ac:chgData name="Mina Farmanbar" userId="2a1e0098-5dc4-4049-80c3-9d1d60d2f212" providerId="ADAL" clId="{A1A5FDEE-7883-45B3-BD8F-B38043117713}" dt="2024-07-19T09:42:45.210" v="1954" actId="1076"/>
          <ac:spMkLst>
            <pc:docMk/>
            <pc:sldMk cId="3422466048" sldId="446"/>
            <ac:spMk id="39" creationId="{ABC0D87B-91FC-F631-E96B-072A6AAEC2EC}"/>
          </ac:spMkLst>
        </pc:spChg>
        <pc:spChg chg="add mod">
          <ac:chgData name="Mina Farmanbar" userId="2a1e0098-5dc4-4049-80c3-9d1d60d2f212" providerId="ADAL" clId="{A1A5FDEE-7883-45B3-BD8F-B38043117713}" dt="2024-07-01T21:56:45.190" v="1136" actId="20577"/>
          <ac:spMkLst>
            <pc:docMk/>
            <pc:sldMk cId="3422466048" sldId="446"/>
            <ac:spMk id="40" creationId="{1D7B4D5C-2BAB-E41F-8BB3-DB30EC578338}"/>
          </ac:spMkLst>
        </pc:spChg>
        <pc:spChg chg="add mod">
          <ac:chgData name="Mina Farmanbar" userId="2a1e0098-5dc4-4049-80c3-9d1d60d2f212" providerId="ADAL" clId="{A1A5FDEE-7883-45B3-BD8F-B38043117713}" dt="2024-07-19T09:42:45.210" v="1954" actId="1076"/>
          <ac:spMkLst>
            <pc:docMk/>
            <pc:sldMk cId="3422466048" sldId="446"/>
            <ac:spMk id="50" creationId="{16E3EBA7-379F-3607-5ECE-AFC3AE27B13C}"/>
          </ac:spMkLst>
        </pc:spChg>
        <pc:spChg chg="add mod">
          <ac:chgData name="Mina Farmanbar" userId="2a1e0098-5dc4-4049-80c3-9d1d60d2f212" providerId="ADAL" clId="{A1A5FDEE-7883-45B3-BD8F-B38043117713}" dt="2024-07-19T09:42:33.289" v="1952" actId="1076"/>
          <ac:spMkLst>
            <pc:docMk/>
            <pc:sldMk cId="3422466048" sldId="446"/>
            <ac:spMk id="52" creationId="{FB5488FB-9D14-EE5B-54D4-0DF941780249}"/>
          </ac:spMkLst>
        </pc:spChg>
        <pc:spChg chg="add mod">
          <ac:chgData name="Mina Farmanbar" userId="2a1e0098-5dc4-4049-80c3-9d1d60d2f212" providerId="ADAL" clId="{A1A5FDEE-7883-45B3-BD8F-B38043117713}" dt="2024-07-19T09:42:33.289" v="1952" actId="1076"/>
          <ac:spMkLst>
            <pc:docMk/>
            <pc:sldMk cId="3422466048" sldId="446"/>
            <ac:spMk id="53" creationId="{46882669-3D3C-2DE9-3A67-1CEF9C3DA649}"/>
          </ac:spMkLst>
        </pc:spChg>
        <pc:spChg chg="add mod">
          <ac:chgData name="Mina Farmanbar" userId="2a1e0098-5dc4-4049-80c3-9d1d60d2f212" providerId="ADAL" clId="{A1A5FDEE-7883-45B3-BD8F-B38043117713}" dt="2024-07-19T09:42:33.289" v="1952" actId="1076"/>
          <ac:spMkLst>
            <pc:docMk/>
            <pc:sldMk cId="3422466048" sldId="446"/>
            <ac:spMk id="54" creationId="{8A711E2D-6BB7-7E7D-9E25-709D3843BA18}"/>
          </ac:spMkLst>
        </pc:spChg>
        <pc:spChg chg="add mod">
          <ac:chgData name="Mina Farmanbar" userId="2a1e0098-5dc4-4049-80c3-9d1d60d2f212" providerId="ADAL" clId="{A1A5FDEE-7883-45B3-BD8F-B38043117713}" dt="2024-07-19T09:42:33.289" v="1952" actId="1076"/>
          <ac:spMkLst>
            <pc:docMk/>
            <pc:sldMk cId="3422466048" sldId="446"/>
            <ac:spMk id="59" creationId="{DAA62F56-5D2C-91E5-DCEA-84A75CBF2E6F}"/>
          </ac:spMkLst>
        </pc:spChg>
        <pc:spChg chg="add mod">
          <ac:chgData name="Mina Farmanbar" userId="2a1e0098-5dc4-4049-80c3-9d1d60d2f212" providerId="ADAL" clId="{A1A5FDEE-7883-45B3-BD8F-B38043117713}" dt="2024-07-19T09:42:33.289" v="1952" actId="1076"/>
          <ac:spMkLst>
            <pc:docMk/>
            <pc:sldMk cId="3422466048" sldId="446"/>
            <ac:spMk id="60" creationId="{75BBF5ED-1961-0C0C-9518-0738A3291A97}"/>
          </ac:spMkLst>
        </pc:spChg>
        <pc:spChg chg="add mod">
          <ac:chgData name="Mina Farmanbar" userId="2a1e0098-5dc4-4049-80c3-9d1d60d2f212" providerId="ADAL" clId="{A1A5FDEE-7883-45B3-BD8F-B38043117713}" dt="2024-07-19T09:42:33.289" v="1952" actId="1076"/>
          <ac:spMkLst>
            <pc:docMk/>
            <pc:sldMk cId="3422466048" sldId="446"/>
            <ac:spMk id="61" creationId="{9E4391F8-5A61-EEEB-0597-46A3EEA6DE7A}"/>
          </ac:spMkLst>
        </pc:spChg>
        <pc:spChg chg="add mod">
          <ac:chgData name="Mina Farmanbar" userId="2a1e0098-5dc4-4049-80c3-9d1d60d2f212" providerId="ADAL" clId="{A1A5FDEE-7883-45B3-BD8F-B38043117713}" dt="2024-07-19T09:42:36.194" v="1953" actId="1076"/>
          <ac:spMkLst>
            <pc:docMk/>
            <pc:sldMk cId="3422466048" sldId="446"/>
            <ac:spMk id="62" creationId="{E569A90C-BF8E-DBED-0A72-1927C2403C42}"/>
          </ac:spMkLst>
        </pc:spChg>
        <pc:graphicFrameChg chg="del">
          <ac:chgData name="Mina Farmanbar" userId="2a1e0098-5dc4-4049-80c3-9d1d60d2f212" providerId="ADAL" clId="{A1A5FDEE-7883-45B3-BD8F-B38043117713}" dt="2024-07-01T21:54:08.014" v="1099" actId="478"/>
          <ac:graphicFrameMkLst>
            <pc:docMk/>
            <pc:sldMk cId="3422466048" sldId="446"/>
            <ac:graphicFrameMk id="23" creationId="{C7BE2D6A-2FAE-CA54-36A5-D0D9B18BF035}"/>
          </ac:graphicFrameMkLst>
        </pc:graphicFrameChg>
        <pc:graphicFrameChg chg="del">
          <ac:chgData name="Mina Farmanbar" userId="2a1e0098-5dc4-4049-80c3-9d1d60d2f212" providerId="ADAL" clId="{A1A5FDEE-7883-45B3-BD8F-B38043117713}" dt="2024-07-01T22:05:18.348" v="1168" actId="478"/>
          <ac:graphicFrameMkLst>
            <pc:docMk/>
            <pc:sldMk cId="3422466048" sldId="446"/>
            <ac:graphicFrameMk id="26" creationId="{1309E52A-B433-969D-AC91-3826197DD73B}"/>
          </ac:graphicFrameMkLst>
        </pc:graphicFrameChg>
        <pc:picChg chg="add mod">
          <ac:chgData name="Mina Farmanbar" userId="2a1e0098-5dc4-4049-80c3-9d1d60d2f212" providerId="ADAL" clId="{A1A5FDEE-7883-45B3-BD8F-B38043117713}" dt="2024-07-19T09:42:45.210" v="1954" actId="1076"/>
          <ac:picMkLst>
            <pc:docMk/>
            <pc:sldMk cId="3422466048" sldId="446"/>
            <ac:picMk id="2" creationId="{327DA6BC-F015-D88C-9348-A1C4AF619814}"/>
          </ac:picMkLst>
        </pc:picChg>
        <pc:picChg chg="del">
          <ac:chgData name="Mina Farmanbar" userId="2a1e0098-5dc4-4049-80c3-9d1d60d2f212" providerId="ADAL" clId="{A1A5FDEE-7883-45B3-BD8F-B38043117713}" dt="2024-07-01T21:55:24.893" v="1102" actId="478"/>
          <ac:picMkLst>
            <pc:docMk/>
            <pc:sldMk cId="3422466048" sldId="446"/>
            <ac:picMk id="4" creationId="{48D71233-B808-0C9A-528F-3F80F6FC7EF4}"/>
          </ac:picMkLst>
        </pc:picChg>
        <pc:picChg chg="del">
          <ac:chgData name="Mina Farmanbar" userId="2a1e0098-5dc4-4049-80c3-9d1d60d2f212" providerId="ADAL" clId="{A1A5FDEE-7883-45B3-BD8F-B38043117713}" dt="2024-07-01T21:55:13.525" v="1101" actId="478"/>
          <ac:picMkLst>
            <pc:docMk/>
            <pc:sldMk cId="3422466048" sldId="446"/>
            <ac:picMk id="11" creationId="{AB7C557D-4276-1F87-662F-0B037B9BB2F5}"/>
          </ac:picMkLst>
        </pc:picChg>
        <pc:picChg chg="add mod">
          <ac:chgData name="Mina Farmanbar" userId="2a1e0098-5dc4-4049-80c3-9d1d60d2f212" providerId="ADAL" clId="{A1A5FDEE-7883-45B3-BD8F-B38043117713}" dt="2024-07-19T09:42:33.289" v="1952" actId="1076"/>
          <ac:picMkLst>
            <pc:docMk/>
            <pc:sldMk cId="3422466048" sldId="446"/>
            <ac:picMk id="51" creationId="{E88B83FA-6784-FFB6-DE9C-0CED0D15B75D}"/>
          </ac:picMkLst>
        </pc:picChg>
        <pc:cxnChg chg="del">
          <ac:chgData name="Mina Farmanbar" userId="2a1e0098-5dc4-4049-80c3-9d1d60d2f212" providerId="ADAL" clId="{A1A5FDEE-7883-45B3-BD8F-B38043117713}" dt="2024-07-01T21:55:24.893" v="1102" actId="478"/>
          <ac:cxnSpMkLst>
            <pc:docMk/>
            <pc:sldMk cId="3422466048" sldId="446"/>
            <ac:cxnSpMk id="13" creationId="{C19B02C5-57E7-6740-0B25-774BCF891B7A}"/>
          </ac:cxnSpMkLst>
        </pc:cxnChg>
        <pc:cxnChg chg="del">
          <ac:chgData name="Mina Farmanbar" userId="2a1e0098-5dc4-4049-80c3-9d1d60d2f212" providerId="ADAL" clId="{A1A5FDEE-7883-45B3-BD8F-B38043117713}" dt="2024-07-01T21:55:24.893" v="1102" actId="478"/>
          <ac:cxnSpMkLst>
            <pc:docMk/>
            <pc:sldMk cId="3422466048" sldId="446"/>
            <ac:cxnSpMk id="15" creationId="{B74BE518-E627-F055-3CFA-DA3D3370204C}"/>
          </ac:cxnSpMkLst>
        </pc:cxnChg>
        <pc:cxnChg chg="del mod">
          <ac:chgData name="Mina Farmanbar" userId="2a1e0098-5dc4-4049-80c3-9d1d60d2f212" providerId="ADAL" clId="{A1A5FDEE-7883-45B3-BD8F-B38043117713}" dt="2024-07-01T21:55:24.893" v="1102" actId="478"/>
          <ac:cxnSpMkLst>
            <pc:docMk/>
            <pc:sldMk cId="3422466048" sldId="446"/>
            <ac:cxnSpMk id="17" creationId="{B340D414-09D1-D82C-D43B-2423D6D089D8}"/>
          </ac:cxnSpMkLst>
        </pc:cxnChg>
        <pc:cxnChg chg="add del mod">
          <ac:chgData name="Mina Farmanbar" userId="2a1e0098-5dc4-4049-80c3-9d1d60d2f212" providerId="ADAL" clId="{A1A5FDEE-7883-45B3-BD8F-B38043117713}" dt="2024-07-01T21:55:35.606" v="1104" actId="478"/>
          <ac:cxnSpMkLst>
            <pc:docMk/>
            <pc:sldMk cId="3422466048" sldId="446"/>
            <ac:cxnSpMk id="21" creationId="{31D83462-0622-115D-CBA4-82DB4E7FBF38}"/>
          </ac:cxnSpMkLst>
        </pc:cxnChg>
        <pc:cxnChg chg="del">
          <ac:chgData name="Mina Farmanbar" userId="2a1e0098-5dc4-4049-80c3-9d1d60d2f212" providerId="ADAL" clId="{A1A5FDEE-7883-45B3-BD8F-B38043117713}" dt="2024-07-01T21:54:08.909" v="1100" actId="478"/>
          <ac:cxnSpMkLst>
            <pc:docMk/>
            <pc:sldMk cId="3422466048" sldId="446"/>
            <ac:cxnSpMk id="22" creationId="{84DB6F22-0BE8-A807-6C16-8F03483AF5C8}"/>
          </ac:cxnSpMkLst>
        </pc:cxnChg>
        <pc:cxnChg chg="add del mod">
          <ac:chgData name="Mina Farmanbar" userId="2a1e0098-5dc4-4049-80c3-9d1d60d2f212" providerId="ADAL" clId="{A1A5FDEE-7883-45B3-BD8F-B38043117713}" dt="2024-07-01T22:04:12.635" v="1149" actId="478"/>
          <ac:cxnSpMkLst>
            <pc:docMk/>
            <pc:sldMk cId="3422466048" sldId="446"/>
            <ac:cxnSpMk id="24" creationId="{7DBE7CA9-38B6-1357-327B-60EC8F24505C}"/>
          </ac:cxnSpMkLst>
        </pc:cxnChg>
        <pc:cxnChg chg="del">
          <ac:chgData name="Mina Farmanbar" userId="2a1e0098-5dc4-4049-80c3-9d1d60d2f212" providerId="ADAL" clId="{A1A5FDEE-7883-45B3-BD8F-B38043117713}" dt="2024-07-01T22:05:49.835" v="1176" actId="478"/>
          <ac:cxnSpMkLst>
            <pc:docMk/>
            <pc:sldMk cId="3422466048" sldId="446"/>
            <ac:cxnSpMk id="25" creationId="{E70A73F2-B1D4-E1B8-1F49-9F006DA41F49}"/>
          </ac:cxnSpMkLst>
        </pc:cxnChg>
        <pc:cxnChg chg="add del mod">
          <ac:chgData name="Mina Farmanbar" userId="2a1e0098-5dc4-4049-80c3-9d1d60d2f212" providerId="ADAL" clId="{A1A5FDEE-7883-45B3-BD8F-B38043117713}" dt="2024-07-01T22:04:14.162" v="1151" actId="478"/>
          <ac:cxnSpMkLst>
            <pc:docMk/>
            <pc:sldMk cId="3422466048" sldId="446"/>
            <ac:cxnSpMk id="27" creationId="{5DF8DF6D-F413-6D56-59F6-52509DADE6EB}"/>
          </ac:cxnSpMkLst>
        </pc:cxnChg>
        <pc:cxnChg chg="add del mod">
          <ac:chgData name="Mina Farmanbar" userId="2a1e0098-5dc4-4049-80c3-9d1d60d2f212" providerId="ADAL" clId="{A1A5FDEE-7883-45B3-BD8F-B38043117713}" dt="2024-07-01T22:04:11.754" v="1148" actId="478"/>
          <ac:cxnSpMkLst>
            <pc:docMk/>
            <pc:sldMk cId="3422466048" sldId="446"/>
            <ac:cxnSpMk id="29" creationId="{A189170E-3CF2-3401-F1F0-3DF572704A26}"/>
          </ac:cxnSpMkLst>
        </pc:cxnChg>
        <pc:cxnChg chg="add del mod">
          <ac:chgData name="Mina Farmanbar" userId="2a1e0098-5dc4-4049-80c3-9d1d60d2f212" providerId="ADAL" clId="{A1A5FDEE-7883-45B3-BD8F-B38043117713}" dt="2024-07-01T22:04:11.146" v="1147" actId="478"/>
          <ac:cxnSpMkLst>
            <pc:docMk/>
            <pc:sldMk cId="3422466048" sldId="446"/>
            <ac:cxnSpMk id="30" creationId="{9292C7EB-0CD3-6A24-4952-25CEF515E803}"/>
          </ac:cxnSpMkLst>
        </pc:cxnChg>
        <pc:cxnChg chg="add del mod">
          <ac:chgData name="Mina Farmanbar" userId="2a1e0098-5dc4-4049-80c3-9d1d60d2f212" providerId="ADAL" clId="{A1A5FDEE-7883-45B3-BD8F-B38043117713}" dt="2024-07-01T21:55:36.116" v="1105" actId="478"/>
          <ac:cxnSpMkLst>
            <pc:docMk/>
            <pc:sldMk cId="3422466048" sldId="446"/>
            <ac:cxnSpMk id="31" creationId="{88678A1A-0097-8065-E98B-A54A649C07C6}"/>
          </ac:cxnSpMkLst>
        </pc:cxnChg>
        <pc:cxnChg chg="add del mod">
          <ac:chgData name="Mina Farmanbar" userId="2a1e0098-5dc4-4049-80c3-9d1d60d2f212" providerId="ADAL" clId="{A1A5FDEE-7883-45B3-BD8F-B38043117713}" dt="2024-07-01T22:04:13.707" v="1150" actId="478"/>
          <ac:cxnSpMkLst>
            <pc:docMk/>
            <pc:sldMk cId="3422466048" sldId="446"/>
            <ac:cxnSpMk id="32" creationId="{78354DF1-B42D-9202-0CD0-78A139F67E7E}"/>
          </ac:cxnSpMkLst>
        </pc:cxnChg>
        <pc:cxnChg chg="add mod">
          <ac:chgData name="Mina Farmanbar" userId="2a1e0098-5dc4-4049-80c3-9d1d60d2f212" providerId="ADAL" clId="{A1A5FDEE-7883-45B3-BD8F-B38043117713}" dt="2024-07-19T09:42:45.210" v="1954" actId="1076"/>
          <ac:cxnSpMkLst>
            <pc:docMk/>
            <pc:sldMk cId="3422466048" sldId="446"/>
            <ac:cxnSpMk id="33" creationId="{DAE873E9-0000-EC7A-B204-5FB5FEFD28FC}"/>
          </ac:cxnSpMkLst>
        </pc:cxnChg>
        <pc:cxnChg chg="add mod">
          <ac:chgData name="Mina Farmanbar" userId="2a1e0098-5dc4-4049-80c3-9d1d60d2f212" providerId="ADAL" clId="{A1A5FDEE-7883-45B3-BD8F-B38043117713}" dt="2024-07-19T09:42:45.210" v="1954" actId="1076"/>
          <ac:cxnSpMkLst>
            <pc:docMk/>
            <pc:sldMk cId="3422466048" sldId="446"/>
            <ac:cxnSpMk id="34" creationId="{B6B77E83-C308-FD00-439D-324239FF9443}"/>
          </ac:cxnSpMkLst>
        </pc:cxnChg>
        <pc:cxnChg chg="add mod">
          <ac:chgData name="Mina Farmanbar" userId="2a1e0098-5dc4-4049-80c3-9d1d60d2f212" providerId="ADAL" clId="{A1A5FDEE-7883-45B3-BD8F-B38043117713}" dt="2024-07-19T09:42:45.210" v="1954" actId="1076"/>
          <ac:cxnSpMkLst>
            <pc:docMk/>
            <pc:sldMk cId="3422466048" sldId="446"/>
            <ac:cxnSpMk id="35" creationId="{FE08EBF7-3A10-02C2-8F60-2A120ACC1358}"/>
          </ac:cxnSpMkLst>
        </pc:cxnChg>
        <pc:cxnChg chg="add mod">
          <ac:chgData name="Mina Farmanbar" userId="2a1e0098-5dc4-4049-80c3-9d1d60d2f212" providerId="ADAL" clId="{A1A5FDEE-7883-45B3-BD8F-B38043117713}" dt="2024-07-19T09:42:45.210" v="1954" actId="1076"/>
          <ac:cxnSpMkLst>
            <pc:docMk/>
            <pc:sldMk cId="3422466048" sldId="446"/>
            <ac:cxnSpMk id="36" creationId="{D92A9EC9-E2A8-4AD2-7820-B27F766062ED}"/>
          </ac:cxnSpMkLst>
        </pc:cxnChg>
        <pc:cxnChg chg="add mod">
          <ac:chgData name="Mina Farmanbar" userId="2a1e0098-5dc4-4049-80c3-9d1d60d2f212" providerId="ADAL" clId="{A1A5FDEE-7883-45B3-BD8F-B38043117713}" dt="2024-07-19T09:42:45.210" v="1954" actId="1076"/>
          <ac:cxnSpMkLst>
            <pc:docMk/>
            <pc:sldMk cId="3422466048" sldId="446"/>
            <ac:cxnSpMk id="41" creationId="{CE1288C1-600D-E8E2-D26E-FA614FF771A8}"/>
          </ac:cxnSpMkLst>
        </pc:cxnChg>
        <pc:cxnChg chg="add mod">
          <ac:chgData name="Mina Farmanbar" userId="2a1e0098-5dc4-4049-80c3-9d1d60d2f212" providerId="ADAL" clId="{A1A5FDEE-7883-45B3-BD8F-B38043117713}" dt="2024-07-19T09:42:45.210" v="1954" actId="1076"/>
          <ac:cxnSpMkLst>
            <pc:docMk/>
            <pc:sldMk cId="3422466048" sldId="446"/>
            <ac:cxnSpMk id="48" creationId="{41ECEF62-FFDC-5465-AD5F-38FBA29AB0FA}"/>
          </ac:cxnSpMkLst>
        </pc:cxnChg>
        <pc:cxnChg chg="add del mod">
          <ac:chgData name="Mina Farmanbar" userId="2a1e0098-5dc4-4049-80c3-9d1d60d2f212" providerId="ADAL" clId="{A1A5FDEE-7883-45B3-BD8F-B38043117713}" dt="2024-07-01T22:07:31.560" v="1248" actId="478"/>
          <ac:cxnSpMkLst>
            <pc:docMk/>
            <pc:sldMk cId="3422466048" sldId="446"/>
            <ac:cxnSpMk id="55" creationId="{A2BA28B3-B8CA-05D6-F009-5C83A8EFA665}"/>
          </ac:cxnSpMkLst>
        </pc:cxnChg>
        <pc:cxnChg chg="add del mod">
          <ac:chgData name="Mina Farmanbar" userId="2a1e0098-5dc4-4049-80c3-9d1d60d2f212" providerId="ADAL" clId="{A1A5FDEE-7883-45B3-BD8F-B38043117713}" dt="2024-07-01T22:07:33.186" v="1249" actId="478"/>
          <ac:cxnSpMkLst>
            <pc:docMk/>
            <pc:sldMk cId="3422466048" sldId="446"/>
            <ac:cxnSpMk id="56" creationId="{9B0F4C65-FF0F-520A-757B-C523251C6CA0}"/>
          </ac:cxnSpMkLst>
        </pc:cxnChg>
      </pc:sldChg>
      <pc:sldChg chg="addSp delSp modSp add mod">
        <pc:chgData name="Mina Farmanbar" userId="2a1e0098-5dc4-4049-80c3-9d1d60d2f212" providerId="ADAL" clId="{A1A5FDEE-7883-45B3-BD8F-B38043117713}" dt="2024-07-02T13:34:59.389" v="1752" actId="20577"/>
        <pc:sldMkLst>
          <pc:docMk/>
          <pc:sldMk cId="4176760712" sldId="447"/>
        </pc:sldMkLst>
        <pc:spChg chg="del">
          <ac:chgData name="Mina Farmanbar" userId="2a1e0098-5dc4-4049-80c3-9d1d60d2f212" providerId="ADAL" clId="{A1A5FDEE-7883-45B3-BD8F-B38043117713}" dt="2024-07-01T22:12:11.322" v="1298" actId="478"/>
          <ac:spMkLst>
            <pc:docMk/>
            <pc:sldMk cId="4176760712" sldId="447"/>
            <ac:spMk id="2" creationId="{77E4F7BD-828D-616B-6744-CD12DBDC5DA9}"/>
          </ac:spMkLst>
        </pc:spChg>
        <pc:spChg chg="mod">
          <ac:chgData name="Mina Farmanbar" userId="2a1e0098-5dc4-4049-80c3-9d1d60d2f212" providerId="ADAL" clId="{A1A5FDEE-7883-45B3-BD8F-B38043117713}" dt="2024-07-01T22:12:14.471" v="1299" actId="14100"/>
          <ac:spMkLst>
            <pc:docMk/>
            <pc:sldMk cId="4176760712" sldId="447"/>
            <ac:spMk id="3" creationId="{6F18D212-8968-9010-A63A-114775818B99}"/>
          </ac:spMkLst>
        </pc:spChg>
        <pc:spChg chg="add mod">
          <ac:chgData name="Mina Farmanbar" userId="2a1e0098-5dc4-4049-80c3-9d1d60d2f212" providerId="ADAL" clId="{A1A5FDEE-7883-45B3-BD8F-B38043117713}" dt="2024-07-02T13:34:59.389" v="1752" actId="20577"/>
          <ac:spMkLst>
            <pc:docMk/>
            <pc:sldMk cId="4176760712" sldId="447"/>
            <ac:spMk id="6" creationId="{C8A059BB-C6EA-8EEB-5E23-AA04ADC39A46}"/>
          </ac:spMkLst>
        </pc:spChg>
      </pc:sldChg>
    </pc:docChg>
  </pc:docChgLst>
  <pc:docChgLst>
    <pc:chgData name="Mina Farmanbar" userId="2a1e0098-5dc4-4049-80c3-9d1d60d2f212" providerId="ADAL" clId="{5459782E-920E-4F53-B5E8-8C3D96FF3D5D}"/>
    <pc:docChg chg="undo custSel addSld delSld modSld">
      <pc:chgData name="Mina Farmanbar" userId="2a1e0098-5dc4-4049-80c3-9d1d60d2f212" providerId="ADAL" clId="{5459782E-920E-4F53-B5E8-8C3D96FF3D5D}" dt="2024-06-28T13:18:46.401" v="119" actId="108"/>
      <pc:docMkLst>
        <pc:docMk/>
      </pc:docMkLst>
      <pc:sldChg chg="modSp mod">
        <pc:chgData name="Mina Farmanbar" userId="2a1e0098-5dc4-4049-80c3-9d1d60d2f212" providerId="ADAL" clId="{5459782E-920E-4F53-B5E8-8C3D96FF3D5D}" dt="2024-06-28T13:17:24.303" v="115" actId="6549"/>
        <pc:sldMkLst>
          <pc:docMk/>
          <pc:sldMk cId="2903726376" sldId="352"/>
        </pc:sldMkLst>
        <pc:spChg chg="mod">
          <ac:chgData name="Mina Farmanbar" userId="2a1e0098-5dc4-4049-80c3-9d1d60d2f212" providerId="ADAL" clId="{5459782E-920E-4F53-B5E8-8C3D96FF3D5D}" dt="2024-06-28T13:17:24.303" v="115" actId="6549"/>
          <ac:spMkLst>
            <pc:docMk/>
            <pc:sldMk cId="2903726376" sldId="352"/>
            <ac:spMk id="3" creationId="{6F18D212-8968-9010-A63A-114775818B99}"/>
          </ac:spMkLst>
        </pc:spChg>
      </pc:sldChg>
      <pc:sldChg chg="add">
        <pc:chgData name="Mina Farmanbar" userId="2a1e0098-5dc4-4049-80c3-9d1d60d2f212" providerId="ADAL" clId="{5459782E-920E-4F53-B5E8-8C3D96FF3D5D}" dt="2024-06-28T13:01:41.277" v="24"/>
        <pc:sldMkLst>
          <pc:docMk/>
          <pc:sldMk cId="103831023" sldId="372"/>
        </pc:sldMkLst>
      </pc:sldChg>
      <pc:sldChg chg="delSp modSp add mod">
        <pc:chgData name="Mina Farmanbar" userId="2a1e0098-5dc4-4049-80c3-9d1d60d2f212" providerId="ADAL" clId="{5459782E-920E-4F53-B5E8-8C3D96FF3D5D}" dt="2024-06-28T13:18:26.153" v="118" actId="108"/>
        <pc:sldMkLst>
          <pc:docMk/>
          <pc:sldMk cId="4117172009" sldId="373"/>
        </pc:sldMkLst>
        <pc:spChg chg="del">
          <ac:chgData name="Mina Farmanbar" userId="2a1e0098-5dc4-4049-80c3-9d1d60d2f212" providerId="ADAL" clId="{5459782E-920E-4F53-B5E8-8C3D96FF3D5D}" dt="2024-06-28T13:04:45.716" v="38" actId="478"/>
          <ac:spMkLst>
            <pc:docMk/>
            <pc:sldMk cId="4117172009" sldId="373"/>
            <ac:spMk id="2" creationId="{68607665-634A-FF7B-6741-5B73DCCAE9DF}"/>
          </ac:spMkLst>
        </pc:spChg>
        <pc:spChg chg="mod">
          <ac:chgData name="Mina Farmanbar" userId="2a1e0098-5dc4-4049-80c3-9d1d60d2f212" providerId="ADAL" clId="{5459782E-920E-4F53-B5E8-8C3D96FF3D5D}" dt="2024-06-28T13:18:26.153" v="118" actId="108"/>
          <ac:spMkLst>
            <pc:docMk/>
            <pc:sldMk cId="4117172009" sldId="373"/>
            <ac:spMk id="4" creationId="{971D2C9F-5AD3-136E-8E30-8D15D75C2DC1}"/>
          </ac:spMkLst>
        </pc:spChg>
        <pc:spChg chg="mod">
          <ac:chgData name="Mina Farmanbar" userId="2a1e0098-5dc4-4049-80c3-9d1d60d2f212" providerId="ADAL" clId="{5459782E-920E-4F53-B5E8-8C3D96FF3D5D}" dt="2024-06-28T13:18:17.695" v="116" actId="108"/>
          <ac:spMkLst>
            <pc:docMk/>
            <pc:sldMk cId="4117172009" sldId="373"/>
            <ac:spMk id="6" creationId="{33F03FB4-1E06-D466-9416-2678B37DD202}"/>
          </ac:spMkLst>
        </pc:spChg>
        <pc:picChg chg="mod">
          <ac:chgData name="Mina Farmanbar" userId="2a1e0098-5dc4-4049-80c3-9d1d60d2f212" providerId="ADAL" clId="{5459782E-920E-4F53-B5E8-8C3D96FF3D5D}" dt="2024-06-28T13:04:50.390" v="39" actId="14100"/>
          <ac:picMkLst>
            <pc:docMk/>
            <pc:sldMk cId="4117172009" sldId="373"/>
            <ac:picMk id="12" creationId="{8A3D64A9-429D-6ED1-D844-AC0152AE9E5A}"/>
          </ac:picMkLst>
        </pc:picChg>
      </pc:sldChg>
      <pc:sldChg chg="modSp add mod">
        <pc:chgData name="Mina Farmanbar" userId="2a1e0098-5dc4-4049-80c3-9d1d60d2f212" providerId="ADAL" clId="{5459782E-920E-4F53-B5E8-8C3D96FF3D5D}" dt="2024-06-28T13:18:46.401" v="119" actId="108"/>
        <pc:sldMkLst>
          <pc:docMk/>
          <pc:sldMk cId="1632376775" sldId="374"/>
        </pc:sldMkLst>
        <pc:spChg chg="mod">
          <ac:chgData name="Mina Farmanbar" userId="2a1e0098-5dc4-4049-80c3-9d1d60d2f212" providerId="ADAL" clId="{5459782E-920E-4F53-B5E8-8C3D96FF3D5D}" dt="2024-06-28T13:07:56.977" v="59" actId="20577"/>
          <ac:spMkLst>
            <pc:docMk/>
            <pc:sldMk cId="1632376775" sldId="374"/>
            <ac:spMk id="2" creationId="{DD7AD053-E4E8-A88E-C54B-E9BD2F2B6182}"/>
          </ac:spMkLst>
        </pc:spChg>
        <pc:spChg chg="mod">
          <ac:chgData name="Mina Farmanbar" userId="2a1e0098-5dc4-4049-80c3-9d1d60d2f212" providerId="ADAL" clId="{5459782E-920E-4F53-B5E8-8C3D96FF3D5D}" dt="2024-06-28T13:18:46.401" v="119" actId="108"/>
          <ac:spMkLst>
            <pc:docMk/>
            <pc:sldMk cId="1632376775" sldId="374"/>
            <ac:spMk id="7" creationId="{742956FD-EB06-393F-3BAC-7D0CFF808E91}"/>
          </ac:spMkLst>
        </pc:spChg>
      </pc:sldChg>
      <pc:sldChg chg="delSp modSp add mod">
        <pc:chgData name="Mina Farmanbar" userId="2a1e0098-5dc4-4049-80c3-9d1d60d2f212" providerId="ADAL" clId="{5459782E-920E-4F53-B5E8-8C3D96FF3D5D}" dt="2024-06-28T13:09:45.832" v="67" actId="12"/>
        <pc:sldMkLst>
          <pc:docMk/>
          <pc:sldMk cId="3877283041" sldId="375"/>
        </pc:sldMkLst>
        <pc:spChg chg="del">
          <ac:chgData name="Mina Farmanbar" userId="2a1e0098-5dc4-4049-80c3-9d1d60d2f212" providerId="ADAL" clId="{5459782E-920E-4F53-B5E8-8C3D96FF3D5D}" dt="2024-06-28T13:09:06.383" v="62" actId="478"/>
          <ac:spMkLst>
            <pc:docMk/>
            <pc:sldMk cId="3877283041" sldId="375"/>
            <ac:spMk id="2" creationId="{20BB239A-CCD8-B69F-8E6C-E147C0F882A1}"/>
          </ac:spMkLst>
        </pc:spChg>
        <pc:spChg chg="mod">
          <ac:chgData name="Mina Farmanbar" userId="2a1e0098-5dc4-4049-80c3-9d1d60d2f212" providerId="ADAL" clId="{5459782E-920E-4F53-B5E8-8C3D96FF3D5D}" dt="2024-06-28T13:09:45.832" v="67" actId="12"/>
          <ac:spMkLst>
            <pc:docMk/>
            <pc:sldMk cId="3877283041" sldId="375"/>
            <ac:spMk id="3" creationId="{84FEE271-5C8B-2E25-2047-128408E947A2}"/>
          </ac:spMkLst>
        </pc:spChg>
      </pc:sldChg>
      <pc:sldChg chg="modSp add mod">
        <pc:chgData name="Mina Farmanbar" userId="2a1e0098-5dc4-4049-80c3-9d1d60d2f212" providerId="ADAL" clId="{5459782E-920E-4F53-B5E8-8C3D96FF3D5D}" dt="2024-06-28T13:10:06.038" v="70" actId="207"/>
        <pc:sldMkLst>
          <pc:docMk/>
          <pc:sldMk cId="984345923" sldId="376"/>
        </pc:sldMkLst>
        <pc:spChg chg="mod">
          <ac:chgData name="Mina Farmanbar" userId="2a1e0098-5dc4-4049-80c3-9d1d60d2f212" providerId="ADAL" clId="{5459782E-920E-4F53-B5E8-8C3D96FF3D5D}" dt="2024-06-28T13:10:06.038" v="70" actId="207"/>
          <ac:spMkLst>
            <pc:docMk/>
            <pc:sldMk cId="984345923" sldId="376"/>
            <ac:spMk id="3" creationId="{E11DD822-98B5-CD4D-AD3A-DDCE65512C4F}"/>
          </ac:spMkLst>
        </pc:spChg>
      </pc:sldChg>
      <pc:sldChg chg="delSp modSp add mod">
        <pc:chgData name="Mina Farmanbar" userId="2a1e0098-5dc4-4049-80c3-9d1d60d2f212" providerId="ADAL" clId="{5459782E-920E-4F53-B5E8-8C3D96FF3D5D}" dt="2024-06-28T13:13:02.625" v="75" actId="108"/>
        <pc:sldMkLst>
          <pc:docMk/>
          <pc:sldMk cId="3502115618" sldId="377"/>
        </pc:sldMkLst>
        <pc:spChg chg="del">
          <ac:chgData name="Mina Farmanbar" userId="2a1e0098-5dc4-4049-80c3-9d1d60d2f212" providerId="ADAL" clId="{5459782E-920E-4F53-B5E8-8C3D96FF3D5D}" dt="2024-06-28T13:12:46.998" v="73" actId="478"/>
          <ac:spMkLst>
            <pc:docMk/>
            <pc:sldMk cId="3502115618" sldId="377"/>
            <ac:spMk id="2" creationId="{06229226-93C8-40FE-2DEA-9DDE49C2B9A8}"/>
          </ac:spMkLst>
        </pc:spChg>
        <pc:spChg chg="del">
          <ac:chgData name="Mina Farmanbar" userId="2a1e0098-5dc4-4049-80c3-9d1d60d2f212" providerId="ADAL" clId="{5459782E-920E-4F53-B5E8-8C3D96FF3D5D}" dt="2024-06-28T13:12:45.987" v="72" actId="478"/>
          <ac:spMkLst>
            <pc:docMk/>
            <pc:sldMk cId="3502115618" sldId="377"/>
            <ac:spMk id="4" creationId="{BC2FAAB1-37E6-00BF-0DF8-A48F04462149}"/>
          </ac:spMkLst>
        </pc:spChg>
        <pc:spChg chg="mod">
          <ac:chgData name="Mina Farmanbar" userId="2a1e0098-5dc4-4049-80c3-9d1d60d2f212" providerId="ADAL" clId="{5459782E-920E-4F53-B5E8-8C3D96FF3D5D}" dt="2024-06-28T13:13:02.625" v="75" actId="108"/>
          <ac:spMkLst>
            <pc:docMk/>
            <pc:sldMk cId="3502115618" sldId="377"/>
            <ac:spMk id="6" creationId="{0A3DC528-32B6-933C-0322-9AF2D3E5CC9F}"/>
          </ac:spMkLst>
        </pc:spChg>
        <pc:spChg chg="del">
          <ac:chgData name="Mina Farmanbar" userId="2a1e0098-5dc4-4049-80c3-9d1d60d2f212" providerId="ADAL" clId="{5459782E-920E-4F53-B5E8-8C3D96FF3D5D}" dt="2024-06-28T13:12:50.767" v="74" actId="478"/>
          <ac:spMkLst>
            <pc:docMk/>
            <pc:sldMk cId="3502115618" sldId="377"/>
            <ac:spMk id="9" creationId="{531831C5-D9AD-336C-9896-75C78AF12120}"/>
          </ac:spMkLst>
        </pc:spChg>
      </pc:sldChg>
      <pc:sldChg chg="addSp delSp modSp add mod">
        <pc:chgData name="Mina Farmanbar" userId="2a1e0098-5dc4-4049-80c3-9d1d60d2f212" providerId="ADAL" clId="{5459782E-920E-4F53-B5E8-8C3D96FF3D5D}" dt="2024-06-28T13:14:11.872" v="85" actId="207"/>
        <pc:sldMkLst>
          <pc:docMk/>
          <pc:sldMk cId="1263564426" sldId="378"/>
        </pc:sldMkLst>
        <pc:spChg chg="del">
          <ac:chgData name="Mina Farmanbar" userId="2a1e0098-5dc4-4049-80c3-9d1d60d2f212" providerId="ADAL" clId="{5459782E-920E-4F53-B5E8-8C3D96FF3D5D}" dt="2024-06-28T13:13:41.855" v="80" actId="478"/>
          <ac:spMkLst>
            <pc:docMk/>
            <pc:sldMk cId="1263564426" sldId="378"/>
            <ac:spMk id="2" creationId="{06229226-93C8-40FE-2DEA-9DDE49C2B9A8}"/>
          </ac:spMkLst>
        </pc:spChg>
        <pc:spChg chg="mod">
          <ac:chgData name="Mina Farmanbar" userId="2a1e0098-5dc4-4049-80c3-9d1d60d2f212" providerId="ADAL" clId="{5459782E-920E-4F53-B5E8-8C3D96FF3D5D}" dt="2024-06-28T13:14:11.872" v="85" actId="207"/>
          <ac:spMkLst>
            <pc:docMk/>
            <pc:sldMk cId="1263564426" sldId="378"/>
            <ac:spMk id="4" creationId="{E00510F6-E838-73E9-12C6-DF8B65F8FBAB}"/>
          </ac:spMkLst>
        </pc:spChg>
        <pc:spChg chg="add del mod">
          <ac:chgData name="Mina Farmanbar" userId="2a1e0098-5dc4-4049-80c3-9d1d60d2f212" providerId="ADAL" clId="{5459782E-920E-4F53-B5E8-8C3D96FF3D5D}" dt="2024-06-28T13:13:43.735" v="81" actId="478"/>
          <ac:spMkLst>
            <pc:docMk/>
            <pc:sldMk cId="1263564426" sldId="378"/>
            <ac:spMk id="6" creationId="{18009BD7-28C1-A1A0-F009-C30581F79EF8}"/>
          </ac:spMkLst>
        </pc:spChg>
        <pc:picChg chg="add mod">
          <ac:chgData name="Mina Farmanbar" userId="2a1e0098-5dc4-4049-80c3-9d1d60d2f212" providerId="ADAL" clId="{5459782E-920E-4F53-B5E8-8C3D96FF3D5D}" dt="2024-06-28T13:13:48.126" v="82" actId="1076"/>
          <ac:picMkLst>
            <pc:docMk/>
            <pc:sldMk cId="1263564426" sldId="378"/>
            <ac:picMk id="7" creationId="{3A4A86F5-3864-0BA0-2067-5CADF5C238C3}"/>
          </ac:picMkLst>
        </pc:picChg>
        <pc:picChg chg="del">
          <ac:chgData name="Mina Farmanbar" userId="2a1e0098-5dc4-4049-80c3-9d1d60d2f212" providerId="ADAL" clId="{5459782E-920E-4F53-B5E8-8C3D96FF3D5D}" dt="2024-06-28T13:13:37.221" v="77" actId="478"/>
          <ac:picMkLst>
            <pc:docMk/>
            <pc:sldMk cId="1263564426" sldId="378"/>
            <ac:picMk id="8" creationId="{6CA9B9B0-0E87-C536-B135-8AEB39808740}"/>
          </ac:picMkLst>
        </pc:picChg>
      </pc:sldChg>
      <pc:sldChg chg="addSp delSp modSp add mod">
        <pc:chgData name="Mina Farmanbar" userId="2a1e0098-5dc4-4049-80c3-9d1d60d2f212" providerId="ADAL" clId="{5459782E-920E-4F53-B5E8-8C3D96FF3D5D}" dt="2024-06-28T13:16:47.262" v="105" actId="20577"/>
        <pc:sldMkLst>
          <pc:docMk/>
          <pc:sldMk cId="2333847859" sldId="379"/>
        </pc:sldMkLst>
        <pc:spChg chg="del">
          <ac:chgData name="Mina Farmanbar" userId="2a1e0098-5dc4-4049-80c3-9d1d60d2f212" providerId="ADAL" clId="{5459782E-920E-4F53-B5E8-8C3D96FF3D5D}" dt="2024-06-28T13:15:33.894" v="90" actId="478"/>
          <ac:spMkLst>
            <pc:docMk/>
            <pc:sldMk cId="2333847859" sldId="379"/>
            <ac:spMk id="2" creationId="{91E60E03-F76D-4EBF-65F8-F91C9C3B2BA8}"/>
          </ac:spMkLst>
        </pc:spChg>
        <pc:spChg chg="mod">
          <ac:chgData name="Mina Farmanbar" userId="2a1e0098-5dc4-4049-80c3-9d1d60d2f212" providerId="ADAL" clId="{5459782E-920E-4F53-B5E8-8C3D96FF3D5D}" dt="2024-06-28T13:16:47.262" v="105" actId="20577"/>
          <ac:spMkLst>
            <pc:docMk/>
            <pc:sldMk cId="2333847859" sldId="379"/>
            <ac:spMk id="4" creationId="{BC52BCC2-719E-C900-2611-D9DC4A1681C9}"/>
          </ac:spMkLst>
        </pc:spChg>
        <pc:picChg chg="del">
          <ac:chgData name="Mina Farmanbar" userId="2a1e0098-5dc4-4049-80c3-9d1d60d2f212" providerId="ADAL" clId="{5459782E-920E-4F53-B5E8-8C3D96FF3D5D}" dt="2024-06-28T13:15:28.247" v="87" actId="478"/>
          <ac:picMkLst>
            <pc:docMk/>
            <pc:sldMk cId="2333847859" sldId="379"/>
            <ac:picMk id="6" creationId="{6E28BD7E-335E-97B3-8F96-1FBAB991AD60}"/>
          </ac:picMkLst>
        </pc:picChg>
        <pc:picChg chg="add mod">
          <ac:chgData name="Mina Farmanbar" userId="2a1e0098-5dc4-4049-80c3-9d1d60d2f212" providerId="ADAL" clId="{5459782E-920E-4F53-B5E8-8C3D96FF3D5D}" dt="2024-06-28T13:15:36.750" v="91" actId="1076"/>
          <ac:picMkLst>
            <pc:docMk/>
            <pc:sldMk cId="2333847859" sldId="379"/>
            <ac:picMk id="7" creationId="{10126E9D-7493-9C1A-DB3C-78A89A3D908E}"/>
          </ac:picMkLst>
        </pc:picChg>
      </pc:sldChg>
      <pc:sldChg chg="addSp delSp modSp mod">
        <pc:chgData name="Mina Farmanbar" userId="2a1e0098-5dc4-4049-80c3-9d1d60d2f212" providerId="ADAL" clId="{5459782E-920E-4F53-B5E8-8C3D96FF3D5D}" dt="2024-06-28T12:51:19.932" v="22" actId="5793"/>
        <pc:sldMkLst>
          <pc:docMk/>
          <pc:sldMk cId="1731745872" sldId="412"/>
        </pc:sldMkLst>
        <pc:spChg chg="mod">
          <ac:chgData name="Mina Farmanbar" userId="2a1e0098-5dc4-4049-80c3-9d1d60d2f212" providerId="ADAL" clId="{5459782E-920E-4F53-B5E8-8C3D96FF3D5D}" dt="2024-06-28T12:51:19.932" v="22" actId="5793"/>
          <ac:spMkLst>
            <pc:docMk/>
            <pc:sldMk cId="1731745872" sldId="412"/>
            <ac:spMk id="3" creationId="{FD1C470C-EA3F-AC59-CFC3-2C99D1E1C6EF}"/>
          </ac:spMkLst>
        </pc:spChg>
        <pc:spChg chg="del">
          <ac:chgData name="Mina Farmanbar" userId="2a1e0098-5dc4-4049-80c3-9d1d60d2f212" providerId="ADAL" clId="{5459782E-920E-4F53-B5E8-8C3D96FF3D5D}" dt="2024-06-28T12:49:46.438" v="2" actId="478"/>
          <ac:spMkLst>
            <pc:docMk/>
            <pc:sldMk cId="1731745872" sldId="412"/>
            <ac:spMk id="7" creationId="{62F3360C-02EE-E8A6-33C0-FC76BA0E2920}"/>
          </ac:spMkLst>
        </pc:spChg>
        <pc:picChg chg="add mod">
          <ac:chgData name="Mina Farmanbar" userId="2a1e0098-5dc4-4049-80c3-9d1d60d2f212" providerId="ADAL" clId="{5459782E-920E-4F53-B5E8-8C3D96FF3D5D}" dt="2024-06-28T12:49:43.495" v="1"/>
          <ac:picMkLst>
            <pc:docMk/>
            <pc:sldMk cId="1731745872" sldId="412"/>
            <ac:picMk id="4" creationId="{B3C9C5AB-1025-9011-07C1-5946A651FBA0}"/>
          </ac:picMkLst>
        </pc:picChg>
        <pc:picChg chg="del">
          <ac:chgData name="Mina Farmanbar" userId="2a1e0098-5dc4-4049-80c3-9d1d60d2f212" providerId="ADAL" clId="{5459782E-920E-4F53-B5E8-8C3D96FF3D5D}" dt="2024-06-28T12:49:43.166" v="0" actId="478"/>
          <ac:picMkLst>
            <pc:docMk/>
            <pc:sldMk cId="1731745872" sldId="412"/>
            <ac:picMk id="6" creationId="{8F1E1D4D-6E54-993B-AE6C-A9889C35C0A5}"/>
          </ac:picMkLst>
        </pc:picChg>
      </pc:sldChg>
      <pc:sldChg chg="del">
        <pc:chgData name="Mina Farmanbar" userId="2a1e0098-5dc4-4049-80c3-9d1d60d2f212" providerId="ADAL" clId="{5459782E-920E-4F53-B5E8-8C3D96FF3D5D}" dt="2024-06-28T12:52:27.471" v="23" actId="47"/>
        <pc:sldMkLst>
          <pc:docMk/>
          <pc:sldMk cId="1719405029" sldId="415"/>
        </pc:sldMkLst>
      </pc:sldChg>
      <pc:sldChg chg="modNotesTx">
        <pc:chgData name="Mina Farmanbar" userId="2a1e0098-5dc4-4049-80c3-9d1d60d2f212" providerId="ADAL" clId="{5459782E-920E-4F53-B5E8-8C3D96FF3D5D}" dt="2024-06-28T13:01:56.008" v="25"/>
        <pc:sldMkLst>
          <pc:docMk/>
          <pc:sldMk cId="2100721646" sldId="430"/>
        </pc:sldMkLst>
      </pc:sldChg>
    </pc:docChg>
  </pc:docChgLst>
  <pc:docChgLst>
    <pc:chgData name="Mina Farmanbar" userId="2a1e0098-5dc4-4049-80c3-9d1d60d2f212" providerId="ADAL" clId="{55524C3D-1510-4898-95AB-71B82F46F6D1}"/>
    <pc:docChg chg="undo custSel addSld delSld modSld sldOrd">
      <pc:chgData name="Mina Farmanbar" userId="2a1e0098-5dc4-4049-80c3-9d1d60d2f212" providerId="ADAL" clId="{55524C3D-1510-4898-95AB-71B82F46F6D1}" dt="2024-07-01T16:13:30.359" v="955" actId="20577"/>
      <pc:docMkLst>
        <pc:docMk/>
      </pc:docMkLst>
      <pc:sldChg chg="modSp mod">
        <pc:chgData name="Mina Farmanbar" userId="2a1e0098-5dc4-4049-80c3-9d1d60d2f212" providerId="ADAL" clId="{55524C3D-1510-4898-95AB-71B82F46F6D1}" dt="2024-07-01T16:13:30.359" v="955" actId="20577"/>
        <pc:sldMkLst>
          <pc:docMk/>
          <pc:sldMk cId="2903726376" sldId="352"/>
        </pc:sldMkLst>
        <pc:spChg chg="mod">
          <ac:chgData name="Mina Farmanbar" userId="2a1e0098-5dc4-4049-80c3-9d1d60d2f212" providerId="ADAL" clId="{55524C3D-1510-4898-95AB-71B82F46F6D1}" dt="2024-07-01T16:13:30.359" v="955" actId="20577"/>
          <ac:spMkLst>
            <pc:docMk/>
            <pc:sldMk cId="2903726376" sldId="352"/>
            <ac:spMk id="3" creationId="{6F18D212-8968-9010-A63A-114775818B99}"/>
          </ac:spMkLst>
        </pc:spChg>
      </pc:sldChg>
      <pc:sldChg chg="modSp mod modNotesTx">
        <pc:chgData name="Mina Farmanbar" userId="2a1e0098-5dc4-4049-80c3-9d1d60d2f212" providerId="ADAL" clId="{55524C3D-1510-4898-95AB-71B82F46F6D1}" dt="2024-07-01T08:07:42.109" v="12"/>
        <pc:sldMkLst>
          <pc:docMk/>
          <pc:sldMk cId="3518625769" sldId="370"/>
        </pc:sldMkLst>
        <pc:spChg chg="mod">
          <ac:chgData name="Mina Farmanbar" userId="2a1e0098-5dc4-4049-80c3-9d1d60d2f212" providerId="ADAL" clId="{55524C3D-1510-4898-95AB-71B82F46F6D1}" dt="2024-07-01T08:07:28.881" v="10" actId="6549"/>
          <ac:spMkLst>
            <pc:docMk/>
            <pc:sldMk cId="3518625769" sldId="370"/>
            <ac:spMk id="2" creationId="{94DB8287-6178-6F17-1E2E-A7D1BE0828BB}"/>
          </ac:spMkLst>
        </pc:spChg>
      </pc:sldChg>
      <pc:sldChg chg="del">
        <pc:chgData name="Mina Farmanbar" userId="2a1e0098-5dc4-4049-80c3-9d1d60d2f212" providerId="ADAL" clId="{55524C3D-1510-4898-95AB-71B82F46F6D1}" dt="2024-07-01T11:03:58.011" v="771" actId="47"/>
        <pc:sldMkLst>
          <pc:docMk/>
          <pc:sldMk cId="2986174611" sldId="371"/>
        </pc:sldMkLst>
      </pc:sldChg>
      <pc:sldChg chg="del">
        <pc:chgData name="Mina Farmanbar" userId="2a1e0098-5dc4-4049-80c3-9d1d60d2f212" providerId="ADAL" clId="{55524C3D-1510-4898-95AB-71B82F46F6D1}" dt="2024-07-01T11:03:58.011" v="771" actId="47"/>
        <pc:sldMkLst>
          <pc:docMk/>
          <pc:sldMk cId="103831023" sldId="372"/>
        </pc:sldMkLst>
      </pc:sldChg>
      <pc:sldChg chg="del">
        <pc:chgData name="Mina Farmanbar" userId="2a1e0098-5dc4-4049-80c3-9d1d60d2f212" providerId="ADAL" clId="{55524C3D-1510-4898-95AB-71B82F46F6D1}" dt="2024-07-01T11:03:58.011" v="771" actId="47"/>
        <pc:sldMkLst>
          <pc:docMk/>
          <pc:sldMk cId="4117172009" sldId="373"/>
        </pc:sldMkLst>
      </pc:sldChg>
      <pc:sldChg chg="del">
        <pc:chgData name="Mina Farmanbar" userId="2a1e0098-5dc4-4049-80c3-9d1d60d2f212" providerId="ADAL" clId="{55524C3D-1510-4898-95AB-71B82F46F6D1}" dt="2024-07-01T11:03:58.011" v="771" actId="47"/>
        <pc:sldMkLst>
          <pc:docMk/>
          <pc:sldMk cId="1632376775" sldId="374"/>
        </pc:sldMkLst>
      </pc:sldChg>
      <pc:sldChg chg="del">
        <pc:chgData name="Mina Farmanbar" userId="2a1e0098-5dc4-4049-80c3-9d1d60d2f212" providerId="ADAL" clId="{55524C3D-1510-4898-95AB-71B82F46F6D1}" dt="2024-07-01T11:03:58.011" v="771" actId="47"/>
        <pc:sldMkLst>
          <pc:docMk/>
          <pc:sldMk cId="3877283041" sldId="375"/>
        </pc:sldMkLst>
      </pc:sldChg>
      <pc:sldChg chg="del">
        <pc:chgData name="Mina Farmanbar" userId="2a1e0098-5dc4-4049-80c3-9d1d60d2f212" providerId="ADAL" clId="{55524C3D-1510-4898-95AB-71B82F46F6D1}" dt="2024-07-01T11:04:01.655" v="772" actId="47"/>
        <pc:sldMkLst>
          <pc:docMk/>
          <pc:sldMk cId="984345923" sldId="376"/>
        </pc:sldMkLst>
      </pc:sldChg>
      <pc:sldChg chg="del">
        <pc:chgData name="Mina Farmanbar" userId="2a1e0098-5dc4-4049-80c3-9d1d60d2f212" providerId="ADAL" clId="{55524C3D-1510-4898-95AB-71B82F46F6D1}" dt="2024-07-01T11:04:01.655" v="772" actId="47"/>
        <pc:sldMkLst>
          <pc:docMk/>
          <pc:sldMk cId="3502115618" sldId="377"/>
        </pc:sldMkLst>
      </pc:sldChg>
      <pc:sldChg chg="del">
        <pc:chgData name="Mina Farmanbar" userId="2a1e0098-5dc4-4049-80c3-9d1d60d2f212" providerId="ADAL" clId="{55524C3D-1510-4898-95AB-71B82F46F6D1}" dt="2024-07-01T11:04:01.655" v="772" actId="47"/>
        <pc:sldMkLst>
          <pc:docMk/>
          <pc:sldMk cId="1263564426" sldId="378"/>
        </pc:sldMkLst>
      </pc:sldChg>
      <pc:sldChg chg="del">
        <pc:chgData name="Mina Farmanbar" userId="2a1e0098-5dc4-4049-80c3-9d1d60d2f212" providerId="ADAL" clId="{55524C3D-1510-4898-95AB-71B82F46F6D1}" dt="2024-07-01T11:04:01.655" v="772" actId="47"/>
        <pc:sldMkLst>
          <pc:docMk/>
          <pc:sldMk cId="2333847859" sldId="379"/>
        </pc:sldMkLst>
      </pc:sldChg>
      <pc:sldChg chg="modSp mod">
        <pc:chgData name="Mina Farmanbar" userId="2a1e0098-5dc4-4049-80c3-9d1d60d2f212" providerId="ADAL" clId="{55524C3D-1510-4898-95AB-71B82F46F6D1}" dt="2024-07-01T08:09:40.425" v="39" actId="20577"/>
        <pc:sldMkLst>
          <pc:docMk/>
          <pc:sldMk cId="192990043" sldId="411"/>
        </pc:sldMkLst>
        <pc:spChg chg="mod">
          <ac:chgData name="Mina Farmanbar" userId="2a1e0098-5dc4-4049-80c3-9d1d60d2f212" providerId="ADAL" clId="{55524C3D-1510-4898-95AB-71B82F46F6D1}" dt="2024-07-01T08:09:40.425" v="39" actId="20577"/>
          <ac:spMkLst>
            <pc:docMk/>
            <pc:sldMk cId="192990043" sldId="411"/>
            <ac:spMk id="3" creationId="{FD1C470C-EA3F-AC59-CFC3-2C99D1E1C6EF}"/>
          </ac:spMkLst>
        </pc:spChg>
      </pc:sldChg>
      <pc:sldChg chg="delSp modSp mod modNotesTx">
        <pc:chgData name="Mina Farmanbar" userId="2a1e0098-5dc4-4049-80c3-9d1d60d2f212" providerId="ADAL" clId="{55524C3D-1510-4898-95AB-71B82F46F6D1}" dt="2024-07-01T08:38:00.605" v="220" actId="207"/>
        <pc:sldMkLst>
          <pc:docMk/>
          <pc:sldMk cId="1731745872" sldId="412"/>
        </pc:sldMkLst>
        <pc:spChg chg="mod">
          <ac:chgData name="Mina Farmanbar" userId="2a1e0098-5dc4-4049-80c3-9d1d60d2f212" providerId="ADAL" clId="{55524C3D-1510-4898-95AB-71B82F46F6D1}" dt="2024-07-01T08:38:00.605" v="220" actId="207"/>
          <ac:spMkLst>
            <pc:docMk/>
            <pc:sldMk cId="1731745872" sldId="412"/>
            <ac:spMk id="3" creationId="{FD1C470C-EA3F-AC59-CFC3-2C99D1E1C6EF}"/>
          </ac:spMkLst>
        </pc:spChg>
        <pc:picChg chg="del">
          <ac:chgData name="Mina Farmanbar" userId="2a1e0098-5dc4-4049-80c3-9d1d60d2f212" providerId="ADAL" clId="{55524C3D-1510-4898-95AB-71B82F46F6D1}" dt="2024-07-01T08:13:20.270" v="54" actId="478"/>
          <ac:picMkLst>
            <pc:docMk/>
            <pc:sldMk cId="1731745872" sldId="412"/>
            <ac:picMk id="4" creationId="{B3C9C5AB-1025-9011-07C1-5946A651FBA0}"/>
          </ac:picMkLst>
        </pc:picChg>
      </pc:sldChg>
      <pc:sldChg chg="delSp modSp mod">
        <pc:chgData name="Mina Farmanbar" userId="2a1e0098-5dc4-4049-80c3-9d1d60d2f212" providerId="ADAL" clId="{55524C3D-1510-4898-95AB-71B82F46F6D1}" dt="2024-07-01T10:46:28.584" v="567" actId="404"/>
        <pc:sldMkLst>
          <pc:docMk/>
          <pc:sldMk cId="3604594187" sldId="413"/>
        </pc:sldMkLst>
        <pc:spChg chg="mod">
          <ac:chgData name="Mina Farmanbar" userId="2a1e0098-5dc4-4049-80c3-9d1d60d2f212" providerId="ADAL" clId="{55524C3D-1510-4898-95AB-71B82F46F6D1}" dt="2024-07-01T10:42:02.088" v="343" actId="6549"/>
          <ac:spMkLst>
            <pc:docMk/>
            <pc:sldMk cId="3604594187" sldId="413"/>
            <ac:spMk id="2" creationId="{3E0AF5D6-11E8-CC5F-772F-2B629BF14FBB}"/>
          </ac:spMkLst>
        </pc:spChg>
        <pc:spChg chg="mod">
          <ac:chgData name="Mina Farmanbar" userId="2a1e0098-5dc4-4049-80c3-9d1d60d2f212" providerId="ADAL" clId="{55524C3D-1510-4898-95AB-71B82F46F6D1}" dt="2024-07-01T10:46:28.584" v="567" actId="404"/>
          <ac:spMkLst>
            <pc:docMk/>
            <pc:sldMk cId="3604594187" sldId="413"/>
            <ac:spMk id="3" creationId="{FD1C470C-EA3F-AC59-CFC3-2C99D1E1C6EF}"/>
          </ac:spMkLst>
        </pc:spChg>
        <pc:grpChg chg="del">
          <ac:chgData name="Mina Farmanbar" userId="2a1e0098-5dc4-4049-80c3-9d1d60d2f212" providerId="ADAL" clId="{55524C3D-1510-4898-95AB-71B82F46F6D1}" dt="2024-07-01T10:44:37.487" v="487" actId="478"/>
          <ac:grpSpMkLst>
            <pc:docMk/>
            <pc:sldMk cId="3604594187" sldId="413"/>
            <ac:grpSpMk id="4" creationId="{01AFE87C-83F1-FA05-4C64-24E0062257E8}"/>
          </ac:grpSpMkLst>
        </pc:grpChg>
        <pc:cxnChg chg="mod">
          <ac:chgData name="Mina Farmanbar" userId="2a1e0098-5dc4-4049-80c3-9d1d60d2f212" providerId="ADAL" clId="{55524C3D-1510-4898-95AB-71B82F46F6D1}" dt="2024-07-01T10:44:37.487" v="487" actId="478"/>
          <ac:cxnSpMkLst>
            <pc:docMk/>
            <pc:sldMk cId="3604594187" sldId="413"/>
            <ac:cxnSpMk id="10" creationId="{C7201F26-CCE7-DD66-E8B1-992419E35166}"/>
          </ac:cxnSpMkLst>
        </pc:cxnChg>
        <pc:cxnChg chg="mod">
          <ac:chgData name="Mina Farmanbar" userId="2a1e0098-5dc4-4049-80c3-9d1d60d2f212" providerId="ADAL" clId="{55524C3D-1510-4898-95AB-71B82F46F6D1}" dt="2024-07-01T10:44:37.487" v="487" actId="478"/>
          <ac:cxnSpMkLst>
            <pc:docMk/>
            <pc:sldMk cId="3604594187" sldId="413"/>
            <ac:cxnSpMk id="11" creationId="{51790F9C-B9C6-C8A3-E054-80ADA9B0EFB6}"/>
          </ac:cxnSpMkLst>
        </pc:cxnChg>
        <pc:cxnChg chg="mod">
          <ac:chgData name="Mina Farmanbar" userId="2a1e0098-5dc4-4049-80c3-9d1d60d2f212" providerId="ADAL" clId="{55524C3D-1510-4898-95AB-71B82F46F6D1}" dt="2024-07-01T10:44:37.487" v="487" actId="478"/>
          <ac:cxnSpMkLst>
            <pc:docMk/>
            <pc:sldMk cId="3604594187" sldId="413"/>
            <ac:cxnSpMk id="12" creationId="{BD21965F-F257-4F6B-A8D9-A279A754DAB2}"/>
          </ac:cxnSpMkLst>
        </pc:cxnChg>
        <pc:cxnChg chg="mod">
          <ac:chgData name="Mina Farmanbar" userId="2a1e0098-5dc4-4049-80c3-9d1d60d2f212" providerId="ADAL" clId="{55524C3D-1510-4898-95AB-71B82F46F6D1}" dt="2024-07-01T10:44:37.487" v="487" actId="478"/>
          <ac:cxnSpMkLst>
            <pc:docMk/>
            <pc:sldMk cId="3604594187" sldId="413"/>
            <ac:cxnSpMk id="13" creationId="{927767F4-1F4F-99A8-489B-0928B67F0A55}"/>
          </ac:cxnSpMkLst>
        </pc:cxnChg>
      </pc:sldChg>
      <pc:sldChg chg="addSp delSp modSp mod">
        <pc:chgData name="Mina Farmanbar" userId="2a1e0098-5dc4-4049-80c3-9d1d60d2f212" providerId="ADAL" clId="{55524C3D-1510-4898-95AB-71B82F46F6D1}" dt="2024-07-01T08:25:08.445" v="181" actId="14100"/>
        <pc:sldMkLst>
          <pc:docMk/>
          <pc:sldMk cId="638409766" sldId="414"/>
        </pc:sldMkLst>
        <pc:spChg chg="mod">
          <ac:chgData name="Mina Farmanbar" userId="2a1e0098-5dc4-4049-80c3-9d1d60d2f212" providerId="ADAL" clId="{55524C3D-1510-4898-95AB-71B82F46F6D1}" dt="2024-07-01T08:20:48.303" v="75" actId="120"/>
          <ac:spMkLst>
            <pc:docMk/>
            <pc:sldMk cId="638409766" sldId="414"/>
            <ac:spMk id="3" creationId="{FD1C470C-EA3F-AC59-CFC3-2C99D1E1C6EF}"/>
          </ac:spMkLst>
        </pc:spChg>
        <pc:spChg chg="add mod">
          <ac:chgData name="Mina Farmanbar" userId="2a1e0098-5dc4-4049-80c3-9d1d60d2f212" providerId="ADAL" clId="{55524C3D-1510-4898-95AB-71B82F46F6D1}" dt="2024-07-01T08:19:57.445" v="72" actId="1076"/>
          <ac:spMkLst>
            <pc:docMk/>
            <pc:sldMk cId="638409766" sldId="414"/>
            <ac:spMk id="5" creationId="{0357EC54-C464-A8C0-5C3C-FE96E8961A97}"/>
          </ac:spMkLst>
        </pc:spChg>
        <pc:spChg chg="add del mod">
          <ac:chgData name="Mina Farmanbar" userId="2a1e0098-5dc4-4049-80c3-9d1d60d2f212" providerId="ADAL" clId="{55524C3D-1510-4898-95AB-71B82F46F6D1}" dt="2024-07-01T08:20:54.694" v="76" actId="478"/>
          <ac:spMkLst>
            <pc:docMk/>
            <pc:sldMk cId="638409766" sldId="414"/>
            <ac:spMk id="6" creationId="{D80F945C-AED5-2D03-0D0A-11A07C329BFF}"/>
          </ac:spMkLst>
        </pc:spChg>
        <pc:spChg chg="add mod">
          <ac:chgData name="Mina Farmanbar" userId="2a1e0098-5dc4-4049-80c3-9d1d60d2f212" providerId="ADAL" clId="{55524C3D-1510-4898-95AB-71B82F46F6D1}" dt="2024-07-01T08:21:29.559" v="98" actId="20577"/>
          <ac:spMkLst>
            <pc:docMk/>
            <pc:sldMk cId="638409766" sldId="414"/>
            <ac:spMk id="9" creationId="{6C4436AF-C618-9BD5-4078-5AA8D090F864}"/>
          </ac:spMkLst>
        </pc:spChg>
        <pc:spChg chg="add mod">
          <ac:chgData name="Mina Farmanbar" userId="2a1e0098-5dc4-4049-80c3-9d1d60d2f212" providerId="ADAL" clId="{55524C3D-1510-4898-95AB-71B82F46F6D1}" dt="2024-07-01T08:25:08.445" v="181" actId="14100"/>
          <ac:spMkLst>
            <pc:docMk/>
            <pc:sldMk cId="638409766" sldId="414"/>
            <ac:spMk id="11" creationId="{C4B4A54B-F8BA-1F32-ADFF-53E2BD8CC88C}"/>
          </ac:spMkLst>
        </pc:spChg>
        <pc:spChg chg="add mod">
          <ac:chgData name="Mina Farmanbar" userId="2a1e0098-5dc4-4049-80c3-9d1d60d2f212" providerId="ADAL" clId="{55524C3D-1510-4898-95AB-71B82F46F6D1}" dt="2024-07-01T08:24:36.575" v="168" actId="6549"/>
          <ac:spMkLst>
            <pc:docMk/>
            <pc:sldMk cId="638409766" sldId="414"/>
            <ac:spMk id="14" creationId="{2D1BA790-AA0E-A12D-1348-C8E9174A101F}"/>
          </ac:spMkLst>
        </pc:spChg>
        <pc:picChg chg="add mod">
          <ac:chgData name="Mina Farmanbar" userId="2a1e0098-5dc4-4049-80c3-9d1d60d2f212" providerId="ADAL" clId="{55524C3D-1510-4898-95AB-71B82F46F6D1}" dt="2024-07-01T08:19:20.562" v="66" actId="1076"/>
          <ac:picMkLst>
            <pc:docMk/>
            <pc:sldMk cId="638409766" sldId="414"/>
            <ac:picMk id="1026" creationId="{20E3564E-57F1-225B-247F-5A1278315A77}"/>
          </ac:picMkLst>
        </pc:picChg>
        <pc:cxnChg chg="add">
          <ac:chgData name="Mina Farmanbar" userId="2a1e0098-5dc4-4049-80c3-9d1d60d2f212" providerId="ADAL" clId="{55524C3D-1510-4898-95AB-71B82F46F6D1}" dt="2024-07-01T08:21:02.403" v="77" actId="11529"/>
          <ac:cxnSpMkLst>
            <pc:docMk/>
            <pc:sldMk cId="638409766" sldId="414"/>
            <ac:cxnSpMk id="8" creationId="{1F0C399D-7099-461D-5E96-478E1DE8655F}"/>
          </ac:cxnSpMkLst>
        </pc:cxnChg>
        <pc:cxnChg chg="add mod">
          <ac:chgData name="Mina Farmanbar" userId="2a1e0098-5dc4-4049-80c3-9d1d60d2f212" providerId="ADAL" clId="{55524C3D-1510-4898-95AB-71B82F46F6D1}" dt="2024-07-01T08:21:41.608" v="102" actId="14100"/>
          <ac:cxnSpMkLst>
            <pc:docMk/>
            <pc:sldMk cId="638409766" sldId="414"/>
            <ac:cxnSpMk id="10" creationId="{41168EFC-63CE-FA82-C95A-6097434E9A6B}"/>
          </ac:cxnSpMkLst>
        </pc:cxnChg>
        <pc:cxnChg chg="add mod">
          <ac:chgData name="Mina Farmanbar" userId="2a1e0098-5dc4-4049-80c3-9d1d60d2f212" providerId="ADAL" clId="{55524C3D-1510-4898-95AB-71B82F46F6D1}" dt="2024-07-01T08:24:06.402" v="117" actId="14100"/>
          <ac:cxnSpMkLst>
            <pc:docMk/>
            <pc:sldMk cId="638409766" sldId="414"/>
            <ac:cxnSpMk id="13" creationId="{3602B50C-70F2-4BCF-3905-66482391F523}"/>
          </ac:cxnSpMkLst>
        </pc:cxnChg>
      </pc:sldChg>
      <pc:sldChg chg="del">
        <pc:chgData name="Mina Farmanbar" userId="2a1e0098-5dc4-4049-80c3-9d1d60d2f212" providerId="ADAL" clId="{55524C3D-1510-4898-95AB-71B82F46F6D1}" dt="2024-07-01T11:03:52.024" v="770" actId="47"/>
        <pc:sldMkLst>
          <pc:docMk/>
          <pc:sldMk cId="2132060973" sldId="416"/>
        </pc:sldMkLst>
      </pc:sldChg>
      <pc:sldChg chg="del">
        <pc:chgData name="Mina Farmanbar" userId="2a1e0098-5dc4-4049-80c3-9d1d60d2f212" providerId="ADAL" clId="{55524C3D-1510-4898-95AB-71B82F46F6D1}" dt="2024-07-01T11:03:58.011" v="771" actId="47"/>
        <pc:sldMkLst>
          <pc:docMk/>
          <pc:sldMk cId="4072926813" sldId="417"/>
        </pc:sldMkLst>
      </pc:sldChg>
      <pc:sldChg chg="del">
        <pc:chgData name="Mina Farmanbar" userId="2a1e0098-5dc4-4049-80c3-9d1d60d2f212" providerId="ADAL" clId="{55524C3D-1510-4898-95AB-71B82F46F6D1}" dt="2024-07-01T11:03:58.011" v="771" actId="47"/>
        <pc:sldMkLst>
          <pc:docMk/>
          <pc:sldMk cId="1366815012" sldId="418"/>
        </pc:sldMkLst>
      </pc:sldChg>
      <pc:sldChg chg="del">
        <pc:chgData name="Mina Farmanbar" userId="2a1e0098-5dc4-4049-80c3-9d1d60d2f212" providerId="ADAL" clId="{55524C3D-1510-4898-95AB-71B82F46F6D1}" dt="2024-07-01T11:03:58.011" v="771" actId="47"/>
        <pc:sldMkLst>
          <pc:docMk/>
          <pc:sldMk cId="2045686359" sldId="419"/>
        </pc:sldMkLst>
      </pc:sldChg>
      <pc:sldChg chg="del">
        <pc:chgData name="Mina Farmanbar" userId="2a1e0098-5dc4-4049-80c3-9d1d60d2f212" providerId="ADAL" clId="{55524C3D-1510-4898-95AB-71B82F46F6D1}" dt="2024-07-01T11:03:58.011" v="771" actId="47"/>
        <pc:sldMkLst>
          <pc:docMk/>
          <pc:sldMk cId="755845660" sldId="420"/>
        </pc:sldMkLst>
      </pc:sldChg>
      <pc:sldChg chg="del">
        <pc:chgData name="Mina Farmanbar" userId="2a1e0098-5dc4-4049-80c3-9d1d60d2f212" providerId="ADAL" clId="{55524C3D-1510-4898-95AB-71B82F46F6D1}" dt="2024-07-01T11:03:58.011" v="771" actId="47"/>
        <pc:sldMkLst>
          <pc:docMk/>
          <pc:sldMk cId="1314396662" sldId="421"/>
        </pc:sldMkLst>
      </pc:sldChg>
      <pc:sldChg chg="del">
        <pc:chgData name="Mina Farmanbar" userId="2a1e0098-5dc4-4049-80c3-9d1d60d2f212" providerId="ADAL" clId="{55524C3D-1510-4898-95AB-71B82F46F6D1}" dt="2024-07-01T11:03:58.011" v="771" actId="47"/>
        <pc:sldMkLst>
          <pc:docMk/>
          <pc:sldMk cId="1054687942" sldId="422"/>
        </pc:sldMkLst>
      </pc:sldChg>
      <pc:sldChg chg="del">
        <pc:chgData name="Mina Farmanbar" userId="2a1e0098-5dc4-4049-80c3-9d1d60d2f212" providerId="ADAL" clId="{55524C3D-1510-4898-95AB-71B82F46F6D1}" dt="2024-07-01T11:03:58.011" v="771" actId="47"/>
        <pc:sldMkLst>
          <pc:docMk/>
          <pc:sldMk cId="498244921" sldId="423"/>
        </pc:sldMkLst>
      </pc:sldChg>
      <pc:sldChg chg="del">
        <pc:chgData name="Mina Farmanbar" userId="2a1e0098-5dc4-4049-80c3-9d1d60d2f212" providerId="ADAL" clId="{55524C3D-1510-4898-95AB-71B82F46F6D1}" dt="2024-07-01T11:03:58.011" v="771" actId="47"/>
        <pc:sldMkLst>
          <pc:docMk/>
          <pc:sldMk cId="2927587484" sldId="424"/>
        </pc:sldMkLst>
      </pc:sldChg>
      <pc:sldChg chg="del">
        <pc:chgData name="Mina Farmanbar" userId="2a1e0098-5dc4-4049-80c3-9d1d60d2f212" providerId="ADAL" clId="{55524C3D-1510-4898-95AB-71B82F46F6D1}" dt="2024-07-01T11:03:58.011" v="771" actId="47"/>
        <pc:sldMkLst>
          <pc:docMk/>
          <pc:sldMk cId="2048219270" sldId="425"/>
        </pc:sldMkLst>
      </pc:sldChg>
      <pc:sldChg chg="del">
        <pc:chgData name="Mina Farmanbar" userId="2a1e0098-5dc4-4049-80c3-9d1d60d2f212" providerId="ADAL" clId="{55524C3D-1510-4898-95AB-71B82F46F6D1}" dt="2024-07-01T11:03:58.011" v="771" actId="47"/>
        <pc:sldMkLst>
          <pc:docMk/>
          <pc:sldMk cId="3080605799" sldId="426"/>
        </pc:sldMkLst>
      </pc:sldChg>
      <pc:sldChg chg="del">
        <pc:chgData name="Mina Farmanbar" userId="2a1e0098-5dc4-4049-80c3-9d1d60d2f212" providerId="ADAL" clId="{55524C3D-1510-4898-95AB-71B82F46F6D1}" dt="2024-07-01T11:03:58.011" v="771" actId="47"/>
        <pc:sldMkLst>
          <pc:docMk/>
          <pc:sldMk cId="3155852877" sldId="427"/>
        </pc:sldMkLst>
      </pc:sldChg>
      <pc:sldChg chg="del">
        <pc:chgData name="Mina Farmanbar" userId="2a1e0098-5dc4-4049-80c3-9d1d60d2f212" providerId="ADAL" clId="{55524C3D-1510-4898-95AB-71B82F46F6D1}" dt="2024-07-01T11:03:58.011" v="771" actId="47"/>
        <pc:sldMkLst>
          <pc:docMk/>
          <pc:sldMk cId="1908269691" sldId="428"/>
        </pc:sldMkLst>
      </pc:sldChg>
      <pc:sldChg chg="del">
        <pc:chgData name="Mina Farmanbar" userId="2a1e0098-5dc4-4049-80c3-9d1d60d2f212" providerId="ADAL" clId="{55524C3D-1510-4898-95AB-71B82F46F6D1}" dt="2024-07-01T11:03:58.011" v="771" actId="47"/>
        <pc:sldMkLst>
          <pc:docMk/>
          <pc:sldMk cId="3132977502" sldId="429"/>
        </pc:sldMkLst>
      </pc:sldChg>
      <pc:sldChg chg="del">
        <pc:chgData name="Mina Farmanbar" userId="2a1e0098-5dc4-4049-80c3-9d1d60d2f212" providerId="ADAL" clId="{55524C3D-1510-4898-95AB-71B82F46F6D1}" dt="2024-07-01T11:03:58.011" v="771" actId="47"/>
        <pc:sldMkLst>
          <pc:docMk/>
          <pc:sldMk cId="2100721646" sldId="430"/>
        </pc:sldMkLst>
      </pc:sldChg>
      <pc:sldChg chg="del">
        <pc:chgData name="Mina Farmanbar" userId="2a1e0098-5dc4-4049-80c3-9d1d60d2f212" providerId="ADAL" clId="{55524C3D-1510-4898-95AB-71B82F46F6D1}" dt="2024-07-01T11:04:01.655" v="772" actId="47"/>
        <pc:sldMkLst>
          <pc:docMk/>
          <pc:sldMk cId="4004175302" sldId="431"/>
        </pc:sldMkLst>
      </pc:sldChg>
      <pc:sldChg chg="addSp delSp modSp new mod setBg modNotesTx">
        <pc:chgData name="Mina Farmanbar" userId="2a1e0098-5dc4-4049-80c3-9d1d60d2f212" providerId="ADAL" clId="{55524C3D-1510-4898-95AB-71B82F46F6D1}" dt="2024-07-01T08:36:55.010" v="216" actId="20577"/>
        <pc:sldMkLst>
          <pc:docMk/>
          <pc:sldMk cId="4292818772" sldId="432"/>
        </pc:sldMkLst>
        <pc:spChg chg="del mod">
          <ac:chgData name="Mina Farmanbar" userId="2a1e0098-5dc4-4049-80c3-9d1d60d2f212" providerId="ADAL" clId="{55524C3D-1510-4898-95AB-71B82F46F6D1}" dt="2024-07-01T08:32:07.536" v="189" actId="478"/>
          <ac:spMkLst>
            <pc:docMk/>
            <pc:sldMk cId="4292818772" sldId="432"/>
            <ac:spMk id="2" creationId="{47698884-E14C-1679-C235-A3723112EFED}"/>
          </ac:spMkLst>
        </pc:spChg>
        <pc:spChg chg="del">
          <ac:chgData name="Mina Farmanbar" userId="2a1e0098-5dc4-4049-80c3-9d1d60d2f212" providerId="ADAL" clId="{55524C3D-1510-4898-95AB-71B82F46F6D1}" dt="2024-07-01T08:30:41.818" v="183"/>
          <ac:spMkLst>
            <pc:docMk/>
            <pc:sldMk cId="4292818772" sldId="432"/>
            <ac:spMk id="3" creationId="{E317C540-6500-01B8-A8EB-A62D0A3A815B}"/>
          </ac:spMkLst>
        </pc:spChg>
        <pc:spChg chg="add del mod">
          <ac:chgData name="Mina Farmanbar" userId="2a1e0098-5dc4-4049-80c3-9d1d60d2f212" providerId="ADAL" clId="{55524C3D-1510-4898-95AB-71B82F46F6D1}" dt="2024-07-01T08:32:09.155" v="190" actId="478"/>
          <ac:spMkLst>
            <pc:docMk/>
            <pc:sldMk cId="4292818772" sldId="432"/>
            <ac:spMk id="6" creationId="{EB566949-D7AA-014F-7C53-B3F1206C6F80}"/>
          </ac:spMkLst>
        </pc:spChg>
        <pc:spChg chg="add mod">
          <ac:chgData name="Mina Farmanbar" userId="2a1e0098-5dc4-4049-80c3-9d1d60d2f212" providerId="ADAL" clId="{55524C3D-1510-4898-95AB-71B82F46F6D1}" dt="2024-07-01T08:32:32.051" v="196" actId="1076"/>
          <ac:spMkLst>
            <pc:docMk/>
            <pc:sldMk cId="4292818772" sldId="432"/>
            <ac:spMk id="15" creationId="{A38651EF-A180-0404-2F15-B6D7EBC7E29C}"/>
          </ac:spMkLst>
        </pc:spChg>
        <pc:spChg chg="add mod">
          <ac:chgData name="Mina Farmanbar" userId="2a1e0098-5dc4-4049-80c3-9d1d60d2f212" providerId="ADAL" clId="{55524C3D-1510-4898-95AB-71B82F46F6D1}" dt="2024-07-01T08:32:32.051" v="196" actId="1076"/>
          <ac:spMkLst>
            <pc:docMk/>
            <pc:sldMk cId="4292818772" sldId="432"/>
            <ac:spMk id="17" creationId="{F14D5F03-5D7D-D050-6039-F159330E121C}"/>
          </ac:spMkLst>
        </pc:spChg>
        <pc:spChg chg="add mod">
          <ac:chgData name="Mina Farmanbar" userId="2a1e0098-5dc4-4049-80c3-9d1d60d2f212" providerId="ADAL" clId="{55524C3D-1510-4898-95AB-71B82F46F6D1}" dt="2024-07-01T08:32:32.051" v="196" actId="1076"/>
          <ac:spMkLst>
            <pc:docMk/>
            <pc:sldMk cId="4292818772" sldId="432"/>
            <ac:spMk id="19" creationId="{AA062BC7-A5CF-05EE-789A-90CE63E456D4}"/>
          </ac:spMkLst>
        </pc:spChg>
        <pc:grpChg chg="add del">
          <ac:chgData name="Mina Farmanbar" userId="2a1e0098-5dc4-4049-80c3-9d1d60d2f212" providerId="ADAL" clId="{55524C3D-1510-4898-95AB-71B82F46F6D1}" dt="2024-07-01T08:30:54.463" v="187" actId="26606"/>
          <ac:grpSpMkLst>
            <pc:docMk/>
            <pc:sldMk cId="4292818772" sldId="432"/>
            <ac:grpSpMk id="9" creationId="{1E5539EC-8CB8-002F-68C6-678840282659}"/>
          </ac:grpSpMkLst>
        </pc:grpChg>
        <pc:graphicFrameChg chg="add del mod modGraphic">
          <ac:chgData name="Mina Farmanbar" userId="2a1e0098-5dc4-4049-80c3-9d1d60d2f212" providerId="ADAL" clId="{55524C3D-1510-4898-95AB-71B82F46F6D1}" dt="2024-07-01T08:31:57.128" v="188" actId="478"/>
          <ac:graphicFrameMkLst>
            <pc:docMk/>
            <pc:sldMk cId="4292818772" sldId="432"/>
            <ac:graphicFrameMk id="4" creationId="{C4900156-B437-BB88-1E13-0BC5E2B954CD}"/>
          </ac:graphicFrameMkLst>
        </pc:graphicFrameChg>
        <pc:picChg chg="add mod">
          <ac:chgData name="Mina Farmanbar" userId="2a1e0098-5dc4-4049-80c3-9d1d60d2f212" providerId="ADAL" clId="{55524C3D-1510-4898-95AB-71B82F46F6D1}" dt="2024-07-01T08:32:14.260" v="193" actId="1076"/>
          <ac:picMkLst>
            <pc:docMk/>
            <pc:sldMk cId="4292818772" sldId="432"/>
            <ac:picMk id="8" creationId="{EB192DC2-0B83-DFD3-67BA-2D2D96F12595}"/>
          </ac:picMkLst>
        </pc:picChg>
        <pc:picChg chg="add mod">
          <ac:chgData name="Mina Farmanbar" userId="2a1e0098-5dc4-4049-80c3-9d1d60d2f212" providerId="ADAL" clId="{55524C3D-1510-4898-95AB-71B82F46F6D1}" dt="2024-07-01T08:32:32.051" v="196" actId="1076"/>
          <ac:picMkLst>
            <pc:docMk/>
            <pc:sldMk cId="4292818772" sldId="432"/>
            <ac:picMk id="13" creationId="{B82BE592-A2CF-A811-294F-F3C9790D1C72}"/>
          </ac:picMkLst>
        </pc:picChg>
        <pc:picChg chg="add mod">
          <ac:chgData name="Mina Farmanbar" userId="2a1e0098-5dc4-4049-80c3-9d1d60d2f212" providerId="ADAL" clId="{55524C3D-1510-4898-95AB-71B82F46F6D1}" dt="2024-07-01T08:33:05.688" v="203" actId="1076"/>
          <ac:picMkLst>
            <pc:docMk/>
            <pc:sldMk cId="4292818772" sldId="432"/>
            <ac:picMk id="21" creationId="{4250413B-5AFF-A20C-1C5E-B2C3268E90EE}"/>
          </ac:picMkLst>
        </pc:picChg>
        <pc:picChg chg="add mod">
          <ac:chgData name="Mina Farmanbar" userId="2a1e0098-5dc4-4049-80c3-9d1d60d2f212" providerId="ADAL" clId="{55524C3D-1510-4898-95AB-71B82F46F6D1}" dt="2024-07-01T08:34:39.980" v="209" actId="1076"/>
          <ac:picMkLst>
            <pc:docMk/>
            <pc:sldMk cId="4292818772" sldId="432"/>
            <ac:picMk id="27" creationId="{F468E545-8EE1-D93C-A9B3-0A549EC36347}"/>
          </ac:picMkLst>
        </pc:picChg>
        <pc:cxnChg chg="add mod">
          <ac:chgData name="Mina Farmanbar" userId="2a1e0098-5dc4-4049-80c3-9d1d60d2f212" providerId="ADAL" clId="{55524C3D-1510-4898-95AB-71B82F46F6D1}" dt="2024-07-01T08:32:32.051" v="196" actId="1076"/>
          <ac:cxnSpMkLst>
            <pc:docMk/>
            <pc:sldMk cId="4292818772" sldId="432"/>
            <ac:cxnSpMk id="14" creationId="{D2D98872-D310-6FAB-31C9-67114FB5A911}"/>
          </ac:cxnSpMkLst>
        </pc:cxnChg>
        <pc:cxnChg chg="add mod">
          <ac:chgData name="Mina Farmanbar" userId="2a1e0098-5dc4-4049-80c3-9d1d60d2f212" providerId="ADAL" clId="{55524C3D-1510-4898-95AB-71B82F46F6D1}" dt="2024-07-01T08:32:32.051" v="196" actId="1076"/>
          <ac:cxnSpMkLst>
            <pc:docMk/>
            <pc:sldMk cId="4292818772" sldId="432"/>
            <ac:cxnSpMk id="16" creationId="{813100BC-A930-C4A1-928A-016004496B97}"/>
          </ac:cxnSpMkLst>
        </pc:cxnChg>
        <pc:cxnChg chg="add mod">
          <ac:chgData name="Mina Farmanbar" userId="2a1e0098-5dc4-4049-80c3-9d1d60d2f212" providerId="ADAL" clId="{55524C3D-1510-4898-95AB-71B82F46F6D1}" dt="2024-07-01T08:32:32.051" v="196" actId="1076"/>
          <ac:cxnSpMkLst>
            <pc:docMk/>
            <pc:sldMk cId="4292818772" sldId="432"/>
            <ac:cxnSpMk id="18" creationId="{4C0F9B06-9BA8-1AC6-AE84-280972E3129A}"/>
          </ac:cxnSpMkLst>
        </pc:cxnChg>
        <pc:cxnChg chg="add mod">
          <ac:chgData name="Mina Farmanbar" userId="2a1e0098-5dc4-4049-80c3-9d1d60d2f212" providerId="ADAL" clId="{55524C3D-1510-4898-95AB-71B82F46F6D1}" dt="2024-07-01T08:35:36.141" v="212" actId="14100"/>
          <ac:cxnSpMkLst>
            <pc:docMk/>
            <pc:sldMk cId="4292818772" sldId="432"/>
            <ac:cxnSpMk id="23" creationId="{89F447DC-2A70-2813-FC9D-A00FF08E386F}"/>
          </ac:cxnSpMkLst>
        </pc:cxnChg>
        <pc:cxnChg chg="add mod">
          <ac:chgData name="Mina Farmanbar" userId="2a1e0098-5dc4-4049-80c3-9d1d60d2f212" providerId="ADAL" clId="{55524C3D-1510-4898-95AB-71B82F46F6D1}" dt="2024-07-01T08:35:38.940" v="213" actId="14100"/>
          <ac:cxnSpMkLst>
            <pc:docMk/>
            <pc:sldMk cId="4292818772" sldId="432"/>
            <ac:cxnSpMk id="25" creationId="{823BAD64-D3AD-0D50-2961-B6F9B29615BA}"/>
          </ac:cxnSpMkLst>
        </pc:cxnChg>
      </pc:sldChg>
      <pc:sldChg chg="addSp delSp modSp new mod">
        <pc:chgData name="Mina Farmanbar" userId="2a1e0098-5dc4-4049-80c3-9d1d60d2f212" providerId="ADAL" clId="{55524C3D-1510-4898-95AB-71B82F46F6D1}" dt="2024-07-01T08:39:28.914" v="239" actId="478"/>
        <pc:sldMkLst>
          <pc:docMk/>
          <pc:sldMk cId="1752852560" sldId="433"/>
        </pc:sldMkLst>
        <pc:spChg chg="del">
          <ac:chgData name="Mina Farmanbar" userId="2a1e0098-5dc4-4049-80c3-9d1d60d2f212" providerId="ADAL" clId="{55524C3D-1510-4898-95AB-71B82F46F6D1}" dt="2024-07-01T08:39:27.490" v="238" actId="478"/>
          <ac:spMkLst>
            <pc:docMk/>
            <pc:sldMk cId="1752852560" sldId="433"/>
            <ac:spMk id="2" creationId="{306C79E5-C1AE-104B-28D9-109C96B14440}"/>
          </ac:spMkLst>
        </pc:spChg>
        <pc:spChg chg="del">
          <ac:chgData name="Mina Farmanbar" userId="2a1e0098-5dc4-4049-80c3-9d1d60d2f212" providerId="ADAL" clId="{55524C3D-1510-4898-95AB-71B82F46F6D1}" dt="2024-07-01T08:39:28.914" v="239" actId="478"/>
          <ac:spMkLst>
            <pc:docMk/>
            <pc:sldMk cId="1752852560" sldId="433"/>
            <ac:spMk id="3" creationId="{FEDEB2CD-139E-FFD4-438B-453DC7EDF2FC}"/>
          </ac:spMkLst>
        </pc:spChg>
        <pc:spChg chg="add mod">
          <ac:chgData name="Mina Farmanbar" userId="2a1e0098-5dc4-4049-80c3-9d1d60d2f212" providerId="ADAL" clId="{55524C3D-1510-4898-95AB-71B82F46F6D1}" dt="2024-07-01T08:39:23.894" v="237" actId="2711"/>
          <ac:spMkLst>
            <pc:docMk/>
            <pc:sldMk cId="1752852560" sldId="433"/>
            <ac:spMk id="5" creationId="{DBF0C66E-B49A-801F-3985-C744D834B0E1}"/>
          </ac:spMkLst>
        </pc:spChg>
      </pc:sldChg>
      <pc:sldChg chg="addSp delSp modSp new mod modNotesTx">
        <pc:chgData name="Mina Farmanbar" userId="2a1e0098-5dc4-4049-80c3-9d1d60d2f212" providerId="ADAL" clId="{55524C3D-1510-4898-95AB-71B82F46F6D1}" dt="2024-07-01T09:07:51.163" v="319"/>
        <pc:sldMkLst>
          <pc:docMk/>
          <pc:sldMk cId="458349220" sldId="434"/>
        </pc:sldMkLst>
        <pc:spChg chg="del">
          <ac:chgData name="Mina Farmanbar" userId="2a1e0098-5dc4-4049-80c3-9d1d60d2f212" providerId="ADAL" clId="{55524C3D-1510-4898-95AB-71B82F46F6D1}" dt="2024-07-01T08:46:00.344" v="243" actId="478"/>
          <ac:spMkLst>
            <pc:docMk/>
            <pc:sldMk cId="458349220" sldId="434"/>
            <ac:spMk id="2" creationId="{B0D26705-9C97-64CD-D432-B4FFFDF7686D}"/>
          </ac:spMkLst>
        </pc:spChg>
        <pc:spChg chg="del">
          <ac:chgData name="Mina Farmanbar" userId="2a1e0098-5dc4-4049-80c3-9d1d60d2f212" providerId="ADAL" clId="{55524C3D-1510-4898-95AB-71B82F46F6D1}" dt="2024-07-01T08:45:54.799" v="241" actId="22"/>
          <ac:spMkLst>
            <pc:docMk/>
            <pc:sldMk cId="458349220" sldId="434"/>
            <ac:spMk id="3" creationId="{C80A9127-C262-8B71-E0F2-557D7071B6C4}"/>
          </ac:spMkLst>
        </pc:spChg>
        <pc:spChg chg="add mod">
          <ac:chgData name="Mina Farmanbar" userId="2a1e0098-5dc4-4049-80c3-9d1d60d2f212" providerId="ADAL" clId="{55524C3D-1510-4898-95AB-71B82F46F6D1}" dt="2024-07-01T09:02:31.964" v="249" actId="208"/>
          <ac:spMkLst>
            <pc:docMk/>
            <pc:sldMk cId="458349220" sldId="434"/>
            <ac:spMk id="6" creationId="{B28960E5-F15A-94C7-4300-07143050891B}"/>
          </ac:spMkLst>
        </pc:spChg>
        <pc:spChg chg="add mod">
          <ac:chgData name="Mina Farmanbar" userId="2a1e0098-5dc4-4049-80c3-9d1d60d2f212" providerId="ADAL" clId="{55524C3D-1510-4898-95AB-71B82F46F6D1}" dt="2024-07-01T09:02:58.336" v="254" actId="208"/>
          <ac:spMkLst>
            <pc:docMk/>
            <pc:sldMk cId="458349220" sldId="434"/>
            <ac:spMk id="7" creationId="{79778B25-5727-7CFA-9F13-75E7D915AC56}"/>
          </ac:spMkLst>
        </pc:spChg>
        <pc:spChg chg="add del mod">
          <ac:chgData name="Mina Farmanbar" userId="2a1e0098-5dc4-4049-80c3-9d1d60d2f212" providerId="ADAL" clId="{55524C3D-1510-4898-95AB-71B82F46F6D1}" dt="2024-07-01T09:04:28.671" v="265" actId="478"/>
          <ac:spMkLst>
            <pc:docMk/>
            <pc:sldMk cId="458349220" sldId="434"/>
            <ac:spMk id="9" creationId="{0D4907B0-FAA6-045C-95E1-498F6BFCBBB3}"/>
          </ac:spMkLst>
        </pc:spChg>
        <pc:spChg chg="add mod">
          <ac:chgData name="Mina Farmanbar" userId="2a1e0098-5dc4-4049-80c3-9d1d60d2f212" providerId="ADAL" clId="{55524C3D-1510-4898-95AB-71B82F46F6D1}" dt="2024-07-01T09:04:43.405" v="270" actId="1076"/>
          <ac:spMkLst>
            <pc:docMk/>
            <pc:sldMk cId="458349220" sldId="434"/>
            <ac:spMk id="10" creationId="{7BCA2A78-D520-62B3-D286-AD221096C758}"/>
          </ac:spMkLst>
        </pc:spChg>
        <pc:spChg chg="add mod">
          <ac:chgData name="Mina Farmanbar" userId="2a1e0098-5dc4-4049-80c3-9d1d60d2f212" providerId="ADAL" clId="{55524C3D-1510-4898-95AB-71B82F46F6D1}" dt="2024-07-01T09:04:40.446" v="269" actId="1076"/>
          <ac:spMkLst>
            <pc:docMk/>
            <pc:sldMk cId="458349220" sldId="434"/>
            <ac:spMk id="11" creationId="{FBC2F965-BCDA-4CF6-32CC-419732FE3CF2}"/>
          </ac:spMkLst>
        </pc:spChg>
        <pc:spChg chg="add mod">
          <ac:chgData name="Mina Farmanbar" userId="2a1e0098-5dc4-4049-80c3-9d1d60d2f212" providerId="ADAL" clId="{55524C3D-1510-4898-95AB-71B82F46F6D1}" dt="2024-07-01T09:04:55.830" v="272" actId="1076"/>
          <ac:spMkLst>
            <pc:docMk/>
            <pc:sldMk cId="458349220" sldId="434"/>
            <ac:spMk id="13" creationId="{5CA95F74-F465-34DF-710D-12D35DB2C853}"/>
          </ac:spMkLst>
        </pc:spChg>
        <pc:spChg chg="add mod">
          <ac:chgData name="Mina Farmanbar" userId="2a1e0098-5dc4-4049-80c3-9d1d60d2f212" providerId="ADAL" clId="{55524C3D-1510-4898-95AB-71B82F46F6D1}" dt="2024-07-01T09:04:48.679" v="271" actId="1076"/>
          <ac:spMkLst>
            <pc:docMk/>
            <pc:sldMk cId="458349220" sldId="434"/>
            <ac:spMk id="14" creationId="{2C4717F3-96A2-1B2B-D89C-CF37465BA59F}"/>
          </ac:spMkLst>
        </pc:spChg>
        <pc:spChg chg="add mod">
          <ac:chgData name="Mina Farmanbar" userId="2a1e0098-5dc4-4049-80c3-9d1d60d2f212" providerId="ADAL" clId="{55524C3D-1510-4898-95AB-71B82F46F6D1}" dt="2024-07-01T09:05:06.748" v="275" actId="1076"/>
          <ac:spMkLst>
            <pc:docMk/>
            <pc:sldMk cId="458349220" sldId="434"/>
            <ac:spMk id="16" creationId="{459571B0-8B94-6DC3-F00D-F777AAE3CE93}"/>
          </ac:spMkLst>
        </pc:spChg>
        <pc:spChg chg="add mod">
          <ac:chgData name="Mina Farmanbar" userId="2a1e0098-5dc4-4049-80c3-9d1d60d2f212" providerId="ADAL" clId="{55524C3D-1510-4898-95AB-71B82F46F6D1}" dt="2024-07-01T09:06:14.386" v="286" actId="1076"/>
          <ac:spMkLst>
            <pc:docMk/>
            <pc:sldMk cId="458349220" sldId="434"/>
            <ac:spMk id="23" creationId="{6A01806A-7CDF-C5AF-DBCC-8890D5EDB3A6}"/>
          </ac:spMkLst>
        </pc:spChg>
        <pc:spChg chg="add mod">
          <ac:chgData name="Mina Farmanbar" userId="2a1e0098-5dc4-4049-80c3-9d1d60d2f212" providerId="ADAL" clId="{55524C3D-1510-4898-95AB-71B82F46F6D1}" dt="2024-07-01T09:07:03.137" v="316" actId="20577"/>
          <ac:spMkLst>
            <pc:docMk/>
            <pc:sldMk cId="458349220" sldId="434"/>
            <ac:spMk id="25" creationId="{2CB084B5-476D-E171-A08F-9EF19C7C8FC8}"/>
          </ac:spMkLst>
        </pc:spChg>
        <pc:spChg chg="add mod">
          <ac:chgData name="Mina Farmanbar" userId="2a1e0098-5dc4-4049-80c3-9d1d60d2f212" providerId="ADAL" clId="{55524C3D-1510-4898-95AB-71B82F46F6D1}" dt="2024-07-01T09:06:55.578" v="304" actId="20577"/>
          <ac:spMkLst>
            <pc:docMk/>
            <pc:sldMk cId="458349220" sldId="434"/>
            <ac:spMk id="27" creationId="{025F6F16-074D-3AFD-9EBD-DE816A0325C8}"/>
          </ac:spMkLst>
        </pc:spChg>
        <pc:picChg chg="add mod ord">
          <ac:chgData name="Mina Farmanbar" userId="2a1e0098-5dc4-4049-80c3-9d1d60d2f212" providerId="ADAL" clId="{55524C3D-1510-4898-95AB-71B82F46F6D1}" dt="2024-07-01T09:02:18.258" v="246" actId="14100"/>
          <ac:picMkLst>
            <pc:docMk/>
            <pc:sldMk cId="458349220" sldId="434"/>
            <ac:picMk id="5" creationId="{EE1DA32F-3BF5-EC01-6D6B-B10B5D80606D}"/>
          </ac:picMkLst>
        </pc:picChg>
        <pc:picChg chg="add del mod">
          <ac:chgData name="Mina Farmanbar" userId="2a1e0098-5dc4-4049-80c3-9d1d60d2f212" providerId="ADAL" clId="{55524C3D-1510-4898-95AB-71B82F46F6D1}" dt="2024-07-01T09:04:27.471" v="264" actId="478"/>
          <ac:picMkLst>
            <pc:docMk/>
            <pc:sldMk cId="458349220" sldId="434"/>
            <ac:picMk id="8" creationId="{47652F56-5BB7-1894-7241-13D9FE2E656E}"/>
          </ac:picMkLst>
        </pc:picChg>
        <pc:picChg chg="add mod">
          <ac:chgData name="Mina Farmanbar" userId="2a1e0098-5dc4-4049-80c3-9d1d60d2f212" providerId="ADAL" clId="{55524C3D-1510-4898-95AB-71B82F46F6D1}" dt="2024-07-01T09:04:55.830" v="272" actId="1076"/>
          <ac:picMkLst>
            <pc:docMk/>
            <pc:sldMk cId="458349220" sldId="434"/>
            <ac:picMk id="12" creationId="{F75E0BCA-C1F5-CD11-6F13-8440C6A3EFA4}"/>
          </ac:picMkLst>
        </pc:picChg>
        <pc:picChg chg="add mod">
          <ac:chgData name="Mina Farmanbar" userId="2a1e0098-5dc4-4049-80c3-9d1d60d2f212" providerId="ADAL" clId="{55524C3D-1510-4898-95AB-71B82F46F6D1}" dt="2024-07-01T09:05:50.971" v="284" actId="1076"/>
          <ac:picMkLst>
            <pc:docMk/>
            <pc:sldMk cId="458349220" sldId="434"/>
            <ac:picMk id="22" creationId="{8AFED56D-4DDC-2FF1-31A1-12FDBB18C569}"/>
          </ac:picMkLst>
        </pc:picChg>
        <pc:picChg chg="add mod">
          <ac:chgData name="Mina Farmanbar" userId="2a1e0098-5dc4-4049-80c3-9d1d60d2f212" providerId="ADAL" clId="{55524C3D-1510-4898-95AB-71B82F46F6D1}" dt="2024-07-01T09:06:47.173" v="292" actId="14100"/>
          <ac:picMkLst>
            <pc:docMk/>
            <pc:sldMk cId="458349220" sldId="434"/>
            <ac:picMk id="3074" creationId="{B89AA99F-AB7B-EBDD-BC39-A06276E8291A}"/>
          </ac:picMkLst>
        </pc:picChg>
        <pc:cxnChg chg="add mod">
          <ac:chgData name="Mina Farmanbar" userId="2a1e0098-5dc4-4049-80c3-9d1d60d2f212" providerId="ADAL" clId="{55524C3D-1510-4898-95AB-71B82F46F6D1}" dt="2024-07-01T09:04:58.960" v="273" actId="14100"/>
          <ac:cxnSpMkLst>
            <pc:docMk/>
            <pc:sldMk cId="458349220" sldId="434"/>
            <ac:cxnSpMk id="15" creationId="{D57F9174-F141-A6A2-EE09-11BEF460B5D4}"/>
          </ac:cxnSpMkLst>
        </pc:cxnChg>
        <pc:cxnChg chg="add mod">
          <ac:chgData name="Mina Farmanbar" userId="2a1e0098-5dc4-4049-80c3-9d1d60d2f212" providerId="ADAL" clId="{55524C3D-1510-4898-95AB-71B82F46F6D1}" dt="2024-07-01T09:05:25.981" v="280" actId="14100"/>
          <ac:cxnSpMkLst>
            <pc:docMk/>
            <pc:sldMk cId="458349220" sldId="434"/>
            <ac:cxnSpMk id="18" creationId="{98FD2CAC-BED3-5D44-93DF-E2A4EC0692A8}"/>
          </ac:cxnSpMkLst>
        </pc:cxnChg>
        <pc:cxnChg chg="add mod">
          <ac:chgData name="Mina Farmanbar" userId="2a1e0098-5dc4-4049-80c3-9d1d60d2f212" providerId="ADAL" clId="{55524C3D-1510-4898-95AB-71B82F46F6D1}" dt="2024-07-01T09:06:14.386" v="286" actId="1076"/>
          <ac:cxnSpMkLst>
            <pc:docMk/>
            <pc:sldMk cId="458349220" sldId="434"/>
            <ac:cxnSpMk id="24" creationId="{120845E5-5140-8E2C-287B-FDA3F40E8C66}"/>
          </ac:cxnSpMkLst>
        </pc:cxnChg>
        <pc:cxnChg chg="add mod">
          <ac:chgData name="Mina Farmanbar" userId="2a1e0098-5dc4-4049-80c3-9d1d60d2f212" providerId="ADAL" clId="{55524C3D-1510-4898-95AB-71B82F46F6D1}" dt="2024-07-01T09:06:14.386" v="286" actId="1076"/>
          <ac:cxnSpMkLst>
            <pc:docMk/>
            <pc:sldMk cId="458349220" sldId="434"/>
            <ac:cxnSpMk id="26" creationId="{2DD59724-7C91-B9DA-2983-7575F83BFC2D}"/>
          </ac:cxnSpMkLst>
        </pc:cxnChg>
      </pc:sldChg>
      <pc:sldChg chg="modSp add mod">
        <pc:chgData name="Mina Farmanbar" userId="2a1e0098-5dc4-4049-80c3-9d1d60d2f212" providerId="ADAL" clId="{55524C3D-1510-4898-95AB-71B82F46F6D1}" dt="2024-07-01T10:47:54.766" v="625" actId="20577"/>
        <pc:sldMkLst>
          <pc:docMk/>
          <pc:sldMk cId="3392952865" sldId="435"/>
        </pc:sldMkLst>
        <pc:spChg chg="mod">
          <ac:chgData name="Mina Farmanbar" userId="2a1e0098-5dc4-4049-80c3-9d1d60d2f212" providerId="ADAL" clId="{55524C3D-1510-4898-95AB-71B82F46F6D1}" dt="2024-07-01T10:47:54.766" v="625" actId="20577"/>
          <ac:spMkLst>
            <pc:docMk/>
            <pc:sldMk cId="3392952865" sldId="435"/>
            <ac:spMk id="3" creationId="{FD1C470C-EA3F-AC59-CFC3-2C99D1E1C6EF}"/>
          </ac:spMkLst>
        </pc:spChg>
      </pc:sldChg>
      <pc:sldChg chg="addSp modSp add mod">
        <pc:chgData name="Mina Farmanbar" userId="2a1e0098-5dc4-4049-80c3-9d1d60d2f212" providerId="ADAL" clId="{55524C3D-1510-4898-95AB-71B82F46F6D1}" dt="2024-07-01T11:11:14.445" v="951" actId="20577"/>
        <pc:sldMkLst>
          <pc:docMk/>
          <pc:sldMk cId="3390929926" sldId="436"/>
        </pc:sldMkLst>
        <pc:spChg chg="mod">
          <ac:chgData name="Mina Farmanbar" userId="2a1e0098-5dc4-4049-80c3-9d1d60d2f212" providerId="ADAL" clId="{55524C3D-1510-4898-95AB-71B82F46F6D1}" dt="2024-07-01T10:48:43.888" v="630" actId="6549"/>
          <ac:spMkLst>
            <pc:docMk/>
            <pc:sldMk cId="3390929926" sldId="436"/>
            <ac:spMk id="2" creationId="{3E0AF5D6-11E8-CC5F-772F-2B629BF14FBB}"/>
          </ac:spMkLst>
        </pc:spChg>
        <pc:spChg chg="mod">
          <ac:chgData name="Mina Farmanbar" userId="2a1e0098-5dc4-4049-80c3-9d1d60d2f212" providerId="ADAL" clId="{55524C3D-1510-4898-95AB-71B82F46F6D1}" dt="2024-07-01T11:11:14.445" v="951" actId="20577"/>
          <ac:spMkLst>
            <pc:docMk/>
            <pc:sldMk cId="3390929926" sldId="436"/>
            <ac:spMk id="3" creationId="{FD1C470C-EA3F-AC59-CFC3-2C99D1E1C6EF}"/>
          </ac:spMkLst>
        </pc:spChg>
        <pc:spChg chg="add mod">
          <ac:chgData name="Mina Farmanbar" userId="2a1e0098-5dc4-4049-80c3-9d1d60d2f212" providerId="ADAL" clId="{55524C3D-1510-4898-95AB-71B82F46F6D1}" dt="2024-07-01T10:58:38.334" v="736" actId="1076"/>
          <ac:spMkLst>
            <pc:docMk/>
            <pc:sldMk cId="3390929926" sldId="436"/>
            <ac:spMk id="5" creationId="{EDFF47CE-B32E-923C-0743-0CE10FD4F70F}"/>
          </ac:spMkLst>
        </pc:spChg>
        <pc:picChg chg="add mod">
          <ac:chgData name="Mina Farmanbar" userId="2a1e0098-5dc4-4049-80c3-9d1d60d2f212" providerId="ADAL" clId="{55524C3D-1510-4898-95AB-71B82F46F6D1}" dt="2024-07-01T10:52:59.829" v="688" actId="1076"/>
          <ac:picMkLst>
            <pc:docMk/>
            <pc:sldMk cId="3390929926" sldId="436"/>
            <ac:picMk id="4098" creationId="{3002362B-9F06-244B-727B-F892097CB166}"/>
          </ac:picMkLst>
        </pc:picChg>
      </pc:sldChg>
      <pc:sldChg chg="addSp delSp modSp add mod modNotesTx">
        <pc:chgData name="Mina Farmanbar" userId="2a1e0098-5dc4-4049-80c3-9d1d60d2f212" providerId="ADAL" clId="{55524C3D-1510-4898-95AB-71B82F46F6D1}" dt="2024-07-01T11:07:50.676" v="847" actId="1076"/>
        <pc:sldMkLst>
          <pc:docMk/>
          <pc:sldMk cId="847794795" sldId="437"/>
        </pc:sldMkLst>
        <pc:spChg chg="mod">
          <ac:chgData name="Mina Farmanbar" userId="2a1e0098-5dc4-4049-80c3-9d1d60d2f212" providerId="ADAL" clId="{55524C3D-1510-4898-95AB-71B82F46F6D1}" dt="2024-07-01T11:07:35.911" v="845" actId="6549"/>
          <ac:spMkLst>
            <pc:docMk/>
            <pc:sldMk cId="847794795" sldId="437"/>
            <ac:spMk id="3" creationId="{FD1C470C-EA3F-AC59-CFC3-2C99D1E1C6EF}"/>
          </ac:spMkLst>
        </pc:spChg>
        <pc:spChg chg="add">
          <ac:chgData name="Mina Farmanbar" userId="2a1e0098-5dc4-4049-80c3-9d1d60d2f212" providerId="ADAL" clId="{55524C3D-1510-4898-95AB-71B82F46F6D1}" dt="2024-07-01T10:55:51.123" v="698"/>
          <ac:spMkLst>
            <pc:docMk/>
            <pc:sldMk cId="847794795" sldId="437"/>
            <ac:spMk id="4" creationId="{771617CB-F97C-378E-9D40-C47B89BA6116}"/>
          </ac:spMkLst>
        </pc:spChg>
        <pc:spChg chg="add mod">
          <ac:chgData name="Mina Farmanbar" userId="2a1e0098-5dc4-4049-80c3-9d1d60d2f212" providerId="ADAL" clId="{55524C3D-1510-4898-95AB-71B82F46F6D1}" dt="2024-07-01T11:07:50.676" v="847" actId="1076"/>
          <ac:spMkLst>
            <pc:docMk/>
            <pc:sldMk cId="847794795" sldId="437"/>
            <ac:spMk id="7" creationId="{A6368D62-4334-AC0D-B74D-79517533E41C}"/>
          </ac:spMkLst>
        </pc:spChg>
        <pc:picChg chg="add del mod">
          <ac:chgData name="Mina Farmanbar" userId="2a1e0098-5dc4-4049-80c3-9d1d60d2f212" providerId="ADAL" clId="{55524C3D-1510-4898-95AB-71B82F46F6D1}" dt="2024-07-01T10:58:56.681" v="741" actId="478"/>
          <ac:picMkLst>
            <pc:docMk/>
            <pc:sldMk cId="847794795" sldId="437"/>
            <ac:picMk id="5" creationId="{81FC3876-B36C-F3B7-0D0F-F4E7317408F2}"/>
          </ac:picMkLst>
        </pc:picChg>
        <pc:picChg chg="del">
          <ac:chgData name="Mina Farmanbar" userId="2a1e0098-5dc4-4049-80c3-9d1d60d2f212" providerId="ADAL" clId="{55524C3D-1510-4898-95AB-71B82F46F6D1}" dt="2024-07-01T10:53:14.157" v="689" actId="478"/>
          <ac:picMkLst>
            <pc:docMk/>
            <pc:sldMk cId="847794795" sldId="437"/>
            <ac:picMk id="4098" creationId="{3002362B-9F06-244B-727B-F892097CB166}"/>
          </ac:picMkLst>
        </pc:picChg>
        <pc:picChg chg="add del mod">
          <ac:chgData name="Mina Farmanbar" userId="2a1e0098-5dc4-4049-80c3-9d1d60d2f212" providerId="ADAL" clId="{55524C3D-1510-4898-95AB-71B82F46F6D1}" dt="2024-07-01T11:02:52.856" v="756" actId="478"/>
          <ac:picMkLst>
            <pc:docMk/>
            <pc:sldMk cId="847794795" sldId="437"/>
            <ac:picMk id="5124" creationId="{B069AD39-6BBD-2B8E-7DD2-C5B0D5E5D071}"/>
          </ac:picMkLst>
        </pc:picChg>
        <pc:picChg chg="add mod">
          <ac:chgData name="Mina Farmanbar" userId="2a1e0098-5dc4-4049-80c3-9d1d60d2f212" providerId="ADAL" clId="{55524C3D-1510-4898-95AB-71B82F46F6D1}" dt="2024-07-01T11:07:47.724" v="846" actId="1076"/>
          <ac:picMkLst>
            <pc:docMk/>
            <pc:sldMk cId="847794795" sldId="437"/>
            <ac:picMk id="5126" creationId="{D02B6CE1-3120-A8E9-45BD-7452EF729D6B}"/>
          </ac:picMkLst>
        </pc:picChg>
      </pc:sldChg>
      <pc:sldChg chg="addSp modSp add mod ord">
        <pc:chgData name="Mina Farmanbar" userId="2a1e0098-5dc4-4049-80c3-9d1d60d2f212" providerId="ADAL" clId="{55524C3D-1510-4898-95AB-71B82F46F6D1}" dt="2024-07-01T11:10:53.814" v="891" actId="6549"/>
        <pc:sldMkLst>
          <pc:docMk/>
          <pc:sldMk cId="1001707395" sldId="438"/>
        </pc:sldMkLst>
        <pc:spChg chg="mod">
          <ac:chgData name="Mina Farmanbar" userId="2a1e0098-5dc4-4049-80c3-9d1d60d2f212" providerId="ADAL" clId="{55524C3D-1510-4898-95AB-71B82F46F6D1}" dt="2024-07-01T11:10:53.814" v="891" actId="6549"/>
          <ac:spMkLst>
            <pc:docMk/>
            <pc:sldMk cId="1001707395" sldId="438"/>
            <ac:spMk id="3" creationId="{FD1C470C-EA3F-AC59-CFC3-2C99D1E1C6EF}"/>
          </ac:spMkLst>
        </pc:spChg>
        <pc:spChg chg="add mod">
          <ac:chgData name="Mina Farmanbar" userId="2a1e0098-5dc4-4049-80c3-9d1d60d2f212" providerId="ADAL" clId="{55524C3D-1510-4898-95AB-71B82F46F6D1}" dt="2024-07-01T10:57:55.540" v="728" actId="1076"/>
          <ac:spMkLst>
            <pc:docMk/>
            <pc:sldMk cId="1001707395" sldId="438"/>
            <ac:spMk id="6" creationId="{055C3D28-30E6-96BA-FC90-1663B36584B0}"/>
          </ac:spMkLst>
        </pc:spChg>
        <pc:picChg chg="mod">
          <ac:chgData name="Mina Farmanbar" userId="2a1e0098-5dc4-4049-80c3-9d1d60d2f212" providerId="ADAL" clId="{55524C3D-1510-4898-95AB-71B82F46F6D1}" dt="2024-07-01T10:56:08.960" v="705" actId="1076"/>
          <ac:picMkLst>
            <pc:docMk/>
            <pc:sldMk cId="1001707395" sldId="438"/>
            <ac:picMk id="5" creationId="{81FC3876-B36C-F3B7-0D0F-F4E7317408F2}"/>
          </ac:picMkLst>
        </pc:picChg>
      </pc:sldChg>
      <pc:sldMasterChg chg="delSldLayout">
        <pc:chgData name="Mina Farmanbar" userId="2a1e0098-5dc4-4049-80c3-9d1d60d2f212" providerId="ADAL" clId="{55524C3D-1510-4898-95AB-71B82F46F6D1}" dt="2024-07-01T11:04:01.655" v="772" actId="47"/>
        <pc:sldMasterMkLst>
          <pc:docMk/>
          <pc:sldMasterMk cId="1845434744" sldId="2147483678"/>
        </pc:sldMasterMkLst>
        <pc:sldLayoutChg chg="del">
          <pc:chgData name="Mina Farmanbar" userId="2a1e0098-5dc4-4049-80c3-9d1d60d2f212" providerId="ADAL" clId="{55524C3D-1510-4898-95AB-71B82F46F6D1}" dt="2024-07-01T11:04:01.655" v="772" actId="47"/>
          <pc:sldLayoutMkLst>
            <pc:docMk/>
            <pc:sldMasterMk cId="1845434744" sldId="2147483678"/>
            <pc:sldLayoutMk cId="475038946" sldId="214748369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9/10/24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01.784"/>
    </inkml:context>
    <inkml:brush xml:id="br0">
      <inkml:brushProperty name="width" value="0.1" units="cm"/>
      <inkml:brushProperty name="height" value="0.1" units="cm"/>
      <inkml:brushProperty name="color" value="#FFA9D9"/>
    </inkml:brush>
  </inkml:definitions>
  <inkml:trace contextRef="#ctx0" brushRef="#br0">0 155 24575,'40'0'0,"3"0"0,-1 0 0,9 0 0,7 0 0,9 0 0,-3 0 0,10 0 0,-5 0 0,6 0 0,0 0 0,-6 0 0,-1 0 0,-11 0 0,10 0 0,-13 0 0,13 0 0,-15 0 0,15 0 0,-13 0 0,8 0 0,-6 0 0,7 0 0,1-7 0,4 6 0,-5-10 0,-1 7 0,1-4 0,-1 0 0,1 0 0,-1 1 0,-16 0 0,23-1 0,-26 1 0,25-1 0,-17 0 0,-8 4 0,16-3 0,-26 4 0,26-2 0,-15-1 0,0 2 0,5-3 0,-12 4 0,5-4 0,-1 4 0,-4-1 0,-1-2 0,-4 5 0,-1-2 0,-2 3 0,-2 0 0,-4 0 0,-2 0 0,-2 0 0,-3 0 0,0 0 0,-2 0 0,-1 0 0,-4 5 0,1 0 0,0 5 0,0 0 0,-2 3 0,-1 0 0,1 6 0,-1-2 0,1 6 0,-3-6 0,1 6 0,0-6 0,-1 2 0,1-2 0,1-1 0,-1-3 0,4 0 0,-5-6 0,5 0 0,-3-2 0,6 0 0,0 0 0,3 1 0,4-3 0,-3-1 0,9-2 0,-5 0 0,10 0 0,6 0 0,-7 0 0,24 0 0,-19 0 0,21 0 0,-10 0 0,6 0 0,-1 0 0,5 0 0,2-3 0,10 2 0,1-6 0,6 6 0,0-3 0,0 4 0,5 0 0,-4 0 0,11 0 0,-11 0 0,10 0 0,-4 0 0,0 0 0,4 0 0,-9 0 0,9 0 0,-10 0 0,11 0 0,-11 0 0,10 0 0,-10-4 0,5 0 0,-1-1 0,-4-2 0,5 6 0,-6-7 0,-1 7 0,1-2 0,6 3 0,-5 0 0,4 0 0,1 0 0,-5 0 0,5 0 0,-7 0 0,1 0 0,0 0 0,-6 0 0,4 0 0,-9 0 0,10 0 0,-10 0 0,4 0 0,-6 0 0,1 0 0,-14 0 0,21 0 0,-18 0 0,4 0 0,-2 0 0,-20 0 0,12 0 0,-5 0 0,-8 0 0,-2 0 0,-10 0 0,-9 0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17.121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20.145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9/10/24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3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89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21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07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82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38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09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0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52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12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59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06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9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55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38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09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DE11-39FB-92DD-47D8-365E303E4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089C1-EF1A-A391-50A2-D72892DB1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FEEF-56DF-111E-A4CD-49A95CFD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2AF75-660C-A245-C3D3-0A55863F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D5DC4-0CA8-3FF2-92A4-67336067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308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474F-36D7-CCCC-26D0-0508C297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E445F-718B-114A-33CA-83AB1BAEB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761EC-6E61-19F0-AAFC-E95E1C46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AFF2E-9810-2586-4EC6-810D00C7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F295-7CEE-591D-771D-46CA9632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69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DF03-3858-3330-54CA-63E6FCE7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8F48B-BF4A-3D3F-8AD9-993355A69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33B1E-380B-5F9E-DC1E-5471C8B8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E61B0-6388-FF97-AA9A-B8AE53C6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A473B-E6D6-52D1-47A2-A8150B02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3535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FC0F-61EF-1E78-2A68-2ED78968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06ED-0791-A384-FB11-70FEB5D4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571F-CF55-9933-F501-5D2F78F98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7FF92-09BF-3307-0014-D30775E1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020A8-7455-76BC-0ECC-0DD1F5C3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6368F-B2BE-50B6-574D-607B54DB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878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C1DF-9CA5-C058-6DA6-6D758EFB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1DCAB-8107-8916-7F93-8BCAE40EF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9D03B-32AF-4CF7-1ECB-77AE6A8A7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08A22-5AFE-66A1-EC04-5B5001668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D2C69-6942-FC35-053A-AC93AE37B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6A555-7CAD-D105-4F3F-63035C2D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22839-FF8A-4C15-7838-570459B7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09D0B3-3A71-EF12-A868-D71FD55C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49127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6372-81DC-1080-0F52-E93D8A46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F5E2E-754D-C8B0-0451-81FF728B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FC973-C6A3-02E7-B38C-888541A2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C8D4E-3C4B-D3D6-7454-8292CF2C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0776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5A0E2B-529D-A9A6-2048-AA319A97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61ED1-AAC5-ADD2-2432-9EB36BC2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B72FF-DEA9-A428-700C-C1EEF2A0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494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49270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867C-94D5-E075-5CE1-B9D9474E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F9767-87CE-7000-FCC6-A251D2F08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A4727-478B-09BC-0D48-76C74C536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A42AB-F90F-35D7-4A93-9F4D3A14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78CD5-0E4C-1A7C-C297-96324641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D6B4C-F006-7E72-87E4-540D3FF5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5273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E93E-C3D9-F23D-F483-61C7C019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39B9B-15CF-43D6-7D4C-24098D2D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2A393-ADAC-9551-6CD5-1CAFF7E6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D1F62-E044-2DC4-0866-17D4242D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F5C5F-EDEC-503F-CAD6-C0F4DC81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0741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75FCD-F219-EBE1-6A5A-BF0E839C4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900B6-6256-B9CA-D785-136B9A8BD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E103D-50DB-6014-4C32-D765D2BE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90568-F157-3B80-9E8C-4BA1B208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E5B7E-1501-85B1-AC98-0244EC6F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0886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7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929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5883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6" r:id="rId7"/>
    <p:sldLayoutId id="2147483661" r:id="rId8"/>
    <p:sldLayoutId id="2147483666" r:id="rId9"/>
    <p:sldLayoutId id="2147483677" r:id="rId10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E2124-DB4B-2262-E428-48E02D66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8D1E5-6C73-A180-0D5F-AEDCFEED6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B50EA-E3CE-9DAB-11DD-9C1074D84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68CD7-4154-46A9-8B04-3E08A704D15D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16B2B-1E4C-FBF9-DB0A-C91C56523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40E10-0106-B062-8FAF-9FC4E3463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7881-17A7-4650-992F-4A5734DF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3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mina.farmanbar@uis.no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blue brain with green lines and a pink square with abbreviation ´AI´">
            <a:extLst>
              <a:ext uri="{FF2B5EF4-FFF2-40B4-BE49-F238E27FC236}">
                <a16:creationId xmlns:a16="http://schemas.microsoft.com/office/drawing/2014/main" id="{F3B8DDF8-36F1-9720-C6E4-D6A384F1B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2" y="337848"/>
            <a:ext cx="5256212" cy="492745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5A3A14-9D79-AE46-E151-130DE01F9A75}"/>
              </a:ext>
            </a:extLst>
          </p:cNvPr>
          <p:cNvSpPr txBox="1"/>
          <p:nvPr/>
        </p:nvSpPr>
        <p:spPr>
          <a:xfrm>
            <a:off x="2516622" y="4618975"/>
            <a:ext cx="293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>
                <a:latin typeface="Helvetica Light Oblique" panose="020B0403020202020204" pitchFamily="34" charset="0"/>
              </a:rPr>
              <a:t>for engineers</a:t>
            </a:r>
            <a:endParaRPr lang="en-NO" sz="3600" i="1" dirty="0">
              <a:latin typeface="Helvetica Light Oblique" panose="020B0403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B54A4D0-9FA2-CADF-FC5D-CC07063F8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19439" y="5166146"/>
            <a:ext cx="2885760" cy="104760"/>
            <a:chOff x="2332763" y="5166146"/>
            <a:chExt cx="2885760" cy="1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14:cNvPr>
                <p14:cNvContentPartPr/>
                <p14:nvPr/>
              </p14:nvContentPartPr>
              <p14:xfrm>
                <a:off x="2405843" y="5166146"/>
                <a:ext cx="2732760" cy="104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843" y="5148146"/>
                  <a:ext cx="2768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14:cNvPr>
                <p14:cNvContentPartPr/>
                <p14:nvPr/>
              </p14:nvContentPartPr>
              <p14:xfrm>
                <a:off x="5218163" y="5248946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55163" y="518630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14:cNvPr>
                <p14:cNvContentPartPr/>
                <p14:nvPr/>
              </p14:nvContentPartPr>
              <p14:xfrm>
                <a:off x="2332763" y="5228066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70123" y="516506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DB8287-6178-6F17-1E2E-A7D1BE08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710" y="1212573"/>
            <a:ext cx="5256212" cy="2470301"/>
          </a:xfrm>
        </p:spPr>
        <p:txBody>
          <a:bodyPr>
            <a:normAutofit/>
          </a:bodyPr>
          <a:lstStyle/>
          <a:p>
            <a:r>
              <a:rPr lang="en-NO" sz="3800">
                <a:latin typeface="Calibri" panose="020F0502020204030204" pitchFamily="34" charset="0"/>
                <a:cs typeface="Calibri" panose="020F0502020204030204" pitchFamily="34" charset="0"/>
              </a:rPr>
              <a:t>Machine Learning for Engineers: </a:t>
            </a:r>
            <a:b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K-Means Clustering</a:t>
            </a:r>
            <a:endParaRPr lang="en-N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2F7BB-4412-805A-8943-EBF3725B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5710" y="3682875"/>
            <a:ext cx="5256212" cy="9090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Mina </a:t>
            </a:r>
            <a:r>
              <a:rPr lang="en-US" sz="2000" dirty="0" err="1"/>
              <a:t>Farmanbar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Associate Professor, University of Stavanger</a:t>
            </a: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51862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8D212-8968-9010-A63A-114775818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979" y="1564045"/>
            <a:ext cx="9779182" cy="44595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course, we have to </a:t>
            </a:r>
            <a:r>
              <a:rPr lang="en-US" sz="3600" b="1" i="0" dirty="0">
                <a:solidFill>
                  <a:srgbClr val="2043B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normalize</a:t>
            </a:r>
            <a:r>
              <a:rPr lang="en-US" sz="3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our feature set to get the accurate dissimilarity measure.</a:t>
            </a:r>
          </a:p>
          <a:p>
            <a:r>
              <a:rPr lang="en-US" sz="3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Min-Max scaling</a:t>
            </a:r>
          </a:p>
          <a:p>
            <a:r>
              <a:rPr lang="en-US" sz="3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Z-Score Normalization (Standardization)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084A5-50FA-6DBF-6C42-7436F9CCA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286DD-36BD-FC9C-8AD4-0E049C58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76" y="-1325563"/>
            <a:ext cx="10515600" cy="1325563"/>
          </a:xfrm>
        </p:spPr>
        <p:txBody>
          <a:bodyPr/>
          <a:lstStyle/>
          <a:p>
            <a:r>
              <a:rPr lang="en-US" sz="44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 K-Means Clustering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98101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7DCF-AE42-BF8D-85C6-F88E2444A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Dissimilarity measures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4EB5A-E738-D3C5-097D-E65624302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</a:rPr>
              <a:t>For example, you may use </a:t>
            </a:r>
          </a:p>
          <a:p>
            <a:pPr lvl="1"/>
            <a:r>
              <a:rPr lang="en-US" sz="2800" b="0" i="0" dirty="0">
                <a:effectLst/>
              </a:rPr>
              <a:t>Euclidean distance, </a:t>
            </a:r>
          </a:p>
          <a:p>
            <a:pPr lvl="1"/>
            <a:r>
              <a:rPr lang="en-US" sz="2800" dirty="0"/>
              <a:t>C</a:t>
            </a:r>
            <a:r>
              <a:rPr lang="en-US" sz="2800" b="0" i="0" dirty="0">
                <a:effectLst/>
              </a:rPr>
              <a:t>osine similarity, </a:t>
            </a:r>
          </a:p>
          <a:p>
            <a:pPr lvl="1"/>
            <a:r>
              <a:rPr lang="en-US" sz="2800" dirty="0"/>
              <a:t>A</a:t>
            </a:r>
            <a:r>
              <a:rPr lang="en-US" sz="2800" b="0" i="0" dirty="0">
                <a:effectLst/>
              </a:rPr>
              <a:t>verage distance, and so on.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9D5BC6-7D17-A72A-1F1A-7F30281FAF53}"/>
              </a:ext>
            </a:extLst>
          </p:cNvPr>
          <p:cNvSpPr txBox="1"/>
          <p:nvPr/>
        </p:nvSpPr>
        <p:spPr>
          <a:xfrm>
            <a:off x="2104103" y="4573300"/>
            <a:ext cx="751184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3054E5"/>
                </a:solidFill>
                <a:effectLst/>
                <a:latin typeface="Calibri "/>
              </a:rPr>
              <a:t>It is highly dependent on datatype and also the domain that clustering is done for it</a:t>
            </a:r>
          </a:p>
        </p:txBody>
      </p:sp>
    </p:spTree>
    <p:extLst>
      <p:ext uri="{BB962C8B-B14F-4D97-AF65-F5344CB8AC3E}">
        <p14:creationId xmlns:p14="http://schemas.microsoft.com/office/powerpoint/2010/main" val="4204801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9509D211-E75B-29F4-0234-76FEC32220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910531"/>
              </p:ext>
            </p:extLst>
          </p:nvPr>
        </p:nvGraphicFramePr>
        <p:xfrm>
          <a:off x="830645" y="1417545"/>
          <a:ext cx="4200944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03668">
                  <a:extLst>
                    <a:ext uri="{9D8B030D-6E8A-4147-A177-3AD203B41FA5}">
                      <a16:colId xmlns:a16="http://schemas.microsoft.com/office/drawing/2014/main" val="4193231516"/>
                    </a:ext>
                  </a:extLst>
                </a:gridCol>
                <a:gridCol w="1398638">
                  <a:extLst>
                    <a:ext uri="{9D8B030D-6E8A-4147-A177-3AD203B41FA5}">
                      <a16:colId xmlns:a16="http://schemas.microsoft.com/office/drawing/2014/main" val="1444910624"/>
                    </a:ext>
                  </a:extLst>
                </a:gridCol>
                <a:gridCol w="1398638">
                  <a:extLst>
                    <a:ext uri="{9D8B030D-6E8A-4147-A177-3AD203B41FA5}">
                      <a16:colId xmlns:a16="http://schemas.microsoft.com/office/drawing/2014/main" val="3069714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866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008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489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72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460428"/>
                  </a:ext>
                </a:extLst>
              </a:tr>
            </a:tbl>
          </a:graphicData>
        </a:graphic>
      </p:graphicFrame>
      <p:pic>
        <p:nvPicPr>
          <p:cNvPr id="14" name="Picture 4" descr="A female customer with a shopping bag">
            <a:extLst>
              <a:ext uri="{FF2B5EF4-FFF2-40B4-BE49-F238E27FC236}">
                <a16:creationId xmlns:a16="http://schemas.microsoft.com/office/drawing/2014/main" id="{E7FC3B8A-213F-59FF-1396-CADAE8E41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290" y="836859"/>
            <a:ext cx="1102089" cy="110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A male customer with a cart">
            <a:extLst>
              <a:ext uri="{FF2B5EF4-FFF2-40B4-BE49-F238E27FC236}">
                <a16:creationId xmlns:a16="http://schemas.microsoft.com/office/drawing/2014/main" id="{3A6DAF01-5A39-28D3-3E37-8F2CFDDC1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037" y="807883"/>
            <a:ext cx="1272490" cy="127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scatter plot of age and income and clustering">
            <a:extLst>
              <a:ext uri="{FF2B5EF4-FFF2-40B4-BE49-F238E27FC236}">
                <a16:creationId xmlns:a16="http://schemas.microsoft.com/office/drawing/2014/main" id="{45605099-62F6-4990-BAF1-95BB655B4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895" y="2261876"/>
            <a:ext cx="5839640" cy="385816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E8D12C92-21E0-CC54-81A1-042C36030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0026900">
            <a:off x="5547274" y="3467603"/>
            <a:ext cx="2448232" cy="122869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25E8F6-F891-A21C-711A-9BD3465A2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1155122">
            <a:off x="6603883" y="4226922"/>
            <a:ext cx="2466521" cy="135754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B3EC2A-0857-D818-1BC5-A7D9F056D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1155122">
            <a:off x="8779226" y="3366282"/>
            <a:ext cx="1962832" cy="175754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140BC2-4F49-0693-8F76-7F937E017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6786533" y="2040152"/>
            <a:ext cx="825910" cy="1268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B15A2C-B9D3-13C7-7908-F6812191E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9991849" y="2059817"/>
            <a:ext cx="0" cy="154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0E040B6-AE50-210B-5AE0-6D1F8408A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049729" y="229306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42EAB9-1E69-C0FE-CD60-98B4DEB335AE}"/>
              </a:ext>
            </a:extLst>
          </p:cNvPr>
          <p:cNvSpPr txBox="1"/>
          <p:nvPr/>
        </p:nvSpPr>
        <p:spPr>
          <a:xfrm>
            <a:off x="8026101" y="6080588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C5529-84D0-C3BF-D333-D73E792B5826}"/>
              </a:ext>
            </a:extLst>
          </p:cNvPr>
          <p:cNvSpPr txBox="1"/>
          <p:nvPr/>
        </p:nvSpPr>
        <p:spPr>
          <a:xfrm rot="16200000">
            <a:off x="4637017" y="4193730"/>
            <a:ext cx="88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Income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A415700-8F7D-584A-FC25-2D9F1A633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98" y="-1325563"/>
            <a:ext cx="10515600" cy="1325563"/>
          </a:xfrm>
        </p:spPr>
        <p:txBody>
          <a:bodyPr/>
          <a:lstStyle/>
          <a:p>
            <a:r>
              <a:rPr lang="en-US" sz="44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 K-Means Clustering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8126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08537-5E62-68DF-B6D1-DA4777E1E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942"/>
            <a:ext cx="10515600" cy="5646021"/>
          </a:xfrm>
        </p:spPr>
        <p:txBody>
          <a:bodyPr/>
          <a:lstStyle/>
          <a:p>
            <a:r>
              <a:rPr lang="en-US" dirty="0"/>
              <a:t>Initialize </a:t>
            </a:r>
            <a:r>
              <a:rPr lang="en-US" dirty="0">
                <a:solidFill>
                  <a:srgbClr val="C00000"/>
                </a:solidFill>
              </a:rPr>
              <a:t>K = 3 </a:t>
            </a:r>
            <a:r>
              <a:rPr lang="en-US" dirty="0"/>
              <a:t>centroid </a:t>
            </a:r>
          </a:p>
          <a:p>
            <a:pPr lvl="1"/>
            <a:r>
              <a:rPr lang="en-US" dirty="0"/>
              <a:t>Randomly choose from dataset</a:t>
            </a:r>
          </a:p>
          <a:p>
            <a:pPr lvl="1"/>
            <a:r>
              <a:rPr lang="en-US" dirty="0"/>
              <a:t>Create random points</a:t>
            </a:r>
          </a:p>
          <a:p>
            <a:r>
              <a:rPr lang="en-US" dirty="0"/>
              <a:t>Distance Calculation</a:t>
            </a:r>
          </a:p>
          <a:p>
            <a:pPr lvl="1"/>
            <a:r>
              <a:rPr lang="en-US" dirty="0"/>
              <a:t>C</a:t>
            </a:r>
            <a:r>
              <a:rPr lang="en-US" b="0" i="0" dirty="0">
                <a:effectLst/>
              </a:rPr>
              <a:t>alculate the distance </a:t>
            </a:r>
            <a:r>
              <a:rPr lang="en-US" sz="2400" b="0" i="0" dirty="0">
                <a:effectLst/>
              </a:rPr>
              <a:t>of each </a:t>
            </a:r>
          </a:p>
          <a:p>
            <a:pPr marL="457200" lvl="1" indent="0">
              <a:buNone/>
            </a:pPr>
            <a:r>
              <a:rPr lang="en-US" sz="2400" b="0" i="0" dirty="0">
                <a:effectLst/>
              </a:rPr>
              <a:t>data point from the centroid points</a:t>
            </a:r>
          </a:p>
          <a:p>
            <a:pPr lvl="1"/>
            <a:r>
              <a:rPr lang="en-US" dirty="0"/>
              <a:t>Assign each customer to the closest </a:t>
            </a:r>
          </a:p>
          <a:p>
            <a:pPr marL="457200" lvl="1" indent="0">
              <a:buNone/>
            </a:pPr>
            <a:r>
              <a:rPr lang="en-US" dirty="0"/>
              <a:t>center. </a:t>
            </a:r>
          </a:p>
          <a:p>
            <a:pPr marL="457200" lvl="1" indent="0">
              <a:buNone/>
            </a:pPr>
            <a:endParaRPr lang="en-US" sz="2400" b="0" i="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atter plot of age and income and clustering">
            <a:extLst>
              <a:ext uri="{FF2B5EF4-FFF2-40B4-BE49-F238E27FC236}">
                <a16:creationId xmlns:a16="http://schemas.microsoft.com/office/drawing/2014/main" id="{48D71233-B808-0C9A-528F-3F80F6FC7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921" y="2355451"/>
            <a:ext cx="5125872" cy="3386587"/>
          </a:xfrm>
          <a:prstGeom prst="rect">
            <a:avLst/>
          </a:prstGeom>
        </p:spPr>
      </p:pic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8B7EFCC7-7170-33DC-0142-C957547D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03597" y="3186290"/>
            <a:ext cx="95003" cy="95003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8157BF6-E9F8-47DB-B601-597BD95B9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40203" y="3191206"/>
            <a:ext cx="95003" cy="95003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79C1C1F-2B44-DFC6-B2B0-79BA1CF91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12964" y="4375993"/>
            <a:ext cx="95003" cy="95003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B6CEED-0862-698F-5244-2249087D7C8C}"/>
              </a:ext>
            </a:extLst>
          </p:cNvPr>
          <p:cNvSpPr txBox="1"/>
          <p:nvPr/>
        </p:nvSpPr>
        <p:spPr>
          <a:xfrm>
            <a:off x="6971071" y="286118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62975F-561A-AFB5-DB9D-8D34775481F1}"/>
              </a:ext>
            </a:extLst>
          </p:cNvPr>
          <p:cNvSpPr txBox="1"/>
          <p:nvPr/>
        </p:nvSpPr>
        <p:spPr>
          <a:xfrm>
            <a:off x="9866671" y="284643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53CC0-750D-B5C7-8544-A05360CCA074}"/>
              </a:ext>
            </a:extLst>
          </p:cNvPr>
          <p:cNvSpPr txBox="1"/>
          <p:nvPr/>
        </p:nvSpPr>
        <p:spPr>
          <a:xfrm>
            <a:off x="8165690" y="403614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C3</a:t>
            </a:r>
          </a:p>
        </p:txBody>
      </p:sp>
      <p:pic>
        <p:nvPicPr>
          <p:cNvPr id="11" name="Picture 6" descr="Vector design customer male icon style">
            <a:extLst>
              <a:ext uri="{FF2B5EF4-FFF2-40B4-BE49-F238E27FC236}">
                <a16:creationId xmlns:a16="http://schemas.microsoft.com/office/drawing/2014/main" id="{AB7C557D-4276-1F87-662F-0B037B9BB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790" y="3549445"/>
            <a:ext cx="363794" cy="36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9B02C5-57E7-6740-0B25-774BCF891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7796981" y="3283974"/>
            <a:ext cx="2123767" cy="43262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4BE518-E627-F055-3CFA-DA3D33702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7344697" y="3313471"/>
            <a:ext cx="186813" cy="20647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40D414-09D1-D82C-D43B-2423D6D08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7718323" y="3913239"/>
            <a:ext cx="659925" cy="492235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DB6F22-0BE8-A807-6C16-8F03483AF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7649497" y="1769806"/>
            <a:ext cx="0" cy="1632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7BE2D6A-2FAE-CA54-36A5-D0D9B18BF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75992"/>
              </p:ext>
            </p:extLst>
          </p:nvPr>
        </p:nvGraphicFramePr>
        <p:xfrm>
          <a:off x="6567949" y="965473"/>
          <a:ext cx="3306915" cy="74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02305">
                  <a:extLst>
                    <a:ext uri="{9D8B030D-6E8A-4147-A177-3AD203B41FA5}">
                      <a16:colId xmlns:a16="http://schemas.microsoft.com/office/drawing/2014/main" val="2218715159"/>
                    </a:ext>
                  </a:extLst>
                </a:gridCol>
                <a:gridCol w="1102305">
                  <a:extLst>
                    <a:ext uri="{9D8B030D-6E8A-4147-A177-3AD203B41FA5}">
                      <a16:colId xmlns:a16="http://schemas.microsoft.com/office/drawing/2014/main" val="3242375587"/>
                    </a:ext>
                  </a:extLst>
                </a:gridCol>
                <a:gridCol w="1102305">
                  <a:extLst>
                    <a:ext uri="{9D8B030D-6E8A-4147-A177-3AD203B41FA5}">
                      <a16:colId xmlns:a16="http://schemas.microsoft.com/office/drawing/2014/main" val="424681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C1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C2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C3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818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917723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0A73F2-B1D4-E1B8-1F49-9F006DA41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955458" y="4435974"/>
            <a:ext cx="2087689" cy="46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309E52A-B433-969D-AC91-3826197DD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116427"/>
              </p:ext>
            </p:extLst>
          </p:nvPr>
        </p:nvGraphicFramePr>
        <p:xfrm>
          <a:off x="1351936" y="4008557"/>
          <a:ext cx="3306915" cy="2225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02305">
                  <a:extLst>
                    <a:ext uri="{9D8B030D-6E8A-4147-A177-3AD203B41FA5}">
                      <a16:colId xmlns:a16="http://schemas.microsoft.com/office/drawing/2014/main" val="2218715159"/>
                    </a:ext>
                  </a:extLst>
                </a:gridCol>
                <a:gridCol w="1102305">
                  <a:extLst>
                    <a:ext uri="{9D8B030D-6E8A-4147-A177-3AD203B41FA5}">
                      <a16:colId xmlns:a16="http://schemas.microsoft.com/office/drawing/2014/main" val="3242375587"/>
                    </a:ext>
                  </a:extLst>
                </a:gridCol>
                <a:gridCol w="1102305">
                  <a:extLst>
                    <a:ext uri="{9D8B030D-6E8A-4147-A177-3AD203B41FA5}">
                      <a16:colId xmlns:a16="http://schemas.microsoft.com/office/drawing/2014/main" val="424681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C1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C2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C3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818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d(p1, C1)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d(p1, C2)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d(p1, C3)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91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d(p2, C1)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d(p2, C2)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d(p2, C3)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01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d(p3, C1)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d(p3, C2)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d(p3, C3)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207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d(p4, C1)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d(p4, C2)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d(p4, C3)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95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d(</a:t>
                      </a:r>
                      <a:r>
                        <a:rPr lang="en-US" dirty="0" err="1">
                          <a:solidFill>
                            <a:srgbClr val="3054E5"/>
                          </a:solidFill>
                        </a:rPr>
                        <a:t>pn</a:t>
                      </a:r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, C1)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d(</a:t>
                      </a:r>
                      <a:r>
                        <a:rPr lang="en-US" dirty="0" err="1">
                          <a:solidFill>
                            <a:srgbClr val="3054E5"/>
                          </a:solidFill>
                        </a:rPr>
                        <a:t>pn</a:t>
                      </a:r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, C2)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d(</a:t>
                      </a:r>
                      <a:r>
                        <a:rPr lang="en-US" dirty="0" err="1">
                          <a:solidFill>
                            <a:srgbClr val="3054E5"/>
                          </a:solidFill>
                        </a:rPr>
                        <a:t>pn</a:t>
                      </a:r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, C3)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04983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CD6987C-AA38-FF38-5002-09C49EB60A12}"/>
              </a:ext>
            </a:extLst>
          </p:cNvPr>
          <p:cNvSpPr txBox="1"/>
          <p:nvPr/>
        </p:nvSpPr>
        <p:spPr>
          <a:xfrm>
            <a:off x="2133600" y="619646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1F1F1F"/>
                </a:solidFill>
                <a:effectLst/>
              </a:rPr>
              <a:t>Distance Matrix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893FB4-FF55-74CE-0A69-61D8099B977D}"/>
              </a:ext>
            </a:extLst>
          </p:cNvPr>
          <p:cNvSpPr txBox="1"/>
          <p:nvPr/>
        </p:nvSpPr>
        <p:spPr>
          <a:xfrm>
            <a:off x="9013372" y="5879068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848625-583B-44D2-7CFB-BACF98DBEE91}"/>
              </a:ext>
            </a:extLst>
          </p:cNvPr>
          <p:cNvSpPr txBox="1"/>
          <p:nvPr/>
        </p:nvSpPr>
        <p:spPr>
          <a:xfrm rot="16200000">
            <a:off x="5696860" y="3999468"/>
            <a:ext cx="88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Income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663BA32-A51D-2626-7123-37D6242D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98" y="-1325563"/>
            <a:ext cx="10515600" cy="1325563"/>
          </a:xfrm>
        </p:spPr>
        <p:txBody>
          <a:bodyPr/>
          <a:lstStyle/>
          <a:p>
            <a:r>
              <a:rPr lang="en-US" sz="44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 K-Means Clustering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126580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08537-5E62-68DF-B6D1-DA4777E1E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942"/>
            <a:ext cx="10515600" cy="5646021"/>
          </a:xfrm>
        </p:spPr>
        <p:txBody>
          <a:bodyPr/>
          <a:lstStyle/>
          <a:p>
            <a:r>
              <a:rPr lang="en-US" dirty="0"/>
              <a:t>The main objective of K-Means clustering is to minimize the distance of data points from the centroid of this cluster and maximize the distance from another cluster.</a:t>
            </a:r>
          </a:p>
        </p:txBody>
      </p:sp>
      <p:pic>
        <p:nvPicPr>
          <p:cNvPr id="4" name="Picture 3" descr="scatter plot of age and income and clustering">
            <a:extLst>
              <a:ext uri="{FF2B5EF4-FFF2-40B4-BE49-F238E27FC236}">
                <a16:creationId xmlns:a16="http://schemas.microsoft.com/office/drawing/2014/main" id="{48D71233-B808-0C9A-528F-3F80F6FC7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921" y="2355451"/>
            <a:ext cx="5125872" cy="3386587"/>
          </a:xfrm>
          <a:prstGeom prst="rect">
            <a:avLst/>
          </a:prstGeom>
        </p:spPr>
      </p:pic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8B7EFCC7-7170-33DC-0142-C957547D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03597" y="3186290"/>
            <a:ext cx="95003" cy="95003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8157BF6-E9F8-47DB-B601-597BD95B9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09029" y="3240367"/>
            <a:ext cx="95003" cy="95003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79C1C1F-2B44-DFC6-B2B0-79BA1CF91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12964" y="4375993"/>
            <a:ext cx="95003" cy="95003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B6CEED-0862-698F-5244-2249087D7C8C}"/>
              </a:ext>
            </a:extLst>
          </p:cNvPr>
          <p:cNvSpPr txBox="1"/>
          <p:nvPr/>
        </p:nvSpPr>
        <p:spPr>
          <a:xfrm>
            <a:off x="6971071" y="286118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62975F-561A-AFB5-DB9D-8D34775481F1}"/>
              </a:ext>
            </a:extLst>
          </p:cNvPr>
          <p:cNvSpPr txBox="1"/>
          <p:nvPr/>
        </p:nvSpPr>
        <p:spPr>
          <a:xfrm>
            <a:off x="9866671" y="2846439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53CC0-750D-B5C7-8544-A05360CCA074}"/>
              </a:ext>
            </a:extLst>
          </p:cNvPr>
          <p:cNvSpPr txBox="1"/>
          <p:nvPr/>
        </p:nvSpPr>
        <p:spPr>
          <a:xfrm>
            <a:off x="8165690" y="403614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9B02C5-57E7-6740-0B25-774BCF891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10176387" y="3421626"/>
            <a:ext cx="285136" cy="39329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4BE518-E627-F055-3CFA-DA3D33702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7108723" y="3313471"/>
            <a:ext cx="88490" cy="580103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40D414-09D1-D82C-D43B-2423D6D08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504904" y="4454013"/>
            <a:ext cx="186812" cy="52111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0A73F2-B1D4-E1B8-1F49-9F006DA41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670323" y="2979174"/>
            <a:ext cx="1632155" cy="255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309E52A-B433-969D-AC91-3826197DD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684183"/>
              </p:ext>
            </p:extLst>
          </p:nvPr>
        </p:nvGraphicFramePr>
        <p:xfrm>
          <a:off x="1263446" y="2189589"/>
          <a:ext cx="3306915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02305">
                  <a:extLst>
                    <a:ext uri="{9D8B030D-6E8A-4147-A177-3AD203B41FA5}">
                      <a16:colId xmlns:a16="http://schemas.microsoft.com/office/drawing/2014/main" val="2218715159"/>
                    </a:ext>
                  </a:extLst>
                </a:gridCol>
                <a:gridCol w="1102305">
                  <a:extLst>
                    <a:ext uri="{9D8B030D-6E8A-4147-A177-3AD203B41FA5}">
                      <a16:colId xmlns:a16="http://schemas.microsoft.com/office/drawing/2014/main" val="3242375587"/>
                    </a:ext>
                  </a:extLst>
                </a:gridCol>
                <a:gridCol w="1102305">
                  <a:extLst>
                    <a:ext uri="{9D8B030D-6E8A-4147-A177-3AD203B41FA5}">
                      <a16:colId xmlns:a16="http://schemas.microsoft.com/office/drawing/2014/main" val="424681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C1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C2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C3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818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d(p1, C1)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d(p1, C2)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d(p1, C3)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91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d(p2, C1)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d(p2, C2)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d(p2, C3)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01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d(p3, C1)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d(p3, C2)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d(p3, C3)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207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d(p4, C1)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d(p4, C2)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d(p4, C3)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95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82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d(</a:t>
                      </a:r>
                      <a:r>
                        <a:rPr lang="en-US" dirty="0" err="1">
                          <a:solidFill>
                            <a:srgbClr val="3054E5"/>
                          </a:solidFill>
                        </a:rPr>
                        <a:t>pn</a:t>
                      </a:r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, C1)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d(</a:t>
                      </a:r>
                      <a:r>
                        <a:rPr lang="en-US" dirty="0" err="1">
                          <a:solidFill>
                            <a:srgbClr val="3054E5"/>
                          </a:solidFill>
                        </a:rPr>
                        <a:t>pn</a:t>
                      </a:r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, C2)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d(</a:t>
                      </a:r>
                      <a:r>
                        <a:rPr lang="en-US" dirty="0" err="1">
                          <a:solidFill>
                            <a:srgbClr val="3054E5"/>
                          </a:solidFill>
                        </a:rPr>
                        <a:t>pn</a:t>
                      </a:r>
                      <a:r>
                        <a:rPr lang="en-US" dirty="0">
                          <a:solidFill>
                            <a:srgbClr val="3054E5"/>
                          </a:solidFill>
                        </a:rPr>
                        <a:t>, C3)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04983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CD6987C-AA38-FF38-5002-09C49EB60A12}"/>
              </a:ext>
            </a:extLst>
          </p:cNvPr>
          <p:cNvSpPr txBox="1"/>
          <p:nvPr/>
        </p:nvSpPr>
        <p:spPr>
          <a:xfrm>
            <a:off x="1936955" y="470196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1F1F1F"/>
                </a:solidFill>
                <a:effectLst/>
              </a:rPr>
              <a:t>Distance Matrix</a:t>
            </a:r>
            <a:endParaRPr lang="en-US" sz="2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7BE134-4DB7-AC9C-2E1A-43175CD4F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7334865" y="3313471"/>
            <a:ext cx="403122" cy="245806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9E26B0-0DEE-2B26-D2E5-FADAE22F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7398775" y="3190568"/>
            <a:ext cx="889819" cy="132735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7AF2B6-0430-65B2-0DF3-C89CA8667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10255045" y="3303639"/>
            <a:ext cx="432620" cy="51127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83ACFFF-E4B2-4457-C5B9-DDA433EFB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209935" y="4468762"/>
            <a:ext cx="211395" cy="496528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D44CB5E-8637-09A9-A855-AA28094ED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9065342" y="2467897"/>
            <a:ext cx="206477" cy="82590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A46B70-044B-9AF8-040F-EA6A14E88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94839" y="3303639"/>
            <a:ext cx="2231922" cy="124869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8FDDB3B-B312-AFB4-1C4F-2C8C27557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548284" y="3323303"/>
            <a:ext cx="2536722" cy="95372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461728E-35B0-B6B0-F3C3-FDB7DEC800AC}"/>
              </a:ext>
            </a:extLst>
          </p:cNvPr>
          <p:cNvSpPr txBox="1"/>
          <p:nvPr/>
        </p:nvSpPr>
        <p:spPr>
          <a:xfrm>
            <a:off x="727587" y="5309419"/>
            <a:ext cx="5201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Error = the sum of the squared differences between each point and its centroid.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6A5D3A9-B010-1BA8-5887-CCC82098ED58}"/>
                  </a:ext>
                </a:extLst>
              </p:cNvPr>
              <p:cNvSpPr txBox="1"/>
              <p:nvPr/>
            </p:nvSpPr>
            <p:spPr>
              <a:xfrm>
                <a:off x="1484671" y="5953484"/>
                <a:ext cx="6096000" cy="533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Error =</a:t>
                </a: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8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 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6A5D3A9-B010-1BA8-5887-CCC82098E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671" y="5953484"/>
                <a:ext cx="6096000" cy="533288"/>
              </a:xfrm>
              <a:prstGeom prst="rect">
                <a:avLst/>
              </a:prstGeom>
              <a:blipFill>
                <a:blip r:embed="rId4"/>
                <a:stretch>
                  <a:fillRect l="-2100" t="-1034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22138BE-386F-E681-A100-0AC4AE373BFD}"/>
              </a:ext>
            </a:extLst>
          </p:cNvPr>
          <p:cNvSpPr txBox="1"/>
          <p:nvPr/>
        </p:nvSpPr>
        <p:spPr>
          <a:xfrm>
            <a:off x="8846458" y="5784726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B57B15-EB08-893D-46D1-C8680C227EB8}"/>
              </a:ext>
            </a:extLst>
          </p:cNvPr>
          <p:cNvSpPr txBox="1"/>
          <p:nvPr/>
        </p:nvSpPr>
        <p:spPr>
          <a:xfrm rot="16200000">
            <a:off x="5696860" y="3999468"/>
            <a:ext cx="88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Income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F0E4EFC-AF6C-A45A-3FFC-4D2EB2A05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98" y="-1325563"/>
            <a:ext cx="10515600" cy="1325563"/>
          </a:xfrm>
        </p:spPr>
        <p:txBody>
          <a:bodyPr/>
          <a:lstStyle/>
          <a:p>
            <a:r>
              <a:rPr lang="en-US" sz="44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 K-Means Clustering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240369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31B7-F9BB-C7AC-D1CA-7ABBE2C03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329"/>
            <a:ext cx="10515600" cy="4613634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</a:rPr>
              <a:t>Intuitively, we try to reduce this error. It means we should shape clusters in such a way that the total distance of all members of a cluster from its centroid be minimized.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</a:rPr>
              <a:t> 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333333"/>
                </a:solidFill>
              </a:rPr>
              <a:t>T</a:t>
            </a:r>
            <a:r>
              <a:rPr lang="en-US" b="0" i="0" dirty="0">
                <a:solidFill>
                  <a:srgbClr val="333333"/>
                </a:solidFill>
                <a:effectLst/>
              </a:rPr>
              <a:t>he question is</a:t>
            </a:r>
            <a:r>
              <a:rPr lang="en-US" b="0" i="0">
                <a:solidFill>
                  <a:srgbClr val="333333"/>
                </a:solidFill>
                <a:effectLst/>
              </a:rPr>
              <a:t>, </a:t>
            </a:r>
          </a:p>
          <a:p>
            <a:pPr marL="0" indent="0" algn="ctr">
              <a:buNone/>
            </a:pPr>
            <a:r>
              <a:rPr lang="en-US" b="0" i="0">
                <a:solidFill>
                  <a:srgbClr val="333333"/>
                </a:solidFill>
                <a:effectLst/>
              </a:rPr>
              <a:t>how </a:t>
            </a:r>
            <a:r>
              <a:rPr lang="en-US" b="0" i="0" dirty="0">
                <a:solidFill>
                  <a:srgbClr val="333333"/>
                </a:solidFill>
                <a:effectLst/>
              </a:rPr>
              <a:t>can we turn it into better clusters with less error? 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A950A2-0BA5-75EC-BDBB-8089DCD6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44" y="-1325563"/>
            <a:ext cx="10515600" cy="1325563"/>
          </a:xfrm>
        </p:spPr>
        <p:txBody>
          <a:bodyPr/>
          <a:lstStyle/>
          <a:p>
            <a:r>
              <a:rPr lang="en-US" sz="44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 K-Means Clustering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37236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08537-5E62-68DF-B6D1-DA4777E1E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942"/>
            <a:ext cx="10515600" cy="5646021"/>
          </a:xfrm>
        </p:spPr>
        <p:txBody>
          <a:bodyPr>
            <a:normAutofit/>
          </a:bodyPr>
          <a:lstStyle/>
          <a:p>
            <a:r>
              <a:rPr lang="en-US" sz="2400" dirty="0"/>
              <a:t>Each cluster center will be updated to be the mean for datapoints in its cluster.</a:t>
            </a:r>
          </a:p>
          <a:p>
            <a:r>
              <a:rPr lang="en-US" sz="2400" dirty="0"/>
              <a:t>Note that whenever a centroid moves, each point's distance to the centroid needs to be measured again.</a:t>
            </a:r>
          </a:p>
          <a:p>
            <a:r>
              <a:rPr lang="en-US" sz="2400" dirty="0"/>
              <a:t>We repeat until there are no more changes in the centroids </a:t>
            </a:r>
          </a:p>
        </p:txBody>
      </p:sp>
      <p:pic>
        <p:nvPicPr>
          <p:cNvPr id="2" name="Picture 1" descr="scatter plot of age and income and clustering">
            <a:extLst>
              <a:ext uri="{FF2B5EF4-FFF2-40B4-BE49-F238E27FC236}">
                <a16:creationId xmlns:a16="http://schemas.microsoft.com/office/drawing/2014/main" id="{327DA6BC-F015-D88C-9348-A1C4AF619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363" y="2113626"/>
            <a:ext cx="5125872" cy="3386587"/>
          </a:xfrm>
          <a:prstGeom prst="rect">
            <a:avLst/>
          </a:prstGeom>
        </p:spPr>
      </p:pic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0D1A29C-AC31-CE06-A0B3-B79D7AB45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96039" y="2944465"/>
            <a:ext cx="95003" cy="95003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13445548-5204-5B01-68DF-70E6859FC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34091" y="3450826"/>
            <a:ext cx="95003" cy="95003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3A0B74E0-21EE-DF43-8943-A707DCCC6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05406" y="4134168"/>
            <a:ext cx="95003" cy="95003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D0CE42-8B21-4FFC-FC3B-FD4488210653}"/>
              </a:ext>
            </a:extLst>
          </p:cNvPr>
          <p:cNvSpPr txBox="1"/>
          <p:nvPr/>
        </p:nvSpPr>
        <p:spPr>
          <a:xfrm>
            <a:off x="6963513" y="261936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904BAD-48D0-A3B6-44FD-5344779E4E23}"/>
              </a:ext>
            </a:extLst>
          </p:cNvPr>
          <p:cNvSpPr txBox="1"/>
          <p:nvPr/>
        </p:nvSpPr>
        <p:spPr>
          <a:xfrm>
            <a:off x="8158132" y="379431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C3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AE873E9-0000-EC7A-B204-5FB5FEFD2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9057784" y="2226072"/>
            <a:ext cx="206477" cy="82590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B77E83-C308-FD00-439D-324239FF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87281" y="3061814"/>
            <a:ext cx="2231922" cy="124869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E08EBF7-3A10-02C2-8F60-2A120ACC1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540726" y="3081478"/>
            <a:ext cx="2536722" cy="95372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2A9EC9-E2A8-4AD2-7820-B27F76606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10129500" y="3386278"/>
            <a:ext cx="378542" cy="16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BC0D87B-91FC-F631-E96B-072A6AAEC2EC}"/>
              </a:ext>
            </a:extLst>
          </p:cNvPr>
          <p:cNvSpPr txBox="1"/>
          <p:nvPr/>
        </p:nvSpPr>
        <p:spPr>
          <a:xfrm>
            <a:off x="9279010" y="3064299"/>
            <a:ext cx="14455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1F1F1F"/>
                </a:solidFill>
                <a:effectLst/>
              </a:rPr>
              <a:t>A(7.4, 3.6)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7B4D5C-2BAB-E41F-8BB3-DB30EC578338}"/>
              </a:ext>
            </a:extLst>
          </p:cNvPr>
          <p:cNvSpPr txBox="1"/>
          <p:nvPr/>
        </p:nvSpPr>
        <p:spPr>
          <a:xfrm>
            <a:off x="10540181" y="3389698"/>
            <a:ext cx="14455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1F1F1F"/>
                </a:solidFill>
                <a:effectLst/>
              </a:rPr>
              <a:t>B(7.8, 3.7)</a:t>
            </a:r>
            <a:endParaRPr lang="en-US" sz="16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E1288C1-600D-E8E2-D26E-FA614FF7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0739100" y="3435440"/>
            <a:ext cx="255639" cy="98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ECEF62-FFDC-5465-AD5F-38FBA29AB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267152" y="2963491"/>
            <a:ext cx="285135" cy="4817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6E3EBA7-379F-3607-5ECE-AFC3AE27B13C}"/>
              </a:ext>
            </a:extLst>
          </p:cNvPr>
          <p:cNvSpPr txBox="1"/>
          <p:nvPr/>
        </p:nvSpPr>
        <p:spPr>
          <a:xfrm>
            <a:off x="9854196" y="2666092"/>
            <a:ext cx="14455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C2 </a:t>
            </a:r>
            <a:r>
              <a:rPr lang="en-US" sz="1600" b="1" i="0" dirty="0">
                <a:solidFill>
                  <a:srgbClr val="C00000"/>
                </a:solidFill>
                <a:effectLst/>
              </a:rPr>
              <a:t>(7.6, 3.7)</a:t>
            </a:r>
            <a:endParaRPr lang="en-US" sz="1600" b="1" dirty="0">
              <a:solidFill>
                <a:srgbClr val="C00000"/>
              </a:solidFill>
            </a:endParaRPr>
          </a:p>
        </p:txBody>
      </p:sp>
      <p:pic>
        <p:nvPicPr>
          <p:cNvPr id="51" name="Picture 50" descr="scatter plot of age and income ">
            <a:extLst>
              <a:ext uri="{FF2B5EF4-FFF2-40B4-BE49-F238E27FC236}">
                <a16:creationId xmlns:a16="http://schemas.microsoft.com/office/drawing/2014/main" id="{E88B83FA-6784-FFB6-DE9C-0CED0D15B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33" y="2977307"/>
            <a:ext cx="4814298" cy="3180735"/>
          </a:xfrm>
          <a:prstGeom prst="rect">
            <a:avLst/>
          </a:pr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FB5488FB-9D14-EE5B-54D4-0DF941780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9155266">
            <a:off x="797078" y="4011726"/>
            <a:ext cx="2229658" cy="117482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6882669-3D3C-2DE9-3A67-1CEF9C3D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9962667">
            <a:off x="1785016" y="4563276"/>
            <a:ext cx="2089884" cy="131154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A711E2D-6BB7-7E7D-9E25-709D3843B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1155122">
            <a:off x="3661762" y="3980697"/>
            <a:ext cx="1489986" cy="162094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DAA62F56-5D2C-91E5-DCEA-84A75CBF2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05920" y="4556022"/>
            <a:ext cx="95003" cy="95003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75BBF5ED-1961-0C0C-9518-0738A3291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8810" y="5086963"/>
            <a:ext cx="95003" cy="95003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9E4391F8-5A61-EEEB-0597-46A3EEA6D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47674" y="4772331"/>
            <a:ext cx="95003" cy="95003"/>
          </a:xfrm>
          <a:prstGeom prst="flowChartConnec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E569A90C-BF8E-DBED-0A72-1927C240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3276070">
            <a:off x="5472341" y="4887503"/>
            <a:ext cx="570271" cy="7697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78CD9-A398-670F-714C-685362F0812D}"/>
              </a:ext>
            </a:extLst>
          </p:cNvPr>
          <p:cNvSpPr txBox="1"/>
          <p:nvPr/>
        </p:nvSpPr>
        <p:spPr>
          <a:xfrm>
            <a:off x="8759072" y="5484843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8630E-C691-DC06-C2A7-7C0DF95E0686}"/>
              </a:ext>
            </a:extLst>
          </p:cNvPr>
          <p:cNvSpPr txBox="1"/>
          <p:nvPr/>
        </p:nvSpPr>
        <p:spPr>
          <a:xfrm rot="16200000">
            <a:off x="5689302" y="3757643"/>
            <a:ext cx="88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363196-5E01-9F77-509A-B278C2DE66BF}"/>
              </a:ext>
            </a:extLst>
          </p:cNvPr>
          <p:cNvSpPr txBox="1"/>
          <p:nvPr/>
        </p:nvSpPr>
        <p:spPr>
          <a:xfrm rot="16200000">
            <a:off x="231332" y="4393933"/>
            <a:ext cx="88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4BAD93-9225-B011-05C0-111EB7308F70}"/>
              </a:ext>
            </a:extLst>
          </p:cNvPr>
          <p:cNvSpPr txBox="1"/>
          <p:nvPr/>
        </p:nvSpPr>
        <p:spPr>
          <a:xfrm>
            <a:off x="2807617" y="6055819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5DFD85-708C-03BE-28E6-17FDA771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98" y="-1325563"/>
            <a:ext cx="10515600" cy="1325563"/>
          </a:xfrm>
        </p:spPr>
        <p:txBody>
          <a:bodyPr/>
          <a:lstStyle/>
          <a:p>
            <a:r>
              <a:rPr lang="en-US" sz="44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 K-Means Clustering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422466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F7BD-828D-616B-6744-CD12DBDC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8D212-8968-9010-A63A-114775818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1976284"/>
            <a:ext cx="9779182" cy="450071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 it is a heuristic algorithm, there is no guarantee that it will converge to the global optimum and the result may depend on the initial clusters.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means, this algorithm is guaranteed to converge to a result, but the result may be a local optimum i.e. not necessarily the best possible outcome.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084A5-50FA-6DBF-6C42-7436F9CCA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26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8D212-8968-9010-A63A-114775818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1319514"/>
            <a:ext cx="9779182" cy="515748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solve this problem, it is common to run the whole process multiple times with different starting conditions.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means with randomized starting centroids, it may give a better outcome.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 the algorithm is usually very fast, it wouldn't be any problem to run it multiple times.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084A5-50FA-6DBF-6C42-7436F9CCA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8A059BB-C6EA-8EEB-5E23-AA04ADC3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640" y="-1744415"/>
            <a:ext cx="9779183" cy="1744415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76760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5861" y="1992572"/>
            <a:ext cx="6220278" cy="1187356"/>
          </a:xfrm>
        </p:spPr>
        <p:txBody>
          <a:bodyPr/>
          <a:lstStyle/>
          <a:p>
            <a:pPr algn="ctr"/>
            <a:r>
              <a:rPr lang="en-US" sz="66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5862" y="3967843"/>
            <a:ext cx="6220277" cy="263760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Mina Farmanbar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mina.farmanbar@uis.no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F5D6-11E8-CC5F-772F-2B629BF1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a typeface="Tahoma" panose="020B0604030504040204" pitchFamily="34" charset="0"/>
                <a:cs typeface="Calibri" panose="020F0502020204030204" pitchFamily="34" charset="0"/>
              </a:rPr>
              <a:t>Customer Segmentation</a:t>
            </a:r>
            <a:endParaRPr lang="en-NO" b="1" dirty="0"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customer segmentation dataset and clustering workflow">
            <a:extLst>
              <a:ext uri="{FF2B5EF4-FFF2-40B4-BE49-F238E27FC236}">
                <a16:creationId xmlns:a16="http://schemas.microsoft.com/office/drawing/2014/main" id="{6442316E-8AE1-AFB1-2E21-B0E952EED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7241" y="1331599"/>
            <a:ext cx="9737194" cy="5089708"/>
          </a:xfrm>
        </p:spPr>
      </p:pic>
    </p:spTree>
    <p:extLst>
      <p:ext uri="{BB962C8B-B14F-4D97-AF65-F5344CB8AC3E}">
        <p14:creationId xmlns:p14="http://schemas.microsoft.com/office/powerpoint/2010/main" val="19299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F5D6-11E8-CC5F-772F-2B629BF1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 K-Means Clustering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470C-EA3F-AC59-CFC3-2C99D1E1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87115" cy="4351338"/>
          </a:xfrm>
        </p:spPr>
        <p:txBody>
          <a:bodyPr>
            <a:normAutofit fontScale="92500"/>
          </a:bodyPr>
          <a:lstStyle/>
          <a:p>
            <a:pPr marL="285750" marR="0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K-Means can group data based on the similarity of customers to each other.</a:t>
            </a:r>
          </a:p>
          <a:p>
            <a:pPr marL="285750" marR="0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Partitioning Clustering</a:t>
            </a:r>
          </a:p>
          <a:p>
            <a:pPr marL="285750" marR="0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divides the data into pre-defined non-overlapping subsets (clusters)</a:t>
            </a:r>
          </a:p>
          <a:p>
            <a:pPr marL="285750" marR="0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K-means is a centroid-based algorithm or a distance-based algorithm, where we calculate the distances to assign a point to a cluster. </a:t>
            </a:r>
          </a:p>
          <a:p>
            <a:pPr marL="285750" marR="0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K-Means, each cluster is associated with a centroid.</a:t>
            </a:r>
          </a:p>
          <a:p>
            <a:pPr marL="285750" marR="0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indent="-28575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59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470C-EA3F-AC59-CFC3-2C99D1E1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192"/>
            <a:ext cx="9987115" cy="4984771"/>
          </a:xfrm>
        </p:spPr>
        <p:txBody>
          <a:bodyPr>
            <a:normAutofit/>
          </a:bodyPr>
          <a:lstStyle/>
          <a:p>
            <a:pPr marL="285750" marR="0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Objects within a cluster are very similar, and objects across different clusters are very different or dissimilar. </a:t>
            </a:r>
          </a:p>
          <a:p>
            <a:pPr marL="285750" marR="0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ctr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solidFill>
                  <a:srgbClr val="3054E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800" kern="100" dirty="0">
                <a:solidFill>
                  <a:srgbClr val="3054E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ow do we measure how similar two customers are </a:t>
            </a:r>
          </a:p>
          <a:p>
            <a:pPr marL="0" marR="0" indent="0" algn="ctr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kern="100" dirty="0">
                <a:solidFill>
                  <a:srgbClr val="3054E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regarding their demographics?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9CF24-05C5-E2DE-C7FF-5EE7322A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54" y="-1325563"/>
            <a:ext cx="10515600" cy="1325563"/>
          </a:xfrm>
        </p:spPr>
        <p:txBody>
          <a:bodyPr/>
          <a:lstStyle/>
          <a:p>
            <a:r>
              <a:rPr lang="en-US" sz="44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 K-Means Clustering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0065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470C-EA3F-AC59-CFC3-2C99D1E1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5910"/>
            <a:ext cx="9819967" cy="5351053"/>
          </a:xfrm>
        </p:spPr>
        <p:txBody>
          <a:bodyPr>
            <a:normAutofit/>
          </a:bodyPr>
          <a:lstStyle/>
          <a:p>
            <a:pPr marL="285750" marR="0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istance of samples from each other is used to shape the clusters. </a:t>
            </a:r>
          </a:p>
          <a:p>
            <a:pPr marL="285750" marR="0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K-Means tries to minimize the intra-cluster distances and maximize the inter-cluster distances. 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Maximized and minimized distances in a k-means clustering process. |  Download Scientific Diagram">
            <a:extLst>
              <a:ext uri="{FF2B5EF4-FFF2-40B4-BE49-F238E27FC236}">
                <a16:creationId xmlns:a16="http://schemas.microsoft.com/office/drawing/2014/main" id="{E7217DF2-6E5F-6A86-F65F-A52048990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857" y="3227259"/>
            <a:ext cx="4171749" cy="319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48A5F4-D69F-D302-2B13-F805B5CFF987}"/>
              </a:ext>
            </a:extLst>
          </p:cNvPr>
          <p:cNvSpPr txBox="1"/>
          <p:nvPr/>
        </p:nvSpPr>
        <p:spPr>
          <a:xfrm>
            <a:off x="3854245" y="6303136"/>
            <a:ext cx="50832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3054E5"/>
                </a:solidFill>
              </a:rPr>
              <a:t>https://dataaspirant.com/wp-content/uploads/2020/12/8-Intra-Cluster-Distance-and-Inter-Cluster-Distance-768x449.png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11A77-BE55-D1DC-7CC0-2BE794D6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32" y="-1325563"/>
            <a:ext cx="10515600" cy="1325563"/>
          </a:xfrm>
        </p:spPr>
        <p:txBody>
          <a:bodyPr/>
          <a:lstStyle/>
          <a:p>
            <a:r>
              <a:rPr lang="en-US" sz="44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 K-Means Clustering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39295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32235-2E5B-93D3-6F6B-7B03FF65B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44335-A7CB-0E69-1FDD-EB3817AFB0E3}"/>
              </a:ext>
            </a:extLst>
          </p:cNvPr>
          <p:cNvSpPr txBox="1"/>
          <p:nvPr/>
        </p:nvSpPr>
        <p:spPr>
          <a:xfrm>
            <a:off x="2029216" y="2455215"/>
            <a:ext cx="8868428" cy="183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compute the similarity between cases?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0DE0CAD-6E37-90B7-C342-35285112F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810" y="-1652588"/>
            <a:ext cx="9601200" cy="1652588"/>
          </a:xfrm>
        </p:spPr>
        <p:txBody>
          <a:bodyPr/>
          <a:lstStyle/>
          <a:p>
            <a:r>
              <a:rPr lang="en-US" sz="44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 K-Means Clustering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79630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Computing the similarity between cases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2" name="Picture 4" descr="Customer - Free people icons">
            <a:extLst>
              <a:ext uri="{FF2B5EF4-FFF2-40B4-BE49-F238E27FC236}">
                <a16:creationId xmlns:a16="http://schemas.microsoft.com/office/drawing/2014/main" id="{5CCC5ABF-550A-91A7-DFFF-1C2C96789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102" y="2222327"/>
            <a:ext cx="1150893" cy="115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ector design customer male icon style">
            <a:extLst>
              <a:ext uri="{FF2B5EF4-FFF2-40B4-BE49-F238E27FC236}">
                <a16:creationId xmlns:a16="http://schemas.microsoft.com/office/drawing/2014/main" id="{97826052-3AED-FD08-7E79-F09F675FF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890" y="2034436"/>
            <a:ext cx="1476571" cy="147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DB1E8B-211D-2878-B07A-D75D34FB7960}"/>
              </a:ext>
            </a:extLst>
          </p:cNvPr>
          <p:cNvGraphicFramePr>
            <a:graphicFrameLocks noGrp="1"/>
          </p:cNvGraphicFramePr>
          <p:nvPr/>
        </p:nvGraphicFramePr>
        <p:xfrm>
          <a:off x="1292967" y="3462865"/>
          <a:ext cx="1800964" cy="114177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00964">
                  <a:extLst>
                    <a:ext uri="{9D8B030D-6E8A-4147-A177-3AD203B41FA5}">
                      <a16:colId xmlns:a16="http://schemas.microsoft.com/office/drawing/2014/main" val="4028235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Customer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536634"/>
                  </a:ext>
                </a:extLst>
              </a:tr>
              <a:tr h="40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089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5209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7BC3679-94B4-789A-8BEF-8467C0B756CE}"/>
              </a:ext>
            </a:extLst>
          </p:cNvPr>
          <p:cNvGraphicFramePr>
            <a:graphicFrameLocks noGrp="1"/>
          </p:cNvGraphicFramePr>
          <p:nvPr/>
        </p:nvGraphicFramePr>
        <p:xfrm>
          <a:off x="3549739" y="3477479"/>
          <a:ext cx="1800964" cy="114177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00964">
                  <a:extLst>
                    <a:ext uri="{9D8B030D-6E8A-4147-A177-3AD203B41FA5}">
                      <a16:colId xmlns:a16="http://schemas.microsoft.com/office/drawing/2014/main" val="4028235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Customer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536634"/>
                  </a:ext>
                </a:extLst>
              </a:tr>
              <a:tr h="40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089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520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602500-C447-7399-4C26-748A9166A5AF}"/>
                  </a:ext>
                </a:extLst>
              </p:cNvPr>
              <p:cNvSpPr txBox="1"/>
              <p:nvPr/>
            </p:nvSpPr>
            <p:spPr>
              <a:xfrm>
                <a:off x="7227516" y="4243685"/>
                <a:ext cx="2756460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602500-C447-7399-4C26-748A9166A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516" y="4243685"/>
                <a:ext cx="2756460" cy="4472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939942-B1E9-FA99-56A0-B91D84138D55}"/>
                  </a:ext>
                </a:extLst>
              </p:cNvPr>
              <p:cNvSpPr txBox="1"/>
              <p:nvPr/>
            </p:nvSpPr>
            <p:spPr>
              <a:xfrm>
                <a:off x="5138802" y="2458856"/>
                <a:ext cx="6093912" cy="1529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 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939942-B1E9-FA99-56A0-B91D84138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02" y="2458856"/>
                <a:ext cx="6093912" cy="1529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B417B83-09DC-1279-5B81-E63180AB640D}"/>
              </a:ext>
            </a:extLst>
          </p:cNvPr>
          <p:cNvSpPr txBox="1"/>
          <p:nvPr/>
        </p:nvSpPr>
        <p:spPr>
          <a:xfrm>
            <a:off x="7934876" y="5184119"/>
            <a:ext cx="188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Euclidian Distance</a:t>
            </a:r>
          </a:p>
        </p:txBody>
      </p:sp>
    </p:spTree>
    <p:extLst>
      <p:ext uri="{BB962C8B-B14F-4D97-AF65-F5344CB8AC3E}">
        <p14:creationId xmlns:p14="http://schemas.microsoft.com/office/powerpoint/2010/main" val="282648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2" name="Picture 4" descr="Customer - Free people icons">
            <a:extLst>
              <a:ext uri="{FF2B5EF4-FFF2-40B4-BE49-F238E27FC236}">
                <a16:creationId xmlns:a16="http://schemas.microsoft.com/office/drawing/2014/main" id="{5CCC5ABF-550A-91A7-DFFF-1C2C96789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102" y="1806690"/>
            <a:ext cx="1150893" cy="115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ector design customer male icon style">
            <a:extLst>
              <a:ext uri="{FF2B5EF4-FFF2-40B4-BE49-F238E27FC236}">
                <a16:creationId xmlns:a16="http://schemas.microsoft.com/office/drawing/2014/main" id="{97826052-3AED-FD08-7E79-F09F675FF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890" y="1618799"/>
            <a:ext cx="1476571" cy="147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DB1E8B-211D-2878-B07A-D75D34FB7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701683"/>
              </p:ext>
            </p:extLst>
          </p:nvPr>
        </p:nvGraphicFramePr>
        <p:xfrm>
          <a:off x="1192759" y="3059754"/>
          <a:ext cx="2064008" cy="114177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32004">
                  <a:extLst>
                    <a:ext uri="{9D8B030D-6E8A-4147-A177-3AD203B41FA5}">
                      <a16:colId xmlns:a16="http://schemas.microsoft.com/office/drawing/2014/main" val="4028235259"/>
                    </a:ext>
                  </a:extLst>
                </a:gridCol>
                <a:gridCol w="1032004">
                  <a:extLst>
                    <a:ext uri="{9D8B030D-6E8A-4147-A177-3AD203B41FA5}">
                      <a16:colId xmlns:a16="http://schemas.microsoft.com/office/drawing/2014/main" val="263887543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Customer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536634"/>
                  </a:ext>
                </a:extLst>
              </a:tr>
              <a:tr h="40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089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520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602500-C447-7399-4C26-748A9166A5AF}"/>
                  </a:ext>
                </a:extLst>
              </p:cNvPr>
              <p:cNvSpPr txBox="1"/>
              <p:nvPr/>
            </p:nvSpPr>
            <p:spPr>
              <a:xfrm>
                <a:off x="5686815" y="3840574"/>
                <a:ext cx="5611921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190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10.77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602500-C447-7399-4C26-748A9166A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815" y="3840574"/>
                <a:ext cx="5611921" cy="4472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939942-B1E9-FA99-56A0-B91D84138D55}"/>
                  </a:ext>
                </a:extLst>
              </p:cNvPr>
              <p:cNvSpPr txBox="1"/>
              <p:nvPr/>
            </p:nvSpPr>
            <p:spPr>
              <a:xfrm>
                <a:off x="5138802" y="2043219"/>
                <a:ext cx="6093912" cy="1529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 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939942-B1E9-FA99-56A0-B91D84138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02" y="2043219"/>
                <a:ext cx="6093912" cy="1529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244B70-CA79-A7EC-A341-D98CFE457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368924"/>
              </p:ext>
            </p:extLst>
          </p:nvPr>
        </p:nvGraphicFramePr>
        <p:xfrm>
          <a:off x="3487109" y="3061842"/>
          <a:ext cx="2064008" cy="114177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32004">
                  <a:extLst>
                    <a:ext uri="{9D8B030D-6E8A-4147-A177-3AD203B41FA5}">
                      <a16:colId xmlns:a16="http://schemas.microsoft.com/office/drawing/2014/main" val="4028235259"/>
                    </a:ext>
                  </a:extLst>
                </a:gridCol>
                <a:gridCol w="1032004">
                  <a:extLst>
                    <a:ext uri="{9D8B030D-6E8A-4147-A177-3AD203B41FA5}">
                      <a16:colId xmlns:a16="http://schemas.microsoft.com/office/drawing/2014/main" val="263887543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Customer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536634"/>
                  </a:ext>
                </a:extLst>
              </a:tr>
              <a:tr h="40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089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52096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4D9EEC9E-133A-2A15-77EF-1C3F0F422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033" y="-1652588"/>
            <a:ext cx="9601200" cy="1652588"/>
          </a:xfrm>
        </p:spPr>
        <p:txBody>
          <a:bodyPr/>
          <a:lstStyle/>
          <a:p>
            <a:r>
              <a:rPr lang="en-US" sz="44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 K-Means Clustering</a:t>
            </a:r>
            <a:endParaRPr lang="e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20F22-9461-2B8A-0BC3-E3DA565E4E09}"/>
              </a:ext>
            </a:extLst>
          </p:cNvPr>
          <p:cNvSpPr txBox="1"/>
          <p:nvPr/>
        </p:nvSpPr>
        <p:spPr>
          <a:xfrm>
            <a:off x="6226989" y="4420859"/>
            <a:ext cx="137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distance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AE77B7-7520-4599-54D7-2E4A80D28551}"/>
              </a:ext>
            </a:extLst>
          </p:cNvPr>
          <p:cNvSpPr txBox="1"/>
          <p:nvPr/>
        </p:nvSpPr>
        <p:spPr>
          <a:xfrm>
            <a:off x="8457571" y="4407004"/>
            <a:ext cx="171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Income distance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4D057E-A826-F129-FC7C-03C521A57205}"/>
              </a:ext>
            </a:extLst>
          </p:cNvPr>
          <p:cNvCxnSpPr/>
          <p:nvPr/>
        </p:nvCxnSpPr>
        <p:spPr>
          <a:xfrm flipH="1">
            <a:off x="6892007" y="4254604"/>
            <a:ext cx="219153" cy="18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59AD37-F89D-1DF8-5193-9A9ED731B9F7}"/>
              </a:ext>
            </a:extLst>
          </p:cNvPr>
          <p:cNvCxnSpPr>
            <a:cxnSpLocks/>
          </p:cNvCxnSpPr>
          <p:nvPr/>
        </p:nvCxnSpPr>
        <p:spPr>
          <a:xfrm>
            <a:off x="8918548" y="4248306"/>
            <a:ext cx="187667" cy="19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05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2" name="Picture 4" descr="Customer - Free people icons">
            <a:extLst>
              <a:ext uri="{FF2B5EF4-FFF2-40B4-BE49-F238E27FC236}">
                <a16:creationId xmlns:a16="http://schemas.microsoft.com/office/drawing/2014/main" id="{5CCC5ABF-550A-91A7-DFFF-1C2C96789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149" y="1396437"/>
            <a:ext cx="1150893" cy="115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ector design customer male icon style">
            <a:extLst>
              <a:ext uri="{FF2B5EF4-FFF2-40B4-BE49-F238E27FC236}">
                <a16:creationId xmlns:a16="http://schemas.microsoft.com/office/drawing/2014/main" id="{97826052-3AED-FD08-7E79-F09F675FF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548" y="1271176"/>
            <a:ext cx="1476571" cy="147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DB1E8B-211D-2878-B07A-D75D34FB7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893852"/>
              </p:ext>
            </p:extLst>
          </p:nvPr>
        </p:nvGraphicFramePr>
        <p:xfrm>
          <a:off x="1134890" y="2774761"/>
          <a:ext cx="2769892" cy="114177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22110">
                  <a:extLst>
                    <a:ext uri="{9D8B030D-6E8A-4147-A177-3AD203B41FA5}">
                      <a16:colId xmlns:a16="http://schemas.microsoft.com/office/drawing/2014/main" val="4028235259"/>
                    </a:ext>
                  </a:extLst>
                </a:gridCol>
                <a:gridCol w="962914">
                  <a:extLst>
                    <a:ext uri="{9D8B030D-6E8A-4147-A177-3AD203B41FA5}">
                      <a16:colId xmlns:a16="http://schemas.microsoft.com/office/drawing/2014/main" val="2638875439"/>
                    </a:ext>
                  </a:extLst>
                </a:gridCol>
                <a:gridCol w="1184868">
                  <a:extLst>
                    <a:ext uri="{9D8B030D-6E8A-4147-A177-3AD203B41FA5}">
                      <a16:colId xmlns:a16="http://schemas.microsoft.com/office/drawing/2014/main" val="214207376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Customer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536634"/>
                  </a:ext>
                </a:extLst>
              </a:tr>
              <a:tr h="40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089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520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602500-C447-7399-4C26-748A9166A5AF}"/>
                  </a:ext>
                </a:extLst>
              </p:cNvPr>
              <p:cNvSpPr txBox="1"/>
              <p:nvPr/>
            </p:nvSpPr>
            <p:spPr>
              <a:xfrm>
                <a:off x="2397232" y="4520086"/>
                <a:ext cx="7013458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190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11.87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602500-C447-7399-4C26-748A9166A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232" y="4520086"/>
                <a:ext cx="7013458" cy="4472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939942-B1E9-FA99-56A0-B91D84138D55}"/>
                  </a:ext>
                </a:extLst>
              </p:cNvPr>
              <p:cNvSpPr txBox="1"/>
              <p:nvPr/>
            </p:nvSpPr>
            <p:spPr>
              <a:xfrm>
                <a:off x="6414283" y="2097569"/>
                <a:ext cx="6093912" cy="1529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 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939942-B1E9-FA99-56A0-B91D84138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283" y="2097569"/>
                <a:ext cx="6093912" cy="1529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6DEEAB-5F97-32B1-0B33-23AEFA5CB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950782"/>
              </p:ext>
            </p:extLst>
          </p:nvPr>
        </p:nvGraphicFramePr>
        <p:xfrm>
          <a:off x="4481427" y="2764323"/>
          <a:ext cx="2769892" cy="114177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22110">
                  <a:extLst>
                    <a:ext uri="{9D8B030D-6E8A-4147-A177-3AD203B41FA5}">
                      <a16:colId xmlns:a16="http://schemas.microsoft.com/office/drawing/2014/main" val="4028235259"/>
                    </a:ext>
                  </a:extLst>
                </a:gridCol>
                <a:gridCol w="962914">
                  <a:extLst>
                    <a:ext uri="{9D8B030D-6E8A-4147-A177-3AD203B41FA5}">
                      <a16:colId xmlns:a16="http://schemas.microsoft.com/office/drawing/2014/main" val="2638875439"/>
                    </a:ext>
                  </a:extLst>
                </a:gridCol>
                <a:gridCol w="1184868">
                  <a:extLst>
                    <a:ext uri="{9D8B030D-6E8A-4147-A177-3AD203B41FA5}">
                      <a16:colId xmlns:a16="http://schemas.microsoft.com/office/drawing/2014/main" val="214207376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Customer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536634"/>
                  </a:ext>
                </a:extLst>
              </a:tr>
              <a:tr h="40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089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5209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AAFF56B-8817-7686-ADE4-221BFCC4E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811" y="-1652588"/>
            <a:ext cx="9601200" cy="1652588"/>
          </a:xfrm>
        </p:spPr>
        <p:txBody>
          <a:bodyPr/>
          <a:lstStyle/>
          <a:p>
            <a:r>
              <a:rPr lang="en-US" sz="44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 K-Means Clustering</a:t>
            </a:r>
            <a:endParaRPr lang="en-N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FDD90-4A76-29FE-A3C5-795C6D8C4C03}"/>
              </a:ext>
            </a:extLst>
          </p:cNvPr>
          <p:cNvSpPr txBox="1"/>
          <p:nvPr/>
        </p:nvSpPr>
        <p:spPr>
          <a:xfrm>
            <a:off x="3015253" y="5191676"/>
            <a:ext cx="137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distance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47721-4A33-E355-C415-CAAA4F8DB334}"/>
              </a:ext>
            </a:extLst>
          </p:cNvPr>
          <p:cNvSpPr txBox="1"/>
          <p:nvPr/>
        </p:nvSpPr>
        <p:spPr>
          <a:xfrm>
            <a:off x="5245835" y="5177821"/>
            <a:ext cx="171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Income distance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E13037-3475-6006-A4D1-A5A8BBAD46C0}"/>
              </a:ext>
            </a:extLst>
          </p:cNvPr>
          <p:cNvCxnSpPr/>
          <p:nvPr/>
        </p:nvCxnSpPr>
        <p:spPr>
          <a:xfrm flipH="1">
            <a:off x="3680271" y="5025421"/>
            <a:ext cx="219153" cy="18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9FF673-2176-0078-EDF7-83AEFFF1F3E8}"/>
              </a:ext>
            </a:extLst>
          </p:cNvPr>
          <p:cNvCxnSpPr>
            <a:cxnSpLocks/>
          </p:cNvCxnSpPr>
          <p:nvPr/>
        </p:nvCxnSpPr>
        <p:spPr>
          <a:xfrm>
            <a:off x="5706812" y="5019123"/>
            <a:ext cx="187667" cy="19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ACF496-78C3-9031-23B0-EE7E824D13DF}"/>
              </a:ext>
            </a:extLst>
          </p:cNvPr>
          <p:cNvCxnSpPr>
            <a:cxnSpLocks/>
          </p:cNvCxnSpPr>
          <p:nvPr/>
        </p:nvCxnSpPr>
        <p:spPr>
          <a:xfrm>
            <a:off x="7642669" y="4997711"/>
            <a:ext cx="187667" cy="19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7B38D82-77D0-1583-2197-006F14113D2D}"/>
              </a:ext>
            </a:extLst>
          </p:cNvPr>
          <p:cNvSpPr txBox="1"/>
          <p:nvPr/>
        </p:nvSpPr>
        <p:spPr>
          <a:xfrm>
            <a:off x="7310162" y="5194195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Education distance</a:t>
            </a:r>
          </a:p>
        </p:txBody>
      </p:sp>
    </p:spTree>
    <p:extLst>
      <p:ext uri="{BB962C8B-B14F-4D97-AF65-F5344CB8AC3E}">
        <p14:creationId xmlns:p14="http://schemas.microsoft.com/office/powerpoint/2010/main" val="60840829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d86f71e7-b7b0-4ace-99e8-36f3050a4a0d" xsi:nil="true"/>
    <lcf76f155ced4ddcb4097134ff3c332f xmlns="d86f71e7-b7b0-4ace-99e8-36f3050a4a0d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FD6F2BD1CD0D4CBDE82D6B170F5033" ma:contentTypeVersion="12" ma:contentTypeDescription="Create a new document." ma:contentTypeScope="" ma:versionID="83aef4af04535d88711086ecd9379cf5">
  <xsd:schema xmlns:xsd="http://www.w3.org/2001/XMLSchema" xmlns:xs="http://www.w3.org/2001/XMLSchema" xmlns:p="http://schemas.microsoft.com/office/2006/metadata/properties" xmlns:ns2="d86f71e7-b7b0-4ace-99e8-36f3050a4a0d" targetNamespace="http://schemas.microsoft.com/office/2006/metadata/properties" ma:root="true" ma:fieldsID="714f03a8500bb12358d9304e12e1fe69" ns2:_="">
    <xsd:import namespace="d86f71e7-b7b0-4ace-99e8-36f3050a4a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Comment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f71e7-b7b0-4ace-99e8-36f3050a4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Comment" ma:index="12" nillable="true" ma:displayName="Comment" ma:format="Dropdown" ma:internalName="Comment">
      <xsd:simpleType>
        <xsd:restriction base="dms:Text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7051377f-c3a4-486c-a87b-1b24b11958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d86f71e7-b7b0-4ace-99e8-36f3050a4a0d"/>
  </ds:schemaRefs>
</ds:datastoreItem>
</file>

<file path=customXml/itemProps2.xml><?xml version="1.0" encoding="utf-8"?>
<ds:datastoreItem xmlns:ds="http://schemas.openxmlformats.org/officeDocument/2006/customXml" ds:itemID="{8B91C21A-37B0-4D0A-9DE1-C82A75FC9B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f71e7-b7b0-4ace-99e8-36f3050a4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43204</TotalTime>
  <Words>914</Words>
  <Application>Microsoft Macintosh PowerPoint</Application>
  <PresentationFormat>Widescreen</PresentationFormat>
  <Paragraphs>217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Calibri</vt:lpstr>
      <vt:lpstr>Calibri </vt:lpstr>
      <vt:lpstr>Calibri Light</vt:lpstr>
      <vt:lpstr>calibri light (Headings)</vt:lpstr>
      <vt:lpstr>Cambria Math</vt:lpstr>
      <vt:lpstr>Helvetica Light Oblique</vt:lpstr>
      <vt:lpstr>OpenSans</vt:lpstr>
      <vt:lpstr>Söhne</vt:lpstr>
      <vt:lpstr>Tahoma</vt:lpstr>
      <vt:lpstr>Tenorite</vt:lpstr>
      <vt:lpstr>Custom</vt:lpstr>
      <vt:lpstr>Office Theme</vt:lpstr>
      <vt:lpstr>Machine Learning for Engineers:  K-Means Clustering</vt:lpstr>
      <vt:lpstr>Customer Segmentation</vt:lpstr>
      <vt:lpstr> K-Means Clustering</vt:lpstr>
      <vt:lpstr> K-Means Clustering</vt:lpstr>
      <vt:lpstr> K-Means Clustering</vt:lpstr>
      <vt:lpstr> K-Means Clustering</vt:lpstr>
      <vt:lpstr>Computing the similarity between cases</vt:lpstr>
      <vt:lpstr> K-Means Clustering</vt:lpstr>
      <vt:lpstr> K-Means Clustering</vt:lpstr>
      <vt:lpstr> K-Means Clustering</vt:lpstr>
      <vt:lpstr>Dissimilarity measures </vt:lpstr>
      <vt:lpstr> K-Means Clustering</vt:lpstr>
      <vt:lpstr> K-Means Clustering</vt:lpstr>
      <vt:lpstr> K-Means Clustering</vt:lpstr>
      <vt:lpstr> K-Means Clustering</vt:lpstr>
      <vt:lpstr> K-Means Clustering</vt:lpstr>
      <vt:lpstr>Summary</vt:lpstr>
      <vt:lpstr>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Mina Farmanbar</dc:creator>
  <cp:lastModifiedBy>Nadiia Mashliana</cp:lastModifiedBy>
  <cp:revision>7</cp:revision>
  <dcterms:created xsi:type="dcterms:W3CDTF">2024-04-23T12:05:35Z</dcterms:created>
  <dcterms:modified xsi:type="dcterms:W3CDTF">2024-09-10T08:06:30Z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0x0101003AFD6F2BD1CD0D4CBDE82D6B170F5033</vt:lpwstr>
  </property>
</Properties>
</file>