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70" r:id="rId5"/>
    <p:sldId id="310" r:id="rId6"/>
    <p:sldId id="391" r:id="rId7"/>
    <p:sldId id="339" r:id="rId8"/>
    <p:sldId id="380" r:id="rId9"/>
    <p:sldId id="385" r:id="rId10"/>
    <p:sldId id="338" r:id="rId11"/>
    <p:sldId id="381" r:id="rId12"/>
    <p:sldId id="382" r:id="rId13"/>
    <p:sldId id="383" r:id="rId14"/>
    <p:sldId id="355" r:id="rId15"/>
    <p:sldId id="384" r:id="rId16"/>
    <p:sldId id="386" r:id="rId17"/>
    <p:sldId id="387" r:id="rId18"/>
    <p:sldId id="388" r:id="rId19"/>
    <p:sldId id="389" r:id="rId20"/>
    <p:sldId id="390" r:id="rId21"/>
    <p:sldId id="392" r:id="rId22"/>
    <p:sldId id="352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1E1"/>
    <a:srgbClr val="3054E5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 autoAdjust="0"/>
    <p:restoredTop sz="74756" autoAdjust="0"/>
  </p:normalViewPr>
  <p:slideViewPr>
    <p:cSldViewPr snapToGrid="0">
      <p:cViewPr varScale="1">
        <p:scale>
          <a:sx n="87" d="100"/>
          <a:sy n="87" d="100"/>
        </p:scale>
        <p:origin x="624" y="192"/>
      </p:cViewPr>
      <p:guideLst/>
    </p:cSldViewPr>
  </p:slideViewPr>
  <p:outlineViewPr>
    <p:cViewPr>
      <p:scale>
        <a:sx n="33" d="100"/>
        <a:sy n="33" d="100"/>
      </p:scale>
      <p:origin x="0" y="-31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BC02AEA5-3372-47E2-9A8D-29904437E759}"/>
    <pc:docChg chg="undo custSel addSld delSld modSld sldOrd modMainMaster">
      <pc:chgData name="Mina Farmanbar" userId="2a1e0098-5dc4-4049-80c3-9d1d60d2f212" providerId="ADAL" clId="{BC02AEA5-3372-47E2-9A8D-29904437E759}" dt="2024-06-12T18:57:40.061" v="2621" actId="478"/>
      <pc:docMkLst>
        <pc:docMk/>
      </pc:docMkLst>
      <pc:sldChg chg="modSp del mod modNotesTx">
        <pc:chgData name="Mina Farmanbar" userId="2a1e0098-5dc4-4049-80c3-9d1d60d2f212" providerId="ADAL" clId="{BC02AEA5-3372-47E2-9A8D-29904437E759}" dt="2024-06-06T16:34:20.698" v="1468" actId="47"/>
        <pc:sldMkLst>
          <pc:docMk/>
          <pc:sldMk cId="2259308896" sldId="256"/>
        </pc:sldMkLst>
        <pc:spChg chg="mod">
          <ac:chgData name="Mina Farmanbar" userId="2a1e0098-5dc4-4049-80c3-9d1d60d2f212" providerId="ADAL" clId="{BC02AEA5-3372-47E2-9A8D-29904437E759}" dt="2024-05-21T07:33:04.963" v="1169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del">
        <pc:chgData name="Mina Farmanbar" userId="2a1e0098-5dc4-4049-80c3-9d1d60d2f212" providerId="ADAL" clId="{BC02AEA5-3372-47E2-9A8D-29904437E759}" dt="2024-05-20T21:09:38.146" v="1109" actId="47"/>
        <pc:sldMkLst>
          <pc:docMk/>
          <pc:sldMk cId="853261029" sldId="294"/>
        </pc:sldMkLst>
      </pc:sldChg>
      <pc:sldChg chg="modSp add del">
        <pc:chgData name="Mina Farmanbar" userId="2a1e0098-5dc4-4049-80c3-9d1d60d2f212" providerId="ADAL" clId="{BC02AEA5-3372-47E2-9A8D-29904437E759}" dt="2024-05-24T09:30:58.941" v="1170"/>
        <pc:sldMkLst>
          <pc:docMk/>
          <pc:sldMk cId="1609673525" sldId="296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09673525" sldId="296"/>
            <ac:spMk id="5" creationId="{67BB04B7-47A4-741B-59E0-F0E6F2126E8F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09673525" sldId="296"/>
            <ac:spMk id="7" creationId="{81C753FD-96EC-101A-B8A4-5F69A189BEF4}"/>
          </ac:spMkLst>
        </pc:spChg>
      </pc:sldChg>
      <pc:sldChg chg="modSp del">
        <pc:chgData name="Mina Farmanbar" userId="2a1e0098-5dc4-4049-80c3-9d1d60d2f212" providerId="ADAL" clId="{BC02AEA5-3372-47E2-9A8D-29904437E759}" dt="2024-05-24T10:04:20.451" v="1171" actId="47"/>
        <pc:sldMkLst>
          <pc:docMk/>
          <pc:sldMk cId="431343812" sldId="308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3" creationId="{C39C7012-E888-7C63-D532-E98EF48AADFF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4" creationId="{48DB6151-6972-4B75-B10D-B090F267A0C7}"/>
          </ac:spMkLst>
        </pc:spChg>
      </pc:sldChg>
      <pc:sldChg chg="addSp delSp modSp mod modNotesTx">
        <pc:chgData name="Mina Farmanbar" userId="2a1e0098-5dc4-4049-80c3-9d1d60d2f212" providerId="ADAL" clId="{BC02AEA5-3372-47E2-9A8D-29904437E759}" dt="2024-06-11T22:01:57.218" v="1810" actId="20577"/>
        <pc:sldMkLst>
          <pc:docMk/>
          <pc:sldMk cId="758298228" sldId="310"/>
        </pc:sldMkLst>
        <pc:spChg chg="add del mod">
          <ac:chgData name="Mina Farmanbar" userId="2a1e0098-5dc4-4049-80c3-9d1d60d2f212" providerId="ADAL" clId="{BC02AEA5-3372-47E2-9A8D-29904437E759}" dt="2024-05-20T19:03:09.626" v="313" actId="478"/>
          <ac:spMkLst>
            <pc:docMk/>
            <pc:sldMk cId="758298228" sldId="310"/>
            <ac:spMk id="2" creationId="{61F554FE-B4A4-31BA-7050-3C7D3702E7FB}"/>
          </ac:spMkLst>
        </pc:spChg>
        <pc:spChg chg="add del mod">
          <ac:chgData name="Mina Farmanbar" userId="2a1e0098-5dc4-4049-80c3-9d1d60d2f212" providerId="ADAL" clId="{BC02AEA5-3372-47E2-9A8D-29904437E759}" dt="2024-05-20T18:00:21.559" v="80" actId="478"/>
          <ac:spMkLst>
            <pc:docMk/>
            <pc:sldMk cId="758298228" sldId="310"/>
            <ac:spMk id="3" creationId="{FC16ED14-F99F-B410-5F74-592731221658}"/>
          </ac:spMkLst>
        </pc:spChg>
        <pc:spChg chg="mod">
          <ac:chgData name="Mina Farmanbar" userId="2a1e0098-5dc4-4049-80c3-9d1d60d2f212" providerId="ADAL" clId="{BC02AEA5-3372-47E2-9A8D-29904437E759}" dt="2024-06-06T17:16:36.134" v="1513" actId="20577"/>
          <ac:spMkLst>
            <pc:docMk/>
            <pc:sldMk cId="758298228" sldId="310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758298228" sldId="310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11T22:01:57.218" v="1810" actId="20577"/>
          <ac:spMkLst>
            <pc:docMk/>
            <pc:sldMk cId="758298228" sldId="310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BC02AEA5-3372-47E2-9A8D-29904437E759}" dt="2024-05-20T19:03:06.104" v="308" actId="478"/>
          <ac:spMkLst>
            <pc:docMk/>
            <pc:sldMk cId="758298228" sldId="310"/>
            <ac:spMk id="7" creationId="{13015AF1-27B8-14E9-3CEB-080E585A5528}"/>
          </ac:spMkLst>
        </pc:spChg>
        <pc:spChg chg="add del mod">
          <ac:chgData name="Mina Farmanbar" userId="2a1e0098-5dc4-4049-80c3-9d1d60d2f212" providerId="ADAL" clId="{BC02AEA5-3372-47E2-9A8D-29904437E759}" dt="2024-05-20T19:03:08.170" v="311" actId="478"/>
          <ac:spMkLst>
            <pc:docMk/>
            <pc:sldMk cId="758298228" sldId="310"/>
            <ac:spMk id="8" creationId="{E49F3C83-9844-BCF4-1F10-960E0F45FFEA}"/>
          </ac:spMkLst>
        </pc:spChg>
        <pc:spChg chg="add del mod">
          <ac:chgData name="Mina Farmanbar" userId="2a1e0098-5dc4-4049-80c3-9d1d60d2f212" providerId="ADAL" clId="{BC02AEA5-3372-47E2-9A8D-29904437E759}" dt="2024-05-20T19:03:08.841" v="312" actId="478"/>
          <ac:spMkLst>
            <pc:docMk/>
            <pc:sldMk cId="758298228" sldId="310"/>
            <ac:spMk id="9" creationId="{E78D98B0-D753-24D6-7B70-B6F995EFA602}"/>
          </ac:spMkLst>
        </pc:spChg>
        <pc:spChg chg="add del mod">
          <ac:chgData name="Mina Farmanbar" userId="2a1e0098-5dc4-4049-80c3-9d1d60d2f212" providerId="ADAL" clId="{BC02AEA5-3372-47E2-9A8D-29904437E759}" dt="2024-05-20T19:03:13.131" v="318" actId="478"/>
          <ac:spMkLst>
            <pc:docMk/>
            <pc:sldMk cId="758298228" sldId="310"/>
            <ac:spMk id="10" creationId="{D34FF5FE-C9FF-805A-63B3-D567F5171B0E}"/>
          </ac:spMkLst>
        </pc:spChg>
        <pc:cxnChg chg="add del mod">
          <ac:chgData name="Mina Farmanbar" userId="2a1e0098-5dc4-4049-80c3-9d1d60d2f212" providerId="ADAL" clId="{BC02AEA5-3372-47E2-9A8D-29904437E759}" dt="2024-05-20T19:03:10.217" v="314" actId="478"/>
          <ac:cxnSpMkLst>
            <pc:docMk/>
            <pc:sldMk cId="758298228" sldId="310"/>
            <ac:cxnSpMk id="12" creationId="{8BD972CC-99B3-A15F-8531-50843ACCF0C7}"/>
          </ac:cxnSpMkLst>
        </pc:cxnChg>
        <pc:cxnChg chg="add del mod">
          <ac:chgData name="Mina Farmanbar" userId="2a1e0098-5dc4-4049-80c3-9d1d60d2f212" providerId="ADAL" clId="{BC02AEA5-3372-47E2-9A8D-29904437E759}" dt="2024-05-20T19:03:10.905" v="315" actId="478"/>
          <ac:cxnSpMkLst>
            <pc:docMk/>
            <pc:sldMk cId="758298228" sldId="310"/>
            <ac:cxnSpMk id="14" creationId="{46998617-0352-199A-107E-24141E5B884C}"/>
          </ac:cxnSpMkLst>
        </pc:cxnChg>
        <pc:cxnChg chg="add del mod">
          <ac:chgData name="Mina Farmanbar" userId="2a1e0098-5dc4-4049-80c3-9d1d60d2f212" providerId="ADAL" clId="{BC02AEA5-3372-47E2-9A8D-29904437E759}" dt="2024-05-20T19:03:11.715" v="316" actId="478"/>
          <ac:cxnSpMkLst>
            <pc:docMk/>
            <pc:sldMk cId="758298228" sldId="310"/>
            <ac:cxnSpMk id="16" creationId="{F01E0525-E3FE-6AF3-9FA0-07B695FCD1C0}"/>
          </ac:cxnSpMkLst>
        </pc:cxnChg>
        <pc:cxnChg chg="add del mod">
          <ac:chgData name="Mina Farmanbar" userId="2a1e0098-5dc4-4049-80c3-9d1d60d2f212" providerId="ADAL" clId="{BC02AEA5-3372-47E2-9A8D-29904437E759}" dt="2024-05-20T19:03:12.451" v="317" actId="478"/>
          <ac:cxnSpMkLst>
            <pc:docMk/>
            <pc:sldMk cId="758298228" sldId="310"/>
            <ac:cxnSpMk id="18" creationId="{E14D5951-89CE-59CC-7D76-CAB8CDDC23A2}"/>
          </ac:cxnSpMkLst>
        </pc:cxnChg>
      </pc:sldChg>
      <pc:sldChg chg="del">
        <pc:chgData name="Mina Farmanbar" userId="2a1e0098-5dc4-4049-80c3-9d1d60d2f212" providerId="ADAL" clId="{BC02AEA5-3372-47E2-9A8D-29904437E759}" dt="2024-05-20T21:09:37.091" v="1103" actId="47"/>
        <pc:sldMkLst>
          <pc:docMk/>
          <pc:sldMk cId="2733305281" sldId="311"/>
        </pc:sldMkLst>
      </pc:sldChg>
      <pc:sldChg chg="del">
        <pc:chgData name="Mina Farmanbar" userId="2a1e0098-5dc4-4049-80c3-9d1d60d2f212" providerId="ADAL" clId="{BC02AEA5-3372-47E2-9A8D-29904437E759}" dt="2024-05-20T21:09:37.495" v="1105" actId="47"/>
        <pc:sldMkLst>
          <pc:docMk/>
          <pc:sldMk cId="2016723359" sldId="312"/>
        </pc:sldMkLst>
      </pc:sldChg>
      <pc:sldChg chg="del">
        <pc:chgData name="Mina Farmanbar" userId="2a1e0098-5dc4-4049-80c3-9d1d60d2f212" providerId="ADAL" clId="{BC02AEA5-3372-47E2-9A8D-29904437E759}" dt="2024-05-20T21:09:37.646" v="1106" actId="47"/>
        <pc:sldMkLst>
          <pc:docMk/>
          <pc:sldMk cId="3810545485" sldId="313"/>
        </pc:sldMkLst>
      </pc:sldChg>
      <pc:sldChg chg="del">
        <pc:chgData name="Mina Farmanbar" userId="2a1e0098-5dc4-4049-80c3-9d1d60d2f212" providerId="ADAL" clId="{BC02AEA5-3372-47E2-9A8D-29904437E759}" dt="2024-05-20T21:09:37.798" v="1107" actId="47"/>
        <pc:sldMkLst>
          <pc:docMk/>
          <pc:sldMk cId="170535813" sldId="314"/>
        </pc:sldMkLst>
      </pc:sldChg>
      <pc:sldChg chg="del">
        <pc:chgData name="Mina Farmanbar" userId="2a1e0098-5dc4-4049-80c3-9d1d60d2f212" providerId="ADAL" clId="{BC02AEA5-3372-47E2-9A8D-29904437E759}" dt="2024-05-20T21:09:37.969" v="1108" actId="47"/>
        <pc:sldMkLst>
          <pc:docMk/>
          <pc:sldMk cId="1088702416" sldId="315"/>
        </pc:sldMkLst>
      </pc:sldChg>
      <pc:sldChg chg="del">
        <pc:chgData name="Mina Farmanbar" userId="2a1e0098-5dc4-4049-80c3-9d1d60d2f212" providerId="ADAL" clId="{BC02AEA5-3372-47E2-9A8D-29904437E759}" dt="2024-05-20T21:09:43.883" v="1124" actId="47"/>
        <pc:sldMkLst>
          <pc:docMk/>
          <pc:sldMk cId="1032737226" sldId="316"/>
        </pc:sldMkLst>
      </pc:sldChg>
      <pc:sldChg chg="del">
        <pc:chgData name="Mina Farmanbar" userId="2a1e0098-5dc4-4049-80c3-9d1d60d2f212" providerId="ADAL" clId="{BC02AEA5-3372-47E2-9A8D-29904437E759}" dt="2024-05-20T21:09:44.997" v="1125" actId="47"/>
        <pc:sldMkLst>
          <pc:docMk/>
          <pc:sldMk cId="4098863389" sldId="317"/>
        </pc:sldMkLst>
      </pc:sldChg>
      <pc:sldChg chg="del">
        <pc:chgData name="Mina Farmanbar" userId="2a1e0098-5dc4-4049-80c3-9d1d60d2f212" providerId="ADAL" clId="{BC02AEA5-3372-47E2-9A8D-29904437E759}" dt="2024-05-20T21:09:36.773" v="1102" actId="47"/>
        <pc:sldMkLst>
          <pc:docMk/>
          <pc:sldMk cId="2052168869" sldId="318"/>
        </pc:sldMkLst>
      </pc:sldChg>
      <pc:sldChg chg="del">
        <pc:chgData name="Mina Farmanbar" userId="2a1e0098-5dc4-4049-80c3-9d1d60d2f212" providerId="ADAL" clId="{BC02AEA5-3372-47E2-9A8D-29904437E759}" dt="2024-05-20T21:09:37.316" v="1104" actId="47"/>
        <pc:sldMkLst>
          <pc:docMk/>
          <pc:sldMk cId="2611003974" sldId="319"/>
        </pc:sldMkLst>
      </pc:sldChg>
      <pc:sldChg chg="del">
        <pc:chgData name="Mina Farmanbar" userId="2a1e0098-5dc4-4049-80c3-9d1d60d2f212" providerId="ADAL" clId="{BC02AEA5-3372-47E2-9A8D-29904437E759}" dt="2024-05-20T21:09:40.166" v="1121" actId="47"/>
        <pc:sldMkLst>
          <pc:docMk/>
          <pc:sldMk cId="108445501" sldId="320"/>
        </pc:sldMkLst>
      </pc:sldChg>
      <pc:sldChg chg="del">
        <pc:chgData name="Mina Farmanbar" userId="2a1e0098-5dc4-4049-80c3-9d1d60d2f212" providerId="ADAL" clId="{BC02AEA5-3372-47E2-9A8D-29904437E759}" dt="2024-05-20T21:09:38.213" v="1110" actId="47"/>
        <pc:sldMkLst>
          <pc:docMk/>
          <pc:sldMk cId="1133566130" sldId="321"/>
        </pc:sldMkLst>
      </pc:sldChg>
      <pc:sldChg chg="del">
        <pc:chgData name="Mina Farmanbar" userId="2a1e0098-5dc4-4049-80c3-9d1d60d2f212" providerId="ADAL" clId="{BC02AEA5-3372-47E2-9A8D-29904437E759}" dt="2024-05-20T21:09:38.331" v="1111" actId="47"/>
        <pc:sldMkLst>
          <pc:docMk/>
          <pc:sldMk cId="2965242730" sldId="322"/>
        </pc:sldMkLst>
      </pc:sldChg>
      <pc:sldChg chg="del">
        <pc:chgData name="Mina Farmanbar" userId="2a1e0098-5dc4-4049-80c3-9d1d60d2f212" providerId="ADAL" clId="{BC02AEA5-3372-47E2-9A8D-29904437E759}" dt="2024-05-20T21:09:38.522" v="1112" actId="47"/>
        <pc:sldMkLst>
          <pc:docMk/>
          <pc:sldMk cId="2974624021" sldId="324"/>
        </pc:sldMkLst>
      </pc:sldChg>
      <pc:sldChg chg="del">
        <pc:chgData name="Mina Farmanbar" userId="2a1e0098-5dc4-4049-80c3-9d1d60d2f212" providerId="ADAL" clId="{BC02AEA5-3372-47E2-9A8D-29904437E759}" dt="2024-05-20T21:09:38.723" v="1113" actId="47"/>
        <pc:sldMkLst>
          <pc:docMk/>
          <pc:sldMk cId="52596994" sldId="325"/>
        </pc:sldMkLst>
      </pc:sldChg>
      <pc:sldChg chg="del">
        <pc:chgData name="Mina Farmanbar" userId="2a1e0098-5dc4-4049-80c3-9d1d60d2f212" providerId="ADAL" clId="{BC02AEA5-3372-47E2-9A8D-29904437E759}" dt="2024-05-20T21:09:38.843" v="1114" actId="47"/>
        <pc:sldMkLst>
          <pc:docMk/>
          <pc:sldMk cId="1613998681" sldId="326"/>
        </pc:sldMkLst>
      </pc:sldChg>
      <pc:sldChg chg="del">
        <pc:chgData name="Mina Farmanbar" userId="2a1e0098-5dc4-4049-80c3-9d1d60d2f212" providerId="ADAL" clId="{BC02AEA5-3372-47E2-9A8D-29904437E759}" dt="2024-05-20T21:09:38.892" v="1115" actId="47"/>
        <pc:sldMkLst>
          <pc:docMk/>
          <pc:sldMk cId="4057007298" sldId="327"/>
        </pc:sldMkLst>
      </pc:sldChg>
      <pc:sldChg chg="del">
        <pc:chgData name="Mina Farmanbar" userId="2a1e0098-5dc4-4049-80c3-9d1d60d2f212" providerId="ADAL" clId="{BC02AEA5-3372-47E2-9A8D-29904437E759}" dt="2024-05-20T21:09:39.061" v="1116" actId="47"/>
        <pc:sldMkLst>
          <pc:docMk/>
          <pc:sldMk cId="2701338982" sldId="328"/>
        </pc:sldMkLst>
      </pc:sldChg>
      <pc:sldChg chg="del">
        <pc:chgData name="Mina Farmanbar" userId="2a1e0098-5dc4-4049-80c3-9d1d60d2f212" providerId="ADAL" clId="{BC02AEA5-3372-47E2-9A8D-29904437E759}" dt="2024-05-20T21:09:39.192" v="1117" actId="47"/>
        <pc:sldMkLst>
          <pc:docMk/>
          <pc:sldMk cId="1860410508" sldId="330"/>
        </pc:sldMkLst>
      </pc:sldChg>
      <pc:sldChg chg="del">
        <pc:chgData name="Mina Farmanbar" userId="2a1e0098-5dc4-4049-80c3-9d1d60d2f212" providerId="ADAL" clId="{BC02AEA5-3372-47E2-9A8D-29904437E759}" dt="2024-05-20T21:09:39.381" v="1118" actId="47"/>
        <pc:sldMkLst>
          <pc:docMk/>
          <pc:sldMk cId="320953912" sldId="331"/>
        </pc:sldMkLst>
      </pc:sldChg>
      <pc:sldChg chg="del">
        <pc:chgData name="Mina Farmanbar" userId="2a1e0098-5dc4-4049-80c3-9d1d60d2f212" providerId="ADAL" clId="{BC02AEA5-3372-47E2-9A8D-29904437E759}" dt="2024-05-20T21:09:39.955" v="1120" actId="47"/>
        <pc:sldMkLst>
          <pc:docMk/>
          <pc:sldMk cId="2911632163" sldId="332"/>
        </pc:sldMkLst>
      </pc:sldChg>
      <pc:sldChg chg="del">
        <pc:chgData name="Mina Farmanbar" userId="2a1e0098-5dc4-4049-80c3-9d1d60d2f212" providerId="ADAL" clId="{BC02AEA5-3372-47E2-9A8D-29904437E759}" dt="2024-05-20T21:09:39.592" v="1119" actId="47"/>
        <pc:sldMkLst>
          <pc:docMk/>
          <pc:sldMk cId="2259467792" sldId="333"/>
        </pc:sldMkLst>
      </pc:sldChg>
      <pc:sldChg chg="delSp modSp new del mod">
        <pc:chgData name="Mina Farmanbar" userId="2a1e0098-5dc4-4049-80c3-9d1d60d2f212" providerId="ADAL" clId="{BC02AEA5-3372-47E2-9A8D-29904437E759}" dt="2024-05-20T21:22:57.234" v="1163" actId="47"/>
        <pc:sldMkLst>
          <pc:docMk/>
          <pc:sldMk cId="3242247615" sldId="334"/>
        </pc:sldMkLst>
        <pc:spChg chg="mod">
          <ac:chgData name="Mina Farmanbar" userId="2a1e0098-5dc4-4049-80c3-9d1d60d2f212" providerId="ADAL" clId="{BC02AEA5-3372-47E2-9A8D-29904437E759}" dt="2024-05-20T17:32:14.806" v="55" actId="20577"/>
          <ac:spMkLst>
            <pc:docMk/>
            <pc:sldMk cId="3242247615" sldId="334"/>
            <ac:spMk id="2" creationId="{88BEC066-8DFB-5896-D22C-FE24C503E08D}"/>
          </ac:spMkLst>
        </pc:spChg>
        <pc:spChg chg="mod">
          <ac:chgData name="Mina Farmanbar" userId="2a1e0098-5dc4-4049-80c3-9d1d60d2f212" providerId="ADAL" clId="{BC02AEA5-3372-47E2-9A8D-29904437E759}" dt="2024-05-20T18:02:24.990" v="99" actId="27636"/>
          <ac:spMkLst>
            <pc:docMk/>
            <pc:sldMk cId="3242247615" sldId="334"/>
            <ac:spMk id="3" creationId="{6953044D-D647-AAFD-F602-686564AFBACC}"/>
          </ac:spMkLst>
        </pc:spChg>
        <pc:spChg chg="del">
          <ac:chgData name="Mina Farmanbar" userId="2a1e0098-5dc4-4049-80c3-9d1d60d2f212" providerId="ADAL" clId="{BC02AEA5-3372-47E2-9A8D-29904437E759}" dt="2024-05-20T18:02:22.372" v="97" actId="478"/>
          <ac:spMkLst>
            <pc:docMk/>
            <pc:sldMk cId="3242247615" sldId="334"/>
            <ac:spMk id="4" creationId="{55BF5488-DD6D-0C86-97BF-528749E115B1}"/>
          </ac:spMkLst>
        </pc:spChg>
      </pc:sldChg>
      <pc:sldChg chg="addSp delSp modSp new mod modNotesTx">
        <pc:chgData name="Mina Farmanbar" userId="2a1e0098-5dc4-4049-80c3-9d1d60d2f212" providerId="ADAL" clId="{BC02AEA5-3372-47E2-9A8D-29904437E759}" dt="2024-06-06T16:06:40.151" v="1370" actId="403"/>
        <pc:sldMkLst>
          <pc:docMk/>
          <pc:sldMk cId="403953914" sldId="335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3953914" sldId="335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6:06:40.151" v="1370" actId="403"/>
          <ac:spMkLst>
            <pc:docMk/>
            <pc:sldMk cId="403953914" sldId="335"/>
            <ac:spMk id="3" creationId="{BE390E3A-E24C-E311-DB91-A53F5334F70E}"/>
          </ac:spMkLst>
        </pc:spChg>
        <pc:spChg chg="del">
          <ac:chgData name="Mina Farmanbar" userId="2a1e0098-5dc4-4049-80c3-9d1d60d2f212" providerId="ADAL" clId="{BC02AEA5-3372-47E2-9A8D-29904437E759}" dt="2024-05-20T18:36:46.296" v="148" actId="478"/>
          <ac:spMkLst>
            <pc:docMk/>
            <pc:sldMk cId="403953914" sldId="335"/>
            <ac:spMk id="4" creationId="{A2011221-AE01-D6D0-7400-A7206B0EFA04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3953914" sldId="335"/>
            <ac:spMk id="5" creationId="{16FEF912-54FA-6DF8-7B1D-40A87B4BA4C5}"/>
          </ac:spMkLst>
        </pc:spChg>
        <pc:spChg chg="add mod">
          <ac:chgData name="Mina Farmanbar" userId="2a1e0098-5dc4-4049-80c3-9d1d60d2f212" providerId="ADAL" clId="{BC02AEA5-3372-47E2-9A8D-29904437E759}" dt="2024-05-20T18:42:16.332" v="228" actId="1076"/>
          <ac:spMkLst>
            <pc:docMk/>
            <pc:sldMk cId="403953914" sldId="335"/>
            <ac:spMk id="6" creationId="{1F060761-773B-0E31-8199-77CA5135206A}"/>
          </ac:spMkLst>
        </pc:spChg>
        <pc:spChg chg="add mod">
          <ac:chgData name="Mina Farmanbar" userId="2a1e0098-5dc4-4049-80c3-9d1d60d2f212" providerId="ADAL" clId="{BC02AEA5-3372-47E2-9A8D-29904437E759}" dt="2024-05-20T18:42:23.419" v="229" actId="1076"/>
          <ac:spMkLst>
            <pc:docMk/>
            <pc:sldMk cId="403953914" sldId="335"/>
            <ac:spMk id="9" creationId="{323C8EEB-2AA4-5C77-0319-C6C1AC53B597}"/>
          </ac:spMkLst>
        </pc:spChg>
        <pc:spChg chg="add mod">
          <ac:chgData name="Mina Farmanbar" userId="2a1e0098-5dc4-4049-80c3-9d1d60d2f212" providerId="ADAL" clId="{BC02AEA5-3372-47E2-9A8D-29904437E759}" dt="2024-05-20T18:45:42.909" v="282" actId="1076"/>
          <ac:spMkLst>
            <pc:docMk/>
            <pc:sldMk cId="403953914" sldId="335"/>
            <ac:spMk id="12" creationId="{8097FE50-7BB8-F4CF-19AC-60EA439EB85F}"/>
          </ac:spMkLst>
        </pc:spChg>
        <pc:spChg chg="add mod">
          <ac:chgData name="Mina Farmanbar" userId="2a1e0098-5dc4-4049-80c3-9d1d60d2f212" providerId="ADAL" clId="{BC02AEA5-3372-47E2-9A8D-29904437E759}" dt="2024-05-20T18:45:48.459" v="283" actId="1076"/>
          <ac:spMkLst>
            <pc:docMk/>
            <pc:sldMk cId="403953914" sldId="335"/>
            <ac:spMk id="13" creationId="{E3CCD332-7214-9DB0-37B3-D55B1FEF0CB1}"/>
          </ac:spMkLst>
        </pc:spChg>
        <pc:picChg chg="add mod">
          <ac:chgData name="Mina Farmanbar" userId="2a1e0098-5dc4-4049-80c3-9d1d60d2f212" providerId="ADAL" clId="{BC02AEA5-3372-47E2-9A8D-29904437E759}" dt="2024-05-20T18:42:23.419" v="229" actId="1076"/>
          <ac:picMkLst>
            <pc:docMk/>
            <pc:sldMk cId="403953914" sldId="335"/>
            <ac:picMk id="8" creationId="{A12DF1D0-FD93-4714-3040-5C22BCCE9197}"/>
          </ac:picMkLst>
        </pc:picChg>
        <pc:picChg chg="add del mod">
          <ac:chgData name="Mina Farmanbar" userId="2a1e0098-5dc4-4049-80c3-9d1d60d2f212" providerId="ADAL" clId="{BC02AEA5-3372-47E2-9A8D-29904437E759}" dt="2024-05-20T20:08:12.848" v="342" actId="478"/>
          <ac:picMkLst>
            <pc:docMk/>
            <pc:sldMk cId="403953914" sldId="335"/>
            <ac:picMk id="11" creationId="{FACC860A-36B0-F96C-2C2B-AD63CB3043D7}"/>
          </ac:picMkLst>
        </pc:picChg>
        <pc:picChg chg="add mod ord">
          <ac:chgData name="Mina Farmanbar" userId="2a1e0098-5dc4-4049-80c3-9d1d60d2f212" providerId="ADAL" clId="{BC02AEA5-3372-47E2-9A8D-29904437E759}" dt="2024-05-20T20:08:31.572" v="347" actId="1076"/>
          <ac:picMkLst>
            <pc:docMk/>
            <pc:sldMk cId="403953914" sldId="335"/>
            <ac:picMk id="30" creationId="{E1B90E91-B550-B46A-7437-01FF402C2E2D}"/>
          </ac:picMkLst>
        </pc:picChg>
        <pc:picChg chg="add mod">
          <ac:chgData name="Mina Farmanbar" userId="2a1e0098-5dc4-4049-80c3-9d1d60d2f212" providerId="ADAL" clId="{BC02AEA5-3372-47E2-9A8D-29904437E759}" dt="2024-05-20T18:42:16.332" v="228" actId="1076"/>
          <ac:picMkLst>
            <pc:docMk/>
            <pc:sldMk cId="403953914" sldId="335"/>
            <ac:picMk id="1026" creationId="{C3D2A19A-C772-789E-2D3A-9DFD1FFACB65}"/>
          </ac:picMkLst>
        </pc:picChg>
        <pc:cxnChg chg="add mod">
          <ac:chgData name="Mina Farmanbar" userId="2a1e0098-5dc4-4049-80c3-9d1d60d2f212" providerId="ADAL" clId="{BC02AEA5-3372-47E2-9A8D-29904437E759}" dt="2024-05-20T20:08:37.269" v="349" actId="14100"/>
          <ac:cxnSpMkLst>
            <pc:docMk/>
            <pc:sldMk cId="403953914" sldId="335"/>
            <ac:cxnSpMk id="15" creationId="{3CAA91AC-3CFB-9309-7806-6260070D24C5}"/>
          </ac:cxnSpMkLst>
        </pc:cxnChg>
        <pc:cxnChg chg="add del mod">
          <ac:chgData name="Mina Farmanbar" userId="2a1e0098-5dc4-4049-80c3-9d1d60d2f212" providerId="ADAL" clId="{BC02AEA5-3372-47E2-9A8D-29904437E759}" dt="2024-05-20T18:47:23.869" v="296" actId="478"/>
          <ac:cxnSpMkLst>
            <pc:docMk/>
            <pc:sldMk cId="403953914" sldId="335"/>
            <ac:cxnSpMk id="18" creationId="{0DA3FCC8-3F3E-07BE-6616-7729D7373839}"/>
          </ac:cxnSpMkLst>
        </pc:cxnChg>
        <pc:cxnChg chg="add mod">
          <ac:chgData name="Mina Farmanbar" userId="2a1e0098-5dc4-4049-80c3-9d1d60d2f212" providerId="ADAL" clId="{BC02AEA5-3372-47E2-9A8D-29904437E759}" dt="2024-05-20T20:08:18.765" v="344" actId="1076"/>
          <ac:cxnSpMkLst>
            <pc:docMk/>
            <pc:sldMk cId="403953914" sldId="335"/>
            <ac:cxnSpMk id="25" creationId="{845703FC-3610-0197-DF92-BB36223199F8}"/>
          </ac:cxnSpMkLst>
        </pc:cxnChg>
      </pc:sldChg>
      <pc:sldChg chg="add del">
        <pc:chgData name="Mina Farmanbar" userId="2a1e0098-5dc4-4049-80c3-9d1d60d2f212" providerId="ADAL" clId="{BC02AEA5-3372-47E2-9A8D-29904437E759}" dt="2024-05-20T20:10:37.952" v="365" actId="47"/>
        <pc:sldMkLst>
          <pc:docMk/>
          <pc:sldMk cId="561651714" sldId="336"/>
        </pc:sldMkLst>
      </pc:sldChg>
      <pc:sldChg chg="addSp modSp add mod ord">
        <pc:chgData name="Mina Farmanbar" userId="2a1e0098-5dc4-4049-80c3-9d1d60d2f212" providerId="ADAL" clId="{BC02AEA5-3372-47E2-9A8D-29904437E759}" dt="2024-06-06T14:20:00.777" v="1223" actId="1076"/>
        <pc:sldMkLst>
          <pc:docMk/>
          <pc:sldMk cId="1921427309" sldId="337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21427309" sldId="337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19:38.233" v="1221" actId="255"/>
          <ac:spMkLst>
            <pc:docMk/>
            <pc:sldMk cId="1921427309" sldId="337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0:00.777" v="1223" actId="1076"/>
          <ac:spMkLst>
            <pc:docMk/>
            <pc:sldMk cId="1921427309" sldId="337"/>
            <ac:spMk id="4" creationId="{3FC94D96-FC47-1D65-F787-E55417DC5DF0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21427309" sldId="337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19:55.208" v="1222" actId="1076"/>
          <ac:spMkLst>
            <pc:docMk/>
            <pc:sldMk cId="1921427309" sldId="337"/>
            <ac:spMk id="6" creationId="{1F060761-773B-0E31-8199-77CA5135206A}"/>
          </ac:spMkLst>
        </pc:spChg>
        <pc:spChg chg="add mod">
          <ac:chgData name="Mina Farmanbar" userId="2a1e0098-5dc4-4049-80c3-9d1d60d2f212" providerId="ADAL" clId="{BC02AEA5-3372-47E2-9A8D-29904437E759}" dt="2024-06-06T14:20:00.777" v="1223" actId="1076"/>
          <ac:spMkLst>
            <pc:docMk/>
            <pc:sldMk cId="1921427309" sldId="337"/>
            <ac:spMk id="7" creationId="{D294AC9E-FBF7-4D95-0D45-95F5A251045C}"/>
          </ac:spMkLst>
        </pc:spChg>
        <pc:spChg chg="mod">
          <ac:chgData name="Mina Farmanbar" userId="2a1e0098-5dc4-4049-80c3-9d1d60d2f212" providerId="ADAL" clId="{BC02AEA5-3372-47E2-9A8D-29904437E759}" dt="2024-06-06T14:19:55.208" v="1222" actId="1076"/>
          <ac:spMkLst>
            <pc:docMk/>
            <pc:sldMk cId="1921427309" sldId="337"/>
            <ac:spMk id="9" creationId="{323C8EEB-2AA4-5C77-0319-C6C1AC53B597}"/>
          </ac:spMkLst>
        </pc:spChg>
        <pc:picChg chg="mod">
          <ac:chgData name="Mina Farmanbar" userId="2a1e0098-5dc4-4049-80c3-9d1d60d2f212" providerId="ADAL" clId="{BC02AEA5-3372-47E2-9A8D-29904437E759}" dt="2024-06-06T14:19:55.208" v="1222" actId="1076"/>
          <ac:picMkLst>
            <pc:docMk/>
            <pc:sldMk cId="1921427309" sldId="337"/>
            <ac:picMk id="8" creationId="{A12DF1D0-FD93-4714-3040-5C22BCCE9197}"/>
          </ac:picMkLst>
        </pc:picChg>
        <pc:picChg chg="mod">
          <ac:chgData name="Mina Farmanbar" userId="2a1e0098-5dc4-4049-80c3-9d1d60d2f212" providerId="ADAL" clId="{BC02AEA5-3372-47E2-9A8D-29904437E759}" dt="2024-06-06T14:19:55.208" v="1222" actId="1076"/>
          <ac:picMkLst>
            <pc:docMk/>
            <pc:sldMk cId="1921427309" sldId="337"/>
            <ac:picMk id="1026" creationId="{C3D2A19A-C772-789E-2D3A-9DFD1FFACB65}"/>
          </ac:picMkLst>
        </pc:picChg>
      </pc:sldChg>
      <pc:sldChg chg="modSp add mod">
        <pc:chgData name="Mina Farmanbar" userId="2a1e0098-5dc4-4049-80c3-9d1d60d2f212" providerId="ADAL" clId="{BC02AEA5-3372-47E2-9A8D-29904437E759}" dt="2024-06-06T14:19:06.192" v="1219" actId="120"/>
        <pc:sldMkLst>
          <pc:docMk/>
          <pc:sldMk cId="3021901105" sldId="338"/>
        </pc:sldMkLst>
        <pc:spChg chg="mod">
          <ac:chgData name="Mina Farmanbar" userId="2a1e0098-5dc4-4049-80c3-9d1d60d2f212" providerId="ADAL" clId="{BC02AEA5-3372-47E2-9A8D-29904437E759}" dt="2024-06-06T14:18:01.050" v="1211" actId="1076"/>
          <ac:spMkLst>
            <pc:docMk/>
            <pc:sldMk cId="3021901105" sldId="338"/>
            <ac:spMk id="2" creationId="{61F554FE-B4A4-31BA-7050-3C7D3702E7FB}"/>
          </ac:spMkLst>
        </pc:spChg>
        <pc:spChg chg="mod">
          <ac:chgData name="Mina Farmanbar" userId="2a1e0098-5dc4-4049-80c3-9d1d60d2f212" providerId="ADAL" clId="{BC02AEA5-3372-47E2-9A8D-29904437E759}" dt="2024-06-06T14:19:06.192" v="1219" actId="120"/>
          <ac:spMkLst>
            <pc:docMk/>
            <pc:sldMk cId="3021901105" sldId="338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021901105" sldId="338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5-20T21:10:16.694" v="1133"/>
          <ac:spMkLst>
            <pc:docMk/>
            <pc:sldMk cId="3021901105" sldId="338"/>
            <ac:spMk id="6" creationId="{406A5BB2-D05B-64E8-E64B-70EA10C0E316}"/>
          </ac:spMkLst>
        </pc:spChg>
        <pc:spChg chg="mod">
          <ac:chgData name="Mina Farmanbar" userId="2a1e0098-5dc4-4049-80c3-9d1d60d2f212" providerId="ADAL" clId="{BC02AEA5-3372-47E2-9A8D-29904437E759}" dt="2024-06-06T14:18:01.050" v="1211" actId="1076"/>
          <ac:spMkLst>
            <pc:docMk/>
            <pc:sldMk cId="3021901105" sldId="338"/>
            <ac:spMk id="7" creationId="{13015AF1-27B8-14E9-3CEB-080E585A5528}"/>
          </ac:spMkLst>
        </pc:spChg>
        <pc:spChg chg="mod">
          <ac:chgData name="Mina Farmanbar" userId="2a1e0098-5dc4-4049-80c3-9d1d60d2f212" providerId="ADAL" clId="{BC02AEA5-3372-47E2-9A8D-29904437E759}" dt="2024-06-06T14:18:01.050" v="1211" actId="1076"/>
          <ac:spMkLst>
            <pc:docMk/>
            <pc:sldMk cId="3021901105" sldId="338"/>
            <ac:spMk id="8" creationId="{E49F3C83-9844-BCF4-1F10-960E0F45FFEA}"/>
          </ac:spMkLst>
        </pc:spChg>
        <pc:spChg chg="mod">
          <ac:chgData name="Mina Farmanbar" userId="2a1e0098-5dc4-4049-80c3-9d1d60d2f212" providerId="ADAL" clId="{BC02AEA5-3372-47E2-9A8D-29904437E759}" dt="2024-06-06T14:18:01.050" v="1211" actId="1076"/>
          <ac:spMkLst>
            <pc:docMk/>
            <pc:sldMk cId="3021901105" sldId="338"/>
            <ac:spMk id="9" creationId="{E78D98B0-D753-24D6-7B70-B6F995EFA602}"/>
          </ac:spMkLst>
        </pc:spChg>
        <pc:spChg chg="mod">
          <ac:chgData name="Mina Farmanbar" userId="2a1e0098-5dc4-4049-80c3-9d1d60d2f212" providerId="ADAL" clId="{BC02AEA5-3372-47E2-9A8D-29904437E759}" dt="2024-06-06T14:18:01.050" v="1211" actId="1076"/>
          <ac:spMkLst>
            <pc:docMk/>
            <pc:sldMk cId="3021901105" sldId="338"/>
            <ac:spMk id="10" creationId="{D34FF5FE-C9FF-805A-63B3-D567F5171B0E}"/>
          </ac:spMkLst>
        </pc:spChg>
        <pc:cxnChg chg="mod">
          <ac:chgData name="Mina Farmanbar" userId="2a1e0098-5dc4-4049-80c3-9d1d60d2f212" providerId="ADAL" clId="{BC02AEA5-3372-47E2-9A8D-29904437E759}" dt="2024-06-06T14:18:01.050" v="1211" actId="1076"/>
          <ac:cxnSpMkLst>
            <pc:docMk/>
            <pc:sldMk cId="3021901105" sldId="338"/>
            <ac:cxnSpMk id="12" creationId="{8BD972CC-99B3-A15F-8531-50843ACCF0C7}"/>
          </ac:cxnSpMkLst>
        </pc:cxnChg>
        <pc:cxnChg chg="mod">
          <ac:chgData name="Mina Farmanbar" userId="2a1e0098-5dc4-4049-80c3-9d1d60d2f212" providerId="ADAL" clId="{BC02AEA5-3372-47E2-9A8D-29904437E759}" dt="2024-06-06T14:18:01.050" v="1211" actId="1076"/>
          <ac:cxnSpMkLst>
            <pc:docMk/>
            <pc:sldMk cId="3021901105" sldId="338"/>
            <ac:cxnSpMk id="14" creationId="{46998617-0352-199A-107E-24141E5B884C}"/>
          </ac:cxnSpMkLst>
        </pc:cxnChg>
        <pc:cxnChg chg="mod">
          <ac:chgData name="Mina Farmanbar" userId="2a1e0098-5dc4-4049-80c3-9d1d60d2f212" providerId="ADAL" clId="{BC02AEA5-3372-47E2-9A8D-29904437E759}" dt="2024-06-06T14:18:01.050" v="1211" actId="1076"/>
          <ac:cxnSpMkLst>
            <pc:docMk/>
            <pc:sldMk cId="3021901105" sldId="338"/>
            <ac:cxnSpMk id="16" creationId="{F01E0525-E3FE-6AF3-9FA0-07B695FCD1C0}"/>
          </ac:cxnSpMkLst>
        </pc:cxnChg>
        <pc:cxnChg chg="mod">
          <ac:chgData name="Mina Farmanbar" userId="2a1e0098-5dc4-4049-80c3-9d1d60d2f212" providerId="ADAL" clId="{BC02AEA5-3372-47E2-9A8D-29904437E759}" dt="2024-06-06T14:18:01.050" v="1211" actId="1076"/>
          <ac:cxnSpMkLst>
            <pc:docMk/>
            <pc:sldMk cId="3021901105" sldId="338"/>
            <ac:cxnSpMk id="18" creationId="{E14D5951-89CE-59CC-7D76-CAB8CDDC23A2}"/>
          </ac:cxnSpMkLst>
        </pc:cxnChg>
      </pc:sldChg>
      <pc:sldChg chg="addSp modSp add mod">
        <pc:chgData name="Mina Farmanbar" userId="2a1e0098-5dc4-4049-80c3-9d1d60d2f212" providerId="ADAL" clId="{BC02AEA5-3372-47E2-9A8D-29904437E759}" dt="2024-06-11T22:02:16.636" v="1811" actId="5793"/>
        <pc:sldMkLst>
          <pc:docMk/>
          <pc:sldMk cId="1217872587" sldId="339"/>
        </pc:sldMkLst>
        <pc:spChg chg="add mod">
          <ac:chgData name="Mina Farmanbar" userId="2a1e0098-5dc4-4049-80c3-9d1d60d2f212" providerId="ADAL" clId="{BC02AEA5-3372-47E2-9A8D-29904437E759}" dt="2024-06-07T09:09:37.104" v="1521" actId="1076"/>
          <ac:spMkLst>
            <pc:docMk/>
            <pc:sldMk cId="1217872587" sldId="339"/>
            <ac:spMk id="3" creationId="{057021BD-61CD-B17A-CE15-08A848900E61}"/>
          </ac:spMkLst>
        </pc:spChg>
        <pc:spChg chg="mod ord">
          <ac:chgData name="Mina Farmanbar" userId="2a1e0098-5dc4-4049-80c3-9d1d60d2f212" providerId="ADAL" clId="{BC02AEA5-3372-47E2-9A8D-29904437E759}" dt="2024-06-11T22:02:16.636" v="1811" actId="5793"/>
          <ac:spMkLst>
            <pc:docMk/>
            <pc:sldMk cId="1217872587" sldId="339"/>
            <ac:spMk id="4" creationId="{5B931490-C9ED-96C9-F096-E0E231EFE937}"/>
          </ac:spMkLst>
        </pc:spChg>
        <pc:spChg chg="mod ord">
          <ac:chgData name="Mina Farmanbar" userId="2a1e0098-5dc4-4049-80c3-9d1d60d2f212" providerId="ADAL" clId="{BC02AEA5-3372-47E2-9A8D-29904437E759}" dt="2024-05-24T09:30:58.941" v="1170"/>
          <ac:spMkLst>
            <pc:docMk/>
            <pc:sldMk cId="1217872587" sldId="339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06T14:18:21.734" v="1213" actId="6549"/>
          <ac:spMkLst>
            <pc:docMk/>
            <pc:sldMk cId="1217872587" sldId="339"/>
            <ac:spMk id="6" creationId="{406A5BB2-D05B-64E8-E64B-70EA10C0E316}"/>
          </ac:spMkLst>
        </pc:spChg>
        <pc:picChg chg="add mod">
          <ac:chgData name="Mina Farmanbar" userId="2a1e0098-5dc4-4049-80c3-9d1d60d2f212" providerId="ADAL" clId="{BC02AEA5-3372-47E2-9A8D-29904437E759}" dt="2024-06-06T14:15:50.333" v="1201" actId="1076"/>
          <ac:picMkLst>
            <pc:docMk/>
            <pc:sldMk cId="1217872587" sldId="339"/>
            <ac:picMk id="5122" creationId="{E04E67AA-6C5C-85A7-B55F-71F248D22A37}"/>
          </ac:picMkLst>
        </pc:picChg>
      </pc:sldChg>
      <pc:sldChg chg="modSp add del mod">
        <pc:chgData name="Mina Farmanbar" userId="2a1e0098-5dc4-4049-80c3-9d1d60d2f212" providerId="ADAL" clId="{BC02AEA5-3372-47E2-9A8D-29904437E759}" dt="2024-06-12T18:28:54.519" v="2163" actId="47"/>
        <pc:sldMkLst>
          <pc:docMk/>
          <pc:sldMk cId="4216550938" sldId="340"/>
        </pc:sldMkLst>
        <pc:spChg chg="mod">
          <ac:chgData name="Mina Farmanbar" userId="2a1e0098-5dc4-4049-80c3-9d1d60d2f212" providerId="ADAL" clId="{BC02AEA5-3372-47E2-9A8D-29904437E759}" dt="2024-06-06T14:16:45.218" v="1206" actId="403"/>
          <ac:spMkLst>
            <pc:docMk/>
            <pc:sldMk cId="4216550938" sldId="340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216550938" sldId="340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06T14:18:56.556" v="1216" actId="6549"/>
          <ac:spMkLst>
            <pc:docMk/>
            <pc:sldMk cId="4216550938" sldId="340"/>
            <ac:spMk id="6" creationId="{406A5BB2-D05B-64E8-E64B-70EA10C0E316}"/>
          </ac:spMkLst>
        </pc:spChg>
      </pc:sldChg>
      <pc:sldChg chg="delSp modSp add mod modNotesTx">
        <pc:chgData name="Mina Farmanbar" userId="2a1e0098-5dc4-4049-80c3-9d1d60d2f212" providerId="ADAL" clId="{BC02AEA5-3372-47E2-9A8D-29904437E759}" dt="2024-06-06T14:23:14.624" v="1241" actId="20577"/>
        <pc:sldMkLst>
          <pc:docMk/>
          <pc:sldMk cId="3832474868" sldId="341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832474868" sldId="341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3:00.400" v="1240" actId="113"/>
          <ac:spMkLst>
            <pc:docMk/>
            <pc:sldMk cId="3832474868" sldId="341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832474868" sldId="341"/>
            <ac:spMk id="5" creationId="{16FEF912-54FA-6DF8-7B1D-40A87B4BA4C5}"/>
          </ac:spMkLst>
        </pc:spChg>
        <pc:picChg chg="del">
          <ac:chgData name="Mina Farmanbar" userId="2a1e0098-5dc4-4049-80c3-9d1d60d2f212" providerId="ADAL" clId="{BC02AEA5-3372-47E2-9A8D-29904437E759}" dt="2024-05-20T20:08:44.888" v="350" actId="478"/>
          <ac:picMkLst>
            <pc:docMk/>
            <pc:sldMk cId="3832474868" sldId="341"/>
            <ac:picMk id="30" creationId="{E1B90E91-B550-B46A-7437-01FF402C2E2D}"/>
          </ac:picMkLst>
        </pc:picChg>
      </pc:sldChg>
      <pc:sldChg chg="addSp delSp modSp add mod modNotesTx">
        <pc:chgData name="Mina Farmanbar" userId="2a1e0098-5dc4-4049-80c3-9d1d60d2f212" providerId="ADAL" clId="{BC02AEA5-3372-47E2-9A8D-29904437E759}" dt="2024-06-06T14:25:50.185" v="1258" actId="1076"/>
        <pc:sldMkLst>
          <pc:docMk/>
          <pc:sldMk cId="1710732224" sldId="342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710732224" sldId="342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6" creationId="{1F060761-773B-0E31-8199-77CA5135206A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9" creationId="{323C8EEB-2AA4-5C77-0319-C6C1AC53B597}"/>
          </ac:spMkLst>
        </pc:spChg>
        <pc:spChg chg="add del mod">
          <ac:chgData name="Mina Farmanbar" userId="2a1e0098-5dc4-4049-80c3-9d1d60d2f212" providerId="ADAL" clId="{BC02AEA5-3372-47E2-9A8D-29904437E759}" dt="2024-05-20T20:20:05.575" v="478"/>
          <ac:spMkLst>
            <pc:docMk/>
            <pc:sldMk cId="1710732224" sldId="342"/>
            <ac:spMk id="10" creationId="{A9F0A26F-4FE7-0E8E-9306-CC3E262FBFEB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12" creationId="{8097FE50-7BB8-F4CF-19AC-60EA439EB85F}"/>
          </ac:spMkLst>
        </pc:spChg>
        <pc:spChg chg="del mod">
          <ac:chgData name="Mina Farmanbar" userId="2a1e0098-5dc4-4049-80c3-9d1d60d2f212" providerId="ADAL" clId="{BC02AEA5-3372-47E2-9A8D-29904437E759}" dt="2024-05-20T20:14:56.834" v="420"/>
          <ac:spMkLst>
            <pc:docMk/>
            <pc:sldMk cId="1710732224" sldId="342"/>
            <ac:spMk id="13" creationId="{E3CCD332-7214-9DB0-37B3-D55B1FEF0CB1}"/>
          </ac:spMkLst>
        </pc:spChg>
        <pc:spChg chg="add 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14" creationId="{6367E539-C325-708E-1722-4BE267679851}"/>
          </ac:spMkLst>
        </pc:spChg>
        <pc:spChg chg="add mod">
          <ac:chgData name="Mina Farmanbar" userId="2a1e0098-5dc4-4049-80c3-9d1d60d2f212" providerId="ADAL" clId="{BC02AEA5-3372-47E2-9A8D-29904437E759}" dt="2024-06-06T14:25:50.185" v="1258" actId="1076"/>
          <ac:spMkLst>
            <pc:docMk/>
            <pc:sldMk cId="1710732224" sldId="342"/>
            <ac:spMk id="16" creationId="{082570D0-C573-394E-5C43-99AA7FC341F1}"/>
          </ac:spMkLst>
        </pc:spChg>
        <pc:picChg chg="add mod or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7" creationId="{CB2FA73F-455C-BD48-7285-7BEDB56BD2BD}"/>
          </ac:picMkLst>
        </pc:picChg>
        <pc:picChg chg="mo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8" creationId="{A12DF1D0-FD93-4714-3040-5C22BCCE9197}"/>
          </ac:picMkLst>
        </pc:picChg>
        <pc:picChg chg="del">
          <ac:chgData name="Mina Farmanbar" userId="2a1e0098-5dc4-4049-80c3-9d1d60d2f212" providerId="ADAL" clId="{BC02AEA5-3372-47E2-9A8D-29904437E759}" dt="2024-05-20T20:14:56.821" v="418" actId="478"/>
          <ac:picMkLst>
            <pc:docMk/>
            <pc:sldMk cId="1710732224" sldId="342"/>
            <ac:picMk id="11" creationId="{FACC860A-36B0-F96C-2C2B-AD63CB3043D7}"/>
          </ac:picMkLst>
        </pc:picChg>
        <pc:picChg chg="mo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1026" creationId="{C3D2A19A-C772-789E-2D3A-9DFD1FFACB65}"/>
          </ac:picMkLst>
        </pc:picChg>
        <pc:cxnChg chg="mod">
          <ac:chgData name="Mina Farmanbar" userId="2a1e0098-5dc4-4049-80c3-9d1d60d2f212" providerId="ADAL" clId="{BC02AEA5-3372-47E2-9A8D-29904437E759}" dt="2024-06-06T14:25:42.295" v="1257" actId="1076"/>
          <ac:cxnSpMkLst>
            <pc:docMk/>
            <pc:sldMk cId="1710732224" sldId="342"/>
            <ac:cxnSpMk id="15" creationId="{3CAA91AC-3CFB-9309-7806-6260070D24C5}"/>
          </ac:cxnSpMkLst>
        </pc:cxnChg>
        <pc:cxnChg chg="mod">
          <ac:chgData name="Mina Farmanbar" userId="2a1e0098-5dc4-4049-80c3-9d1d60d2f212" providerId="ADAL" clId="{BC02AEA5-3372-47E2-9A8D-29904437E759}" dt="2024-06-06T14:25:42.295" v="1257" actId="1076"/>
          <ac:cxnSpMkLst>
            <pc:docMk/>
            <pc:sldMk cId="1710732224" sldId="342"/>
            <ac:cxnSpMk id="25" creationId="{845703FC-3610-0197-DF92-BB36223199F8}"/>
          </ac:cxnSpMkLst>
        </pc:cxnChg>
      </pc:sldChg>
      <pc:sldChg chg="delSp modSp add mod modNotesTx">
        <pc:chgData name="Mina Farmanbar" userId="2a1e0098-5dc4-4049-80c3-9d1d60d2f212" providerId="ADAL" clId="{BC02AEA5-3372-47E2-9A8D-29904437E759}" dt="2024-06-06T16:08:21.641" v="1386" actId="207"/>
        <pc:sldMkLst>
          <pc:docMk/>
          <pc:sldMk cId="3367413599" sldId="343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367413599" sldId="343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6:08:21.641" v="1386" actId="207"/>
          <ac:spMkLst>
            <pc:docMk/>
            <pc:sldMk cId="3367413599" sldId="343"/>
            <ac:spMk id="3" creationId="{BE390E3A-E24C-E311-DB91-A53F5334F70E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5" creationId="{16FEF912-54FA-6DF8-7B1D-40A87B4BA4C5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6" creationId="{1F060761-773B-0E31-8199-77CA5135206A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9" creationId="{323C8EEB-2AA4-5C77-0319-C6C1AC53B597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12" creationId="{8097FE50-7BB8-F4CF-19AC-60EA439EB85F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14" creationId="{6367E539-C325-708E-1722-4BE267679851}"/>
          </ac:spMkLst>
        </pc:sp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7" creationId="{CB2FA73F-455C-BD48-7285-7BEDB56BD2BD}"/>
          </ac:picMkLst>
        </pc:pic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8" creationId="{A12DF1D0-FD93-4714-3040-5C22BCCE9197}"/>
          </ac:picMkLst>
        </pc:pic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1026" creationId="{C3D2A19A-C772-789E-2D3A-9DFD1FFACB65}"/>
          </ac:picMkLst>
        </pc:picChg>
        <pc:cxnChg chg="del">
          <ac:chgData name="Mina Farmanbar" userId="2a1e0098-5dc4-4049-80c3-9d1d60d2f212" providerId="ADAL" clId="{BC02AEA5-3372-47E2-9A8D-29904437E759}" dt="2024-05-20T20:20:18.204" v="480" actId="478"/>
          <ac:cxnSpMkLst>
            <pc:docMk/>
            <pc:sldMk cId="3367413599" sldId="343"/>
            <ac:cxnSpMk id="15" creationId="{3CAA91AC-3CFB-9309-7806-6260070D24C5}"/>
          </ac:cxnSpMkLst>
        </pc:cxnChg>
        <pc:cxnChg chg="del">
          <ac:chgData name="Mina Farmanbar" userId="2a1e0098-5dc4-4049-80c3-9d1d60d2f212" providerId="ADAL" clId="{BC02AEA5-3372-47E2-9A8D-29904437E759}" dt="2024-05-20T20:20:18.204" v="480" actId="478"/>
          <ac:cxnSpMkLst>
            <pc:docMk/>
            <pc:sldMk cId="3367413599" sldId="343"/>
            <ac:cxnSpMk id="25" creationId="{845703FC-3610-0197-DF92-BB36223199F8}"/>
          </ac:cxnSpMkLst>
        </pc:cxnChg>
      </pc:sldChg>
      <pc:sldChg chg="addSp delSp modSp add mod ord modNotesTx">
        <pc:chgData name="Mina Farmanbar" userId="2a1e0098-5dc4-4049-80c3-9d1d60d2f212" providerId="ADAL" clId="{BC02AEA5-3372-47E2-9A8D-29904437E759}" dt="2024-06-06T14:27:19.732" v="1274" actId="1076"/>
        <pc:sldMkLst>
          <pc:docMk/>
          <pc:sldMk cId="1943061098" sldId="344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43061098" sldId="344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6:55.756" v="1273" actId="403"/>
          <ac:spMkLst>
            <pc:docMk/>
            <pc:sldMk cId="1943061098" sldId="344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4" creationId="{6570A151-73EA-18A9-2AE8-2127FC63F41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43061098" sldId="344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6" creationId="{1F060761-773B-0E31-8199-77CA5135206A}"/>
          </ac:spMkLst>
        </pc:spChg>
        <pc:spChg chg="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9" creationId="{323C8EEB-2AA4-5C77-0319-C6C1AC53B597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0" creationId="{97E959A3-8A55-9DD4-1F12-8BF24A56772E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1" creationId="{2CB1BC61-FD62-AB26-875C-02D094CA26B6}"/>
          </ac:spMkLst>
        </pc:spChg>
        <pc:spChg chg="del mod">
          <ac:chgData name="Mina Farmanbar" userId="2a1e0098-5dc4-4049-80c3-9d1d60d2f212" providerId="ADAL" clId="{BC02AEA5-3372-47E2-9A8D-29904437E759}" dt="2024-05-20T20:25:21.084" v="552" actId="478"/>
          <ac:spMkLst>
            <pc:docMk/>
            <pc:sldMk cId="1943061098" sldId="344"/>
            <ac:spMk id="12" creationId="{8097FE50-7BB8-F4CF-19AC-60EA439EB85F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3" creationId="{864AE0C0-0ABB-F983-E625-5798D5FE3DE0}"/>
          </ac:spMkLst>
        </pc:spChg>
        <pc:spChg chg="del">
          <ac:chgData name="Mina Farmanbar" userId="2a1e0098-5dc4-4049-80c3-9d1d60d2f212" providerId="ADAL" clId="{BC02AEA5-3372-47E2-9A8D-29904437E759}" dt="2024-05-20T20:23:49.301" v="536" actId="478"/>
          <ac:spMkLst>
            <pc:docMk/>
            <pc:sldMk cId="1943061098" sldId="344"/>
            <ac:spMk id="14" creationId="{6367E539-C325-708E-1722-4BE267679851}"/>
          </ac:spMkLst>
        </pc:spChg>
        <pc:picChg chg="del">
          <ac:chgData name="Mina Farmanbar" userId="2a1e0098-5dc4-4049-80c3-9d1d60d2f212" providerId="ADAL" clId="{BC02AEA5-3372-47E2-9A8D-29904437E759}" dt="2024-05-20T20:23:43.996" v="533" actId="478"/>
          <ac:picMkLst>
            <pc:docMk/>
            <pc:sldMk cId="1943061098" sldId="344"/>
            <ac:picMk id="7" creationId="{CB2FA73F-455C-BD48-7285-7BEDB56BD2BD}"/>
          </ac:picMkLst>
        </pc:picChg>
        <pc:picChg chg="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8" creationId="{A12DF1D0-FD93-4714-3040-5C22BCCE9197}"/>
          </ac:picMkLst>
        </pc:picChg>
        <pc:picChg chg="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1026" creationId="{C3D2A19A-C772-789E-2D3A-9DFD1FFACB65}"/>
          </ac:picMkLst>
        </pc:picChg>
        <pc:picChg chg="add 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2050" creationId="{1DB5B4F0-A9F6-3FF8-4A6B-73155F78E6BE}"/>
          </ac:picMkLst>
        </pc:picChg>
        <pc:cxnChg chg="del">
          <ac:chgData name="Mina Farmanbar" userId="2a1e0098-5dc4-4049-80c3-9d1d60d2f212" providerId="ADAL" clId="{BC02AEA5-3372-47E2-9A8D-29904437E759}" dt="2024-05-20T20:23:46.270" v="535" actId="478"/>
          <ac:cxnSpMkLst>
            <pc:docMk/>
            <pc:sldMk cId="1943061098" sldId="344"/>
            <ac:cxnSpMk id="15" creationId="{3CAA91AC-3CFB-9309-7806-6260070D24C5}"/>
          </ac:cxnSpMkLst>
        </pc:cxnChg>
        <pc:cxnChg chg="del">
          <ac:chgData name="Mina Farmanbar" userId="2a1e0098-5dc4-4049-80c3-9d1d60d2f212" providerId="ADAL" clId="{BC02AEA5-3372-47E2-9A8D-29904437E759}" dt="2024-05-20T20:23:45.476" v="534" actId="478"/>
          <ac:cxnSpMkLst>
            <pc:docMk/>
            <pc:sldMk cId="1943061098" sldId="344"/>
            <ac:cxnSpMk id="25" creationId="{845703FC-3610-0197-DF92-BB36223199F8}"/>
          </ac:cxnSpMkLst>
        </pc:cxnChg>
      </pc:sldChg>
      <pc:sldChg chg="addSp delSp modSp add del mod">
        <pc:chgData name="Mina Farmanbar" userId="2a1e0098-5dc4-4049-80c3-9d1d60d2f212" providerId="ADAL" clId="{BC02AEA5-3372-47E2-9A8D-29904437E759}" dt="2024-06-06T14:28:21.870" v="1284" actId="47"/>
        <pc:sldMkLst>
          <pc:docMk/>
          <pc:sldMk cId="1615708211" sldId="345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15708211" sldId="345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7:29.747" v="1277" actId="6549"/>
          <ac:spMkLst>
            <pc:docMk/>
            <pc:sldMk cId="1615708211" sldId="345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15708211" sldId="345"/>
            <ac:spMk id="5" creationId="{16FEF912-54FA-6DF8-7B1D-40A87B4BA4C5}"/>
          </ac:spMkLst>
        </pc:spChg>
        <pc:spChg chg="add del mod">
          <ac:chgData name="Mina Farmanbar" userId="2a1e0098-5dc4-4049-80c3-9d1d60d2f212" providerId="ADAL" clId="{BC02AEA5-3372-47E2-9A8D-29904437E759}" dt="2024-05-20T20:29:30.452" v="641" actId="478"/>
          <ac:spMkLst>
            <pc:docMk/>
            <pc:sldMk cId="1615708211" sldId="345"/>
            <ac:spMk id="7" creationId="{CD4B4E90-F1B2-4A3B-5327-B9B326684C92}"/>
          </ac:spMkLst>
        </pc:spChg>
        <pc:spChg chg="add mod">
          <ac:chgData name="Mina Farmanbar" userId="2a1e0098-5dc4-4049-80c3-9d1d60d2f212" providerId="ADAL" clId="{BC02AEA5-3372-47E2-9A8D-29904437E759}" dt="2024-05-20T20:34:18.787" v="695" actId="20577"/>
          <ac:spMkLst>
            <pc:docMk/>
            <pc:sldMk cId="1615708211" sldId="345"/>
            <ac:spMk id="12" creationId="{B807AFC1-5B89-98D7-BCCB-259B5194598A}"/>
          </ac:spMkLst>
        </pc:spChg>
        <pc:spChg chg="add del mod">
          <ac:chgData name="Mina Farmanbar" userId="2a1e0098-5dc4-4049-80c3-9d1d60d2f212" providerId="ADAL" clId="{BC02AEA5-3372-47E2-9A8D-29904437E759}" dt="2024-05-20T20:29:39.482" v="648" actId="478"/>
          <ac:spMkLst>
            <pc:docMk/>
            <pc:sldMk cId="1615708211" sldId="345"/>
            <ac:spMk id="14" creationId="{BF4229DD-F15F-65BF-EE2A-188C66BB9CB5}"/>
          </ac:spMkLst>
        </pc:spChg>
        <pc:spChg chg="add del mod">
          <ac:chgData name="Mina Farmanbar" userId="2a1e0098-5dc4-4049-80c3-9d1d60d2f212" providerId="ADAL" clId="{BC02AEA5-3372-47E2-9A8D-29904437E759}" dt="2024-05-20T20:29:37.499" v="647" actId="478"/>
          <ac:spMkLst>
            <pc:docMk/>
            <pc:sldMk cId="1615708211" sldId="345"/>
            <ac:spMk id="15" creationId="{465729D4-A60B-4D19-A0F2-B24D83F4F406}"/>
          </ac:spMkLst>
        </pc:spChg>
        <pc:spChg chg="add del mod">
          <ac:chgData name="Mina Farmanbar" userId="2a1e0098-5dc4-4049-80c3-9d1d60d2f212" providerId="ADAL" clId="{BC02AEA5-3372-47E2-9A8D-29904437E759}" dt="2024-05-20T20:29:34.194" v="645" actId="478"/>
          <ac:spMkLst>
            <pc:docMk/>
            <pc:sldMk cId="1615708211" sldId="345"/>
            <ac:spMk id="16" creationId="{E30DDA14-CF03-0C2F-3519-6630D3E7CB74}"/>
          </ac:spMkLst>
        </pc:spChg>
        <pc:spChg chg="add del mod">
          <ac:chgData name="Mina Farmanbar" userId="2a1e0098-5dc4-4049-80c3-9d1d60d2f212" providerId="ADAL" clId="{BC02AEA5-3372-47E2-9A8D-29904437E759}" dt="2024-05-20T20:29:35.978" v="646" actId="478"/>
          <ac:spMkLst>
            <pc:docMk/>
            <pc:sldMk cId="1615708211" sldId="345"/>
            <ac:spMk id="17" creationId="{D0D6516F-C342-94CF-C986-70B7B48DF095}"/>
          </ac:spMkLst>
        </pc:spChg>
        <pc:spChg chg="add del mod">
          <ac:chgData name="Mina Farmanbar" userId="2a1e0098-5dc4-4049-80c3-9d1d60d2f212" providerId="ADAL" clId="{BC02AEA5-3372-47E2-9A8D-29904437E759}" dt="2024-05-20T20:29:31.187" v="642" actId="478"/>
          <ac:spMkLst>
            <pc:docMk/>
            <pc:sldMk cId="1615708211" sldId="345"/>
            <ac:spMk id="18" creationId="{585303FF-3028-681D-04C1-1576940F5DD0}"/>
          </ac:spMkLst>
        </pc:spChg>
        <pc:cxnChg chg="add del mod">
          <ac:chgData name="Mina Farmanbar" userId="2a1e0098-5dc4-4049-80c3-9d1d60d2f212" providerId="ADAL" clId="{BC02AEA5-3372-47E2-9A8D-29904437E759}" dt="2024-05-20T20:31:28.030" v="665" actId="478"/>
          <ac:cxnSpMkLst>
            <pc:docMk/>
            <pc:sldMk cId="1615708211" sldId="345"/>
            <ac:cxnSpMk id="20" creationId="{69F73CB6-4631-BBCB-DAB4-F30D08864026}"/>
          </ac:cxnSpMkLst>
        </pc:cxnChg>
        <pc:cxnChg chg="add del mod">
          <ac:chgData name="Mina Farmanbar" userId="2a1e0098-5dc4-4049-80c3-9d1d60d2f212" providerId="ADAL" clId="{BC02AEA5-3372-47E2-9A8D-29904437E759}" dt="2024-05-20T20:32:39.018" v="680" actId="478"/>
          <ac:cxnSpMkLst>
            <pc:docMk/>
            <pc:sldMk cId="1615708211" sldId="345"/>
            <ac:cxnSpMk id="23" creationId="{A2A2B2C4-8E6D-C347-5C01-AC3E0FAED961}"/>
          </ac:cxnSpMkLst>
        </pc:cxnChg>
        <pc:cxnChg chg="add del mod">
          <ac:chgData name="Mina Farmanbar" userId="2a1e0098-5dc4-4049-80c3-9d1d60d2f212" providerId="ADAL" clId="{BC02AEA5-3372-47E2-9A8D-29904437E759}" dt="2024-05-20T20:32:23.600" v="673" actId="478"/>
          <ac:cxnSpMkLst>
            <pc:docMk/>
            <pc:sldMk cId="1615708211" sldId="345"/>
            <ac:cxnSpMk id="25" creationId="{99E4E677-37A0-002C-37EC-CC47C23B0723}"/>
          </ac:cxnSpMkLst>
        </pc:cxnChg>
        <pc:cxnChg chg="add del mod">
          <ac:chgData name="Mina Farmanbar" userId="2a1e0098-5dc4-4049-80c3-9d1d60d2f212" providerId="ADAL" clId="{BC02AEA5-3372-47E2-9A8D-29904437E759}" dt="2024-05-20T20:32:36.544" v="679" actId="478"/>
          <ac:cxnSpMkLst>
            <pc:docMk/>
            <pc:sldMk cId="1615708211" sldId="345"/>
            <ac:cxnSpMk id="28" creationId="{82789B1C-F6C9-3D71-74FE-C3E649A53E72}"/>
          </ac:cxnSpMkLst>
        </pc:cxnChg>
        <pc:cxnChg chg="add mod">
          <ac:chgData name="Mina Farmanbar" userId="2a1e0098-5dc4-4049-80c3-9d1d60d2f212" providerId="ADAL" clId="{BC02AEA5-3372-47E2-9A8D-29904437E759}" dt="2024-05-20T20:32:52.660" v="681"/>
          <ac:cxnSpMkLst>
            <pc:docMk/>
            <pc:sldMk cId="1615708211" sldId="345"/>
            <ac:cxnSpMk id="32" creationId="{2165C963-AA5D-523E-F1CF-6B330A6985CA}"/>
          </ac:cxnSpMkLst>
        </pc:cxnChg>
      </pc:sldChg>
      <pc:sldChg chg="addSp delSp modSp add mod modNotesTx">
        <pc:chgData name="Mina Farmanbar" userId="2a1e0098-5dc4-4049-80c3-9d1d60d2f212" providerId="ADAL" clId="{BC02AEA5-3372-47E2-9A8D-29904437E759}" dt="2024-06-06T14:29:39.331" v="1292" actId="1076"/>
        <pc:sldMkLst>
          <pc:docMk/>
          <pc:sldMk cId="4184494372" sldId="346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184494372" sldId="346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9:21.908" v="1288" actId="403"/>
          <ac:spMkLst>
            <pc:docMk/>
            <pc:sldMk cId="4184494372" sldId="346"/>
            <ac:spMk id="3" creationId="{BE390E3A-E24C-E311-DB91-A53F5334F70E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4" creationId="{6570A151-73EA-18A9-2AE8-2127FC63F41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184494372" sldId="346"/>
            <ac:spMk id="5" creationId="{16FEF912-54FA-6DF8-7B1D-40A87B4BA4C5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6" creationId="{1F060761-773B-0E31-8199-77CA5135206A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9" creationId="{323C8EEB-2AA4-5C77-0319-C6C1AC53B597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0" creationId="{97E959A3-8A55-9DD4-1F12-8BF24A56772E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1" creationId="{2CB1BC61-FD62-AB26-875C-02D094CA26B6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2" creationId="{B807AFC1-5B89-98D7-BCCB-259B5194598A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3" creationId="{864AE0C0-0ABB-F983-E625-5798D5FE3DE0}"/>
          </ac:spMkLst>
        </pc:spChg>
        <pc:picChg chg="del mod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8" creationId="{A12DF1D0-FD93-4714-3040-5C22BCCE9197}"/>
          </ac:picMkLst>
        </pc:picChg>
        <pc:picChg chg="add mod">
          <ac:chgData name="Mina Farmanbar" userId="2a1e0098-5dc4-4049-80c3-9d1d60d2f212" providerId="ADAL" clId="{BC02AEA5-3372-47E2-9A8D-29904437E759}" dt="2024-06-06T14:29:39.331" v="1292" actId="1076"/>
          <ac:picMkLst>
            <pc:docMk/>
            <pc:sldMk cId="4184494372" sldId="346"/>
            <ac:picMk id="14" creationId="{0415C442-771B-0A36-E037-3DE023DDB30B}"/>
          </ac:picMkLst>
        </pc:picChg>
        <pc:picChg chg="del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1026" creationId="{C3D2A19A-C772-789E-2D3A-9DFD1FFACB65}"/>
          </ac:picMkLst>
        </pc:picChg>
        <pc:picChg chg="del mod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2050" creationId="{1DB5B4F0-A9F6-3FF8-4A6B-73155F78E6BE}"/>
          </ac:picMkLst>
        </pc:picChg>
      </pc:sldChg>
      <pc:sldChg chg="addSp delSp modSp new mod">
        <pc:chgData name="Mina Farmanbar" userId="2a1e0098-5dc4-4049-80c3-9d1d60d2f212" providerId="ADAL" clId="{BC02AEA5-3372-47E2-9A8D-29904437E759}" dt="2024-06-06T15:14:58.948" v="1316" actId="20577"/>
        <pc:sldMkLst>
          <pc:docMk/>
          <pc:sldMk cId="2171360083" sldId="347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171360083" sldId="347"/>
            <ac:spMk id="2" creationId="{7F419729-B726-DDEB-B76D-1078FF48E29D}"/>
          </ac:spMkLst>
        </pc:spChg>
        <pc:spChg chg="del">
          <ac:chgData name="Mina Farmanbar" userId="2a1e0098-5dc4-4049-80c3-9d1d60d2f212" providerId="ADAL" clId="{BC02AEA5-3372-47E2-9A8D-29904437E759}" dt="2024-05-20T20:36:11.035" v="714" actId="478"/>
          <ac:spMkLst>
            <pc:docMk/>
            <pc:sldMk cId="2171360083" sldId="347"/>
            <ac:spMk id="3" creationId="{D562BF8F-2059-2F6C-3741-7F73296ACE2C}"/>
          </ac:spMkLst>
        </pc:spChg>
        <pc:spChg chg="del">
          <ac:chgData name="Mina Farmanbar" userId="2a1e0098-5dc4-4049-80c3-9d1d60d2f212" providerId="ADAL" clId="{BC02AEA5-3372-47E2-9A8D-29904437E759}" dt="2024-05-20T20:36:10.400" v="713" actId="478"/>
          <ac:spMkLst>
            <pc:docMk/>
            <pc:sldMk cId="2171360083" sldId="347"/>
            <ac:spMk id="4" creationId="{9C006B26-9888-B499-F8F9-99EE7995389C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171360083" sldId="347"/>
            <ac:spMk id="5" creationId="{5E290CAF-0FCF-DD10-1B03-DDE8BD087432}"/>
          </ac:spMkLst>
        </pc:spChg>
        <pc:spChg chg="add mod">
          <ac:chgData name="Mina Farmanbar" userId="2a1e0098-5dc4-4049-80c3-9d1d60d2f212" providerId="ADAL" clId="{BC02AEA5-3372-47E2-9A8D-29904437E759}" dt="2024-06-06T15:14:58.948" v="1316" actId="20577"/>
          <ac:spMkLst>
            <pc:docMk/>
            <pc:sldMk cId="2171360083" sldId="347"/>
            <ac:spMk id="7" creationId="{C06A69F6-5393-2F5E-D8BD-4AE0CEEC9C84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6T15:19:45.439" v="1323" actId="6549"/>
        <pc:sldMkLst>
          <pc:docMk/>
          <pc:sldMk cId="4016917555" sldId="348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16917555" sldId="348"/>
            <ac:spMk id="2" creationId="{7F419729-B726-DDEB-B76D-1078FF48E29D}"/>
          </ac:spMkLst>
        </pc:spChg>
        <pc:spChg chg="add mod">
          <ac:chgData name="Mina Farmanbar" userId="2a1e0098-5dc4-4049-80c3-9d1d60d2f212" providerId="ADAL" clId="{BC02AEA5-3372-47E2-9A8D-29904437E759}" dt="2024-05-20T20:41:45.139" v="841" actId="1037"/>
          <ac:spMkLst>
            <pc:docMk/>
            <pc:sldMk cId="4016917555" sldId="348"/>
            <ac:spMk id="3" creationId="{84B088C9-FBDC-1BC3-E260-BF2A075F70E3}"/>
          </ac:spMkLst>
        </pc:spChg>
        <pc:spChg chg="add mod">
          <ac:chgData name="Mina Farmanbar" userId="2a1e0098-5dc4-4049-80c3-9d1d60d2f212" providerId="ADAL" clId="{BC02AEA5-3372-47E2-9A8D-29904437E759}" dt="2024-06-06T15:16:18.101" v="1317" actId="1076"/>
          <ac:spMkLst>
            <pc:docMk/>
            <pc:sldMk cId="4016917555" sldId="348"/>
            <ac:spMk id="4" creationId="{20883D9D-E7AC-CC05-7E65-6329835534EB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16917555" sldId="348"/>
            <ac:spMk id="5" creationId="{5E290CAF-0FCF-DD10-1B03-DDE8BD087432}"/>
          </ac:spMkLst>
        </pc:spChg>
        <pc:spChg chg="add del mod">
          <ac:chgData name="Mina Farmanbar" userId="2a1e0098-5dc4-4049-80c3-9d1d60d2f212" providerId="ADAL" clId="{BC02AEA5-3372-47E2-9A8D-29904437E759}" dt="2024-05-20T20:38:40.920" v="780" actId="478"/>
          <ac:spMkLst>
            <pc:docMk/>
            <pc:sldMk cId="4016917555" sldId="348"/>
            <ac:spMk id="6" creationId="{CBDC3FDC-0425-C067-E5F9-E478CA875B8A}"/>
          </ac:spMkLst>
        </pc:spChg>
        <pc:spChg chg="del mod">
          <ac:chgData name="Mina Farmanbar" userId="2a1e0098-5dc4-4049-80c3-9d1d60d2f212" providerId="ADAL" clId="{BC02AEA5-3372-47E2-9A8D-29904437E759}" dt="2024-05-20T20:37:25.689" v="736"/>
          <ac:spMkLst>
            <pc:docMk/>
            <pc:sldMk cId="4016917555" sldId="348"/>
            <ac:spMk id="7" creationId="{C06A69F6-5393-2F5E-D8BD-4AE0CEEC9C84}"/>
          </ac:spMkLst>
        </pc:spChg>
        <pc:spChg chg="add del mod">
          <ac:chgData name="Mina Farmanbar" userId="2a1e0098-5dc4-4049-80c3-9d1d60d2f212" providerId="ADAL" clId="{BC02AEA5-3372-47E2-9A8D-29904437E759}" dt="2024-05-20T20:38:38.746" v="777" actId="478"/>
          <ac:spMkLst>
            <pc:docMk/>
            <pc:sldMk cId="4016917555" sldId="348"/>
            <ac:spMk id="8" creationId="{66026825-1DFE-5215-26E6-57E9367596BB}"/>
          </ac:spMkLst>
        </pc:spChg>
        <pc:spChg chg="add del mod">
          <ac:chgData name="Mina Farmanbar" userId="2a1e0098-5dc4-4049-80c3-9d1d60d2f212" providerId="ADAL" clId="{BC02AEA5-3372-47E2-9A8D-29904437E759}" dt="2024-05-20T20:38:40.248" v="779" actId="478"/>
          <ac:spMkLst>
            <pc:docMk/>
            <pc:sldMk cId="4016917555" sldId="348"/>
            <ac:spMk id="9" creationId="{38657D32-8EED-BCE4-9358-D6058C9AC046}"/>
          </ac:spMkLst>
        </pc:spChg>
        <pc:spChg chg="add mod">
          <ac:chgData name="Mina Farmanbar" userId="2a1e0098-5dc4-4049-80c3-9d1d60d2f212" providerId="ADAL" clId="{BC02AEA5-3372-47E2-9A8D-29904437E759}" dt="2024-06-06T15:16:24.054" v="1318" actId="1076"/>
          <ac:spMkLst>
            <pc:docMk/>
            <pc:sldMk cId="4016917555" sldId="348"/>
            <ac:spMk id="10" creationId="{A72078E3-CCF5-ECE1-9AB1-A4660C72E1C6}"/>
          </ac:spMkLst>
        </pc:spChg>
        <pc:spChg chg="add mod">
          <ac:chgData name="Mina Farmanbar" userId="2a1e0098-5dc4-4049-80c3-9d1d60d2f212" providerId="ADAL" clId="{BC02AEA5-3372-47E2-9A8D-29904437E759}" dt="2024-05-20T20:39:07.531" v="786" actId="1076"/>
          <ac:spMkLst>
            <pc:docMk/>
            <pc:sldMk cId="4016917555" sldId="348"/>
            <ac:spMk id="12" creationId="{A3851D1A-5884-782A-E591-751C9B7815DD}"/>
          </ac:spMkLst>
        </pc:spChg>
        <pc:spChg chg="add mod">
          <ac:chgData name="Mina Farmanbar" userId="2a1e0098-5dc4-4049-80c3-9d1d60d2f212" providerId="ADAL" clId="{BC02AEA5-3372-47E2-9A8D-29904437E759}" dt="2024-05-20T20:39:56.723" v="802" actId="1076"/>
          <ac:spMkLst>
            <pc:docMk/>
            <pc:sldMk cId="4016917555" sldId="348"/>
            <ac:spMk id="13" creationId="{44503C1F-A1B1-1675-3C68-4901F84A0DB2}"/>
          </ac:spMkLst>
        </pc:spChg>
        <pc:spChg chg="add del mod">
          <ac:chgData name="Mina Farmanbar" userId="2a1e0098-5dc4-4049-80c3-9d1d60d2f212" providerId="ADAL" clId="{BC02AEA5-3372-47E2-9A8D-29904437E759}" dt="2024-05-20T20:40:03.636" v="805" actId="478"/>
          <ac:spMkLst>
            <pc:docMk/>
            <pc:sldMk cId="4016917555" sldId="348"/>
            <ac:spMk id="14" creationId="{9192748A-137B-884E-3245-50542E019EFD}"/>
          </ac:spMkLst>
        </pc:spChg>
        <pc:spChg chg="add mod">
          <ac:chgData name="Mina Farmanbar" userId="2a1e0098-5dc4-4049-80c3-9d1d60d2f212" providerId="ADAL" clId="{BC02AEA5-3372-47E2-9A8D-29904437E759}" dt="2024-05-20T20:40:09.453" v="808" actId="20577"/>
          <ac:spMkLst>
            <pc:docMk/>
            <pc:sldMk cId="4016917555" sldId="348"/>
            <ac:spMk id="15" creationId="{2A8779C2-C47D-84EE-9229-98CB14690E57}"/>
          </ac:spMkLst>
        </pc:spChg>
        <pc:spChg chg="add mod">
          <ac:chgData name="Mina Farmanbar" userId="2a1e0098-5dc4-4049-80c3-9d1d60d2f212" providerId="ADAL" clId="{BC02AEA5-3372-47E2-9A8D-29904437E759}" dt="2024-05-20T20:41:49.777" v="851" actId="1037"/>
          <ac:spMkLst>
            <pc:docMk/>
            <pc:sldMk cId="4016917555" sldId="348"/>
            <ac:spMk id="16" creationId="{88A60F44-C37B-78AD-95C6-C908100F0D16}"/>
          </ac:spMkLst>
        </pc:spChg>
        <pc:spChg chg="add mod">
          <ac:chgData name="Mina Farmanbar" userId="2a1e0098-5dc4-4049-80c3-9d1d60d2f212" providerId="ADAL" clId="{BC02AEA5-3372-47E2-9A8D-29904437E759}" dt="2024-05-20T20:40:32.757" v="814" actId="20577"/>
          <ac:spMkLst>
            <pc:docMk/>
            <pc:sldMk cId="4016917555" sldId="348"/>
            <ac:spMk id="17" creationId="{6CC2AE65-B5C3-30FD-DF87-85CFF6EF610A}"/>
          </ac:spMkLst>
        </pc:spChg>
        <pc:spChg chg="add mod">
          <ac:chgData name="Mina Farmanbar" userId="2a1e0098-5dc4-4049-80c3-9d1d60d2f212" providerId="ADAL" clId="{BC02AEA5-3372-47E2-9A8D-29904437E759}" dt="2024-06-06T15:16:29.180" v="1319" actId="1076"/>
          <ac:spMkLst>
            <pc:docMk/>
            <pc:sldMk cId="4016917555" sldId="348"/>
            <ac:spMk id="19" creationId="{818D136E-F07F-C927-5110-7223967214BA}"/>
          </ac:spMkLst>
        </pc:spChg>
        <pc:spChg chg="add mod">
          <ac:chgData name="Mina Farmanbar" userId="2a1e0098-5dc4-4049-80c3-9d1d60d2f212" providerId="ADAL" clId="{BC02AEA5-3372-47E2-9A8D-29904437E759}" dt="2024-06-06T15:18:00.782" v="1321" actId="1036"/>
          <ac:spMkLst>
            <pc:docMk/>
            <pc:sldMk cId="4016917555" sldId="348"/>
            <ac:spMk id="20" creationId="{0C401F30-496B-3C67-6EB3-603D1AE03E29}"/>
          </ac:spMkLst>
        </pc:spChg>
        <pc:spChg chg="add mod">
          <ac:chgData name="Mina Farmanbar" userId="2a1e0098-5dc4-4049-80c3-9d1d60d2f212" providerId="ADAL" clId="{BC02AEA5-3372-47E2-9A8D-29904437E759}" dt="2024-06-06T15:19:45.439" v="1323" actId="6549"/>
          <ac:spMkLst>
            <pc:docMk/>
            <pc:sldMk cId="4016917555" sldId="348"/>
            <ac:spMk id="21" creationId="{ADB4C0DB-01E6-0179-104B-8F325E94A15C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6T15:27:38.717" v="1343" actId="20577"/>
        <pc:sldMkLst>
          <pc:docMk/>
          <pc:sldMk cId="310988373" sldId="349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10988373" sldId="349"/>
            <ac:spMk id="2" creationId="{7F419729-B726-DDEB-B76D-1078FF48E29D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3" creationId="{84B088C9-FBDC-1BC3-E260-BF2A075F70E3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4" creationId="{20883D9D-E7AC-CC05-7E65-6329835534EB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10988373" sldId="349"/>
            <ac:spMk id="5" creationId="{5E290CAF-0FCF-DD10-1B03-DDE8BD087432}"/>
          </ac:spMkLst>
        </pc:spChg>
        <pc:spChg chg="add mod">
          <ac:chgData name="Mina Farmanbar" userId="2a1e0098-5dc4-4049-80c3-9d1d60d2f212" providerId="ADAL" clId="{BC02AEA5-3372-47E2-9A8D-29904437E759}" dt="2024-06-06T15:22:28.151" v="1331" actId="6549"/>
          <ac:spMkLst>
            <pc:docMk/>
            <pc:sldMk cId="310988373" sldId="349"/>
            <ac:spMk id="6" creationId="{E9462EEF-94AD-4C20-CB5F-9B35A7864D5B}"/>
          </ac:spMkLst>
        </pc:spChg>
        <pc:spChg chg="add mod">
          <ac:chgData name="Mina Farmanbar" userId="2a1e0098-5dc4-4049-80c3-9d1d60d2f212" providerId="ADAL" clId="{BC02AEA5-3372-47E2-9A8D-29904437E759}" dt="2024-06-06T15:22:25.516" v="1329" actId="6549"/>
          <ac:spMkLst>
            <pc:docMk/>
            <pc:sldMk cId="310988373" sldId="349"/>
            <ac:spMk id="7" creationId="{51AED8BC-8F03-7298-E777-009BE958C035}"/>
          </ac:spMkLst>
        </pc:spChg>
        <pc:spChg chg="add mod">
          <ac:chgData name="Mina Farmanbar" userId="2a1e0098-5dc4-4049-80c3-9d1d60d2f212" providerId="ADAL" clId="{BC02AEA5-3372-47E2-9A8D-29904437E759}" dt="2024-06-06T15:22:22.983" v="1327" actId="6549"/>
          <ac:spMkLst>
            <pc:docMk/>
            <pc:sldMk cId="310988373" sldId="349"/>
            <ac:spMk id="8" creationId="{09ACB594-BF23-87A5-CCDF-5C05C489A6B1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0" creationId="{A72078E3-CCF5-ECE1-9AB1-A4660C72E1C6}"/>
          </ac:spMkLst>
        </pc:spChg>
        <pc:spChg chg="add del mod">
          <ac:chgData name="Mina Farmanbar" userId="2a1e0098-5dc4-4049-80c3-9d1d60d2f212" providerId="ADAL" clId="{BC02AEA5-3372-47E2-9A8D-29904437E759}" dt="2024-05-20T20:53:20.863" v="963"/>
          <ac:spMkLst>
            <pc:docMk/>
            <pc:sldMk cId="310988373" sldId="349"/>
            <ac:spMk id="11" creationId="{9B9C36C2-DD6E-B4A1-A09A-4FDA50791CAC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12" creationId="{A3851D1A-5884-782A-E591-751C9B7815DD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13" creationId="{44503C1F-A1B1-1675-3C68-4901F84A0DB2}"/>
          </ac:spMkLst>
        </pc:spChg>
        <pc:spChg chg="add mod">
          <ac:chgData name="Mina Farmanbar" userId="2a1e0098-5dc4-4049-80c3-9d1d60d2f212" providerId="ADAL" clId="{BC02AEA5-3372-47E2-9A8D-29904437E759}" dt="2024-05-20T20:53:29.292" v="971" actId="1076"/>
          <ac:spMkLst>
            <pc:docMk/>
            <pc:sldMk cId="310988373" sldId="349"/>
            <ac:spMk id="14" creationId="{8BD20499-915A-8095-F268-C568FAE6BCCC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5" creationId="{2A8779C2-C47D-84EE-9229-98CB14690E57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6" creationId="{88A60F44-C37B-78AD-95C6-C908100F0D16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7" creationId="{6CC2AE65-B5C3-30FD-DF87-85CFF6EF610A}"/>
          </ac:spMkLst>
        </pc:spChg>
        <pc:spChg chg="add mod">
          <ac:chgData name="Mina Farmanbar" userId="2a1e0098-5dc4-4049-80c3-9d1d60d2f212" providerId="ADAL" clId="{BC02AEA5-3372-47E2-9A8D-29904437E759}" dt="2024-06-06T15:23:17.555" v="1339" actId="6549"/>
          <ac:spMkLst>
            <pc:docMk/>
            <pc:sldMk cId="310988373" sldId="349"/>
            <ac:spMk id="18" creationId="{994D068F-9FC0-B5A1-36CF-CD8F100BC5DE}"/>
          </ac:spMkLst>
        </pc:spChg>
        <pc:spChg chg="del">
          <ac:chgData name="Mina Farmanbar" userId="2a1e0098-5dc4-4049-80c3-9d1d60d2f212" providerId="ADAL" clId="{BC02AEA5-3372-47E2-9A8D-29904437E759}" dt="2024-05-20T20:45:45.079" v="890" actId="478"/>
          <ac:spMkLst>
            <pc:docMk/>
            <pc:sldMk cId="310988373" sldId="349"/>
            <ac:spMk id="19" creationId="{818D136E-F07F-C927-5110-7223967214BA}"/>
          </ac:spMkLst>
        </pc:spChg>
        <pc:spChg chg="del">
          <ac:chgData name="Mina Farmanbar" userId="2a1e0098-5dc4-4049-80c3-9d1d60d2f212" providerId="ADAL" clId="{BC02AEA5-3372-47E2-9A8D-29904437E759}" dt="2024-05-20T20:45:45.079" v="890" actId="478"/>
          <ac:spMkLst>
            <pc:docMk/>
            <pc:sldMk cId="310988373" sldId="349"/>
            <ac:spMk id="20" creationId="{0C401F30-496B-3C67-6EB3-603D1AE03E29}"/>
          </ac:spMkLst>
        </pc:spChg>
        <pc:spChg chg="mod">
          <ac:chgData name="Mina Farmanbar" userId="2a1e0098-5dc4-4049-80c3-9d1d60d2f212" providerId="ADAL" clId="{BC02AEA5-3372-47E2-9A8D-29904437E759}" dt="2024-06-06T15:22:31.123" v="1333" actId="6549"/>
          <ac:spMkLst>
            <pc:docMk/>
            <pc:sldMk cId="310988373" sldId="349"/>
            <ac:spMk id="21" creationId="{ADB4C0DB-01E6-0179-104B-8F325E94A15C}"/>
          </ac:spMkLst>
        </pc:spChg>
      </pc:sldChg>
      <pc:sldChg chg="addSp delSp modSp add del mod modNotesTx">
        <pc:chgData name="Mina Farmanbar" userId="2a1e0098-5dc4-4049-80c3-9d1d60d2f212" providerId="ADAL" clId="{BC02AEA5-3372-47E2-9A8D-29904437E759}" dt="2024-05-20T21:08:18.595" v="1101" actId="47"/>
        <pc:sldMkLst>
          <pc:docMk/>
          <pc:sldMk cId="2899749127" sldId="350"/>
        </pc:sldMkLst>
        <pc:spChg chg="add mod">
          <ac:chgData name="Mina Farmanbar" userId="2a1e0098-5dc4-4049-80c3-9d1d60d2f212" providerId="ADAL" clId="{BC02AEA5-3372-47E2-9A8D-29904437E759}" dt="2024-05-20T21:02:27.705" v="1056" actId="20577"/>
          <ac:spMkLst>
            <pc:docMk/>
            <pc:sldMk cId="2899749127" sldId="350"/>
            <ac:spMk id="3" creationId="{0952A2CE-F760-F64B-45CA-87BB64B5AD2E}"/>
          </ac:spMkLst>
        </pc:spChg>
        <pc:spChg chg="del mod">
          <ac:chgData name="Mina Farmanbar" userId="2a1e0098-5dc4-4049-80c3-9d1d60d2f212" providerId="ADAL" clId="{BC02AEA5-3372-47E2-9A8D-29904437E759}" dt="2024-05-20T21:01:51.168" v="1046" actId="478"/>
          <ac:spMkLst>
            <pc:docMk/>
            <pc:sldMk cId="2899749127" sldId="350"/>
            <ac:spMk id="6" creationId="{E9462EEF-94AD-4C20-CB5F-9B35A7864D5B}"/>
          </ac:spMkLst>
        </pc:spChg>
        <pc:spChg chg="mod">
          <ac:chgData name="Mina Farmanbar" userId="2a1e0098-5dc4-4049-80c3-9d1d60d2f212" providerId="ADAL" clId="{BC02AEA5-3372-47E2-9A8D-29904437E759}" dt="2024-05-20T21:01:53.370" v="1047" actId="1076"/>
          <ac:spMkLst>
            <pc:docMk/>
            <pc:sldMk cId="2899749127" sldId="350"/>
            <ac:spMk id="7" creationId="{51AED8BC-8F03-7298-E777-009BE958C035}"/>
          </ac:spMkLst>
        </pc:spChg>
        <pc:spChg chg="mod">
          <ac:chgData name="Mina Farmanbar" userId="2a1e0098-5dc4-4049-80c3-9d1d60d2f212" providerId="ADAL" clId="{BC02AEA5-3372-47E2-9A8D-29904437E759}" dt="2024-05-20T20:59:11.903" v="1021" actId="20577"/>
          <ac:spMkLst>
            <pc:docMk/>
            <pc:sldMk cId="2899749127" sldId="350"/>
            <ac:spMk id="21" creationId="{ADB4C0DB-01E6-0179-104B-8F325E94A15C}"/>
          </ac:spMkLst>
        </pc:spChg>
      </pc:sldChg>
      <pc:sldChg chg="addSp delSp modSp new del mod modClrScheme chgLayout modNotesTx">
        <pc:chgData name="Mina Farmanbar" userId="2a1e0098-5dc4-4049-80c3-9d1d60d2f212" providerId="ADAL" clId="{BC02AEA5-3372-47E2-9A8D-29904437E759}" dt="2024-06-07T09:24:02.680" v="1794" actId="47"/>
        <pc:sldMkLst>
          <pc:docMk/>
          <pc:sldMk cId="1189433647" sldId="351"/>
        </pc:sldMkLst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2" creationId="{C67A52C6-D8B0-63CC-B6C5-A525201825D2}"/>
          </ac:spMkLst>
        </pc:spChg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3" creationId="{C0AE3AC3-FA3F-FD6E-F814-F5129A60F3EF}"/>
          </ac:spMkLst>
        </pc:spChg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4" creationId="{B7C621E9-9EC8-6FD7-BE26-C5A3E371E715}"/>
          </ac:spMkLst>
        </pc:spChg>
        <pc:spChg chg="mod ord">
          <ac:chgData name="Mina Farmanbar" userId="2a1e0098-5dc4-4049-80c3-9d1d60d2f212" providerId="ADAL" clId="{BC02AEA5-3372-47E2-9A8D-29904437E759}" dt="2024-05-24T09:30:58.941" v="1170"/>
          <ac:spMkLst>
            <pc:docMk/>
            <pc:sldMk cId="1189433647" sldId="351"/>
            <ac:spMk id="5" creationId="{8A0F8E61-E4D8-4573-B14E-A80CAF9DDA9C}"/>
          </ac:spMkLst>
        </pc:spChg>
        <pc:spChg chg="add del mod">
          <ac:chgData name="Mina Farmanbar" userId="2a1e0098-5dc4-4049-80c3-9d1d60d2f212" providerId="ADAL" clId="{BC02AEA5-3372-47E2-9A8D-29904437E759}" dt="2024-05-20T21:05:28.751" v="1079"/>
          <ac:spMkLst>
            <pc:docMk/>
            <pc:sldMk cId="1189433647" sldId="351"/>
            <ac:spMk id="9" creationId="{E35E6F3B-DACE-4EA8-995E-AF4D13C831D6}"/>
          </ac:spMkLst>
        </pc:spChg>
        <pc:spChg chg="add mod">
          <ac:chgData name="Mina Farmanbar" userId="2a1e0098-5dc4-4049-80c3-9d1d60d2f212" providerId="ADAL" clId="{BC02AEA5-3372-47E2-9A8D-29904437E759}" dt="2024-05-24T09:30:58.941" v="1170"/>
          <ac:spMkLst>
            <pc:docMk/>
            <pc:sldMk cId="1189433647" sldId="351"/>
            <ac:spMk id="12" creationId="{9B5C53A7-364C-EFA0-98BB-DFFCEACA899A}"/>
          </ac:spMkLst>
        </pc:spChg>
        <pc:picChg chg="add mod">
          <ac:chgData name="Mina Farmanbar" userId="2a1e0098-5dc4-4049-80c3-9d1d60d2f212" providerId="ADAL" clId="{BC02AEA5-3372-47E2-9A8D-29904437E759}" dt="2024-05-20T21:02:54.484" v="1059" actId="26606"/>
          <ac:picMkLst>
            <pc:docMk/>
            <pc:sldMk cId="1189433647" sldId="351"/>
            <ac:picMk id="7" creationId="{786E0469-D19D-F333-D51D-B37A63A7E309}"/>
          </ac:picMkLst>
        </pc:picChg>
      </pc:sldChg>
      <pc:sldChg chg="addSp delSp modSp new mod modNotesTx">
        <pc:chgData name="Mina Farmanbar" userId="2a1e0098-5dc4-4049-80c3-9d1d60d2f212" providerId="ADAL" clId="{BC02AEA5-3372-47E2-9A8D-29904437E759}" dt="2024-06-12T18:51:34.186" v="2615" actId="20577"/>
        <pc:sldMkLst>
          <pc:docMk/>
          <pc:sldMk cId="2903726376" sldId="352"/>
        </pc:sldMkLst>
        <pc:spChg chg="mod">
          <ac:chgData name="Mina Farmanbar" userId="2a1e0098-5dc4-4049-80c3-9d1d60d2f212" providerId="ADAL" clId="{BC02AEA5-3372-47E2-9A8D-29904437E759}" dt="2024-06-06T16:39:13.562" v="1497" actId="6549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BC02AEA5-3372-47E2-9A8D-29904437E759}" dt="2024-06-12T18:51:34.186" v="2615" actId="20577"/>
          <ac:spMkLst>
            <pc:docMk/>
            <pc:sldMk cId="2903726376" sldId="352"/>
            <ac:spMk id="3" creationId="{6F18D212-8968-9010-A63A-114775818B99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903726376" sldId="352"/>
            <ac:spMk id="4" creationId="{E33084A5-50FA-6DBF-6C42-7436F9CCA65E}"/>
          </ac:spMkLst>
        </pc:spChg>
        <pc:spChg chg="add del mod">
          <ac:chgData name="Mina Farmanbar" userId="2a1e0098-5dc4-4049-80c3-9d1d60d2f212" providerId="ADAL" clId="{BC02AEA5-3372-47E2-9A8D-29904437E759}" dt="2024-06-06T16:39:59.168" v="1505"/>
          <ac:spMkLst>
            <pc:docMk/>
            <pc:sldMk cId="2903726376" sldId="352"/>
            <ac:spMk id="6" creationId="{355CF2F2-CBC9-BDF7-5A72-35892F1893CB}"/>
          </ac:spMkLst>
        </pc:spChg>
      </pc:sldChg>
      <pc:sldChg chg="addSp modSp add mod">
        <pc:chgData name="Mina Farmanbar" userId="2a1e0098-5dc4-4049-80c3-9d1d60d2f212" providerId="ADAL" clId="{BC02AEA5-3372-47E2-9A8D-29904437E759}" dt="2024-06-06T14:28:13.302" v="1283" actId="207"/>
        <pc:sldMkLst>
          <pc:docMk/>
          <pc:sldMk cId="30222250" sldId="353"/>
        </pc:sldMkLst>
        <pc:spChg chg="mod">
          <ac:chgData name="Mina Farmanbar" userId="2a1e0098-5dc4-4049-80c3-9d1d60d2f212" providerId="ADAL" clId="{BC02AEA5-3372-47E2-9A8D-29904437E759}" dt="2024-06-06T14:27:51.104" v="1279"/>
          <ac:spMkLst>
            <pc:docMk/>
            <pc:sldMk cId="30222250" sldId="353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8:13.302" v="1283" actId="207"/>
          <ac:spMkLst>
            <pc:docMk/>
            <pc:sldMk cId="30222250" sldId="353"/>
            <ac:spMk id="7" creationId="{44C5E6C7-C11E-5261-46E7-4BCFD683E089}"/>
          </ac:spMkLst>
        </pc:spChg>
      </pc:sldChg>
      <pc:sldChg chg="delSp modSp new mod modNotesTx">
        <pc:chgData name="Mina Farmanbar" userId="2a1e0098-5dc4-4049-80c3-9d1d60d2f212" providerId="ADAL" clId="{BC02AEA5-3372-47E2-9A8D-29904437E759}" dt="2024-06-11T22:08:39.367" v="1843" actId="6549"/>
        <pc:sldMkLst>
          <pc:docMk/>
          <pc:sldMk cId="1686468979" sldId="354"/>
        </pc:sldMkLst>
        <pc:spChg chg="mod">
          <ac:chgData name="Mina Farmanbar" userId="2a1e0098-5dc4-4049-80c3-9d1d60d2f212" providerId="ADAL" clId="{BC02AEA5-3372-47E2-9A8D-29904437E759}" dt="2024-06-06T16:18:01.567" v="1453" actId="122"/>
          <ac:spMkLst>
            <pc:docMk/>
            <pc:sldMk cId="1686468979" sldId="354"/>
            <ac:spMk id="3" creationId="{80939D29-C97B-D432-E583-9D839762975B}"/>
          </ac:spMkLst>
        </pc:spChg>
        <pc:spChg chg="del">
          <ac:chgData name="Mina Farmanbar" userId="2a1e0098-5dc4-4049-80c3-9d1d60d2f212" providerId="ADAL" clId="{BC02AEA5-3372-47E2-9A8D-29904437E759}" dt="2024-06-06T16:17:53.087" v="1445" actId="478"/>
          <ac:spMkLst>
            <pc:docMk/>
            <pc:sldMk cId="1686468979" sldId="354"/>
            <ac:spMk id="4" creationId="{6E075F3D-EA7D-43A5-B7D0-468B5389890D}"/>
          </ac:spMkLst>
        </pc:spChg>
      </pc:sldChg>
      <pc:sldChg chg="addSp delSp modSp add mod ord modNotesTx">
        <pc:chgData name="Mina Farmanbar" userId="2a1e0098-5dc4-4049-80c3-9d1d60d2f212" providerId="ADAL" clId="{BC02AEA5-3372-47E2-9A8D-29904437E759}" dt="2024-06-12T18:16:53.327" v="2082" actId="207"/>
        <pc:sldMkLst>
          <pc:docMk/>
          <pc:sldMk cId="2102323869" sldId="355"/>
        </pc:sldMkLst>
        <pc:spChg chg="mod">
          <ac:chgData name="Mina Farmanbar" userId="2a1e0098-5dc4-4049-80c3-9d1d60d2f212" providerId="ADAL" clId="{BC02AEA5-3372-47E2-9A8D-29904437E759}" dt="2024-06-12T18:16:53.327" v="2082" actId="207"/>
          <ac:spMkLst>
            <pc:docMk/>
            <pc:sldMk cId="2102323869" sldId="355"/>
            <ac:spMk id="4" creationId="{5B931490-C9ED-96C9-F096-E0E231EFE937}"/>
          </ac:spMkLst>
        </pc:spChg>
        <pc:picChg chg="add mod">
          <ac:chgData name="Mina Farmanbar" userId="2a1e0098-5dc4-4049-80c3-9d1d60d2f212" providerId="ADAL" clId="{BC02AEA5-3372-47E2-9A8D-29904437E759}" dt="2024-06-07T09:25:17.913" v="1802" actId="1076"/>
          <ac:picMkLst>
            <pc:docMk/>
            <pc:sldMk cId="2102323869" sldId="355"/>
            <ac:picMk id="3" creationId="{6221A46E-B3F4-508D-88F4-BC2451470060}"/>
          </ac:picMkLst>
        </pc:picChg>
        <pc:picChg chg="del mod">
          <ac:chgData name="Mina Farmanbar" userId="2a1e0098-5dc4-4049-80c3-9d1d60d2f212" providerId="ADAL" clId="{BC02AEA5-3372-47E2-9A8D-29904437E759}" dt="2024-06-07T09:25:08.680" v="1798" actId="478"/>
          <ac:picMkLst>
            <pc:docMk/>
            <pc:sldMk cId="2102323869" sldId="355"/>
            <ac:picMk id="4098" creationId="{3DA736ED-DB3C-1F7F-708A-E5174347C20D}"/>
          </ac:picMkLst>
        </pc:picChg>
      </pc:sldChg>
      <pc:sldChg chg="addSp delSp modSp add mod ord">
        <pc:chgData name="Mina Farmanbar" userId="2a1e0098-5dc4-4049-80c3-9d1d60d2f212" providerId="ADAL" clId="{BC02AEA5-3372-47E2-9A8D-29904437E759}" dt="2024-06-12T18:57:40.061" v="2621" actId="478"/>
        <pc:sldMkLst>
          <pc:docMk/>
          <pc:sldMk cId="3716605773" sldId="356"/>
        </pc:sldMkLst>
        <pc:spChg chg="mod">
          <ac:chgData name="Mina Farmanbar" userId="2a1e0098-5dc4-4049-80c3-9d1d60d2f212" providerId="ADAL" clId="{BC02AEA5-3372-47E2-9A8D-29904437E759}" dt="2024-06-06T16:40:16.742" v="1509" actId="6549"/>
          <ac:spMkLst>
            <pc:docMk/>
            <pc:sldMk cId="3716605773" sldId="356"/>
            <ac:spMk id="4" creationId="{5B931490-C9ED-96C9-F096-E0E231EFE937}"/>
          </ac:spMkLst>
        </pc:spChg>
        <pc:spChg chg="del">
          <ac:chgData name="Mina Farmanbar" userId="2a1e0098-5dc4-4049-80c3-9d1d60d2f212" providerId="ADAL" clId="{BC02AEA5-3372-47E2-9A8D-29904437E759}" dt="2024-06-12T18:57:40.061" v="2621" actId="478"/>
          <ac:spMkLst>
            <pc:docMk/>
            <pc:sldMk cId="3716605773" sldId="356"/>
            <ac:spMk id="6" creationId="{406A5BB2-D05B-64E8-E64B-70EA10C0E316}"/>
          </ac:spMkLst>
        </pc:spChg>
        <pc:spChg chg="add mod">
          <ac:chgData name="Mina Farmanbar" userId="2a1e0098-5dc4-4049-80c3-9d1d60d2f212" providerId="ADAL" clId="{BC02AEA5-3372-47E2-9A8D-29904437E759}" dt="2024-06-12T18:57:40.061" v="2621" actId="478"/>
          <ac:spMkLst>
            <pc:docMk/>
            <pc:sldMk cId="3716605773" sldId="356"/>
            <ac:spMk id="7" creationId="{076263F6-5F71-1593-9798-EDAC52608F7D}"/>
          </ac:spMkLst>
        </pc:spChg>
        <pc:picChg chg="del">
          <ac:chgData name="Mina Farmanbar" userId="2a1e0098-5dc4-4049-80c3-9d1d60d2f212" providerId="ADAL" clId="{BC02AEA5-3372-47E2-9A8D-29904437E759}" dt="2024-06-06T16:15:57.509" v="1439" actId="478"/>
          <ac:picMkLst>
            <pc:docMk/>
            <pc:sldMk cId="3716605773" sldId="356"/>
            <ac:picMk id="4098" creationId="{3DA736ED-DB3C-1F7F-708A-E5174347C20D}"/>
          </ac:picMkLst>
        </pc:picChg>
      </pc:sldChg>
      <pc:sldChg chg="modSp new mod modNotesTx">
        <pc:chgData name="Mina Farmanbar" userId="2a1e0098-5dc4-4049-80c3-9d1d60d2f212" providerId="ADAL" clId="{BC02AEA5-3372-47E2-9A8D-29904437E759}" dt="2024-06-12T18:06:02.071" v="1851" actId="6549"/>
        <pc:sldMkLst>
          <pc:docMk/>
          <pc:sldMk cId="2500637391" sldId="357"/>
        </pc:sldMkLst>
        <pc:spChg chg="mod">
          <ac:chgData name="Mina Farmanbar" userId="2a1e0098-5dc4-4049-80c3-9d1d60d2f212" providerId="ADAL" clId="{BC02AEA5-3372-47E2-9A8D-29904437E759}" dt="2024-06-06T16:19:05.931" v="1459" actId="403"/>
          <ac:spMkLst>
            <pc:docMk/>
            <pc:sldMk cId="2500637391" sldId="357"/>
            <ac:spMk id="3" creationId="{2D63D36B-94E4-0935-B8BA-42B4A716897A}"/>
          </ac:spMkLst>
        </pc:spChg>
      </pc:sldChg>
      <pc:sldChg chg="addSp delSp modSp add mod ord modNotesTx">
        <pc:chgData name="Mina Farmanbar" userId="2a1e0098-5dc4-4049-80c3-9d1d60d2f212" providerId="ADAL" clId="{BC02AEA5-3372-47E2-9A8D-29904437E759}" dt="2024-06-11T22:09:00.591" v="1846" actId="6549"/>
        <pc:sldMkLst>
          <pc:docMk/>
          <pc:sldMk cId="2984171324" sldId="358"/>
        </pc:sldMkLst>
        <pc:spChg chg="del mod">
          <ac:chgData name="Mina Farmanbar" userId="2a1e0098-5dc4-4049-80c3-9d1d60d2f212" providerId="ADAL" clId="{BC02AEA5-3372-47E2-9A8D-29904437E759}" dt="2024-06-06T16:37:12.908" v="1481"/>
          <ac:spMkLst>
            <pc:docMk/>
            <pc:sldMk cId="2984171324" sldId="358"/>
            <ac:spMk id="3" creationId="{336846F5-2F52-8331-FC13-921FAFB22EBC}"/>
          </ac:spMkLst>
        </pc:spChg>
        <pc:spChg chg="add mod">
          <ac:chgData name="Mina Farmanbar" userId="2a1e0098-5dc4-4049-80c3-9d1d60d2f212" providerId="ADAL" clId="{BC02AEA5-3372-47E2-9A8D-29904437E759}" dt="2024-06-07T09:10:34.670" v="1534" actId="20577"/>
          <ac:spMkLst>
            <pc:docMk/>
            <pc:sldMk cId="2984171324" sldId="358"/>
            <ac:spMk id="3" creationId="{96FFCA8A-54CC-4DF8-9F93-F849F2C8E245}"/>
          </ac:spMkLst>
        </pc:spChg>
        <pc:spChg chg="mod">
          <ac:chgData name="Mina Farmanbar" userId="2a1e0098-5dc4-4049-80c3-9d1d60d2f212" providerId="ADAL" clId="{BC02AEA5-3372-47E2-9A8D-29904437E759}" dt="2024-06-07T09:10:11.427" v="1525"/>
          <ac:spMkLst>
            <pc:docMk/>
            <pc:sldMk cId="2984171324" sldId="358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6-07T09:10:13.769" v="1527"/>
          <ac:spMkLst>
            <pc:docMk/>
            <pc:sldMk cId="2984171324" sldId="358"/>
            <ac:spMk id="6" creationId="{406A5BB2-D05B-64E8-E64B-70EA10C0E316}"/>
          </ac:spMkLst>
        </pc:spChg>
        <pc:picChg chg="mod">
          <ac:chgData name="Mina Farmanbar" userId="2a1e0098-5dc4-4049-80c3-9d1d60d2f212" providerId="ADAL" clId="{BC02AEA5-3372-47E2-9A8D-29904437E759}" dt="2024-06-06T16:37:25.537" v="1486" actId="1076"/>
          <ac:picMkLst>
            <pc:docMk/>
            <pc:sldMk cId="2984171324" sldId="358"/>
            <ac:picMk id="2050" creationId="{E7560A03-4125-3F69-EE0F-EA7FF39DF39A}"/>
          </ac:picMkLst>
        </pc:picChg>
      </pc:sldChg>
      <pc:sldChg chg="modSp add mod modNotesTx">
        <pc:chgData name="Mina Farmanbar" userId="2a1e0098-5dc4-4049-80c3-9d1d60d2f212" providerId="ADAL" clId="{BC02AEA5-3372-47E2-9A8D-29904437E759}" dt="2024-06-06T16:41:10.185" v="1510" actId="20577"/>
        <pc:sldMkLst>
          <pc:docMk/>
          <pc:sldMk cId="3518625769" sldId="370"/>
        </pc:sldMkLst>
        <pc:spChg chg="mod">
          <ac:chgData name="Mina Farmanbar" userId="2a1e0098-5dc4-4049-80c3-9d1d60d2f212" providerId="ADAL" clId="{BC02AEA5-3372-47E2-9A8D-29904437E759}" dt="2024-06-06T16:35:55.023" v="1476" actId="255"/>
          <ac:spMkLst>
            <pc:docMk/>
            <pc:sldMk cId="3518625769" sldId="370"/>
            <ac:spMk id="2" creationId="{94DB8287-6178-6F17-1E2E-A7D1BE0828BB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7T09:23:56.789" v="1793" actId="14100"/>
        <pc:sldMkLst>
          <pc:docMk/>
          <pc:sldMk cId="2986174611" sldId="371"/>
        </pc:sldMkLst>
        <pc:spChg chg="mod">
          <ac:chgData name="Mina Farmanbar" userId="2a1e0098-5dc4-4049-80c3-9d1d60d2f212" providerId="ADAL" clId="{BC02AEA5-3372-47E2-9A8D-29904437E759}" dt="2024-06-07T09:17:12.752" v="1627" actId="1076"/>
          <ac:spMkLst>
            <pc:docMk/>
            <pc:sldMk cId="2986174611" sldId="371"/>
            <ac:spMk id="2" creationId="{7F419729-B726-DDEB-B76D-1078FF48E29D}"/>
          </ac:spMkLst>
        </pc:spChg>
        <pc:spChg chg="add 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3" creationId="{15622F69-877E-5F85-7379-731C9B499A02}"/>
          </ac:spMkLst>
        </pc:spChg>
        <pc:spChg chg="mod">
          <ac:chgData name="Mina Farmanbar" userId="2a1e0098-5dc4-4049-80c3-9d1d60d2f212" providerId="ADAL" clId="{BC02AEA5-3372-47E2-9A8D-29904437E759}" dt="2024-06-07T09:15:40.633" v="1612" actId="404"/>
          <ac:spMkLst>
            <pc:docMk/>
            <pc:sldMk cId="2986174611" sldId="371"/>
            <ac:spMk id="5" creationId="{5E290CAF-0FCF-DD10-1B03-DDE8BD087432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6" creationId="{E9462EEF-94AD-4C20-CB5F-9B35A7864D5B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7" creationId="{51AED8BC-8F03-7298-E777-009BE958C035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8" creationId="{09ACB594-BF23-87A5-CCDF-5C05C489A6B1}"/>
          </ac:spMkLst>
        </pc:spChg>
        <pc:spChg chg="add mod">
          <ac:chgData name="Mina Farmanbar" userId="2a1e0098-5dc4-4049-80c3-9d1d60d2f212" providerId="ADAL" clId="{BC02AEA5-3372-47E2-9A8D-29904437E759}" dt="2024-06-07T09:20:23.792" v="1683" actId="1076"/>
          <ac:spMkLst>
            <pc:docMk/>
            <pc:sldMk cId="2986174611" sldId="371"/>
            <ac:spMk id="9" creationId="{612094CA-B646-5CEF-5553-96BF136949A3}"/>
          </ac:spMkLst>
        </pc:spChg>
        <pc:spChg chg="add mod">
          <ac:chgData name="Mina Farmanbar" userId="2a1e0098-5dc4-4049-80c3-9d1d60d2f212" providerId="ADAL" clId="{BC02AEA5-3372-47E2-9A8D-29904437E759}" dt="2024-06-07T09:20:20.917" v="1682" actId="1076"/>
          <ac:spMkLst>
            <pc:docMk/>
            <pc:sldMk cId="2986174611" sldId="371"/>
            <ac:spMk id="10" creationId="{50F56B77-31D6-B848-3417-01EDB8954C3E}"/>
          </ac:spMkLst>
        </pc:spChg>
        <pc:spChg chg="add mod">
          <ac:chgData name="Mina Farmanbar" userId="2a1e0098-5dc4-4049-80c3-9d1d60d2f212" providerId="ADAL" clId="{BC02AEA5-3372-47E2-9A8D-29904437E759}" dt="2024-06-07T09:23:51.879" v="1792" actId="6549"/>
          <ac:spMkLst>
            <pc:docMk/>
            <pc:sldMk cId="2986174611" sldId="371"/>
            <ac:spMk id="11" creationId="{823C20D7-28F4-99A6-EA5D-42251A378695}"/>
          </ac:spMkLst>
        </pc:spChg>
        <pc:spChg chg="add mod">
          <ac:chgData name="Mina Farmanbar" userId="2a1e0098-5dc4-4049-80c3-9d1d60d2f212" providerId="ADAL" clId="{BC02AEA5-3372-47E2-9A8D-29904437E759}" dt="2024-06-07T09:23:56.789" v="1793" actId="14100"/>
          <ac:spMkLst>
            <pc:docMk/>
            <pc:sldMk cId="2986174611" sldId="371"/>
            <ac:spMk id="12" creationId="{B0582086-DE93-645F-FA51-82E972D7F99C}"/>
          </ac:spMkLst>
        </pc:spChg>
        <pc:spChg chg="add mod">
          <ac:chgData name="Mina Farmanbar" userId="2a1e0098-5dc4-4049-80c3-9d1d60d2f212" providerId="ADAL" clId="{BC02AEA5-3372-47E2-9A8D-29904437E759}" dt="2024-06-07T09:21:22.052" v="1710" actId="20577"/>
          <ac:spMkLst>
            <pc:docMk/>
            <pc:sldMk cId="2986174611" sldId="371"/>
            <ac:spMk id="13" creationId="{54E56B70-7C96-E5B9-3136-545C6DF2A2CD}"/>
          </ac:spMkLst>
        </pc:spChg>
        <pc:spChg chg="add del 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14" creationId="{8BD20499-915A-8095-F268-C568FAE6BCCC}"/>
          </ac:spMkLst>
        </pc:spChg>
        <pc:spChg chg="add mod">
          <ac:chgData name="Mina Farmanbar" userId="2a1e0098-5dc4-4049-80c3-9d1d60d2f212" providerId="ADAL" clId="{BC02AEA5-3372-47E2-9A8D-29904437E759}" dt="2024-06-07T09:23:06.865" v="1790" actId="20577"/>
          <ac:spMkLst>
            <pc:docMk/>
            <pc:sldMk cId="2986174611" sldId="371"/>
            <ac:spMk id="15" creationId="{643F2012-309E-80FD-7B3E-F127B0D2B3DA}"/>
          </ac:spMkLst>
        </pc:spChg>
        <pc:spChg chg="add mod">
          <ac:chgData name="Mina Farmanbar" userId="2a1e0098-5dc4-4049-80c3-9d1d60d2f212" providerId="ADAL" clId="{BC02AEA5-3372-47E2-9A8D-29904437E759}" dt="2024-06-07T09:22:35.024" v="1779" actId="1076"/>
          <ac:spMkLst>
            <pc:docMk/>
            <pc:sldMk cId="2986174611" sldId="371"/>
            <ac:spMk id="16" creationId="{D3D359EE-FBD5-83BA-78BE-6B011E34FBA9}"/>
          </ac:spMkLst>
        </pc:spChg>
        <pc:spChg chg="add mod">
          <ac:chgData name="Mina Farmanbar" userId="2a1e0098-5dc4-4049-80c3-9d1d60d2f212" providerId="ADAL" clId="{BC02AEA5-3372-47E2-9A8D-29904437E759}" dt="2024-06-07T09:22:41.218" v="1787" actId="20577"/>
          <ac:spMkLst>
            <pc:docMk/>
            <pc:sldMk cId="2986174611" sldId="371"/>
            <ac:spMk id="17" creationId="{107D3F93-7514-0F68-5DB7-8CB89863255C}"/>
          </ac:spMkLst>
        </pc:spChg>
        <pc:spChg chg="mod">
          <ac:chgData name="Mina Farmanbar" userId="2a1e0098-5dc4-4049-80c3-9d1d60d2f212" providerId="ADAL" clId="{BC02AEA5-3372-47E2-9A8D-29904437E759}" dt="2024-06-07T09:22:27.678" v="1777" actId="207"/>
          <ac:spMkLst>
            <pc:docMk/>
            <pc:sldMk cId="2986174611" sldId="371"/>
            <ac:spMk id="18" creationId="{994D068F-9FC0-B5A1-36CF-CD8F100BC5DE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21" creationId="{ADB4C0DB-01E6-0179-104B-8F325E94A15C}"/>
          </ac:spMkLst>
        </pc:spChg>
      </pc:sldChg>
      <pc:sldChg chg="addSp delSp modSp add mod">
        <pc:chgData name="Mina Farmanbar" userId="2a1e0098-5dc4-4049-80c3-9d1d60d2f212" providerId="ADAL" clId="{BC02AEA5-3372-47E2-9A8D-29904437E759}" dt="2024-06-12T18:55:56.614" v="2619" actId="1076"/>
        <pc:sldMkLst>
          <pc:docMk/>
          <pc:sldMk cId="103831023" sldId="372"/>
        </pc:sldMkLst>
        <pc:spChg chg="del">
          <ac:chgData name="Mina Farmanbar" userId="2a1e0098-5dc4-4049-80c3-9d1d60d2f212" providerId="ADAL" clId="{BC02AEA5-3372-47E2-9A8D-29904437E759}" dt="2024-06-12T18:55:55.133" v="2618" actId="478"/>
          <ac:spMkLst>
            <pc:docMk/>
            <pc:sldMk cId="103831023" sldId="372"/>
            <ac:spMk id="2" creationId="{BB1AAC2E-6FAE-206A-9A2B-AD309C8422F7}"/>
          </ac:spMkLst>
        </pc:spChg>
        <pc:spChg chg="add mod">
          <ac:chgData name="Mina Farmanbar" userId="2a1e0098-5dc4-4049-80c3-9d1d60d2f212" providerId="ADAL" clId="{BC02AEA5-3372-47E2-9A8D-29904437E759}" dt="2024-06-12T18:55:55.133" v="2618" actId="478"/>
          <ac:spMkLst>
            <pc:docMk/>
            <pc:sldMk cId="103831023" sldId="372"/>
            <ac:spMk id="8" creationId="{9823D42E-CB46-3835-3D2D-301355C13BCA}"/>
          </ac:spMkLst>
        </pc:spChg>
        <pc:picChg chg="mod">
          <ac:chgData name="Mina Farmanbar" userId="2a1e0098-5dc4-4049-80c3-9d1d60d2f212" providerId="ADAL" clId="{BC02AEA5-3372-47E2-9A8D-29904437E759}" dt="2024-06-12T18:55:56.614" v="2619" actId="1076"/>
          <ac:picMkLst>
            <pc:docMk/>
            <pc:sldMk cId="103831023" sldId="372"/>
            <ac:picMk id="7" creationId="{F535AE13-6980-5B4F-9864-4533169E50BF}"/>
          </ac:picMkLst>
        </pc:picChg>
      </pc:sldChg>
      <pc:sldChg chg="addSp modSp new del mod modNotesTx">
        <pc:chgData name="Mina Farmanbar" userId="2a1e0098-5dc4-4049-80c3-9d1d60d2f212" providerId="ADAL" clId="{BC02AEA5-3372-47E2-9A8D-29904437E759}" dt="2024-06-12T18:55:39.847" v="2616" actId="2696"/>
        <pc:sldMkLst>
          <pc:docMk/>
          <pc:sldMk cId="1502731489" sldId="372"/>
        </pc:sldMkLst>
        <pc:spChg chg="mod">
          <ac:chgData name="Mina Farmanbar" userId="2a1e0098-5dc4-4049-80c3-9d1d60d2f212" providerId="ADAL" clId="{BC02AEA5-3372-47E2-9A8D-29904437E759}" dt="2024-06-11T22:06:06.261" v="1829"/>
          <ac:spMkLst>
            <pc:docMk/>
            <pc:sldMk cId="1502731489" sldId="372"/>
            <ac:spMk id="2" creationId="{BB1AAC2E-6FAE-206A-9A2B-AD309C8422F7}"/>
          </ac:spMkLst>
        </pc:spChg>
        <pc:picChg chg="add mod">
          <ac:chgData name="Mina Farmanbar" userId="2a1e0098-5dc4-4049-80c3-9d1d60d2f212" providerId="ADAL" clId="{BC02AEA5-3372-47E2-9A8D-29904437E759}" dt="2024-06-11T22:06:08.360" v="1830" actId="1076"/>
          <ac:picMkLst>
            <pc:docMk/>
            <pc:sldMk cId="1502731489" sldId="372"/>
            <ac:picMk id="7" creationId="{F535AE13-6980-5B4F-9864-4533169E50BF}"/>
          </ac:picMkLst>
        </pc:picChg>
      </pc:sldChg>
      <pc:sldChg chg="addSp delSp modSp new mod ord modNotesTx">
        <pc:chgData name="Mina Farmanbar" userId="2a1e0098-5dc4-4049-80c3-9d1d60d2f212" providerId="ADAL" clId="{BC02AEA5-3372-47E2-9A8D-29904437E759}" dt="2024-06-12T18:56:37.415" v="2620" actId="6549"/>
        <pc:sldMkLst>
          <pc:docMk/>
          <pc:sldMk cId="4117172009" sldId="373"/>
        </pc:sldMkLst>
        <pc:spChg chg="del">
          <ac:chgData name="Mina Farmanbar" userId="2a1e0098-5dc4-4049-80c3-9d1d60d2f212" providerId="ADAL" clId="{BC02AEA5-3372-47E2-9A8D-29904437E759}" dt="2024-06-12T18:09:18.912" v="1854"/>
          <ac:spMkLst>
            <pc:docMk/>
            <pc:sldMk cId="4117172009" sldId="373"/>
            <ac:spMk id="3" creationId="{2EBAD5E7-5728-BAB1-358C-053215E454B0}"/>
          </ac:spMkLst>
        </pc:spChg>
        <pc:spChg chg="mod">
          <ac:chgData name="Mina Farmanbar" userId="2a1e0098-5dc4-4049-80c3-9d1d60d2f212" providerId="ADAL" clId="{BC02AEA5-3372-47E2-9A8D-29904437E759}" dt="2024-06-12T18:15:17.182" v="2073" actId="404"/>
          <ac:spMkLst>
            <pc:docMk/>
            <pc:sldMk cId="4117172009" sldId="373"/>
            <ac:spMk id="4" creationId="{971D2C9F-5AD3-136E-8E30-8D15D75C2DC1}"/>
          </ac:spMkLst>
        </pc:spChg>
        <pc:spChg chg="add mod">
          <ac:chgData name="Mina Farmanbar" userId="2a1e0098-5dc4-4049-80c3-9d1d60d2f212" providerId="ADAL" clId="{BC02AEA5-3372-47E2-9A8D-29904437E759}" dt="2024-06-12T18:15:07.434" v="2070" actId="1076"/>
          <ac:spMkLst>
            <pc:docMk/>
            <pc:sldMk cId="4117172009" sldId="373"/>
            <ac:spMk id="10" creationId="{5218F30F-DCC7-13D4-701B-AB240D4E39CC}"/>
          </ac:spMkLst>
        </pc:spChg>
        <pc:picChg chg="add mod">
          <ac:chgData name="Mina Farmanbar" userId="2a1e0098-5dc4-4049-80c3-9d1d60d2f212" providerId="ADAL" clId="{BC02AEA5-3372-47E2-9A8D-29904437E759}" dt="2024-06-12T18:09:22.735" v="1855" actId="1076"/>
          <ac:picMkLst>
            <pc:docMk/>
            <pc:sldMk cId="4117172009" sldId="373"/>
            <ac:picMk id="6" creationId="{9959D82F-3476-0627-6E74-55EC6B6EB8D7}"/>
          </ac:picMkLst>
        </pc:picChg>
        <pc:picChg chg="add mod">
          <ac:chgData name="Mina Farmanbar" userId="2a1e0098-5dc4-4049-80c3-9d1d60d2f212" providerId="ADAL" clId="{BC02AEA5-3372-47E2-9A8D-29904437E759}" dt="2024-06-12T18:10:16.806" v="1862" actId="1076"/>
          <ac:picMkLst>
            <pc:docMk/>
            <pc:sldMk cId="4117172009" sldId="373"/>
            <ac:picMk id="8" creationId="{2B61F83C-CACD-4924-EFE7-9A4ADF8E9ECC}"/>
          </ac:picMkLst>
        </pc:picChg>
      </pc:sldChg>
      <pc:sldChg chg="addSp modSp new mod">
        <pc:chgData name="Mina Farmanbar" userId="2a1e0098-5dc4-4049-80c3-9d1d60d2f212" providerId="ADAL" clId="{BC02AEA5-3372-47E2-9A8D-29904437E759}" dt="2024-06-12T18:19:41.164" v="2098" actId="207"/>
        <pc:sldMkLst>
          <pc:docMk/>
          <pc:sldMk cId="1632376775" sldId="374"/>
        </pc:sldMkLst>
        <pc:spChg chg="mod">
          <ac:chgData name="Mina Farmanbar" userId="2a1e0098-5dc4-4049-80c3-9d1d60d2f212" providerId="ADAL" clId="{BC02AEA5-3372-47E2-9A8D-29904437E759}" dt="2024-06-12T18:18:25.385" v="208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BC02AEA5-3372-47E2-9A8D-29904437E759}" dt="2024-06-12T18:19:41.164" v="2098" actId="207"/>
          <ac:spMkLst>
            <pc:docMk/>
            <pc:sldMk cId="1632376775" sldId="374"/>
            <ac:spMk id="7" creationId="{742956FD-EB06-393F-3BAC-7D0CFF808E91}"/>
          </ac:spMkLst>
        </pc:spChg>
        <pc:picChg chg="add mod">
          <ac:chgData name="Mina Farmanbar" userId="2a1e0098-5dc4-4049-80c3-9d1d60d2f212" providerId="ADAL" clId="{BC02AEA5-3372-47E2-9A8D-29904437E759}" dt="2024-06-12T18:18:29.571" v="2088" actId="1076"/>
          <ac:picMkLst>
            <pc:docMk/>
            <pc:sldMk cId="1632376775" sldId="374"/>
            <ac:picMk id="1026" creationId="{9E4B2FE6-59C8-F346-6646-E993C7FBB621}"/>
          </ac:picMkLst>
        </pc:picChg>
      </pc:sldChg>
      <pc:sldChg chg="delSp modSp new mod modNotesTx">
        <pc:chgData name="Mina Farmanbar" userId="2a1e0098-5dc4-4049-80c3-9d1d60d2f212" providerId="ADAL" clId="{BC02AEA5-3372-47E2-9A8D-29904437E759}" dt="2024-06-12T18:22:48.541" v="2150" actId="27636"/>
        <pc:sldMkLst>
          <pc:docMk/>
          <pc:sldMk cId="3877283041" sldId="375"/>
        </pc:sldMkLst>
        <pc:spChg chg="mod">
          <ac:chgData name="Mina Farmanbar" userId="2a1e0098-5dc4-4049-80c3-9d1d60d2f212" providerId="ADAL" clId="{BC02AEA5-3372-47E2-9A8D-29904437E759}" dt="2024-06-12T18:22:48.541" v="2150" actId="27636"/>
          <ac:spMkLst>
            <pc:docMk/>
            <pc:sldMk cId="3877283041" sldId="375"/>
            <ac:spMk id="3" creationId="{84FEE271-5C8B-2E25-2047-128408E947A2}"/>
          </ac:spMkLst>
        </pc:spChg>
        <pc:spChg chg="del">
          <ac:chgData name="Mina Farmanbar" userId="2a1e0098-5dc4-4049-80c3-9d1d60d2f212" providerId="ADAL" clId="{BC02AEA5-3372-47E2-9A8D-29904437E759}" dt="2024-06-12T18:20:18.503" v="2105" actId="478"/>
          <ac:spMkLst>
            <pc:docMk/>
            <pc:sldMk cId="3877283041" sldId="375"/>
            <ac:spMk id="4" creationId="{896EA284-8B74-EB40-AD21-72EC464C5949}"/>
          </ac:spMkLst>
        </pc:spChg>
      </pc:sldChg>
      <pc:sldChg chg="delSp modSp new mod modNotesTx">
        <pc:chgData name="Mina Farmanbar" userId="2a1e0098-5dc4-4049-80c3-9d1d60d2f212" providerId="ADAL" clId="{BC02AEA5-3372-47E2-9A8D-29904437E759}" dt="2024-06-12T18:35:03.100" v="2251" actId="20577"/>
        <pc:sldMkLst>
          <pc:docMk/>
          <pc:sldMk cId="984345923" sldId="376"/>
        </pc:sldMkLst>
        <pc:spChg chg="mod">
          <ac:chgData name="Mina Farmanbar" userId="2a1e0098-5dc4-4049-80c3-9d1d60d2f212" providerId="ADAL" clId="{BC02AEA5-3372-47E2-9A8D-29904437E759}" dt="2024-06-12T18:30:09.991" v="2172" actId="207"/>
          <ac:spMkLst>
            <pc:docMk/>
            <pc:sldMk cId="984345923" sldId="376"/>
            <ac:spMk id="3" creationId="{E11DD822-98B5-CD4D-AD3A-DDCE65512C4F}"/>
          </ac:spMkLst>
        </pc:spChg>
        <pc:spChg chg="del">
          <ac:chgData name="Mina Farmanbar" userId="2a1e0098-5dc4-4049-80c3-9d1d60d2f212" providerId="ADAL" clId="{BC02AEA5-3372-47E2-9A8D-29904437E759}" dt="2024-06-12T18:23:34.096" v="2154" actId="478"/>
          <ac:spMkLst>
            <pc:docMk/>
            <pc:sldMk cId="984345923" sldId="376"/>
            <ac:spMk id="4" creationId="{75AAEB61-9091-0197-10BF-D4F9F874A107}"/>
          </ac:spMkLst>
        </pc:spChg>
      </pc:sldChg>
      <pc:sldChg chg="addSp modSp new mod modNotesTx">
        <pc:chgData name="Mina Farmanbar" userId="2a1e0098-5dc4-4049-80c3-9d1d60d2f212" providerId="ADAL" clId="{BC02AEA5-3372-47E2-9A8D-29904437E759}" dt="2024-06-12T18:35:18.908" v="2253" actId="1076"/>
        <pc:sldMkLst>
          <pc:docMk/>
          <pc:sldMk cId="3502115618" sldId="377"/>
        </pc:sldMkLst>
        <pc:spChg chg="mod">
          <ac:chgData name="Mina Farmanbar" userId="2a1e0098-5dc4-4049-80c3-9d1d60d2f212" providerId="ADAL" clId="{BC02AEA5-3372-47E2-9A8D-29904437E759}" dt="2024-06-12T18:34:34.012" v="2216" actId="1076"/>
          <ac:spMkLst>
            <pc:docMk/>
            <pc:sldMk cId="3502115618" sldId="377"/>
            <ac:spMk id="4" creationId="{E00510F6-E838-73E9-12C6-DF8B65F8FBAB}"/>
          </ac:spMkLst>
        </pc:spChg>
        <pc:picChg chg="add mod">
          <ac:chgData name="Mina Farmanbar" userId="2a1e0098-5dc4-4049-80c3-9d1d60d2f212" providerId="ADAL" clId="{BC02AEA5-3372-47E2-9A8D-29904437E759}" dt="2024-06-12T18:35:18.908" v="2253" actId="1076"/>
          <ac:picMkLst>
            <pc:docMk/>
            <pc:sldMk cId="3502115618" sldId="377"/>
            <ac:picMk id="7" creationId="{3CA22B05-03D9-D5AD-0561-4754D9D1C824}"/>
          </ac:picMkLst>
        </pc:picChg>
      </pc:sldChg>
      <pc:sldChg chg="delSp modSp add mod ord modNotesTx">
        <pc:chgData name="Mina Farmanbar" userId="2a1e0098-5dc4-4049-80c3-9d1d60d2f212" providerId="ADAL" clId="{BC02AEA5-3372-47E2-9A8D-29904437E759}" dt="2024-06-12T18:46:45.953" v="2546" actId="20577"/>
        <pc:sldMkLst>
          <pc:docMk/>
          <pc:sldMk cId="1263564426" sldId="378"/>
        </pc:sldMkLst>
        <pc:spChg chg="del mod">
          <ac:chgData name="Mina Farmanbar" userId="2a1e0098-5dc4-4049-80c3-9d1d60d2f212" providerId="ADAL" clId="{BC02AEA5-3372-47E2-9A8D-29904437E759}" dt="2024-06-12T18:37:53.476" v="2348" actId="478"/>
          <ac:spMkLst>
            <pc:docMk/>
            <pc:sldMk cId="1263564426" sldId="378"/>
            <ac:spMk id="3" creationId="{06088441-D7A3-8F1D-525F-D59EB41D1496}"/>
          </ac:spMkLst>
        </pc:spChg>
        <pc:spChg chg="mod">
          <ac:chgData name="Mina Farmanbar" userId="2a1e0098-5dc4-4049-80c3-9d1d60d2f212" providerId="ADAL" clId="{BC02AEA5-3372-47E2-9A8D-29904437E759}" dt="2024-06-12T18:44:51.100" v="2491" actId="113"/>
          <ac:spMkLst>
            <pc:docMk/>
            <pc:sldMk cId="1263564426" sldId="378"/>
            <ac:spMk id="4" creationId="{E00510F6-E838-73E9-12C6-DF8B65F8FBAB}"/>
          </ac:spMkLst>
        </pc:spChg>
        <pc:picChg chg="mod">
          <ac:chgData name="Mina Farmanbar" userId="2a1e0098-5dc4-4049-80c3-9d1d60d2f212" providerId="ADAL" clId="{BC02AEA5-3372-47E2-9A8D-29904437E759}" dt="2024-06-12T18:37:28.041" v="2344" actId="1076"/>
          <ac:picMkLst>
            <pc:docMk/>
            <pc:sldMk cId="1263564426" sldId="378"/>
            <ac:picMk id="7" creationId="{3CA22B05-03D9-D5AD-0561-4754D9D1C824}"/>
          </ac:picMkLst>
        </pc:picChg>
      </pc:sldChg>
      <pc:sldChg chg="addSp delSp modSp new mod modNotesTx">
        <pc:chgData name="Mina Farmanbar" userId="2a1e0098-5dc4-4049-80c3-9d1d60d2f212" providerId="ADAL" clId="{BC02AEA5-3372-47E2-9A8D-29904437E759}" dt="2024-06-12T18:49:21.270" v="2593" actId="20577"/>
        <pc:sldMkLst>
          <pc:docMk/>
          <pc:sldMk cId="2333847859" sldId="379"/>
        </pc:sldMkLst>
        <pc:spChg chg="del">
          <ac:chgData name="Mina Farmanbar" userId="2a1e0098-5dc4-4049-80c3-9d1d60d2f212" providerId="ADAL" clId="{BC02AEA5-3372-47E2-9A8D-29904437E759}" dt="2024-06-12T18:47:25.977" v="2549" actId="22"/>
          <ac:spMkLst>
            <pc:docMk/>
            <pc:sldMk cId="2333847859" sldId="379"/>
            <ac:spMk id="3" creationId="{2D20BF8D-F6D8-38D8-08B7-EC020534B254}"/>
          </ac:spMkLst>
        </pc:spChg>
        <pc:spChg chg="mod">
          <ac:chgData name="Mina Farmanbar" userId="2a1e0098-5dc4-4049-80c3-9d1d60d2f212" providerId="ADAL" clId="{BC02AEA5-3372-47E2-9A8D-29904437E759}" dt="2024-06-12T18:49:21.270" v="2593" actId="20577"/>
          <ac:spMkLst>
            <pc:docMk/>
            <pc:sldMk cId="2333847859" sldId="379"/>
            <ac:spMk id="4" creationId="{BC52BCC2-719E-C900-2611-D9DC4A1681C9}"/>
          </ac:spMkLst>
        </pc:spChg>
        <pc:picChg chg="add mod ord">
          <ac:chgData name="Mina Farmanbar" userId="2a1e0098-5dc4-4049-80c3-9d1d60d2f212" providerId="ADAL" clId="{BC02AEA5-3372-47E2-9A8D-29904437E759}" dt="2024-06-12T18:47:32.191" v="2553" actId="1076"/>
          <ac:picMkLst>
            <pc:docMk/>
            <pc:sldMk cId="2333847859" sldId="379"/>
            <ac:picMk id="7" creationId="{5CD08BA4-9D98-C5A7-3487-9A65037894A6}"/>
          </ac:picMkLst>
        </pc:picChg>
      </pc:sldChg>
      <pc:sldMasterChg chg="delSldLayout modSldLayout">
        <pc:chgData name="Mina Farmanbar" userId="2a1e0098-5dc4-4049-80c3-9d1d60d2f212" providerId="ADAL" clId="{BC02AEA5-3372-47E2-9A8D-29904437E759}" dt="2024-06-06T14:14:09.540" v="1178" actId="478"/>
        <pc:sldMasterMkLst>
          <pc:docMk/>
          <pc:sldMasterMk cId="1788353970" sldId="2147483648"/>
        </pc:sldMasterMkLst>
        <pc:sldLayoutChg chg="delSp mod">
          <pc:chgData name="Mina Farmanbar" userId="2a1e0098-5dc4-4049-80c3-9d1d60d2f212" providerId="ADAL" clId="{BC02AEA5-3372-47E2-9A8D-29904437E759}" dt="2024-06-06T14:14:09.540" v="1178" actId="478"/>
          <pc:sldLayoutMkLst>
            <pc:docMk/>
            <pc:sldMasterMk cId="1788353970" sldId="2147483648"/>
            <pc:sldLayoutMk cId="2916498579" sldId="2147483649"/>
          </pc:sldLayoutMkLst>
          <pc:grpChg chg="del">
            <ac:chgData name="Mina Farmanbar" userId="2a1e0098-5dc4-4049-80c3-9d1d60d2f212" providerId="ADAL" clId="{BC02AEA5-3372-47E2-9A8D-29904437E759}" dt="2024-06-06T14:14:09.540" v="1178" actId="478"/>
            <ac:grpSpMkLst>
              <pc:docMk/>
              <pc:sldMasterMk cId="1788353970" sldId="2147483648"/>
              <pc:sldLayoutMk cId="2916498579" sldId="2147483649"/>
              <ac:grpSpMk id="7" creationId="{13537B6D-42A5-F449-2691-321A167F7C08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7.079" v="1177" actId="478"/>
          <pc:sldLayoutMkLst>
            <pc:docMk/>
            <pc:sldMasterMk cId="1788353970" sldId="2147483648"/>
            <pc:sldLayoutMk cId="2782271272" sldId="2147483650"/>
          </pc:sldLayoutMkLst>
          <pc:grpChg chg="del">
            <ac:chgData name="Mina Farmanbar" userId="2a1e0098-5dc4-4049-80c3-9d1d60d2f212" providerId="ADAL" clId="{BC02AEA5-3372-47E2-9A8D-29904437E759}" dt="2024-06-06T14:14:07.079" v="1177" actId="478"/>
            <ac:grpSpMkLst>
              <pc:docMk/>
              <pc:sldMasterMk cId="1788353970" sldId="2147483648"/>
              <pc:sldLayoutMk cId="2782271272" sldId="2147483650"/>
              <ac:grpSpMk id="13" creationId="{AC10D125-AB73-D276-4947-94204736A30D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0.908" v="1175" actId="478"/>
          <pc:sldLayoutMkLst>
            <pc:docMk/>
            <pc:sldMasterMk cId="1788353970" sldId="2147483648"/>
            <pc:sldLayoutMk cId="3190945164" sldId="2147483661"/>
          </pc:sldLayoutMkLst>
          <pc:grpChg chg="del">
            <ac:chgData name="Mina Farmanbar" userId="2a1e0098-5dc4-4049-80c3-9d1d60d2f212" providerId="ADAL" clId="{BC02AEA5-3372-47E2-9A8D-29904437E759}" dt="2024-06-06T14:14:00.908" v="1175" actId="478"/>
            <ac:grpSpMkLst>
              <pc:docMk/>
              <pc:sldMasterMk cId="1788353970" sldId="2147483648"/>
              <pc:sldLayoutMk cId="3190945164" sldId="2147483661"/>
              <ac:grpSpMk id="9" creationId="{ABA2A58C-57B7-834C-8F5C-3299322411B1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3.118" v="1176" actId="478"/>
          <pc:sldLayoutMkLst>
            <pc:docMk/>
            <pc:sldMasterMk cId="1788353970" sldId="2147483648"/>
            <pc:sldLayoutMk cId="2544706900" sldId="2147483666"/>
          </pc:sldLayoutMkLst>
          <pc:grpChg chg="del">
            <ac:chgData name="Mina Farmanbar" userId="2a1e0098-5dc4-4049-80c3-9d1d60d2f212" providerId="ADAL" clId="{BC02AEA5-3372-47E2-9A8D-29904437E759}" dt="2024-06-06T14:14:03.118" v="1176" actId="478"/>
            <ac:grpSpMkLst>
              <pc:docMk/>
              <pc:sldMasterMk cId="1788353970" sldId="2147483648"/>
              <pc:sldLayoutMk cId="2544706900" sldId="2147483666"/>
              <ac:grpSpMk id="5" creationId="{78AD52EA-B01E-8D38-D87A-BF7EB5B58A82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3:55.608" v="1173" actId="478"/>
          <pc:sldLayoutMkLst>
            <pc:docMk/>
            <pc:sldMasterMk cId="1788353970" sldId="2147483648"/>
            <pc:sldLayoutMk cId="767843504" sldId="2147483668"/>
          </pc:sldLayoutMkLst>
          <pc:spChg chg="del">
            <ac:chgData name="Mina Farmanbar" userId="2a1e0098-5dc4-4049-80c3-9d1d60d2f212" providerId="ADAL" clId="{BC02AEA5-3372-47E2-9A8D-29904437E759}" dt="2024-06-06T14:13:54.241" v="1172" actId="478"/>
            <ac:spMkLst>
              <pc:docMk/>
              <pc:sldMasterMk cId="1788353970" sldId="2147483648"/>
              <pc:sldLayoutMk cId="767843504" sldId="2147483668"/>
              <ac:spMk id="4" creationId="{6A7F6A3F-E1DD-A246-9A6D-5F9B18BA2588}"/>
            </ac:spMkLst>
          </pc:spChg>
          <pc:grpChg chg="del">
            <ac:chgData name="Mina Farmanbar" userId="2a1e0098-5dc4-4049-80c3-9d1d60d2f212" providerId="ADAL" clId="{BC02AEA5-3372-47E2-9A8D-29904437E759}" dt="2024-06-06T14:13:55.608" v="1173" actId="478"/>
            <ac:grpSpMkLst>
              <pc:docMk/>
              <pc:sldMasterMk cId="1788353970" sldId="2147483648"/>
              <pc:sldLayoutMk cId="767843504" sldId="2147483668"/>
              <ac:grpSpMk id="16" creationId="{14DB56B5-5DD7-95E3-52B2-EDC4B3F13058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3:58.042" v="1174" actId="478"/>
          <pc:sldLayoutMkLst>
            <pc:docMk/>
            <pc:sldMasterMk cId="1788353970" sldId="2147483648"/>
            <pc:sldLayoutMk cId="525656170" sldId="2147483676"/>
          </pc:sldLayoutMkLst>
          <pc:grpChg chg="del">
            <ac:chgData name="Mina Farmanbar" userId="2a1e0098-5dc4-4049-80c3-9d1d60d2f212" providerId="ADAL" clId="{BC02AEA5-3372-47E2-9A8D-29904437E759}" dt="2024-06-06T14:13:58.042" v="1174" actId="478"/>
            <ac:grpSpMkLst>
              <pc:docMk/>
              <pc:sldMasterMk cId="1788353970" sldId="2147483648"/>
              <pc:sldLayoutMk cId="525656170" sldId="2147483676"/>
              <ac:grpSpMk id="14" creationId="{79F46B00-4AE8-52A2-6926-FC2F5DD1FAD4}"/>
            </ac:grpSpMkLst>
          </pc:grpChg>
        </pc:sldLayoutChg>
        <pc:sldLayoutChg chg="del">
          <pc:chgData name="Mina Farmanbar" userId="2a1e0098-5dc4-4049-80c3-9d1d60d2f212" providerId="ADAL" clId="{BC02AEA5-3372-47E2-9A8D-29904437E759}" dt="2024-05-20T21:09:40.166" v="1121" actId="47"/>
          <pc:sldLayoutMkLst>
            <pc:docMk/>
            <pc:sldMasterMk cId="1788353970" sldId="2147483648"/>
            <pc:sldLayoutMk cId="1827098551" sldId="2147483677"/>
          </pc:sldLayoutMkLst>
        </pc:sldLayoutChg>
      </pc:sldMasterChg>
    </pc:docChg>
  </pc:docChgLst>
  <pc:docChgLst>
    <pc:chgData name="Mina Farmanbar" userId="2a1e0098-5dc4-4049-80c3-9d1d60d2f212" providerId="ADAL" clId="{BEF1FBA1-2A87-4836-AAB7-A108E4F8B0A9}"/>
    <pc:docChg chg="undo custSel delSld modSld sldOrd">
      <pc:chgData name="Mina Farmanbar" userId="2a1e0098-5dc4-4049-80c3-9d1d60d2f212" providerId="ADAL" clId="{BEF1FBA1-2A87-4836-AAB7-A108E4F8B0A9}" dt="2024-05-07T09:05:23.760" v="186" actId="6549"/>
      <pc:docMkLst>
        <pc:docMk/>
      </pc:docMkLst>
      <pc:sldChg chg="modSp mod modNotesTx">
        <pc:chgData name="Mina Farmanbar" userId="2a1e0098-5dc4-4049-80c3-9d1d60d2f212" providerId="ADAL" clId="{BEF1FBA1-2A87-4836-AAB7-A108E4F8B0A9}" dt="2024-05-07T09:05:23.760" v="186" actId="6549"/>
        <pc:sldMkLst>
          <pc:docMk/>
          <pc:sldMk cId="2259308896" sldId="256"/>
        </pc:sldMkLst>
        <pc:spChg chg="mod">
          <ac:chgData name="Mina Farmanbar" userId="2a1e0098-5dc4-4049-80c3-9d1d60d2f212" providerId="ADAL" clId="{BEF1FBA1-2A87-4836-AAB7-A108E4F8B0A9}" dt="2024-04-29T12:00:09.956" v="130" actId="14100"/>
          <ac:spMkLst>
            <pc:docMk/>
            <pc:sldMk cId="2259308896" sldId="256"/>
            <ac:spMk id="2" creationId="{51DF3D98-3C30-4CFC-8643-C81E829C8C25}"/>
          </ac:spMkLst>
        </pc:spChg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662677160" sldId="286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265939620" sldId="290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98082021" sldId="299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935031985" sldId="300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2918494102" sldId="301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4257503363" sldId="302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120413187" sldId="303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008454840" sldId="304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837699394" sldId="305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44235392" sldId="306"/>
        </pc:sldMkLst>
      </pc:sldChg>
      <pc:sldChg chg="del">
        <pc:chgData name="Mina Farmanbar" userId="2a1e0098-5dc4-4049-80c3-9d1d60d2f212" providerId="ADAL" clId="{BEF1FBA1-2A87-4836-AAB7-A108E4F8B0A9}" dt="2024-04-29T11:57:33.291" v="39" actId="47"/>
        <pc:sldMkLst>
          <pc:docMk/>
          <pc:sldMk cId="1484408720" sldId="307"/>
        </pc:sldMkLst>
      </pc:sldChg>
      <pc:sldChg chg="modSp mod">
        <pc:chgData name="Mina Farmanbar" userId="2a1e0098-5dc4-4049-80c3-9d1d60d2f212" providerId="ADAL" clId="{BEF1FBA1-2A87-4836-AAB7-A108E4F8B0A9}" dt="2024-04-29T11:59:21.213" v="125" actId="20577"/>
        <pc:sldMkLst>
          <pc:docMk/>
          <pc:sldMk cId="431343812" sldId="308"/>
        </pc:sldMkLst>
        <pc:spChg chg="mod">
          <ac:chgData name="Mina Farmanbar" userId="2a1e0098-5dc4-4049-80c3-9d1d60d2f212" providerId="ADAL" clId="{BEF1FBA1-2A87-4836-AAB7-A108E4F8B0A9}" dt="2024-04-29T11:59:21.213" v="125" actId="20577"/>
          <ac:spMkLst>
            <pc:docMk/>
            <pc:sldMk cId="431343812" sldId="308"/>
            <ac:spMk id="3" creationId="{C39C7012-E888-7C63-D532-E98EF48AADFF}"/>
          </ac:spMkLst>
        </pc:spChg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652323871" sldId="309"/>
        </pc:sldMkLst>
      </pc:sldChg>
      <pc:sldChg chg="addSp delSp modSp mod">
        <pc:chgData name="Mina Farmanbar" userId="2a1e0098-5dc4-4049-80c3-9d1d60d2f212" providerId="ADAL" clId="{BEF1FBA1-2A87-4836-AAB7-A108E4F8B0A9}" dt="2024-05-07T08:34:57.495" v="139" actId="20577"/>
        <pc:sldMkLst>
          <pc:docMk/>
          <pc:sldMk cId="758298228" sldId="310"/>
        </pc:sldMkLst>
        <pc:spChg chg="add del">
          <ac:chgData name="Mina Farmanbar" userId="2a1e0098-5dc4-4049-80c3-9d1d60d2f212" providerId="ADAL" clId="{BEF1FBA1-2A87-4836-AAB7-A108E4F8B0A9}" dt="2024-05-07T08:34:48.106" v="136" actId="22"/>
          <ac:spMkLst>
            <pc:docMk/>
            <pc:sldMk cId="758298228" sldId="310"/>
            <ac:spMk id="3" creationId="{9386AF5A-9489-6B54-CEA4-2081E2F1C04A}"/>
          </ac:spMkLst>
        </pc:spChg>
        <pc:spChg chg="mod">
          <ac:chgData name="Mina Farmanbar" userId="2a1e0098-5dc4-4049-80c3-9d1d60d2f212" providerId="ADAL" clId="{BEF1FBA1-2A87-4836-AAB7-A108E4F8B0A9}" dt="2024-05-07T08:34:57.495" v="139" actId="20577"/>
          <ac:spMkLst>
            <pc:docMk/>
            <pc:sldMk cId="758298228" sldId="310"/>
            <ac:spMk id="4" creationId="{5B931490-C9ED-96C9-F096-E0E231EFE937}"/>
          </ac:spMkLst>
        </pc:spChg>
      </pc:sldChg>
      <pc:sldChg chg="modSp mod">
        <pc:chgData name="Mina Farmanbar" userId="2a1e0098-5dc4-4049-80c3-9d1d60d2f212" providerId="ADAL" clId="{BEF1FBA1-2A87-4836-AAB7-A108E4F8B0A9}" dt="2024-05-07T08:39:24.623" v="185" actId="2711"/>
        <pc:sldMkLst>
          <pc:docMk/>
          <pc:sldMk cId="2016723359" sldId="312"/>
        </pc:sldMkLst>
        <pc:spChg chg="mod">
          <ac:chgData name="Mina Farmanbar" userId="2a1e0098-5dc4-4049-80c3-9d1d60d2f212" providerId="ADAL" clId="{BEF1FBA1-2A87-4836-AAB7-A108E4F8B0A9}" dt="2024-05-07T08:39:24.623" v="185" actId="2711"/>
          <ac:spMkLst>
            <pc:docMk/>
            <pc:sldMk cId="2016723359" sldId="312"/>
            <ac:spMk id="3" creationId="{D1455C0B-19FB-954B-532A-0A68CAC4E0E4}"/>
          </ac:spMkLst>
        </pc:spChg>
      </pc:sldChg>
      <pc:sldChg chg="ord">
        <pc:chgData name="Mina Farmanbar" userId="2a1e0098-5dc4-4049-80c3-9d1d60d2f212" providerId="ADAL" clId="{BEF1FBA1-2A87-4836-AAB7-A108E4F8B0A9}" dt="2024-05-07T08:35:23.755" v="141"/>
        <pc:sldMkLst>
          <pc:docMk/>
          <pc:sldMk cId="1032737226" sldId="316"/>
        </pc:sldMkLst>
      </pc:sldChg>
      <pc:sldChg chg="modSp mod modNotesTx">
        <pc:chgData name="Mina Farmanbar" userId="2a1e0098-5dc4-4049-80c3-9d1d60d2f212" providerId="ADAL" clId="{BEF1FBA1-2A87-4836-AAB7-A108E4F8B0A9}" dt="2024-05-07T08:37:39.637" v="177" actId="6549"/>
        <pc:sldMkLst>
          <pc:docMk/>
          <pc:sldMk cId="4098863389" sldId="317"/>
        </pc:sldMkLst>
        <pc:spChg chg="mod">
          <ac:chgData name="Mina Farmanbar" userId="2a1e0098-5dc4-4049-80c3-9d1d60d2f212" providerId="ADAL" clId="{BEF1FBA1-2A87-4836-AAB7-A108E4F8B0A9}" dt="2024-05-07T08:37:34.558" v="176" actId="33524"/>
          <ac:spMkLst>
            <pc:docMk/>
            <pc:sldMk cId="4098863389" sldId="317"/>
            <ac:spMk id="4" creationId="{5B931490-C9ED-96C9-F096-E0E231EFE937}"/>
          </ac:spMkLst>
        </pc:spChg>
      </pc:sldChg>
      <pc:sldChg chg="modSp mod">
        <pc:chgData name="Mina Farmanbar" userId="2a1e0098-5dc4-4049-80c3-9d1d60d2f212" providerId="ADAL" clId="{BEF1FBA1-2A87-4836-AAB7-A108E4F8B0A9}" dt="2024-05-07T08:38:29.749" v="183" actId="6549"/>
        <pc:sldMkLst>
          <pc:docMk/>
          <pc:sldMk cId="2052168869" sldId="318"/>
        </pc:sldMkLst>
        <pc:spChg chg="mod">
          <ac:chgData name="Mina Farmanbar" userId="2a1e0098-5dc4-4049-80c3-9d1d60d2f212" providerId="ADAL" clId="{BEF1FBA1-2A87-4836-AAB7-A108E4F8B0A9}" dt="2024-05-07T08:38:29.749" v="183" actId="6549"/>
          <ac:spMkLst>
            <pc:docMk/>
            <pc:sldMk cId="2052168869" sldId="318"/>
            <ac:spMk id="3" creationId="{AACA951C-3CAE-B9BB-DDE9-6E5FBF4E56A2}"/>
          </ac:spMkLst>
        </pc:spChg>
      </pc:sldChg>
      <pc:sldChg chg="del">
        <pc:chgData name="Mina Farmanbar" userId="2a1e0098-5dc4-4049-80c3-9d1d60d2f212" providerId="ADAL" clId="{BEF1FBA1-2A87-4836-AAB7-A108E4F8B0A9}" dt="2024-04-29T11:57:29.274" v="38" actId="47"/>
        <pc:sldMkLst>
          <pc:docMk/>
          <pc:sldMk cId="342148160" sldId="329"/>
        </pc:sldMkLst>
      </pc:sldChg>
      <pc:sldChg chg="del">
        <pc:chgData name="Mina Farmanbar" userId="2a1e0098-5dc4-4049-80c3-9d1d60d2f212" providerId="ADAL" clId="{BEF1FBA1-2A87-4836-AAB7-A108E4F8B0A9}" dt="2024-04-29T11:57:34.414" v="40" actId="47"/>
        <pc:sldMkLst>
          <pc:docMk/>
          <pc:sldMk cId="1001583250" sldId="335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576436352" sldId="336"/>
        </pc:sldMkLst>
      </pc:sldChg>
      <pc:sldMasterChg chg="delSldLayout">
        <pc:chgData name="Mina Farmanbar" userId="2a1e0098-5dc4-4049-80c3-9d1d60d2f212" providerId="ADAL" clId="{BEF1FBA1-2A87-4836-AAB7-A108E4F8B0A9}" dt="2024-04-29T11:56:57.546" v="37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BEF1FBA1-2A87-4836-AAB7-A108E4F8B0A9}" dt="2024-04-29T11:56:57.546" v="37" actId="47"/>
          <pc:sldLayoutMkLst>
            <pc:docMk/>
            <pc:sldMasterMk cId="1788353970" sldId="2147483648"/>
            <pc:sldLayoutMk cId="2491266794" sldId="2147483673"/>
          </pc:sldLayoutMkLst>
        </pc:sldLayoutChg>
      </pc:sldMasterChg>
    </pc:docChg>
  </pc:docChgLst>
  <pc:docChgLst>
    <pc:chgData name="Mina Farmanbar" userId="2a1e0098-5dc4-4049-80c3-9d1d60d2f212" providerId="ADAL" clId="{972F5DF6-07E5-42C9-ADA8-1CF612F8120E}"/>
    <pc:docChg chg="undo redo custSel addSld delSld modSld sldOrd">
      <pc:chgData name="Mina Farmanbar" userId="2a1e0098-5dc4-4049-80c3-9d1d60d2f212" providerId="ADAL" clId="{972F5DF6-07E5-42C9-ADA8-1CF612F8120E}" dt="2024-04-29T11:55:04.915" v="2888" actId="1076"/>
      <pc:docMkLst>
        <pc:docMk/>
      </pc:docMkLst>
      <pc:sldChg chg="addSp modSp mod modNotesTx">
        <pc:chgData name="Mina Farmanbar" userId="2a1e0098-5dc4-4049-80c3-9d1d60d2f212" providerId="ADAL" clId="{972F5DF6-07E5-42C9-ADA8-1CF612F8120E}" dt="2024-04-29T11:48:14.519" v="2801" actId="20577"/>
        <pc:sldMkLst>
          <pc:docMk/>
          <pc:sldMk cId="2259308896" sldId="256"/>
        </pc:sldMkLst>
        <pc:spChg chg="mod">
          <ac:chgData name="Mina Farmanbar" userId="2a1e0098-5dc4-4049-80c3-9d1d60d2f212" providerId="ADAL" clId="{972F5DF6-07E5-42C9-ADA8-1CF612F8120E}" dt="2024-04-29T11:48:14.519" v="2801" actId="20577"/>
          <ac:spMkLst>
            <pc:docMk/>
            <pc:sldMk cId="2259308896" sldId="256"/>
            <ac:spMk id="2" creationId="{51DF3D98-3C30-4CFC-8643-C81E829C8C25}"/>
          </ac:spMkLst>
        </pc:spChg>
        <pc:spChg chg="add mod">
          <ac:chgData name="Mina Farmanbar" userId="2a1e0098-5dc4-4049-80c3-9d1d60d2f212" providerId="ADAL" clId="{972F5DF6-07E5-42C9-ADA8-1CF612F8120E}" dt="2024-04-24T09:56:50.530" v="293" actId="1076"/>
          <ac:spMkLst>
            <pc:docMk/>
            <pc:sldMk cId="2259308896" sldId="256"/>
            <ac:spMk id="4" creationId="{124717A2-CD93-4505-83F7-3924B726DA95}"/>
          </ac:spMkLst>
        </pc:spChg>
      </pc:sldChg>
      <pc:sldChg chg="del ord">
        <pc:chgData name="Mina Farmanbar" userId="2a1e0098-5dc4-4049-80c3-9d1d60d2f212" providerId="ADAL" clId="{972F5DF6-07E5-42C9-ADA8-1CF612F8120E}" dt="2024-04-24T09:54:17.907" v="286" actId="47"/>
        <pc:sldMkLst>
          <pc:docMk/>
          <pc:sldMk cId="1325608595" sldId="257"/>
        </pc:sldMkLst>
      </pc:sldChg>
      <pc:sldChg chg="modSp mod">
        <pc:chgData name="Mina Farmanbar" userId="2a1e0098-5dc4-4049-80c3-9d1d60d2f212" providerId="ADAL" clId="{972F5DF6-07E5-42C9-ADA8-1CF612F8120E}" dt="2024-04-23T13:28:11.608" v="38" actId="403"/>
        <pc:sldMkLst>
          <pc:docMk/>
          <pc:sldMk cId="3662677160" sldId="286"/>
        </pc:sldMkLst>
        <pc:spChg chg="mod">
          <ac:chgData name="Mina Farmanbar" userId="2a1e0098-5dc4-4049-80c3-9d1d60d2f212" providerId="ADAL" clId="{972F5DF6-07E5-42C9-ADA8-1CF612F8120E}" dt="2024-04-23T13:28:11.608" v="38" actId="403"/>
          <ac:spMkLst>
            <pc:docMk/>
            <pc:sldMk cId="3662677160" sldId="286"/>
            <ac:spMk id="2" creationId="{6F148DD4-4828-CE87-0C5C-42BE175E8DA5}"/>
          </ac:spMkLst>
        </pc:sp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779750606" sldId="288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2529338794" sldId="289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2652102883" sldId="291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362649583" sldId="292"/>
        </pc:sldMkLst>
      </pc:sldChg>
      <pc:sldChg chg="addSp delSp modSp add del mod ord">
        <pc:chgData name="Mina Farmanbar" userId="2a1e0098-5dc4-4049-80c3-9d1d60d2f212" providerId="ADAL" clId="{972F5DF6-07E5-42C9-ADA8-1CF612F8120E}" dt="2024-04-25T12:43:59.006" v="1460" actId="1076"/>
        <pc:sldMkLst>
          <pc:docMk/>
          <pc:sldMk cId="853261029" sldId="294"/>
        </pc:sldMkLst>
        <pc:spChg chg="mod">
          <ac:chgData name="Mina Farmanbar" userId="2a1e0098-5dc4-4049-80c3-9d1d60d2f212" providerId="ADAL" clId="{972F5DF6-07E5-42C9-ADA8-1CF612F8120E}" dt="2024-04-25T12:15:09.395" v="951" actId="20577"/>
          <ac:spMkLst>
            <pc:docMk/>
            <pc:sldMk cId="853261029" sldId="294"/>
            <ac:spMk id="2" creationId="{97DC00FF-6B42-7D84-7831-AACC4E189E93}"/>
          </ac:spMkLst>
        </pc:spChg>
        <pc:spChg chg="mod">
          <ac:chgData name="Mina Farmanbar" userId="2a1e0098-5dc4-4049-80c3-9d1d60d2f212" providerId="ADAL" clId="{972F5DF6-07E5-42C9-ADA8-1CF612F8120E}" dt="2024-04-25T12:43:20.624" v="1448" actId="1076"/>
          <ac:spMkLst>
            <pc:docMk/>
            <pc:sldMk cId="853261029" sldId="294"/>
            <ac:spMk id="4" creationId="{DE5C7B5A-A5C3-15D4-DF71-B692D28942FC}"/>
          </ac:spMkLst>
        </pc:spChg>
        <pc:spChg chg="add del mod">
          <ac:chgData name="Mina Farmanbar" userId="2a1e0098-5dc4-4049-80c3-9d1d60d2f212" providerId="ADAL" clId="{972F5DF6-07E5-42C9-ADA8-1CF612F8120E}" dt="2024-04-25T12:40:13.473" v="1397" actId="478"/>
          <ac:spMkLst>
            <pc:docMk/>
            <pc:sldMk cId="853261029" sldId="294"/>
            <ac:spMk id="5" creationId="{47351F41-EDC4-6D3F-25A2-DA75B57F2232}"/>
          </ac:spMkLst>
        </pc:spChg>
        <pc:spChg chg="add del mod">
          <ac:chgData name="Mina Farmanbar" userId="2a1e0098-5dc4-4049-80c3-9d1d60d2f212" providerId="ADAL" clId="{972F5DF6-07E5-42C9-ADA8-1CF612F8120E}" dt="2024-04-24T09:39:16.901" v="118" actId="478"/>
          <ac:spMkLst>
            <pc:docMk/>
            <pc:sldMk cId="853261029" sldId="294"/>
            <ac:spMk id="5" creationId="{B935BDE2-05B9-6644-299E-8C8575F541B8}"/>
          </ac:spMkLst>
        </pc:spChg>
        <pc:spChg chg="add mod">
          <ac:chgData name="Mina Farmanbar" userId="2a1e0098-5dc4-4049-80c3-9d1d60d2f212" providerId="ADAL" clId="{972F5DF6-07E5-42C9-ADA8-1CF612F8120E}" dt="2024-04-25T12:43:34.583" v="1451" actId="1076"/>
          <ac:spMkLst>
            <pc:docMk/>
            <pc:sldMk cId="853261029" sldId="294"/>
            <ac:spMk id="7" creationId="{C86DB698-24E7-14DC-B369-BBFACC8303E3}"/>
          </ac:spMkLst>
        </pc:spChg>
        <pc:spChg chg="add mod">
          <ac:chgData name="Mina Farmanbar" userId="2a1e0098-5dc4-4049-80c3-9d1d60d2f212" providerId="ADAL" clId="{972F5DF6-07E5-42C9-ADA8-1CF612F8120E}" dt="2024-04-25T12:43:48.848" v="1458" actId="113"/>
          <ac:spMkLst>
            <pc:docMk/>
            <pc:sldMk cId="853261029" sldId="294"/>
            <ac:spMk id="10" creationId="{AE57E670-DDFE-5581-E210-2485AA4F991E}"/>
          </ac:spMkLst>
        </pc:spChg>
        <pc:spChg chg="add mod">
          <ac:chgData name="Mina Farmanbar" userId="2a1e0098-5dc4-4049-80c3-9d1d60d2f212" providerId="ADAL" clId="{972F5DF6-07E5-42C9-ADA8-1CF612F8120E}" dt="2024-04-25T12:43:52.733" v="1459" actId="113"/>
          <ac:spMkLst>
            <pc:docMk/>
            <pc:sldMk cId="853261029" sldId="294"/>
            <ac:spMk id="11" creationId="{5E4026EA-684F-703C-CF1C-D77F25DE4A94}"/>
          </ac:spMkLst>
        </pc:spChg>
        <pc:picChg chg="add mod">
          <ac:chgData name="Mina Farmanbar" userId="2a1e0098-5dc4-4049-80c3-9d1d60d2f212" providerId="ADAL" clId="{972F5DF6-07E5-42C9-ADA8-1CF612F8120E}" dt="2024-04-25T12:43:59.006" v="1460" actId="1076"/>
          <ac:picMkLst>
            <pc:docMk/>
            <pc:sldMk cId="853261029" sldId="294"/>
            <ac:picMk id="8" creationId="{3C5D48F5-D207-5036-9ECA-694C6CD66B7F}"/>
          </ac:picMkLst>
        </pc:picChg>
        <pc:picChg chg="del">
          <ac:chgData name="Mina Farmanbar" userId="2a1e0098-5dc4-4049-80c3-9d1d60d2f212" providerId="ADAL" clId="{972F5DF6-07E5-42C9-ADA8-1CF612F8120E}" dt="2024-04-24T09:39:14.395" v="117" actId="478"/>
          <ac:picMkLst>
            <pc:docMk/>
            <pc:sldMk cId="853261029" sldId="294"/>
            <ac:picMk id="7170" creationId="{A8914D7F-3B2E-5FDF-98D9-8430166D0354}"/>
          </ac:picMkLst>
        </pc:pic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907915534" sldId="295"/>
        </pc:sldMkLst>
      </pc:sldChg>
      <pc:sldChg chg="modSp mod ord">
        <pc:chgData name="Mina Farmanbar" userId="2a1e0098-5dc4-4049-80c3-9d1d60d2f212" providerId="ADAL" clId="{972F5DF6-07E5-42C9-ADA8-1CF612F8120E}" dt="2024-04-24T09:47:44.396" v="237" actId="20577"/>
        <pc:sldMkLst>
          <pc:docMk/>
          <pc:sldMk cId="1609673525" sldId="296"/>
        </pc:sldMkLst>
        <pc:spChg chg="mod">
          <ac:chgData name="Mina Farmanbar" userId="2a1e0098-5dc4-4049-80c3-9d1d60d2f212" providerId="ADAL" clId="{972F5DF6-07E5-42C9-ADA8-1CF612F8120E}" dt="2024-04-24T09:47:44.396" v="237" actId="20577"/>
          <ac:spMkLst>
            <pc:docMk/>
            <pc:sldMk cId="1609673525" sldId="296"/>
            <ac:spMk id="5" creationId="{67BB04B7-47A4-741B-59E0-F0E6F2126E8F}"/>
          </ac:spMkLst>
        </pc:sp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4117153350" sldId="297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1678163377" sldId="298"/>
        </pc:sldMkLst>
      </pc:sldChg>
      <pc:sldChg chg="addSp delSp modSp mod">
        <pc:chgData name="Mina Farmanbar" userId="2a1e0098-5dc4-4049-80c3-9d1d60d2f212" providerId="ADAL" clId="{972F5DF6-07E5-42C9-ADA8-1CF612F8120E}" dt="2024-04-25T11:07:22.762" v="528" actId="478"/>
        <pc:sldMkLst>
          <pc:docMk/>
          <pc:sldMk cId="398082021" sldId="299"/>
        </pc:sldMkLst>
        <pc:spChg chg="mod">
          <ac:chgData name="Mina Farmanbar" userId="2a1e0098-5dc4-4049-80c3-9d1d60d2f212" providerId="ADAL" clId="{972F5DF6-07E5-42C9-ADA8-1CF612F8120E}" dt="2024-04-24T09:52:44.487" v="271" actId="1076"/>
          <ac:spMkLst>
            <pc:docMk/>
            <pc:sldMk cId="398082021" sldId="299"/>
            <ac:spMk id="4" creationId="{5B931490-C9ED-96C9-F096-E0E231EFE937}"/>
          </ac:spMkLst>
        </pc:spChg>
        <pc:spChg chg="add mod">
          <ac:chgData name="Mina Farmanbar" userId="2a1e0098-5dc4-4049-80c3-9d1d60d2f212" providerId="ADAL" clId="{972F5DF6-07E5-42C9-ADA8-1CF612F8120E}" dt="2024-04-24T09:49:39.081" v="248" actId="1076"/>
          <ac:spMkLst>
            <pc:docMk/>
            <pc:sldMk cId="398082021" sldId="299"/>
            <ac:spMk id="7" creationId="{A06EBDCF-F7B7-DADC-0118-E0C542C35A65}"/>
          </ac:spMkLst>
        </pc:spChg>
        <pc:spChg chg="del">
          <ac:chgData name="Mina Farmanbar" userId="2a1e0098-5dc4-4049-80c3-9d1d60d2f212" providerId="ADAL" clId="{972F5DF6-07E5-42C9-ADA8-1CF612F8120E}" dt="2024-04-25T11:07:22.762" v="528" actId="478"/>
          <ac:spMkLst>
            <pc:docMk/>
            <pc:sldMk cId="398082021" sldId="299"/>
            <ac:spMk id="2063" creationId="{98929033-E00B-9A53-2E0B-B687DA987A58}"/>
          </ac:spMkLst>
        </pc:spChg>
      </pc:sldChg>
      <pc:sldChg chg="modSp mod">
        <pc:chgData name="Mina Farmanbar" userId="2a1e0098-5dc4-4049-80c3-9d1d60d2f212" providerId="ADAL" clId="{972F5DF6-07E5-42C9-ADA8-1CF612F8120E}" dt="2024-04-23T13:27:49.943" v="29" actId="403"/>
        <pc:sldMkLst>
          <pc:docMk/>
          <pc:sldMk cId="1935031985" sldId="300"/>
        </pc:sldMkLst>
        <pc:spChg chg="mod">
          <ac:chgData name="Mina Farmanbar" userId="2a1e0098-5dc4-4049-80c3-9d1d60d2f212" providerId="ADAL" clId="{972F5DF6-07E5-42C9-ADA8-1CF612F8120E}" dt="2024-04-23T13:27:49.943" v="29" actId="403"/>
          <ac:spMkLst>
            <pc:docMk/>
            <pc:sldMk cId="1935031985" sldId="300"/>
            <ac:spMk id="3" creationId="{AACA951C-3CAE-B9BB-DDE9-6E5FBF4E56A2}"/>
          </ac:spMkLst>
        </pc:spChg>
      </pc:sldChg>
      <pc:sldChg chg="modNotesTx">
        <pc:chgData name="Mina Farmanbar" userId="2a1e0098-5dc4-4049-80c3-9d1d60d2f212" providerId="ADAL" clId="{972F5DF6-07E5-42C9-ADA8-1CF612F8120E}" dt="2024-04-25T12:03:44.378" v="829" actId="6549"/>
        <pc:sldMkLst>
          <pc:docMk/>
          <pc:sldMk cId="2918494102" sldId="301"/>
        </pc:sldMkLst>
      </pc:sldChg>
      <pc:sldChg chg="modSp mod">
        <pc:chgData name="Mina Farmanbar" userId="2a1e0098-5dc4-4049-80c3-9d1d60d2f212" providerId="ADAL" clId="{972F5DF6-07E5-42C9-ADA8-1CF612F8120E}" dt="2024-04-29T11:49:07.594" v="2807" actId="1076"/>
        <pc:sldMkLst>
          <pc:docMk/>
          <pc:sldMk cId="4257503363" sldId="302"/>
        </pc:sldMkLst>
        <pc:spChg chg="mod">
          <ac:chgData name="Mina Farmanbar" userId="2a1e0098-5dc4-4049-80c3-9d1d60d2f212" providerId="ADAL" clId="{972F5DF6-07E5-42C9-ADA8-1CF612F8120E}" dt="2024-04-29T11:49:07.594" v="2807" actId="1076"/>
          <ac:spMkLst>
            <pc:docMk/>
            <pc:sldMk cId="4257503363" sldId="302"/>
            <ac:spMk id="2" creationId="{EB08DA0E-A56C-0E13-702B-B747709D2DC5}"/>
          </ac:spMkLst>
        </pc:spChg>
      </pc:sldChg>
      <pc:sldChg chg="addSp delSp modSp mod">
        <pc:chgData name="Mina Farmanbar" userId="2a1e0098-5dc4-4049-80c3-9d1d60d2f212" providerId="ADAL" clId="{972F5DF6-07E5-42C9-ADA8-1CF612F8120E}" dt="2024-04-29T11:43:35.556" v="2775"/>
        <pc:sldMkLst>
          <pc:docMk/>
          <pc:sldMk cId="1120413187" sldId="303"/>
        </pc:sldMkLst>
        <pc:spChg chg="mod">
          <ac:chgData name="Mina Farmanbar" userId="2a1e0098-5dc4-4049-80c3-9d1d60d2f212" providerId="ADAL" clId="{972F5DF6-07E5-42C9-ADA8-1CF612F8120E}" dt="2024-04-29T11:43:35.556" v="2775"/>
          <ac:spMkLst>
            <pc:docMk/>
            <pc:sldMk cId="1120413187" sldId="303"/>
            <ac:spMk id="2" creationId="{659F4C07-7DD2-16E8-F4B7-398E3E677C8B}"/>
          </ac:spMkLst>
        </pc:spChg>
        <pc:spChg chg="del">
          <ac:chgData name="Mina Farmanbar" userId="2a1e0098-5dc4-4049-80c3-9d1d60d2f212" providerId="ADAL" clId="{972F5DF6-07E5-42C9-ADA8-1CF612F8120E}" dt="2024-04-23T13:30:20.780" v="41"/>
          <ac:spMkLst>
            <pc:docMk/>
            <pc:sldMk cId="1120413187" sldId="303"/>
            <ac:spMk id="3" creationId="{F01FFE83-97DC-467B-A924-AD2DA4DB7F2E}"/>
          </ac:spMkLst>
        </pc:spChg>
        <pc:spChg chg="mod">
          <ac:chgData name="Mina Farmanbar" userId="2a1e0098-5dc4-4049-80c3-9d1d60d2f212" providerId="ADAL" clId="{972F5DF6-07E5-42C9-ADA8-1CF612F8120E}" dt="2024-04-24T09:51:01.780" v="251" actId="1076"/>
          <ac:spMkLst>
            <pc:docMk/>
            <pc:sldMk cId="1120413187" sldId="303"/>
            <ac:spMk id="4" creationId="{AA818794-2E7E-A974-1F32-8838D2C07227}"/>
          </ac:spMkLst>
        </pc:spChg>
        <pc:picChg chg="add mod">
          <ac:chgData name="Mina Farmanbar" userId="2a1e0098-5dc4-4049-80c3-9d1d60d2f212" providerId="ADAL" clId="{972F5DF6-07E5-42C9-ADA8-1CF612F8120E}" dt="2024-04-24T09:51:21.546" v="260" actId="1076"/>
          <ac:picMkLst>
            <pc:docMk/>
            <pc:sldMk cId="1120413187" sldId="303"/>
            <ac:picMk id="10242" creationId="{6456BAF4-9D01-D0CF-A87A-F9445F3231C4}"/>
          </ac:picMkLst>
        </pc:picChg>
        <pc:picChg chg="add mod">
          <ac:chgData name="Mina Farmanbar" userId="2a1e0098-5dc4-4049-80c3-9d1d60d2f212" providerId="ADAL" clId="{972F5DF6-07E5-42C9-ADA8-1CF612F8120E}" dt="2024-04-24T09:51:22.937" v="261" actId="1076"/>
          <ac:picMkLst>
            <pc:docMk/>
            <pc:sldMk cId="1120413187" sldId="303"/>
            <ac:picMk id="10244" creationId="{06F7ADF7-347C-3775-3A1D-DFB0AB222876}"/>
          </ac:picMkLst>
        </pc:picChg>
        <pc:picChg chg="add mod">
          <ac:chgData name="Mina Farmanbar" userId="2a1e0098-5dc4-4049-80c3-9d1d60d2f212" providerId="ADAL" clId="{972F5DF6-07E5-42C9-ADA8-1CF612F8120E}" dt="2024-04-24T09:51:19.315" v="259" actId="1076"/>
          <ac:picMkLst>
            <pc:docMk/>
            <pc:sldMk cId="1120413187" sldId="303"/>
            <ac:picMk id="10246" creationId="{FBC58E48-6DAD-2ECA-9C65-67B8DB8182C2}"/>
          </ac:picMkLst>
        </pc:picChg>
        <pc:picChg chg="add mod">
          <ac:chgData name="Mina Farmanbar" userId="2a1e0098-5dc4-4049-80c3-9d1d60d2f212" providerId="ADAL" clId="{972F5DF6-07E5-42C9-ADA8-1CF612F8120E}" dt="2024-04-24T09:51:31.208" v="264" actId="1076"/>
          <ac:picMkLst>
            <pc:docMk/>
            <pc:sldMk cId="1120413187" sldId="303"/>
            <ac:picMk id="10248" creationId="{CBBB8696-8055-2729-5296-278721F7D508}"/>
          </ac:picMkLst>
        </pc:picChg>
        <pc:picChg chg="add mod">
          <ac:chgData name="Mina Farmanbar" userId="2a1e0098-5dc4-4049-80c3-9d1d60d2f212" providerId="ADAL" clId="{972F5DF6-07E5-42C9-ADA8-1CF612F8120E}" dt="2024-04-24T09:51:17.366" v="258" actId="1076"/>
          <ac:picMkLst>
            <pc:docMk/>
            <pc:sldMk cId="1120413187" sldId="303"/>
            <ac:picMk id="10250" creationId="{E884BBB5-BC2B-837E-C409-759F33815C85}"/>
          </ac:picMkLst>
        </pc:picChg>
        <pc:picChg chg="add mod">
          <ac:chgData name="Mina Farmanbar" userId="2a1e0098-5dc4-4049-80c3-9d1d60d2f212" providerId="ADAL" clId="{972F5DF6-07E5-42C9-ADA8-1CF612F8120E}" dt="2024-04-24T09:51:04.445" v="252" actId="1076"/>
          <ac:picMkLst>
            <pc:docMk/>
            <pc:sldMk cId="1120413187" sldId="303"/>
            <ac:picMk id="10252" creationId="{A63EF46B-AAE9-CC1B-38E3-575AC5F2FB1F}"/>
          </ac:picMkLst>
        </pc:picChg>
      </pc:sldChg>
      <pc:sldChg chg="addSp delSp modSp mod">
        <pc:chgData name="Mina Farmanbar" userId="2a1e0098-5dc4-4049-80c3-9d1d60d2f212" providerId="ADAL" clId="{972F5DF6-07E5-42C9-ADA8-1CF612F8120E}" dt="2024-04-23T13:25:40.815" v="8" actId="20577"/>
        <pc:sldMkLst>
          <pc:docMk/>
          <pc:sldMk cId="1008454840" sldId="304"/>
        </pc:sldMkLst>
        <pc:spChg chg="mod">
          <ac:chgData name="Mina Farmanbar" userId="2a1e0098-5dc4-4049-80c3-9d1d60d2f212" providerId="ADAL" clId="{972F5DF6-07E5-42C9-ADA8-1CF612F8120E}" dt="2024-04-23T13:25:40.815" v="8" actId="20577"/>
          <ac:spMkLst>
            <pc:docMk/>
            <pc:sldMk cId="1008454840" sldId="304"/>
            <ac:spMk id="4" creationId="{DE5C7B5A-A5C3-15D4-DF71-B692D28942FC}"/>
          </ac:spMkLst>
        </pc:spChg>
        <pc:spChg chg="add del mod">
          <ac:chgData name="Mina Farmanbar" userId="2a1e0098-5dc4-4049-80c3-9d1d60d2f212" providerId="ADAL" clId="{972F5DF6-07E5-42C9-ADA8-1CF612F8120E}" dt="2024-04-23T13:24:30.295" v="2" actId="26606"/>
          <ac:spMkLst>
            <pc:docMk/>
            <pc:sldMk cId="1008454840" sldId="304"/>
            <ac:spMk id="5" creationId="{5882CB88-47A4-3376-0946-ABE3F8339D8F}"/>
          </ac:spMkLst>
        </pc:spChg>
        <pc:picChg chg="del">
          <ac:chgData name="Mina Farmanbar" userId="2a1e0098-5dc4-4049-80c3-9d1d60d2f212" providerId="ADAL" clId="{972F5DF6-07E5-42C9-ADA8-1CF612F8120E}" dt="2024-04-23T13:24:23.862" v="0" actId="478"/>
          <ac:picMkLst>
            <pc:docMk/>
            <pc:sldMk cId="1008454840" sldId="304"/>
            <ac:picMk id="7170" creationId="{A8914D7F-3B2E-5FDF-98D9-8430166D0354}"/>
          </ac:picMkLst>
        </pc:picChg>
        <pc:picChg chg="add mod">
          <ac:chgData name="Mina Farmanbar" userId="2a1e0098-5dc4-4049-80c3-9d1d60d2f212" providerId="ADAL" clId="{972F5DF6-07E5-42C9-ADA8-1CF612F8120E}" dt="2024-04-23T13:24:44.185" v="5" actId="14100"/>
          <ac:picMkLst>
            <pc:docMk/>
            <pc:sldMk cId="1008454840" sldId="304"/>
            <ac:picMk id="8194" creationId="{7AC08C88-D078-9E0D-9B13-F6F21B7FE1EF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3T13:27:27.350" v="25" actId="403"/>
        <pc:sldMkLst>
          <pc:docMk/>
          <pc:sldMk cId="1837699394" sldId="305"/>
        </pc:sldMkLst>
        <pc:spChg chg="mod">
          <ac:chgData name="Mina Farmanbar" userId="2a1e0098-5dc4-4049-80c3-9d1d60d2f212" providerId="ADAL" clId="{972F5DF6-07E5-42C9-ADA8-1CF612F8120E}" dt="2024-04-23T13:25:58.592" v="13" actId="6549"/>
          <ac:spMkLst>
            <pc:docMk/>
            <pc:sldMk cId="1837699394" sldId="305"/>
            <ac:spMk id="2" creationId="{97DC00FF-6B42-7D84-7831-AACC4E189E93}"/>
          </ac:spMkLst>
        </pc:spChg>
        <pc:spChg chg="mod">
          <ac:chgData name="Mina Farmanbar" userId="2a1e0098-5dc4-4049-80c3-9d1d60d2f212" providerId="ADAL" clId="{972F5DF6-07E5-42C9-ADA8-1CF612F8120E}" dt="2024-04-23T13:27:27.350" v="25" actId="403"/>
          <ac:spMkLst>
            <pc:docMk/>
            <pc:sldMk cId="1837699394" sldId="305"/>
            <ac:spMk id="4" creationId="{DE5C7B5A-A5C3-15D4-DF71-B692D28942FC}"/>
          </ac:spMkLst>
        </pc:spChg>
        <pc:picChg chg="del">
          <ac:chgData name="Mina Farmanbar" userId="2a1e0098-5dc4-4049-80c3-9d1d60d2f212" providerId="ADAL" clId="{972F5DF6-07E5-42C9-ADA8-1CF612F8120E}" dt="2024-04-23T13:26:52.352" v="17" actId="478"/>
          <ac:picMkLst>
            <pc:docMk/>
            <pc:sldMk cId="1837699394" sldId="305"/>
            <ac:picMk id="8194" creationId="{7AC08C88-D078-9E0D-9B13-F6F21B7FE1EF}"/>
          </ac:picMkLst>
        </pc:picChg>
        <pc:picChg chg="add mod">
          <ac:chgData name="Mina Farmanbar" userId="2a1e0098-5dc4-4049-80c3-9d1d60d2f212" providerId="ADAL" clId="{972F5DF6-07E5-42C9-ADA8-1CF612F8120E}" dt="2024-04-23T13:27:06.939" v="21" actId="14100"/>
          <ac:picMkLst>
            <pc:docMk/>
            <pc:sldMk cId="1837699394" sldId="305"/>
            <ac:picMk id="9218" creationId="{ADA5FA4F-3D41-57A9-047C-62485A367489}"/>
          </ac:picMkLst>
        </pc:picChg>
      </pc:sldChg>
      <pc:sldChg chg="add">
        <pc:chgData name="Mina Farmanbar" userId="2a1e0098-5dc4-4049-80c3-9d1d60d2f212" providerId="ADAL" clId="{972F5DF6-07E5-42C9-ADA8-1CF612F8120E}" dt="2024-04-24T09:38:40.005" v="108" actId="2890"/>
        <pc:sldMkLst>
          <pc:docMk/>
          <pc:sldMk cId="44235392" sldId="306"/>
        </pc:sldMkLst>
      </pc:sldChg>
      <pc:sldChg chg="new del">
        <pc:chgData name="Mina Farmanbar" userId="2a1e0098-5dc4-4049-80c3-9d1d60d2f212" providerId="ADAL" clId="{972F5DF6-07E5-42C9-ADA8-1CF612F8120E}" dt="2024-04-24T09:38:33.774" v="107" actId="47"/>
        <pc:sldMkLst>
          <pc:docMk/>
          <pc:sldMk cId="4264273376" sldId="306"/>
        </pc:sldMkLst>
      </pc:sldChg>
      <pc:sldChg chg="add del">
        <pc:chgData name="Mina Farmanbar" userId="2a1e0098-5dc4-4049-80c3-9d1d60d2f212" providerId="ADAL" clId="{972F5DF6-07E5-42C9-ADA8-1CF612F8120E}" dt="2024-04-24T09:38:32.661" v="106" actId="47"/>
        <pc:sldMkLst>
          <pc:docMk/>
          <pc:sldMk cId="1329881233" sldId="307"/>
        </pc:sldMkLst>
      </pc:sldChg>
      <pc:sldChg chg="addSp delSp modSp add mod ord">
        <pc:chgData name="Mina Farmanbar" userId="2a1e0098-5dc4-4049-80c3-9d1d60d2f212" providerId="ADAL" clId="{972F5DF6-07E5-42C9-ADA8-1CF612F8120E}" dt="2024-04-24T09:53:18.865" v="285" actId="20577"/>
        <pc:sldMkLst>
          <pc:docMk/>
          <pc:sldMk cId="1484408720" sldId="307"/>
        </pc:sldMkLst>
        <pc:spChg chg="mod">
          <ac:chgData name="Mina Farmanbar" userId="2a1e0098-5dc4-4049-80c3-9d1d60d2f212" providerId="ADAL" clId="{972F5DF6-07E5-42C9-ADA8-1CF612F8120E}" dt="2024-04-24T09:53:18.865" v="285" actId="20577"/>
          <ac:spMkLst>
            <pc:docMk/>
            <pc:sldMk cId="1484408720" sldId="307"/>
            <ac:spMk id="4" creationId="{DE5C7B5A-A5C3-15D4-DF71-B692D28942FC}"/>
          </ac:spMkLst>
        </pc:spChg>
        <pc:picChg chg="add del mod">
          <ac:chgData name="Mina Farmanbar" userId="2a1e0098-5dc4-4049-80c3-9d1d60d2f212" providerId="ADAL" clId="{972F5DF6-07E5-42C9-ADA8-1CF612F8120E}" dt="2024-04-24T09:46:42.307" v="150" actId="478"/>
          <ac:picMkLst>
            <pc:docMk/>
            <pc:sldMk cId="1484408720" sldId="307"/>
            <ac:picMk id="3" creationId="{63E155D2-AB34-34BE-B8AA-8B876362989F}"/>
          </ac:picMkLst>
        </pc:picChg>
        <pc:picChg chg="add mod">
          <ac:chgData name="Mina Farmanbar" userId="2a1e0098-5dc4-4049-80c3-9d1d60d2f212" providerId="ADAL" clId="{972F5DF6-07E5-42C9-ADA8-1CF612F8120E}" dt="2024-04-24T09:46:45.113" v="152" actId="26606"/>
          <ac:picMkLst>
            <pc:docMk/>
            <pc:sldMk cId="1484408720" sldId="307"/>
            <ac:picMk id="11266" creationId="{9B2429BB-2FA3-D71D-0B2D-6FE9BCC929D9}"/>
          </ac:picMkLst>
        </pc:picChg>
      </pc:sldChg>
      <pc:sldChg chg="modSp new mod">
        <pc:chgData name="Mina Farmanbar" userId="2a1e0098-5dc4-4049-80c3-9d1d60d2f212" providerId="ADAL" clId="{972F5DF6-07E5-42C9-ADA8-1CF612F8120E}" dt="2024-04-29T11:49:49.516" v="2822" actId="20577"/>
        <pc:sldMkLst>
          <pc:docMk/>
          <pc:sldMk cId="431343812" sldId="308"/>
        </pc:sldMkLst>
        <pc:spChg chg="mod">
          <ac:chgData name="Mina Farmanbar" userId="2a1e0098-5dc4-4049-80c3-9d1d60d2f212" providerId="ADAL" clId="{972F5DF6-07E5-42C9-ADA8-1CF612F8120E}" dt="2024-04-25T11:05:21.275" v="523" actId="20577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972F5DF6-07E5-42C9-ADA8-1CF612F8120E}" dt="2024-04-29T11:49:49.516" v="2822" actId="20577"/>
          <ac:spMkLst>
            <pc:docMk/>
            <pc:sldMk cId="431343812" sldId="308"/>
            <ac:spMk id="3" creationId="{C39C7012-E888-7C63-D532-E98EF48AADFF}"/>
          </ac:spMkLst>
        </pc:spChg>
      </pc:sldChg>
      <pc:sldChg chg="addSp delSp modSp new mod">
        <pc:chgData name="Mina Farmanbar" userId="2a1e0098-5dc4-4049-80c3-9d1d60d2f212" providerId="ADAL" clId="{972F5DF6-07E5-42C9-ADA8-1CF612F8120E}" dt="2024-04-29T11:54:19.315" v="2876" actId="27636"/>
        <pc:sldMkLst>
          <pc:docMk/>
          <pc:sldMk cId="3652323871" sldId="309"/>
        </pc:sldMkLst>
        <pc:spChg chg="mod">
          <ac:chgData name="Mina Farmanbar" userId="2a1e0098-5dc4-4049-80c3-9d1d60d2f212" providerId="ADAL" clId="{972F5DF6-07E5-42C9-ADA8-1CF612F8120E}" dt="2024-04-29T11:42:56.137" v="2774" actId="6549"/>
          <ac:spMkLst>
            <pc:docMk/>
            <pc:sldMk cId="3652323871" sldId="309"/>
            <ac:spMk id="2" creationId="{637ADC63-CD50-556A-9CB0-D0942901CA7D}"/>
          </ac:spMkLst>
        </pc:spChg>
        <pc:spChg chg="mod">
          <ac:chgData name="Mina Farmanbar" userId="2a1e0098-5dc4-4049-80c3-9d1d60d2f212" providerId="ADAL" clId="{972F5DF6-07E5-42C9-ADA8-1CF612F8120E}" dt="2024-04-29T11:54:19.315" v="2876" actId="27636"/>
          <ac:spMkLst>
            <pc:docMk/>
            <pc:sldMk cId="3652323871" sldId="309"/>
            <ac:spMk id="3" creationId="{8DECAAC9-227F-9DE8-BB67-56A231BC9C37}"/>
          </ac:spMkLst>
        </pc:spChg>
        <pc:spChg chg="add del mod">
          <ac:chgData name="Mina Farmanbar" userId="2a1e0098-5dc4-4049-80c3-9d1d60d2f212" providerId="ADAL" clId="{972F5DF6-07E5-42C9-ADA8-1CF612F8120E}" dt="2024-04-29T11:54:00.105" v="2869" actId="478"/>
          <ac:spMkLst>
            <pc:docMk/>
            <pc:sldMk cId="3652323871" sldId="309"/>
            <ac:spMk id="5" creationId="{D88C4D47-CCB0-C7EE-8A81-830E8E57BFC2}"/>
          </ac:spMkLst>
        </pc:spChg>
        <pc:spChg chg="add del mod">
          <ac:chgData name="Mina Farmanbar" userId="2a1e0098-5dc4-4049-80c3-9d1d60d2f212" providerId="ADAL" clId="{972F5DF6-07E5-42C9-ADA8-1CF612F8120E}" dt="2024-04-29T11:54:00.581" v="2870" actId="478"/>
          <ac:spMkLst>
            <pc:docMk/>
            <pc:sldMk cId="3652323871" sldId="309"/>
            <ac:spMk id="6" creationId="{66E33512-F33F-AD92-F73E-1C9EA8FA8781}"/>
          </ac:spMkLst>
        </pc:spChg>
        <pc:spChg chg="add del mod">
          <ac:chgData name="Mina Farmanbar" userId="2a1e0098-5dc4-4049-80c3-9d1d60d2f212" providerId="ADAL" clId="{972F5DF6-07E5-42C9-ADA8-1CF612F8120E}" dt="2024-04-29T11:53:59.146" v="2868" actId="478"/>
          <ac:spMkLst>
            <pc:docMk/>
            <pc:sldMk cId="3652323871" sldId="309"/>
            <ac:spMk id="7" creationId="{81E51455-C0DD-FB3D-9DAE-290A901B2431}"/>
          </ac:spMkLst>
        </pc:spChg>
        <pc:spChg chg="add del mod">
          <ac:chgData name="Mina Farmanbar" userId="2a1e0098-5dc4-4049-80c3-9d1d60d2f212" providerId="ADAL" clId="{972F5DF6-07E5-42C9-ADA8-1CF612F8120E}" dt="2024-04-29T11:53:57.851" v="2867" actId="478"/>
          <ac:spMkLst>
            <pc:docMk/>
            <pc:sldMk cId="3652323871" sldId="309"/>
            <ac:spMk id="8" creationId="{AAA4CB50-E890-D14B-18DA-A68A3E35D924}"/>
          </ac:spMkLst>
        </pc:spChg>
      </pc:sldChg>
      <pc:sldChg chg="modSp add mod ord">
        <pc:chgData name="Mina Farmanbar" userId="2a1e0098-5dc4-4049-80c3-9d1d60d2f212" providerId="ADAL" clId="{972F5DF6-07E5-42C9-ADA8-1CF612F8120E}" dt="2024-04-25T12:06:44.901" v="867" actId="20577"/>
        <pc:sldMkLst>
          <pc:docMk/>
          <pc:sldMk cId="758298228" sldId="310"/>
        </pc:sldMkLst>
        <pc:spChg chg="mod">
          <ac:chgData name="Mina Farmanbar" userId="2a1e0098-5dc4-4049-80c3-9d1d60d2f212" providerId="ADAL" clId="{972F5DF6-07E5-42C9-ADA8-1CF612F8120E}" dt="2024-04-25T12:06:44.901" v="867" actId="20577"/>
          <ac:spMkLst>
            <pc:docMk/>
            <pc:sldMk cId="758298228" sldId="310"/>
            <ac:spMk id="6" creationId="{406A5BB2-D05B-64E8-E64B-70EA10C0E316}"/>
          </ac:spMkLst>
        </pc:spChg>
      </pc:sldChg>
      <pc:sldChg chg="modSp add">
        <pc:chgData name="Mina Farmanbar" userId="2a1e0098-5dc4-4049-80c3-9d1d60d2f212" providerId="ADAL" clId="{972F5DF6-07E5-42C9-ADA8-1CF612F8120E}" dt="2024-04-25T12:11:39.513" v="908"/>
        <pc:sldMkLst>
          <pc:docMk/>
          <pc:sldMk cId="2733305281" sldId="311"/>
        </pc:sldMkLst>
        <pc:spChg chg="mod">
          <ac:chgData name="Mina Farmanbar" userId="2a1e0098-5dc4-4049-80c3-9d1d60d2f212" providerId="ADAL" clId="{972F5DF6-07E5-42C9-ADA8-1CF612F8120E}" dt="2024-04-25T12:11:39.513" v="908"/>
          <ac:spMkLst>
            <pc:docMk/>
            <pc:sldMk cId="2733305281" sldId="311"/>
            <ac:spMk id="3" creationId="{AACA951C-3CAE-B9BB-DDE9-6E5FBF4E56A2}"/>
          </ac:spMkLst>
        </pc:spChg>
      </pc:sldChg>
      <pc:sldChg chg="modSp add">
        <pc:chgData name="Mina Farmanbar" userId="2a1e0098-5dc4-4049-80c3-9d1d60d2f212" providerId="ADAL" clId="{972F5DF6-07E5-42C9-ADA8-1CF612F8120E}" dt="2024-04-25T12:10:41.470" v="898"/>
        <pc:sldMkLst>
          <pc:docMk/>
          <pc:sldMk cId="2016723359" sldId="312"/>
        </pc:sldMkLst>
        <pc:spChg chg="mod">
          <ac:chgData name="Mina Farmanbar" userId="2a1e0098-5dc4-4049-80c3-9d1d60d2f212" providerId="ADAL" clId="{972F5DF6-07E5-42C9-ADA8-1CF612F8120E}" dt="2024-04-25T12:10:41.470" v="898"/>
          <ac:spMkLst>
            <pc:docMk/>
            <pc:sldMk cId="2016723359" sldId="312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09:39.385" v="886"/>
        <pc:sldMkLst>
          <pc:docMk/>
          <pc:sldMk cId="3810545485" sldId="313"/>
        </pc:sldMkLst>
        <pc:spChg chg="mod">
          <ac:chgData name="Mina Farmanbar" userId="2a1e0098-5dc4-4049-80c3-9d1d60d2f212" providerId="ADAL" clId="{972F5DF6-07E5-42C9-ADA8-1CF612F8120E}" dt="2024-04-25T12:09:39.385" v="886"/>
          <ac:spMkLst>
            <pc:docMk/>
            <pc:sldMk cId="3810545485" sldId="313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09:14.819" v="882"/>
        <pc:sldMkLst>
          <pc:docMk/>
          <pc:sldMk cId="170535813" sldId="314"/>
        </pc:sldMkLst>
        <pc:spChg chg="mod">
          <ac:chgData name="Mina Farmanbar" userId="2a1e0098-5dc4-4049-80c3-9d1d60d2f212" providerId="ADAL" clId="{972F5DF6-07E5-42C9-ADA8-1CF612F8120E}" dt="2024-04-25T12:09:14.819" v="882"/>
          <ac:spMkLst>
            <pc:docMk/>
            <pc:sldMk cId="170535813" sldId="314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13:12.220" v="910" actId="12"/>
        <pc:sldMkLst>
          <pc:docMk/>
          <pc:sldMk cId="1088702416" sldId="315"/>
        </pc:sldMkLst>
        <pc:spChg chg="mod">
          <ac:chgData name="Mina Farmanbar" userId="2a1e0098-5dc4-4049-80c3-9d1d60d2f212" providerId="ADAL" clId="{972F5DF6-07E5-42C9-ADA8-1CF612F8120E}" dt="2024-04-25T12:13:12.220" v="910" actId="12"/>
          <ac:spMkLst>
            <pc:docMk/>
            <pc:sldMk cId="1088702416" sldId="315"/>
            <ac:spMk id="3" creationId="{D1455C0B-19FB-954B-532A-0A68CAC4E0E4}"/>
          </ac:spMkLst>
        </pc:spChg>
      </pc:sldChg>
      <pc:sldChg chg="modSp add mod">
        <pc:chgData name="Mina Farmanbar" userId="2a1e0098-5dc4-4049-80c3-9d1d60d2f212" providerId="ADAL" clId="{972F5DF6-07E5-42C9-ADA8-1CF612F8120E}" dt="2024-04-25T12:07:02.659" v="870"/>
        <pc:sldMkLst>
          <pc:docMk/>
          <pc:sldMk cId="1032737226" sldId="316"/>
        </pc:sldMkLst>
        <pc:spChg chg="mod">
          <ac:chgData name="Mina Farmanbar" userId="2a1e0098-5dc4-4049-80c3-9d1d60d2f212" providerId="ADAL" clId="{972F5DF6-07E5-42C9-ADA8-1CF612F8120E}" dt="2024-04-25T12:07:02.659" v="870"/>
          <ac:spMkLst>
            <pc:docMk/>
            <pc:sldMk cId="1032737226" sldId="316"/>
            <ac:spMk id="2" creationId="{5060E8D6-C8A2-3438-88BF-E6311410B612}"/>
          </ac:spMkLst>
        </pc:spChg>
      </pc:sldChg>
      <pc:sldChg chg="modSp add del mod">
        <pc:chgData name="Mina Farmanbar" userId="2a1e0098-5dc4-4049-80c3-9d1d60d2f212" providerId="ADAL" clId="{972F5DF6-07E5-42C9-ADA8-1CF612F8120E}" dt="2024-04-25T12:07:15.840" v="873" actId="47"/>
        <pc:sldMkLst>
          <pc:docMk/>
          <pc:sldMk cId="4098863389" sldId="317"/>
        </pc:sldMkLst>
        <pc:spChg chg="mod">
          <ac:chgData name="Mina Farmanbar" userId="2a1e0098-5dc4-4049-80c3-9d1d60d2f212" providerId="ADAL" clId="{972F5DF6-07E5-42C9-ADA8-1CF612F8120E}" dt="2024-04-25T12:07:05.678" v="871"/>
          <ac:spMkLst>
            <pc:docMk/>
            <pc:sldMk cId="4098863389" sldId="317"/>
            <ac:spMk id="2" creationId="{5060E8D6-C8A2-3438-88BF-E6311410B612}"/>
          </ac:spMkLst>
        </pc:spChg>
      </pc:sldChg>
      <pc:sldChg chg="add">
        <pc:chgData name="Mina Farmanbar" userId="2a1e0098-5dc4-4049-80c3-9d1d60d2f212" providerId="ADAL" clId="{972F5DF6-07E5-42C9-ADA8-1CF612F8120E}" dt="2024-04-25T12:08:21.368" v="875"/>
        <pc:sldMkLst>
          <pc:docMk/>
          <pc:sldMk cId="2052168869" sldId="318"/>
        </pc:sldMkLst>
      </pc:sldChg>
      <pc:sldChg chg="modSp add">
        <pc:chgData name="Mina Farmanbar" userId="2a1e0098-5dc4-4049-80c3-9d1d60d2f212" providerId="ADAL" clId="{972F5DF6-07E5-42C9-ADA8-1CF612F8120E}" dt="2024-04-25T12:11:02.634" v="902"/>
        <pc:sldMkLst>
          <pc:docMk/>
          <pc:sldMk cId="2611003974" sldId="319"/>
        </pc:sldMkLst>
        <pc:spChg chg="mod">
          <ac:chgData name="Mina Farmanbar" userId="2a1e0098-5dc4-4049-80c3-9d1d60d2f212" providerId="ADAL" clId="{972F5DF6-07E5-42C9-ADA8-1CF612F8120E}" dt="2024-04-25T12:11:02.634" v="902"/>
          <ac:spMkLst>
            <pc:docMk/>
            <pc:sldMk cId="2611003974" sldId="319"/>
            <ac:spMk id="3" creationId="{D1455C0B-19FB-954B-532A-0A68CAC4E0E4}"/>
          </ac:spMkLst>
        </pc:spChg>
      </pc:sldChg>
      <pc:sldChg chg="add">
        <pc:chgData name="Mina Farmanbar" userId="2a1e0098-5dc4-4049-80c3-9d1d60d2f212" providerId="ADAL" clId="{972F5DF6-07E5-42C9-ADA8-1CF612F8120E}" dt="2024-04-25T12:13:59.035" v="912"/>
        <pc:sldMkLst>
          <pc:docMk/>
          <pc:sldMk cId="108445501" sldId="320"/>
        </pc:sldMkLst>
      </pc:sldChg>
      <pc:sldChg chg="add del">
        <pc:chgData name="Mina Farmanbar" userId="2a1e0098-5dc4-4049-80c3-9d1d60d2f212" providerId="ADAL" clId="{972F5DF6-07E5-42C9-ADA8-1CF612F8120E}" dt="2024-04-25T12:13:22.209" v="911" actId="47"/>
        <pc:sldMkLst>
          <pc:docMk/>
          <pc:sldMk cId="1725187581" sldId="320"/>
        </pc:sldMkLst>
      </pc:sldChg>
      <pc:sldChg chg="addSp delSp modSp add mod">
        <pc:chgData name="Mina Farmanbar" userId="2a1e0098-5dc4-4049-80c3-9d1d60d2f212" providerId="ADAL" clId="{972F5DF6-07E5-42C9-ADA8-1CF612F8120E}" dt="2024-04-25T12:49:02.474" v="1619" actId="1076"/>
        <pc:sldMkLst>
          <pc:docMk/>
          <pc:sldMk cId="1133566130" sldId="321"/>
        </pc:sldMkLst>
        <pc:spChg chg="mod">
          <ac:chgData name="Mina Farmanbar" userId="2a1e0098-5dc4-4049-80c3-9d1d60d2f212" providerId="ADAL" clId="{972F5DF6-07E5-42C9-ADA8-1CF612F8120E}" dt="2024-04-25T12:48:54.373" v="1617" actId="122"/>
          <ac:spMkLst>
            <pc:docMk/>
            <pc:sldMk cId="1133566130" sldId="321"/>
            <ac:spMk id="4" creationId="{DE5C7B5A-A5C3-15D4-DF71-B692D28942FC}"/>
          </ac:spMkLst>
        </pc:spChg>
        <pc:spChg chg="add del">
          <ac:chgData name="Mina Farmanbar" userId="2a1e0098-5dc4-4049-80c3-9d1d60d2f212" providerId="ADAL" clId="{972F5DF6-07E5-42C9-ADA8-1CF612F8120E}" dt="2024-04-25T12:46:42.516" v="1571" actId="22"/>
          <ac:spMkLst>
            <pc:docMk/>
            <pc:sldMk cId="1133566130" sldId="321"/>
            <ac:spMk id="5" creationId="{F19F7D77-F9AC-70DE-7A0F-5D2A669ECF41}"/>
          </ac:spMkLst>
        </pc:spChg>
        <pc:spChg chg="mod">
          <ac:chgData name="Mina Farmanbar" userId="2a1e0098-5dc4-4049-80c3-9d1d60d2f212" providerId="ADAL" clId="{972F5DF6-07E5-42C9-ADA8-1CF612F8120E}" dt="2024-04-25T12:48:49.580" v="1616" actId="122"/>
          <ac:spMkLst>
            <pc:docMk/>
            <pc:sldMk cId="1133566130" sldId="321"/>
            <ac:spMk id="7" creationId="{C86DB698-24E7-14DC-B369-BBFACC8303E3}"/>
          </ac:spMkLst>
        </pc:spChg>
        <pc:spChg chg="mod">
          <ac:chgData name="Mina Farmanbar" userId="2a1e0098-5dc4-4049-80c3-9d1d60d2f212" providerId="ADAL" clId="{972F5DF6-07E5-42C9-ADA8-1CF612F8120E}" dt="2024-04-25T12:49:02.474" v="1619" actId="1076"/>
          <ac:spMkLst>
            <pc:docMk/>
            <pc:sldMk cId="1133566130" sldId="321"/>
            <ac:spMk id="10" creationId="{AE57E670-DDFE-5581-E210-2485AA4F991E}"/>
          </ac:spMkLst>
        </pc:spChg>
        <pc:spChg chg="mod">
          <ac:chgData name="Mina Farmanbar" userId="2a1e0098-5dc4-4049-80c3-9d1d60d2f212" providerId="ADAL" clId="{972F5DF6-07E5-42C9-ADA8-1CF612F8120E}" dt="2024-04-25T12:48:59.220" v="1618" actId="1076"/>
          <ac:spMkLst>
            <pc:docMk/>
            <pc:sldMk cId="1133566130" sldId="321"/>
            <ac:spMk id="11" creationId="{5E4026EA-684F-703C-CF1C-D77F25DE4A94}"/>
          </ac:spMkLst>
        </pc:spChg>
        <pc:picChg chg="del">
          <ac:chgData name="Mina Farmanbar" userId="2a1e0098-5dc4-4049-80c3-9d1d60d2f212" providerId="ADAL" clId="{972F5DF6-07E5-42C9-ADA8-1CF612F8120E}" dt="2024-04-25T12:45:31.657" v="1523" actId="478"/>
          <ac:picMkLst>
            <pc:docMk/>
            <pc:sldMk cId="1133566130" sldId="321"/>
            <ac:picMk id="8" creationId="{3C5D48F5-D207-5036-9ECA-694C6CD66B7F}"/>
          </ac:picMkLst>
        </pc:picChg>
      </pc:sldChg>
      <pc:sldChg chg="addSp delSp modSp new mod modClrScheme chgLayout">
        <pc:chgData name="Mina Farmanbar" userId="2a1e0098-5dc4-4049-80c3-9d1d60d2f212" providerId="ADAL" clId="{972F5DF6-07E5-42C9-ADA8-1CF612F8120E}" dt="2024-04-25T13:33:26.713" v="1736" actId="20577"/>
        <pc:sldMkLst>
          <pc:docMk/>
          <pc:sldMk cId="2965242730" sldId="322"/>
        </pc:sldMkLst>
        <pc:spChg chg="del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2" creationId="{728F2D2F-BE49-666E-898B-25B1EE7B3CE4}"/>
          </ac:spMkLst>
        </pc:spChg>
        <pc:spChg chg="del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3" creationId="{CF2A14C1-ECBB-E1B0-0F40-53B2C3BB8998}"/>
          </ac:spMkLst>
        </pc:spChg>
        <pc:spChg chg="del">
          <ac:chgData name="Mina Farmanbar" userId="2a1e0098-5dc4-4049-80c3-9d1d60d2f212" providerId="ADAL" clId="{972F5DF6-07E5-42C9-ADA8-1CF612F8120E}" dt="2024-04-25T12:52:17.533" v="1621"/>
          <ac:spMkLst>
            <pc:docMk/>
            <pc:sldMk cId="2965242730" sldId="322"/>
            <ac:spMk id="4" creationId="{F54A525B-0044-87AD-7C3D-AFF0D574F356}"/>
          </ac:spMkLst>
        </pc:spChg>
        <pc:spChg chg="mod ord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5" creationId="{3F8BFC85-594A-552F-F50F-5CACCE25313D}"/>
          </ac:spMkLst>
        </pc:spChg>
        <pc:spChg chg="add mod">
          <ac:chgData name="Mina Farmanbar" userId="2a1e0098-5dc4-4049-80c3-9d1d60d2f212" providerId="ADAL" clId="{972F5DF6-07E5-42C9-ADA8-1CF612F8120E}" dt="2024-04-25T13:06:12.516" v="1731" actId="113"/>
          <ac:spMkLst>
            <pc:docMk/>
            <pc:sldMk cId="2965242730" sldId="322"/>
            <ac:spMk id="7" creationId="{EC22E4FF-FD0E-D651-B072-D053392F7A6D}"/>
          </ac:spMkLst>
        </pc:spChg>
        <pc:spChg chg="add del mod">
          <ac:chgData name="Mina Farmanbar" userId="2a1e0098-5dc4-4049-80c3-9d1d60d2f212" providerId="ADAL" clId="{972F5DF6-07E5-42C9-ADA8-1CF612F8120E}" dt="2024-04-25T13:06:06.633" v="1729" actId="478"/>
          <ac:spMkLst>
            <pc:docMk/>
            <pc:sldMk cId="2965242730" sldId="322"/>
            <ac:spMk id="9" creationId="{EC063D2A-4EF6-6EA6-0046-5431C69034FD}"/>
          </ac:spMkLst>
        </pc:spChg>
        <pc:spChg chg="add mod">
          <ac:chgData name="Mina Farmanbar" userId="2a1e0098-5dc4-4049-80c3-9d1d60d2f212" providerId="ADAL" clId="{972F5DF6-07E5-42C9-ADA8-1CF612F8120E}" dt="2024-04-25T13:33:26.713" v="1736" actId="20577"/>
          <ac:spMkLst>
            <pc:docMk/>
            <pc:sldMk cId="2965242730" sldId="322"/>
            <ac:spMk id="11" creationId="{7710555E-483B-8D81-4388-A4C7B52421D5}"/>
          </ac:spMkLst>
        </pc:spChg>
        <pc:picChg chg="add del mod">
          <ac:chgData name="Mina Farmanbar" userId="2a1e0098-5dc4-4049-80c3-9d1d60d2f212" providerId="ADAL" clId="{972F5DF6-07E5-42C9-ADA8-1CF612F8120E}" dt="2024-04-25T13:05:46.547" v="1727" actId="478"/>
          <ac:picMkLst>
            <pc:docMk/>
            <pc:sldMk cId="2965242730" sldId="322"/>
            <ac:picMk id="6" creationId="{22FEF010-5A75-7AB8-F32A-39F78CC6E257}"/>
          </ac:picMkLst>
        </pc:picChg>
        <pc:picChg chg="add mod">
          <ac:chgData name="Mina Farmanbar" userId="2a1e0098-5dc4-4049-80c3-9d1d60d2f212" providerId="ADAL" clId="{972F5DF6-07E5-42C9-ADA8-1CF612F8120E}" dt="2024-04-25T13:06:18.109" v="1734" actId="1076"/>
          <ac:picMkLst>
            <pc:docMk/>
            <pc:sldMk cId="2965242730" sldId="322"/>
            <ac:picMk id="1026" creationId="{926A604B-D817-3103-2BC7-1823F8DAD74B}"/>
          </ac:picMkLst>
        </pc:picChg>
      </pc:sldChg>
      <pc:sldChg chg="addSp delSp modSp add del mod">
        <pc:chgData name="Mina Farmanbar" userId="2a1e0098-5dc4-4049-80c3-9d1d60d2f212" providerId="ADAL" clId="{972F5DF6-07E5-42C9-ADA8-1CF612F8120E}" dt="2024-04-25T13:55:47.940" v="1805" actId="47"/>
        <pc:sldMkLst>
          <pc:docMk/>
          <pc:sldMk cId="3696826928" sldId="323"/>
        </pc:sldMkLst>
        <pc:spChg chg="add">
          <ac:chgData name="Mina Farmanbar" userId="2a1e0098-5dc4-4049-80c3-9d1d60d2f212" providerId="ADAL" clId="{972F5DF6-07E5-42C9-ADA8-1CF612F8120E}" dt="2024-04-25T13:38:18.398" v="1760"/>
          <ac:spMkLst>
            <pc:docMk/>
            <pc:sldMk cId="3696826928" sldId="323"/>
            <ac:spMk id="4" creationId="{EF728859-7648-F5CA-6A95-434E61E7E765}"/>
          </ac:spMkLst>
        </pc:spChg>
        <pc:spChg chg="mod">
          <ac:chgData name="Mina Farmanbar" userId="2a1e0098-5dc4-4049-80c3-9d1d60d2f212" providerId="ADAL" clId="{972F5DF6-07E5-42C9-ADA8-1CF612F8120E}" dt="2024-04-25T13:41:33.540" v="1770" actId="20578"/>
          <ac:spMkLst>
            <pc:docMk/>
            <pc:sldMk cId="3696826928" sldId="323"/>
            <ac:spMk id="7" creationId="{EC22E4FF-FD0E-D651-B072-D053392F7A6D}"/>
          </ac:spMkLst>
        </pc:spChg>
        <pc:spChg chg="mod">
          <ac:chgData name="Mina Farmanbar" userId="2a1e0098-5dc4-4049-80c3-9d1d60d2f212" providerId="ADAL" clId="{972F5DF6-07E5-42C9-ADA8-1CF612F8120E}" dt="2024-04-25T13:34:45.308" v="1749" actId="20577"/>
          <ac:spMkLst>
            <pc:docMk/>
            <pc:sldMk cId="3696826928" sldId="323"/>
            <ac:spMk id="11" creationId="{7710555E-483B-8D81-4388-A4C7B52421D5}"/>
          </ac:spMkLst>
        </pc:spChg>
        <pc:picChg chg="add del">
          <ac:chgData name="Mina Farmanbar" userId="2a1e0098-5dc4-4049-80c3-9d1d60d2f212" providerId="ADAL" clId="{972F5DF6-07E5-42C9-ADA8-1CF612F8120E}" dt="2024-04-25T13:38:17.595" v="1759" actId="478"/>
          <ac:picMkLst>
            <pc:docMk/>
            <pc:sldMk cId="3696826928" sldId="323"/>
            <ac:picMk id="3" creationId="{68A6C47E-1DD4-8152-B496-AE4D5461B352}"/>
          </ac:picMkLst>
        </pc:picChg>
        <pc:picChg chg="add del mod">
          <ac:chgData name="Mina Farmanbar" userId="2a1e0098-5dc4-4049-80c3-9d1d60d2f212" providerId="ADAL" clId="{972F5DF6-07E5-42C9-ADA8-1CF612F8120E}" dt="2024-04-25T13:40:20.223" v="1765" actId="478"/>
          <ac:picMkLst>
            <pc:docMk/>
            <pc:sldMk cId="3696826928" sldId="323"/>
            <ac:picMk id="6" creationId="{241589B3-2B4D-2F55-BD34-83441FE51BB2}"/>
          </ac:picMkLst>
        </pc:picChg>
        <pc:picChg chg="del">
          <ac:chgData name="Mina Farmanbar" userId="2a1e0098-5dc4-4049-80c3-9d1d60d2f212" providerId="ADAL" clId="{972F5DF6-07E5-42C9-ADA8-1CF612F8120E}" dt="2024-04-25T13:34:58.095" v="1751" actId="478"/>
          <ac:picMkLst>
            <pc:docMk/>
            <pc:sldMk cId="3696826928" sldId="323"/>
            <ac:picMk id="1026" creationId="{926A604B-D817-3103-2BC7-1823F8DAD74B}"/>
          </ac:picMkLst>
        </pc:picChg>
        <pc:picChg chg="add mod">
          <ac:chgData name="Mina Farmanbar" userId="2a1e0098-5dc4-4049-80c3-9d1d60d2f212" providerId="ADAL" clId="{972F5DF6-07E5-42C9-ADA8-1CF612F8120E}" dt="2024-04-25T13:40:27.085" v="1768" actId="1076"/>
          <ac:picMkLst>
            <pc:docMk/>
            <pc:sldMk cId="3696826928" sldId="323"/>
            <ac:picMk id="3076" creationId="{547F1C94-02F3-B48A-6F51-901EE46F5EE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5T13:55:24.566" v="1801" actId="20577"/>
        <pc:sldMkLst>
          <pc:docMk/>
          <pc:sldMk cId="2974624021" sldId="324"/>
        </pc:sldMkLst>
        <pc:spChg chg="mod">
          <ac:chgData name="Mina Farmanbar" userId="2a1e0098-5dc4-4049-80c3-9d1d60d2f212" providerId="ADAL" clId="{972F5DF6-07E5-42C9-ADA8-1CF612F8120E}" dt="2024-04-25T13:55:24.566" v="1801" actId="20577"/>
          <ac:spMkLst>
            <pc:docMk/>
            <pc:sldMk cId="2974624021" sldId="324"/>
            <ac:spMk id="7" creationId="{EC22E4FF-FD0E-D651-B072-D053392F7A6D}"/>
          </ac:spMkLst>
        </pc:spChg>
        <pc:picChg chg="add del mod">
          <ac:chgData name="Mina Farmanbar" userId="2a1e0098-5dc4-4049-80c3-9d1d60d2f212" providerId="ADAL" clId="{972F5DF6-07E5-42C9-ADA8-1CF612F8120E}" dt="2024-04-25T13:55:14.114" v="1793" actId="478"/>
          <ac:picMkLst>
            <pc:docMk/>
            <pc:sldMk cId="2974624021" sldId="324"/>
            <ac:picMk id="2" creationId="{3CE0EDDA-81A1-05CD-1AFC-7E56431C9494}"/>
          </ac:picMkLst>
        </pc:picChg>
        <pc:picChg chg="del mod">
          <ac:chgData name="Mina Farmanbar" userId="2a1e0098-5dc4-4049-80c3-9d1d60d2f212" providerId="ADAL" clId="{972F5DF6-07E5-42C9-ADA8-1CF612F8120E}" dt="2024-04-25T13:55:00.580" v="1792" actId="478"/>
          <ac:picMkLst>
            <pc:docMk/>
            <pc:sldMk cId="2974624021" sldId="324"/>
            <ac:picMk id="3076" creationId="{547F1C94-02F3-B48A-6F51-901EE46F5EE2}"/>
          </ac:picMkLst>
        </pc:picChg>
      </pc:sldChg>
      <pc:sldChg chg="delSp modSp add mod">
        <pc:chgData name="Mina Farmanbar" userId="2a1e0098-5dc4-4049-80c3-9d1d60d2f212" providerId="ADAL" clId="{972F5DF6-07E5-42C9-ADA8-1CF612F8120E}" dt="2024-04-25T13:58:06.980" v="1851" actId="21"/>
        <pc:sldMkLst>
          <pc:docMk/>
          <pc:sldMk cId="52596994" sldId="325"/>
        </pc:sldMkLst>
        <pc:spChg chg="mod">
          <ac:chgData name="Mina Farmanbar" userId="2a1e0098-5dc4-4049-80c3-9d1d60d2f212" providerId="ADAL" clId="{972F5DF6-07E5-42C9-ADA8-1CF612F8120E}" dt="2024-04-25T13:58:06.980" v="1851" actId="21"/>
          <ac:spMkLst>
            <pc:docMk/>
            <pc:sldMk cId="52596994" sldId="325"/>
            <ac:spMk id="7" creationId="{EC22E4FF-FD0E-D651-B072-D053392F7A6D}"/>
          </ac:spMkLst>
        </pc:spChg>
        <pc:picChg chg="mod">
          <ac:chgData name="Mina Farmanbar" userId="2a1e0098-5dc4-4049-80c3-9d1d60d2f212" providerId="ADAL" clId="{972F5DF6-07E5-42C9-ADA8-1CF612F8120E}" dt="2024-04-25T13:56:54.491" v="1834" actId="1076"/>
          <ac:picMkLst>
            <pc:docMk/>
            <pc:sldMk cId="52596994" sldId="325"/>
            <ac:picMk id="2" creationId="{3CE0EDDA-81A1-05CD-1AFC-7E56431C9494}"/>
          </ac:picMkLst>
        </pc:picChg>
        <pc:picChg chg="del">
          <ac:chgData name="Mina Farmanbar" userId="2a1e0098-5dc4-4049-80c3-9d1d60d2f212" providerId="ADAL" clId="{972F5DF6-07E5-42C9-ADA8-1CF612F8120E}" dt="2024-04-25T13:55:27.346" v="1802" actId="478"/>
          <ac:picMkLst>
            <pc:docMk/>
            <pc:sldMk cId="52596994" sldId="325"/>
            <ac:picMk id="3076" creationId="{547F1C94-02F3-B48A-6F51-901EE46F5EE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5T14:00:35.335" v="1874" actId="1076"/>
        <pc:sldMkLst>
          <pc:docMk/>
          <pc:sldMk cId="1613998681" sldId="326"/>
        </pc:sldMkLst>
        <pc:spChg chg="mod">
          <ac:chgData name="Mina Farmanbar" userId="2a1e0098-5dc4-4049-80c3-9d1d60d2f212" providerId="ADAL" clId="{972F5DF6-07E5-42C9-ADA8-1CF612F8120E}" dt="2024-04-25T14:00:26.231" v="1872" actId="20577"/>
          <ac:spMkLst>
            <pc:docMk/>
            <pc:sldMk cId="1613998681" sldId="326"/>
            <ac:spMk id="7" creationId="{EC22E4FF-FD0E-D651-B072-D053392F7A6D}"/>
          </ac:spMkLst>
        </pc:spChg>
        <pc:picChg chg="del">
          <ac:chgData name="Mina Farmanbar" userId="2a1e0098-5dc4-4049-80c3-9d1d60d2f212" providerId="ADAL" clId="{972F5DF6-07E5-42C9-ADA8-1CF612F8120E}" dt="2024-04-25T13:58:15.374" v="1855" actId="478"/>
          <ac:picMkLst>
            <pc:docMk/>
            <pc:sldMk cId="1613998681" sldId="326"/>
            <ac:picMk id="2" creationId="{3CE0EDDA-81A1-05CD-1AFC-7E56431C9494}"/>
          </ac:picMkLst>
        </pc:picChg>
        <pc:picChg chg="add mod">
          <ac:chgData name="Mina Farmanbar" userId="2a1e0098-5dc4-4049-80c3-9d1d60d2f212" providerId="ADAL" clId="{972F5DF6-07E5-42C9-ADA8-1CF612F8120E}" dt="2024-04-25T14:00:35.335" v="1874" actId="1076"/>
          <ac:picMkLst>
            <pc:docMk/>
            <pc:sldMk cId="1613998681" sldId="326"/>
            <ac:picMk id="3" creationId="{ECE8CC63-28FC-78D9-F7C7-D8D6AA8E6AC9}"/>
          </ac:picMkLst>
        </pc:picChg>
      </pc:sldChg>
      <pc:sldChg chg="modSp new mod">
        <pc:chgData name="Mina Farmanbar" userId="2a1e0098-5dc4-4049-80c3-9d1d60d2f212" providerId="ADAL" clId="{972F5DF6-07E5-42C9-ADA8-1CF612F8120E}" dt="2024-04-25T14:03:53.527" v="1921"/>
        <pc:sldMkLst>
          <pc:docMk/>
          <pc:sldMk cId="4057007298" sldId="327"/>
        </pc:sldMkLst>
        <pc:spChg chg="mod">
          <ac:chgData name="Mina Farmanbar" userId="2a1e0098-5dc4-4049-80c3-9d1d60d2f212" providerId="ADAL" clId="{972F5DF6-07E5-42C9-ADA8-1CF612F8120E}" dt="2024-04-25T14:03:53.527" v="1921"/>
          <ac:spMkLst>
            <pc:docMk/>
            <pc:sldMk cId="4057007298" sldId="327"/>
            <ac:spMk id="2" creationId="{29E477AA-DA6D-C751-0028-F7089DC1B10F}"/>
          </ac:spMkLst>
        </pc:spChg>
        <pc:spChg chg="mod">
          <ac:chgData name="Mina Farmanbar" userId="2a1e0098-5dc4-4049-80c3-9d1d60d2f212" providerId="ADAL" clId="{972F5DF6-07E5-42C9-ADA8-1CF612F8120E}" dt="2024-04-25T14:02:02.551" v="1899" actId="21"/>
          <ac:spMkLst>
            <pc:docMk/>
            <pc:sldMk cId="4057007298" sldId="327"/>
            <ac:spMk id="3" creationId="{C44D566C-4087-9CA1-6DDB-A07EB4C0C158}"/>
          </ac:spMkLst>
        </pc:spChg>
      </pc:sldChg>
      <pc:sldChg chg="addSp modSp new mod">
        <pc:chgData name="Mina Farmanbar" userId="2a1e0098-5dc4-4049-80c3-9d1d60d2f212" providerId="ADAL" clId="{972F5DF6-07E5-42C9-ADA8-1CF612F8120E}" dt="2024-04-25T14:03:55.222" v="1922"/>
        <pc:sldMkLst>
          <pc:docMk/>
          <pc:sldMk cId="2701338982" sldId="328"/>
        </pc:sldMkLst>
        <pc:spChg chg="mod">
          <ac:chgData name="Mina Farmanbar" userId="2a1e0098-5dc4-4049-80c3-9d1d60d2f212" providerId="ADAL" clId="{972F5DF6-07E5-42C9-ADA8-1CF612F8120E}" dt="2024-04-25T14:03:55.222" v="1922"/>
          <ac:spMkLst>
            <pc:docMk/>
            <pc:sldMk cId="2701338982" sldId="328"/>
            <ac:spMk id="2" creationId="{FB39446C-A08C-6D2C-4EB6-839D2CD24CC2}"/>
          </ac:spMkLst>
        </pc:spChg>
        <pc:spChg chg="mod">
          <ac:chgData name="Mina Farmanbar" userId="2a1e0098-5dc4-4049-80c3-9d1d60d2f212" providerId="ADAL" clId="{972F5DF6-07E5-42C9-ADA8-1CF612F8120E}" dt="2024-04-25T14:03:04.749" v="1916"/>
          <ac:spMkLst>
            <pc:docMk/>
            <pc:sldMk cId="2701338982" sldId="328"/>
            <ac:spMk id="3" creationId="{94EBB327-6387-F3A5-5736-0A0321A738D2}"/>
          </ac:spMkLst>
        </pc:spChg>
        <pc:spChg chg="add mod">
          <ac:chgData name="Mina Farmanbar" userId="2a1e0098-5dc4-4049-80c3-9d1d60d2f212" providerId="ADAL" clId="{972F5DF6-07E5-42C9-ADA8-1CF612F8120E}" dt="2024-04-25T14:03:12.346" v="1919" actId="14100"/>
          <ac:spMkLst>
            <pc:docMk/>
            <pc:sldMk cId="2701338982" sldId="328"/>
            <ac:spMk id="7" creationId="{30E85ED6-9FD8-BFAA-4CB4-93053F76C830}"/>
          </ac:spMkLst>
        </pc:spChg>
        <pc:picChg chg="add mod">
          <ac:chgData name="Mina Farmanbar" userId="2a1e0098-5dc4-4049-80c3-9d1d60d2f212" providerId="ADAL" clId="{972F5DF6-07E5-42C9-ADA8-1CF612F8120E}" dt="2024-04-25T14:03:18.307" v="1920" actId="1076"/>
          <ac:picMkLst>
            <pc:docMk/>
            <pc:sldMk cId="2701338982" sldId="328"/>
            <ac:picMk id="5" creationId="{5605EDFF-65EB-803C-9B3A-FDFCD3FF39AB}"/>
          </ac:picMkLst>
        </pc:picChg>
      </pc:sldChg>
      <pc:sldChg chg="addSp delSp modSp new mod ord modNotesTx">
        <pc:chgData name="Mina Farmanbar" userId="2a1e0098-5dc4-4049-80c3-9d1d60d2f212" providerId="ADAL" clId="{972F5DF6-07E5-42C9-ADA8-1CF612F8120E}" dt="2024-04-28T17:55:06.961" v="2490" actId="20577"/>
        <pc:sldMkLst>
          <pc:docMk/>
          <pc:sldMk cId="342148160" sldId="329"/>
        </pc:sldMkLst>
        <pc:spChg chg="mod">
          <ac:chgData name="Mina Farmanbar" userId="2a1e0098-5dc4-4049-80c3-9d1d60d2f212" providerId="ADAL" clId="{972F5DF6-07E5-42C9-ADA8-1CF612F8120E}" dt="2024-04-28T17:54:21.738" v="2424" actId="20577"/>
          <ac:spMkLst>
            <pc:docMk/>
            <pc:sldMk cId="342148160" sldId="329"/>
            <ac:spMk id="2" creationId="{DF48CA58-1F21-978C-60B9-D728DBDFBD10}"/>
          </ac:spMkLst>
        </pc:spChg>
        <pc:spChg chg="del">
          <ac:chgData name="Mina Farmanbar" userId="2a1e0098-5dc4-4049-80c3-9d1d60d2f212" providerId="ADAL" clId="{972F5DF6-07E5-42C9-ADA8-1CF612F8120E}" dt="2024-04-25T14:12:59.305" v="1924"/>
          <ac:spMkLst>
            <pc:docMk/>
            <pc:sldMk cId="342148160" sldId="329"/>
            <ac:spMk id="3" creationId="{37FD2473-761F-874F-449B-DC5818FCE016}"/>
          </ac:spMkLst>
        </pc:spChg>
        <pc:spChg chg="add mod">
          <ac:chgData name="Mina Farmanbar" userId="2a1e0098-5dc4-4049-80c3-9d1d60d2f212" providerId="ADAL" clId="{972F5DF6-07E5-42C9-ADA8-1CF612F8120E}" dt="2024-04-28T17:55:06.961" v="2490" actId="20577"/>
          <ac:spMkLst>
            <pc:docMk/>
            <pc:sldMk cId="342148160" sldId="329"/>
            <ac:spMk id="7" creationId="{DF95EF5B-212D-B577-AECC-0FFD74B91D13}"/>
          </ac:spMkLst>
        </pc:spChg>
        <pc:spChg chg="add del mod">
          <ac:chgData name="Mina Farmanbar" userId="2a1e0098-5dc4-4049-80c3-9d1d60d2f212" providerId="ADAL" clId="{972F5DF6-07E5-42C9-ADA8-1CF612F8120E}" dt="2024-04-28T17:24:46.454" v="2366" actId="478"/>
          <ac:spMkLst>
            <pc:docMk/>
            <pc:sldMk cId="342148160" sldId="329"/>
            <ac:spMk id="9" creationId="{6078A524-EC2D-8266-9099-245BE5D6C0D2}"/>
          </ac:spMkLst>
        </pc:spChg>
        <pc:picChg chg="add del mod">
          <ac:chgData name="Mina Farmanbar" userId="2a1e0098-5dc4-4049-80c3-9d1d60d2f212" providerId="ADAL" clId="{972F5DF6-07E5-42C9-ADA8-1CF612F8120E}" dt="2024-04-28T17:24:39.986" v="2363" actId="478"/>
          <ac:picMkLst>
            <pc:docMk/>
            <pc:sldMk cId="342148160" sldId="329"/>
            <ac:picMk id="6" creationId="{7BA7773D-F0DD-5CFC-F20D-70043BF6A3D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8T17:24:03.632" v="2361" actId="1076"/>
        <pc:sldMkLst>
          <pc:docMk/>
          <pc:sldMk cId="1860410508" sldId="330"/>
        </pc:sldMkLst>
        <pc:spChg chg="mod">
          <ac:chgData name="Mina Farmanbar" userId="2a1e0098-5dc4-4049-80c3-9d1d60d2f212" providerId="ADAL" clId="{972F5DF6-07E5-42C9-ADA8-1CF612F8120E}" dt="2024-04-28T17:23:44.772" v="2357" actId="1076"/>
          <ac:spMkLst>
            <pc:docMk/>
            <pc:sldMk cId="1860410508" sldId="330"/>
            <ac:spMk id="2" creationId="{DF48CA58-1F21-978C-60B9-D728DBDFBD10}"/>
          </ac:spMkLst>
        </pc:spChg>
        <pc:spChg chg="add mod">
          <ac:chgData name="Mina Farmanbar" userId="2a1e0098-5dc4-4049-80c3-9d1d60d2f212" providerId="ADAL" clId="{972F5DF6-07E5-42C9-ADA8-1CF612F8120E}" dt="2024-04-28T17:24:03.632" v="2361" actId="1076"/>
          <ac:spMkLst>
            <pc:docMk/>
            <pc:sldMk cId="1860410508" sldId="330"/>
            <ac:spMk id="5" creationId="{2D3640A6-8522-9A0D-245C-30B042747CAA}"/>
          </ac:spMkLst>
        </pc:spChg>
        <pc:spChg chg="del mod">
          <ac:chgData name="Mina Farmanbar" userId="2a1e0098-5dc4-4049-80c3-9d1d60d2f212" providerId="ADAL" clId="{972F5DF6-07E5-42C9-ADA8-1CF612F8120E}" dt="2024-04-28T17:02:49.744" v="2084" actId="478"/>
          <ac:spMkLst>
            <pc:docMk/>
            <pc:sldMk cId="1860410508" sldId="330"/>
            <ac:spMk id="7" creationId="{DF95EF5B-212D-B577-AECC-0FFD74B91D13}"/>
          </ac:spMkLst>
        </pc:spChg>
        <pc:spChg chg="add del mod">
          <ac:chgData name="Mina Farmanbar" userId="2a1e0098-5dc4-4049-80c3-9d1d60d2f212" providerId="ADAL" clId="{972F5DF6-07E5-42C9-ADA8-1CF612F8120E}" dt="2024-04-28T17:11:20.754" v="2195"/>
          <ac:spMkLst>
            <pc:docMk/>
            <pc:sldMk cId="1860410508" sldId="330"/>
            <ac:spMk id="10" creationId="{8D6B74A7-AC38-8A22-503E-F91A52165FD5}"/>
          </ac:spMkLst>
        </pc:spChg>
        <pc:spChg chg="add mod">
          <ac:chgData name="Mina Farmanbar" userId="2a1e0098-5dc4-4049-80c3-9d1d60d2f212" providerId="ADAL" clId="{972F5DF6-07E5-42C9-ADA8-1CF612F8120E}" dt="2024-04-28T17:23:55.758" v="2358" actId="1076"/>
          <ac:spMkLst>
            <pc:docMk/>
            <pc:sldMk cId="1860410508" sldId="330"/>
            <ac:spMk id="15" creationId="{4D6372FD-0961-1253-4FC3-249BC2551413}"/>
          </ac:spMkLst>
        </pc:spChg>
        <pc:picChg chg="del mod">
          <ac:chgData name="Mina Farmanbar" userId="2a1e0098-5dc4-4049-80c3-9d1d60d2f212" providerId="ADAL" clId="{972F5DF6-07E5-42C9-ADA8-1CF612F8120E}" dt="2024-04-28T17:03:59.532" v="2090" actId="478"/>
          <ac:picMkLst>
            <pc:docMk/>
            <pc:sldMk cId="1860410508" sldId="330"/>
            <ac:picMk id="6" creationId="{7BA7773D-F0DD-5CFC-F20D-70043BF6A3D2}"/>
          </ac:picMkLst>
        </pc:picChg>
        <pc:picChg chg="add del mod">
          <ac:chgData name="Mina Farmanbar" userId="2a1e0098-5dc4-4049-80c3-9d1d60d2f212" providerId="ADAL" clId="{972F5DF6-07E5-42C9-ADA8-1CF612F8120E}" dt="2024-04-28T17:10:33.631" v="2176" actId="478"/>
          <ac:picMkLst>
            <pc:docMk/>
            <pc:sldMk cId="1860410508" sldId="330"/>
            <ac:picMk id="9" creationId="{DC45527D-7A95-34E3-881B-0C0513579781}"/>
          </ac:picMkLst>
        </pc:picChg>
        <pc:picChg chg="add mod">
          <ac:chgData name="Mina Farmanbar" userId="2a1e0098-5dc4-4049-80c3-9d1d60d2f212" providerId="ADAL" clId="{972F5DF6-07E5-42C9-ADA8-1CF612F8120E}" dt="2024-04-28T17:23:55.758" v="2358" actId="1076"/>
          <ac:picMkLst>
            <pc:docMk/>
            <pc:sldMk cId="1860410508" sldId="330"/>
            <ac:picMk id="12" creationId="{A4A430F9-7E87-94C4-F0FC-85AE612F1CAB}"/>
          </ac:picMkLst>
        </pc:picChg>
        <pc:picChg chg="add mod">
          <ac:chgData name="Mina Farmanbar" userId="2a1e0098-5dc4-4049-80c3-9d1d60d2f212" providerId="ADAL" clId="{972F5DF6-07E5-42C9-ADA8-1CF612F8120E}" dt="2024-04-28T17:16:10.527" v="2253"/>
          <ac:picMkLst>
            <pc:docMk/>
            <pc:sldMk cId="1860410508" sldId="330"/>
            <ac:picMk id="13" creationId="{7C28F463-9A19-AB26-7D16-68CC64161D3F}"/>
          </ac:picMkLst>
        </pc:picChg>
      </pc:sldChg>
      <pc:sldChg chg="addSp delSp modSp add del mod modNotesTx">
        <pc:chgData name="Mina Farmanbar" userId="2a1e0098-5dc4-4049-80c3-9d1d60d2f212" providerId="ADAL" clId="{972F5DF6-07E5-42C9-ADA8-1CF612F8120E}" dt="2024-04-28T17:54:01.089" v="2404" actId="20577"/>
        <pc:sldMkLst>
          <pc:docMk/>
          <pc:sldMk cId="320953912" sldId="331"/>
        </pc:sldMkLst>
        <pc:spChg chg="mod">
          <ac:chgData name="Mina Farmanbar" userId="2a1e0098-5dc4-4049-80c3-9d1d60d2f212" providerId="ADAL" clId="{972F5DF6-07E5-42C9-ADA8-1CF612F8120E}" dt="2024-04-28T17:22:26.096" v="2345" actId="1076"/>
          <ac:spMkLst>
            <pc:docMk/>
            <pc:sldMk cId="320953912" sldId="331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7:42:11.032" v="2395" actId="207"/>
          <ac:spMkLst>
            <pc:docMk/>
            <pc:sldMk cId="320953912" sldId="331"/>
            <ac:spMk id="5" creationId="{2D3640A6-8522-9A0D-245C-30B042747CAA}"/>
          </ac:spMkLst>
        </pc:spChg>
        <pc:spChg chg="add mod">
          <ac:chgData name="Mina Farmanbar" userId="2a1e0098-5dc4-4049-80c3-9d1d60d2f212" providerId="ADAL" clId="{972F5DF6-07E5-42C9-ADA8-1CF612F8120E}" dt="2024-04-28T17:21:46.535" v="2334" actId="1076"/>
          <ac:spMkLst>
            <pc:docMk/>
            <pc:sldMk cId="320953912" sldId="331"/>
            <ac:spMk id="8" creationId="{59721954-61CA-D707-644E-56010A3CB8CD}"/>
          </ac:spMkLst>
        </pc:spChg>
        <pc:spChg chg="add mod">
          <ac:chgData name="Mina Farmanbar" userId="2a1e0098-5dc4-4049-80c3-9d1d60d2f212" providerId="ADAL" clId="{972F5DF6-07E5-42C9-ADA8-1CF612F8120E}" dt="2024-04-28T17:21:58.587" v="2336" actId="1076"/>
          <ac:spMkLst>
            <pc:docMk/>
            <pc:sldMk cId="320953912" sldId="331"/>
            <ac:spMk id="9" creationId="{5191F348-7E7C-612B-6EE2-08B4ABF690C0}"/>
          </ac:spMkLst>
        </pc:spChg>
        <pc:spChg chg="add mod">
          <ac:chgData name="Mina Farmanbar" userId="2a1e0098-5dc4-4049-80c3-9d1d60d2f212" providerId="ADAL" clId="{972F5DF6-07E5-42C9-ADA8-1CF612F8120E}" dt="2024-04-28T17:21:49.895" v="2335" actId="20577"/>
          <ac:spMkLst>
            <pc:docMk/>
            <pc:sldMk cId="320953912" sldId="331"/>
            <ac:spMk id="13" creationId="{0A820A50-82C2-638A-D8D0-549B0783CC75}"/>
          </ac:spMkLst>
        </pc:spChg>
        <pc:picChg chg="add del mod">
          <ac:chgData name="Mina Farmanbar" userId="2a1e0098-5dc4-4049-80c3-9d1d60d2f212" providerId="ADAL" clId="{972F5DF6-07E5-42C9-ADA8-1CF612F8120E}" dt="2024-04-28T17:35:41.304" v="2380" actId="478"/>
          <ac:picMkLst>
            <pc:docMk/>
            <pc:sldMk cId="320953912" sldId="331"/>
            <ac:picMk id="6" creationId="{A1220B42-F07C-F736-F698-69C088C8ED98}"/>
          </ac:picMkLst>
        </pc:picChg>
        <pc:picChg chg="add del mod">
          <ac:chgData name="Mina Farmanbar" userId="2a1e0098-5dc4-4049-80c3-9d1d60d2f212" providerId="ADAL" clId="{972F5DF6-07E5-42C9-ADA8-1CF612F8120E}" dt="2024-04-28T17:33:46.866" v="2373" actId="478"/>
          <ac:picMkLst>
            <pc:docMk/>
            <pc:sldMk cId="320953912" sldId="331"/>
            <ac:picMk id="10" creationId="{9E7B038D-4948-CE89-44AA-16533B4DBD4F}"/>
          </ac:picMkLst>
        </pc:picChg>
        <pc:picChg chg="del">
          <ac:chgData name="Mina Farmanbar" userId="2a1e0098-5dc4-4049-80c3-9d1d60d2f212" providerId="ADAL" clId="{972F5DF6-07E5-42C9-ADA8-1CF612F8120E}" dt="2024-04-28T17:15:28.879" v="2246" actId="478"/>
          <ac:picMkLst>
            <pc:docMk/>
            <pc:sldMk cId="320953912" sldId="331"/>
            <ac:picMk id="12" creationId="{A4A430F9-7E87-94C4-F0FC-85AE612F1CAB}"/>
          </ac:picMkLst>
        </pc:picChg>
        <pc:picChg chg="add del mod">
          <ac:chgData name="Mina Farmanbar" userId="2a1e0098-5dc4-4049-80c3-9d1d60d2f212" providerId="ADAL" clId="{972F5DF6-07E5-42C9-ADA8-1CF612F8120E}" dt="2024-04-28T17:33:58.881" v="2376" actId="478"/>
          <ac:picMkLst>
            <pc:docMk/>
            <pc:sldMk cId="320953912" sldId="331"/>
            <ac:picMk id="20" creationId="{9DBFA0E9-6BC3-FA37-BA04-BE9A62DA4988}"/>
          </ac:picMkLst>
        </pc:picChg>
        <pc:picChg chg="add del mod">
          <ac:chgData name="Mina Farmanbar" userId="2a1e0098-5dc4-4049-80c3-9d1d60d2f212" providerId="ADAL" clId="{972F5DF6-07E5-42C9-ADA8-1CF612F8120E}" dt="2024-04-28T17:40:31.870" v="2388" actId="478"/>
          <ac:picMkLst>
            <pc:docMk/>
            <pc:sldMk cId="320953912" sldId="331"/>
            <ac:picMk id="22" creationId="{9F3453B0-399D-8D2E-E20B-A5AA651FC9B4}"/>
          </ac:picMkLst>
        </pc:picChg>
        <pc:picChg chg="add mod">
          <ac:chgData name="Mina Farmanbar" userId="2a1e0098-5dc4-4049-80c3-9d1d60d2f212" providerId="ADAL" clId="{972F5DF6-07E5-42C9-ADA8-1CF612F8120E}" dt="2024-04-28T17:35:51.089" v="2385" actId="1076"/>
          <ac:picMkLst>
            <pc:docMk/>
            <pc:sldMk cId="320953912" sldId="331"/>
            <ac:picMk id="24" creationId="{CF0817BB-7115-76B2-8FEE-E4A7DC9976FD}"/>
          </ac:picMkLst>
        </pc:picChg>
        <pc:picChg chg="add mod">
          <ac:chgData name="Mina Farmanbar" userId="2a1e0098-5dc4-4049-80c3-9d1d60d2f212" providerId="ADAL" clId="{972F5DF6-07E5-42C9-ADA8-1CF612F8120E}" dt="2024-04-28T17:40:42.024" v="2393" actId="1076"/>
          <ac:picMkLst>
            <pc:docMk/>
            <pc:sldMk cId="320953912" sldId="331"/>
            <ac:picMk id="26" creationId="{BAAE7D5B-6F9B-7EA9-AE67-C22024CF3FE8}"/>
          </ac:picMkLst>
        </pc:picChg>
        <pc:cxnChg chg="add">
          <ac:chgData name="Mina Farmanbar" userId="2a1e0098-5dc4-4049-80c3-9d1d60d2f212" providerId="ADAL" clId="{972F5DF6-07E5-42C9-ADA8-1CF612F8120E}" dt="2024-04-28T17:22:48.661" v="2346" actId="11529"/>
          <ac:cxnSpMkLst>
            <pc:docMk/>
            <pc:sldMk cId="320953912" sldId="331"/>
            <ac:cxnSpMk id="15" creationId="{2408B192-D78C-19A1-0C39-14E7DDDC46E3}"/>
          </ac:cxnSpMkLst>
        </pc:cxnChg>
        <pc:cxnChg chg="add mod">
          <ac:chgData name="Mina Farmanbar" userId="2a1e0098-5dc4-4049-80c3-9d1d60d2f212" providerId="ADAL" clId="{972F5DF6-07E5-42C9-ADA8-1CF612F8120E}" dt="2024-04-28T17:23:04.085" v="2348" actId="14100"/>
          <ac:cxnSpMkLst>
            <pc:docMk/>
            <pc:sldMk cId="320953912" sldId="331"/>
            <ac:cxnSpMk id="17" creationId="{1151F2EC-205C-627F-4775-DBD0457401E5}"/>
          </ac:cxnSpMkLst>
        </pc:cxnChg>
      </pc:sldChg>
      <pc:sldChg chg="addSp delSp modSp add del mod">
        <pc:chgData name="Mina Farmanbar" userId="2a1e0098-5dc4-4049-80c3-9d1d60d2f212" providerId="ADAL" clId="{972F5DF6-07E5-42C9-ADA8-1CF612F8120E}" dt="2024-04-28T17:24:23.475" v="2362" actId="47"/>
        <pc:sldMkLst>
          <pc:docMk/>
          <pc:sldMk cId="1522914787" sldId="332"/>
        </pc:sldMkLst>
        <pc:spChg chg="mod">
          <ac:chgData name="Mina Farmanbar" userId="2a1e0098-5dc4-4049-80c3-9d1d60d2f212" providerId="ADAL" clId="{972F5DF6-07E5-42C9-ADA8-1CF612F8120E}" dt="2024-04-28T17:17:34.896" v="2287" actId="20577"/>
          <ac:spMkLst>
            <pc:docMk/>
            <pc:sldMk cId="1522914787" sldId="332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7:19:18.334" v="2309"/>
          <ac:spMkLst>
            <pc:docMk/>
            <pc:sldMk cId="1522914787" sldId="332"/>
            <ac:spMk id="5" creationId="{2D3640A6-8522-9A0D-245C-30B042747CAA}"/>
          </ac:spMkLst>
        </pc:spChg>
        <pc:picChg chg="del">
          <ac:chgData name="Mina Farmanbar" userId="2a1e0098-5dc4-4049-80c3-9d1d60d2f212" providerId="ADAL" clId="{972F5DF6-07E5-42C9-ADA8-1CF612F8120E}" dt="2024-04-28T17:19:21.482" v="2310" actId="478"/>
          <ac:picMkLst>
            <pc:docMk/>
            <pc:sldMk cId="1522914787" sldId="332"/>
            <ac:picMk id="6" creationId="{A1220B42-F07C-F736-F698-69C088C8ED98}"/>
          </ac:picMkLst>
        </pc:picChg>
        <pc:picChg chg="add mod">
          <ac:chgData name="Mina Farmanbar" userId="2a1e0098-5dc4-4049-80c3-9d1d60d2f212" providerId="ADAL" clId="{972F5DF6-07E5-42C9-ADA8-1CF612F8120E}" dt="2024-04-28T17:20:04.397" v="2314" actId="14100"/>
          <ac:picMkLst>
            <pc:docMk/>
            <pc:sldMk cId="1522914787" sldId="332"/>
            <ac:picMk id="7" creationId="{8CEB6431-ADE4-4CAA-6575-1878DDBC481E}"/>
          </ac:picMkLst>
        </pc:picChg>
      </pc:sldChg>
      <pc:sldChg chg="addSp delSp modSp add mod modNotesTx">
        <pc:chgData name="Mina Farmanbar" userId="2a1e0098-5dc4-4049-80c3-9d1d60d2f212" providerId="ADAL" clId="{972F5DF6-07E5-42C9-ADA8-1CF612F8120E}" dt="2024-04-28T18:38:35.959" v="2726" actId="14100"/>
        <pc:sldMkLst>
          <pc:docMk/>
          <pc:sldMk cId="2911632163" sldId="332"/>
        </pc:sldMkLst>
        <pc:spChg chg="del mod">
          <ac:chgData name="Mina Farmanbar" userId="2a1e0098-5dc4-4049-80c3-9d1d60d2f212" providerId="ADAL" clId="{972F5DF6-07E5-42C9-ADA8-1CF612F8120E}" dt="2024-04-28T18:33:47.716" v="2645" actId="478"/>
          <ac:spMkLst>
            <pc:docMk/>
            <pc:sldMk cId="2911632163" sldId="332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8:34:12.292" v="2649" actId="1076"/>
          <ac:spMkLst>
            <pc:docMk/>
            <pc:sldMk cId="2911632163" sldId="332"/>
            <ac:spMk id="4" creationId="{762A2A4F-B198-5178-B0AB-6F191F4CCC85}"/>
          </ac:spMkLst>
        </pc:spChg>
        <pc:spChg chg="mod">
          <ac:chgData name="Mina Farmanbar" userId="2a1e0098-5dc4-4049-80c3-9d1d60d2f212" providerId="ADAL" clId="{972F5DF6-07E5-42C9-ADA8-1CF612F8120E}" dt="2024-04-28T18:36:51.011" v="2687" actId="1076"/>
          <ac:spMkLst>
            <pc:docMk/>
            <pc:sldMk cId="2911632163" sldId="332"/>
            <ac:spMk id="5" creationId="{2D3640A6-8522-9A0D-245C-30B042747CAA}"/>
          </ac:spMkLst>
        </pc:spChg>
        <pc:spChg chg="add mod">
          <ac:chgData name="Mina Farmanbar" userId="2a1e0098-5dc4-4049-80c3-9d1d60d2f212" providerId="ADAL" clId="{972F5DF6-07E5-42C9-ADA8-1CF612F8120E}" dt="2024-04-28T18:37:07.351" v="2693" actId="1076"/>
          <ac:spMkLst>
            <pc:docMk/>
            <pc:sldMk cId="2911632163" sldId="332"/>
            <ac:spMk id="6" creationId="{3CB2C6EC-4CC5-B287-05A6-AFB7BE00F36F}"/>
          </ac:spMkLst>
        </pc:spChg>
        <pc:spChg chg="add mod">
          <ac:chgData name="Mina Farmanbar" userId="2a1e0098-5dc4-4049-80c3-9d1d60d2f212" providerId="ADAL" clId="{972F5DF6-07E5-42C9-ADA8-1CF612F8120E}" dt="2024-04-28T18:37:39.395" v="2699" actId="1076"/>
          <ac:spMkLst>
            <pc:docMk/>
            <pc:sldMk cId="2911632163" sldId="332"/>
            <ac:spMk id="7" creationId="{C5B2C53D-944C-AEE2-75FF-AA0BDE2F0DF1}"/>
          </ac:spMkLst>
        </pc:spChg>
        <pc:spChg chg="del mod">
          <ac:chgData name="Mina Farmanbar" userId="2a1e0098-5dc4-4049-80c3-9d1d60d2f212" providerId="ADAL" clId="{972F5DF6-07E5-42C9-ADA8-1CF612F8120E}" dt="2024-04-28T18:32:37.178" v="2638" actId="478"/>
          <ac:spMkLst>
            <pc:docMk/>
            <pc:sldMk cId="2911632163" sldId="332"/>
            <ac:spMk id="8" creationId="{59721954-61CA-D707-644E-56010A3CB8CD}"/>
          </ac:spMkLst>
        </pc:spChg>
        <pc:spChg chg="mod">
          <ac:chgData name="Mina Farmanbar" userId="2a1e0098-5dc4-4049-80c3-9d1d60d2f212" providerId="ADAL" clId="{972F5DF6-07E5-42C9-ADA8-1CF612F8120E}" dt="2024-04-28T18:36:42.796" v="2685" actId="1076"/>
          <ac:spMkLst>
            <pc:docMk/>
            <pc:sldMk cId="2911632163" sldId="332"/>
            <ac:spMk id="9" creationId="{5191F348-7E7C-612B-6EE2-08B4ABF690C0}"/>
          </ac:spMkLst>
        </pc:spChg>
        <pc:spChg chg="add mod">
          <ac:chgData name="Mina Farmanbar" userId="2a1e0098-5dc4-4049-80c3-9d1d60d2f212" providerId="ADAL" clId="{972F5DF6-07E5-42C9-ADA8-1CF612F8120E}" dt="2024-04-28T18:37:42.019" v="2700" actId="1076"/>
          <ac:spMkLst>
            <pc:docMk/>
            <pc:sldMk cId="2911632163" sldId="332"/>
            <ac:spMk id="10" creationId="{957822E9-DC18-AD2B-CF63-1D36A2A9F81C}"/>
          </ac:spMkLst>
        </pc:spChg>
        <pc:spChg chg="del mod">
          <ac:chgData name="Mina Farmanbar" userId="2a1e0098-5dc4-4049-80c3-9d1d60d2f212" providerId="ADAL" clId="{972F5DF6-07E5-42C9-ADA8-1CF612F8120E}" dt="2024-04-28T18:32:50.650" v="2643" actId="478"/>
          <ac:spMkLst>
            <pc:docMk/>
            <pc:sldMk cId="2911632163" sldId="332"/>
            <ac:spMk id="13" creationId="{0A820A50-82C2-638A-D8D0-549B0783CC75}"/>
          </ac:spMkLst>
        </pc:spChg>
        <pc:spChg chg="add mod">
          <ac:chgData name="Mina Farmanbar" userId="2a1e0098-5dc4-4049-80c3-9d1d60d2f212" providerId="ADAL" clId="{972F5DF6-07E5-42C9-ADA8-1CF612F8120E}" dt="2024-04-28T18:37:04.313" v="2692" actId="1076"/>
          <ac:spMkLst>
            <pc:docMk/>
            <pc:sldMk cId="2911632163" sldId="332"/>
            <ac:spMk id="16" creationId="{D493104F-124C-EEA4-DD4E-46F63DAB0BBA}"/>
          </ac:spMkLst>
        </pc:spChg>
        <pc:spChg chg="add del mod">
          <ac:chgData name="Mina Farmanbar" userId="2a1e0098-5dc4-4049-80c3-9d1d60d2f212" providerId="ADAL" clId="{972F5DF6-07E5-42C9-ADA8-1CF612F8120E}" dt="2024-04-28T18:33:52.333" v="2648" actId="478"/>
          <ac:spMkLst>
            <pc:docMk/>
            <pc:sldMk cId="2911632163" sldId="332"/>
            <ac:spMk id="19" creationId="{58914530-E298-8FA9-A2E5-F8EC7A10A61F}"/>
          </ac:spMkLst>
        </pc:spChg>
        <pc:spChg chg="add mod">
          <ac:chgData name="Mina Farmanbar" userId="2a1e0098-5dc4-4049-80c3-9d1d60d2f212" providerId="ADAL" clId="{972F5DF6-07E5-42C9-ADA8-1CF612F8120E}" dt="2024-04-28T18:36:15.700" v="2679" actId="1076"/>
          <ac:spMkLst>
            <pc:docMk/>
            <pc:sldMk cId="2911632163" sldId="332"/>
            <ac:spMk id="20" creationId="{5C6A54B7-2B3F-2EF9-0641-A2C9BB315710}"/>
          </ac:spMkLst>
        </pc:spChg>
        <pc:spChg chg="add mod">
          <ac:chgData name="Mina Farmanbar" userId="2a1e0098-5dc4-4049-80c3-9d1d60d2f212" providerId="ADAL" clId="{972F5DF6-07E5-42C9-ADA8-1CF612F8120E}" dt="2024-04-28T18:37:55.855" v="2707" actId="20577"/>
          <ac:spMkLst>
            <pc:docMk/>
            <pc:sldMk cId="2911632163" sldId="332"/>
            <ac:spMk id="22" creationId="{54EFEA1B-6180-2686-A208-C409E89F5C0A}"/>
          </ac:spMkLst>
        </pc:spChg>
        <pc:spChg chg="add mod">
          <ac:chgData name="Mina Farmanbar" userId="2a1e0098-5dc4-4049-80c3-9d1d60d2f212" providerId="ADAL" clId="{972F5DF6-07E5-42C9-ADA8-1CF612F8120E}" dt="2024-04-28T18:38:35.959" v="2726" actId="14100"/>
          <ac:spMkLst>
            <pc:docMk/>
            <pc:sldMk cId="2911632163" sldId="332"/>
            <ac:spMk id="25" creationId="{F2C6C587-0E48-79B1-324C-1FFABCAE7E81}"/>
          </ac:spMkLst>
        </pc:spChg>
        <pc:picChg chg="add mod">
          <ac:chgData name="Mina Farmanbar" userId="2a1e0098-5dc4-4049-80c3-9d1d60d2f212" providerId="ADAL" clId="{972F5DF6-07E5-42C9-ADA8-1CF612F8120E}" dt="2024-04-28T18:37:14.125" v="2696" actId="14100"/>
          <ac:picMkLst>
            <pc:docMk/>
            <pc:sldMk cId="2911632163" sldId="332"/>
            <ac:picMk id="21" creationId="{81A9F2C5-5206-F71D-4F50-41D7FBDC52CB}"/>
          </ac:picMkLst>
        </pc:picChg>
        <pc:picChg chg="mod">
          <ac:chgData name="Mina Farmanbar" userId="2a1e0098-5dc4-4049-80c3-9d1d60d2f212" providerId="ADAL" clId="{972F5DF6-07E5-42C9-ADA8-1CF612F8120E}" dt="2024-04-28T18:36:58.487" v="2691" actId="14100"/>
          <ac:picMkLst>
            <pc:docMk/>
            <pc:sldMk cId="2911632163" sldId="332"/>
            <ac:picMk id="24" creationId="{CF0817BB-7115-76B2-8FEE-E4A7DC9976FD}"/>
          </ac:picMkLst>
        </pc:picChg>
        <pc:picChg chg="mod">
          <ac:chgData name="Mina Farmanbar" userId="2a1e0098-5dc4-4049-80c3-9d1d60d2f212" providerId="ADAL" clId="{972F5DF6-07E5-42C9-ADA8-1CF612F8120E}" dt="2024-04-28T18:36:46.687" v="2686" actId="1076"/>
          <ac:picMkLst>
            <pc:docMk/>
            <pc:sldMk cId="2911632163" sldId="332"/>
            <ac:picMk id="26" creationId="{BAAE7D5B-6F9B-7EA9-AE67-C22024CF3FE8}"/>
          </ac:picMkLst>
        </pc:picChg>
        <pc:cxnChg chg="del mod">
          <ac:chgData name="Mina Farmanbar" userId="2a1e0098-5dc4-4049-80c3-9d1d60d2f212" providerId="ADAL" clId="{972F5DF6-07E5-42C9-ADA8-1CF612F8120E}" dt="2024-04-28T18:33:50.151" v="2646" actId="478"/>
          <ac:cxnSpMkLst>
            <pc:docMk/>
            <pc:sldMk cId="2911632163" sldId="332"/>
            <ac:cxnSpMk id="15" creationId="{2408B192-D78C-19A1-0C39-14E7DDDC46E3}"/>
          </ac:cxnSpMkLst>
        </pc:cxnChg>
        <pc:cxnChg chg="del mod">
          <ac:chgData name="Mina Farmanbar" userId="2a1e0098-5dc4-4049-80c3-9d1d60d2f212" providerId="ADAL" clId="{972F5DF6-07E5-42C9-ADA8-1CF612F8120E}" dt="2024-04-28T18:33:51.330" v="2647" actId="478"/>
          <ac:cxnSpMkLst>
            <pc:docMk/>
            <pc:sldMk cId="2911632163" sldId="332"/>
            <ac:cxnSpMk id="17" creationId="{1151F2EC-205C-627F-4775-DBD0457401E5}"/>
          </ac:cxnSpMkLst>
        </pc:cxnChg>
      </pc:sldChg>
      <pc:sldChg chg="modSp new mod">
        <pc:chgData name="Mina Farmanbar" userId="2a1e0098-5dc4-4049-80c3-9d1d60d2f212" providerId="ADAL" clId="{972F5DF6-07E5-42C9-ADA8-1CF612F8120E}" dt="2024-04-28T18:42:39.735" v="2740" actId="20577"/>
        <pc:sldMkLst>
          <pc:docMk/>
          <pc:sldMk cId="2259467792" sldId="333"/>
        </pc:sldMkLst>
        <pc:spChg chg="mod">
          <ac:chgData name="Mina Farmanbar" userId="2a1e0098-5dc4-4049-80c3-9d1d60d2f212" providerId="ADAL" clId="{972F5DF6-07E5-42C9-ADA8-1CF612F8120E}" dt="2024-04-28T18:42:03.531" v="2738" actId="20577"/>
          <ac:spMkLst>
            <pc:docMk/>
            <pc:sldMk cId="2259467792" sldId="333"/>
            <ac:spMk id="2" creationId="{C75C2257-1B2A-5E41-6F13-9990C89438AA}"/>
          </ac:spMkLst>
        </pc:spChg>
        <pc:spChg chg="mod">
          <ac:chgData name="Mina Farmanbar" userId="2a1e0098-5dc4-4049-80c3-9d1d60d2f212" providerId="ADAL" clId="{972F5DF6-07E5-42C9-ADA8-1CF612F8120E}" dt="2024-04-28T18:42:39.735" v="2740" actId="20577"/>
          <ac:spMkLst>
            <pc:docMk/>
            <pc:sldMk cId="2259467792" sldId="333"/>
            <ac:spMk id="3" creationId="{E5F3319E-0ECA-BCF3-8EC4-7D0B117D4608}"/>
          </ac:spMkLst>
        </pc:spChg>
      </pc:sldChg>
      <pc:sldChg chg="modSp new del mod modNotesTx">
        <pc:chgData name="Mina Farmanbar" userId="2a1e0098-5dc4-4049-80c3-9d1d60d2f212" providerId="ADAL" clId="{972F5DF6-07E5-42C9-ADA8-1CF612F8120E}" dt="2024-04-29T11:41:43.053" v="2761" actId="47"/>
        <pc:sldMkLst>
          <pc:docMk/>
          <pc:sldMk cId="4008828930" sldId="334"/>
        </pc:sldMkLst>
        <pc:spChg chg="mod">
          <ac:chgData name="Mina Farmanbar" userId="2a1e0098-5dc4-4049-80c3-9d1d60d2f212" providerId="ADAL" clId="{972F5DF6-07E5-42C9-ADA8-1CF612F8120E}" dt="2024-04-29T08:36:43.989" v="2747" actId="20577"/>
          <ac:spMkLst>
            <pc:docMk/>
            <pc:sldMk cId="4008828930" sldId="334"/>
            <ac:spMk id="2" creationId="{B274B77C-0621-BBCF-AED8-4803BAD14965}"/>
          </ac:spMkLst>
        </pc:spChg>
        <pc:spChg chg="mod">
          <ac:chgData name="Mina Farmanbar" userId="2a1e0098-5dc4-4049-80c3-9d1d60d2f212" providerId="ADAL" clId="{972F5DF6-07E5-42C9-ADA8-1CF612F8120E}" dt="2024-04-29T08:37:44.640" v="2757" actId="6549"/>
          <ac:spMkLst>
            <pc:docMk/>
            <pc:sldMk cId="4008828930" sldId="334"/>
            <ac:spMk id="4" creationId="{5A205533-519B-7F28-B035-247081779DFF}"/>
          </ac:spMkLst>
        </pc:spChg>
      </pc:sldChg>
      <pc:sldChg chg="modSp new mod">
        <pc:chgData name="Mina Farmanbar" userId="2a1e0098-5dc4-4049-80c3-9d1d60d2f212" providerId="ADAL" clId="{972F5DF6-07E5-42C9-ADA8-1CF612F8120E}" dt="2024-04-29T08:39:20.323" v="2760"/>
        <pc:sldMkLst>
          <pc:docMk/>
          <pc:sldMk cId="1001583250" sldId="335"/>
        </pc:sldMkLst>
        <pc:spChg chg="mod">
          <ac:chgData name="Mina Farmanbar" userId="2a1e0098-5dc4-4049-80c3-9d1d60d2f212" providerId="ADAL" clId="{972F5DF6-07E5-42C9-ADA8-1CF612F8120E}" dt="2024-04-29T08:39:20.323" v="2760"/>
          <ac:spMkLst>
            <pc:docMk/>
            <pc:sldMk cId="1001583250" sldId="335"/>
            <ac:spMk id="4" creationId="{D77B2A4E-A947-8B3A-A49F-2833EB75516C}"/>
          </ac:spMkLst>
        </pc:spChg>
      </pc:sldChg>
      <pc:sldChg chg="modSp add mod">
        <pc:chgData name="Mina Farmanbar" userId="2a1e0098-5dc4-4049-80c3-9d1d60d2f212" providerId="ADAL" clId="{972F5DF6-07E5-42C9-ADA8-1CF612F8120E}" dt="2024-04-29T11:55:04.915" v="2888" actId="1076"/>
        <pc:sldMkLst>
          <pc:docMk/>
          <pc:sldMk cId="576436352" sldId="336"/>
        </pc:sldMkLst>
        <pc:spChg chg="mod">
          <ac:chgData name="Mina Farmanbar" userId="2a1e0098-5dc4-4049-80c3-9d1d60d2f212" providerId="ADAL" clId="{972F5DF6-07E5-42C9-ADA8-1CF612F8120E}" dt="2024-04-29T11:54:46.254" v="2883" actId="255"/>
          <ac:spMkLst>
            <pc:docMk/>
            <pc:sldMk cId="576436352" sldId="336"/>
            <ac:spMk id="3" creationId="{8DECAAC9-227F-9DE8-BB67-56A231BC9C37}"/>
          </ac:spMkLst>
        </pc:spChg>
        <pc:spChg chg="mod">
          <ac:chgData name="Mina Farmanbar" userId="2a1e0098-5dc4-4049-80c3-9d1d60d2f212" providerId="ADAL" clId="{972F5DF6-07E5-42C9-ADA8-1CF612F8120E}" dt="2024-04-29T11:54:52.559" v="2884" actId="1076"/>
          <ac:spMkLst>
            <pc:docMk/>
            <pc:sldMk cId="576436352" sldId="336"/>
            <ac:spMk id="5" creationId="{D88C4D47-CCB0-C7EE-8A81-830E8E57BFC2}"/>
          </ac:spMkLst>
        </pc:spChg>
        <pc:spChg chg="mod">
          <ac:chgData name="Mina Farmanbar" userId="2a1e0098-5dc4-4049-80c3-9d1d60d2f212" providerId="ADAL" clId="{972F5DF6-07E5-42C9-ADA8-1CF612F8120E}" dt="2024-04-29T11:55:04.915" v="2888" actId="1076"/>
          <ac:spMkLst>
            <pc:docMk/>
            <pc:sldMk cId="576436352" sldId="336"/>
            <ac:spMk id="6" creationId="{66E33512-F33F-AD92-F73E-1C9EA8FA8781}"/>
          </ac:spMkLst>
        </pc:spChg>
        <pc:spChg chg="mod">
          <ac:chgData name="Mina Farmanbar" userId="2a1e0098-5dc4-4049-80c3-9d1d60d2f212" providerId="ADAL" clId="{972F5DF6-07E5-42C9-ADA8-1CF612F8120E}" dt="2024-04-29T11:55:00.073" v="2886" actId="1076"/>
          <ac:spMkLst>
            <pc:docMk/>
            <pc:sldMk cId="576436352" sldId="336"/>
            <ac:spMk id="7" creationId="{81E51455-C0DD-FB3D-9DAE-290A901B2431}"/>
          </ac:spMkLst>
        </pc:spChg>
        <pc:spChg chg="mod">
          <ac:chgData name="Mina Farmanbar" userId="2a1e0098-5dc4-4049-80c3-9d1d60d2f212" providerId="ADAL" clId="{972F5DF6-07E5-42C9-ADA8-1CF612F8120E}" dt="2024-04-29T11:54:56.944" v="2885" actId="1076"/>
          <ac:spMkLst>
            <pc:docMk/>
            <pc:sldMk cId="576436352" sldId="336"/>
            <ac:spMk id="8" creationId="{AAA4CB50-E890-D14B-18DA-A68A3E35D924}"/>
          </ac:spMkLst>
        </pc:spChg>
      </pc:sldChg>
      <pc:sldMasterChg chg="delSldLayout">
        <pc:chgData name="Mina Farmanbar" userId="2a1e0098-5dc4-4049-80c3-9d1d60d2f212" providerId="ADAL" clId="{972F5DF6-07E5-42C9-ADA8-1CF612F8120E}" dt="2024-04-24T09:54:17.907" v="286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972F5DF6-07E5-42C9-ADA8-1CF612F8120E}" dt="2024-04-24T09:54:17.907" v="286" actId="47"/>
          <pc:sldLayoutMkLst>
            <pc:docMk/>
            <pc:sldMasterMk cId="1788353970" sldId="2147483648"/>
            <pc:sldLayoutMk cId="3823856223" sldId="2147483674"/>
          </pc:sldLayoutMkLst>
        </pc:sldLayoutChg>
        <pc:sldLayoutChg chg="del">
          <pc:chgData name="Mina Farmanbar" userId="2a1e0098-5dc4-4049-80c3-9d1d60d2f212" providerId="ADAL" clId="{972F5DF6-07E5-42C9-ADA8-1CF612F8120E}" dt="2024-04-24T09:54:17.907" v="286" actId="47"/>
          <pc:sldLayoutMkLst>
            <pc:docMk/>
            <pc:sldMasterMk cId="1788353970" sldId="2147483648"/>
            <pc:sldLayoutMk cId="4193030505" sldId="2147483675"/>
          </pc:sldLayoutMkLst>
        </pc:sldLayoutChg>
      </pc:sldMasterChg>
    </pc:docChg>
  </pc:docChgLst>
  <pc:docChgLst>
    <pc:chgData name="Mina Farmanbar" userId="2a1e0098-5dc4-4049-80c3-9d1d60d2f212" providerId="ADAL" clId="{E1404606-FCDB-47FE-8238-0A82800D90E8}"/>
    <pc:docChg chg="undo custSel addSld delSld modSld sldOrd">
      <pc:chgData name="Mina Farmanbar" userId="2a1e0098-5dc4-4049-80c3-9d1d60d2f212" providerId="ADAL" clId="{E1404606-FCDB-47FE-8238-0A82800D90E8}" dt="2024-07-15T15:18:38.310" v="1991" actId="1076"/>
      <pc:docMkLst>
        <pc:docMk/>
      </pc:docMkLst>
      <pc:sldChg chg="modSp mod modNotesTx">
        <pc:chgData name="Mina Farmanbar" userId="2a1e0098-5dc4-4049-80c3-9d1d60d2f212" providerId="ADAL" clId="{E1404606-FCDB-47FE-8238-0A82800D90E8}" dt="2024-07-02T12:27:15.345" v="1478" actId="20577"/>
        <pc:sldMkLst>
          <pc:docMk/>
          <pc:sldMk cId="758298228" sldId="310"/>
        </pc:sldMkLst>
        <pc:spChg chg="mod">
          <ac:chgData name="Mina Farmanbar" userId="2a1e0098-5dc4-4049-80c3-9d1d60d2f212" providerId="ADAL" clId="{E1404606-FCDB-47FE-8238-0A82800D90E8}" dt="2024-06-26T19:04:32.031" v="1297" actId="14100"/>
          <ac:spMkLst>
            <pc:docMk/>
            <pc:sldMk cId="758298228" sldId="310"/>
            <ac:spMk id="4" creationId="{5B931490-C9ED-96C9-F096-E0E231EFE937}"/>
          </ac:spMkLst>
        </pc:spChg>
        <pc:spChg chg="mod">
          <ac:chgData name="Mina Farmanbar" userId="2a1e0098-5dc4-4049-80c3-9d1d60d2f212" providerId="ADAL" clId="{E1404606-FCDB-47FE-8238-0A82800D90E8}" dt="2024-07-02T12:27:15.345" v="1478" actId="20577"/>
          <ac:spMkLst>
            <pc:docMk/>
            <pc:sldMk cId="758298228" sldId="310"/>
            <ac:spMk id="6" creationId="{406A5BB2-D05B-64E8-E64B-70EA10C0E316}"/>
          </ac:spMkLst>
        </pc:spChg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403953914" sldId="335"/>
        </pc:sldMkLst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1921427309" sldId="337"/>
        </pc:sldMkLst>
      </pc:sldChg>
      <pc:sldChg chg="addSp delSp modSp add del mod modNotesTx">
        <pc:chgData name="Mina Farmanbar" userId="2a1e0098-5dc4-4049-80c3-9d1d60d2f212" providerId="ADAL" clId="{E1404606-FCDB-47FE-8238-0A82800D90E8}" dt="2024-07-15T14:42:27.173" v="1863" actId="207"/>
        <pc:sldMkLst>
          <pc:docMk/>
          <pc:sldMk cId="3021901105" sldId="338"/>
        </pc:sldMkLst>
        <pc:spChg chg="del">
          <ac:chgData name="Mina Farmanbar" userId="2a1e0098-5dc4-4049-80c3-9d1d60d2f212" providerId="ADAL" clId="{E1404606-FCDB-47FE-8238-0A82800D90E8}" dt="2024-06-12T19:07:06.896" v="179" actId="478"/>
          <ac:spMkLst>
            <pc:docMk/>
            <pc:sldMk cId="3021901105" sldId="338"/>
            <ac:spMk id="2" creationId="{61F554FE-B4A4-31BA-7050-3C7D3702E7FB}"/>
          </ac:spMkLst>
        </pc:spChg>
        <pc:spChg chg="add mod">
          <ac:chgData name="Mina Farmanbar" userId="2a1e0098-5dc4-4049-80c3-9d1d60d2f212" providerId="ADAL" clId="{E1404606-FCDB-47FE-8238-0A82800D90E8}" dt="2024-07-02T12:29:33.185" v="1519" actId="33553"/>
          <ac:spMkLst>
            <pc:docMk/>
            <pc:sldMk cId="3021901105" sldId="338"/>
            <ac:spMk id="2" creationId="{6F08430C-69D2-13AA-8D01-5D68A26E7BA3}"/>
          </ac:spMkLst>
        </pc:spChg>
        <pc:spChg chg="add mod">
          <ac:chgData name="Mina Farmanbar" userId="2a1e0098-5dc4-4049-80c3-9d1d60d2f212" providerId="ADAL" clId="{E1404606-FCDB-47FE-8238-0A82800D90E8}" dt="2024-07-15T14:42:27.173" v="1863" actId="207"/>
          <ac:spMkLst>
            <pc:docMk/>
            <pc:sldMk cId="3021901105" sldId="338"/>
            <ac:spMk id="3" creationId="{25A4C15B-3EAA-9AD0-B8B8-9B909021C84C}"/>
          </ac:spMkLst>
        </pc:spChg>
        <pc:spChg chg="add mod">
          <ac:chgData name="Mina Farmanbar" userId="2a1e0098-5dc4-4049-80c3-9d1d60d2f212" providerId="ADAL" clId="{E1404606-FCDB-47FE-8238-0A82800D90E8}" dt="2024-06-28T13:36:30.693" v="1361" actId="478"/>
          <ac:spMkLst>
            <pc:docMk/>
            <pc:sldMk cId="3021901105" sldId="338"/>
            <ac:spMk id="4" creationId="{2532C15C-7D42-EFE0-CB83-041C2C812A4E}"/>
          </ac:spMkLst>
        </pc:spChg>
        <pc:spChg chg="del">
          <ac:chgData name="Mina Farmanbar" userId="2a1e0098-5dc4-4049-80c3-9d1d60d2f212" providerId="ADAL" clId="{E1404606-FCDB-47FE-8238-0A82800D90E8}" dt="2024-06-12T19:07:06.896" v="179" actId="478"/>
          <ac:spMkLst>
            <pc:docMk/>
            <pc:sldMk cId="3021901105" sldId="338"/>
            <ac:spMk id="4" creationId="{5B931490-C9ED-96C9-F096-E0E231EFE937}"/>
          </ac:spMkLst>
        </pc:spChg>
        <pc:spChg chg="del mod">
          <ac:chgData name="Mina Farmanbar" userId="2a1e0098-5dc4-4049-80c3-9d1d60d2f212" providerId="ADAL" clId="{E1404606-FCDB-47FE-8238-0A82800D90E8}" dt="2024-07-02T12:29:29.984" v="1518" actId="478"/>
          <ac:spMkLst>
            <pc:docMk/>
            <pc:sldMk cId="3021901105" sldId="338"/>
            <ac:spMk id="6" creationId="{406A5BB2-D05B-64E8-E64B-70EA10C0E316}"/>
          </ac:spMkLst>
        </pc:spChg>
        <pc:spChg chg="del">
          <ac:chgData name="Mina Farmanbar" userId="2a1e0098-5dc4-4049-80c3-9d1d60d2f212" providerId="ADAL" clId="{E1404606-FCDB-47FE-8238-0A82800D90E8}" dt="2024-06-12T19:07:06.896" v="179" actId="478"/>
          <ac:spMkLst>
            <pc:docMk/>
            <pc:sldMk cId="3021901105" sldId="338"/>
            <ac:spMk id="7" creationId="{13015AF1-27B8-14E9-3CEB-080E585A5528}"/>
          </ac:spMkLst>
        </pc:spChg>
        <pc:spChg chg="del">
          <ac:chgData name="Mina Farmanbar" userId="2a1e0098-5dc4-4049-80c3-9d1d60d2f212" providerId="ADAL" clId="{E1404606-FCDB-47FE-8238-0A82800D90E8}" dt="2024-06-12T19:07:06.896" v="179" actId="478"/>
          <ac:spMkLst>
            <pc:docMk/>
            <pc:sldMk cId="3021901105" sldId="338"/>
            <ac:spMk id="8" creationId="{E49F3C83-9844-BCF4-1F10-960E0F45FFEA}"/>
          </ac:spMkLst>
        </pc:spChg>
        <pc:spChg chg="del">
          <ac:chgData name="Mina Farmanbar" userId="2a1e0098-5dc4-4049-80c3-9d1d60d2f212" providerId="ADAL" clId="{E1404606-FCDB-47FE-8238-0A82800D90E8}" dt="2024-06-12T19:07:06.896" v="179" actId="478"/>
          <ac:spMkLst>
            <pc:docMk/>
            <pc:sldMk cId="3021901105" sldId="338"/>
            <ac:spMk id="9" creationId="{E78D98B0-D753-24D6-7B70-B6F995EFA602}"/>
          </ac:spMkLst>
        </pc:spChg>
        <pc:spChg chg="del">
          <ac:chgData name="Mina Farmanbar" userId="2a1e0098-5dc4-4049-80c3-9d1d60d2f212" providerId="ADAL" clId="{E1404606-FCDB-47FE-8238-0A82800D90E8}" dt="2024-06-12T19:07:08.647" v="180" actId="478"/>
          <ac:spMkLst>
            <pc:docMk/>
            <pc:sldMk cId="3021901105" sldId="338"/>
            <ac:spMk id="10" creationId="{D34FF5FE-C9FF-805A-63B3-D567F5171B0E}"/>
          </ac:spMkLst>
        </pc:spChg>
        <pc:spChg chg="add del mod">
          <ac:chgData name="Mina Farmanbar" userId="2a1e0098-5dc4-4049-80c3-9d1d60d2f212" providerId="ADAL" clId="{E1404606-FCDB-47FE-8238-0A82800D90E8}" dt="2024-06-26T00:47:46.460" v="1249"/>
          <ac:spMkLst>
            <pc:docMk/>
            <pc:sldMk cId="3021901105" sldId="338"/>
            <ac:spMk id="11" creationId="{9562BB48-4340-EE09-A606-1A54014F39E8}"/>
          </ac:spMkLst>
        </pc:spChg>
        <pc:spChg chg="add del mod">
          <ac:chgData name="Mina Farmanbar" userId="2a1e0098-5dc4-4049-80c3-9d1d60d2f212" providerId="ADAL" clId="{E1404606-FCDB-47FE-8238-0A82800D90E8}" dt="2024-06-28T13:36:40" v="1366" actId="478"/>
          <ac:spMkLst>
            <pc:docMk/>
            <pc:sldMk cId="3021901105" sldId="338"/>
            <ac:spMk id="17" creationId="{3D9800C8-F636-C87D-9AB3-89CB103F3AB5}"/>
          </ac:spMkLst>
        </pc:spChg>
        <pc:spChg chg="add del mod">
          <ac:chgData name="Mina Farmanbar" userId="2a1e0098-5dc4-4049-80c3-9d1d60d2f212" providerId="ADAL" clId="{E1404606-FCDB-47FE-8238-0A82800D90E8}" dt="2024-06-28T13:36:41.121" v="1367" actId="478"/>
          <ac:spMkLst>
            <pc:docMk/>
            <pc:sldMk cId="3021901105" sldId="338"/>
            <ac:spMk id="19" creationId="{AAA2A5C4-D614-A6D3-D8FF-926EAADA742D}"/>
          </ac:spMkLst>
        </pc:spChg>
        <pc:picChg chg="add del mod">
          <ac:chgData name="Mina Farmanbar" userId="2a1e0098-5dc4-4049-80c3-9d1d60d2f212" providerId="ADAL" clId="{E1404606-FCDB-47FE-8238-0A82800D90E8}" dt="2024-06-28T13:36:30.693" v="1361" actId="478"/>
          <ac:picMkLst>
            <pc:docMk/>
            <pc:sldMk cId="3021901105" sldId="338"/>
            <ac:picMk id="3" creationId="{59F098D8-9761-E793-D25D-DB3C4E8A47D5}"/>
          </ac:picMkLst>
        </pc:picChg>
        <pc:picChg chg="add del mod">
          <ac:chgData name="Mina Farmanbar" userId="2a1e0098-5dc4-4049-80c3-9d1d60d2f212" providerId="ADAL" clId="{E1404606-FCDB-47FE-8238-0A82800D90E8}" dt="2024-06-28T13:36:38.273" v="1365" actId="22"/>
          <ac:picMkLst>
            <pc:docMk/>
            <pc:sldMk cId="3021901105" sldId="338"/>
            <ac:picMk id="8" creationId="{3990B4E7-0866-C674-A90E-269B38187C57}"/>
          </ac:picMkLst>
        </pc:picChg>
        <pc:picChg chg="add mod">
          <ac:chgData name="Mina Farmanbar" userId="2a1e0098-5dc4-4049-80c3-9d1d60d2f212" providerId="ADAL" clId="{E1404606-FCDB-47FE-8238-0A82800D90E8}" dt="2024-07-02T12:32:12.409" v="1626" actId="962"/>
          <ac:picMkLst>
            <pc:docMk/>
            <pc:sldMk cId="3021901105" sldId="338"/>
            <ac:picMk id="10" creationId="{AAB27D21-8AD4-ABBC-926D-D594155BF755}"/>
          </ac:picMkLst>
        </pc:picChg>
        <pc:picChg chg="add del mod">
          <ac:chgData name="Mina Farmanbar" userId="2a1e0098-5dc4-4049-80c3-9d1d60d2f212" providerId="ADAL" clId="{E1404606-FCDB-47FE-8238-0A82800D90E8}" dt="2024-06-26T00:47:54.605" v="1255" actId="478"/>
          <ac:picMkLst>
            <pc:docMk/>
            <pc:sldMk cId="3021901105" sldId="338"/>
            <ac:picMk id="15" creationId="{F0241725-308D-D2E3-7C0C-C8DD69CD2AF4}"/>
          </ac:picMkLst>
        </pc:picChg>
        <pc:cxnChg chg="del mod">
          <ac:chgData name="Mina Farmanbar" userId="2a1e0098-5dc4-4049-80c3-9d1d60d2f212" providerId="ADAL" clId="{E1404606-FCDB-47FE-8238-0A82800D90E8}" dt="2024-06-12T19:07:06.896" v="179" actId="478"/>
          <ac:cxnSpMkLst>
            <pc:docMk/>
            <pc:sldMk cId="3021901105" sldId="338"/>
            <ac:cxnSpMk id="12" creationId="{8BD972CC-99B3-A15F-8531-50843ACCF0C7}"/>
          </ac:cxnSpMkLst>
        </pc:cxnChg>
        <pc:cxnChg chg="del mod">
          <ac:chgData name="Mina Farmanbar" userId="2a1e0098-5dc4-4049-80c3-9d1d60d2f212" providerId="ADAL" clId="{E1404606-FCDB-47FE-8238-0A82800D90E8}" dt="2024-06-12T19:07:06.896" v="179" actId="478"/>
          <ac:cxnSpMkLst>
            <pc:docMk/>
            <pc:sldMk cId="3021901105" sldId="338"/>
            <ac:cxnSpMk id="14" creationId="{46998617-0352-199A-107E-24141E5B884C}"/>
          </ac:cxnSpMkLst>
        </pc:cxnChg>
        <pc:cxnChg chg="del mod">
          <ac:chgData name="Mina Farmanbar" userId="2a1e0098-5dc4-4049-80c3-9d1d60d2f212" providerId="ADAL" clId="{E1404606-FCDB-47FE-8238-0A82800D90E8}" dt="2024-06-12T19:07:06.896" v="179" actId="478"/>
          <ac:cxnSpMkLst>
            <pc:docMk/>
            <pc:sldMk cId="3021901105" sldId="338"/>
            <ac:cxnSpMk id="16" creationId="{F01E0525-E3FE-6AF3-9FA0-07B695FCD1C0}"/>
          </ac:cxnSpMkLst>
        </pc:cxnChg>
        <pc:cxnChg chg="del mod">
          <ac:chgData name="Mina Farmanbar" userId="2a1e0098-5dc4-4049-80c3-9d1d60d2f212" providerId="ADAL" clId="{E1404606-FCDB-47FE-8238-0A82800D90E8}" dt="2024-06-12T19:07:06.896" v="179" actId="478"/>
          <ac:cxnSpMkLst>
            <pc:docMk/>
            <pc:sldMk cId="3021901105" sldId="338"/>
            <ac:cxnSpMk id="18" creationId="{E14D5951-89CE-59CC-7D76-CAB8CDDC23A2}"/>
          </ac:cxnSpMkLst>
        </pc:cxnChg>
      </pc:sldChg>
      <pc:sldChg chg="addSp delSp modSp mod ord modNotesTx">
        <pc:chgData name="Mina Farmanbar" userId="2a1e0098-5dc4-4049-80c3-9d1d60d2f212" providerId="ADAL" clId="{E1404606-FCDB-47FE-8238-0A82800D90E8}" dt="2024-07-15T14:39:29.952" v="1860"/>
        <pc:sldMkLst>
          <pc:docMk/>
          <pc:sldMk cId="1217872587" sldId="339"/>
        </pc:sldMkLst>
        <pc:spChg chg="add mod">
          <ac:chgData name="Mina Farmanbar" userId="2a1e0098-5dc4-4049-80c3-9d1d60d2f212" providerId="ADAL" clId="{E1404606-FCDB-47FE-8238-0A82800D90E8}" dt="2024-07-02T12:27:41.795" v="1485" actId="1076"/>
          <ac:spMkLst>
            <pc:docMk/>
            <pc:sldMk cId="1217872587" sldId="339"/>
            <ac:spMk id="2" creationId="{4BB38876-746E-06DA-6024-FC04DA956015}"/>
          </ac:spMkLst>
        </pc:spChg>
        <pc:spChg chg="del">
          <ac:chgData name="Mina Farmanbar" userId="2a1e0098-5dc4-4049-80c3-9d1d60d2f212" providerId="ADAL" clId="{E1404606-FCDB-47FE-8238-0A82800D90E8}" dt="2024-06-12T19:05:03.160" v="157" actId="478"/>
          <ac:spMkLst>
            <pc:docMk/>
            <pc:sldMk cId="1217872587" sldId="339"/>
            <ac:spMk id="3" creationId="{057021BD-61CD-B17A-CE15-08A848900E61}"/>
          </ac:spMkLst>
        </pc:spChg>
        <pc:spChg chg="add del mod">
          <ac:chgData name="Mina Farmanbar" userId="2a1e0098-5dc4-4049-80c3-9d1d60d2f212" providerId="ADAL" clId="{E1404606-FCDB-47FE-8238-0A82800D90E8}" dt="2024-06-28T15:51:02.281" v="1431" actId="478"/>
          <ac:spMkLst>
            <pc:docMk/>
            <pc:sldMk cId="1217872587" sldId="339"/>
            <ac:spMk id="3" creationId="{7392656D-AA53-AC0A-4F48-AD125D0AD2B3}"/>
          </ac:spMkLst>
        </pc:spChg>
        <pc:spChg chg="mod">
          <ac:chgData name="Mina Farmanbar" userId="2a1e0098-5dc4-4049-80c3-9d1d60d2f212" providerId="ADAL" clId="{E1404606-FCDB-47FE-8238-0A82800D90E8}" dt="2024-06-28T15:51:12.241" v="1434" actId="20577"/>
          <ac:spMkLst>
            <pc:docMk/>
            <pc:sldMk cId="1217872587" sldId="339"/>
            <ac:spMk id="4" creationId="{5B931490-C9ED-96C9-F096-E0E231EFE937}"/>
          </ac:spMkLst>
        </pc:spChg>
        <pc:spChg chg="del mod">
          <ac:chgData name="Mina Farmanbar" userId="2a1e0098-5dc4-4049-80c3-9d1d60d2f212" providerId="ADAL" clId="{E1404606-FCDB-47FE-8238-0A82800D90E8}" dt="2024-06-28T15:50:58.852" v="1430" actId="478"/>
          <ac:spMkLst>
            <pc:docMk/>
            <pc:sldMk cId="1217872587" sldId="339"/>
            <ac:spMk id="6" creationId="{406A5BB2-D05B-64E8-E64B-70EA10C0E316}"/>
          </ac:spMkLst>
        </pc:spChg>
        <pc:picChg chg="del">
          <ac:chgData name="Mina Farmanbar" userId="2a1e0098-5dc4-4049-80c3-9d1d60d2f212" providerId="ADAL" clId="{E1404606-FCDB-47FE-8238-0A82800D90E8}" dt="2024-06-12T19:05:01.887" v="156" actId="478"/>
          <ac:picMkLst>
            <pc:docMk/>
            <pc:sldMk cId="1217872587" sldId="339"/>
            <ac:picMk id="5122" creationId="{E04E67AA-6C5C-85A7-B55F-71F248D22A37}"/>
          </ac:picMkLst>
        </pc:picChg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3832474868" sldId="341"/>
        </pc:sldMkLst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1710732224" sldId="342"/>
        </pc:sldMkLst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3367413599" sldId="343"/>
        </pc:sldMkLst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1943061098" sldId="344"/>
        </pc:sldMkLst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4184494372" sldId="346"/>
        </pc:sldMkLst>
      </pc:sldChg>
      <pc:sldChg chg="add del">
        <pc:chgData name="Mina Farmanbar" userId="2a1e0098-5dc4-4049-80c3-9d1d60d2f212" providerId="ADAL" clId="{E1404606-FCDB-47FE-8238-0A82800D90E8}" dt="2024-06-12T19:10:49.666" v="222" actId="47"/>
        <pc:sldMkLst>
          <pc:docMk/>
          <pc:sldMk cId="2171360083" sldId="347"/>
        </pc:sldMkLst>
      </pc:sldChg>
      <pc:sldChg chg="add del">
        <pc:chgData name="Mina Farmanbar" userId="2a1e0098-5dc4-4049-80c3-9d1d60d2f212" providerId="ADAL" clId="{E1404606-FCDB-47FE-8238-0A82800D90E8}" dt="2024-06-12T19:10:49.666" v="222" actId="47"/>
        <pc:sldMkLst>
          <pc:docMk/>
          <pc:sldMk cId="4016917555" sldId="348"/>
        </pc:sldMkLst>
      </pc:sldChg>
      <pc:sldChg chg="add del">
        <pc:chgData name="Mina Farmanbar" userId="2a1e0098-5dc4-4049-80c3-9d1d60d2f212" providerId="ADAL" clId="{E1404606-FCDB-47FE-8238-0A82800D90E8}" dt="2024-06-12T19:10:49.666" v="222" actId="47"/>
        <pc:sldMkLst>
          <pc:docMk/>
          <pc:sldMk cId="310988373" sldId="349"/>
        </pc:sldMkLst>
      </pc:sldChg>
      <pc:sldChg chg="modSp mod">
        <pc:chgData name="Mina Farmanbar" userId="2a1e0098-5dc4-4049-80c3-9d1d60d2f212" providerId="ADAL" clId="{E1404606-FCDB-47FE-8238-0A82800D90E8}" dt="2024-06-28T15:57:33.125" v="1477" actId="113"/>
        <pc:sldMkLst>
          <pc:docMk/>
          <pc:sldMk cId="2903726376" sldId="352"/>
        </pc:sldMkLst>
        <pc:spChg chg="mod">
          <ac:chgData name="Mina Farmanbar" userId="2a1e0098-5dc4-4049-80c3-9d1d60d2f212" providerId="ADAL" clId="{E1404606-FCDB-47FE-8238-0A82800D90E8}" dt="2024-06-28T13:42:40.810" v="1407" actId="108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E1404606-FCDB-47FE-8238-0A82800D90E8}" dt="2024-06-28T15:57:33.125" v="1477" actId="113"/>
          <ac:spMkLst>
            <pc:docMk/>
            <pc:sldMk cId="2903726376" sldId="352"/>
            <ac:spMk id="3" creationId="{6F18D212-8968-9010-A63A-114775818B99}"/>
          </ac:spMkLst>
        </pc:spChg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30222250" sldId="353"/>
        </pc:sldMkLst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1686468979" sldId="354"/>
        </pc:sldMkLst>
      </pc:sldChg>
      <pc:sldChg chg="delSp modSp mod modNotesTx">
        <pc:chgData name="Mina Farmanbar" userId="2a1e0098-5dc4-4049-80c3-9d1d60d2f212" providerId="ADAL" clId="{E1404606-FCDB-47FE-8238-0A82800D90E8}" dt="2024-07-15T15:11:17.375" v="1989" actId="255"/>
        <pc:sldMkLst>
          <pc:docMk/>
          <pc:sldMk cId="2102323869" sldId="355"/>
        </pc:sldMkLst>
        <pc:spChg chg="mod">
          <ac:chgData name="Mina Farmanbar" userId="2a1e0098-5dc4-4049-80c3-9d1d60d2f212" providerId="ADAL" clId="{E1404606-FCDB-47FE-8238-0A82800D90E8}" dt="2024-07-15T15:11:17.375" v="1989" actId="255"/>
          <ac:spMkLst>
            <pc:docMk/>
            <pc:sldMk cId="2102323869" sldId="355"/>
            <ac:spMk id="4" creationId="{5B931490-C9ED-96C9-F096-E0E231EFE937}"/>
          </ac:spMkLst>
        </pc:spChg>
        <pc:spChg chg="mod">
          <ac:chgData name="Mina Farmanbar" userId="2a1e0098-5dc4-4049-80c3-9d1d60d2f212" providerId="ADAL" clId="{E1404606-FCDB-47FE-8238-0A82800D90E8}" dt="2024-06-28T13:39:14.741" v="1391" actId="108"/>
          <ac:spMkLst>
            <pc:docMk/>
            <pc:sldMk cId="2102323869" sldId="355"/>
            <ac:spMk id="6" creationId="{406A5BB2-D05B-64E8-E64B-70EA10C0E316}"/>
          </ac:spMkLst>
        </pc:spChg>
        <pc:picChg chg="del">
          <ac:chgData name="Mina Farmanbar" userId="2a1e0098-5dc4-4049-80c3-9d1d60d2f212" providerId="ADAL" clId="{E1404606-FCDB-47FE-8238-0A82800D90E8}" dt="2024-06-25T22:14:39.140" v="439" actId="478"/>
          <ac:picMkLst>
            <pc:docMk/>
            <pc:sldMk cId="2102323869" sldId="355"/>
            <ac:picMk id="3" creationId="{6221A46E-B3F4-508D-88F4-BC2451470060}"/>
          </ac:picMkLst>
        </pc:picChg>
      </pc:sldChg>
      <pc:sldChg chg="del">
        <pc:chgData name="Mina Farmanbar" userId="2a1e0098-5dc4-4049-80c3-9d1d60d2f212" providerId="ADAL" clId="{E1404606-FCDB-47FE-8238-0A82800D90E8}" dt="2024-06-25T22:31:17.572" v="734" actId="47"/>
        <pc:sldMkLst>
          <pc:docMk/>
          <pc:sldMk cId="3716605773" sldId="356"/>
        </pc:sldMkLst>
      </pc:sldChg>
      <pc:sldChg chg="add del">
        <pc:chgData name="Mina Farmanbar" userId="2a1e0098-5dc4-4049-80c3-9d1d60d2f212" providerId="ADAL" clId="{E1404606-FCDB-47FE-8238-0A82800D90E8}" dt="2024-06-12T19:10:53.101" v="223" actId="47"/>
        <pc:sldMkLst>
          <pc:docMk/>
          <pc:sldMk cId="2500637391" sldId="357"/>
        </pc:sldMkLst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2984171324" sldId="358"/>
        </pc:sldMkLst>
      </pc:sldChg>
      <pc:sldChg chg="modSp mod modNotesTx">
        <pc:chgData name="Mina Farmanbar" userId="2a1e0098-5dc4-4049-80c3-9d1d60d2f212" providerId="ADAL" clId="{E1404606-FCDB-47FE-8238-0A82800D90E8}" dt="2024-07-02T12:29:42.181" v="1521" actId="962"/>
        <pc:sldMkLst>
          <pc:docMk/>
          <pc:sldMk cId="3518625769" sldId="370"/>
        </pc:sldMkLst>
        <pc:spChg chg="mod">
          <ac:chgData name="Mina Farmanbar" userId="2a1e0098-5dc4-4049-80c3-9d1d60d2f212" providerId="ADAL" clId="{E1404606-FCDB-47FE-8238-0A82800D90E8}" dt="2024-06-26T20:06:23.526" v="1334"/>
          <ac:spMkLst>
            <pc:docMk/>
            <pc:sldMk cId="3518625769" sldId="370"/>
            <ac:spMk id="2" creationId="{94DB8287-6178-6F17-1E2E-A7D1BE0828BB}"/>
          </ac:spMkLst>
        </pc:spChg>
        <pc:spChg chg="mod">
          <ac:chgData name="Mina Farmanbar" userId="2a1e0098-5dc4-4049-80c3-9d1d60d2f212" providerId="ADAL" clId="{E1404606-FCDB-47FE-8238-0A82800D90E8}" dt="2024-07-02T12:29:40.637" v="1520" actId="962"/>
          <ac:spMkLst>
            <pc:docMk/>
            <pc:sldMk cId="3518625769" sldId="370"/>
            <ac:spMk id="11" creationId="{4AB6F9B5-A4CD-2F02-8845-F450E58B77D1}"/>
          </ac:spMkLst>
        </pc:spChg>
        <pc:grpChg chg="mod">
          <ac:chgData name="Mina Farmanbar" userId="2a1e0098-5dc4-4049-80c3-9d1d60d2f212" providerId="ADAL" clId="{E1404606-FCDB-47FE-8238-0A82800D90E8}" dt="2024-07-02T12:29:42.181" v="1521" actId="962"/>
          <ac:grpSpMkLst>
            <pc:docMk/>
            <pc:sldMk cId="3518625769" sldId="370"/>
            <ac:grpSpMk id="99" creationId="{AB54A4D0-9FA2-CADF-FC5D-CC07063F8E72}"/>
          </ac:grpSpMkLst>
        </pc:grpChg>
      </pc:sldChg>
      <pc:sldChg chg="add del">
        <pc:chgData name="Mina Farmanbar" userId="2a1e0098-5dc4-4049-80c3-9d1d60d2f212" providerId="ADAL" clId="{E1404606-FCDB-47FE-8238-0A82800D90E8}" dt="2024-06-12T19:10:49.666" v="222" actId="47"/>
        <pc:sldMkLst>
          <pc:docMk/>
          <pc:sldMk cId="2986174611" sldId="371"/>
        </pc:sldMkLst>
      </pc:sldChg>
      <pc:sldChg chg="add del">
        <pc:chgData name="Mina Farmanbar" userId="2a1e0098-5dc4-4049-80c3-9d1d60d2f212" providerId="ADAL" clId="{E1404606-FCDB-47FE-8238-0A82800D90E8}" dt="2024-06-12T19:10:54.064" v="224" actId="47"/>
        <pc:sldMkLst>
          <pc:docMk/>
          <pc:sldMk cId="103831023" sldId="372"/>
        </pc:sldMkLst>
      </pc:sldChg>
      <pc:sldChg chg="add del">
        <pc:chgData name="Mina Farmanbar" userId="2a1e0098-5dc4-4049-80c3-9d1d60d2f212" providerId="ADAL" clId="{E1404606-FCDB-47FE-8238-0A82800D90E8}" dt="2024-06-12T19:10:55.419" v="225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E1404606-FCDB-47FE-8238-0A82800D90E8}" dt="2024-06-25T22:31:15.034" v="730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E1404606-FCDB-47FE-8238-0A82800D90E8}" dt="2024-06-25T22:31:15.427" v="731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E1404606-FCDB-47FE-8238-0A82800D90E8}" dt="2024-06-25T22:31:15.875" v="732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E1404606-FCDB-47FE-8238-0A82800D90E8}" dt="2024-06-25T22:31:17.157" v="733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E1404606-FCDB-47FE-8238-0A82800D90E8}" dt="2024-06-25T22:31:17.911" v="735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E1404606-FCDB-47FE-8238-0A82800D90E8}" dt="2024-06-25T22:31:18.362" v="736" actId="47"/>
        <pc:sldMkLst>
          <pc:docMk/>
          <pc:sldMk cId="2333847859" sldId="379"/>
        </pc:sldMkLst>
      </pc:sldChg>
      <pc:sldChg chg="addSp delSp modSp add mod modNotesTx">
        <pc:chgData name="Mina Farmanbar" userId="2a1e0098-5dc4-4049-80c3-9d1d60d2f212" providerId="ADAL" clId="{E1404606-FCDB-47FE-8238-0A82800D90E8}" dt="2024-07-02T12:31:31.164" v="1576" actId="962"/>
        <pc:sldMkLst>
          <pc:docMk/>
          <pc:sldMk cId="2320607069" sldId="380"/>
        </pc:sldMkLst>
        <pc:spChg chg="add del mod">
          <ac:chgData name="Mina Farmanbar" userId="2a1e0098-5dc4-4049-80c3-9d1d60d2f212" providerId="ADAL" clId="{E1404606-FCDB-47FE-8238-0A82800D90E8}" dt="2024-07-02T12:27:37.996" v="1483" actId="478"/>
          <ac:spMkLst>
            <pc:docMk/>
            <pc:sldMk cId="2320607069" sldId="380"/>
            <ac:spMk id="2" creationId="{3485872E-9393-68B6-6B19-556E39CDB7E0}"/>
          </ac:spMkLst>
        </pc:spChg>
        <pc:spChg chg="mod">
          <ac:chgData name="Mina Farmanbar" userId="2a1e0098-5dc4-4049-80c3-9d1d60d2f212" providerId="ADAL" clId="{E1404606-FCDB-47FE-8238-0A82800D90E8}" dt="2024-06-28T13:25:18.991" v="1344" actId="403"/>
          <ac:spMkLst>
            <pc:docMk/>
            <pc:sldMk cId="2320607069" sldId="380"/>
            <ac:spMk id="4" creationId="{5B931490-C9ED-96C9-F096-E0E231EFE937}"/>
          </ac:spMkLst>
        </pc:spChg>
        <pc:spChg chg="mod">
          <ac:chgData name="Mina Farmanbar" userId="2a1e0098-5dc4-4049-80c3-9d1d60d2f212" providerId="ADAL" clId="{E1404606-FCDB-47FE-8238-0A82800D90E8}" dt="2024-06-28T13:25:32.119" v="1345" actId="108"/>
          <ac:spMkLst>
            <pc:docMk/>
            <pc:sldMk cId="2320607069" sldId="380"/>
            <ac:spMk id="6" creationId="{406A5BB2-D05B-64E8-E64B-70EA10C0E316}"/>
          </ac:spMkLst>
        </pc:spChg>
        <pc:spChg chg="add mod">
          <ac:chgData name="Mina Farmanbar" userId="2a1e0098-5dc4-4049-80c3-9d1d60d2f212" providerId="ADAL" clId="{E1404606-FCDB-47FE-8238-0A82800D90E8}" dt="2024-07-02T12:30:34.120" v="1539" actId="207"/>
          <ac:spMkLst>
            <pc:docMk/>
            <pc:sldMk cId="2320607069" sldId="380"/>
            <ac:spMk id="7" creationId="{3353D532-5575-3599-EB8A-F7789CFA22D9}"/>
          </ac:spMkLst>
        </pc:spChg>
        <pc:spChg chg="add mod">
          <ac:chgData name="Mina Farmanbar" userId="2a1e0098-5dc4-4049-80c3-9d1d60d2f212" providerId="ADAL" clId="{E1404606-FCDB-47FE-8238-0A82800D90E8}" dt="2024-07-02T12:31:04.516" v="1561" actId="20577"/>
          <ac:spMkLst>
            <pc:docMk/>
            <pc:sldMk cId="2320607069" sldId="380"/>
            <ac:spMk id="13" creationId="{B6F0434E-33AD-11AE-A9A1-14E24EB807F4}"/>
          </ac:spMkLst>
        </pc:spChg>
        <pc:spChg chg="add mod">
          <ac:chgData name="Mina Farmanbar" userId="2a1e0098-5dc4-4049-80c3-9d1d60d2f212" providerId="ADAL" clId="{E1404606-FCDB-47FE-8238-0A82800D90E8}" dt="2024-07-02T12:31:12.676" v="1573" actId="20577"/>
          <ac:spMkLst>
            <pc:docMk/>
            <pc:sldMk cId="2320607069" sldId="380"/>
            <ac:spMk id="14" creationId="{9748BB71-A570-2141-8FA1-236C894CBE4E}"/>
          </ac:spMkLst>
        </pc:spChg>
        <pc:picChg chg="add del mod">
          <ac:chgData name="Mina Farmanbar" userId="2a1e0098-5dc4-4049-80c3-9d1d60d2f212" providerId="ADAL" clId="{E1404606-FCDB-47FE-8238-0A82800D90E8}" dt="2024-07-02T12:31:16.033" v="1574" actId="478"/>
          <ac:picMkLst>
            <pc:docMk/>
            <pc:sldMk cId="2320607069" sldId="380"/>
            <ac:picMk id="3" creationId="{95274442-EAD1-890A-7DB6-E59FBE3D63BE}"/>
          </ac:picMkLst>
        </pc:picChg>
        <pc:picChg chg="add del mod">
          <ac:chgData name="Mina Farmanbar" userId="2a1e0098-5dc4-4049-80c3-9d1d60d2f212" providerId="ADAL" clId="{E1404606-FCDB-47FE-8238-0A82800D90E8}" dt="2024-06-26T19:09:09.426" v="1314" actId="478"/>
          <ac:picMkLst>
            <pc:docMk/>
            <pc:sldMk cId="2320607069" sldId="380"/>
            <ac:picMk id="1026" creationId="{294E7EA6-AE06-108F-80A3-7FEBA18C6378}"/>
          </ac:picMkLst>
        </pc:picChg>
        <pc:cxnChg chg="add mod">
          <ac:chgData name="Mina Farmanbar" userId="2a1e0098-5dc4-4049-80c3-9d1d60d2f212" providerId="ADAL" clId="{E1404606-FCDB-47FE-8238-0A82800D90E8}" dt="2024-07-02T12:31:29.593" v="1575" actId="962"/>
          <ac:cxnSpMkLst>
            <pc:docMk/>
            <pc:sldMk cId="2320607069" sldId="380"/>
            <ac:cxnSpMk id="9" creationId="{6C7ACC18-DB96-8581-8FCD-9BC1E9C954D2}"/>
          </ac:cxnSpMkLst>
        </pc:cxnChg>
        <pc:cxnChg chg="add mod">
          <ac:chgData name="Mina Farmanbar" userId="2a1e0098-5dc4-4049-80c3-9d1d60d2f212" providerId="ADAL" clId="{E1404606-FCDB-47FE-8238-0A82800D90E8}" dt="2024-07-02T12:31:31.164" v="1576" actId="962"/>
          <ac:cxnSpMkLst>
            <pc:docMk/>
            <pc:sldMk cId="2320607069" sldId="380"/>
            <ac:cxnSpMk id="10" creationId="{4C90E721-2256-2867-B3C6-6F9AA67A1408}"/>
          </ac:cxnSpMkLst>
        </pc:cxnChg>
      </pc:sldChg>
      <pc:sldChg chg="addSp delSp modSp new mod modNotesTx">
        <pc:chgData name="Mina Farmanbar" userId="2a1e0098-5dc4-4049-80c3-9d1d60d2f212" providerId="ADAL" clId="{E1404606-FCDB-47FE-8238-0A82800D90E8}" dt="2024-07-02T12:29:01.908" v="1509" actId="33553"/>
        <pc:sldMkLst>
          <pc:docMk/>
          <pc:sldMk cId="277745322" sldId="381"/>
        </pc:sldMkLst>
        <pc:spChg chg="del">
          <ac:chgData name="Mina Farmanbar" userId="2a1e0098-5dc4-4049-80c3-9d1d60d2f212" providerId="ADAL" clId="{E1404606-FCDB-47FE-8238-0A82800D90E8}" dt="2024-06-28T13:37:20.505" v="1374" actId="478"/>
          <ac:spMkLst>
            <pc:docMk/>
            <pc:sldMk cId="277745322" sldId="381"/>
            <ac:spMk id="2" creationId="{D985CA9D-83C9-6C70-88E7-6BBD5C3E45CF}"/>
          </ac:spMkLst>
        </pc:spChg>
        <pc:spChg chg="mod">
          <ac:chgData name="Mina Farmanbar" userId="2a1e0098-5dc4-4049-80c3-9d1d60d2f212" providerId="ADAL" clId="{E1404606-FCDB-47FE-8238-0A82800D90E8}" dt="2024-06-28T15:52:04.377" v="1438" actId="113"/>
          <ac:spMkLst>
            <pc:docMk/>
            <pc:sldMk cId="277745322" sldId="381"/>
            <ac:spMk id="3" creationId="{35A55092-580A-6065-2664-576D5AE9436D}"/>
          </ac:spMkLst>
        </pc:spChg>
        <pc:spChg chg="add del">
          <ac:chgData name="Mina Farmanbar" userId="2a1e0098-5dc4-4049-80c3-9d1d60d2f212" providerId="ADAL" clId="{E1404606-FCDB-47FE-8238-0A82800D90E8}" dt="2024-07-02T12:28:07.520" v="1493" actId="22"/>
          <ac:spMkLst>
            <pc:docMk/>
            <pc:sldMk cId="277745322" sldId="381"/>
            <ac:spMk id="4" creationId="{2398EE07-02F1-E85E-51C5-525F17AF013A}"/>
          </ac:spMkLst>
        </pc:spChg>
        <pc:spChg chg="del">
          <ac:chgData name="Mina Farmanbar" userId="2a1e0098-5dc4-4049-80c3-9d1d60d2f212" providerId="ADAL" clId="{E1404606-FCDB-47FE-8238-0A82800D90E8}" dt="2024-06-25T22:01:15.597" v="274" actId="478"/>
          <ac:spMkLst>
            <pc:docMk/>
            <pc:sldMk cId="277745322" sldId="381"/>
            <ac:spMk id="4" creationId="{D2A72A22-0551-5719-F388-8806A23EC015}"/>
          </ac:spMkLst>
        </pc:spChg>
        <pc:spChg chg="add mod">
          <ac:chgData name="Mina Farmanbar" userId="2a1e0098-5dc4-4049-80c3-9d1d60d2f212" providerId="ADAL" clId="{E1404606-FCDB-47FE-8238-0A82800D90E8}" dt="2024-07-02T12:29:01.908" v="1509" actId="33553"/>
          <ac:spMkLst>
            <pc:docMk/>
            <pc:sldMk cId="277745322" sldId="381"/>
            <ac:spMk id="6" creationId="{36629272-3929-D6DF-9AB9-124429DC28CA}"/>
          </ac:spMkLst>
        </pc:spChg>
        <pc:spChg chg="add del">
          <ac:chgData name="Mina Farmanbar" userId="2a1e0098-5dc4-4049-80c3-9d1d60d2f212" providerId="ADAL" clId="{E1404606-FCDB-47FE-8238-0A82800D90E8}" dt="2024-06-25T22:38:56.824" v="776" actId="22"/>
          <ac:spMkLst>
            <pc:docMk/>
            <pc:sldMk cId="277745322" sldId="381"/>
            <ac:spMk id="7" creationId="{92FE2AB2-9AEC-905B-5D70-E6739397DA3A}"/>
          </ac:spMkLst>
        </pc:spChg>
      </pc:sldChg>
      <pc:sldChg chg="addSp delSp modSp add mod ord modNotesTx">
        <pc:chgData name="Mina Farmanbar" userId="2a1e0098-5dc4-4049-80c3-9d1d60d2f212" providerId="ADAL" clId="{E1404606-FCDB-47FE-8238-0A82800D90E8}" dt="2024-07-15T14:58:31.595" v="1873" actId="20577"/>
        <pc:sldMkLst>
          <pc:docMk/>
          <pc:sldMk cId="2846041745" sldId="382"/>
        </pc:sldMkLst>
        <pc:spChg chg="add mod">
          <ac:chgData name="Mina Farmanbar" userId="2a1e0098-5dc4-4049-80c3-9d1d60d2f212" providerId="ADAL" clId="{E1404606-FCDB-47FE-8238-0A82800D90E8}" dt="2024-07-15T14:58:31.595" v="1873" actId="20577"/>
          <ac:spMkLst>
            <pc:docMk/>
            <pc:sldMk cId="2846041745" sldId="382"/>
            <ac:spMk id="3" creationId="{E79DD01D-92A0-78BC-ED74-EBBF13C77F73}"/>
          </ac:spMkLst>
        </pc:spChg>
        <pc:spChg chg="add mod">
          <ac:chgData name="Mina Farmanbar" userId="2a1e0098-5dc4-4049-80c3-9d1d60d2f212" providerId="ADAL" clId="{E1404606-FCDB-47FE-8238-0A82800D90E8}" dt="2024-07-02T12:29:03.798" v="1510" actId="33553"/>
          <ac:spMkLst>
            <pc:docMk/>
            <pc:sldMk cId="2846041745" sldId="382"/>
            <ac:spMk id="4" creationId="{CA8A6366-A424-B7D3-7CC9-5830603F0103}"/>
          </ac:spMkLst>
        </pc:spChg>
        <pc:spChg chg="del">
          <ac:chgData name="Mina Farmanbar" userId="2a1e0098-5dc4-4049-80c3-9d1d60d2f212" providerId="ADAL" clId="{E1404606-FCDB-47FE-8238-0A82800D90E8}" dt="2024-06-28T13:37:28.312" v="1375" actId="478"/>
          <ac:spMkLst>
            <pc:docMk/>
            <pc:sldMk cId="2846041745" sldId="382"/>
            <ac:spMk id="6" creationId="{406A5BB2-D05B-64E8-E64B-70EA10C0E316}"/>
          </ac:spMkLst>
        </pc:spChg>
        <pc:spChg chg="add mod">
          <ac:chgData name="Mina Farmanbar" userId="2a1e0098-5dc4-4049-80c3-9d1d60d2f212" providerId="ADAL" clId="{E1404606-FCDB-47FE-8238-0A82800D90E8}" dt="2024-07-15T14:42:36.294" v="1866" actId="1076"/>
          <ac:spMkLst>
            <pc:docMk/>
            <pc:sldMk cId="2846041745" sldId="382"/>
            <ac:spMk id="6" creationId="{CD098B1E-A2BB-9310-8598-66F42E7000E2}"/>
          </ac:spMkLst>
        </pc:spChg>
        <pc:spChg chg="del">
          <ac:chgData name="Mina Farmanbar" userId="2a1e0098-5dc4-4049-80c3-9d1d60d2f212" providerId="ADAL" clId="{E1404606-FCDB-47FE-8238-0A82800D90E8}" dt="2024-06-25T22:07:18.391" v="298" actId="478"/>
          <ac:spMkLst>
            <pc:docMk/>
            <pc:sldMk cId="2846041745" sldId="382"/>
            <ac:spMk id="11" creationId="{9562BB48-4340-EE09-A606-1A54014F39E8}"/>
          </ac:spMkLst>
        </pc:spChg>
        <pc:spChg chg="del mod">
          <ac:chgData name="Mina Farmanbar" userId="2a1e0098-5dc4-4049-80c3-9d1d60d2f212" providerId="ADAL" clId="{E1404606-FCDB-47FE-8238-0A82800D90E8}" dt="2024-06-28T13:37:46.392" v="1377" actId="478"/>
          <ac:spMkLst>
            <pc:docMk/>
            <pc:sldMk cId="2846041745" sldId="382"/>
            <ac:spMk id="17" creationId="{3D9800C8-F636-C87D-9AB3-89CB103F3AB5}"/>
          </ac:spMkLst>
        </pc:spChg>
        <pc:spChg chg="del mod">
          <ac:chgData name="Mina Farmanbar" userId="2a1e0098-5dc4-4049-80c3-9d1d60d2f212" providerId="ADAL" clId="{E1404606-FCDB-47FE-8238-0A82800D90E8}" dt="2024-06-28T13:37:48.441" v="1378" actId="478"/>
          <ac:spMkLst>
            <pc:docMk/>
            <pc:sldMk cId="2846041745" sldId="382"/>
            <ac:spMk id="19" creationId="{AAA2A5C4-D614-A6D3-D8FF-926EAADA742D}"/>
          </ac:spMkLst>
        </pc:spChg>
        <pc:picChg chg="add mod">
          <ac:chgData name="Mina Farmanbar" userId="2a1e0098-5dc4-4049-80c3-9d1d60d2f212" providerId="ADAL" clId="{E1404606-FCDB-47FE-8238-0A82800D90E8}" dt="2024-07-02T12:33:28.354" v="1786" actId="962"/>
          <ac:picMkLst>
            <pc:docMk/>
            <pc:sldMk cId="2846041745" sldId="382"/>
            <ac:picMk id="2" creationId="{F653F4E8-600E-0777-FD90-BA5CBD39A647}"/>
          </ac:picMkLst>
        </pc:picChg>
        <pc:picChg chg="add del mod">
          <ac:chgData name="Mina Farmanbar" userId="2a1e0098-5dc4-4049-80c3-9d1d60d2f212" providerId="ADAL" clId="{E1404606-FCDB-47FE-8238-0A82800D90E8}" dt="2024-06-28T13:38:01.377" v="1379" actId="478"/>
          <ac:picMkLst>
            <pc:docMk/>
            <pc:sldMk cId="2846041745" sldId="382"/>
            <ac:picMk id="4" creationId="{32E391A7-E47D-B14E-C5A9-BA0C3097D0A1}"/>
          </ac:picMkLst>
        </pc:picChg>
        <pc:picChg chg="del mod">
          <ac:chgData name="Mina Farmanbar" userId="2a1e0098-5dc4-4049-80c3-9d1d60d2f212" providerId="ADAL" clId="{E1404606-FCDB-47FE-8238-0A82800D90E8}" dt="2024-06-26T00:48:10.439" v="1259" actId="478"/>
          <ac:picMkLst>
            <pc:docMk/>
            <pc:sldMk cId="2846041745" sldId="382"/>
            <ac:picMk id="15" creationId="{F0241725-308D-D2E3-7C0C-C8DD69CD2AF4}"/>
          </ac:picMkLst>
        </pc:picChg>
      </pc:sldChg>
      <pc:sldChg chg="addSp delSp modSp new mod modNotesTx">
        <pc:chgData name="Mina Farmanbar" userId="2a1e0098-5dc4-4049-80c3-9d1d60d2f212" providerId="ADAL" clId="{E1404606-FCDB-47FE-8238-0A82800D90E8}" dt="2024-07-15T15:05:56.041" v="1880" actId="5793"/>
        <pc:sldMkLst>
          <pc:docMk/>
          <pc:sldMk cId="2338967243" sldId="383"/>
        </pc:sldMkLst>
        <pc:spChg chg="mod">
          <ac:chgData name="Mina Farmanbar" userId="2a1e0098-5dc4-4049-80c3-9d1d60d2f212" providerId="ADAL" clId="{E1404606-FCDB-47FE-8238-0A82800D90E8}" dt="2024-06-28T13:38:50.596" v="1386" actId="108"/>
          <ac:spMkLst>
            <pc:docMk/>
            <pc:sldMk cId="2338967243" sldId="383"/>
            <ac:spMk id="2" creationId="{946031CF-4E5C-1CA0-2220-7864D275F5BF}"/>
          </ac:spMkLst>
        </pc:spChg>
        <pc:spChg chg="del">
          <ac:chgData name="Mina Farmanbar" userId="2a1e0098-5dc4-4049-80c3-9d1d60d2f212" providerId="ADAL" clId="{E1404606-FCDB-47FE-8238-0A82800D90E8}" dt="2024-06-26T00:49:02.842" v="1266"/>
          <ac:spMkLst>
            <pc:docMk/>
            <pc:sldMk cId="2338967243" sldId="383"/>
            <ac:spMk id="3" creationId="{92C8D0A5-DAD8-BF55-3DA5-A474227B1947}"/>
          </ac:spMkLst>
        </pc:spChg>
        <pc:spChg chg="add mod">
          <ac:chgData name="Mina Farmanbar" userId="2a1e0098-5dc4-4049-80c3-9d1d60d2f212" providerId="ADAL" clId="{E1404606-FCDB-47FE-8238-0A82800D90E8}" dt="2024-07-15T14:42:41.655" v="1868" actId="1076"/>
          <ac:spMkLst>
            <pc:docMk/>
            <pc:sldMk cId="2338967243" sldId="383"/>
            <ac:spMk id="3" creationId="{BB95724B-A50A-90D2-6AED-92BD5B4A1D7C}"/>
          </ac:spMkLst>
        </pc:spChg>
        <pc:spChg chg="add mod">
          <ac:chgData name="Mina Farmanbar" userId="2a1e0098-5dc4-4049-80c3-9d1d60d2f212" providerId="ADAL" clId="{E1404606-FCDB-47FE-8238-0A82800D90E8}" dt="2024-06-28T13:38:57.229" v="1387" actId="478"/>
          <ac:spMkLst>
            <pc:docMk/>
            <pc:sldMk cId="2338967243" sldId="383"/>
            <ac:spMk id="4" creationId="{1C97AEF7-6882-A73A-F7CC-A9C287E2C02B}"/>
          </ac:spMkLst>
        </pc:spChg>
        <pc:spChg chg="del">
          <ac:chgData name="Mina Farmanbar" userId="2a1e0098-5dc4-4049-80c3-9d1d60d2f212" providerId="ADAL" clId="{E1404606-FCDB-47FE-8238-0A82800D90E8}" dt="2024-06-26T00:49:08.135" v="1270" actId="478"/>
          <ac:spMkLst>
            <pc:docMk/>
            <pc:sldMk cId="2338967243" sldId="383"/>
            <ac:spMk id="4" creationId="{C5DC7958-1EF4-4847-787E-207A5624A55E}"/>
          </ac:spMkLst>
        </pc:spChg>
        <pc:picChg chg="add mod">
          <ac:chgData name="Mina Farmanbar" userId="2a1e0098-5dc4-4049-80c3-9d1d60d2f212" providerId="ADAL" clId="{E1404606-FCDB-47FE-8238-0A82800D90E8}" dt="2024-07-02T12:33:14.367" v="1784" actId="962"/>
          <ac:picMkLst>
            <pc:docMk/>
            <pc:sldMk cId="2338967243" sldId="383"/>
            <ac:picMk id="6" creationId="{037CE265-BEB4-3188-10A5-EBC935DC90D9}"/>
          </ac:picMkLst>
        </pc:picChg>
        <pc:picChg chg="add del mod">
          <ac:chgData name="Mina Farmanbar" userId="2a1e0098-5dc4-4049-80c3-9d1d60d2f212" providerId="ADAL" clId="{E1404606-FCDB-47FE-8238-0A82800D90E8}" dt="2024-06-26T00:49:02.349" v="1265" actId="478"/>
          <ac:picMkLst>
            <pc:docMk/>
            <pc:sldMk cId="2338967243" sldId="383"/>
            <ac:picMk id="6" creationId="{04CF7DE2-664D-8607-A699-10710F107656}"/>
          </ac:picMkLst>
        </pc:picChg>
        <pc:picChg chg="add del mod">
          <ac:chgData name="Mina Farmanbar" userId="2a1e0098-5dc4-4049-80c3-9d1d60d2f212" providerId="ADAL" clId="{E1404606-FCDB-47FE-8238-0A82800D90E8}" dt="2024-06-28T13:38:57.229" v="1387" actId="478"/>
          <ac:picMkLst>
            <pc:docMk/>
            <pc:sldMk cId="2338967243" sldId="383"/>
            <ac:picMk id="8" creationId="{490E33AD-4EB6-5A4D-B0BF-F4C50FB8609B}"/>
          </ac:picMkLst>
        </pc:picChg>
      </pc:sldChg>
      <pc:sldChg chg="addSp modSp add mod modNotesTx">
        <pc:chgData name="Mina Farmanbar" userId="2a1e0098-5dc4-4049-80c3-9d1d60d2f212" providerId="ADAL" clId="{E1404606-FCDB-47FE-8238-0A82800D90E8}" dt="2024-06-28T15:55:58.452" v="1469" actId="207"/>
        <pc:sldMkLst>
          <pc:docMk/>
          <pc:sldMk cId="3810284887" sldId="384"/>
        </pc:sldMkLst>
        <pc:spChg chg="add mod">
          <ac:chgData name="Mina Farmanbar" userId="2a1e0098-5dc4-4049-80c3-9d1d60d2f212" providerId="ADAL" clId="{E1404606-FCDB-47FE-8238-0A82800D90E8}" dt="2024-06-28T13:40:38.430" v="1399" actId="207"/>
          <ac:spMkLst>
            <pc:docMk/>
            <pc:sldMk cId="3810284887" sldId="384"/>
            <ac:spMk id="2" creationId="{0FBD4FAC-FD13-D478-EF3A-FA0B32040AB7}"/>
          </ac:spMkLst>
        </pc:spChg>
        <pc:spChg chg="add mod">
          <ac:chgData name="Mina Farmanbar" userId="2a1e0098-5dc4-4049-80c3-9d1d60d2f212" providerId="ADAL" clId="{E1404606-FCDB-47FE-8238-0A82800D90E8}" dt="2024-06-28T13:40:25.356" v="1397"/>
          <ac:spMkLst>
            <pc:docMk/>
            <pc:sldMk cId="3810284887" sldId="384"/>
            <ac:spMk id="3" creationId="{0EACA145-5933-D80F-0206-FF3FCF895C26}"/>
          </ac:spMkLst>
        </pc:spChg>
        <pc:spChg chg="mod">
          <ac:chgData name="Mina Farmanbar" userId="2a1e0098-5dc4-4049-80c3-9d1d60d2f212" providerId="ADAL" clId="{E1404606-FCDB-47FE-8238-0A82800D90E8}" dt="2024-06-28T15:55:58.452" v="1469" actId="207"/>
          <ac:spMkLst>
            <pc:docMk/>
            <pc:sldMk cId="3810284887" sldId="384"/>
            <ac:spMk id="4" creationId="{5B931490-C9ED-96C9-F096-E0E231EFE937}"/>
          </ac:spMkLst>
        </pc:spChg>
        <pc:spChg chg="mod">
          <ac:chgData name="Mina Farmanbar" userId="2a1e0098-5dc4-4049-80c3-9d1d60d2f212" providerId="ADAL" clId="{E1404606-FCDB-47FE-8238-0A82800D90E8}" dt="2024-06-28T13:39:42.410" v="1395" actId="108"/>
          <ac:spMkLst>
            <pc:docMk/>
            <pc:sldMk cId="3810284887" sldId="384"/>
            <ac:spMk id="6" creationId="{406A5BB2-D05B-64E8-E64B-70EA10C0E316}"/>
          </ac:spMkLst>
        </pc:spChg>
      </pc:sldChg>
      <pc:sldChg chg="delSp modSp new del mod">
        <pc:chgData name="Mina Farmanbar" userId="2a1e0098-5dc4-4049-80c3-9d1d60d2f212" providerId="ADAL" clId="{E1404606-FCDB-47FE-8238-0A82800D90E8}" dt="2024-06-25T22:37:24.236" v="758" actId="2696"/>
        <pc:sldMkLst>
          <pc:docMk/>
          <pc:sldMk cId="54935941" sldId="385"/>
        </pc:sldMkLst>
        <pc:spChg chg="del">
          <ac:chgData name="Mina Farmanbar" userId="2a1e0098-5dc4-4049-80c3-9d1d60d2f212" providerId="ADAL" clId="{E1404606-FCDB-47FE-8238-0A82800D90E8}" dt="2024-06-25T22:36:46.887" v="752" actId="478"/>
          <ac:spMkLst>
            <pc:docMk/>
            <pc:sldMk cId="54935941" sldId="385"/>
            <ac:spMk id="3" creationId="{A6CE58C6-0012-09FE-4B80-3CA5DC113DE5}"/>
          </ac:spMkLst>
        </pc:spChg>
        <pc:spChg chg="mod">
          <ac:chgData name="Mina Farmanbar" userId="2a1e0098-5dc4-4049-80c3-9d1d60d2f212" providerId="ADAL" clId="{E1404606-FCDB-47FE-8238-0A82800D90E8}" dt="2024-06-25T22:36:56.189" v="757" actId="404"/>
          <ac:spMkLst>
            <pc:docMk/>
            <pc:sldMk cId="54935941" sldId="385"/>
            <ac:spMk id="4" creationId="{22B23FA1-DCA4-5018-A520-499B4190F7EF}"/>
          </ac:spMkLst>
        </pc:spChg>
      </pc:sldChg>
      <pc:sldChg chg="addSp delSp modSp add mod ord">
        <pc:chgData name="Mina Farmanbar" userId="2a1e0098-5dc4-4049-80c3-9d1d60d2f212" providerId="ADAL" clId="{E1404606-FCDB-47FE-8238-0A82800D90E8}" dt="2024-07-02T12:27:49.596" v="1487" actId="1076"/>
        <pc:sldMkLst>
          <pc:docMk/>
          <pc:sldMk cId="1524796511" sldId="385"/>
        </pc:sldMkLst>
        <pc:spChg chg="add mod">
          <ac:chgData name="Mina Farmanbar" userId="2a1e0098-5dc4-4049-80c3-9d1d60d2f212" providerId="ADAL" clId="{E1404606-FCDB-47FE-8238-0A82800D90E8}" dt="2024-07-02T12:27:49.596" v="1487" actId="1076"/>
          <ac:spMkLst>
            <pc:docMk/>
            <pc:sldMk cId="1524796511" sldId="385"/>
            <ac:spMk id="2" creationId="{CEF41761-9D0F-783D-6A84-D88F4157DBA3}"/>
          </ac:spMkLst>
        </pc:spChg>
        <pc:spChg chg="mod">
          <ac:chgData name="Mina Farmanbar" userId="2a1e0098-5dc4-4049-80c3-9d1d60d2f212" providerId="ADAL" clId="{E1404606-FCDB-47FE-8238-0A82800D90E8}" dt="2024-06-28T13:27:06.484" v="1360" actId="207"/>
          <ac:spMkLst>
            <pc:docMk/>
            <pc:sldMk cId="1524796511" sldId="385"/>
            <ac:spMk id="4" creationId="{5B931490-C9ED-96C9-F096-E0E231EFE937}"/>
          </ac:spMkLst>
        </pc:spChg>
        <pc:spChg chg="del mod">
          <ac:chgData name="Mina Farmanbar" userId="2a1e0098-5dc4-4049-80c3-9d1d60d2f212" providerId="ADAL" clId="{E1404606-FCDB-47FE-8238-0A82800D90E8}" dt="2024-07-02T12:27:47.052" v="1486"/>
          <ac:spMkLst>
            <pc:docMk/>
            <pc:sldMk cId="1524796511" sldId="385"/>
            <ac:spMk id="6" creationId="{406A5BB2-D05B-64E8-E64B-70EA10C0E316}"/>
          </ac:spMkLst>
        </pc:spChg>
      </pc:sldChg>
      <pc:sldChg chg="addSp delSp modSp add mod ord">
        <pc:chgData name="Mina Farmanbar" userId="2a1e0098-5dc4-4049-80c3-9d1d60d2f212" providerId="ADAL" clId="{E1404606-FCDB-47FE-8238-0A82800D90E8}" dt="2024-07-02T12:29:25.735" v="1517" actId="33553"/>
        <pc:sldMkLst>
          <pc:docMk/>
          <pc:sldMk cId="841374592" sldId="386"/>
        </pc:sldMkLst>
        <pc:spChg chg="add mod">
          <ac:chgData name="Mina Farmanbar" userId="2a1e0098-5dc4-4049-80c3-9d1d60d2f212" providerId="ADAL" clId="{E1404606-FCDB-47FE-8238-0A82800D90E8}" dt="2024-07-02T12:29:25.735" v="1517" actId="33553"/>
          <ac:spMkLst>
            <pc:docMk/>
            <pc:sldMk cId="841374592" sldId="386"/>
            <ac:spMk id="2" creationId="{1DC9CA1B-780D-22D6-68F7-6DBCD259EC82}"/>
          </ac:spMkLst>
        </pc:spChg>
        <pc:spChg chg="mod">
          <ac:chgData name="Mina Farmanbar" userId="2a1e0098-5dc4-4049-80c3-9d1d60d2f212" providerId="ADAL" clId="{E1404606-FCDB-47FE-8238-0A82800D90E8}" dt="2024-06-28T13:40:33.020" v="1398" actId="207"/>
          <ac:spMkLst>
            <pc:docMk/>
            <pc:sldMk cId="841374592" sldId="386"/>
            <ac:spMk id="4" creationId="{5B931490-C9ED-96C9-F096-E0E231EFE937}"/>
          </ac:spMkLst>
        </pc:spChg>
        <pc:spChg chg="del">
          <ac:chgData name="Mina Farmanbar" userId="2a1e0098-5dc4-4049-80c3-9d1d60d2f212" providerId="ADAL" clId="{E1404606-FCDB-47FE-8238-0A82800D90E8}" dt="2024-07-02T12:29:22.968" v="1516" actId="478"/>
          <ac:spMkLst>
            <pc:docMk/>
            <pc:sldMk cId="841374592" sldId="386"/>
            <ac:spMk id="6" creationId="{406A5BB2-D05B-64E8-E64B-70EA10C0E316}"/>
          </ac:spMkLst>
        </pc:spChg>
      </pc:sldChg>
      <pc:sldChg chg="addSp delSp modSp new mod modNotesTx">
        <pc:chgData name="Mina Farmanbar" userId="2a1e0098-5dc4-4049-80c3-9d1d60d2f212" providerId="ADAL" clId="{E1404606-FCDB-47FE-8238-0A82800D90E8}" dt="2024-07-15T14:42:49.654" v="1872" actId="1076"/>
        <pc:sldMkLst>
          <pc:docMk/>
          <pc:sldMk cId="3703121514" sldId="387"/>
        </pc:sldMkLst>
        <pc:spChg chg="del">
          <ac:chgData name="Mina Farmanbar" userId="2a1e0098-5dc4-4049-80c3-9d1d60d2f212" providerId="ADAL" clId="{E1404606-FCDB-47FE-8238-0A82800D90E8}" dt="2024-07-02T12:29:10.444" v="1511" actId="478"/>
          <ac:spMkLst>
            <pc:docMk/>
            <pc:sldMk cId="3703121514" sldId="387"/>
            <ac:spMk id="2" creationId="{18C8C072-0C15-5B68-5D95-4E80ED031C6B}"/>
          </ac:spMkLst>
        </pc:spChg>
        <pc:spChg chg="add mod">
          <ac:chgData name="Mina Farmanbar" userId="2a1e0098-5dc4-4049-80c3-9d1d60d2f212" providerId="ADAL" clId="{E1404606-FCDB-47FE-8238-0A82800D90E8}" dt="2024-07-15T14:42:49.654" v="1872" actId="1076"/>
          <ac:spMkLst>
            <pc:docMk/>
            <pc:sldMk cId="3703121514" sldId="387"/>
            <ac:spMk id="2" creationId="{6173CD70-0A69-582D-4844-805078A8F431}"/>
          </ac:spMkLst>
        </pc:spChg>
        <pc:spChg chg="add mod">
          <ac:chgData name="Mina Farmanbar" userId="2a1e0098-5dc4-4049-80c3-9d1d60d2f212" providerId="ADAL" clId="{E1404606-FCDB-47FE-8238-0A82800D90E8}" dt="2024-07-02T12:29:12.385" v="1512" actId="33553"/>
          <ac:spMkLst>
            <pc:docMk/>
            <pc:sldMk cId="3703121514" sldId="387"/>
            <ac:spMk id="3" creationId="{9307EA9A-560E-C6D8-2AA2-579FD9CA1615}"/>
          </ac:spMkLst>
        </pc:spChg>
        <pc:spChg chg="del">
          <ac:chgData name="Mina Farmanbar" userId="2a1e0098-5dc4-4049-80c3-9d1d60d2f212" providerId="ADAL" clId="{E1404606-FCDB-47FE-8238-0A82800D90E8}" dt="2024-06-26T00:49:46.531" v="1273"/>
          <ac:spMkLst>
            <pc:docMk/>
            <pc:sldMk cId="3703121514" sldId="387"/>
            <ac:spMk id="3" creationId="{E96F225A-C063-70D0-9557-3D73C7EA2CF6}"/>
          </ac:spMkLst>
        </pc:spChg>
        <pc:spChg chg="add mod">
          <ac:chgData name="Mina Farmanbar" userId="2a1e0098-5dc4-4049-80c3-9d1d60d2f212" providerId="ADAL" clId="{E1404606-FCDB-47FE-8238-0A82800D90E8}" dt="2024-06-28T13:41:22.498" v="1400" actId="478"/>
          <ac:spMkLst>
            <pc:docMk/>
            <pc:sldMk cId="3703121514" sldId="387"/>
            <ac:spMk id="4" creationId="{8A901256-6194-65AB-F35C-E730CF9C28D4}"/>
          </ac:spMkLst>
        </pc:spChg>
        <pc:spChg chg="del">
          <ac:chgData name="Mina Farmanbar" userId="2a1e0098-5dc4-4049-80c3-9d1d60d2f212" providerId="ADAL" clId="{E1404606-FCDB-47FE-8238-0A82800D90E8}" dt="2024-06-26T00:49:52.720" v="1277" actId="478"/>
          <ac:spMkLst>
            <pc:docMk/>
            <pc:sldMk cId="3703121514" sldId="387"/>
            <ac:spMk id="4" creationId="{B83E327E-3E76-5050-BB42-98776F365A73}"/>
          </ac:spMkLst>
        </pc:spChg>
        <pc:picChg chg="add del mod">
          <ac:chgData name="Mina Farmanbar" userId="2a1e0098-5dc4-4049-80c3-9d1d60d2f212" providerId="ADAL" clId="{E1404606-FCDB-47FE-8238-0A82800D90E8}" dt="2024-06-28T13:41:22.498" v="1400" actId="478"/>
          <ac:picMkLst>
            <pc:docMk/>
            <pc:sldMk cId="3703121514" sldId="387"/>
            <ac:picMk id="7" creationId="{4F78E317-2070-BABF-3EE6-1B8DAE6E5933}"/>
          </ac:picMkLst>
        </pc:picChg>
        <pc:picChg chg="add del mod">
          <ac:chgData name="Mina Farmanbar" userId="2a1e0098-5dc4-4049-80c3-9d1d60d2f212" providerId="ADAL" clId="{E1404606-FCDB-47FE-8238-0A82800D90E8}" dt="2024-06-25T22:41:02.012" v="832" actId="478"/>
          <ac:picMkLst>
            <pc:docMk/>
            <pc:sldMk cId="3703121514" sldId="387"/>
            <ac:picMk id="7" creationId="{89F138ED-E8CA-86FB-17CC-62BCBBC80156}"/>
          </ac:picMkLst>
        </pc:picChg>
        <pc:picChg chg="add mod">
          <ac:chgData name="Mina Farmanbar" userId="2a1e0098-5dc4-4049-80c3-9d1d60d2f212" providerId="ADAL" clId="{E1404606-FCDB-47FE-8238-0A82800D90E8}" dt="2024-07-02T12:32:51.779" v="1692" actId="962"/>
          <ac:picMkLst>
            <pc:docMk/>
            <pc:sldMk cId="3703121514" sldId="387"/>
            <ac:picMk id="8" creationId="{D9B6F748-B0F1-7EF3-85B1-10E5641F8A6C}"/>
          </ac:picMkLst>
        </pc:picChg>
        <pc:picChg chg="add del mod">
          <ac:chgData name="Mina Farmanbar" userId="2a1e0098-5dc4-4049-80c3-9d1d60d2f212" providerId="ADAL" clId="{E1404606-FCDB-47FE-8238-0A82800D90E8}" dt="2024-06-26T00:49:46.087" v="1272" actId="478"/>
          <ac:picMkLst>
            <pc:docMk/>
            <pc:sldMk cId="3703121514" sldId="387"/>
            <ac:picMk id="9" creationId="{523747D7-02A9-E189-5880-EA92A4372CAE}"/>
          </ac:picMkLst>
        </pc:picChg>
      </pc:sldChg>
      <pc:sldChg chg="addSp delSp modSp new mod">
        <pc:chgData name="Mina Farmanbar" userId="2a1e0098-5dc4-4049-80c3-9d1d60d2f212" providerId="ADAL" clId="{E1404606-FCDB-47FE-8238-0A82800D90E8}" dt="2024-07-02T12:28:35.354" v="1503"/>
        <pc:sldMkLst>
          <pc:docMk/>
          <pc:sldMk cId="667411480" sldId="388"/>
        </pc:sldMkLst>
        <pc:spChg chg="mod">
          <ac:chgData name="Mina Farmanbar" userId="2a1e0098-5dc4-4049-80c3-9d1d60d2f212" providerId="ADAL" clId="{E1404606-FCDB-47FE-8238-0A82800D90E8}" dt="2024-06-28T13:41:40.285" v="1405" actId="108"/>
          <ac:spMkLst>
            <pc:docMk/>
            <pc:sldMk cId="667411480" sldId="388"/>
            <ac:spMk id="2" creationId="{625A2FE5-016D-A44B-9EC0-AD300E6E1B0F}"/>
          </ac:spMkLst>
        </pc:spChg>
        <pc:spChg chg="mod">
          <ac:chgData name="Mina Farmanbar" userId="2a1e0098-5dc4-4049-80c3-9d1d60d2f212" providerId="ADAL" clId="{E1404606-FCDB-47FE-8238-0A82800D90E8}" dt="2024-06-25T23:49:01.551" v="942" actId="12"/>
          <ac:spMkLst>
            <pc:docMk/>
            <pc:sldMk cId="667411480" sldId="388"/>
            <ac:spMk id="3" creationId="{340ED750-D720-DED9-08F0-C8798E8C5F05}"/>
          </ac:spMkLst>
        </pc:spChg>
        <pc:spChg chg="del">
          <ac:chgData name="Mina Farmanbar" userId="2a1e0098-5dc4-4049-80c3-9d1d60d2f212" providerId="ADAL" clId="{E1404606-FCDB-47FE-8238-0A82800D90E8}" dt="2024-06-25T22:45:45.349" v="875" actId="478"/>
          <ac:spMkLst>
            <pc:docMk/>
            <pc:sldMk cId="667411480" sldId="388"/>
            <ac:spMk id="4" creationId="{19EC68CF-EB33-CB8E-3186-920C0E174CCF}"/>
          </ac:spMkLst>
        </pc:spChg>
        <pc:spChg chg="add mod">
          <ac:chgData name="Mina Farmanbar" userId="2a1e0098-5dc4-4049-80c3-9d1d60d2f212" providerId="ADAL" clId="{E1404606-FCDB-47FE-8238-0A82800D90E8}" dt="2024-07-02T12:28:35.354" v="1503"/>
          <ac:spMkLst>
            <pc:docMk/>
            <pc:sldMk cId="667411480" sldId="388"/>
            <ac:spMk id="4" creationId="{CD5589BC-521E-8846-CF9B-868024C9C3D5}"/>
          </ac:spMkLst>
        </pc:spChg>
      </pc:sldChg>
      <pc:sldChg chg="addSp delSp modSp add mod ord modNotesTx">
        <pc:chgData name="Mina Farmanbar" userId="2a1e0098-5dc4-4049-80c3-9d1d60d2f212" providerId="ADAL" clId="{E1404606-FCDB-47FE-8238-0A82800D90E8}" dt="2024-07-02T12:29:20.764" v="1515" actId="33553"/>
        <pc:sldMkLst>
          <pc:docMk/>
          <pc:sldMk cId="2504705257" sldId="389"/>
        </pc:sldMkLst>
        <pc:spChg chg="add mod">
          <ac:chgData name="Mina Farmanbar" userId="2a1e0098-5dc4-4049-80c3-9d1d60d2f212" providerId="ADAL" clId="{E1404606-FCDB-47FE-8238-0A82800D90E8}" dt="2024-07-02T12:29:20.764" v="1515" actId="33553"/>
          <ac:spMkLst>
            <pc:docMk/>
            <pc:sldMk cId="2504705257" sldId="389"/>
            <ac:spMk id="2" creationId="{074BE096-3D6A-138B-C6C5-45E029B9A5B8}"/>
          </ac:spMkLst>
        </pc:spChg>
        <pc:spChg chg="mod">
          <ac:chgData name="Mina Farmanbar" userId="2a1e0098-5dc4-4049-80c3-9d1d60d2f212" providerId="ADAL" clId="{E1404606-FCDB-47FE-8238-0A82800D90E8}" dt="2024-06-28T13:41:46.944" v="1406" actId="207"/>
          <ac:spMkLst>
            <pc:docMk/>
            <pc:sldMk cId="2504705257" sldId="389"/>
            <ac:spMk id="4" creationId="{5B931490-C9ED-96C9-F096-E0E231EFE937}"/>
          </ac:spMkLst>
        </pc:spChg>
        <pc:spChg chg="del">
          <ac:chgData name="Mina Farmanbar" userId="2a1e0098-5dc4-4049-80c3-9d1d60d2f212" providerId="ADAL" clId="{E1404606-FCDB-47FE-8238-0A82800D90E8}" dt="2024-07-02T12:29:17.778" v="1514" actId="478"/>
          <ac:spMkLst>
            <pc:docMk/>
            <pc:sldMk cId="2504705257" sldId="389"/>
            <ac:spMk id="6" creationId="{406A5BB2-D05B-64E8-E64B-70EA10C0E316}"/>
          </ac:spMkLst>
        </pc:spChg>
      </pc:sldChg>
      <pc:sldChg chg="addSp delSp modSp new mod modNotesTx">
        <pc:chgData name="Mina Farmanbar" userId="2a1e0098-5dc4-4049-80c3-9d1d60d2f212" providerId="ADAL" clId="{E1404606-FCDB-47FE-8238-0A82800D90E8}" dt="2024-07-15T15:18:38.310" v="1991" actId="1076"/>
        <pc:sldMkLst>
          <pc:docMk/>
          <pc:sldMk cId="1691535870" sldId="390"/>
        </pc:sldMkLst>
        <pc:spChg chg="del">
          <ac:chgData name="Mina Farmanbar" userId="2a1e0098-5dc4-4049-80c3-9d1d60d2f212" providerId="ADAL" clId="{E1404606-FCDB-47FE-8238-0A82800D90E8}" dt="2024-06-25T23:57:39.712" v="978" actId="478"/>
          <ac:spMkLst>
            <pc:docMk/>
            <pc:sldMk cId="1691535870" sldId="390"/>
            <ac:spMk id="2" creationId="{7F75E712-22C3-9108-B5C5-DC37BA9DF7B8}"/>
          </ac:spMkLst>
        </pc:spChg>
        <pc:spChg chg="add mod">
          <ac:chgData name="Mina Farmanbar" userId="2a1e0098-5dc4-4049-80c3-9d1d60d2f212" providerId="ADAL" clId="{E1404606-FCDB-47FE-8238-0A82800D90E8}" dt="2024-07-02T12:29:14.391" v="1513" actId="33553"/>
          <ac:spMkLst>
            <pc:docMk/>
            <pc:sldMk cId="1691535870" sldId="390"/>
            <ac:spMk id="2" creationId="{B0B69F70-B471-9684-694E-98D1F306800A}"/>
          </ac:spMkLst>
        </pc:spChg>
        <pc:spChg chg="del">
          <ac:chgData name="Mina Farmanbar" userId="2a1e0098-5dc4-4049-80c3-9d1d60d2f212" providerId="ADAL" clId="{E1404606-FCDB-47FE-8238-0A82800D90E8}" dt="2024-06-25T23:57:42.521" v="980" actId="478"/>
          <ac:spMkLst>
            <pc:docMk/>
            <pc:sldMk cId="1691535870" sldId="390"/>
            <ac:spMk id="3" creationId="{79FF4033-A7CE-802A-C740-FBB2AFDED043}"/>
          </ac:spMkLst>
        </pc:spChg>
        <pc:spChg chg="add mod">
          <ac:chgData name="Mina Farmanbar" userId="2a1e0098-5dc4-4049-80c3-9d1d60d2f212" providerId="ADAL" clId="{E1404606-FCDB-47FE-8238-0A82800D90E8}" dt="2024-07-15T15:18:38.310" v="1991" actId="1076"/>
          <ac:spMkLst>
            <pc:docMk/>
            <pc:sldMk cId="1691535870" sldId="390"/>
            <ac:spMk id="4" creationId="{9AC85FAA-C355-B363-3B03-F63492689715}"/>
          </ac:spMkLst>
        </pc:spChg>
        <pc:spChg chg="del">
          <ac:chgData name="Mina Farmanbar" userId="2a1e0098-5dc4-4049-80c3-9d1d60d2f212" providerId="ADAL" clId="{E1404606-FCDB-47FE-8238-0A82800D90E8}" dt="2024-06-25T23:57:41.272" v="979" actId="478"/>
          <ac:spMkLst>
            <pc:docMk/>
            <pc:sldMk cId="1691535870" sldId="390"/>
            <ac:spMk id="4" creationId="{CB64DBB8-41CB-5079-9946-F5D33CC23F23}"/>
          </ac:spMkLst>
        </pc:spChg>
        <pc:spChg chg="add mod">
          <ac:chgData name="Mina Farmanbar" userId="2a1e0098-5dc4-4049-80c3-9d1d60d2f212" providerId="ADAL" clId="{E1404606-FCDB-47FE-8238-0A82800D90E8}" dt="2024-06-26T00:00:16.123" v="1045" actId="1076"/>
          <ac:spMkLst>
            <pc:docMk/>
            <pc:sldMk cId="1691535870" sldId="390"/>
            <ac:spMk id="10" creationId="{5647DE4E-350C-524E-2A39-3305FCC9D989}"/>
          </ac:spMkLst>
        </pc:spChg>
        <pc:picChg chg="add mod">
          <ac:chgData name="Mina Farmanbar" userId="2a1e0098-5dc4-4049-80c3-9d1d60d2f212" providerId="ADAL" clId="{E1404606-FCDB-47FE-8238-0A82800D90E8}" dt="2024-07-15T15:18:34.334" v="1990" actId="1076"/>
          <ac:picMkLst>
            <pc:docMk/>
            <pc:sldMk cId="1691535870" sldId="390"/>
            <ac:picMk id="3" creationId="{B5A6ACA4-A4D8-383E-83CE-A6E9FD453C6C}"/>
          </ac:picMkLst>
        </pc:picChg>
        <pc:picChg chg="add del mod">
          <ac:chgData name="Mina Farmanbar" userId="2a1e0098-5dc4-4049-80c3-9d1d60d2f212" providerId="ADAL" clId="{E1404606-FCDB-47FE-8238-0A82800D90E8}" dt="2024-06-26T00:50:33.421" v="1279" actId="478"/>
          <ac:picMkLst>
            <pc:docMk/>
            <pc:sldMk cId="1691535870" sldId="390"/>
            <ac:picMk id="7" creationId="{9B8325B2-14DC-93CE-454E-BB0F18CD1097}"/>
          </ac:picMkLst>
        </pc:picChg>
        <pc:picChg chg="add mod ord">
          <ac:chgData name="Mina Farmanbar" userId="2a1e0098-5dc4-4049-80c3-9d1d60d2f212" providerId="ADAL" clId="{E1404606-FCDB-47FE-8238-0A82800D90E8}" dt="2024-07-02T12:33:57.758" v="1858" actId="962"/>
          <ac:picMkLst>
            <pc:docMk/>
            <pc:sldMk cId="1691535870" sldId="390"/>
            <ac:picMk id="9" creationId="{17FDB122-2B06-B814-8A5C-77480A449ED8}"/>
          </ac:picMkLst>
        </pc:picChg>
      </pc:sldChg>
      <pc:sldChg chg="addSp delSp modSp add mod">
        <pc:chgData name="Mina Farmanbar" userId="2a1e0098-5dc4-4049-80c3-9d1d60d2f212" providerId="ADAL" clId="{E1404606-FCDB-47FE-8238-0A82800D90E8}" dt="2024-07-02T12:27:30.573" v="1480" actId="1076"/>
        <pc:sldMkLst>
          <pc:docMk/>
          <pc:sldMk cId="3247766704" sldId="391"/>
        </pc:sldMkLst>
        <pc:spChg chg="add mod">
          <ac:chgData name="Mina Farmanbar" userId="2a1e0098-5dc4-4049-80c3-9d1d60d2f212" providerId="ADAL" clId="{E1404606-FCDB-47FE-8238-0A82800D90E8}" dt="2024-07-02T12:27:30.573" v="1480" actId="1076"/>
          <ac:spMkLst>
            <pc:docMk/>
            <pc:sldMk cId="3247766704" sldId="391"/>
            <ac:spMk id="2" creationId="{D328233E-9C85-FA14-A796-7502D54B43B6}"/>
          </ac:spMkLst>
        </pc:spChg>
        <pc:spChg chg="add del mod">
          <ac:chgData name="Mina Farmanbar" userId="2a1e0098-5dc4-4049-80c3-9d1d60d2f212" providerId="ADAL" clId="{E1404606-FCDB-47FE-8238-0A82800D90E8}" dt="2024-06-28T13:23:36.468" v="1337" actId="478"/>
          <ac:spMkLst>
            <pc:docMk/>
            <pc:sldMk cId="3247766704" sldId="391"/>
            <ac:spMk id="3" creationId="{BA0DA18E-BC44-75D9-2A16-669D2D7D9880}"/>
          </ac:spMkLst>
        </pc:spChg>
        <pc:spChg chg="mod">
          <ac:chgData name="Mina Farmanbar" userId="2a1e0098-5dc4-4049-80c3-9d1d60d2f212" providerId="ADAL" clId="{E1404606-FCDB-47FE-8238-0A82800D90E8}" dt="2024-06-28T15:50:16.022" v="1428" actId="12"/>
          <ac:spMkLst>
            <pc:docMk/>
            <pc:sldMk cId="3247766704" sldId="391"/>
            <ac:spMk id="4" creationId="{5B931490-C9ED-96C9-F096-E0E231EFE937}"/>
          </ac:spMkLst>
        </pc:spChg>
        <pc:spChg chg="del mod">
          <ac:chgData name="Mina Farmanbar" userId="2a1e0098-5dc4-4049-80c3-9d1d60d2f212" providerId="ADAL" clId="{E1404606-FCDB-47FE-8238-0A82800D90E8}" dt="2024-06-28T13:23:34.249" v="1336" actId="478"/>
          <ac:spMkLst>
            <pc:docMk/>
            <pc:sldMk cId="3247766704" sldId="391"/>
            <ac:spMk id="6" creationId="{406A5BB2-D05B-64E8-E64B-70EA10C0E316}"/>
          </ac:spMkLst>
        </pc:spChg>
      </pc:sldChg>
      <pc:sldChg chg="modSp add mod ord">
        <pc:chgData name="Mina Farmanbar" userId="2a1e0098-5dc4-4049-80c3-9d1d60d2f212" providerId="ADAL" clId="{E1404606-FCDB-47FE-8238-0A82800D90E8}" dt="2024-06-28T15:57:27.985" v="1475" actId="113"/>
        <pc:sldMkLst>
          <pc:docMk/>
          <pc:sldMk cId="3401889617" sldId="392"/>
        </pc:sldMkLst>
        <pc:spChg chg="mod">
          <ac:chgData name="Mina Farmanbar" userId="2a1e0098-5dc4-4049-80c3-9d1d60d2f212" providerId="ADAL" clId="{E1404606-FCDB-47FE-8238-0A82800D90E8}" dt="2024-06-28T13:43:28.850" v="1417" actId="108"/>
          <ac:spMkLst>
            <pc:docMk/>
            <pc:sldMk cId="3401889617" sldId="392"/>
            <ac:spMk id="2" creationId="{77E4F7BD-828D-616B-6744-CD12DBDC5DA9}"/>
          </ac:spMkLst>
        </pc:spChg>
        <pc:spChg chg="mod">
          <ac:chgData name="Mina Farmanbar" userId="2a1e0098-5dc4-4049-80c3-9d1d60d2f212" providerId="ADAL" clId="{E1404606-FCDB-47FE-8238-0A82800D90E8}" dt="2024-06-28T15:57:27.985" v="1475" actId="113"/>
          <ac:spMkLst>
            <pc:docMk/>
            <pc:sldMk cId="3401889617" sldId="392"/>
            <ac:spMk id="3" creationId="{6F18D212-8968-9010-A63A-114775818B99}"/>
          </ac:spMkLst>
        </pc:spChg>
      </pc:sldChg>
    </pc:docChg>
  </pc:docChgLst>
  <pc:docChgLst>
    <pc:chgData name="Mina Farmanbar" userId="2a1e0098-5dc4-4049-80c3-9d1d60d2f212" providerId="ADAL" clId="{E6882A50-34E0-4AE7-A91D-37A6B2901DD8}"/>
    <pc:docChg chg="custSel modSld sldOrd">
      <pc:chgData name="Mina Farmanbar" userId="2a1e0098-5dc4-4049-80c3-9d1d60d2f212" providerId="ADAL" clId="{E6882A50-34E0-4AE7-A91D-37A6B2901DD8}" dt="2024-05-20T15:45:39.043" v="38" actId="20577"/>
      <pc:docMkLst>
        <pc:docMk/>
      </pc:docMkLst>
      <pc:sldChg chg="modSp mod">
        <pc:chgData name="Mina Farmanbar" userId="2a1e0098-5dc4-4049-80c3-9d1d60d2f212" providerId="ADAL" clId="{E6882A50-34E0-4AE7-A91D-37A6B2901DD8}" dt="2024-05-20T15:45:02.728" v="33" actId="6549"/>
        <pc:sldMkLst>
          <pc:docMk/>
          <pc:sldMk cId="431343812" sldId="308"/>
        </pc:sldMkLst>
        <pc:spChg chg="mod">
          <ac:chgData name="Mina Farmanbar" userId="2a1e0098-5dc4-4049-80c3-9d1d60d2f212" providerId="ADAL" clId="{E6882A50-34E0-4AE7-A91D-37A6B2901DD8}" dt="2024-05-20T15:45:02.728" v="33" actId="6549"/>
          <ac:spMkLst>
            <pc:docMk/>
            <pc:sldMk cId="431343812" sldId="308"/>
            <ac:spMk id="3" creationId="{C39C7012-E888-7C63-D532-E98EF48AADFF}"/>
          </ac:spMkLst>
        </pc:spChg>
      </pc:sldChg>
      <pc:sldChg chg="modSp mod modNotesTx">
        <pc:chgData name="Mina Farmanbar" userId="2a1e0098-5dc4-4049-80c3-9d1d60d2f212" providerId="ADAL" clId="{E6882A50-34E0-4AE7-A91D-37A6B2901DD8}" dt="2024-05-20T14:26:18.933" v="2"/>
        <pc:sldMkLst>
          <pc:docMk/>
          <pc:sldMk cId="758298228" sldId="310"/>
        </pc:sldMkLst>
        <pc:spChg chg="mod">
          <ac:chgData name="Mina Farmanbar" userId="2a1e0098-5dc4-4049-80c3-9d1d60d2f212" providerId="ADAL" clId="{E6882A50-34E0-4AE7-A91D-37A6B2901DD8}" dt="2024-05-20T14:25:28.197" v="1" actId="20577"/>
          <ac:spMkLst>
            <pc:docMk/>
            <pc:sldMk cId="758298228" sldId="310"/>
            <ac:spMk id="4" creationId="{5B931490-C9ED-96C9-F096-E0E231EFE937}"/>
          </ac:spMkLst>
        </pc:spChg>
      </pc:sldChg>
      <pc:sldChg chg="modSp mod modNotesTx">
        <pc:chgData name="Mina Farmanbar" userId="2a1e0098-5dc4-4049-80c3-9d1d60d2f212" providerId="ADAL" clId="{E6882A50-34E0-4AE7-A91D-37A6B2901DD8}" dt="2024-05-20T15:29:37.369" v="28" actId="20577"/>
        <pc:sldMkLst>
          <pc:docMk/>
          <pc:sldMk cId="2733305281" sldId="311"/>
        </pc:sldMkLst>
        <pc:spChg chg="mod">
          <ac:chgData name="Mina Farmanbar" userId="2a1e0098-5dc4-4049-80c3-9d1d60d2f212" providerId="ADAL" clId="{E6882A50-34E0-4AE7-A91D-37A6B2901DD8}" dt="2024-05-20T15:29:37.369" v="28" actId="20577"/>
          <ac:spMkLst>
            <pc:docMk/>
            <pc:sldMk cId="2733305281" sldId="311"/>
            <ac:spMk id="3" creationId="{AACA951C-3CAE-B9BB-DDE9-6E5FBF4E56A2}"/>
          </ac:spMkLst>
        </pc:spChg>
        <pc:picChg chg="mod">
          <ac:chgData name="Mina Farmanbar" userId="2a1e0098-5dc4-4049-80c3-9d1d60d2f212" providerId="ADAL" clId="{E6882A50-34E0-4AE7-A91D-37A6B2901DD8}" dt="2024-05-20T15:27:42.030" v="16" actId="1076"/>
          <ac:picMkLst>
            <pc:docMk/>
            <pc:sldMk cId="2733305281" sldId="311"/>
            <ac:picMk id="5" creationId="{69C71625-7A25-043B-1AE3-44D90941FB4E}"/>
          </ac:picMkLst>
        </pc:picChg>
      </pc:sldChg>
      <pc:sldChg chg="modSp mod">
        <pc:chgData name="Mina Farmanbar" userId="2a1e0098-5dc4-4049-80c3-9d1d60d2f212" providerId="ADAL" clId="{E6882A50-34E0-4AE7-A91D-37A6B2901DD8}" dt="2024-05-20T15:30:24.865" v="32" actId="1076"/>
        <pc:sldMkLst>
          <pc:docMk/>
          <pc:sldMk cId="2016723359" sldId="312"/>
        </pc:sldMkLst>
        <pc:spChg chg="mod">
          <ac:chgData name="Mina Farmanbar" userId="2a1e0098-5dc4-4049-80c3-9d1d60d2f212" providerId="ADAL" clId="{E6882A50-34E0-4AE7-A91D-37A6B2901DD8}" dt="2024-05-20T15:30:16.981" v="31" actId="27636"/>
          <ac:spMkLst>
            <pc:docMk/>
            <pc:sldMk cId="2016723359" sldId="312"/>
            <ac:spMk id="3" creationId="{D1455C0B-19FB-954B-532A-0A68CAC4E0E4}"/>
          </ac:spMkLst>
        </pc:spChg>
        <pc:picChg chg="mod">
          <ac:chgData name="Mina Farmanbar" userId="2a1e0098-5dc4-4049-80c3-9d1d60d2f212" providerId="ADAL" clId="{E6882A50-34E0-4AE7-A91D-37A6B2901DD8}" dt="2024-05-20T15:30:24.865" v="32" actId="1076"/>
          <ac:picMkLst>
            <pc:docMk/>
            <pc:sldMk cId="2016723359" sldId="312"/>
            <ac:picMk id="1026" creationId="{EF8AF857-4901-B199-0B3F-B846F39A534B}"/>
          </ac:picMkLst>
        </pc:picChg>
      </pc:sldChg>
      <pc:sldChg chg="ord">
        <pc:chgData name="Mina Farmanbar" userId="2a1e0098-5dc4-4049-80c3-9d1d60d2f212" providerId="ADAL" clId="{E6882A50-34E0-4AE7-A91D-37A6B2901DD8}" dt="2024-05-20T14:26:30.120" v="4"/>
        <pc:sldMkLst>
          <pc:docMk/>
          <pc:sldMk cId="4098863389" sldId="317"/>
        </pc:sldMkLst>
      </pc:sldChg>
      <pc:sldChg chg="modNotesTx">
        <pc:chgData name="Mina Farmanbar" userId="2a1e0098-5dc4-4049-80c3-9d1d60d2f212" providerId="ADAL" clId="{E6882A50-34E0-4AE7-A91D-37A6B2901DD8}" dt="2024-05-20T14:27:17.143" v="5" actId="6549"/>
        <pc:sldMkLst>
          <pc:docMk/>
          <pc:sldMk cId="2052168869" sldId="318"/>
        </pc:sldMkLst>
      </pc:sldChg>
      <pc:sldChg chg="modSp mod">
        <pc:chgData name="Mina Farmanbar" userId="2a1e0098-5dc4-4049-80c3-9d1d60d2f212" providerId="ADAL" clId="{E6882A50-34E0-4AE7-A91D-37A6B2901DD8}" dt="2024-05-20T15:45:39.043" v="38" actId="20577"/>
        <pc:sldMkLst>
          <pc:docMk/>
          <pc:sldMk cId="2965242730" sldId="322"/>
        </pc:sldMkLst>
        <pc:spChg chg="mod">
          <ac:chgData name="Mina Farmanbar" userId="2a1e0098-5dc4-4049-80c3-9d1d60d2f212" providerId="ADAL" clId="{E6882A50-34E0-4AE7-A91D-37A6B2901DD8}" dt="2024-05-20T15:45:39.043" v="38" actId="20577"/>
          <ac:spMkLst>
            <pc:docMk/>
            <pc:sldMk cId="2965242730" sldId="322"/>
            <ac:spMk id="7" creationId="{EC22E4FF-FD0E-D651-B072-D053392F7A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19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91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26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11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23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01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24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33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03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09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80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8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8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9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44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2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20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2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for Engineers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Evaluation in Regression Models</a:t>
            </a: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 descr="A blue brain with green lines and a pink square&#10;&#10;Description automatically generated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AB6F9B5-A4CD-2F02-8845-F450E58B7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04261" y="3685308"/>
            <a:ext cx="5256212" cy="283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31CF-4E5C-1CA0-2220-7864D275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 light (Headings)"/>
              </a:rPr>
              <a:t>Train and Test on the same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7AEF7-6882-A73A-F7CC-A9C287E2C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10 records in the CO2 emission of cars dataset, showing train and test on the same dataset">
            <a:extLst>
              <a:ext uri="{FF2B5EF4-FFF2-40B4-BE49-F238E27FC236}">
                <a16:creationId xmlns:a16="http://schemas.microsoft.com/office/drawing/2014/main" id="{037CE265-BEB4-3188-10A5-EBC935DC9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018" y="1830534"/>
            <a:ext cx="8379913" cy="45326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95724B-A50A-90D2-6AED-92BD5B4A1D7C}"/>
              </a:ext>
            </a:extLst>
          </p:cNvPr>
          <p:cNvSpPr/>
          <p:nvPr/>
        </p:nvSpPr>
        <p:spPr>
          <a:xfrm>
            <a:off x="8881607" y="3776870"/>
            <a:ext cx="524786" cy="143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 anchor="b">
            <a:normAutofit/>
          </a:bodyPr>
          <a:lstStyle/>
          <a:p>
            <a:r>
              <a:rPr lang="en-US" sz="4400" dirty="0">
                <a:latin typeface="Calibri light (Headings)"/>
              </a:rPr>
              <a:t>Training and Testing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931490-C9ED-96C9-F096-E0E231EFE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492" y="2023984"/>
                <a:ext cx="9767730" cy="4583550"/>
              </a:xfrm>
            </p:spPr>
            <p:txBody>
              <a:bodyPr>
                <a:norm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1" i="0" dirty="0">
                    <a:solidFill>
                      <a:srgbClr val="3054E5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Training accuracy: </a:t>
                </a:r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Percentage of correct predictions that the model makes when using the training dataset.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Training</m:t>
                    </m:r>
                    <m:r>
                      <a:rPr lang="en-US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accuracy</m:t>
                    </m:r>
                    <m:r>
                      <a:rPr lang="en-US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ctrlPr>
                          <a:rPr lang="en-US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Number</m:t>
                        </m:r>
                        <m:r>
                          <a:rPr lang="en-US" sz="1800" b="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of</m:t>
                        </m:r>
                        <m:r>
                          <a:rPr lang="en-US" sz="1800" b="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Correct</m:t>
                        </m:r>
                        <m:r>
                          <a:rPr lang="en-US" sz="1800" b="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Predictions</m:t>
                        </m:r>
                        <m:r>
                          <a:rPr lang="en-US" sz="1800" b="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on</m:t>
                        </m:r>
                        <m:r>
                          <a:rPr lang="en-US" sz="1800" b="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Training</m:t>
                        </m:r>
                        <m:r>
                          <a:rPr lang="en-US" sz="1800" b="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Data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Total</m:t>
                        </m:r>
                        <m:r>
                          <a:rPr lang="en-US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number</m:t>
                        </m:r>
                        <m:r>
                          <a:rPr lang="en-US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of</m:t>
                        </m:r>
                        <m:r>
                          <a:rPr lang="en-US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training</m:t>
                        </m:r>
                        <m:r>
                          <a:rPr lang="en-US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samples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* 100</a:t>
                </a:r>
              </a:p>
              <a:p>
                <a:pPr marL="740664" lvl="1" indent="-457200"/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High training accuracy isn't necessarily a good thing. </a:t>
                </a:r>
              </a:p>
              <a:p>
                <a:pPr marL="740664" lvl="1" indent="-457200"/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May result in an </a:t>
                </a:r>
                <a:r>
                  <a:rPr lang="en-US" sz="2800" b="0" i="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over-fitting</a:t>
                </a:r>
                <a:r>
                  <a:rPr lang="en-US" sz="2800" b="0" i="0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data</a:t>
                </a:r>
                <a:r>
                  <a:rPr lang="en-US" sz="2800" b="0" i="0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1024128" lvl="2" indent="-457200"/>
                <a:r>
                  <a:rPr lang="en-US" sz="2800" b="0" i="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Over-fitting:</a:t>
                </a:r>
                <a:r>
                  <a:rPr lang="en-US" sz="2800" b="0" i="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model is overly trained to the dataset, which may capture noise and produce a non-generalized model.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931490-C9ED-96C9-F096-E0E231EFE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492" y="2023984"/>
                <a:ext cx="9767730" cy="4583550"/>
              </a:xfrm>
              <a:blipFill>
                <a:blip r:embed="rId3"/>
                <a:stretch>
                  <a:fillRect l="-1124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32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 anchor="b">
            <a:normAutofit/>
          </a:bodyPr>
          <a:lstStyle/>
          <a:p>
            <a:r>
              <a:rPr lang="en-US" sz="4400" dirty="0">
                <a:latin typeface="Calibri light (Headings)"/>
              </a:rPr>
              <a:t>Training and Testing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9767730" cy="412665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054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accuracy: </a:t>
            </a:r>
            <a:r>
              <a:rPr lang="en-US" sz="2800" b="0" i="0" dirty="0">
                <a:solidFill>
                  <a:srgbClr val="3054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percentage of correct predictions that the model makes on data that the model has not been trained on. </a:t>
            </a:r>
          </a:p>
          <a:p>
            <a:pPr marL="740664" lvl="1" indent="-457200"/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It's important that our models have high testing accuracy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BD4FAC-FD13-D478-EF3A-FA0B32040AB7}"/>
              </a:ext>
            </a:extLst>
          </p:cNvPr>
          <p:cNvSpPr txBox="1"/>
          <p:nvPr/>
        </p:nvSpPr>
        <p:spPr>
          <a:xfrm>
            <a:off x="2480154" y="4872626"/>
            <a:ext cx="7651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we improve the Testing accuracy??</a:t>
            </a:r>
          </a:p>
        </p:txBody>
      </p:sp>
    </p:spTree>
    <p:extLst>
      <p:ext uri="{BB962C8B-B14F-4D97-AF65-F5344CB8AC3E}">
        <p14:creationId xmlns:p14="http://schemas.microsoft.com/office/powerpoint/2010/main" val="381028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2236437"/>
            <a:ext cx="9288860" cy="4302475"/>
          </a:xfrm>
        </p:spPr>
        <p:txBody>
          <a:bodyPr>
            <a:normAutofit/>
          </a:bodyPr>
          <a:lstStyle/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b="1" kern="100" dirty="0">
                <a:solidFill>
                  <a:srgbClr val="3054E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Train/Test Split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b="1" kern="100" dirty="0">
              <a:solidFill>
                <a:srgbClr val="3054E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9CA1B-780D-22D6-68F7-6DBCD259EC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26945" y="-1371600"/>
            <a:ext cx="9692640" cy="13716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Train and Test split</a:t>
            </a:r>
          </a:p>
        </p:txBody>
      </p:sp>
    </p:spTree>
    <p:extLst>
      <p:ext uri="{BB962C8B-B14F-4D97-AF65-F5344CB8AC3E}">
        <p14:creationId xmlns:p14="http://schemas.microsoft.com/office/powerpoint/2010/main" val="84137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01256-6194-65AB-F35C-E730CF9C2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10 records in the CO2 emission of cars dataset, showing train and test split">
            <a:extLst>
              <a:ext uri="{FF2B5EF4-FFF2-40B4-BE49-F238E27FC236}">
                <a16:creationId xmlns:a16="http://schemas.microsoft.com/office/drawing/2014/main" id="{D9B6F748-B0F1-7EF3-85B1-10E5641F8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64" y="612209"/>
            <a:ext cx="9720197" cy="533742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07EA9A-560E-C6D8-2AA2-579FD9CA16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26945" y="-1371600"/>
            <a:ext cx="9692640" cy="13716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Train and Test split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73CD70-0A69-582D-4844-805078A8F431}"/>
              </a:ext>
            </a:extLst>
          </p:cNvPr>
          <p:cNvSpPr/>
          <p:nvPr/>
        </p:nvSpPr>
        <p:spPr>
          <a:xfrm>
            <a:off x="9724445" y="2902226"/>
            <a:ext cx="524786" cy="143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2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2FE5-016D-A44B-9EC0-AD300E6E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 light (Headings)"/>
              </a:rPr>
              <a:t>Problems…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D750-D720-DED9-08F0-C8798E8C5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9604891" cy="33328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issue with train/test split is that it's highly dependent on the datasets on which the data was trained and tested.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variation of this causes train/test split to have a better testing prediction than training and testing on the same dataset, but it still has some problems due to this dependency. </a:t>
            </a:r>
          </a:p>
          <a:p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5589BC-521E-8846-CF9B-868024C9C3D5}"/>
              </a:ext>
            </a:extLst>
          </p:cNvPr>
          <p:cNvSpPr txBox="1">
            <a:spLocks/>
          </p:cNvSpPr>
          <p:nvPr/>
        </p:nvSpPr>
        <p:spPr>
          <a:xfrm>
            <a:off x="1126945" y="-1371600"/>
            <a:ext cx="969264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alibri light (Headings)"/>
              </a:rPr>
              <a:t>Train and Test split</a:t>
            </a:r>
          </a:p>
        </p:txBody>
      </p:sp>
    </p:spTree>
    <p:extLst>
      <p:ext uri="{BB962C8B-B14F-4D97-AF65-F5344CB8AC3E}">
        <p14:creationId xmlns:p14="http://schemas.microsoft.com/office/powerpoint/2010/main" val="66741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2236437"/>
            <a:ext cx="9288860" cy="4302475"/>
          </a:xfrm>
        </p:spPr>
        <p:txBody>
          <a:bodyPr>
            <a:normAutofit/>
          </a:bodyPr>
          <a:lstStyle/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b="1" kern="100" dirty="0">
                <a:solidFill>
                  <a:srgbClr val="3054E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K-fold cross-validation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b="1" kern="100" dirty="0">
              <a:solidFill>
                <a:srgbClr val="3054E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BE096-3D6A-138B-C6C5-45E029B9A5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26945" y="-1371600"/>
            <a:ext cx="9692640" cy="13716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K-fold cross-validation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 (Headings)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470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647DE4E-350C-524E-2A39-3305FCC9D989}"/>
              </a:ext>
            </a:extLst>
          </p:cNvPr>
          <p:cNvSpPr txBox="1"/>
          <p:nvPr/>
        </p:nvSpPr>
        <p:spPr>
          <a:xfrm>
            <a:off x="3507288" y="5949863"/>
            <a:ext cx="615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= avg (80% + 84% + 82% + 86%) = 83%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5A6ACA4-A4D8-383E-83CE-A6E9FD453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58" y="760835"/>
            <a:ext cx="9642432" cy="4748988"/>
          </a:xfrm>
          <a:prstGeom prst="rect">
            <a:avLst/>
          </a:prstGeom>
        </p:spPr>
      </p:pic>
      <p:pic>
        <p:nvPicPr>
          <p:cNvPr id="9" name="Picture 8" descr="4-fold cross validation on a dataset">
            <a:extLst>
              <a:ext uri="{FF2B5EF4-FFF2-40B4-BE49-F238E27FC236}">
                <a16:creationId xmlns:a16="http://schemas.microsoft.com/office/drawing/2014/main" id="{17FDB122-2B06-B814-8A5C-77480A449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138" y="3905819"/>
            <a:ext cx="2661712" cy="852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C85FAA-C355-B363-3B03-F63492689715}"/>
              </a:ext>
            </a:extLst>
          </p:cNvPr>
          <p:cNvSpPr txBox="1"/>
          <p:nvPr/>
        </p:nvSpPr>
        <p:spPr>
          <a:xfrm>
            <a:off x="6410357" y="5491744"/>
            <a:ext cx="60939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054E5"/>
                </a:solidFill>
                <a:latin typeface="Calibri light (Headings)"/>
              </a:rPr>
              <a:t>https://miro.medium.com/v2/resize:fit:720/format:webp/1*7D-u0g9Qw88IqO_14qTb0A.png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69F70-B471-9684-694E-98D1F30680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26945" y="-1371600"/>
            <a:ext cx="9692640" cy="13716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K-fold cross-validation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 (Headings)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1535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F7BD-828D-616B-6744-CD12DBDC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 light (Headings)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D212-8968-9010-A63A-1147758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459533"/>
          </a:xfrm>
        </p:spPr>
        <p:txBody>
          <a:bodyPr>
            <a:no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have discussed different evaluation approaches with each pros and cons.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 and test on the same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054E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Pros: Simple to implement.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Cons: Overfitting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Train-Test Split: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054E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Pros: Simple and fast to implement.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Cons: The evaluation may be sensitive to how the data is split, potentially leading to biased or unreliable performance estimates.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8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F7BD-828D-616B-6744-CD12DBDC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 light (Headings)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D212-8968-9010-A63A-1147758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4595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Cross-Validation (e.g., k-Fold Cross-Validation):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054E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Pros: Provides a more reliable estimate of model performance by averaging results across multiple splits.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54E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Cons: More computationally intensive than a simple train-test split. Requires running the model multiple times.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2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805308" cy="1371600"/>
          </a:xfrm>
        </p:spPr>
        <p:txBody>
          <a:bodyPr/>
          <a:lstStyle/>
          <a:p>
            <a:r>
              <a:rPr lang="en-US" sz="4400" dirty="0">
                <a:latin typeface="Calibri light (Headings)"/>
              </a:rPr>
              <a:t>Model Evaluation in Regression Models</a:t>
            </a:r>
            <a:endParaRPr lang="en-US" dirty="0">
              <a:latin typeface="Calibri light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2236437"/>
            <a:ext cx="9596002" cy="4302475"/>
          </a:xfrm>
        </p:spPr>
        <p:txBody>
          <a:bodyPr>
            <a:norm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 of regression is to build a model to accurately predict an unknown case.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this end, we have to perform regression evaluation after building the model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b="1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29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Mina Farmanbar</a:t>
            </a:r>
          </a:p>
          <a:p>
            <a:r>
              <a:rPr lang="en-US" dirty="0">
                <a:hlinkClick r:id="rId3"/>
              </a:rPr>
              <a:t>mina.farmanbar@uis.no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1340285"/>
            <a:ext cx="9288860" cy="5198628"/>
          </a:xfrm>
        </p:spPr>
        <p:txBody>
          <a:bodyPr>
            <a:normAutofit/>
          </a:bodyPr>
          <a:lstStyle/>
          <a:p>
            <a:pPr marL="797814" lvl="1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we'll introduce and discuss two types of </a:t>
            </a:r>
            <a:r>
              <a:rPr lang="en-US" sz="3200" kern="100" dirty="0">
                <a:solidFill>
                  <a:srgbClr val="3054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approaches 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can be used to achieve this goal</a:t>
            </a:r>
          </a:p>
          <a:p>
            <a:pPr marL="797814" lvl="1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we'll introduce some </a:t>
            </a:r>
            <a:r>
              <a:rPr lang="en-US" sz="3200" kern="100" dirty="0">
                <a:solidFill>
                  <a:srgbClr val="3054E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 for accuracy 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regression models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b="1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8233E-9C85-FA14-A796-7502D54B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23" y="-1371600"/>
            <a:ext cx="9805308" cy="1371600"/>
          </a:xfrm>
        </p:spPr>
        <p:txBody>
          <a:bodyPr/>
          <a:lstStyle/>
          <a:p>
            <a:r>
              <a:rPr lang="en-US" sz="4400" dirty="0">
                <a:latin typeface="Calibri light (Headings)"/>
              </a:rPr>
              <a:t>Model Evaluation in Regression Models</a:t>
            </a:r>
            <a:endParaRPr lang="en-US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24776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014608"/>
            <a:ext cx="9644670" cy="5462392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considering evaluation models, we clearly want to choose the one that will give us the most accurate results. </a:t>
            </a:r>
          </a:p>
          <a:p>
            <a:pPr algn="l"/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So, the question is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can we calculate the accuracy of our model?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other words, how much can we trust this model for prediction of an unknown sample using a given dataset and having built a model such as linear regression? </a:t>
            </a:r>
          </a:p>
          <a:p>
            <a:pPr algn="ctr"/>
            <a:endParaRPr lang="en-US" sz="3200" b="1" i="0" dirty="0">
              <a:solidFill>
                <a:srgbClr val="3054E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i="0" dirty="0">
                <a:solidFill>
                  <a:srgbClr val="3054E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of the solutions is to select a portion of our dataset for testing. 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4000" kern="1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38876-746E-06DA-6024-FC04DA95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69" y="-1371600"/>
            <a:ext cx="9692640" cy="1371600"/>
          </a:xfrm>
        </p:spPr>
        <p:txBody>
          <a:bodyPr/>
          <a:lstStyle/>
          <a:p>
            <a:r>
              <a:rPr lang="en-US" sz="4400" dirty="0">
                <a:latin typeface="Calibri light (Headings)"/>
              </a:rPr>
              <a:t>Model Evaluation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121787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400" dirty="0">
                <a:latin typeface="Calibri light (Headings)"/>
              </a:rPr>
              <a:t>Model Evaluation Approaches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2236437"/>
            <a:ext cx="9288860" cy="4302475"/>
          </a:xfrm>
        </p:spPr>
        <p:txBody>
          <a:bodyPr>
            <a:norm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and Test on the same Dataset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Train/Test Split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K-fold cross-validation</a:t>
            </a:r>
            <a:endParaRPr lang="en-US" sz="32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b="1" kern="1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3D532-5575-3599-EB8A-F7789CFA22D9}"/>
              </a:ext>
            </a:extLst>
          </p:cNvPr>
          <p:cNvSpPr/>
          <p:nvPr/>
        </p:nvSpPr>
        <p:spPr>
          <a:xfrm>
            <a:off x="6543413" y="3657600"/>
            <a:ext cx="2768367" cy="578841"/>
          </a:xfrm>
          <a:prstGeom prst="rect">
            <a:avLst/>
          </a:prstGeom>
          <a:solidFill>
            <a:srgbClr val="416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7ACC18-DB96-8581-8FCD-9BC1E9C95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038363" y="4286774"/>
            <a:ext cx="880844" cy="74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90E721-2256-2867-B3C6-6F9AA67A1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54161" y="4296561"/>
            <a:ext cx="845890" cy="70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F0434E-33AD-11AE-A9A1-14E24EB807F4}"/>
              </a:ext>
            </a:extLst>
          </p:cNvPr>
          <p:cNvSpPr/>
          <p:nvPr/>
        </p:nvSpPr>
        <p:spPr>
          <a:xfrm>
            <a:off x="4925736" y="5051570"/>
            <a:ext cx="2768367" cy="578841"/>
          </a:xfrm>
          <a:prstGeom prst="rect">
            <a:avLst/>
          </a:prstGeom>
          <a:solidFill>
            <a:srgbClr val="416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8BB71-A570-2141-8FA1-236C894CBE4E}"/>
              </a:ext>
            </a:extLst>
          </p:cNvPr>
          <p:cNvSpPr/>
          <p:nvPr/>
        </p:nvSpPr>
        <p:spPr>
          <a:xfrm>
            <a:off x="7963949" y="5027801"/>
            <a:ext cx="2768367" cy="578841"/>
          </a:xfrm>
          <a:prstGeom prst="rect">
            <a:avLst/>
          </a:prstGeom>
          <a:solidFill>
            <a:srgbClr val="416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232060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2236437"/>
            <a:ext cx="9288860" cy="4302475"/>
          </a:xfrm>
        </p:spPr>
        <p:txBody>
          <a:bodyPr>
            <a:normAutofit/>
          </a:bodyPr>
          <a:lstStyle/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b="1" kern="100" dirty="0">
                <a:solidFill>
                  <a:srgbClr val="3054E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and Test on the same Dataset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b="1" kern="100" dirty="0">
              <a:solidFill>
                <a:srgbClr val="3054E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41761-9D0F-783D-6A84-D88F4157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758" y="-1455490"/>
            <a:ext cx="9693275" cy="1371600"/>
          </a:xfrm>
        </p:spPr>
        <p:txBody>
          <a:bodyPr/>
          <a:lstStyle/>
          <a:p>
            <a:r>
              <a:rPr lang="en-US" sz="4400" dirty="0">
                <a:latin typeface="Calibri light (Headings)"/>
              </a:rPr>
              <a:t>Model Evaluation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152479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2C15C-7D42-EFE0-CB83-041C2C81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10 records in the CO2 emission of cars dataset">
            <a:extLst>
              <a:ext uri="{FF2B5EF4-FFF2-40B4-BE49-F238E27FC236}">
                <a16:creationId xmlns:a16="http://schemas.microsoft.com/office/drawing/2014/main" id="{AAB27D21-8AD4-ABBC-926D-D594155B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73" y="462097"/>
            <a:ext cx="10284585" cy="5562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8430C-69D2-13AA-8D01-5D68A26E7B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26945" y="-1371600"/>
            <a:ext cx="9692640" cy="13716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Train and Test on the same 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4C15B-3EAA-9AD0-B8B8-9B909021C84C}"/>
              </a:ext>
            </a:extLst>
          </p:cNvPr>
          <p:cNvSpPr/>
          <p:nvPr/>
        </p:nvSpPr>
        <p:spPr>
          <a:xfrm>
            <a:off x="10066351" y="2870421"/>
            <a:ext cx="524786" cy="143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0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5092-580A-6065-2664-576D5AE9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528175"/>
            <a:ext cx="9805307" cy="3828641"/>
          </a:xfrm>
        </p:spPr>
        <p:txBody>
          <a:bodyPr>
            <a:normAutofit/>
          </a:bodyPr>
          <a:lstStyle/>
          <a:p>
            <a:pPr algn="ctr"/>
            <a:r>
              <a:rPr lang="en-US" sz="3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different metrics to report the accuracy of the model, but most of them work generally based on the </a:t>
            </a:r>
            <a:r>
              <a:rPr lang="en-US" sz="3200" b="1" i="0" dirty="0">
                <a:solidFill>
                  <a:srgbClr val="3054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similarity</a:t>
            </a:r>
            <a:r>
              <a:rPr lang="en-US" sz="3200" b="1" i="0" dirty="0">
                <a:solidFill>
                  <a:srgbClr val="8593A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predicted and actual values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629272-3929-D6DF-9AB9-124429DC28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26945" y="-1371600"/>
            <a:ext cx="9692640" cy="13716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Train and Test on the same Dataset</a:t>
            </a:r>
          </a:p>
        </p:txBody>
      </p:sp>
    </p:spTree>
    <p:extLst>
      <p:ext uri="{BB962C8B-B14F-4D97-AF65-F5344CB8AC3E}">
        <p14:creationId xmlns:p14="http://schemas.microsoft.com/office/powerpoint/2010/main" val="27774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9DD01D-92A0-78BC-ED74-EBBF13C77F73}"/>
                  </a:ext>
                </a:extLst>
              </p:cNvPr>
              <p:cNvSpPr txBox="1"/>
              <p:nvPr/>
            </p:nvSpPr>
            <p:spPr>
              <a:xfrm>
                <a:off x="2220237" y="3595951"/>
                <a:ext cx="8652354" cy="2519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32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Error =</a:t>
                </a:r>
                <a:r>
                  <a: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232−234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255−256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267−267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212−210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= 0.25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9DD01D-92A0-78BC-ED74-EBBF13C77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237" y="3595951"/>
                <a:ext cx="8652354" cy="2519536"/>
              </a:xfrm>
              <a:prstGeom prst="rect">
                <a:avLst/>
              </a:prstGeom>
              <a:blipFill>
                <a:blip r:embed="rId3"/>
                <a:stretch>
                  <a:fillRect l="-1761" b="-7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10 records in the CO2 emission of cars dataset, showing train and test on the same dataset">
            <a:extLst>
              <a:ext uri="{FF2B5EF4-FFF2-40B4-BE49-F238E27FC236}">
                <a16:creationId xmlns:a16="http://schemas.microsoft.com/office/drawing/2014/main" id="{F653F4E8-600E-0777-FD90-BA5CBD39A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52" y="625730"/>
            <a:ext cx="5373666" cy="29066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A8A6366-A424-B7D3-7CC9-5830603F01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26945" y="-1371600"/>
            <a:ext cx="9692640" cy="13716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Train and Test on the same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098B1E-A2BB-9310-8598-66F42E7000E2}"/>
              </a:ext>
            </a:extLst>
          </p:cNvPr>
          <p:cNvSpPr/>
          <p:nvPr/>
        </p:nvSpPr>
        <p:spPr>
          <a:xfrm>
            <a:off x="5709036" y="1868556"/>
            <a:ext cx="524786" cy="143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417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49393A-32E5-463E-AC79-664E4D6244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36094</TotalTime>
  <Words>648</Words>
  <Application>Microsoft Macintosh PowerPoint</Application>
  <PresentationFormat>Widescreen</PresentationFormat>
  <Paragraphs>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Calibri light (Headings)</vt:lpstr>
      <vt:lpstr>Cambria Math</vt:lpstr>
      <vt:lpstr>Helvetica Light Oblique</vt:lpstr>
      <vt:lpstr>OpenSans</vt:lpstr>
      <vt:lpstr>Söhne</vt:lpstr>
      <vt:lpstr>Tenorite</vt:lpstr>
      <vt:lpstr>Custom</vt:lpstr>
      <vt:lpstr>Machine Learning for Engineers:  Model Evaluation in Regression Models</vt:lpstr>
      <vt:lpstr>Model Evaluation in Regression Models</vt:lpstr>
      <vt:lpstr>Model Evaluation in Regression Models</vt:lpstr>
      <vt:lpstr>Model Evaluation Approaches</vt:lpstr>
      <vt:lpstr>Model Evaluation Approaches</vt:lpstr>
      <vt:lpstr>Model Evaluation Approaches</vt:lpstr>
      <vt:lpstr>Train and Test on the same Dataset</vt:lpstr>
      <vt:lpstr>Train and Test on the same Dataset</vt:lpstr>
      <vt:lpstr>Train and Test on the same Dataset</vt:lpstr>
      <vt:lpstr>Train and Test on the same dataset</vt:lpstr>
      <vt:lpstr>Training and Testing accuracy</vt:lpstr>
      <vt:lpstr>Training and Testing accuracy</vt:lpstr>
      <vt:lpstr>Train and Test split</vt:lpstr>
      <vt:lpstr>Train and Test split</vt:lpstr>
      <vt:lpstr>Problems…</vt:lpstr>
      <vt:lpstr>K-fold cross-validation </vt:lpstr>
      <vt:lpstr>K-fold cross-validation </vt:lpstr>
      <vt:lpstr>Summary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3</cp:revision>
  <dcterms:created xsi:type="dcterms:W3CDTF">2024-04-23T12:05:35Z</dcterms:created>
  <dcterms:modified xsi:type="dcterms:W3CDTF">2024-08-30T11:33:42Z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