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370" r:id="rId5"/>
    <p:sldId id="409" r:id="rId6"/>
    <p:sldId id="387" r:id="rId7"/>
    <p:sldId id="388" r:id="rId8"/>
    <p:sldId id="413" r:id="rId9"/>
    <p:sldId id="389" r:id="rId10"/>
    <p:sldId id="415" r:id="rId11"/>
    <p:sldId id="390" r:id="rId12"/>
    <p:sldId id="391" r:id="rId13"/>
    <p:sldId id="416" r:id="rId14"/>
    <p:sldId id="394" r:id="rId15"/>
    <p:sldId id="410" r:id="rId16"/>
    <p:sldId id="392" r:id="rId17"/>
    <p:sldId id="393" r:id="rId18"/>
    <p:sldId id="397" r:id="rId19"/>
    <p:sldId id="398" r:id="rId20"/>
    <p:sldId id="399" r:id="rId21"/>
    <p:sldId id="400" r:id="rId22"/>
    <p:sldId id="401" r:id="rId23"/>
    <p:sldId id="403" r:id="rId24"/>
    <p:sldId id="404" r:id="rId25"/>
    <p:sldId id="405" r:id="rId26"/>
    <p:sldId id="406" r:id="rId27"/>
    <p:sldId id="402" r:id="rId28"/>
    <p:sldId id="408" r:id="rId29"/>
    <p:sldId id="396" r:id="rId30"/>
    <p:sldId id="29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3B7"/>
    <a:srgbClr val="ED10D2"/>
    <a:srgbClr val="D7C930"/>
    <a:srgbClr val="D17839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78" autoAdjust="0"/>
    <p:restoredTop sz="64575" autoAdjust="0"/>
  </p:normalViewPr>
  <p:slideViewPr>
    <p:cSldViewPr snapToGrid="0">
      <p:cViewPr varScale="1">
        <p:scale>
          <a:sx n="73" d="100"/>
          <a:sy n="73" d="100"/>
        </p:scale>
        <p:origin x="1160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a Farmanbar" userId="2a1e0098-5dc4-4049-80c3-9d1d60d2f212" providerId="ADAL" clId="{FCEFE378-8C37-46D9-9C47-C577E08AB2DA}"/>
    <pc:docChg chg="undo redo custSel addSld delSld modSld sldOrd">
      <pc:chgData name="Mina Farmanbar" userId="2a1e0098-5dc4-4049-80c3-9d1d60d2f212" providerId="ADAL" clId="{FCEFE378-8C37-46D9-9C47-C577E08AB2DA}" dt="2024-06-26T23:20:27.117" v="88" actId="20577"/>
      <pc:docMkLst>
        <pc:docMk/>
      </pc:docMkLst>
      <pc:sldChg chg="add">
        <pc:chgData name="Mina Farmanbar" userId="2a1e0098-5dc4-4049-80c3-9d1d60d2f212" providerId="ADAL" clId="{FCEFE378-8C37-46D9-9C47-C577E08AB2DA}" dt="2024-06-26T23:14:58.019" v="0"/>
        <pc:sldMkLst>
          <pc:docMk/>
          <pc:sldMk cId="2903726376" sldId="352"/>
        </pc:sldMkLst>
      </pc:sldChg>
      <pc:sldChg chg="modSp mod">
        <pc:chgData name="Mina Farmanbar" userId="2a1e0098-5dc4-4049-80c3-9d1d60d2f212" providerId="ADAL" clId="{FCEFE378-8C37-46D9-9C47-C577E08AB2DA}" dt="2024-06-26T23:20:27.117" v="88" actId="20577"/>
        <pc:sldMkLst>
          <pc:docMk/>
          <pc:sldMk cId="3518625769" sldId="370"/>
        </pc:sldMkLst>
        <pc:spChg chg="mod">
          <ac:chgData name="Mina Farmanbar" userId="2a1e0098-5dc4-4049-80c3-9d1d60d2f212" providerId="ADAL" clId="{FCEFE378-8C37-46D9-9C47-C577E08AB2DA}" dt="2024-06-26T23:20:27.117" v="88" actId="20577"/>
          <ac:spMkLst>
            <pc:docMk/>
            <pc:sldMk cId="3518625769" sldId="370"/>
            <ac:spMk id="2" creationId="{94DB8287-6178-6F17-1E2E-A7D1BE0828BB}"/>
          </ac:spMkLst>
        </pc:spChg>
      </pc:sldChg>
      <pc:sldChg chg="add">
        <pc:chgData name="Mina Farmanbar" userId="2a1e0098-5dc4-4049-80c3-9d1d60d2f212" providerId="ADAL" clId="{FCEFE378-8C37-46D9-9C47-C577E08AB2DA}" dt="2024-06-26T23:14:58.019" v="0"/>
        <pc:sldMkLst>
          <pc:docMk/>
          <pc:sldMk cId="1002586771" sldId="388"/>
        </pc:sldMkLst>
      </pc:sldChg>
      <pc:sldChg chg="add">
        <pc:chgData name="Mina Farmanbar" userId="2a1e0098-5dc4-4049-80c3-9d1d60d2f212" providerId="ADAL" clId="{FCEFE378-8C37-46D9-9C47-C577E08AB2DA}" dt="2024-06-26T23:14:58.019" v="0"/>
        <pc:sldMkLst>
          <pc:docMk/>
          <pc:sldMk cId="1428217582" sldId="389"/>
        </pc:sldMkLst>
      </pc:sldChg>
      <pc:sldChg chg="del">
        <pc:chgData name="Mina Farmanbar" userId="2a1e0098-5dc4-4049-80c3-9d1d60d2f212" providerId="ADAL" clId="{FCEFE378-8C37-46D9-9C47-C577E08AB2DA}" dt="2024-06-26T23:20:11.554" v="82" actId="47"/>
        <pc:sldMkLst>
          <pc:docMk/>
          <pc:sldMk cId="4251321968" sldId="391"/>
        </pc:sldMkLst>
      </pc:sldChg>
      <pc:sldChg chg="add">
        <pc:chgData name="Mina Farmanbar" userId="2a1e0098-5dc4-4049-80c3-9d1d60d2f212" providerId="ADAL" clId="{FCEFE378-8C37-46D9-9C47-C577E08AB2DA}" dt="2024-06-26T23:14:58.019" v="0"/>
        <pc:sldMkLst>
          <pc:docMk/>
          <pc:sldMk cId="4138076296" sldId="395"/>
        </pc:sldMkLst>
      </pc:sldChg>
      <pc:sldChg chg="addSp modSp new mod">
        <pc:chgData name="Mina Farmanbar" userId="2a1e0098-5dc4-4049-80c3-9d1d60d2f212" providerId="ADAL" clId="{FCEFE378-8C37-46D9-9C47-C577E08AB2DA}" dt="2024-06-26T23:16:24.639" v="9" actId="14100"/>
        <pc:sldMkLst>
          <pc:docMk/>
          <pc:sldMk cId="4245870853" sldId="400"/>
        </pc:sldMkLst>
        <pc:spChg chg="add mod">
          <ac:chgData name="Mina Farmanbar" userId="2a1e0098-5dc4-4049-80c3-9d1d60d2f212" providerId="ADAL" clId="{FCEFE378-8C37-46D9-9C47-C577E08AB2DA}" dt="2024-06-26T23:16:24.639" v="9" actId="14100"/>
          <ac:spMkLst>
            <pc:docMk/>
            <pc:sldMk cId="4245870853" sldId="400"/>
            <ac:spMk id="7" creationId="{BAC44335-A7CB-0E69-1FDD-EB3817AFB0E3}"/>
          </ac:spMkLst>
        </pc:spChg>
      </pc:sldChg>
      <pc:sldChg chg="modSp add mod ord">
        <pc:chgData name="Mina Farmanbar" userId="2a1e0098-5dc4-4049-80c3-9d1d60d2f212" providerId="ADAL" clId="{FCEFE378-8C37-46D9-9C47-C577E08AB2DA}" dt="2024-06-26T23:16:57.636" v="18" actId="122"/>
        <pc:sldMkLst>
          <pc:docMk/>
          <pc:sldMk cId="3796303692" sldId="401"/>
        </pc:sldMkLst>
        <pc:spChg chg="mod">
          <ac:chgData name="Mina Farmanbar" userId="2a1e0098-5dc4-4049-80c3-9d1d60d2f212" providerId="ADAL" clId="{FCEFE378-8C37-46D9-9C47-C577E08AB2DA}" dt="2024-06-26T23:16:57.636" v="18" actId="122"/>
          <ac:spMkLst>
            <pc:docMk/>
            <pc:sldMk cId="3796303692" sldId="401"/>
            <ac:spMk id="7" creationId="{BAC44335-A7CB-0E69-1FDD-EB3817AFB0E3}"/>
          </ac:spMkLst>
        </pc:spChg>
      </pc:sldChg>
      <pc:sldChg chg="modSp add mod modNotesTx">
        <pc:chgData name="Mina Farmanbar" userId="2a1e0098-5dc4-4049-80c3-9d1d60d2f212" providerId="ADAL" clId="{FCEFE378-8C37-46D9-9C47-C577E08AB2DA}" dt="2024-06-26T23:19:47.944" v="81"/>
        <pc:sldMkLst>
          <pc:docMk/>
          <pc:sldMk cId="1299026095" sldId="402"/>
        </pc:sldMkLst>
        <pc:spChg chg="mod">
          <ac:chgData name="Mina Farmanbar" userId="2a1e0098-5dc4-4049-80c3-9d1d60d2f212" providerId="ADAL" clId="{FCEFE378-8C37-46D9-9C47-C577E08AB2DA}" dt="2024-06-26T23:18:18.235" v="74" actId="20577"/>
          <ac:spMkLst>
            <pc:docMk/>
            <pc:sldMk cId="1299026095" sldId="402"/>
            <ac:spMk id="2" creationId="{77E4F7BD-828D-616B-6744-CD12DBDC5DA9}"/>
          </ac:spMkLst>
        </pc:spChg>
      </pc:sldChg>
    </pc:docChg>
  </pc:docChgLst>
  <pc:docChgLst>
    <pc:chgData name="Mina Farmanbar" userId="2a1e0098-5dc4-4049-80c3-9d1d60d2f212" providerId="ADAL" clId="{64278084-285F-4189-B89E-184E9DB51269}"/>
    <pc:docChg chg="undo custSel addSld delSld modSld sldOrd">
      <pc:chgData name="Mina Farmanbar" userId="2a1e0098-5dc4-4049-80c3-9d1d60d2f212" providerId="ADAL" clId="{64278084-285F-4189-B89E-184E9DB51269}" dt="2024-06-26T23:04:54.294" v="450" actId="47"/>
      <pc:docMkLst>
        <pc:docMk/>
      </pc:docMkLst>
      <pc:sldChg chg="addSp delSp modSp add del mod modNotesTx">
        <pc:chgData name="Mina Farmanbar" userId="2a1e0098-5dc4-4049-80c3-9d1d60d2f212" providerId="ADAL" clId="{64278084-285F-4189-B89E-184E9DB51269}" dt="2024-06-26T23:04:52.464" v="448" actId="47"/>
        <pc:sldMkLst>
          <pc:docMk/>
          <pc:sldMk cId="2903726376" sldId="352"/>
        </pc:sldMkLst>
        <pc:spChg chg="del">
          <ac:chgData name="Mina Farmanbar" userId="2a1e0098-5dc4-4049-80c3-9d1d60d2f212" providerId="ADAL" clId="{64278084-285F-4189-B89E-184E9DB51269}" dt="2024-06-26T22:50:52.888" v="370" actId="478"/>
          <ac:spMkLst>
            <pc:docMk/>
            <pc:sldMk cId="2903726376" sldId="352"/>
            <ac:spMk id="2" creationId="{77E4F7BD-828D-616B-6744-CD12DBDC5DA9}"/>
          </ac:spMkLst>
        </pc:spChg>
        <pc:spChg chg="mod">
          <ac:chgData name="Mina Farmanbar" userId="2a1e0098-5dc4-4049-80c3-9d1d60d2f212" providerId="ADAL" clId="{64278084-285F-4189-B89E-184E9DB51269}" dt="2024-06-26T22:51:07.044" v="375" actId="113"/>
          <ac:spMkLst>
            <pc:docMk/>
            <pc:sldMk cId="2903726376" sldId="352"/>
            <ac:spMk id="3" creationId="{6F18D212-8968-9010-A63A-114775818B99}"/>
          </ac:spMkLst>
        </pc:spChg>
        <pc:spChg chg="add mod">
          <ac:chgData name="Mina Farmanbar" userId="2a1e0098-5dc4-4049-80c3-9d1d60d2f212" providerId="ADAL" clId="{64278084-285F-4189-B89E-184E9DB51269}" dt="2024-06-26T22:50:52.888" v="370" actId="478"/>
          <ac:spMkLst>
            <pc:docMk/>
            <pc:sldMk cId="2903726376" sldId="352"/>
            <ac:spMk id="6" creationId="{15D93CE4-5EA9-E95E-54AA-C55F3F05D5B8}"/>
          </ac:spMkLst>
        </pc:spChg>
      </pc:sldChg>
      <pc:sldChg chg="modSp mod modNotesTx">
        <pc:chgData name="Mina Farmanbar" userId="2a1e0098-5dc4-4049-80c3-9d1d60d2f212" providerId="ADAL" clId="{64278084-285F-4189-B89E-184E9DB51269}" dt="2024-06-26T22:31:17.933" v="152" actId="6549"/>
        <pc:sldMkLst>
          <pc:docMk/>
          <pc:sldMk cId="3518625769" sldId="370"/>
        </pc:sldMkLst>
        <pc:spChg chg="mod">
          <ac:chgData name="Mina Farmanbar" userId="2a1e0098-5dc4-4049-80c3-9d1d60d2f212" providerId="ADAL" clId="{64278084-285F-4189-B89E-184E9DB51269}" dt="2024-06-26T22:31:17.933" v="152" actId="6549"/>
          <ac:spMkLst>
            <pc:docMk/>
            <pc:sldMk cId="3518625769" sldId="370"/>
            <ac:spMk id="2" creationId="{94DB8287-6178-6F17-1E2E-A7D1BE0828BB}"/>
          </ac:spMkLst>
        </pc:spChg>
      </pc:sldChg>
      <pc:sldChg chg="addSp delSp modSp mod modNotesTx">
        <pc:chgData name="Mina Farmanbar" userId="2a1e0098-5dc4-4049-80c3-9d1d60d2f212" providerId="ADAL" clId="{64278084-285F-4189-B89E-184E9DB51269}" dt="2024-06-26T22:21:06.286" v="40" actId="1076"/>
        <pc:sldMkLst>
          <pc:docMk/>
          <pc:sldMk cId="1552856461" sldId="380"/>
        </pc:sldMkLst>
        <pc:spChg chg="del mod">
          <ac:chgData name="Mina Farmanbar" userId="2a1e0098-5dc4-4049-80c3-9d1d60d2f212" providerId="ADAL" clId="{64278084-285F-4189-B89E-184E9DB51269}" dt="2024-06-26T22:16:00.291" v="8" actId="478"/>
          <ac:spMkLst>
            <pc:docMk/>
            <pc:sldMk cId="1552856461" sldId="380"/>
            <ac:spMk id="4" creationId="{5B931490-C9ED-96C9-F096-E0E231EFE937}"/>
          </ac:spMkLst>
        </pc:spChg>
        <pc:spChg chg="mod">
          <ac:chgData name="Mina Farmanbar" userId="2a1e0098-5dc4-4049-80c3-9d1d60d2f212" providerId="ADAL" clId="{64278084-285F-4189-B89E-184E9DB51269}" dt="2024-06-26T22:20:55.967" v="37" actId="6549"/>
          <ac:spMkLst>
            <pc:docMk/>
            <pc:sldMk cId="1552856461" sldId="380"/>
            <ac:spMk id="6" creationId="{406A5BB2-D05B-64E8-E64B-70EA10C0E316}"/>
          </ac:spMkLst>
        </pc:spChg>
        <pc:picChg chg="add del mod">
          <ac:chgData name="Mina Farmanbar" userId="2a1e0098-5dc4-4049-80c3-9d1d60d2f212" providerId="ADAL" clId="{64278084-285F-4189-B89E-184E9DB51269}" dt="2024-06-26T22:16:39.530" v="11" actId="478"/>
          <ac:picMkLst>
            <pc:docMk/>
            <pc:sldMk cId="1552856461" sldId="380"/>
            <ac:picMk id="3" creationId="{6D672118-3955-09C8-8246-9C31D32A8A64}"/>
          </ac:picMkLst>
        </pc:picChg>
        <pc:picChg chg="add mod">
          <ac:chgData name="Mina Farmanbar" userId="2a1e0098-5dc4-4049-80c3-9d1d60d2f212" providerId="ADAL" clId="{64278084-285F-4189-B89E-184E9DB51269}" dt="2024-06-26T22:21:06.286" v="40" actId="1076"/>
          <ac:picMkLst>
            <pc:docMk/>
            <pc:sldMk cId="1552856461" sldId="380"/>
            <ac:picMk id="8" creationId="{5DCD0DE1-B460-592A-3820-492BF91405DC}"/>
          </ac:picMkLst>
        </pc:picChg>
        <pc:picChg chg="del">
          <ac:chgData name="Mina Farmanbar" userId="2a1e0098-5dc4-4049-80c3-9d1d60d2f212" providerId="ADAL" clId="{64278084-285F-4189-B89E-184E9DB51269}" dt="2024-06-26T22:15:54.825" v="5" actId="478"/>
          <ac:picMkLst>
            <pc:docMk/>
            <pc:sldMk cId="1552856461" sldId="380"/>
            <ac:picMk id="1030" creationId="{DAA36E39-C043-7F2D-FF1A-B289925101FC}"/>
          </ac:picMkLst>
        </pc:picChg>
      </pc:sldChg>
      <pc:sldChg chg="addSp delSp modSp mod modNotesTx">
        <pc:chgData name="Mina Farmanbar" userId="2a1e0098-5dc4-4049-80c3-9d1d60d2f212" providerId="ADAL" clId="{64278084-285F-4189-B89E-184E9DB51269}" dt="2024-06-26T22:23:33.095" v="70" actId="20577"/>
        <pc:sldMkLst>
          <pc:docMk/>
          <pc:sldMk cId="1994509248" sldId="381"/>
        </pc:sldMkLst>
        <pc:spChg chg="del mod">
          <ac:chgData name="Mina Farmanbar" userId="2a1e0098-5dc4-4049-80c3-9d1d60d2f212" providerId="ADAL" clId="{64278084-285F-4189-B89E-184E9DB51269}" dt="2024-06-26T22:19:52.530" v="27" actId="22"/>
          <ac:spMkLst>
            <pc:docMk/>
            <pc:sldMk cId="1994509248" sldId="381"/>
            <ac:spMk id="4" creationId="{5B931490-C9ED-96C9-F096-E0E231EFE937}"/>
          </ac:spMkLst>
        </pc:spChg>
        <pc:spChg chg="mod">
          <ac:chgData name="Mina Farmanbar" userId="2a1e0098-5dc4-4049-80c3-9d1d60d2f212" providerId="ADAL" clId="{64278084-285F-4189-B89E-184E9DB51269}" dt="2024-06-26T22:21:34.519" v="63" actId="20577"/>
          <ac:spMkLst>
            <pc:docMk/>
            <pc:sldMk cId="1994509248" sldId="381"/>
            <ac:spMk id="6" creationId="{406A5BB2-D05B-64E8-E64B-70EA10C0E316}"/>
          </ac:spMkLst>
        </pc:spChg>
        <pc:spChg chg="add del mod">
          <ac:chgData name="Mina Farmanbar" userId="2a1e0098-5dc4-4049-80c3-9d1d60d2f212" providerId="ADAL" clId="{64278084-285F-4189-B89E-184E9DB51269}" dt="2024-06-26T22:20:39.281" v="30"/>
          <ac:spMkLst>
            <pc:docMk/>
            <pc:sldMk cId="1994509248" sldId="381"/>
            <ac:spMk id="8" creationId="{CC1DAF1B-7CDD-91D9-4BB1-7F5FD3FAA646}"/>
          </ac:spMkLst>
        </pc:spChg>
        <pc:picChg chg="add del mod ord">
          <ac:chgData name="Mina Farmanbar" userId="2a1e0098-5dc4-4049-80c3-9d1d60d2f212" providerId="ADAL" clId="{64278084-285F-4189-B89E-184E9DB51269}" dt="2024-06-26T22:20:33.770" v="29" actId="478"/>
          <ac:picMkLst>
            <pc:docMk/>
            <pc:sldMk cId="1994509248" sldId="381"/>
            <ac:picMk id="3" creationId="{939EE834-423D-251C-FFBB-75730803B037}"/>
          </ac:picMkLst>
        </pc:picChg>
        <pc:picChg chg="add mod">
          <ac:chgData name="Mina Farmanbar" userId="2a1e0098-5dc4-4049-80c3-9d1d60d2f212" providerId="ADAL" clId="{64278084-285F-4189-B89E-184E9DB51269}" dt="2024-06-26T22:20:46.853" v="36" actId="1076"/>
          <ac:picMkLst>
            <pc:docMk/>
            <pc:sldMk cId="1994509248" sldId="381"/>
            <ac:picMk id="10" creationId="{5A06057D-40A3-B56E-E843-A13C77A0FC75}"/>
          </ac:picMkLst>
        </pc:picChg>
      </pc:sldChg>
      <pc:sldChg chg="del">
        <pc:chgData name="Mina Farmanbar" userId="2a1e0098-5dc4-4049-80c3-9d1d60d2f212" providerId="ADAL" clId="{64278084-285F-4189-B89E-184E9DB51269}" dt="2024-06-26T22:50:26.682" v="360" actId="47"/>
        <pc:sldMkLst>
          <pc:docMk/>
          <pc:sldMk cId="4065385573" sldId="382"/>
        </pc:sldMkLst>
      </pc:sldChg>
      <pc:sldChg chg="del">
        <pc:chgData name="Mina Farmanbar" userId="2a1e0098-5dc4-4049-80c3-9d1d60d2f212" providerId="ADAL" clId="{64278084-285F-4189-B89E-184E9DB51269}" dt="2024-06-26T22:50:27.076" v="361" actId="47"/>
        <pc:sldMkLst>
          <pc:docMk/>
          <pc:sldMk cId="3722323887" sldId="383"/>
        </pc:sldMkLst>
      </pc:sldChg>
      <pc:sldChg chg="del">
        <pc:chgData name="Mina Farmanbar" userId="2a1e0098-5dc4-4049-80c3-9d1d60d2f212" providerId="ADAL" clId="{64278084-285F-4189-B89E-184E9DB51269}" dt="2024-06-26T22:50:27.706" v="362" actId="47"/>
        <pc:sldMkLst>
          <pc:docMk/>
          <pc:sldMk cId="942859906" sldId="384"/>
        </pc:sldMkLst>
      </pc:sldChg>
      <pc:sldChg chg="modSp mod modNotesTx">
        <pc:chgData name="Mina Farmanbar" userId="2a1e0098-5dc4-4049-80c3-9d1d60d2f212" providerId="ADAL" clId="{64278084-285F-4189-B89E-184E9DB51269}" dt="2024-06-26T22:56:54.324" v="393" actId="27636"/>
        <pc:sldMkLst>
          <pc:docMk/>
          <pc:sldMk cId="2992005053" sldId="386"/>
        </pc:sldMkLst>
        <pc:spChg chg="mod">
          <ac:chgData name="Mina Farmanbar" userId="2a1e0098-5dc4-4049-80c3-9d1d60d2f212" providerId="ADAL" clId="{64278084-285F-4189-B89E-184E9DB51269}" dt="2024-06-26T22:56:54.324" v="393" actId="27636"/>
          <ac:spMkLst>
            <pc:docMk/>
            <pc:sldMk cId="2992005053" sldId="386"/>
            <ac:spMk id="4" creationId="{5B931490-C9ED-96C9-F096-E0E231EFE937}"/>
          </ac:spMkLst>
        </pc:spChg>
        <pc:spChg chg="mod">
          <ac:chgData name="Mina Farmanbar" userId="2a1e0098-5dc4-4049-80c3-9d1d60d2f212" providerId="ADAL" clId="{64278084-285F-4189-B89E-184E9DB51269}" dt="2024-06-26T22:31:27.288" v="156" actId="6549"/>
          <ac:spMkLst>
            <pc:docMk/>
            <pc:sldMk cId="2992005053" sldId="386"/>
            <ac:spMk id="6" creationId="{406A5BB2-D05B-64E8-E64B-70EA10C0E316}"/>
          </ac:spMkLst>
        </pc:spChg>
      </pc:sldChg>
      <pc:sldChg chg="modSp mod">
        <pc:chgData name="Mina Farmanbar" userId="2a1e0098-5dc4-4049-80c3-9d1d60d2f212" providerId="ADAL" clId="{64278084-285F-4189-B89E-184E9DB51269}" dt="2024-06-26T22:57:13.830" v="394" actId="207"/>
        <pc:sldMkLst>
          <pc:docMk/>
          <pc:sldMk cId="3943987486" sldId="387"/>
        </pc:sldMkLst>
        <pc:spChg chg="mod">
          <ac:chgData name="Mina Farmanbar" userId="2a1e0098-5dc4-4049-80c3-9d1d60d2f212" providerId="ADAL" clId="{64278084-285F-4189-B89E-184E9DB51269}" dt="2024-06-26T22:57:13.830" v="394" actId="207"/>
          <ac:spMkLst>
            <pc:docMk/>
            <pc:sldMk cId="3943987486" sldId="387"/>
            <ac:spMk id="4" creationId="{5B931490-C9ED-96C9-F096-E0E231EFE937}"/>
          </ac:spMkLst>
        </pc:spChg>
        <pc:spChg chg="mod">
          <ac:chgData name="Mina Farmanbar" userId="2a1e0098-5dc4-4049-80c3-9d1d60d2f212" providerId="ADAL" clId="{64278084-285F-4189-B89E-184E9DB51269}" dt="2024-06-26T22:41:03.205" v="324" actId="6549"/>
          <ac:spMkLst>
            <pc:docMk/>
            <pc:sldMk cId="3943987486" sldId="387"/>
            <ac:spMk id="6" creationId="{406A5BB2-D05B-64E8-E64B-70EA10C0E316}"/>
          </ac:spMkLst>
        </pc:spChg>
      </pc:sldChg>
      <pc:sldChg chg="addSp delSp modSp del mod modNotesTx">
        <pc:chgData name="Mina Farmanbar" userId="2a1e0098-5dc4-4049-80c3-9d1d60d2f212" providerId="ADAL" clId="{64278084-285F-4189-B89E-184E9DB51269}" dt="2024-06-26T23:04:45.169" v="445" actId="47"/>
        <pc:sldMkLst>
          <pc:docMk/>
          <pc:sldMk cId="1002586771" sldId="388"/>
        </pc:sldMkLst>
        <pc:spChg chg="del mod">
          <ac:chgData name="Mina Farmanbar" userId="2a1e0098-5dc4-4049-80c3-9d1d60d2f212" providerId="ADAL" clId="{64278084-285F-4189-B89E-184E9DB51269}" dt="2024-06-26T22:45:50.519" v="326" actId="22"/>
          <ac:spMkLst>
            <pc:docMk/>
            <pc:sldMk cId="1002586771" sldId="388"/>
            <ac:spMk id="4" creationId="{5B931490-C9ED-96C9-F096-E0E231EFE937}"/>
          </ac:spMkLst>
        </pc:spChg>
        <pc:spChg chg="mod">
          <ac:chgData name="Mina Farmanbar" userId="2a1e0098-5dc4-4049-80c3-9d1d60d2f212" providerId="ADAL" clId="{64278084-285F-4189-B89E-184E9DB51269}" dt="2024-06-26T22:46:29.504" v="337" actId="20577"/>
          <ac:spMkLst>
            <pc:docMk/>
            <pc:sldMk cId="1002586771" sldId="388"/>
            <ac:spMk id="6" creationId="{406A5BB2-D05B-64E8-E64B-70EA10C0E316}"/>
          </ac:spMkLst>
        </pc:spChg>
        <pc:picChg chg="add mod ord">
          <ac:chgData name="Mina Farmanbar" userId="2a1e0098-5dc4-4049-80c3-9d1d60d2f212" providerId="ADAL" clId="{64278084-285F-4189-B89E-184E9DB51269}" dt="2024-06-26T22:45:56.251" v="328" actId="1076"/>
          <ac:picMkLst>
            <pc:docMk/>
            <pc:sldMk cId="1002586771" sldId="388"/>
            <ac:picMk id="3" creationId="{08EDE0F1-B3AF-93B4-74DE-2493FD0D69D9}"/>
          </ac:picMkLst>
        </pc:picChg>
      </pc:sldChg>
      <pc:sldChg chg="addSp modSp add del mod modNotesTx">
        <pc:chgData name="Mina Farmanbar" userId="2a1e0098-5dc4-4049-80c3-9d1d60d2f212" providerId="ADAL" clId="{64278084-285F-4189-B89E-184E9DB51269}" dt="2024-06-26T23:04:54.294" v="450" actId="47"/>
        <pc:sldMkLst>
          <pc:docMk/>
          <pc:sldMk cId="1428217582" sldId="389"/>
        </pc:sldMkLst>
        <pc:spChg chg="mod">
          <ac:chgData name="Mina Farmanbar" userId="2a1e0098-5dc4-4049-80c3-9d1d60d2f212" providerId="ADAL" clId="{64278084-285F-4189-B89E-184E9DB51269}" dt="2024-06-26T22:48:08.020" v="346" actId="6549"/>
          <ac:spMkLst>
            <pc:docMk/>
            <pc:sldMk cId="1428217582" sldId="389"/>
            <ac:spMk id="4" creationId="{5B931490-C9ED-96C9-F096-E0E231EFE937}"/>
          </ac:spMkLst>
        </pc:spChg>
        <pc:spChg chg="mod">
          <ac:chgData name="Mina Farmanbar" userId="2a1e0098-5dc4-4049-80c3-9d1d60d2f212" providerId="ADAL" clId="{64278084-285F-4189-B89E-184E9DB51269}" dt="2024-06-26T22:48:18.168" v="349"/>
          <ac:spMkLst>
            <pc:docMk/>
            <pc:sldMk cId="1428217582" sldId="389"/>
            <ac:spMk id="6" creationId="{406A5BB2-D05B-64E8-E64B-70EA10C0E316}"/>
          </ac:spMkLst>
        </pc:spChg>
        <pc:picChg chg="add mod">
          <ac:chgData name="Mina Farmanbar" userId="2a1e0098-5dc4-4049-80c3-9d1d60d2f212" providerId="ADAL" clId="{64278084-285F-4189-B89E-184E9DB51269}" dt="2024-06-26T22:48:13.023" v="348" actId="1076"/>
          <ac:picMkLst>
            <pc:docMk/>
            <pc:sldMk cId="1428217582" sldId="389"/>
            <ac:picMk id="3" creationId="{AD96703E-F6F6-68EE-FFFC-FFFFA8A8D08C}"/>
          </ac:picMkLst>
        </pc:picChg>
      </pc:sldChg>
      <pc:sldChg chg="del">
        <pc:chgData name="Mina Farmanbar" userId="2a1e0098-5dc4-4049-80c3-9d1d60d2f212" providerId="ADAL" clId="{64278084-285F-4189-B89E-184E9DB51269}" dt="2024-06-26T22:50:28.179" v="363" actId="47"/>
        <pc:sldMkLst>
          <pc:docMk/>
          <pc:sldMk cId="4072366101" sldId="390"/>
        </pc:sldMkLst>
      </pc:sldChg>
      <pc:sldChg chg="add del">
        <pc:chgData name="Mina Farmanbar" userId="2a1e0098-5dc4-4049-80c3-9d1d60d2f212" providerId="ADAL" clId="{64278084-285F-4189-B89E-184E9DB51269}" dt="2024-06-26T23:04:48.237" v="447" actId="47"/>
        <pc:sldMkLst>
          <pc:docMk/>
          <pc:sldMk cId="4251321968" sldId="391"/>
        </pc:sldMkLst>
      </pc:sldChg>
      <pc:sldChg chg="addSp modSp add mod modNotesTx">
        <pc:chgData name="Mina Farmanbar" userId="2a1e0098-5dc4-4049-80c3-9d1d60d2f212" providerId="ADAL" clId="{64278084-285F-4189-B89E-184E9DB51269}" dt="2024-06-26T22:29:48.321" v="141" actId="1076"/>
        <pc:sldMkLst>
          <pc:docMk/>
          <pc:sldMk cId="2605103196" sldId="392"/>
        </pc:sldMkLst>
        <pc:spChg chg="add mod">
          <ac:chgData name="Mina Farmanbar" userId="2a1e0098-5dc4-4049-80c3-9d1d60d2f212" providerId="ADAL" clId="{64278084-285F-4189-B89E-184E9DB51269}" dt="2024-06-26T22:24:26.552" v="73" actId="17032"/>
          <ac:spMkLst>
            <pc:docMk/>
            <pc:sldMk cId="2605103196" sldId="392"/>
            <ac:spMk id="2" creationId="{9C0C2258-E81C-E03B-4C92-D1263CB3ACE6}"/>
          </ac:spMkLst>
        </pc:spChg>
        <pc:spChg chg="add mod">
          <ac:chgData name="Mina Farmanbar" userId="2a1e0098-5dc4-4049-80c3-9d1d60d2f212" providerId="ADAL" clId="{64278084-285F-4189-B89E-184E9DB51269}" dt="2024-06-26T22:29:48.321" v="141" actId="1076"/>
          <ac:spMkLst>
            <pc:docMk/>
            <pc:sldMk cId="2605103196" sldId="392"/>
            <ac:spMk id="8" creationId="{5834D3FF-8531-4C73-333B-836F4D84416B}"/>
          </ac:spMkLst>
        </pc:spChg>
        <pc:cxnChg chg="add mod">
          <ac:chgData name="Mina Farmanbar" userId="2a1e0098-5dc4-4049-80c3-9d1d60d2f212" providerId="ADAL" clId="{64278084-285F-4189-B89E-184E9DB51269}" dt="2024-06-26T22:28:18.209" v="94" actId="208"/>
          <ac:cxnSpMkLst>
            <pc:docMk/>
            <pc:sldMk cId="2605103196" sldId="392"/>
            <ac:cxnSpMk id="4" creationId="{D98942B9-C1CD-AE74-E319-0421646DD231}"/>
          </ac:cxnSpMkLst>
        </pc:cxnChg>
      </pc:sldChg>
      <pc:sldChg chg="addSp delSp modSp add mod modNotesTx">
        <pc:chgData name="Mina Farmanbar" userId="2a1e0098-5dc4-4049-80c3-9d1d60d2f212" providerId="ADAL" clId="{64278084-285F-4189-B89E-184E9DB51269}" dt="2024-06-26T22:33:05.930" v="157"/>
        <pc:sldMkLst>
          <pc:docMk/>
          <pc:sldMk cId="1658349680" sldId="393"/>
        </pc:sldMkLst>
        <pc:spChg chg="mod">
          <ac:chgData name="Mina Farmanbar" userId="2a1e0098-5dc4-4049-80c3-9d1d60d2f212" providerId="ADAL" clId="{64278084-285F-4189-B89E-184E9DB51269}" dt="2024-06-26T22:26:30.884" v="81" actId="14100"/>
          <ac:spMkLst>
            <pc:docMk/>
            <pc:sldMk cId="1658349680" sldId="393"/>
            <ac:spMk id="2" creationId="{9C0C2258-E81C-E03B-4C92-D1263CB3ACE6}"/>
          </ac:spMkLst>
        </pc:spChg>
        <pc:spChg chg="add del mod">
          <ac:chgData name="Mina Farmanbar" userId="2a1e0098-5dc4-4049-80c3-9d1d60d2f212" providerId="ADAL" clId="{64278084-285F-4189-B89E-184E9DB51269}" dt="2024-06-26T22:29:53.822" v="142" actId="478"/>
          <ac:spMkLst>
            <pc:docMk/>
            <pc:sldMk cId="1658349680" sldId="393"/>
            <ac:spMk id="8" creationId="{DE4DD0C3-0628-5954-90D7-7A942452C556}"/>
          </ac:spMkLst>
        </pc:spChg>
        <pc:spChg chg="add mod">
          <ac:chgData name="Mina Farmanbar" userId="2a1e0098-5dc4-4049-80c3-9d1d60d2f212" providerId="ADAL" clId="{64278084-285F-4189-B89E-184E9DB51269}" dt="2024-06-26T22:30:30.854" v="151" actId="20577"/>
          <ac:spMkLst>
            <pc:docMk/>
            <pc:sldMk cId="1658349680" sldId="393"/>
            <ac:spMk id="9" creationId="{9E38F2F9-8D48-7C5E-077E-CB5BE0B8D227}"/>
          </ac:spMkLst>
        </pc:spChg>
        <pc:cxnChg chg="add mod">
          <ac:chgData name="Mina Farmanbar" userId="2a1e0098-5dc4-4049-80c3-9d1d60d2f212" providerId="ADAL" clId="{64278084-285F-4189-B89E-184E9DB51269}" dt="2024-06-26T22:28:05.724" v="93" actId="208"/>
          <ac:cxnSpMkLst>
            <pc:docMk/>
            <pc:sldMk cId="1658349680" sldId="393"/>
            <ac:cxnSpMk id="3" creationId="{57DB49F0-6CF9-154C-F97A-2CCEF97B9571}"/>
          </ac:cxnSpMkLst>
        </pc:cxnChg>
        <pc:cxnChg chg="del mod">
          <ac:chgData name="Mina Farmanbar" userId="2a1e0098-5dc4-4049-80c3-9d1d60d2f212" providerId="ADAL" clId="{64278084-285F-4189-B89E-184E9DB51269}" dt="2024-06-26T22:26:22.618" v="79" actId="478"/>
          <ac:cxnSpMkLst>
            <pc:docMk/>
            <pc:sldMk cId="1658349680" sldId="393"/>
            <ac:cxnSpMk id="4" creationId="{D98942B9-C1CD-AE74-E319-0421646DD231}"/>
          </ac:cxnSpMkLst>
        </pc:cxnChg>
      </pc:sldChg>
      <pc:sldChg chg="modSp add mod">
        <pc:chgData name="Mina Farmanbar" userId="2a1e0098-5dc4-4049-80c3-9d1d60d2f212" providerId="ADAL" clId="{64278084-285F-4189-B89E-184E9DB51269}" dt="2024-06-26T22:40:14.785" v="302" actId="207"/>
        <pc:sldMkLst>
          <pc:docMk/>
          <pc:sldMk cId="676104683" sldId="394"/>
        </pc:sldMkLst>
        <pc:spChg chg="mod">
          <ac:chgData name="Mina Farmanbar" userId="2a1e0098-5dc4-4049-80c3-9d1d60d2f212" providerId="ADAL" clId="{64278084-285F-4189-B89E-184E9DB51269}" dt="2024-06-26T22:40:14.785" v="302" actId="207"/>
          <ac:spMkLst>
            <pc:docMk/>
            <pc:sldMk cId="676104683" sldId="394"/>
            <ac:spMk id="4" creationId="{5B931490-C9ED-96C9-F096-E0E231EFE937}"/>
          </ac:spMkLst>
        </pc:spChg>
        <pc:spChg chg="mod">
          <ac:chgData name="Mina Farmanbar" userId="2a1e0098-5dc4-4049-80c3-9d1d60d2f212" providerId="ADAL" clId="{64278084-285F-4189-B89E-184E9DB51269}" dt="2024-06-26T22:36:40.388" v="211" actId="20577"/>
          <ac:spMkLst>
            <pc:docMk/>
            <pc:sldMk cId="676104683" sldId="394"/>
            <ac:spMk id="6" creationId="{406A5BB2-D05B-64E8-E64B-70EA10C0E316}"/>
          </ac:spMkLst>
        </pc:spChg>
      </pc:sldChg>
      <pc:sldChg chg="addSp delSp modSp add del mod modNotesTx">
        <pc:chgData name="Mina Farmanbar" userId="2a1e0098-5dc4-4049-80c3-9d1d60d2f212" providerId="ADAL" clId="{64278084-285F-4189-B89E-184E9DB51269}" dt="2024-06-26T23:04:53.588" v="449" actId="47"/>
        <pc:sldMkLst>
          <pc:docMk/>
          <pc:sldMk cId="4138076296" sldId="395"/>
        </pc:sldMkLst>
        <pc:picChg chg="del">
          <ac:chgData name="Mina Farmanbar" userId="2a1e0098-5dc4-4049-80c3-9d1d60d2f212" providerId="ADAL" clId="{64278084-285F-4189-B89E-184E9DB51269}" dt="2024-06-26T22:49:27.116" v="355" actId="478"/>
          <ac:picMkLst>
            <pc:docMk/>
            <pc:sldMk cId="4138076296" sldId="395"/>
            <ac:picMk id="3" creationId="{AD96703E-F6F6-68EE-FFFC-FFFFA8A8D08C}"/>
          </ac:picMkLst>
        </pc:picChg>
        <pc:picChg chg="add mod">
          <ac:chgData name="Mina Farmanbar" userId="2a1e0098-5dc4-4049-80c3-9d1d60d2f212" providerId="ADAL" clId="{64278084-285F-4189-B89E-184E9DB51269}" dt="2024-06-26T22:49:32.092" v="358" actId="1076"/>
          <ac:picMkLst>
            <pc:docMk/>
            <pc:sldMk cId="4138076296" sldId="395"/>
            <ac:picMk id="7" creationId="{1EFE720B-D178-DA6B-D261-6D3D16237FDC}"/>
          </ac:picMkLst>
        </pc:picChg>
      </pc:sldChg>
      <pc:sldChg chg="modSp add mod">
        <pc:chgData name="Mina Farmanbar" userId="2a1e0098-5dc4-4049-80c3-9d1d60d2f212" providerId="ADAL" clId="{64278084-285F-4189-B89E-184E9DB51269}" dt="2024-06-26T22:52:24.775" v="388" actId="5793"/>
        <pc:sldMkLst>
          <pc:docMk/>
          <pc:sldMk cId="2236246349" sldId="396"/>
        </pc:sldMkLst>
        <pc:spChg chg="mod">
          <ac:chgData name="Mina Farmanbar" userId="2a1e0098-5dc4-4049-80c3-9d1d60d2f212" providerId="ADAL" clId="{64278084-285F-4189-B89E-184E9DB51269}" dt="2024-06-26T22:52:12.918" v="386" actId="207"/>
          <ac:spMkLst>
            <pc:docMk/>
            <pc:sldMk cId="2236246349" sldId="396"/>
            <ac:spMk id="4" creationId="{5B931490-C9ED-96C9-F096-E0E231EFE937}"/>
          </ac:spMkLst>
        </pc:spChg>
        <pc:spChg chg="mod">
          <ac:chgData name="Mina Farmanbar" userId="2a1e0098-5dc4-4049-80c3-9d1d60d2f212" providerId="ADAL" clId="{64278084-285F-4189-B89E-184E9DB51269}" dt="2024-06-26T22:52:24.775" v="388" actId="5793"/>
          <ac:spMkLst>
            <pc:docMk/>
            <pc:sldMk cId="2236246349" sldId="396"/>
            <ac:spMk id="6" creationId="{406A5BB2-D05B-64E8-E64B-70EA10C0E316}"/>
          </ac:spMkLst>
        </pc:spChg>
      </pc:sldChg>
      <pc:sldChg chg="addSp delSp modSp add mod modNotesTx">
        <pc:chgData name="Mina Farmanbar" userId="2a1e0098-5dc4-4049-80c3-9d1d60d2f212" providerId="ADAL" clId="{64278084-285F-4189-B89E-184E9DB51269}" dt="2024-06-26T23:01:22.717" v="416"/>
        <pc:sldMkLst>
          <pc:docMk/>
          <pc:sldMk cId="580430882" sldId="397"/>
        </pc:sldMkLst>
        <pc:spChg chg="del mod">
          <ac:chgData name="Mina Farmanbar" userId="2a1e0098-5dc4-4049-80c3-9d1d60d2f212" providerId="ADAL" clId="{64278084-285F-4189-B89E-184E9DB51269}" dt="2024-06-26T22:57:32.953" v="397" actId="22"/>
          <ac:spMkLst>
            <pc:docMk/>
            <pc:sldMk cId="580430882" sldId="397"/>
            <ac:spMk id="4" creationId="{5B931490-C9ED-96C9-F096-E0E231EFE937}"/>
          </ac:spMkLst>
        </pc:spChg>
        <pc:spChg chg="add del mod">
          <ac:chgData name="Mina Farmanbar" userId="2a1e0098-5dc4-4049-80c3-9d1d60d2f212" providerId="ADAL" clId="{64278084-285F-4189-B89E-184E9DB51269}" dt="2024-06-26T22:58:18.751" v="399"/>
          <ac:spMkLst>
            <pc:docMk/>
            <pc:sldMk cId="580430882" sldId="397"/>
            <ac:spMk id="8" creationId="{1C405348-38D1-7CB4-D59B-942487D2F390}"/>
          </ac:spMkLst>
        </pc:spChg>
        <pc:picChg chg="add del mod ord">
          <ac:chgData name="Mina Farmanbar" userId="2a1e0098-5dc4-4049-80c3-9d1d60d2f212" providerId="ADAL" clId="{64278084-285F-4189-B89E-184E9DB51269}" dt="2024-06-26T22:58:18.367" v="398" actId="478"/>
          <ac:picMkLst>
            <pc:docMk/>
            <pc:sldMk cId="580430882" sldId="397"/>
            <ac:picMk id="3" creationId="{9CABE1BE-62F8-381D-DC5E-8EDCC46FD2DD}"/>
          </ac:picMkLst>
        </pc:picChg>
        <pc:picChg chg="add mod">
          <ac:chgData name="Mina Farmanbar" userId="2a1e0098-5dc4-4049-80c3-9d1d60d2f212" providerId="ADAL" clId="{64278084-285F-4189-B89E-184E9DB51269}" dt="2024-06-26T22:58:24.259" v="403" actId="1076"/>
          <ac:picMkLst>
            <pc:docMk/>
            <pc:sldMk cId="580430882" sldId="397"/>
            <ac:picMk id="10" creationId="{6300C148-06C1-E59A-B80F-92E60FF540DA}"/>
          </ac:picMkLst>
        </pc:picChg>
      </pc:sldChg>
      <pc:sldChg chg="addSp delSp modSp new mod modNotesTx">
        <pc:chgData name="Mina Farmanbar" userId="2a1e0098-5dc4-4049-80c3-9d1d60d2f212" providerId="ADAL" clId="{64278084-285F-4189-B89E-184E9DB51269}" dt="2024-06-26T23:04:21.081" v="440"/>
        <pc:sldMkLst>
          <pc:docMk/>
          <pc:sldMk cId="1146084108" sldId="398"/>
        </pc:sldMkLst>
        <pc:spChg chg="mod">
          <ac:chgData name="Mina Farmanbar" userId="2a1e0098-5dc4-4049-80c3-9d1d60d2f212" providerId="ADAL" clId="{64278084-285F-4189-B89E-184E9DB51269}" dt="2024-06-26T23:03:31.519" v="426" actId="6549"/>
          <ac:spMkLst>
            <pc:docMk/>
            <pc:sldMk cId="1146084108" sldId="398"/>
            <ac:spMk id="2" creationId="{88CFE675-1688-90C2-AF16-A05A59793FCD}"/>
          </ac:spMkLst>
        </pc:spChg>
        <pc:spChg chg="add del mod">
          <ac:chgData name="Mina Farmanbar" userId="2a1e0098-5dc4-4049-80c3-9d1d60d2f212" providerId="ADAL" clId="{64278084-285F-4189-B89E-184E9DB51269}" dt="2024-06-26T23:04:10.062" v="439" actId="14100"/>
          <ac:spMkLst>
            <pc:docMk/>
            <pc:sldMk cId="1146084108" sldId="398"/>
            <ac:spMk id="3" creationId="{99399616-A23D-1BD8-AFD7-B98097F35D40}"/>
          </ac:spMkLst>
        </pc:spChg>
        <pc:spChg chg="del">
          <ac:chgData name="Mina Farmanbar" userId="2a1e0098-5dc4-4049-80c3-9d1d60d2f212" providerId="ADAL" clId="{64278084-285F-4189-B89E-184E9DB51269}" dt="2024-06-26T23:03:10.872" v="422" actId="478"/>
          <ac:spMkLst>
            <pc:docMk/>
            <pc:sldMk cId="1146084108" sldId="398"/>
            <ac:spMk id="4" creationId="{EF736A8D-2FCD-A880-3CD8-342DEE3E43F0}"/>
          </ac:spMkLst>
        </pc:spChg>
        <pc:spChg chg="add mod">
          <ac:chgData name="Mina Farmanbar" userId="2a1e0098-5dc4-4049-80c3-9d1d60d2f212" providerId="ADAL" clId="{64278084-285F-4189-B89E-184E9DB51269}" dt="2024-06-26T23:03:40.227" v="428"/>
          <ac:spMkLst>
            <pc:docMk/>
            <pc:sldMk cId="1146084108" sldId="398"/>
            <ac:spMk id="6" creationId="{8C209B9B-C8E0-3D0C-D3D0-76B4D20D36BB}"/>
          </ac:spMkLst>
        </pc:spChg>
      </pc:sldChg>
      <pc:sldChg chg="add ord modNotesTx">
        <pc:chgData name="Mina Farmanbar" userId="2a1e0098-5dc4-4049-80c3-9d1d60d2f212" providerId="ADAL" clId="{64278084-285F-4189-B89E-184E9DB51269}" dt="2024-06-26T23:04:41.793" v="444"/>
        <pc:sldMkLst>
          <pc:docMk/>
          <pc:sldMk cId="1432508895" sldId="399"/>
        </pc:sldMkLst>
      </pc:sldChg>
    </pc:docChg>
  </pc:docChgLst>
  <pc:docChgLst>
    <pc:chgData name="Mina Farmanbar" userId="2a1e0098-5dc4-4049-80c3-9d1d60d2f212" providerId="ADAL" clId="{224FD7B0-FC25-4A0E-8A56-B6BB972141F3}"/>
    <pc:docChg chg="undo redo custSel addSld delSld modSld sldOrd">
      <pc:chgData name="Mina Farmanbar" userId="2a1e0098-5dc4-4049-80c3-9d1d60d2f212" providerId="ADAL" clId="{224FD7B0-FC25-4A0E-8A56-B6BB972141F3}" dt="2024-07-17T12:12:05.387" v="2069" actId="1076"/>
      <pc:docMkLst>
        <pc:docMk/>
      </pc:docMkLst>
      <pc:sldChg chg="del">
        <pc:chgData name="Mina Farmanbar" userId="2a1e0098-5dc4-4049-80c3-9d1d60d2f212" providerId="ADAL" clId="{224FD7B0-FC25-4A0E-8A56-B6BB972141F3}" dt="2024-06-26T23:33:05.254" v="17" actId="47"/>
        <pc:sldMkLst>
          <pc:docMk/>
          <pc:sldMk cId="2903726376" sldId="352"/>
        </pc:sldMkLst>
      </pc:sldChg>
      <pc:sldChg chg="modSp mod modNotesTx">
        <pc:chgData name="Mina Farmanbar" userId="2a1e0098-5dc4-4049-80c3-9d1d60d2f212" providerId="ADAL" clId="{224FD7B0-FC25-4A0E-8A56-B6BB972141F3}" dt="2024-07-02T12:48:11.541" v="1251" actId="962"/>
        <pc:sldMkLst>
          <pc:docMk/>
          <pc:sldMk cId="3518625769" sldId="370"/>
        </pc:sldMkLst>
        <pc:spChg chg="mod">
          <ac:chgData name="Mina Farmanbar" userId="2a1e0098-5dc4-4049-80c3-9d1d60d2f212" providerId="ADAL" clId="{224FD7B0-FC25-4A0E-8A56-B6BB972141F3}" dt="2024-06-26T23:28:37.652" v="3" actId="6549"/>
          <ac:spMkLst>
            <pc:docMk/>
            <pc:sldMk cId="3518625769" sldId="370"/>
            <ac:spMk id="2" creationId="{94DB8287-6178-6F17-1E2E-A7D1BE0828BB}"/>
          </ac:spMkLst>
        </pc:spChg>
        <pc:spChg chg="mod">
          <ac:chgData name="Mina Farmanbar" userId="2a1e0098-5dc4-4049-80c3-9d1d60d2f212" providerId="ADAL" clId="{224FD7B0-FC25-4A0E-8A56-B6BB972141F3}" dt="2024-07-02T12:48:09.828" v="1250" actId="962"/>
          <ac:spMkLst>
            <pc:docMk/>
            <pc:sldMk cId="3518625769" sldId="370"/>
            <ac:spMk id="11" creationId="{4AB6F9B5-A4CD-2F02-8845-F450E58B77D1}"/>
          </ac:spMkLst>
        </pc:spChg>
        <pc:grpChg chg="mod">
          <ac:chgData name="Mina Farmanbar" userId="2a1e0098-5dc4-4049-80c3-9d1d60d2f212" providerId="ADAL" clId="{224FD7B0-FC25-4A0E-8A56-B6BB972141F3}" dt="2024-07-02T12:48:11.541" v="1251" actId="962"/>
          <ac:grpSpMkLst>
            <pc:docMk/>
            <pc:sldMk cId="3518625769" sldId="370"/>
            <ac:grpSpMk id="99" creationId="{AB54A4D0-9FA2-CADF-FC5D-CC07063F8E72}"/>
          </ac:grpSpMkLst>
        </pc:grpChg>
      </pc:sldChg>
      <pc:sldChg chg="addSp delSp modSp del mod modNotesTx">
        <pc:chgData name="Mina Farmanbar" userId="2a1e0098-5dc4-4049-80c3-9d1d60d2f212" providerId="ADAL" clId="{224FD7B0-FC25-4A0E-8A56-B6BB972141F3}" dt="2024-06-27T22:06:05.039" v="1018" actId="47"/>
        <pc:sldMkLst>
          <pc:docMk/>
          <pc:sldMk cId="1552856461" sldId="380"/>
        </pc:sldMkLst>
        <pc:picChg chg="add del">
          <ac:chgData name="Mina Farmanbar" userId="2a1e0098-5dc4-4049-80c3-9d1d60d2f212" providerId="ADAL" clId="{224FD7B0-FC25-4A0E-8A56-B6BB972141F3}" dt="2024-06-26T23:31:33.037" v="9" actId="478"/>
          <ac:picMkLst>
            <pc:docMk/>
            <pc:sldMk cId="1552856461" sldId="380"/>
            <ac:picMk id="3" creationId="{3F41B933-75C6-53F0-4AF3-D7B9BFE589E2}"/>
          </ac:picMkLst>
        </pc:picChg>
        <pc:picChg chg="add mod">
          <ac:chgData name="Mina Farmanbar" userId="2a1e0098-5dc4-4049-80c3-9d1d60d2f212" providerId="ADAL" clId="{224FD7B0-FC25-4A0E-8A56-B6BB972141F3}" dt="2024-06-26T23:31:38.306" v="14" actId="1076"/>
          <ac:picMkLst>
            <pc:docMk/>
            <pc:sldMk cId="1552856461" sldId="380"/>
            <ac:picMk id="7" creationId="{F4E73CCC-F655-FA7F-E7FB-15C79E62E7ED}"/>
          </ac:picMkLst>
        </pc:picChg>
        <pc:picChg chg="del">
          <ac:chgData name="Mina Farmanbar" userId="2a1e0098-5dc4-4049-80c3-9d1d60d2f212" providerId="ADAL" clId="{224FD7B0-FC25-4A0E-8A56-B6BB972141F3}" dt="2024-06-26T23:30:03.902" v="5" actId="478"/>
          <ac:picMkLst>
            <pc:docMk/>
            <pc:sldMk cId="1552856461" sldId="380"/>
            <ac:picMk id="8" creationId="{5DCD0DE1-B460-592A-3820-492BF91405DC}"/>
          </ac:picMkLst>
        </pc:picChg>
      </pc:sldChg>
      <pc:sldChg chg="del">
        <pc:chgData name="Mina Farmanbar" userId="2a1e0098-5dc4-4049-80c3-9d1d60d2f212" providerId="ADAL" clId="{224FD7B0-FC25-4A0E-8A56-B6BB972141F3}" dt="2024-06-26T23:33:00.138" v="15" actId="47"/>
        <pc:sldMkLst>
          <pc:docMk/>
          <pc:sldMk cId="1994509248" sldId="381"/>
        </pc:sldMkLst>
      </pc:sldChg>
      <pc:sldChg chg="del">
        <pc:chgData name="Mina Farmanbar" userId="2a1e0098-5dc4-4049-80c3-9d1d60d2f212" providerId="ADAL" clId="{224FD7B0-FC25-4A0E-8A56-B6BB972141F3}" dt="2024-06-26T23:33:00.138" v="15" actId="47"/>
        <pc:sldMkLst>
          <pc:docMk/>
          <pc:sldMk cId="2992005053" sldId="386"/>
        </pc:sldMkLst>
      </pc:sldChg>
      <pc:sldChg chg="modSp mod">
        <pc:chgData name="Mina Farmanbar" userId="2a1e0098-5dc4-4049-80c3-9d1d60d2f212" providerId="ADAL" clId="{224FD7B0-FC25-4A0E-8A56-B6BB972141F3}" dt="2024-06-28T16:07:01.920" v="1127" actId="20577"/>
        <pc:sldMkLst>
          <pc:docMk/>
          <pc:sldMk cId="3943987486" sldId="387"/>
        </pc:sldMkLst>
        <pc:spChg chg="mod">
          <ac:chgData name="Mina Farmanbar" userId="2a1e0098-5dc4-4049-80c3-9d1d60d2f212" providerId="ADAL" clId="{224FD7B0-FC25-4A0E-8A56-B6BB972141F3}" dt="2024-06-28T16:07:01.920" v="1127" actId="20577"/>
          <ac:spMkLst>
            <pc:docMk/>
            <pc:sldMk cId="3943987486" sldId="387"/>
            <ac:spMk id="4" creationId="{5B931490-C9ED-96C9-F096-E0E231EFE937}"/>
          </ac:spMkLst>
        </pc:spChg>
        <pc:spChg chg="mod">
          <ac:chgData name="Mina Farmanbar" userId="2a1e0098-5dc4-4049-80c3-9d1d60d2f212" providerId="ADAL" clId="{224FD7B0-FC25-4A0E-8A56-B6BB972141F3}" dt="2024-06-27T20:37:56.976" v="783" actId="255"/>
          <ac:spMkLst>
            <pc:docMk/>
            <pc:sldMk cId="3943987486" sldId="387"/>
            <ac:spMk id="6" creationId="{406A5BB2-D05B-64E8-E64B-70EA10C0E316}"/>
          </ac:spMkLst>
        </pc:spChg>
      </pc:sldChg>
      <pc:sldChg chg="del">
        <pc:chgData name="Mina Farmanbar" userId="2a1e0098-5dc4-4049-80c3-9d1d60d2f212" providerId="ADAL" clId="{224FD7B0-FC25-4A0E-8A56-B6BB972141F3}" dt="2024-06-26T23:33:03.472" v="16" actId="47"/>
        <pc:sldMkLst>
          <pc:docMk/>
          <pc:sldMk cId="1002586771" sldId="388"/>
        </pc:sldMkLst>
      </pc:sldChg>
      <pc:sldChg chg="addSp delSp modSp add mod modNotesTx">
        <pc:chgData name="Mina Farmanbar" userId="2a1e0098-5dc4-4049-80c3-9d1d60d2f212" providerId="ADAL" clId="{224FD7B0-FC25-4A0E-8A56-B6BB972141F3}" dt="2024-07-17T10:57:03.237" v="1591" actId="478"/>
        <pc:sldMkLst>
          <pc:docMk/>
          <pc:sldMk cId="1704321823" sldId="388"/>
        </pc:sldMkLst>
        <pc:spChg chg="del mod">
          <ac:chgData name="Mina Farmanbar" userId="2a1e0098-5dc4-4049-80c3-9d1d60d2f212" providerId="ADAL" clId="{224FD7B0-FC25-4A0E-8A56-B6BB972141F3}" dt="2024-07-17T10:57:03.237" v="1591" actId="478"/>
          <ac:spMkLst>
            <pc:docMk/>
            <pc:sldMk cId="1704321823" sldId="388"/>
            <ac:spMk id="4" creationId="{5B931490-C9ED-96C9-F096-E0E231EFE937}"/>
          </ac:spMkLst>
        </pc:spChg>
        <pc:spChg chg="mod">
          <ac:chgData name="Mina Farmanbar" userId="2a1e0098-5dc4-4049-80c3-9d1d60d2f212" providerId="ADAL" clId="{224FD7B0-FC25-4A0E-8A56-B6BB972141F3}" dt="2024-06-27T20:38:06.400" v="784" actId="108"/>
          <ac:spMkLst>
            <pc:docMk/>
            <pc:sldMk cId="1704321823" sldId="388"/>
            <ac:spMk id="6" creationId="{406A5BB2-D05B-64E8-E64B-70EA10C0E316}"/>
          </ac:spMkLst>
        </pc:spChg>
        <pc:spChg chg="add mod">
          <ac:chgData name="Mina Farmanbar" userId="2a1e0098-5dc4-4049-80c3-9d1d60d2f212" providerId="ADAL" clId="{224FD7B0-FC25-4A0E-8A56-B6BB972141F3}" dt="2024-06-27T20:36:44.242" v="770" actId="1076"/>
          <ac:spMkLst>
            <pc:docMk/>
            <pc:sldMk cId="1704321823" sldId="388"/>
            <ac:spMk id="7" creationId="{C255E411-5AEA-238A-CDF8-2E2B736D2877}"/>
          </ac:spMkLst>
        </pc:spChg>
        <pc:picChg chg="add mod">
          <ac:chgData name="Mina Farmanbar" userId="2a1e0098-5dc4-4049-80c3-9d1d60d2f212" providerId="ADAL" clId="{224FD7B0-FC25-4A0E-8A56-B6BB972141F3}" dt="2024-07-02T12:48:40.886" v="1260" actId="962"/>
          <ac:picMkLst>
            <pc:docMk/>
            <pc:sldMk cId="1704321823" sldId="388"/>
            <ac:picMk id="3" creationId="{A8A3058A-5E88-7332-BF9B-EAF7C4A0CBF5}"/>
          </ac:picMkLst>
        </pc:picChg>
      </pc:sldChg>
      <pc:sldChg chg="del">
        <pc:chgData name="Mina Farmanbar" userId="2a1e0098-5dc4-4049-80c3-9d1d60d2f212" providerId="ADAL" clId="{224FD7B0-FC25-4A0E-8A56-B6BB972141F3}" dt="2024-06-26T23:33:03.472" v="16" actId="47"/>
        <pc:sldMkLst>
          <pc:docMk/>
          <pc:sldMk cId="1428217582" sldId="389"/>
        </pc:sldMkLst>
      </pc:sldChg>
      <pc:sldChg chg="addSp delSp modSp new mod">
        <pc:chgData name="Mina Farmanbar" userId="2a1e0098-5dc4-4049-80c3-9d1d60d2f212" providerId="ADAL" clId="{224FD7B0-FC25-4A0E-8A56-B6BB972141F3}" dt="2024-07-17T10:58:52.680" v="1593" actId="478"/>
        <pc:sldMkLst>
          <pc:docMk/>
          <pc:sldMk cId="3636103429" sldId="389"/>
        </pc:sldMkLst>
        <pc:spChg chg="mod">
          <ac:chgData name="Mina Farmanbar" userId="2a1e0098-5dc4-4049-80c3-9d1d60d2f212" providerId="ADAL" clId="{224FD7B0-FC25-4A0E-8A56-B6BB972141F3}" dt="2024-07-02T12:51:59.104" v="1368" actId="1076"/>
          <ac:spMkLst>
            <pc:docMk/>
            <pc:sldMk cId="3636103429" sldId="389"/>
            <ac:spMk id="2" creationId="{9BC94C95-7A59-B0E4-7607-00CC06DCAA40}"/>
          </ac:spMkLst>
        </pc:spChg>
        <pc:spChg chg="del">
          <ac:chgData name="Mina Farmanbar" userId="2a1e0098-5dc4-4049-80c3-9d1d60d2f212" providerId="ADAL" clId="{224FD7B0-FC25-4A0E-8A56-B6BB972141F3}" dt="2024-07-17T10:58:51.624" v="1592" actId="478"/>
          <ac:spMkLst>
            <pc:docMk/>
            <pc:sldMk cId="3636103429" sldId="389"/>
            <ac:spMk id="3" creationId="{991B7ABC-CB00-CF6A-D8A2-797E3DCA7751}"/>
          </ac:spMkLst>
        </pc:spChg>
        <pc:spChg chg="del">
          <ac:chgData name="Mina Farmanbar" userId="2a1e0098-5dc4-4049-80c3-9d1d60d2f212" providerId="ADAL" clId="{224FD7B0-FC25-4A0E-8A56-B6BB972141F3}" dt="2024-07-17T10:58:52.680" v="1593" actId="478"/>
          <ac:spMkLst>
            <pc:docMk/>
            <pc:sldMk cId="3636103429" sldId="389"/>
            <ac:spMk id="4" creationId="{B9127BF8-191C-BE98-1B0D-2DCC00E25E04}"/>
          </ac:spMkLst>
        </pc:spChg>
        <pc:spChg chg="add mod">
          <ac:chgData name="Mina Farmanbar" userId="2a1e0098-5dc4-4049-80c3-9d1d60d2f212" providerId="ADAL" clId="{224FD7B0-FC25-4A0E-8A56-B6BB972141F3}" dt="2024-06-27T20:42:16.243" v="818" actId="1076"/>
          <ac:spMkLst>
            <pc:docMk/>
            <pc:sldMk cId="3636103429" sldId="389"/>
            <ac:spMk id="6" creationId="{A17873A4-412D-A7EE-7DBB-5882F84508BE}"/>
          </ac:spMkLst>
        </pc:spChg>
        <pc:spChg chg="add mod">
          <ac:chgData name="Mina Farmanbar" userId="2a1e0098-5dc4-4049-80c3-9d1d60d2f212" providerId="ADAL" clId="{224FD7B0-FC25-4A0E-8A56-B6BB972141F3}" dt="2024-07-02T12:52:57.826" v="1394" actId="1076"/>
          <ac:spMkLst>
            <pc:docMk/>
            <pc:sldMk cId="3636103429" sldId="389"/>
            <ac:spMk id="8" creationId="{87AE5E65-5EFF-C67C-B29F-CE7D315742BD}"/>
          </ac:spMkLst>
        </pc:spChg>
        <pc:spChg chg="add mod">
          <ac:chgData name="Mina Farmanbar" userId="2a1e0098-5dc4-4049-80c3-9d1d60d2f212" providerId="ADAL" clId="{224FD7B0-FC25-4A0E-8A56-B6BB972141F3}" dt="2024-06-27T01:52:36.065" v="122" actId="20577"/>
          <ac:spMkLst>
            <pc:docMk/>
            <pc:sldMk cId="3636103429" sldId="389"/>
            <ac:spMk id="11" creationId="{75DCBEB1-2039-3C41-8E23-15993F78C671}"/>
          </ac:spMkLst>
        </pc:spChg>
        <pc:picChg chg="add mod">
          <ac:chgData name="Mina Farmanbar" userId="2a1e0098-5dc4-4049-80c3-9d1d60d2f212" providerId="ADAL" clId="{224FD7B0-FC25-4A0E-8A56-B6BB972141F3}" dt="2024-07-02T12:48:45.725" v="1262" actId="962"/>
          <ac:picMkLst>
            <pc:docMk/>
            <pc:sldMk cId="3636103429" sldId="389"/>
            <ac:picMk id="7" creationId="{4269EDE1-A2B7-7BD0-C4CA-401B6B5531FC}"/>
          </ac:picMkLst>
        </pc:picChg>
        <pc:picChg chg="add del mod">
          <ac:chgData name="Mina Farmanbar" userId="2a1e0098-5dc4-4049-80c3-9d1d60d2f212" providerId="ADAL" clId="{224FD7B0-FC25-4A0E-8A56-B6BB972141F3}" dt="2024-07-02T12:50:34.876" v="1331" actId="478"/>
          <ac:picMkLst>
            <pc:docMk/>
            <pc:sldMk cId="3636103429" sldId="389"/>
            <ac:picMk id="9" creationId="{648EEA6B-FCA3-D886-3CB6-6B836FE067FB}"/>
          </ac:picMkLst>
        </pc:picChg>
      </pc:sldChg>
      <pc:sldChg chg="addSp delSp modSp add mod">
        <pc:chgData name="Mina Farmanbar" userId="2a1e0098-5dc4-4049-80c3-9d1d60d2f212" providerId="ADAL" clId="{224FD7B0-FC25-4A0E-8A56-B6BB972141F3}" dt="2024-07-17T11:57:35.564" v="1987" actId="6549"/>
        <pc:sldMkLst>
          <pc:docMk/>
          <pc:sldMk cId="310327868" sldId="390"/>
        </pc:sldMkLst>
        <pc:spChg chg="mod">
          <ac:chgData name="Mina Farmanbar" userId="2a1e0098-5dc4-4049-80c3-9d1d60d2f212" providerId="ADAL" clId="{224FD7B0-FC25-4A0E-8A56-B6BB972141F3}" dt="2024-07-17T11:57:35.564" v="1987" actId="6549"/>
          <ac:spMkLst>
            <pc:docMk/>
            <pc:sldMk cId="310327868" sldId="390"/>
            <ac:spMk id="2" creationId="{9BC94C95-7A59-B0E4-7607-00CC06DCAA40}"/>
          </ac:spMkLst>
        </pc:spChg>
        <pc:spChg chg="add mod">
          <ac:chgData name="Mina Farmanbar" userId="2a1e0098-5dc4-4049-80c3-9d1d60d2f212" providerId="ADAL" clId="{224FD7B0-FC25-4A0E-8A56-B6BB972141F3}" dt="2024-07-02T12:52:07.034" v="1371" actId="1076"/>
          <ac:spMkLst>
            <pc:docMk/>
            <pc:sldMk cId="310327868" sldId="390"/>
            <ac:spMk id="3" creationId="{01A4076F-94C5-D98A-E868-6A274AB0075E}"/>
          </ac:spMkLst>
        </pc:spChg>
        <pc:spChg chg="del">
          <ac:chgData name="Mina Farmanbar" userId="2a1e0098-5dc4-4049-80c3-9d1d60d2f212" providerId="ADAL" clId="{224FD7B0-FC25-4A0E-8A56-B6BB972141F3}" dt="2024-06-27T01:52:50.664" v="126" actId="478"/>
          <ac:spMkLst>
            <pc:docMk/>
            <pc:sldMk cId="310327868" sldId="390"/>
            <ac:spMk id="3" creationId="{991B7ABC-CB00-CF6A-D8A2-797E3DCA7751}"/>
          </ac:spMkLst>
        </pc:spChg>
        <pc:spChg chg="del">
          <ac:chgData name="Mina Farmanbar" userId="2a1e0098-5dc4-4049-80c3-9d1d60d2f212" providerId="ADAL" clId="{224FD7B0-FC25-4A0E-8A56-B6BB972141F3}" dt="2024-06-27T01:52:54.464" v="127" actId="478"/>
          <ac:spMkLst>
            <pc:docMk/>
            <pc:sldMk cId="310327868" sldId="390"/>
            <ac:spMk id="4" creationId="{B9127BF8-191C-BE98-1B0D-2DCC00E25E04}"/>
          </ac:spMkLst>
        </pc:spChg>
        <pc:spChg chg="add mod">
          <ac:chgData name="Mina Farmanbar" userId="2a1e0098-5dc4-4049-80c3-9d1d60d2f212" providerId="ADAL" clId="{224FD7B0-FC25-4A0E-8A56-B6BB972141F3}" dt="2024-07-02T12:51:47.347" v="1366" actId="1076"/>
          <ac:spMkLst>
            <pc:docMk/>
            <pc:sldMk cId="310327868" sldId="390"/>
            <ac:spMk id="4" creationId="{F322603E-EBBA-1FCD-390D-9BFCA6EFF365}"/>
          </ac:spMkLst>
        </pc:spChg>
        <pc:spChg chg="mod">
          <ac:chgData name="Mina Farmanbar" userId="2a1e0098-5dc4-4049-80c3-9d1d60d2f212" providerId="ADAL" clId="{224FD7B0-FC25-4A0E-8A56-B6BB972141F3}" dt="2024-07-02T12:51:04.299" v="1338"/>
          <ac:spMkLst>
            <pc:docMk/>
            <pc:sldMk cId="310327868" sldId="390"/>
            <ac:spMk id="11" creationId="{75DCBEB1-2039-3C41-8E23-15993F78C671}"/>
          </ac:spMkLst>
        </pc:spChg>
        <pc:picChg chg="mod">
          <ac:chgData name="Mina Farmanbar" userId="2a1e0098-5dc4-4049-80c3-9d1d60d2f212" providerId="ADAL" clId="{224FD7B0-FC25-4A0E-8A56-B6BB972141F3}" dt="2024-07-02T12:52:04.448" v="1370" actId="1076"/>
          <ac:picMkLst>
            <pc:docMk/>
            <pc:sldMk cId="310327868" sldId="390"/>
            <ac:picMk id="7" creationId="{4269EDE1-A2B7-7BD0-C4CA-401B6B5531FC}"/>
          </ac:picMkLst>
        </pc:picChg>
        <pc:picChg chg="add del mod">
          <ac:chgData name="Mina Farmanbar" userId="2a1e0098-5dc4-4049-80c3-9d1d60d2f212" providerId="ADAL" clId="{224FD7B0-FC25-4A0E-8A56-B6BB972141F3}" dt="2024-07-02T12:51:49.081" v="1367" actId="478"/>
          <ac:picMkLst>
            <pc:docMk/>
            <pc:sldMk cId="310327868" sldId="390"/>
            <ac:picMk id="8" creationId="{CF8E0E2E-EAF6-D584-8735-355D8F92BABD}"/>
          </ac:picMkLst>
        </pc:picChg>
        <pc:picChg chg="del mod">
          <ac:chgData name="Mina Farmanbar" userId="2a1e0098-5dc4-4049-80c3-9d1d60d2f212" providerId="ADAL" clId="{224FD7B0-FC25-4A0E-8A56-B6BB972141F3}" dt="2024-06-27T01:52:47.465" v="125" actId="478"/>
          <ac:picMkLst>
            <pc:docMk/>
            <pc:sldMk cId="310327868" sldId="390"/>
            <ac:picMk id="9" creationId="{648EEA6B-FCA3-D886-3CB6-6B836FE067FB}"/>
          </ac:picMkLst>
        </pc:picChg>
      </pc:sldChg>
      <pc:sldChg chg="addSp delSp modSp add mod">
        <pc:chgData name="Mina Farmanbar" userId="2a1e0098-5dc4-4049-80c3-9d1d60d2f212" providerId="ADAL" clId="{224FD7B0-FC25-4A0E-8A56-B6BB972141F3}" dt="2024-07-17T11:15:47.050" v="1610" actId="20577"/>
        <pc:sldMkLst>
          <pc:docMk/>
          <pc:sldMk cId="2306240223" sldId="391"/>
        </pc:sldMkLst>
        <pc:spChg chg="mod">
          <ac:chgData name="Mina Farmanbar" userId="2a1e0098-5dc4-4049-80c3-9d1d60d2f212" providerId="ADAL" clId="{224FD7B0-FC25-4A0E-8A56-B6BB972141F3}" dt="2024-07-17T11:15:47.050" v="1610" actId="20577"/>
          <ac:spMkLst>
            <pc:docMk/>
            <pc:sldMk cId="2306240223" sldId="391"/>
            <ac:spMk id="2" creationId="{9BC94C95-7A59-B0E4-7607-00CC06DCAA40}"/>
          </ac:spMkLst>
        </pc:spChg>
        <pc:spChg chg="add mod">
          <ac:chgData name="Mina Farmanbar" userId="2a1e0098-5dc4-4049-80c3-9d1d60d2f212" providerId="ADAL" clId="{224FD7B0-FC25-4A0E-8A56-B6BB972141F3}" dt="2024-07-02T12:52:17.165" v="1374" actId="1076"/>
          <ac:spMkLst>
            <pc:docMk/>
            <pc:sldMk cId="2306240223" sldId="391"/>
            <ac:spMk id="3" creationId="{9A812581-7E0C-9F6F-71DD-061BD88FA3D7}"/>
          </ac:spMkLst>
        </pc:spChg>
        <pc:spChg chg="add mod">
          <ac:chgData name="Mina Farmanbar" userId="2a1e0098-5dc4-4049-80c3-9d1d60d2f212" providerId="ADAL" clId="{224FD7B0-FC25-4A0E-8A56-B6BB972141F3}" dt="2024-07-02T12:52:46.035" v="1391" actId="1076"/>
          <ac:spMkLst>
            <pc:docMk/>
            <pc:sldMk cId="2306240223" sldId="391"/>
            <ac:spMk id="8" creationId="{71FF346A-034A-41AA-DF65-62A9D38EF84A}"/>
          </ac:spMkLst>
        </pc:spChg>
        <pc:spChg chg="mod">
          <ac:chgData name="Mina Farmanbar" userId="2a1e0098-5dc4-4049-80c3-9d1d60d2f212" providerId="ADAL" clId="{224FD7B0-FC25-4A0E-8A56-B6BB972141F3}" dt="2024-06-27T20:41:13.375" v="812" actId="1076"/>
          <ac:spMkLst>
            <pc:docMk/>
            <pc:sldMk cId="2306240223" sldId="391"/>
            <ac:spMk id="11" creationId="{75DCBEB1-2039-3C41-8E23-15993F78C671}"/>
          </ac:spMkLst>
        </pc:spChg>
        <pc:picChg chg="add del mod">
          <ac:chgData name="Mina Farmanbar" userId="2a1e0098-5dc4-4049-80c3-9d1d60d2f212" providerId="ADAL" clId="{224FD7B0-FC25-4A0E-8A56-B6BB972141F3}" dt="2024-07-02T12:52:47.387" v="1392" actId="478"/>
          <ac:picMkLst>
            <pc:docMk/>
            <pc:sldMk cId="2306240223" sldId="391"/>
            <ac:picMk id="4" creationId="{AA34A920-32EE-89D6-8262-B11EF93DD67B}"/>
          </ac:picMkLst>
        </pc:picChg>
        <pc:picChg chg="mod">
          <ac:chgData name="Mina Farmanbar" userId="2a1e0098-5dc4-4049-80c3-9d1d60d2f212" providerId="ADAL" clId="{224FD7B0-FC25-4A0E-8A56-B6BB972141F3}" dt="2024-07-02T12:54:37.772" v="1438" actId="962"/>
          <ac:picMkLst>
            <pc:docMk/>
            <pc:sldMk cId="2306240223" sldId="391"/>
            <ac:picMk id="7" creationId="{4269EDE1-A2B7-7BD0-C4CA-401B6B5531FC}"/>
          </ac:picMkLst>
        </pc:picChg>
        <pc:picChg chg="del">
          <ac:chgData name="Mina Farmanbar" userId="2a1e0098-5dc4-4049-80c3-9d1d60d2f212" providerId="ADAL" clId="{224FD7B0-FC25-4A0E-8A56-B6BB972141F3}" dt="2024-06-27T01:55:11.514" v="147" actId="478"/>
          <ac:picMkLst>
            <pc:docMk/>
            <pc:sldMk cId="2306240223" sldId="391"/>
            <ac:picMk id="8" creationId="{CF8E0E2E-EAF6-D584-8735-355D8F92BABD}"/>
          </ac:picMkLst>
        </pc:picChg>
      </pc:sldChg>
      <pc:sldChg chg="del">
        <pc:chgData name="Mina Farmanbar" userId="2a1e0098-5dc4-4049-80c3-9d1d60d2f212" providerId="ADAL" clId="{224FD7B0-FC25-4A0E-8A56-B6BB972141F3}" dt="2024-06-26T23:33:00.138" v="15" actId="47"/>
        <pc:sldMkLst>
          <pc:docMk/>
          <pc:sldMk cId="2605103196" sldId="392"/>
        </pc:sldMkLst>
      </pc:sldChg>
      <pc:sldChg chg="addSp delSp modSp add mod ord">
        <pc:chgData name="Mina Farmanbar" userId="2a1e0098-5dc4-4049-80c3-9d1d60d2f212" providerId="ADAL" clId="{224FD7B0-FC25-4A0E-8A56-B6BB972141F3}" dt="2024-07-17T11:51:04.578" v="1961"/>
        <pc:sldMkLst>
          <pc:docMk/>
          <pc:sldMk cId="3312618308" sldId="392"/>
        </pc:sldMkLst>
        <pc:spChg chg="mod">
          <ac:chgData name="Mina Farmanbar" userId="2a1e0098-5dc4-4049-80c3-9d1d60d2f212" providerId="ADAL" clId="{224FD7B0-FC25-4A0E-8A56-B6BB972141F3}" dt="2024-06-27T20:38:27.802" v="788" actId="108"/>
          <ac:spMkLst>
            <pc:docMk/>
            <pc:sldMk cId="3312618308" sldId="392"/>
            <ac:spMk id="2" creationId="{9BC94C95-7A59-B0E4-7607-00CC06DCAA40}"/>
          </ac:spMkLst>
        </pc:spChg>
        <pc:spChg chg="add mod">
          <ac:chgData name="Mina Farmanbar" userId="2a1e0098-5dc4-4049-80c3-9d1d60d2f212" providerId="ADAL" clId="{224FD7B0-FC25-4A0E-8A56-B6BB972141F3}" dt="2024-06-27T20:37:21.304" v="779" actId="1076"/>
          <ac:spMkLst>
            <pc:docMk/>
            <pc:sldMk cId="3312618308" sldId="392"/>
            <ac:spMk id="3" creationId="{56E72D43-64F0-70C0-7FC5-0D8C8E7EC696}"/>
          </ac:spMkLst>
        </pc:spChg>
        <pc:spChg chg="add mod">
          <ac:chgData name="Mina Farmanbar" userId="2a1e0098-5dc4-4049-80c3-9d1d60d2f212" providerId="ADAL" clId="{224FD7B0-FC25-4A0E-8A56-B6BB972141F3}" dt="2024-07-02T12:53:09.980" v="1396" actId="207"/>
          <ac:spMkLst>
            <pc:docMk/>
            <pc:sldMk cId="3312618308" sldId="392"/>
            <ac:spMk id="6" creationId="{5E852C52-5883-9103-F3A5-64F17012DADC}"/>
          </ac:spMkLst>
        </pc:spChg>
        <pc:spChg chg="mod">
          <ac:chgData name="Mina Farmanbar" userId="2a1e0098-5dc4-4049-80c3-9d1d60d2f212" providerId="ADAL" clId="{224FD7B0-FC25-4A0E-8A56-B6BB972141F3}" dt="2024-06-27T02:25:51.450" v="301" actId="207"/>
          <ac:spMkLst>
            <pc:docMk/>
            <pc:sldMk cId="3312618308" sldId="392"/>
            <ac:spMk id="11" creationId="{75DCBEB1-2039-3C41-8E23-15993F78C671}"/>
          </ac:spMkLst>
        </pc:spChg>
        <pc:picChg chg="del">
          <ac:chgData name="Mina Farmanbar" userId="2a1e0098-5dc4-4049-80c3-9d1d60d2f212" providerId="ADAL" clId="{224FD7B0-FC25-4A0E-8A56-B6BB972141F3}" dt="2024-06-27T02:01:57.912" v="162" actId="478"/>
          <ac:picMkLst>
            <pc:docMk/>
            <pc:sldMk cId="3312618308" sldId="392"/>
            <ac:picMk id="4" creationId="{AA34A920-32EE-89D6-8262-B11EF93DD67B}"/>
          </ac:picMkLst>
        </pc:picChg>
        <pc:picChg chg="mod">
          <ac:chgData name="Mina Farmanbar" userId="2a1e0098-5dc4-4049-80c3-9d1d60d2f212" providerId="ADAL" clId="{224FD7B0-FC25-4A0E-8A56-B6BB972141F3}" dt="2024-07-02T12:54:41.458" v="1440" actId="962"/>
          <ac:picMkLst>
            <pc:docMk/>
            <pc:sldMk cId="3312618308" sldId="392"/>
            <ac:picMk id="7" creationId="{4269EDE1-A2B7-7BD0-C4CA-401B6B5531FC}"/>
          </ac:picMkLst>
        </pc:picChg>
      </pc:sldChg>
      <pc:sldChg chg="addSp delSp modSp new mod setBg">
        <pc:chgData name="Mina Farmanbar" userId="2a1e0098-5dc4-4049-80c3-9d1d60d2f212" providerId="ADAL" clId="{224FD7B0-FC25-4A0E-8A56-B6BB972141F3}" dt="2024-07-17T11:55:05.996" v="1975" actId="20577"/>
        <pc:sldMkLst>
          <pc:docMk/>
          <pc:sldMk cId="1505549519" sldId="393"/>
        </pc:sldMkLst>
        <pc:spChg chg="mod">
          <ac:chgData name="Mina Farmanbar" userId="2a1e0098-5dc4-4049-80c3-9d1d60d2f212" providerId="ADAL" clId="{224FD7B0-FC25-4A0E-8A56-B6BB972141F3}" dt="2024-06-27T20:38:53.250" v="792" actId="108"/>
          <ac:spMkLst>
            <pc:docMk/>
            <pc:sldMk cId="1505549519" sldId="393"/>
            <ac:spMk id="2" creationId="{459F3E6A-7E2A-F42D-BCD4-DBD6CF08B567}"/>
          </ac:spMkLst>
        </pc:spChg>
        <pc:spChg chg="add del mod">
          <ac:chgData name="Mina Farmanbar" userId="2a1e0098-5dc4-4049-80c3-9d1d60d2f212" providerId="ADAL" clId="{224FD7B0-FC25-4A0E-8A56-B6BB972141F3}" dt="2024-07-17T11:55:05.996" v="1975" actId="20577"/>
          <ac:spMkLst>
            <pc:docMk/>
            <pc:sldMk cId="1505549519" sldId="393"/>
            <ac:spMk id="3" creationId="{DD9605FC-835F-21A9-AD18-3EB6E67C1E3D}"/>
          </ac:spMkLst>
        </pc:spChg>
        <pc:spChg chg="del">
          <ac:chgData name="Mina Farmanbar" userId="2a1e0098-5dc4-4049-80c3-9d1d60d2f212" providerId="ADAL" clId="{224FD7B0-FC25-4A0E-8A56-B6BB972141F3}" dt="2024-06-27T02:19:19.320" v="229" actId="478"/>
          <ac:spMkLst>
            <pc:docMk/>
            <pc:sldMk cId="1505549519" sldId="393"/>
            <ac:spMk id="4" creationId="{EF68DF9C-FDC0-D1CF-B2F1-52BFC18A772D}"/>
          </ac:spMkLst>
        </pc:spChg>
        <pc:spChg chg="mod">
          <ac:chgData name="Mina Farmanbar" userId="2a1e0098-5dc4-4049-80c3-9d1d60d2f212" providerId="ADAL" clId="{224FD7B0-FC25-4A0E-8A56-B6BB972141F3}" dt="2024-06-27T20:38:43.557" v="791"/>
          <ac:spMkLst>
            <pc:docMk/>
            <pc:sldMk cId="1505549519" sldId="393"/>
            <ac:spMk id="5" creationId="{A4748858-30FC-F270-27F2-1B68F446705E}"/>
          </ac:spMkLst>
        </pc:spChg>
        <pc:spChg chg="add mod">
          <ac:chgData name="Mina Farmanbar" userId="2a1e0098-5dc4-4049-80c3-9d1d60d2f212" providerId="ADAL" clId="{224FD7B0-FC25-4A0E-8A56-B6BB972141F3}" dt="2024-06-27T02:19:16.750" v="226"/>
          <ac:spMkLst>
            <pc:docMk/>
            <pc:sldMk cId="1505549519" sldId="393"/>
            <ac:spMk id="6" creationId="{03CF2AE2-E6C9-E3E2-F7A8-8C37AB991812}"/>
          </ac:spMkLst>
        </pc:spChg>
      </pc:sldChg>
      <pc:sldChg chg="del">
        <pc:chgData name="Mina Farmanbar" userId="2a1e0098-5dc4-4049-80c3-9d1d60d2f212" providerId="ADAL" clId="{224FD7B0-FC25-4A0E-8A56-B6BB972141F3}" dt="2024-06-26T23:33:00.138" v="15" actId="47"/>
        <pc:sldMkLst>
          <pc:docMk/>
          <pc:sldMk cId="1658349680" sldId="393"/>
        </pc:sldMkLst>
      </pc:sldChg>
      <pc:sldChg chg="addSp delSp modSp add mod setBg modNotesTx">
        <pc:chgData name="Mina Farmanbar" userId="2a1e0098-5dc4-4049-80c3-9d1d60d2f212" providerId="ADAL" clId="{224FD7B0-FC25-4A0E-8A56-B6BB972141F3}" dt="2024-07-02T12:54:44.405" v="1442" actId="962"/>
        <pc:sldMkLst>
          <pc:docMk/>
          <pc:sldMk cId="104149613" sldId="394"/>
        </pc:sldMkLst>
        <pc:spChg chg="mod">
          <ac:chgData name="Mina Farmanbar" userId="2a1e0098-5dc4-4049-80c3-9d1d60d2f212" providerId="ADAL" clId="{224FD7B0-FC25-4A0E-8A56-B6BB972141F3}" dt="2024-06-27T20:38:38.326" v="790" actId="108"/>
          <ac:spMkLst>
            <pc:docMk/>
            <pc:sldMk cId="104149613" sldId="394"/>
            <ac:spMk id="2" creationId="{9BC94C95-7A59-B0E4-7607-00CC06DCAA40}"/>
          </ac:spMkLst>
        </pc:spChg>
        <pc:spChg chg="add mod">
          <ac:chgData name="Mina Farmanbar" userId="2a1e0098-5dc4-4049-80c3-9d1d60d2f212" providerId="ADAL" clId="{224FD7B0-FC25-4A0E-8A56-B6BB972141F3}" dt="2024-06-27T20:37:29.336" v="781" actId="1076"/>
          <ac:spMkLst>
            <pc:docMk/>
            <pc:sldMk cId="104149613" sldId="394"/>
            <ac:spMk id="3" creationId="{E4075F72-1C79-A750-CFC1-F35E760F6698}"/>
          </ac:spMkLst>
        </pc:spChg>
        <pc:spChg chg="mod">
          <ac:chgData name="Mina Farmanbar" userId="2a1e0098-5dc4-4049-80c3-9d1d60d2f212" providerId="ADAL" clId="{224FD7B0-FC25-4A0E-8A56-B6BB972141F3}" dt="2024-06-27T20:38:31.032" v="789"/>
          <ac:spMkLst>
            <pc:docMk/>
            <pc:sldMk cId="104149613" sldId="394"/>
            <ac:spMk id="5" creationId="{A3434B94-4565-B43F-6755-1248BB8F4A68}"/>
          </ac:spMkLst>
        </pc:spChg>
        <pc:spChg chg="del">
          <ac:chgData name="Mina Farmanbar" userId="2a1e0098-5dc4-4049-80c3-9d1d60d2f212" providerId="ADAL" clId="{224FD7B0-FC25-4A0E-8A56-B6BB972141F3}" dt="2024-06-27T02:24:07.115" v="262" actId="478"/>
          <ac:spMkLst>
            <pc:docMk/>
            <pc:sldMk cId="104149613" sldId="394"/>
            <ac:spMk id="6" creationId="{5E852C52-5883-9103-F3A5-64F17012DADC}"/>
          </ac:spMkLst>
        </pc:spChg>
        <pc:spChg chg="add mod">
          <ac:chgData name="Mina Farmanbar" userId="2a1e0098-5dc4-4049-80c3-9d1d60d2f212" providerId="ADAL" clId="{224FD7B0-FC25-4A0E-8A56-B6BB972141F3}" dt="2024-07-02T12:54:08.453" v="1436" actId="255"/>
          <ac:spMkLst>
            <pc:docMk/>
            <pc:sldMk cId="104149613" sldId="394"/>
            <ac:spMk id="8" creationId="{7A46153D-0D5D-D755-855F-7314474A07CC}"/>
          </ac:spMkLst>
        </pc:spChg>
        <pc:spChg chg="mod">
          <ac:chgData name="Mina Farmanbar" userId="2a1e0098-5dc4-4049-80c3-9d1d60d2f212" providerId="ADAL" clId="{224FD7B0-FC25-4A0E-8A56-B6BB972141F3}" dt="2024-06-27T02:31:50.666" v="326"/>
          <ac:spMkLst>
            <pc:docMk/>
            <pc:sldMk cId="104149613" sldId="394"/>
            <ac:spMk id="11" creationId="{75DCBEB1-2039-3C41-8E23-15993F78C671}"/>
          </ac:spMkLst>
        </pc:spChg>
        <pc:picChg chg="add del mod">
          <ac:chgData name="Mina Farmanbar" userId="2a1e0098-5dc4-4049-80c3-9d1d60d2f212" providerId="ADAL" clId="{224FD7B0-FC25-4A0E-8A56-B6BB972141F3}" dt="2024-07-02T12:54:03.309" v="1435" actId="478"/>
          <ac:picMkLst>
            <pc:docMk/>
            <pc:sldMk cId="104149613" sldId="394"/>
            <ac:picMk id="4" creationId="{DCE8197B-718A-6A05-7689-7E86093DAF11}"/>
          </ac:picMkLst>
        </pc:picChg>
        <pc:picChg chg="mod">
          <ac:chgData name="Mina Farmanbar" userId="2a1e0098-5dc4-4049-80c3-9d1d60d2f212" providerId="ADAL" clId="{224FD7B0-FC25-4A0E-8A56-B6BB972141F3}" dt="2024-07-02T12:54:44.405" v="1442" actId="962"/>
          <ac:picMkLst>
            <pc:docMk/>
            <pc:sldMk cId="104149613" sldId="394"/>
            <ac:picMk id="7" creationId="{4269EDE1-A2B7-7BD0-C4CA-401B6B5531FC}"/>
          </ac:picMkLst>
        </pc:picChg>
      </pc:sldChg>
      <pc:sldChg chg="del">
        <pc:chgData name="Mina Farmanbar" userId="2a1e0098-5dc4-4049-80c3-9d1d60d2f212" providerId="ADAL" clId="{224FD7B0-FC25-4A0E-8A56-B6BB972141F3}" dt="2024-06-26T23:33:00.138" v="15" actId="47"/>
        <pc:sldMkLst>
          <pc:docMk/>
          <pc:sldMk cId="676104683" sldId="394"/>
        </pc:sldMkLst>
      </pc:sldChg>
      <pc:sldChg chg="addSp delSp modSp new del mod">
        <pc:chgData name="Mina Farmanbar" userId="2a1e0098-5dc4-4049-80c3-9d1d60d2f212" providerId="ADAL" clId="{224FD7B0-FC25-4A0E-8A56-B6BB972141F3}" dt="2024-06-27T22:13:14.722" v="1066" actId="47"/>
        <pc:sldMkLst>
          <pc:docMk/>
          <pc:sldMk cId="2387374732" sldId="395"/>
        </pc:sldMkLst>
        <pc:spChg chg="mod">
          <ac:chgData name="Mina Farmanbar" userId="2a1e0098-5dc4-4049-80c3-9d1d60d2f212" providerId="ADAL" clId="{224FD7B0-FC25-4A0E-8A56-B6BB972141F3}" dt="2024-06-27T02:35:06.494" v="356" actId="6549"/>
          <ac:spMkLst>
            <pc:docMk/>
            <pc:sldMk cId="2387374732" sldId="395"/>
            <ac:spMk id="2" creationId="{585F21AC-8094-7C3B-6AA6-0769ACD2E605}"/>
          </ac:spMkLst>
        </pc:spChg>
        <pc:spChg chg="mod">
          <ac:chgData name="Mina Farmanbar" userId="2a1e0098-5dc4-4049-80c3-9d1d60d2f212" providerId="ADAL" clId="{224FD7B0-FC25-4A0E-8A56-B6BB972141F3}" dt="2024-06-27T02:34:49.227" v="355" actId="207"/>
          <ac:spMkLst>
            <pc:docMk/>
            <pc:sldMk cId="2387374732" sldId="395"/>
            <ac:spMk id="3" creationId="{67914AAB-8517-0A3F-197C-018A32D1EFD7}"/>
          </ac:spMkLst>
        </pc:spChg>
        <pc:spChg chg="del">
          <ac:chgData name="Mina Farmanbar" userId="2a1e0098-5dc4-4049-80c3-9d1d60d2f212" providerId="ADAL" clId="{224FD7B0-FC25-4A0E-8A56-B6BB972141F3}" dt="2024-06-27T02:32:21.904" v="327" actId="22"/>
          <ac:spMkLst>
            <pc:docMk/>
            <pc:sldMk cId="2387374732" sldId="395"/>
            <ac:spMk id="4" creationId="{186F20DB-C611-B6CF-3E29-3B30FCA1BFD4}"/>
          </ac:spMkLst>
        </pc:spChg>
        <pc:spChg chg="add del mod">
          <ac:chgData name="Mina Farmanbar" userId="2a1e0098-5dc4-4049-80c3-9d1d60d2f212" providerId="ADAL" clId="{224FD7B0-FC25-4A0E-8A56-B6BB972141F3}" dt="2024-06-27T02:34:22.045" v="348" actId="478"/>
          <ac:spMkLst>
            <pc:docMk/>
            <pc:sldMk cId="2387374732" sldId="395"/>
            <ac:spMk id="11" creationId="{81699988-0013-D025-7477-B05E6172BE26}"/>
          </ac:spMkLst>
        </pc:spChg>
        <pc:picChg chg="add del mod ord">
          <ac:chgData name="Mina Farmanbar" userId="2a1e0098-5dc4-4049-80c3-9d1d60d2f212" providerId="ADAL" clId="{224FD7B0-FC25-4A0E-8A56-B6BB972141F3}" dt="2024-06-27T02:34:15.546" v="345" actId="478"/>
          <ac:picMkLst>
            <pc:docMk/>
            <pc:sldMk cId="2387374732" sldId="395"/>
            <ac:picMk id="7" creationId="{343BF25D-23D7-E667-1D63-1C758D938117}"/>
          </ac:picMkLst>
        </pc:picChg>
        <pc:picChg chg="add mod">
          <ac:chgData name="Mina Farmanbar" userId="2a1e0098-5dc4-4049-80c3-9d1d60d2f212" providerId="ADAL" clId="{224FD7B0-FC25-4A0E-8A56-B6BB972141F3}" dt="2024-06-27T22:08:49.148" v="1019" actId="1076"/>
          <ac:picMkLst>
            <pc:docMk/>
            <pc:sldMk cId="2387374732" sldId="395"/>
            <ac:picMk id="9" creationId="{04FEB103-D391-08A6-C3FC-BB0491AFB717}"/>
          </ac:picMkLst>
        </pc:picChg>
      </pc:sldChg>
      <pc:sldChg chg="del">
        <pc:chgData name="Mina Farmanbar" userId="2a1e0098-5dc4-4049-80c3-9d1d60d2f212" providerId="ADAL" clId="{224FD7B0-FC25-4A0E-8A56-B6BB972141F3}" dt="2024-06-26T23:33:05.254" v="17" actId="47"/>
        <pc:sldMkLst>
          <pc:docMk/>
          <pc:sldMk cId="4138076296" sldId="395"/>
        </pc:sldMkLst>
      </pc:sldChg>
      <pc:sldChg chg="modSp add mod">
        <pc:chgData name="Mina Farmanbar" userId="2a1e0098-5dc4-4049-80c3-9d1d60d2f212" providerId="ADAL" clId="{224FD7B0-FC25-4A0E-8A56-B6BB972141F3}" dt="2024-07-17T12:08:43.451" v="2058" actId="20577"/>
        <pc:sldMkLst>
          <pc:docMk/>
          <pc:sldMk cId="718627696" sldId="396"/>
        </pc:sldMkLst>
        <pc:spChg chg="mod">
          <ac:chgData name="Mina Farmanbar" userId="2a1e0098-5dc4-4049-80c3-9d1d60d2f212" providerId="ADAL" clId="{224FD7B0-FC25-4A0E-8A56-B6BB972141F3}" dt="2024-06-27T20:40:30.364" v="808" actId="108"/>
          <ac:spMkLst>
            <pc:docMk/>
            <pc:sldMk cId="718627696" sldId="396"/>
            <ac:spMk id="2" creationId="{459F3E6A-7E2A-F42D-BCD4-DBD6CF08B567}"/>
          </ac:spMkLst>
        </pc:spChg>
        <pc:spChg chg="mod">
          <ac:chgData name="Mina Farmanbar" userId="2a1e0098-5dc4-4049-80c3-9d1d60d2f212" providerId="ADAL" clId="{224FD7B0-FC25-4A0E-8A56-B6BB972141F3}" dt="2024-07-17T12:08:43.451" v="2058" actId="20577"/>
          <ac:spMkLst>
            <pc:docMk/>
            <pc:sldMk cId="718627696" sldId="396"/>
            <ac:spMk id="3" creationId="{DD9605FC-835F-21A9-AD18-3EB6E67C1E3D}"/>
          </ac:spMkLst>
        </pc:spChg>
      </pc:sldChg>
      <pc:sldChg chg="del">
        <pc:chgData name="Mina Farmanbar" userId="2a1e0098-5dc4-4049-80c3-9d1d60d2f212" providerId="ADAL" clId="{224FD7B0-FC25-4A0E-8A56-B6BB972141F3}" dt="2024-06-26T23:33:03.472" v="16" actId="47"/>
        <pc:sldMkLst>
          <pc:docMk/>
          <pc:sldMk cId="2236246349" sldId="396"/>
        </pc:sldMkLst>
      </pc:sldChg>
      <pc:sldChg chg="del">
        <pc:chgData name="Mina Farmanbar" userId="2a1e0098-5dc4-4049-80c3-9d1d60d2f212" providerId="ADAL" clId="{224FD7B0-FC25-4A0E-8A56-B6BB972141F3}" dt="2024-06-26T23:33:03.472" v="16" actId="47"/>
        <pc:sldMkLst>
          <pc:docMk/>
          <pc:sldMk cId="580430882" sldId="397"/>
        </pc:sldMkLst>
      </pc:sldChg>
      <pc:sldChg chg="modSp add mod">
        <pc:chgData name="Mina Farmanbar" userId="2a1e0098-5dc4-4049-80c3-9d1d60d2f212" providerId="ADAL" clId="{224FD7B0-FC25-4A0E-8A56-B6BB972141F3}" dt="2024-07-17T11:56:03.366" v="1986" actId="6549"/>
        <pc:sldMkLst>
          <pc:docMk/>
          <pc:sldMk cId="1135931394" sldId="397"/>
        </pc:sldMkLst>
        <pc:spChg chg="mod">
          <ac:chgData name="Mina Farmanbar" userId="2a1e0098-5dc4-4049-80c3-9d1d60d2f212" providerId="ADAL" clId="{224FD7B0-FC25-4A0E-8A56-B6BB972141F3}" dt="2024-06-27T20:38:57.729" v="793" actId="108"/>
          <ac:spMkLst>
            <pc:docMk/>
            <pc:sldMk cId="1135931394" sldId="397"/>
            <ac:spMk id="2" creationId="{459F3E6A-7E2A-F42D-BCD4-DBD6CF08B567}"/>
          </ac:spMkLst>
        </pc:spChg>
        <pc:spChg chg="mod">
          <ac:chgData name="Mina Farmanbar" userId="2a1e0098-5dc4-4049-80c3-9d1d60d2f212" providerId="ADAL" clId="{224FD7B0-FC25-4A0E-8A56-B6BB972141F3}" dt="2024-07-17T11:56:03.366" v="1986" actId="6549"/>
          <ac:spMkLst>
            <pc:docMk/>
            <pc:sldMk cId="1135931394" sldId="397"/>
            <ac:spMk id="3" creationId="{DD9605FC-835F-21A9-AD18-3EB6E67C1E3D}"/>
          </ac:spMkLst>
        </pc:spChg>
      </pc:sldChg>
      <pc:sldChg chg="del">
        <pc:chgData name="Mina Farmanbar" userId="2a1e0098-5dc4-4049-80c3-9d1d60d2f212" providerId="ADAL" clId="{224FD7B0-FC25-4A0E-8A56-B6BB972141F3}" dt="2024-06-26T23:33:03.472" v="16" actId="47"/>
        <pc:sldMkLst>
          <pc:docMk/>
          <pc:sldMk cId="1146084108" sldId="398"/>
        </pc:sldMkLst>
      </pc:sldChg>
      <pc:sldChg chg="addSp delSp modSp add mod">
        <pc:chgData name="Mina Farmanbar" userId="2a1e0098-5dc4-4049-80c3-9d1d60d2f212" providerId="ADAL" clId="{224FD7B0-FC25-4A0E-8A56-B6BB972141F3}" dt="2024-06-27T20:39:02.671" v="794" actId="108"/>
        <pc:sldMkLst>
          <pc:docMk/>
          <pc:sldMk cId="3560139161" sldId="398"/>
        </pc:sldMkLst>
        <pc:spChg chg="mod">
          <ac:chgData name="Mina Farmanbar" userId="2a1e0098-5dc4-4049-80c3-9d1d60d2f212" providerId="ADAL" clId="{224FD7B0-FC25-4A0E-8A56-B6BB972141F3}" dt="2024-06-27T20:39:02.671" v="794" actId="108"/>
          <ac:spMkLst>
            <pc:docMk/>
            <pc:sldMk cId="3560139161" sldId="398"/>
            <ac:spMk id="2" creationId="{459F3E6A-7E2A-F42D-BCD4-DBD6CF08B567}"/>
          </ac:spMkLst>
        </pc:spChg>
        <pc:spChg chg="mod">
          <ac:chgData name="Mina Farmanbar" userId="2a1e0098-5dc4-4049-80c3-9d1d60d2f212" providerId="ADAL" clId="{224FD7B0-FC25-4A0E-8A56-B6BB972141F3}" dt="2024-06-27T03:03:40.807" v="470" actId="6549"/>
          <ac:spMkLst>
            <pc:docMk/>
            <pc:sldMk cId="3560139161" sldId="398"/>
            <ac:spMk id="3" creationId="{DD9605FC-835F-21A9-AD18-3EB6E67C1E3D}"/>
          </ac:spMkLst>
        </pc:spChg>
        <pc:picChg chg="add del mod">
          <ac:chgData name="Mina Farmanbar" userId="2a1e0098-5dc4-4049-80c3-9d1d60d2f212" providerId="ADAL" clId="{224FD7B0-FC25-4A0E-8A56-B6BB972141F3}" dt="2024-06-27T02:55:56.355" v="459" actId="478"/>
          <ac:picMkLst>
            <pc:docMk/>
            <pc:sldMk cId="3560139161" sldId="398"/>
            <ac:picMk id="6" creationId="{EDA12845-A9C7-25CD-04D6-8FFCFAADA84B}"/>
          </ac:picMkLst>
        </pc:picChg>
      </pc:sldChg>
      <pc:sldChg chg="del">
        <pc:chgData name="Mina Farmanbar" userId="2a1e0098-5dc4-4049-80c3-9d1d60d2f212" providerId="ADAL" clId="{224FD7B0-FC25-4A0E-8A56-B6BB972141F3}" dt="2024-06-26T23:33:03.472" v="16" actId="47"/>
        <pc:sldMkLst>
          <pc:docMk/>
          <pc:sldMk cId="1432508895" sldId="399"/>
        </pc:sldMkLst>
      </pc:sldChg>
      <pc:sldChg chg="addSp modSp add mod">
        <pc:chgData name="Mina Farmanbar" userId="2a1e0098-5dc4-4049-80c3-9d1d60d2f212" providerId="ADAL" clId="{224FD7B0-FC25-4A0E-8A56-B6BB972141F3}" dt="2024-07-17T12:12:05.387" v="2069" actId="1076"/>
        <pc:sldMkLst>
          <pc:docMk/>
          <pc:sldMk cId="3423528072" sldId="399"/>
        </pc:sldMkLst>
        <pc:spChg chg="mod">
          <ac:chgData name="Mina Farmanbar" userId="2a1e0098-5dc4-4049-80c3-9d1d60d2f212" providerId="ADAL" clId="{224FD7B0-FC25-4A0E-8A56-B6BB972141F3}" dt="2024-07-17T11:58:30.375" v="1988" actId="1076"/>
          <ac:spMkLst>
            <pc:docMk/>
            <pc:sldMk cId="3423528072" sldId="399"/>
            <ac:spMk id="2" creationId="{459F3E6A-7E2A-F42D-BCD4-DBD6CF08B567}"/>
          </ac:spMkLst>
        </pc:spChg>
        <pc:spChg chg="mod">
          <ac:chgData name="Mina Farmanbar" userId="2a1e0098-5dc4-4049-80c3-9d1d60d2f212" providerId="ADAL" clId="{224FD7B0-FC25-4A0E-8A56-B6BB972141F3}" dt="2024-07-17T11:58:34.907" v="1989" actId="1076"/>
          <ac:spMkLst>
            <pc:docMk/>
            <pc:sldMk cId="3423528072" sldId="399"/>
            <ac:spMk id="3" creationId="{DD9605FC-835F-21A9-AD18-3EB6E67C1E3D}"/>
          </ac:spMkLst>
        </pc:spChg>
        <pc:spChg chg="add mod">
          <ac:chgData name="Mina Farmanbar" userId="2a1e0098-5dc4-4049-80c3-9d1d60d2f212" providerId="ADAL" clId="{224FD7B0-FC25-4A0E-8A56-B6BB972141F3}" dt="2024-07-17T12:12:05.387" v="2069" actId="1076"/>
          <ac:spMkLst>
            <pc:docMk/>
            <pc:sldMk cId="3423528072" sldId="399"/>
            <ac:spMk id="4" creationId="{CACBF97C-5287-2B7C-D29F-F379CB28F366}"/>
          </ac:spMkLst>
        </pc:spChg>
        <pc:picChg chg="mod ord">
          <ac:chgData name="Mina Farmanbar" userId="2a1e0098-5dc4-4049-80c3-9d1d60d2f212" providerId="ADAL" clId="{224FD7B0-FC25-4A0E-8A56-B6BB972141F3}" dt="2024-07-17T12:12:05.387" v="2069" actId="1076"/>
          <ac:picMkLst>
            <pc:docMk/>
            <pc:sldMk cId="3423528072" sldId="399"/>
            <ac:picMk id="6" creationId="{EDA12845-A9C7-25CD-04D6-8FFCFAADA84B}"/>
          </ac:picMkLst>
        </pc:picChg>
      </pc:sldChg>
      <pc:sldChg chg="delSp modSp new mod">
        <pc:chgData name="Mina Farmanbar" userId="2a1e0098-5dc4-4049-80c3-9d1d60d2f212" providerId="ADAL" clId="{224FD7B0-FC25-4A0E-8A56-B6BB972141F3}" dt="2024-06-27T20:39:33.325" v="800" actId="108"/>
        <pc:sldMkLst>
          <pc:docMk/>
          <pc:sldMk cId="1398513796" sldId="400"/>
        </pc:sldMkLst>
        <pc:spChg chg="mod">
          <ac:chgData name="Mina Farmanbar" userId="2a1e0098-5dc4-4049-80c3-9d1d60d2f212" providerId="ADAL" clId="{224FD7B0-FC25-4A0E-8A56-B6BB972141F3}" dt="2024-06-27T20:39:33.325" v="800" actId="108"/>
          <ac:spMkLst>
            <pc:docMk/>
            <pc:sldMk cId="1398513796" sldId="400"/>
            <ac:spMk id="2" creationId="{A9DBC4D9-FBD1-1991-C4BA-924097D9CB29}"/>
          </ac:spMkLst>
        </pc:spChg>
        <pc:spChg chg="mod">
          <ac:chgData name="Mina Farmanbar" userId="2a1e0098-5dc4-4049-80c3-9d1d60d2f212" providerId="ADAL" clId="{224FD7B0-FC25-4A0E-8A56-B6BB972141F3}" dt="2024-06-27T03:15:42.845" v="491" actId="12"/>
          <ac:spMkLst>
            <pc:docMk/>
            <pc:sldMk cId="1398513796" sldId="400"/>
            <ac:spMk id="3" creationId="{A087918D-9F8E-3C41-2829-741A3FA2AD52}"/>
          </ac:spMkLst>
        </pc:spChg>
        <pc:spChg chg="del">
          <ac:chgData name="Mina Farmanbar" userId="2a1e0098-5dc4-4049-80c3-9d1d60d2f212" providerId="ADAL" clId="{224FD7B0-FC25-4A0E-8A56-B6BB972141F3}" dt="2024-06-27T03:15:31.343" v="489" actId="478"/>
          <ac:spMkLst>
            <pc:docMk/>
            <pc:sldMk cId="1398513796" sldId="400"/>
            <ac:spMk id="4" creationId="{E33B11F8-A898-AD5C-AA40-1A7EE51CCC22}"/>
          </ac:spMkLst>
        </pc:spChg>
      </pc:sldChg>
      <pc:sldChg chg="del">
        <pc:chgData name="Mina Farmanbar" userId="2a1e0098-5dc4-4049-80c3-9d1d60d2f212" providerId="ADAL" clId="{224FD7B0-FC25-4A0E-8A56-B6BB972141F3}" dt="2024-06-26T23:33:03.472" v="16" actId="47"/>
        <pc:sldMkLst>
          <pc:docMk/>
          <pc:sldMk cId="4245870853" sldId="400"/>
        </pc:sldMkLst>
      </pc:sldChg>
      <pc:sldChg chg="addSp delSp modSp new mod setBg">
        <pc:chgData name="Mina Farmanbar" userId="2a1e0098-5dc4-4049-80c3-9d1d60d2f212" providerId="ADAL" clId="{224FD7B0-FC25-4A0E-8A56-B6BB972141F3}" dt="2024-07-17T12:12:02.875" v="2067" actId="6549"/>
        <pc:sldMkLst>
          <pc:docMk/>
          <pc:sldMk cId="1613353414" sldId="401"/>
        </pc:sldMkLst>
        <pc:spChg chg="mod">
          <ac:chgData name="Mina Farmanbar" userId="2a1e0098-5dc4-4049-80c3-9d1d60d2f212" providerId="ADAL" clId="{224FD7B0-FC25-4A0E-8A56-B6BB972141F3}" dt="2024-06-27T20:39:55.191" v="802" actId="108"/>
          <ac:spMkLst>
            <pc:docMk/>
            <pc:sldMk cId="1613353414" sldId="401"/>
            <ac:spMk id="2" creationId="{641E5240-9CE5-BE78-91EB-63952864E015}"/>
          </ac:spMkLst>
        </pc:spChg>
        <pc:spChg chg="del">
          <ac:chgData name="Mina Farmanbar" userId="2a1e0098-5dc4-4049-80c3-9d1d60d2f212" providerId="ADAL" clId="{224FD7B0-FC25-4A0E-8A56-B6BB972141F3}" dt="2024-06-27T03:16:08.202" v="493" actId="22"/>
          <ac:spMkLst>
            <pc:docMk/>
            <pc:sldMk cId="1613353414" sldId="401"/>
            <ac:spMk id="3" creationId="{33612BEE-A997-5ADB-8821-E69240E954F2}"/>
          </ac:spMkLst>
        </pc:spChg>
        <pc:spChg chg="del">
          <ac:chgData name="Mina Farmanbar" userId="2a1e0098-5dc4-4049-80c3-9d1d60d2f212" providerId="ADAL" clId="{224FD7B0-FC25-4A0E-8A56-B6BB972141F3}" dt="2024-06-27T03:21:09.534" v="509" actId="22"/>
          <ac:spMkLst>
            <pc:docMk/>
            <pc:sldMk cId="1613353414" sldId="401"/>
            <ac:spMk id="4" creationId="{F6BA7346-BB4A-0C01-852F-14E932B68174}"/>
          </ac:spMkLst>
        </pc:spChg>
        <pc:spChg chg="mod">
          <ac:chgData name="Mina Farmanbar" userId="2a1e0098-5dc4-4049-80c3-9d1d60d2f212" providerId="ADAL" clId="{224FD7B0-FC25-4A0E-8A56-B6BB972141F3}" dt="2024-06-27T20:39:37.280" v="801"/>
          <ac:spMkLst>
            <pc:docMk/>
            <pc:sldMk cId="1613353414" sldId="401"/>
            <ac:spMk id="5" creationId="{A5417DB4-CE40-6422-2043-4C6BD3DFD464}"/>
          </ac:spMkLst>
        </pc:spChg>
        <pc:spChg chg="add del mod">
          <ac:chgData name="Mina Farmanbar" userId="2a1e0098-5dc4-4049-80c3-9d1d60d2f212" providerId="ADAL" clId="{224FD7B0-FC25-4A0E-8A56-B6BB972141F3}" dt="2024-07-02T13:00:12.209" v="1548"/>
          <ac:spMkLst>
            <pc:docMk/>
            <pc:sldMk cId="1613353414" sldId="401"/>
            <ac:spMk id="6" creationId="{F2DD5144-6789-21CA-B37A-FD75E5F21761}"/>
          </ac:spMkLst>
        </pc:spChg>
        <pc:spChg chg="add del mod">
          <ac:chgData name="Mina Farmanbar" userId="2a1e0098-5dc4-4049-80c3-9d1d60d2f212" providerId="ADAL" clId="{224FD7B0-FC25-4A0E-8A56-B6BB972141F3}" dt="2024-07-02T13:00:05.213" v="1544"/>
          <ac:spMkLst>
            <pc:docMk/>
            <pc:sldMk cId="1613353414" sldId="401"/>
            <ac:spMk id="7" creationId="{45040B48-4663-5106-F232-0E0EFA78B112}"/>
          </ac:spMkLst>
        </pc:spChg>
        <pc:spChg chg="add del mod">
          <ac:chgData name="Mina Farmanbar" userId="2a1e0098-5dc4-4049-80c3-9d1d60d2f212" providerId="ADAL" clId="{224FD7B0-FC25-4A0E-8A56-B6BB972141F3}" dt="2024-06-27T03:17:04.461" v="502"/>
          <ac:spMkLst>
            <pc:docMk/>
            <pc:sldMk cId="1613353414" sldId="401"/>
            <ac:spMk id="9" creationId="{0B421526-2E5D-8DB0-9138-BF3FD82932A2}"/>
          </ac:spMkLst>
        </pc:spChg>
        <pc:spChg chg="add del mod">
          <ac:chgData name="Mina Farmanbar" userId="2a1e0098-5dc4-4049-80c3-9d1d60d2f212" providerId="ADAL" clId="{224FD7B0-FC25-4A0E-8A56-B6BB972141F3}" dt="2024-07-02T13:00:21.458" v="1550"/>
          <ac:spMkLst>
            <pc:docMk/>
            <pc:sldMk cId="1613353414" sldId="401"/>
            <ac:spMk id="12" creationId="{5FA644A0-EE3E-FAF8-4FC7-47121248CAC0}"/>
          </ac:spMkLst>
        </pc:spChg>
        <pc:spChg chg="add mod">
          <ac:chgData name="Mina Farmanbar" userId="2a1e0098-5dc4-4049-80c3-9d1d60d2f212" providerId="ADAL" clId="{224FD7B0-FC25-4A0E-8A56-B6BB972141F3}" dt="2024-07-17T12:12:02.875" v="2067" actId="6549"/>
          <ac:spMkLst>
            <pc:docMk/>
            <pc:sldMk cId="1613353414" sldId="401"/>
            <ac:spMk id="14" creationId="{FBEA930C-DE4E-28BD-7677-A33DBFE74DD6}"/>
          </ac:spMkLst>
        </pc:spChg>
        <pc:picChg chg="add del mod">
          <ac:chgData name="Mina Farmanbar" userId="2a1e0098-5dc4-4049-80c3-9d1d60d2f212" providerId="ADAL" clId="{224FD7B0-FC25-4A0E-8A56-B6BB972141F3}" dt="2024-07-02T13:00:10.548" v="1547" actId="21"/>
          <ac:picMkLst>
            <pc:docMk/>
            <pc:sldMk cId="1613353414" sldId="401"/>
            <ac:picMk id="4" creationId="{CFECDAF3-8522-C203-E041-168051F26B53}"/>
          </ac:picMkLst>
        </pc:picChg>
        <pc:picChg chg="add del mod ord">
          <ac:chgData name="Mina Farmanbar" userId="2a1e0098-5dc4-4049-80c3-9d1d60d2f212" providerId="ADAL" clId="{224FD7B0-FC25-4A0E-8A56-B6BB972141F3}" dt="2024-06-27T03:16:29.051" v="496" actId="478"/>
          <ac:picMkLst>
            <pc:docMk/>
            <pc:sldMk cId="1613353414" sldId="401"/>
            <ac:picMk id="7" creationId="{CD09A93A-5370-5139-703A-73F5BD8466A9}"/>
          </ac:picMkLst>
        </pc:picChg>
        <pc:picChg chg="add mod">
          <ac:chgData name="Mina Farmanbar" userId="2a1e0098-5dc4-4049-80c3-9d1d60d2f212" providerId="ADAL" clId="{224FD7B0-FC25-4A0E-8A56-B6BB972141F3}" dt="2024-07-02T13:00:05.213" v="1544"/>
          <ac:picMkLst>
            <pc:docMk/>
            <pc:sldMk cId="1613353414" sldId="401"/>
            <ac:picMk id="9" creationId="{BFCA2E39-FDCE-B82A-00A0-731FBDD23203}"/>
          </ac:picMkLst>
        </pc:picChg>
        <pc:picChg chg="add mod">
          <ac:chgData name="Mina Farmanbar" userId="2a1e0098-5dc4-4049-80c3-9d1d60d2f212" providerId="ADAL" clId="{224FD7B0-FC25-4A0E-8A56-B6BB972141F3}" dt="2024-07-02T13:00:12.209" v="1548"/>
          <ac:picMkLst>
            <pc:docMk/>
            <pc:sldMk cId="1613353414" sldId="401"/>
            <ac:picMk id="10" creationId="{CFECDAF3-8522-C203-E041-168051F26B53}"/>
          </ac:picMkLst>
        </pc:picChg>
        <pc:picChg chg="add del mod">
          <ac:chgData name="Mina Farmanbar" userId="2a1e0098-5dc4-4049-80c3-9d1d60d2f212" providerId="ADAL" clId="{224FD7B0-FC25-4A0E-8A56-B6BB972141F3}" dt="2024-07-02T12:59:01.095" v="1514" actId="478"/>
          <ac:picMkLst>
            <pc:docMk/>
            <pc:sldMk cId="1613353414" sldId="401"/>
            <ac:picMk id="11" creationId="{A6EB3191-9801-59BF-A50F-14E195B78FD4}"/>
          </ac:picMkLst>
        </pc:picChg>
        <pc:picChg chg="add del mod ord">
          <ac:chgData name="Mina Farmanbar" userId="2a1e0098-5dc4-4049-80c3-9d1d60d2f212" providerId="ADAL" clId="{224FD7B0-FC25-4A0E-8A56-B6BB972141F3}" dt="2024-07-02T13:00:21.167" v="1549" actId="478"/>
          <ac:picMkLst>
            <pc:docMk/>
            <pc:sldMk cId="1613353414" sldId="401"/>
            <ac:picMk id="13" creationId="{74144260-6F57-CBE0-1D1E-35A963E76656}"/>
          </ac:picMkLst>
        </pc:picChg>
        <pc:picChg chg="add mod">
          <ac:chgData name="Mina Farmanbar" userId="2a1e0098-5dc4-4049-80c3-9d1d60d2f212" providerId="ADAL" clId="{224FD7B0-FC25-4A0E-8A56-B6BB972141F3}" dt="2024-07-02T13:00:23.947" v="1553" actId="1076"/>
          <ac:picMkLst>
            <pc:docMk/>
            <pc:sldMk cId="1613353414" sldId="401"/>
            <ac:picMk id="16" creationId="{625B701B-A516-699B-856D-3B8A67BAD9A5}"/>
          </ac:picMkLst>
        </pc:picChg>
      </pc:sldChg>
      <pc:sldChg chg="del">
        <pc:chgData name="Mina Farmanbar" userId="2a1e0098-5dc4-4049-80c3-9d1d60d2f212" providerId="ADAL" clId="{224FD7B0-FC25-4A0E-8A56-B6BB972141F3}" dt="2024-06-26T23:33:03.472" v="16" actId="47"/>
        <pc:sldMkLst>
          <pc:docMk/>
          <pc:sldMk cId="3796303692" sldId="401"/>
        </pc:sldMkLst>
      </pc:sldChg>
      <pc:sldChg chg="del">
        <pc:chgData name="Mina Farmanbar" userId="2a1e0098-5dc4-4049-80c3-9d1d60d2f212" providerId="ADAL" clId="{224FD7B0-FC25-4A0E-8A56-B6BB972141F3}" dt="2024-06-26T23:33:06.626" v="18" actId="47"/>
        <pc:sldMkLst>
          <pc:docMk/>
          <pc:sldMk cId="1299026095" sldId="402"/>
        </pc:sldMkLst>
      </pc:sldChg>
      <pc:sldChg chg="addSp delSp modSp new mod modNotesTx">
        <pc:chgData name="Mina Farmanbar" userId="2a1e0098-5dc4-4049-80c3-9d1d60d2f212" providerId="ADAL" clId="{224FD7B0-FC25-4A0E-8A56-B6BB972141F3}" dt="2024-07-17T12:05:56.557" v="2040" actId="20577"/>
        <pc:sldMkLst>
          <pc:docMk/>
          <pc:sldMk cId="4052060824" sldId="402"/>
        </pc:sldMkLst>
        <pc:spChg chg="mod">
          <ac:chgData name="Mina Farmanbar" userId="2a1e0098-5dc4-4049-80c3-9d1d60d2f212" providerId="ADAL" clId="{224FD7B0-FC25-4A0E-8A56-B6BB972141F3}" dt="2024-07-02T12:47:30.911" v="1242" actId="1076"/>
          <ac:spMkLst>
            <pc:docMk/>
            <pc:sldMk cId="4052060824" sldId="402"/>
            <ac:spMk id="2" creationId="{F5A255C1-7BBB-41C3-7E3A-CF5989268077}"/>
          </ac:spMkLst>
        </pc:spChg>
        <pc:spChg chg="del">
          <ac:chgData name="Mina Farmanbar" userId="2a1e0098-5dc4-4049-80c3-9d1d60d2f212" providerId="ADAL" clId="{224FD7B0-FC25-4A0E-8A56-B6BB972141F3}" dt="2024-07-02T12:47:32.494" v="1243" actId="478"/>
          <ac:spMkLst>
            <pc:docMk/>
            <pc:sldMk cId="4052060824" sldId="402"/>
            <ac:spMk id="3" creationId="{67DAFA8E-0E63-E86C-192D-D2C937A540AA}"/>
          </ac:spMkLst>
        </pc:spChg>
        <pc:spChg chg="del">
          <ac:chgData name="Mina Farmanbar" userId="2a1e0098-5dc4-4049-80c3-9d1d60d2f212" providerId="ADAL" clId="{224FD7B0-FC25-4A0E-8A56-B6BB972141F3}" dt="2024-07-02T12:47:33.468" v="1244" actId="478"/>
          <ac:spMkLst>
            <pc:docMk/>
            <pc:sldMk cId="4052060824" sldId="402"/>
            <ac:spMk id="4" creationId="{BECD6962-63CA-D1CC-2B73-9BA1C8C4202D}"/>
          </ac:spMkLst>
        </pc:spChg>
        <pc:spChg chg="add mod">
          <ac:chgData name="Mina Farmanbar" userId="2a1e0098-5dc4-4049-80c3-9d1d60d2f212" providerId="ADAL" clId="{224FD7B0-FC25-4A0E-8A56-B6BB972141F3}" dt="2024-07-17T12:03:58.693" v="2008" actId="1076"/>
          <ac:spMkLst>
            <pc:docMk/>
            <pc:sldMk cId="4052060824" sldId="402"/>
            <ac:spMk id="6" creationId="{2BCBB522-3469-1971-A02A-B6F3282E47AD}"/>
          </ac:spMkLst>
        </pc:spChg>
        <pc:spChg chg="add">
          <ac:chgData name="Mina Farmanbar" userId="2a1e0098-5dc4-4049-80c3-9d1d60d2f212" providerId="ADAL" clId="{224FD7B0-FC25-4A0E-8A56-B6BB972141F3}" dt="2024-06-27T03:22:03.372" v="512"/>
          <ac:spMkLst>
            <pc:docMk/>
            <pc:sldMk cId="4052060824" sldId="402"/>
            <ac:spMk id="6" creationId="{E952F671-C94D-CBDB-9FFD-4FCEAA7A105C}"/>
          </ac:spMkLst>
        </pc:spChg>
        <pc:spChg chg="add mod">
          <ac:chgData name="Mina Farmanbar" userId="2a1e0098-5dc4-4049-80c3-9d1d60d2f212" providerId="ADAL" clId="{224FD7B0-FC25-4A0E-8A56-B6BB972141F3}" dt="2024-06-27T22:16:54.605" v="1079" actId="1076"/>
          <ac:spMkLst>
            <pc:docMk/>
            <pc:sldMk cId="4052060824" sldId="402"/>
            <ac:spMk id="7" creationId="{45A02B36-8DC9-960B-9EAB-F8D5133A2E6D}"/>
          </ac:spMkLst>
        </pc:spChg>
        <pc:spChg chg="add">
          <ac:chgData name="Mina Farmanbar" userId="2a1e0098-5dc4-4049-80c3-9d1d60d2f212" providerId="ADAL" clId="{224FD7B0-FC25-4A0E-8A56-B6BB972141F3}" dt="2024-06-27T03:22:03.372" v="512"/>
          <ac:spMkLst>
            <pc:docMk/>
            <pc:sldMk cId="4052060824" sldId="402"/>
            <ac:spMk id="7" creationId="{EF0F834B-FBE3-1B29-9D04-E8D124C07784}"/>
          </ac:spMkLst>
        </pc:spChg>
        <pc:spChg chg="add">
          <ac:chgData name="Mina Farmanbar" userId="2a1e0098-5dc4-4049-80c3-9d1d60d2f212" providerId="ADAL" clId="{224FD7B0-FC25-4A0E-8A56-B6BB972141F3}" dt="2024-06-27T03:22:03.372" v="512"/>
          <ac:spMkLst>
            <pc:docMk/>
            <pc:sldMk cId="4052060824" sldId="402"/>
            <ac:spMk id="8" creationId="{9099B7EC-36E2-17FC-5284-56B093460D49}"/>
          </ac:spMkLst>
        </pc:spChg>
        <pc:spChg chg="add">
          <ac:chgData name="Mina Farmanbar" userId="2a1e0098-5dc4-4049-80c3-9d1d60d2f212" providerId="ADAL" clId="{224FD7B0-FC25-4A0E-8A56-B6BB972141F3}" dt="2024-06-27T03:31:04.024" v="615"/>
          <ac:spMkLst>
            <pc:docMk/>
            <pc:sldMk cId="4052060824" sldId="402"/>
            <ac:spMk id="9" creationId="{80259588-670B-7AED-3CE6-EF8EB3881D13}"/>
          </ac:spMkLst>
        </pc:spChg>
        <pc:spChg chg="add mod">
          <ac:chgData name="Mina Farmanbar" userId="2a1e0098-5dc4-4049-80c3-9d1d60d2f212" providerId="ADAL" clId="{224FD7B0-FC25-4A0E-8A56-B6BB972141F3}" dt="2024-07-17T12:04:26.021" v="2024" actId="1076"/>
          <ac:spMkLst>
            <pc:docMk/>
            <pc:sldMk cId="4052060824" sldId="402"/>
            <ac:spMk id="11" creationId="{64FE3004-0E17-440B-7DDB-1F5A90B479D4}"/>
          </ac:spMkLst>
        </pc:spChg>
        <pc:spChg chg="add mod">
          <ac:chgData name="Mina Farmanbar" userId="2a1e0098-5dc4-4049-80c3-9d1d60d2f212" providerId="ADAL" clId="{224FD7B0-FC25-4A0E-8A56-B6BB972141F3}" dt="2024-06-27T03:43:24.264" v="702" actId="1076"/>
          <ac:spMkLst>
            <pc:docMk/>
            <pc:sldMk cId="4052060824" sldId="402"/>
            <ac:spMk id="12" creationId="{941AFFD7-7CD7-4FBA-1EE6-7B47BF85870C}"/>
          </ac:spMkLst>
        </pc:spChg>
        <pc:spChg chg="add mod">
          <ac:chgData name="Mina Farmanbar" userId="2a1e0098-5dc4-4049-80c3-9d1d60d2f212" providerId="ADAL" clId="{224FD7B0-FC25-4A0E-8A56-B6BB972141F3}" dt="2024-07-17T12:05:56.557" v="2040" actId="20577"/>
          <ac:spMkLst>
            <pc:docMk/>
            <pc:sldMk cId="4052060824" sldId="402"/>
            <ac:spMk id="15" creationId="{7C89EC17-7DAF-E5B5-5D62-BB81C84B5248}"/>
          </ac:spMkLst>
        </pc:spChg>
        <pc:spChg chg="add mod">
          <ac:chgData name="Mina Farmanbar" userId="2a1e0098-5dc4-4049-80c3-9d1d60d2f212" providerId="ADAL" clId="{224FD7B0-FC25-4A0E-8A56-B6BB972141F3}" dt="2024-07-17T12:05:37.884" v="2033" actId="20577"/>
          <ac:spMkLst>
            <pc:docMk/>
            <pc:sldMk cId="4052060824" sldId="402"/>
            <ac:spMk id="16" creationId="{D74374CF-D4BA-54D3-A67D-877FA4474E62}"/>
          </ac:spMkLst>
        </pc:spChg>
        <pc:picChg chg="add mod">
          <ac:chgData name="Mina Farmanbar" userId="2a1e0098-5dc4-4049-80c3-9d1d60d2f212" providerId="ADAL" clId="{224FD7B0-FC25-4A0E-8A56-B6BB972141F3}" dt="2024-07-02T12:55:59.030" v="1503" actId="962"/>
          <ac:picMkLst>
            <pc:docMk/>
            <pc:sldMk cId="4052060824" sldId="402"/>
            <ac:picMk id="10" creationId="{57F5BBA3-296F-A4BD-EA98-1DF7483D3204}"/>
          </ac:picMkLst>
        </pc:picChg>
        <pc:cxnChg chg="add">
          <ac:chgData name="Mina Farmanbar" userId="2a1e0098-5dc4-4049-80c3-9d1d60d2f212" providerId="ADAL" clId="{224FD7B0-FC25-4A0E-8A56-B6BB972141F3}" dt="2024-07-17T12:03:40.701" v="1991" actId="11529"/>
          <ac:cxnSpMkLst>
            <pc:docMk/>
            <pc:sldMk cId="4052060824" sldId="402"/>
            <ac:cxnSpMk id="4" creationId="{E8ADFD66-07AA-82DE-045E-03CB4DE4BFFB}"/>
          </ac:cxnSpMkLst>
        </pc:cxnChg>
        <pc:cxnChg chg="add mod">
          <ac:chgData name="Mina Farmanbar" userId="2a1e0098-5dc4-4049-80c3-9d1d60d2f212" providerId="ADAL" clId="{224FD7B0-FC25-4A0E-8A56-B6BB972141F3}" dt="2024-07-17T12:04:04.767" v="2011" actId="14100"/>
          <ac:cxnSpMkLst>
            <pc:docMk/>
            <pc:sldMk cId="4052060824" sldId="402"/>
            <ac:cxnSpMk id="8" creationId="{A3A1FADB-90FB-BB26-6635-C7DFA8FAC80E}"/>
          </ac:cxnSpMkLst>
        </pc:cxnChg>
        <pc:cxnChg chg="add mod">
          <ac:chgData name="Mina Farmanbar" userId="2a1e0098-5dc4-4049-80c3-9d1d60d2f212" providerId="ADAL" clId="{224FD7B0-FC25-4A0E-8A56-B6BB972141F3}" dt="2024-07-17T12:04:32.811" v="2027" actId="14100"/>
          <ac:cxnSpMkLst>
            <pc:docMk/>
            <pc:sldMk cId="4052060824" sldId="402"/>
            <ac:cxnSpMk id="13" creationId="{C4243401-75B0-ED6D-BE8D-858C72CB8E0B}"/>
          </ac:cxnSpMkLst>
        </pc:cxnChg>
        <pc:cxnChg chg="add mod">
          <ac:chgData name="Mina Farmanbar" userId="2a1e0098-5dc4-4049-80c3-9d1d60d2f212" providerId="ADAL" clId="{224FD7B0-FC25-4A0E-8A56-B6BB972141F3}" dt="2024-07-17T12:05:44.589" v="2036" actId="14100"/>
          <ac:cxnSpMkLst>
            <pc:docMk/>
            <pc:sldMk cId="4052060824" sldId="402"/>
            <ac:cxnSpMk id="17" creationId="{677C2AD3-33AB-BCD6-4554-C67F6918E8A3}"/>
          </ac:cxnSpMkLst>
        </pc:cxnChg>
      </pc:sldChg>
      <pc:sldChg chg="addSp delSp modSp add mod">
        <pc:chgData name="Mina Farmanbar" userId="2a1e0098-5dc4-4049-80c3-9d1d60d2f212" providerId="ADAL" clId="{224FD7B0-FC25-4A0E-8A56-B6BB972141F3}" dt="2024-07-02T13:00:42.255" v="1563" actId="1076"/>
        <pc:sldMkLst>
          <pc:docMk/>
          <pc:sldMk cId="3418289062" sldId="403"/>
        </pc:sldMkLst>
        <pc:spChg chg="mod">
          <ac:chgData name="Mina Farmanbar" userId="2a1e0098-5dc4-4049-80c3-9d1d60d2f212" providerId="ADAL" clId="{224FD7B0-FC25-4A0E-8A56-B6BB972141F3}" dt="2024-06-27T20:39:59.703" v="803" actId="108"/>
          <ac:spMkLst>
            <pc:docMk/>
            <pc:sldMk cId="3418289062" sldId="403"/>
            <ac:spMk id="2" creationId="{641E5240-9CE5-BE78-91EB-63952864E015}"/>
          </ac:spMkLst>
        </pc:spChg>
        <pc:spChg chg="add del mod">
          <ac:chgData name="Mina Farmanbar" userId="2a1e0098-5dc4-4049-80c3-9d1d60d2f212" providerId="ADAL" clId="{224FD7B0-FC25-4A0E-8A56-B6BB972141F3}" dt="2024-06-27T22:33:30.491" v="1114"/>
          <ac:spMkLst>
            <pc:docMk/>
            <pc:sldMk cId="3418289062" sldId="403"/>
            <ac:spMk id="4" creationId="{03CC96AA-F587-D035-A53E-2BB556CD4AFC}"/>
          </ac:spMkLst>
        </pc:spChg>
        <pc:spChg chg="add del mod">
          <ac:chgData name="Mina Farmanbar" userId="2a1e0098-5dc4-4049-80c3-9d1d60d2f212" providerId="ADAL" clId="{224FD7B0-FC25-4A0E-8A56-B6BB972141F3}" dt="2024-07-02T12:59:54.015" v="1534"/>
          <ac:spMkLst>
            <pc:docMk/>
            <pc:sldMk cId="3418289062" sldId="403"/>
            <ac:spMk id="8" creationId="{B2FEB084-6F75-3157-F280-305ED8E378F4}"/>
          </ac:spMkLst>
        </pc:spChg>
        <pc:spChg chg="add del mod">
          <ac:chgData name="Mina Farmanbar" userId="2a1e0098-5dc4-4049-80c3-9d1d60d2f212" providerId="ADAL" clId="{224FD7B0-FC25-4A0E-8A56-B6BB972141F3}" dt="2024-06-27T03:26:08.867" v="544" actId="478"/>
          <ac:spMkLst>
            <pc:docMk/>
            <pc:sldMk cId="3418289062" sldId="403"/>
            <ac:spMk id="9" creationId="{DEC03DBE-021D-A8DE-7906-3C9E8930C268}"/>
          </ac:spMkLst>
        </pc:spChg>
        <pc:spChg chg="add del mod">
          <ac:chgData name="Mina Farmanbar" userId="2a1e0098-5dc4-4049-80c3-9d1d60d2f212" providerId="ADAL" clId="{224FD7B0-FC25-4A0E-8A56-B6BB972141F3}" dt="2024-07-02T13:00:31.382" v="1556"/>
          <ac:spMkLst>
            <pc:docMk/>
            <pc:sldMk cId="3418289062" sldId="403"/>
            <ac:spMk id="10" creationId="{1E2EBC23-1EFA-4543-B5BC-F4721E794E6A}"/>
          </ac:spMkLst>
        </pc:spChg>
        <pc:spChg chg="mod">
          <ac:chgData name="Mina Farmanbar" userId="2a1e0098-5dc4-4049-80c3-9d1d60d2f212" providerId="ADAL" clId="{224FD7B0-FC25-4A0E-8A56-B6BB972141F3}" dt="2024-06-27T03:26:16.986" v="549" actId="20577"/>
          <ac:spMkLst>
            <pc:docMk/>
            <pc:sldMk cId="3418289062" sldId="403"/>
            <ac:spMk id="14" creationId="{FBEA930C-DE4E-28BD-7677-A33DBFE74DD6}"/>
          </ac:spMkLst>
        </pc:spChg>
        <pc:picChg chg="add del mod">
          <ac:chgData name="Mina Farmanbar" userId="2a1e0098-5dc4-4049-80c3-9d1d60d2f212" providerId="ADAL" clId="{224FD7B0-FC25-4A0E-8A56-B6BB972141F3}" dt="2024-07-02T13:00:00.997" v="1541"/>
          <ac:picMkLst>
            <pc:docMk/>
            <pc:sldMk cId="3418289062" sldId="403"/>
            <ac:picMk id="4" creationId="{14843A8D-2DB0-0D49-4828-507B325237A6}"/>
          </ac:picMkLst>
        </pc:picChg>
        <pc:picChg chg="add del mod">
          <ac:chgData name="Mina Farmanbar" userId="2a1e0098-5dc4-4049-80c3-9d1d60d2f212" providerId="ADAL" clId="{224FD7B0-FC25-4A0E-8A56-B6BB972141F3}" dt="2024-07-02T13:00:27.930" v="1555" actId="478"/>
          <ac:picMkLst>
            <pc:docMk/>
            <pc:sldMk cId="3418289062" sldId="403"/>
            <ac:picMk id="6" creationId="{55226D93-429A-56B3-C6C5-A9DD2F6DA3A9}"/>
          </ac:picMkLst>
        </pc:picChg>
        <pc:picChg chg="add del mod">
          <ac:chgData name="Mina Farmanbar" userId="2a1e0098-5dc4-4049-80c3-9d1d60d2f212" providerId="ADAL" clId="{224FD7B0-FC25-4A0E-8A56-B6BB972141F3}" dt="2024-07-02T13:00:27.007" v="1554" actId="478"/>
          <ac:picMkLst>
            <pc:docMk/>
            <pc:sldMk cId="3418289062" sldId="403"/>
            <ac:picMk id="7" creationId="{81673349-E72D-F891-55DA-7151CC41EDC1}"/>
          </ac:picMkLst>
        </pc:picChg>
        <pc:picChg chg="add mod">
          <ac:chgData name="Mina Farmanbar" userId="2a1e0098-5dc4-4049-80c3-9d1d60d2f212" providerId="ADAL" clId="{224FD7B0-FC25-4A0E-8A56-B6BB972141F3}" dt="2024-07-02T12:59:54.015" v="1534"/>
          <ac:picMkLst>
            <pc:docMk/>
            <pc:sldMk cId="3418289062" sldId="403"/>
            <ac:picMk id="9" creationId="{14843A8D-2DB0-0D49-4828-507B325237A6}"/>
          </ac:picMkLst>
        </pc:picChg>
        <pc:picChg chg="del">
          <ac:chgData name="Mina Farmanbar" userId="2a1e0098-5dc4-4049-80c3-9d1d60d2f212" providerId="ADAL" clId="{224FD7B0-FC25-4A0E-8A56-B6BB972141F3}" dt="2024-06-27T03:24:49.558" v="531" actId="478"/>
          <ac:picMkLst>
            <pc:docMk/>
            <pc:sldMk cId="3418289062" sldId="403"/>
            <ac:picMk id="11" creationId="{A6EB3191-9801-59BF-A50F-14E195B78FD4}"/>
          </ac:picMkLst>
        </pc:picChg>
        <pc:picChg chg="add del mod">
          <ac:chgData name="Mina Farmanbar" userId="2a1e0098-5dc4-4049-80c3-9d1d60d2f212" providerId="ADAL" clId="{224FD7B0-FC25-4A0E-8A56-B6BB972141F3}" dt="2024-07-02T13:00:37.348" v="1559" actId="478"/>
          <ac:picMkLst>
            <pc:docMk/>
            <pc:sldMk cId="3418289062" sldId="403"/>
            <ac:picMk id="12" creationId="{CBD7B82D-7B83-A17D-61FF-692B4FF02B88}"/>
          </ac:picMkLst>
        </pc:picChg>
        <pc:picChg chg="add mod">
          <ac:chgData name="Mina Farmanbar" userId="2a1e0098-5dc4-4049-80c3-9d1d60d2f212" providerId="ADAL" clId="{224FD7B0-FC25-4A0E-8A56-B6BB972141F3}" dt="2024-07-02T13:00:31.881" v="1558" actId="962"/>
          <ac:picMkLst>
            <pc:docMk/>
            <pc:sldMk cId="3418289062" sldId="403"/>
            <ac:picMk id="13" creationId="{18095B2B-8B86-43E5-29B3-F458B48FC0A3}"/>
          </ac:picMkLst>
        </pc:picChg>
        <pc:picChg chg="del">
          <ac:chgData name="Mina Farmanbar" userId="2a1e0098-5dc4-4049-80c3-9d1d60d2f212" providerId="ADAL" clId="{224FD7B0-FC25-4A0E-8A56-B6BB972141F3}" dt="2024-06-27T03:25:11.492" v="538" actId="478"/>
          <ac:picMkLst>
            <pc:docMk/>
            <pc:sldMk cId="3418289062" sldId="403"/>
            <ac:picMk id="13" creationId="{74144260-6F57-CBE0-1D1E-35A963E76656}"/>
          </ac:picMkLst>
        </pc:picChg>
        <pc:picChg chg="add mod">
          <ac:chgData name="Mina Farmanbar" userId="2a1e0098-5dc4-4049-80c3-9d1d60d2f212" providerId="ADAL" clId="{224FD7B0-FC25-4A0E-8A56-B6BB972141F3}" dt="2024-07-02T13:00:42.255" v="1563" actId="1076"/>
          <ac:picMkLst>
            <pc:docMk/>
            <pc:sldMk cId="3418289062" sldId="403"/>
            <ac:picMk id="16" creationId="{A88DD8DE-6D4A-FD99-3A1B-FDA11917C935}"/>
          </ac:picMkLst>
        </pc:picChg>
      </pc:sldChg>
      <pc:sldChg chg="addSp delSp modSp add mod setBg">
        <pc:chgData name="Mina Farmanbar" userId="2a1e0098-5dc4-4049-80c3-9d1d60d2f212" providerId="ADAL" clId="{224FD7B0-FC25-4A0E-8A56-B6BB972141F3}" dt="2024-07-02T13:00:56.750" v="1572" actId="1076"/>
        <pc:sldMkLst>
          <pc:docMk/>
          <pc:sldMk cId="2470215579" sldId="404"/>
        </pc:sldMkLst>
        <pc:spChg chg="mod">
          <ac:chgData name="Mina Farmanbar" userId="2a1e0098-5dc4-4049-80c3-9d1d60d2f212" providerId="ADAL" clId="{224FD7B0-FC25-4A0E-8A56-B6BB972141F3}" dt="2024-06-27T20:40:14.761" v="805" actId="108"/>
          <ac:spMkLst>
            <pc:docMk/>
            <pc:sldMk cId="2470215579" sldId="404"/>
            <ac:spMk id="2" creationId="{641E5240-9CE5-BE78-91EB-63952864E015}"/>
          </ac:spMkLst>
        </pc:spChg>
        <pc:spChg chg="del mod">
          <ac:chgData name="Mina Farmanbar" userId="2a1e0098-5dc4-4049-80c3-9d1d60d2f212" providerId="ADAL" clId="{224FD7B0-FC25-4A0E-8A56-B6BB972141F3}" dt="2024-07-02T13:00:48.718" v="1565"/>
          <ac:spMkLst>
            <pc:docMk/>
            <pc:sldMk cId="2470215579" sldId="404"/>
            <ac:spMk id="4" creationId="{03CC96AA-F587-D035-A53E-2BB556CD4AFC}"/>
          </ac:spMkLst>
        </pc:spChg>
        <pc:spChg chg="mod">
          <ac:chgData name="Mina Farmanbar" userId="2a1e0098-5dc4-4049-80c3-9d1d60d2f212" providerId="ADAL" clId="{224FD7B0-FC25-4A0E-8A56-B6BB972141F3}" dt="2024-06-27T20:40:04.865" v="804"/>
          <ac:spMkLst>
            <pc:docMk/>
            <pc:sldMk cId="2470215579" sldId="404"/>
            <ac:spMk id="5" creationId="{A5417DB4-CE40-6422-2043-4C6BD3DFD464}"/>
          </ac:spMkLst>
        </pc:spChg>
        <pc:spChg chg="mod">
          <ac:chgData name="Mina Farmanbar" userId="2a1e0098-5dc4-4049-80c3-9d1d60d2f212" providerId="ADAL" clId="{224FD7B0-FC25-4A0E-8A56-B6BB972141F3}" dt="2024-06-27T03:27:13.256" v="566" actId="6549"/>
          <ac:spMkLst>
            <pc:docMk/>
            <pc:sldMk cId="2470215579" sldId="404"/>
            <ac:spMk id="14" creationId="{FBEA930C-DE4E-28BD-7677-A33DBFE74DD6}"/>
          </ac:spMkLst>
        </pc:spChg>
        <pc:picChg chg="add del mod">
          <ac:chgData name="Mina Farmanbar" userId="2a1e0098-5dc4-4049-80c3-9d1d60d2f212" providerId="ADAL" clId="{224FD7B0-FC25-4A0E-8A56-B6BB972141F3}" dt="2024-07-02T13:00:45.869" v="1564" actId="478"/>
          <ac:picMkLst>
            <pc:docMk/>
            <pc:sldMk cId="2470215579" sldId="404"/>
            <ac:picMk id="6" creationId="{A097B26B-6DAF-9A2B-BE16-0AB9D68DCF1E}"/>
          </ac:picMkLst>
        </pc:picChg>
        <pc:picChg chg="del">
          <ac:chgData name="Mina Farmanbar" userId="2a1e0098-5dc4-4049-80c3-9d1d60d2f212" providerId="ADAL" clId="{224FD7B0-FC25-4A0E-8A56-B6BB972141F3}" dt="2024-06-27T03:26:46.322" v="553" actId="478"/>
          <ac:picMkLst>
            <pc:docMk/>
            <pc:sldMk cId="2470215579" sldId="404"/>
            <ac:picMk id="7" creationId="{81673349-E72D-F891-55DA-7151CC41EDC1}"/>
          </ac:picMkLst>
        </pc:picChg>
        <pc:picChg chg="add mod">
          <ac:chgData name="Mina Farmanbar" userId="2a1e0098-5dc4-4049-80c3-9d1d60d2f212" providerId="ADAL" clId="{224FD7B0-FC25-4A0E-8A56-B6BB972141F3}" dt="2024-07-02T13:00:49.114" v="1567" actId="962"/>
          <ac:picMkLst>
            <pc:docMk/>
            <pc:sldMk cId="2470215579" sldId="404"/>
            <ac:picMk id="7" creationId="{AB5CA8C3-8B81-F6AA-3DEC-4EF1E6BEB0B0}"/>
          </ac:picMkLst>
        </pc:picChg>
        <pc:picChg chg="add del mod">
          <ac:chgData name="Mina Farmanbar" userId="2a1e0098-5dc4-4049-80c3-9d1d60d2f212" providerId="ADAL" clId="{224FD7B0-FC25-4A0E-8A56-B6BB972141F3}" dt="2024-07-02T13:00:52.619" v="1568" actId="478"/>
          <ac:picMkLst>
            <pc:docMk/>
            <pc:sldMk cId="2470215579" sldId="404"/>
            <ac:picMk id="9" creationId="{3002A274-A987-440C-F187-8DE51D214C84}"/>
          </ac:picMkLst>
        </pc:picChg>
        <pc:picChg chg="add mod">
          <ac:chgData name="Mina Farmanbar" userId="2a1e0098-5dc4-4049-80c3-9d1d60d2f212" providerId="ADAL" clId="{224FD7B0-FC25-4A0E-8A56-B6BB972141F3}" dt="2024-07-02T13:00:56.750" v="1572" actId="1076"/>
          <ac:picMkLst>
            <pc:docMk/>
            <pc:sldMk cId="2470215579" sldId="404"/>
            <ac:picMk id="10" creationId="{43E72278-BCD3-CCBD-2C58-A2FEB65EBD5E}"/>
          </ac:picMkLst>
        </pc:picChg>
        <pc:picChg chg="del">
          <ac:chgData name="Mina Farmanbar" userId="2a1e0098-5dc4-4049-80c3-9d1d60d2f212" providerId="ADAL" clId="{224FD7B0-FC25-4A0E-8A56-B6BB972141F3}" dt="2024-06-27T03:26:59.690" v="557" actId="478"/>
          <ac:picMkLst>
            <pc:docMk/>
            <pc:sldMk cId="2470215579" sldId="404"/>
            <ac:picMk id="12" creationId="{CBD7B82D-7B83-A17D-61FF-692B4FF02B88}"/>
          </ac:picMkLst>
        </pc:picChg>
      </pc:sldChg>
      <pc:sldChg chg="addSp delSp modSp add mod">
        <pc:chgData name="Mina Farmanbar" userId="2a1e0098-5dc4-4049-80c3-9d1d60d2f212" providerId="ADAL" clId="{224FD7B0-FC25-4A0E-8A56-B6BB972141F3}" dt="2024-07-02T13:01:13.558" v="1581" actId="1076"/>
        <pc:sldMkLst>
          <pc:docMk/>
          <pc:sldMk cId="1278849552" sldId="405"/>
        </pc:sldMkLst>
        <pc:spChg chg="mod">
          <ac:chgData name="Mina Farmanbar" userId="2a1e0098-5dc4-4049-80c3-9d1d60d2f212" providerId="ADAL" clId="{224FD7B0-FC25-4A0E-8A56-B6BB972141F3}" dt="2024-06-27T20:40:18.398" v="806" actId="108"/>
          <ac:spMkLst>
            <pc:docMk/>
            <pc:sldMk cId="1278849552" sldId="405"/>
            <ac:spMk id="2" creationId="{641E5240-9CE5-BE78-91EB-63952864E015}"/>
          </ac:spMkLst>
        </pc:spChg>
        <pc:spChg chg="del">
          <ac:chgData name="Mina Farmanbar" userId="2a1e0098-5dc4-4049-80c3-9d1d60d2f212" providerId="ADAL" clId="{224FD7B0-FC25-4A0E-8A56-B6BB972141F3}" dt="2024-07-02T13:01:05.655" v="1574"/>
          <ac:spMkLst>
            <pc:docMk/>
            <pc:sldMk cId="1278849552" sldId="405"/>
            <ac:spMk id="4" creationId="{03CC96AA-F587-D035-A53E-2BB556CD4AFC}"/>
          </ac:spMkLst>
        </pc:spChg>
        <pc:spChg chg="mod">
          <ac:chgData name="Mina Farmanbar" userId="2a1e0098-5dc4-4049-80c3-9d1d60d2f212" providerId="ADAL" clId="{224FD7B0-FC25-4A0E-8A56-B6BB972141F3}" dt="2024-06-27T03:48:59.861" v="711" actId="207"/>
          <ac:spMkLst>
            <pc:docMk/>
            <pc:sldMk cId="1278849552" sldId="405"/>
            <ac:spMk id="14" creationId="{FBEA930C-DE4E-28BD-7677-A33DBFE74DD6}"/>
          </ac:spMkLst>
        </pc:spChg>
        <pc:picChg chg="add mod">
          <ac:chgData name="Mina Farmanbar" userId="2a1e0098-5dc4-4049-80c3-9d1d60d2f212" providerId="ADAL" clId="{224FD7B0-FC25-4A0E-8A56-B6BB972141F3}" dt="2024-07-02T13:01:06.265" v="1576" actId="962"/>
          <ac:picMkLst>
            <pc:docMk/>
            <pc:sldMk cId="1278849552" sldId="405"/>
            <ac:picMk id="6" creationId="{925F069B-68C4-23E1-F446-01EB9EC2E0DF}"/>
          </ac:picMkLst>
        </pc:picChg>
        <pc:picChg chg="del">
          <ac:chgData name="Mina Farmanbar" userId="2a1e0098-5dc4-4049-80c3-9d1d60d2f212" providerId="ADAL" clId="{224FD7B0-FC25-4A0E-8A56-B6BB972141F3}" dt="2024-06-27T03:29:04.791" v="570" actId="478"/>
          <ac:picMkLst>
            <pc:docMk/>
            <pc:sldMk cId="1278849552" sldId="405"/>
            <ac:picMk id="6" creationId="{A097B26B-6DAF-9A2B-BE16-0AB9D68DCF1E}"/>
          </ac:picMkLst>
        </pc:picChg>
        <pc:picChg chg="add del mod">
          <ac:chgData name="Mina Farmanbar" userId="2a1e0098-5dc4-4049-80c3-9d1d60d2f212" providerId="ADAL" clId="{224FD7B0-FC25-4A0E-8A56-B6BB972141F3}" dt="2024-07-02T13:01:01.550" v="1573" actId="478"/>
          <ac:picMkLst>
            <pc:docMk/>
            <pc:sldMk cId="1278849552" sldId="405"/>
            <ac:picMk id="7" creationId="{AC5A1886-6155-0ED4-F2A9-31760D6D6672}"/>
          </ac:picMkLst>
        </pc:picChg>
        <pc:picChg chg="del">
          <ac:chgData name="Mina Farmanbar" userId="2a1e0098-5dc4-4049-80c3-9d1d60d2f212" providerId="ADAL" clId="{224FD7B0-FC25-4A0E-8A56-B6BB972141F3}" dt="2024-06-27T03:29:25.609" v="578" actId="478"/>
          <ac:picMkLst>
            <pc:docMk/>
            <pc:sldMk cId="1278849552" sldId="405"/>
            <ac:picMk id="9" creationId="{3002A274-A987-440C-F187-8DE51D214C84}"/>
          </ac:picMkLst>
        </pc:picChg>
        <pc:picChg chg="add mod">
          <ac:chgData name="Mina Farmanbar" userId="2a1e0098-5dc4-4049-80c3-9d1d60d2f212" providerId="ADAL" clId="{224FD7B0-FC25-4A0E-8A56-B6BB972141F3}" dt="2024-07-02T13:01:13.558" v="1581" actId="1076"/>
          <ac:picMkLst>
            <pc:docMk/>
            <pc:sldMk cId="1278849552" sldId="405"/>
            <ac:picMk id="9" creationId="{D4833DE4-4C2D-01F3-2451-49E2EB958E1A}"/>
          </ac:picMkLst>
        </pc:picChg>
        <pc:picChg chg="add del mod">
          <ac:chgData name="Mina Farmanbar" userId="2a1e0098-5dc4-4049-80c3-9d1d60d2f212" providerId="ADAL" clId="{224FD7B0-FC25-4A0E-8A56-B6BB972141F3}" dt="2024-07-02T13:01:10.408" v="1577" actId="478"/>
          <ac:picMkLst>
            <pc:docMk/>
            <pc:sldMk cId="1278849552" sldId="405"/>
            <ac:picMk id="10" creationId="{1AC28681-5536-74E0-02E8-C40E683861C5}"/>
          </ac:picMkLst>
        </pc:picChg>
      </pc:sldChg>
      <pc:sldChg chg="addSp delSp modSp add mod">
        <pc:chgData name="Mina Farmanbar" userId="2a1e0098-5dc4-4049-80c3-9d1d60d2f212" providerId="ADAL" clId="{224FD7B0-FC25-4A0E-8A56-B6BB972141F3}" dt="2024-07-02T13:01:28.281" v="1590" actId="1076"/>
        <pc:sldMkLst>
          <pc:docMk/>
          <pc:sldMk cId="775237096" sldId="406"/>
        </pc:sldMkLst>
        <pc:spChg chg="mod">
          <ac:chgData name="Mina Farmanbar" userId="2a1e0098-5dc4-4049-80c3-9d1d60d2f212" providerId="ADAL" clId="{224FD7B0-FC25-4A0E-8A56-B6BB972141F3}" dt="2024-06-27T20:40:23.119" v="807" actId="108"/>
          <ac:spMkLst>
            <pc:docMk/>
            <pc:sldMk cId="775237096" sldId="406"/>
            <ac:spMk id="2" creationId="{641E5240-9CE5-BE78-91EB-63952864E015}"/>
          </ac:spMkLst>
        </pc:spChg>
        <pc:spChg chg="del">
          <ac:chgData name="Mina Farmanbar" userId="2a1e0098-5dc4-4049-80c3-9d1d60d2f212" providerId="ADAL" clId="{224FD7B0-FC25-4A0E-8A56-B6BB972141F3}" dt="2024-07-02T13:01:19.680" v="1583"/>
          <ac:spMkLst>
            <pc:docMk/>
            <pc:sldMk cId="775237096" sldId="406"/>
            <ac:spMk id="4" creationId="{03CC96AA-F587-D035-A53E-2BB556CD4AFC}"/>
          </ac:spMkLst>
        </pc:spChg>
        <pc:spChg chg="mod">
          <ac:chgData name="Mina Farmanbar" userId="2a1e0098-5dc4-4049-80c3-9d1d60d2f212" providerId="ADAL" clId="{224FD7B0-FC25-4A0E-8A56-B6BB972141F3}" dt="2024-06-27T03:49:04.101" v="712" actId="207"/>
          <ac:spMkLst>
            <pc:docMk/>
            <pc:sldMk cId="775237096" sldId="406"/>
            <ac:spMk id="14" creationId="{FBEA930C-DE4E-28BD-7677-A33DBFE74DD6}"/>
          </ac:spMkLst>
        </pc:spChg>
        <pc:picChg chg="add del mod">
          <ac:chgData name="Mina Farmanbar" userId="2a1e0098-5dc4-4049-80c3-9d1d60d2f212" providerId="ADAL" clId="{224FD7B0-FC25-4A0E-8A56-B6BB972141F3}" dt="2024-07-02T13:01:16.847" v="1582" actId="478"/>
          <ac:picMkLst>
            <pc:docMk/>
            <pc:sldMk cId="775237096" sldId="406"/>
            <ac:picMk id="6" creationId="{B574D916-68CF-A7A7-8B0A-344AD7BA8811}"/>
          </ac:picMkLst>
        </pc:picChg>
        <pc:picChg chg="add mod">
          <ac:chgData name="Mina Farmanbar" userId="2a1e0098-5dc4-4049-80c3-9d1d60d2f212" providerId="ADAL" clId="{224FD7B0-FC25-4A0E-8A56-B6BB972141F3}" dt="2024-07-02T13:01:20.068" v="1585" actId="962"/>
          <ac:picMkLst>
            <pc:docMk/>
            <pc:sldMk cId="775237096" sldId="406"/>
            <ac:picMk id="7" creationId="{6C8370CD-B02B-AFD3-F3A1-CEBC5BA49322}"/>
          </ac:picMkLst>
        </pc:picChg>
        <pc:picChg chg="del">
          <ac:chgData name="Mina Farmanbar" userId="2a1e0098-5dc4-4049-80c3-9d1d60d2f212" providerId="ADAL" clId="{224FD7B0-FC25-4A0E-8A56-B6BB972141F3}" dt="2024-06-27T03:30:16.375" v="596" actId="478"/>
          <ac:picMkLst>
            <pc:docMk/>
            <pc:sldMk cId="775237096" sldId="406"/>
            <ac:picMk id="7" creationId="{AC5A1886-6155-0ED4-F2A9-31760D6D6672}"/>
          </ac:picMkLst>
        </pc:picChg>
        <pc:picChg chg="add del mod">
          <ac:chgData name="Mina Farmanbar" userId="2a1e0098-5dc4-4049-80c3-9d1d60d2f212" providerId="ADAL" clId="{224FD7B0-FC25-4A0E-8A56-B6BB972141F3}" dt="2024-07-02T13:01:24.783" v="1586" actId="478"/>
          <ac:picMkLst>
            <pc:docMk/>
            <pc:sldMk cId="775237096" sldId="406"/>
            <ac:picMk id="9" creationId="{7A2DE40A-2C80-C1D6-9033-2AC57C59704C}"/>
          </ac:picMkLst>
        </pc:picChg>
        <pc:picChg chg="del">
          <ac:chgData name="Mina Farmanbar" userId="2a1e0098-5dc4-4049-80c3-9d1d60d2f212" providerId="ADAL" clId="{224FD7B0-FC25-4A0E-8A56-B6BB972141F3}" dt="2024-06-27T03:30:32.193" v="602" actId="478"/>
          <ac:picMkLst>
            <pc:docMk/>
            <pc:sldMk cId="775237096" sldId="406"/>
            <ac:picMk id="10" creationId="{1AC28681-5536-74E0-02E8-C40E683861C5}"/>
          </ac:picMkLst>
        </pc:picChg>
        <pc:picChg chg="add mod">
          <ac:chgData name="Mina Farmanbar" userId="2a1e0098-5dc4-4049-80c3-9d1d60d2f212" providerId="ADAL" clId="{224FD7B0-FC25-4A0E-8A56-B6BB972141F3}" dt="2024-07-02T13:01:28.281" v="1590" actId="1076"/>
          <ac:picMkLst>
            <pc:docMk/>
            <pc:sldMk cId="775237096" sldId="406"/>
            <ac:picMk id="10" creationId="{237749D0-45DB-2ED0-FD91-CB9EA26F3B87}"/>
          </ac:picMkLst>
        </pc:picChg>
      </pc:sldChg>
      <pc:sldChg chg="addSp delSp modSp new del mod">
        <pc:chgData name="Mina Farmanbar" userId="2a1e0098-5dc4-4049-80c3-9d1d60d2f212" providerId="ADAL" clId="{224FD7B0-FC25-4A0E-8A56-B6BB972141F3}" dt="2024-06-27T04:22:24.974" v="737" actId="47"/>
        <pc:sldMkLst>
          <pc:docMk/>
          <pc:sldMk cId="2338515869" sldId="407"/>
        </pc:sldMkLst>
        <pc:spChg chg="mod">
          <ac:chgData name="Mina Farmanbar" userId="2a1e0098-5dc4-4049-80c3-9d1d60d2f212" providerId="ADAL" clId="{224FD7B0-FC25-4A0E-8A56-B6BB972141F3}" dt="2024-06-27T03:57:02.419" v="716"/>
          <ac:spMkLst>
            <pc:docMk/>
            <pc:sldMk cId="2338515869" sldId="407"/>
            <ac:spMk id="2" creationId="{CF0FD67C-9CF8-8742-72D2-96CAEC271AC4}"/>
          </ac:spMkLst>
        </pc:spChg>
        <pc:spChg chg="mod">
          <ac:chgData name="Mina Farmanbar" userId="2a1e0098-5dc4-4049-80c3-9d1d60d2f212" providerId="ADAL" clId="{224FD7B0-FC25-4A0E-8A56-B6BB972141F3}" dt="2024-06-27T03:57:24.278" v="719"/>
          <ac:spMkLst>
            <pc:docMk/>
            <pc:sldMk cId="2338515869" sldId="407"/>
            <ac:spMk id="3" creationId="{026DACF6-5E4A-833E-40D2-3F41FAC50E42}"/>
          </ac:spMkLst>
        </pc:spChg>
        <pc:spChg chg="del">
          <ac:chgData name="Mina Farmanbar" userId="2a1e0098-5dc4-4049-80c3-9d1d60d2f212" providerId="ADAL" clId="{224FD7B0-FC25-4A0E-8A56-B6BB972141F3}" dt="2024-06-27T04:20:04.747" v="736" actId="478"/>
          <ac:spMkLst>
            <pc:docMk/>
            <pc:sldMk cId="2338515869" sldId="407"/>
            <ac:spMk id="4" creationId="{588C82E0-7B4F-7A3F-B7DE-DA5FFF841ACB}"/>
          </ac:spMkLst>
        </pc:spChg>
        <pc:picChg chg="add mod">
          <ac:chgData name="Mina Farmanbar" userId="2a1e0098-5dc4-4049-80c3-9d1d60d2f212" providerId="ADAL" clId="{224FD7B0-FC25-4A0E-8A56-B6BB972141F3}" dt="2024-06-27T04:20:02.926" v="735" actId="1076"/>
          <ac:picMkLst>
            <pc:docMk/>
            <pc:sldMk cId="2338515869" sldId="407"/>
            <ac:picMk id="7" creationId="{A191BFFD-7A64-872A-0006-B6AF96E3A20F}"/>
          </ac:picMkLst>
        </pc:picChg>
      </pc:sldChg>
      <pc:sldChg chg="addSp delSp modSp new mod modNotesTx">
        <pc:chgData name="Mina Farmanbar" userId="2a1e0098-5dc4-4049-80c3-9d1d60d2f212" providerId="ADAL" clId="{224FD7B0-FC25-4A0E-8A56-B6BB972141F3}" dt="2024-07-17T12:08:01.187" v="2041" actId="478"/>
        <pc:sldMkLst>
          <pc:docMk/>
          <pc:sldMk cId="2008432714" sldId="408"/>
        </pc:sldMkLst>
        <pc:spChg chg="mod">
          <ac:chgData name="Mina Farmanbar" userId="2a1e0098-5dc4-4049-80c3-9d1d60d2f212" providerId="ADAL" clId="{224FD7B0-FC25-4A0E-8A56-B6BB972141F3}" dt="2024-07-02T12:47:44.393" v="1248" actId="1076"/>
          <ac:spMkLst>
            <pc:docMk/>
            <pc:sldMk cId="2008432714" sldId="408"/>
            <ac:spMk id="2" creationId="{46727718-AE51-18DA-BCB5-7E3BB381706A}"/>
          </ac:spMkLst>
        </pc:spChg>
        <pc:spChg chg="del">
          <ac:chgData name="Mina Farmanbar" userId="2a1e0098-5dc4-4049-80c3-9d1d60d2f212" providerId="ADAL" clId="{224FD7B0-FC25-4A0E-8A56-B6BB972141F3}" dt="2024-07-17T12:08:01.187" v="2041" actId="478"/>
          <ac:spMkLst>
            <pc:docMk/>
            <pc:sldMk cId="2008432714" sldId="408"/>
            <ac:spMk id="3" creationId="{58A9E916-BBF7-F591-76B6-E5187734816B}"/>
          </ac:spMkLst>
        </pc:spChg>
        <pc:spChg chg="add del mod">
          <ac:chgData name="Mina Farmanbar" userId="2a1e0098-5dc4-4049-80c3-9d1d60d2f212" providerId="ADAL" clId="{224FD7B0-FC25-4A0E-8A56-B6BB972141F3}" dt="2024-06-27T22:16:25.991" v="1076" actId="21"/>
          <ac:spMkLst>
            <pc:docMk/>
            <pc:sldMk cId="2008432714" sldId="408"/>
            <ac:spMk id="7" creationId="{45A02B36-8DC9-960B-9EAB-F8D5133A2E6D}"/>
          </ac:spMkLst>
        </pc:spChg>
        <pc:spChg chg="add mod">
          <ac:chgData name="Mina Farmanbar" userId="2a1e0098-5dc4-4049-80c3-9d1d60d2f212" providerId="ADAL" clId="{224FD7B0-FC25-4A0E-8A56-B6BB972141F3}" dt="2024-06-27T22:18:35.021" v="1084" actId="1076"/>
          <ac:spMkLst>
            <pc:docMk/>
            <pc:sldMk cId="2008432714" sldId="408"/>
            <ac:spMk id="9" creationId="{6A16F03A-8D84-F9EF-9253-3A61E7FC83C0}"/>
          </ac:spMkLst>
        </pc:spChg>
        <pc:picChg chg="add mod">
          <ac:chgData name="Mina Farmanbar" userId="2a1e0098-5dc4-4049-80c3-9d1d60d2f212" providerId="ADAL" clId="{224FD7B0-FC25-4A0E-8A56-B6BB972141F3}" dt="2024-06-27T04:24:42.962" v="738" actId="1076"/>
          <ac:picMkLst>
            <pc:docMk/>
            <pc:sldMk cId="2008432714" sldId="408"/>
            <ac:picMk id="11266" creationId="{D9173390-D45E-5EE2-248A-082AA84A523A}"/>
          </ac:picMkLst>
        </pc:picChg>
      </pc:sldChg>
      <pc:sldChg chg="addSp delSp modSp add mod">
        <pc:chgData name="Mina Farmanbar" userId="2a1e0098-5dc4-4049-80c3-9d1d60d2f212" providerId="ADAL" clId="{224FD7B0-FC25-4A0E-8A56-B6BB972141F3}" dt="2024-07-17T12:10:07.455" v="2060" actId="1076"/>
        <pc:sldMkLst>
          <pc:docMk/>
          <pc:sldMk cId="2856873729" sldId="409"/>
        </pc:sldMkLst>
        <pc:spChg chg="add mod">
          <ac:chgData name="Mina Farmanbar" userId="2a1e0098-5dc4-4049-80c3-9d1d60d2f212" providerId="ADAL" clId="{224FD7B0-FC25-4A0E-8A56-B6BB972141F3}" dt="2024-07-17T12:10:07.455" v="2060" actId="1076"/>
          <ac:spMkLst>
            <pc:docMk/>
            <pc:sldMk cId="2856873729" sldId="409"/>
            <ac:spMk id="3" creationId="{671AD621-0039-5FCD-C371-0F899FAB4808}"/>
          </ac:spMkLst>
        </pc:spChg>
        <pc:spChg chg="add mod">
          <ac:chgData name="Mina Farmanbar" userId="2a1e0098-5dc4-4049-80c3-9d1d60d2f212" providerId="ADAL" clId="{224FD7B0-FC25-4A0E-8A56-B6BB972141F3}" dt="2024-07-17T12:10:07.455" v="2060" actId="1076"/>
          <ac:spMkLst>
            <pc:docMk/>
            <pc:sldMk cId="2856873729" sldId="409"/>
            <ac:spMk id="4" creationId="{17B3668E-5304-96EB-E173-E878753D1945}"/>
          </ac:spMkLst>
        </pc:spChg>
        <pc:spChg chg="mod">
          <ac:chgData name="Mina Farmanbar" userId="2a1e0098-5dc4-4049-80c3-9d1d60d2f212" providerId="ADAL" clId="{224FD7B0-FC25-4A0E-8A56-B6BB972141F3}" dt="2024-07-17T12:10:07.455" v="2060" actId="1076"/>
          <ac:spMkLst>
            <pc:docMk/>
            <pc:sldMk cId="2856873729" sldId="409"/>
            <ac:spMk id="5" creationId="{A9114861-B134-DE7F-F384-4BEA3DB9CD0A}"/>
          </ac:spMkLst>
        </pc:spChg>
        <pc:spChg chg="mod">
          <ac:chgData name="Mina Farmanbar" userId="2a1e0098-5dc4-4049-80c3-9d1d60d2f212" providerId="ADAL" clId="{224FD7B0-FC25-4A0E-8A56-B6BB972141F3}" dt="2024-07-17T12:10:07.455" v="2060" actId="1076"/>
          <ac:spMkLst>
            <pc:docMk/>
            <pc:sldMk cId="2856873729" sldId="409"/>
            <ac:spMk id="6" creationId="{406A5BB2-D05B-64E8-E64B-70EA10C0E316}"/>
          </ac:spMkLst>
        </pc:spChg>
        <pc:spChg chg="add mod">
          <ac:chgData name="Mina Farmanbar" userId="2a1e0098-5dc4-4049-80c3-9d1d60d2f212" providerId="ADAL" clId="{224FD7B0-FC25-4A0E-8A56-B6BB972141F3}" dt="2024-07-17T12:10:07.455" v="2060" actId="1076"/>
          <ac:spMkLst>
            <pc:docMk/>
            <pc:sldMk cId="2856873729" sldId="409"/>
            <ac:spMk id="7" creationId="{86EC925E-AE91-F954-A0EF-F0901AD7FC70}"/>
          </ac:spMkLst>
        </pc:spChg>
        <pc:spChg chg="add mod">
          <ac:chgData name="Mina Farmanbar" userId="2a1e0098-5dc4-4049-80c3-9d1d60d2f212" providerId="ADAL" clId="{224FD7B0-FC25-4A0E-8A56-B6BB972141F3}" dt="2024-07-17T12:10:07.455" v="2060" actId="1076"/>
          <ac:spMkLst>
            <pc:docMk/>
            <pc:sldMk cId="2856873729" sldId="409"/>
            <ac:spMk id="8" creationId="{0D26ADC9-19DF-2FB5-2061-7ABCC81285EA}"/>
          </ac:spMkLst>
        </pc:spChg>
        <pc:spChg chg="add del mod">
          <ac:chgData name="Mina Farmanbar" userId="2a1e0098-5dc4-4049-80c3-9d1d60d2f212" providerId="ADAL" clId="{224FD7B0-FC25-4A0E-8A56-B6BB972141F3}" dt="2024-06-27T22:29:08.619" v="1095" actId="478"/>
          <ac:spMkLst>
            <pc:docMk/>
            <pc:sldMk cId="2856873729" sldId="409"/>
            <ac:spMk id="9" creationId="{BEEBB720-5E68-5806-7DED-92F66DAE4712}"/>
          </ac:spMkLst>
        </pc:spChg>
        <pc:spChg chg="add mod">
          <ac:chgData name="Mina Farmanbar" userId="2a1e0098-5dc4-4049-80c3-9d1d60d2f212" providerId="ADAL" clId="{224FD7B0-FC25-4A0E-8A56-B6BB972141F3}" dt="2024-07-17T12:10:07.455" v="2060" actId="1076"/>
          <ac:spMkLst>
            <pc:docMk/>
            <pc:sldMk cId="2856873729" sldId="409"/>
            <ac:spMk id="11" creationId="{763BF537-7519-1A27-EC47-E96ABA9B91CF}"/>
          </ac:spMkLst>
        </pc:spChg>
        <pc:spChg chg="add mod">
          <ac:chgData name="Mina Farmanbar" userId="2a1e0098-5dc4-4049-80c3-9d1d60d2f212" providerId="ADAL" clId="{224FD7B0-FC25-4A0E-8A56-B6BB972141F3}" dt="2024-07-17T12:10:07.455" v="2060" actId="1076"/>
          <ac:spMkLst>
            <pc:docMk/>
            <pc:sldMk cId="2856873729" sldId="409"/>
            <ac:spMk id="12" creationId="{4769A142-7E45-52DA-F0F0-C9CE8CD50A07}"/>
          </ac:spMkLst>
        </pc:spChg>
        <pc:spChg chg="add mod">
          <ac:chgData name="Mina Farmanbar" userId="2a1e0098-5dc4-4049-80c3-9d1d60d2f212" providerId="ADAL" clId="{224FD7B0-FC25-4A0E-8A56-B6BB972141F3}" dt="2024-07-17T12:10:07.455" v="2060" actId="1076"/>
          <ac:spMkLst>
            <pc:docMk/>
            <pc:sldMk cId="2856873729" sldId="409"/>
            <ac:spMk id="15" creationId="{32FFCCAF-B1D9-7EF3-D1F0-1DCCDD7A93B2}"/>
          </ac:spMkLst>
        </pc:spChg>
        <pc:spChg chg="add mod">
          <ac:chgData name="Mina Farmanbar" userId="2a1e0098-5dc4-4049-80c3-9d1d60d2f212" providerId="ADAL" clId="{224FD7B0-FC25-4A0E-8A56-B6BB972141F3}" dt="2024-07-17T12:10:07.455" v="2060" actId="1076"/>
          <ac:spMkLst>
            <pc:docMk/>
            <pc:sldMk cId="2856873729" sldId="409"/>
            <ac:spMk id="22" creationId="{C0443141-7251-1D80-4FE1-6691F7E1D903}"/>
          </ac:spMkLst>
        </pc:spChg>
        <pc:spChg chg="add mod">
          <ac:chgData name="Mina Farmanbar" userId="2a1e0098-5dc4-4049-80c3-9d1d60d2f212" providerId="ADAL" clId="{224FD7B0-FC25-4A0E-8A56-B6BB972141F3}" dt="2024-07-17T12:10:07.455" v="2060" actId="1076"/>
          <ac:spMkLst>
            <pc:docMk/>
            <pc:sldMk cId="2856873729" sldId="409"/>
            <ac:spMk id="24" creationId="{70A05AAA-6637-9DEB-4904-6DEE8A6DE4C4}"/>
          </ac:spMkLst>
        </pc:spChg>
        <pc:spChg chg="add mod">
          <ac:chgData name="Mina Farmanbar" userId="2a1e0098-5dc4-4049-80c3-9d1d60d2f212" providerId="ADAL" clId="{224FD7B0-FC25-4A0E-8A56-B6BB972141F3}" dt="2024-07-17T12:10:07.455" v="2060" actId="1076"/>
          <ac:spMkLst>
            <pc:docMk/>
            <pc:sldMk cId="2856873729" sldId="409"/>
            <ac:spMk id="38" creationId="{4B690319-623A-0228-B2BB-BACACEF0C788}"/>
          </ac:spMkLst>
        </pc:spChg>
        <pc:graphicFrameChg chg="add mod modGraphic">
          <ac:chgData name="Mina Farmanbar" userId="2a1e0098-5dc4-4049-80c3-9d1d60d2f212" providerId="ADAL" clId="{224FD7B0-FC25-4A0E-8A56-B6BB972141F3}" dt="2024-07-17T12:10:07.455" v="2060" actId="1076"/>
          <ac:graphicFrameMkLst>
            <pc:docMk/>
            <pc:sldMk cId="2856873729" sldId="409"/>
            <ac:graphicFrameMk id="2" creationId="{BDD9CC6D-C74E-4A3F-7417-DFAB4C8E2BE4}"/>
          </ac:graphicFrameMkLst>
        </pc:graphicFrameChg>
        <pc:graphicFrameChg chg="add mod">
          <ac:chgData name="Mina Farmanbar" userId="2a1e0098-5dc4-4049-80c3-9d1d60d2f212" providerId="ADAL" clId="{224FD7B0-FC25-4A0E-8A56-B6BB972141F3}" dt="2024-06-27T21:21:20.821" v="863"/>
          <ac:graphicFrameMkLst>
            <pc:docMk/>
            <pc:sldMk cId="2856873729" sldId="409"/>
            <ac:graphicFrameMk id="12" creationId="{9CF693C9-5BC7-6FE6-1C75-699DD880ADD4}"/>
          </ac:graphicFrameMkLst>
        </pc:graphicFrameChg>
        <pc:graphicFrameChg chg="add mod modGraphic">
          <ac:chgData name="Mina Farmanbar" userId="2a1e0098-5dc4-4049-80c3-9d1d60d2f212" providerId="ADAL" clId="{224FD7B0-FC25-4A0E-8A56-B6BB972141F3}" dt="2024-07-17T12:10:07.455" v="2060" actId="1076"/>
          <ac:graphicFrameMkLst>
            <pc:docMk/>
            <pc:sldMk cId="2856873729" sldId="409"/>
            <ac:graphicFrameMk id="13" creationId="{88620BAE-569C-36E5-3504-A6B0DF615ACE}"/>
          </ac:graphicFrameMkLst>
        </pc:graphicFrameChg>
        <pc:graphicFrameChg chg="add del mod modGraphic">
          <ac:chgData name="Mina Farmanbar" userId="2a1e0098-5dc4-4049-80c3-9d1d60d2f212" providerId="ADAL" clId="{224FD7B0-FC25-4A0E-8A56-B6BB972141F3}" dt="2024-06-27T22:00:56.274" v="932" actId="478"/>
          <ac:graphicFrameMkLst>
            <pc:docMk/>
            <pc:sldMk cId="2856873729" sldId="409"/>
            <ac:graphicFrameMk id="19" creationId="{9B368A77-A0CF-24B8-1B19-75276B7A27A8}"/>
          </ac:graphicFrameMkLst>
        </pc:graphicFrameChg>
        <pc:picChg chg="del">
          <ac:chgData name="Mina Farmanbar" userId="2a1e0098-5dc4-4049-80c3-9d1d60d2f212" providerId="ADAL" clId="{224FD7B0-FC25-4A0E-8A56-B6BB972141F3}" dt="2024-06-27T21:18:33.574" v="820" actId="478"/>
          <ac:picMkLst>
            <pc:docMk/>
            <pc:sldMk cId="2856873729" sldId="409"/>
            <ac:picMk id="7" creationId="{F4E73CCC-F655-FA7F-E7FB-15C79E62E7ED}"/>
          </ac:picMkLst>
        </pc:picChg>
        <pc:picChg chg="add mod">
          <ac:chgData name="Mina Farmanbar" userId="2a1e0098-5dc4-4049-80c3-9d1d60d2f212" providerId="ADAL" clId="{224FD7B0-FC25-4A0E-8A56-B6BB972141F3}" dt="2024-07-17T12:10:07.455" v="2060" actId="1076"/>
          <ac:picMkLst>
            <pc:docMk/>
            <pc:sldMk cId="2856873729" sldId="409"/>
            <ac:picMk id="21" creationId="{1D575644-D309-B0C5-508D-384910A1BA63}"/>
          </ac:picMkLst>
        </pc:picChg>
        <pc:picChg chg="add mod">
          <ac:chgData name="Mina Farmanbar" userId="2a1e0098-5dc4-4049-80c3-9d1d60d2f212" providerId="ADAL" clId="{224FD7B0-FC25-4A0E-8A56-B6BB972141F3}" dt="2024-07-17T12:10:07.455" v="2060" actId="1076"/>
          <ac:picMkLst>
            <pc:docMk/>
            <pc:sldMk cId="2856873729" sldId="409"/>
            <ac:picMk id="23" creationId="{33D0B42D-C1B3-6AB2-E341-FD7B360B9962}"/>
          </ac:picMkLst>
        </pc:picChg>
        <pc:picChg chg="add mod">
          <ac:chgData name="Mina Farmanbar" userId="2a1e0098-5dc4-4049-80c3-9d1d60d2f212" providerId="ADAL" clId="{224FD7B0-FC25-4A0E-8A56-B6BB972141F3}" dt="2024-07-17T12:10:07.455" v="2060" actId="1076"/>
          <ac:picMkLst>
            <pc:docMk/>
            <pc:sldMk cId="2856873729" sldId="409"/>
            <ac:picMk id="1026" creationId="{B0F134C0-709F-32EB-B440-775AC0EE7609}"/>
          </ac:picMkLst>
        </pc:picChg>
        <pc:cxnChg chg="add mod">
          <ac:chgData name="Mina Farmanbar" userId="2a1e0098-5dc4-4049-80c3-9d1d60d2f212" providerId="ADAL" clId="{224FD7B0-FC25-4A0E-8A56-B6BB972141F3}" dt="2024-07-17T12:10:07.455" v="2060" actId="1076"/>
          <ac:cxnSpMkLst>
            <pc:docMk/>
            <pc:sldMk cId="2856873729" sldId="409"/>
            <ac:cxnSpMk id="10" creationId="{D8B14E12-6045-4C7B-C838-23F4C65EC157}"/>
          </ac:cxnSpMkLst>
        </pc:cxnChg>
        <pc:cxnChg chg="add mod">
          <ac:chgData name="Mina Farmanbar" userId="2a1e0098-5dc4-4049-80c3-9d1d60d2f212" providerId="ADAL" clId="{224FD7B0-FC25-4A0E-8A56-B6BB972141F3}" dt="2024-07-17T12:10:07.455" v="2060" actId="1076"/>
          <ac:cxnSpMkLst>
            <pc:docMk/>
            <pc:sldMk cId="2856873729" sldId="409"/>
            <ac:cxnSpMk id="16" creationId="{93BECDCB-6C17-7A17-FFCC-E1770D8FCA27}"/>
          </ac:cxnSpMkLst>
        </pc:cxnChg>
        <pc:cxnChg chg="add mod">
          <ac:chgData name="Mina Farmanbar" userId="2a1e0098-5dc4-4049-80c3-9d1d60d2f212" providerId="ADAL" clId="{224FD7B0-FC25-4A0E-8A56-B6BB972141F3}" dt="2024-07-17T12:10:07.455" v="2060" actId="1076"/>
          <ac:cxnSpMkLst>
            <pc:docMk/>
            <pc:sldMk cId="2856873729" sldId="409"/>
            <ac:cxnSpMk id="26" creationId="{D6E4F840-2CDC-68ED-E81C-422FC28497D7}"/>
          </ac:cxnSpMkLst>
        </pc:cxnChg>
        <pc:cxnChg chg="add mod">
          <ac:chgData name="Mina Farmanbar" userId="2a1e0098-5dc4-4049-80c3-9d1d60d2f212" providerId="ADAL" clId="{224FD7B0-FC25-4A0E-8A56-B6BB972141F3}" dt="2024-07-17T12:10:07.455" v="2060" actId="1076"/>
          <ac:cxnSpMkLst>
            <pc:docMk/>
            <pc:sldMk cId="2856873729" sldId="409"/>
            <ac:cxnSpMk id="27" creationId="{A9F9339D-1111-F14D-C7E8-F61A61AE1608}"/>
          </ac:cxnSpMkLst>
        </pc:cxnChg>
        <pc:cxnChg chg="add mod">
          <ac:chgData name="Mina Farmanbar" userId="2a1e0098-5dc4-4049-80c3-9d1d60d2f212" providerId="ADAL" clId="{224FD7B0-FC25-4A0E-8A56-B6BB972141F3}" dt="2024-07-17T12:10:07.455" v="2060" actId="1076"/>
          <ac:cxnSpMkLst>
            <pc:docMk/>
            <pc:sldMk cId="2856873729" sldId="409"/>
            <ac:cxnSpMk id="34" creationId="{BC7204B6-E82F-2B72-9256-E2EA1D53F760}"/>
          </ac:cxnSpMkLst>
        </pc:cxnChg>
      </pc:sldChg>
      <pc:sldChg chg="addSp delSp modSp add mod">
        <pc:chgData name="Mina Farmanbar" userId="2a1e0098-5dc4-4049-80c3-9d1d60d2f212" providerId="ADAL" clId="{224FD7B0-FC25-4A0E-8A56-B6BB972141F3}" dt="2024-07-17T12:11:17.688" v="2064" actId="1076"/>
        <pc:sldMkLst>
          <pc:docMk/>
          <pc:sldMk cId="929138674" sldId="410"/>
        </pc:sldMkLst>
        <pc:spChg chg="del">
          <ac:chgData name="Mina Farmanbar" userId="2a1e0098-5dc4-4049-80c3-9d1d60d2f212" providerId="ADAL" clId="{224FD7B0-FC25-4A0E-8A56-B6BB972141F3}" dt="2024-06-28T16:07:49.880" v="1133" actId="478"/>
          <ac:spMkLst>
            <pc:docMk/>
            <pc:sldMk cId="929138674" sldId="410"/>
            <ac:spMk id="2" creationId="{585F21AC-8094-7C3B-6AA6-0769ACD2E605}"/>
          </ac:spMkLst>
        </pc:spChg>
        <pc:spChg chg="add mod">
          <ac:chgData name="Mina Farmanbar" userId="2a1e0098-5dc4-4049-80c3-9d1d60d2f212" providerId="ADAL" clId="{224FD7B0-FC25-4A0E-8A56-B6BB972141F3}" dt="2024-07-17T12:11:17.688" v="2064" actId="1076"/>
          <ac:spMkLst>
            <pc:docMk/>
            <pc:sldMk cId="929138674" sldId="410"/>
            <ac:spMk id="2" creationId="{DE502D37-4ADC-3E15-5D76-C57521F48AB5}"/>
          </ac:spMkLst>
        </pc:spChg>
        <pc:spChg chg="mod">
          <ac:chgData name="Mina Farmanbar" userId="2a1e0098-5dc4-4049-80c3-9d1d60d2f212" providerId="ADAL" clId="{224FD7B0-FC25-4A0E-8A56-B6BB972141F3}" dt="2024-07-17T12:11:17.688" v="2064" actId="1076"/>
          <ac:spMkLst>
            <pc:docMk/>
            <pc:sldMk cId="929138674" sldId="410"/>
            <ac:spMk id="3" creationId="{67914AAB-8517-0A3F-197C-018A32D1EFD7}"/>
          </ac:spMkLst>
        </pc:spChg>
        <pc:spChg chg="mod">
          <ac:chgData name="Mina Farmanbar" userId="2a1e0098-5dc4-4049-80c3-9d1d60d2f212" providerId="ADAL" clId="{224FD7B0-FC25-4A0E-8A56-B6BB972141F3}" dt="2024-07-17T12:11:12.122" v="2063" actId="1076"/>
          <ac:spMkLst>
            <pc:docMk/>
            <pc:sldMk cId="929138674" sldId="410"/>
            <ac:spMk id="5" creationId="{6E3EEE36-4ACC-1E07-1229-B84D827FEAC3}"/>
          </ac:spMkLst>
        </pc:spChg>
        <pc:spChg chg="add mod">
          <ac:chgData name="Mina Farmanbar" userId="2a1e0098-5dc4-4049-80c3-9d1d60d2f212" providerId="ADAL" clId="{224FD7B0-FC25-4A0E-8A56-B6BB972141F3}" dt="2024-07-17T12:11:17.688" v="2064" actId="1076"/>
          <ac:spMkLst>
            <pc:docMk/>
            <pc:sldMk cId="929138674" sldId="410"/>
            <ac:spMk id="8" creationId="{CC7C48D5-024A-9981-459D-055EAF4A36C7}"/>
          </ac:spMkLst>
        </pc:spChg>
        <pc:spChg chg="add mod">
          <ac:chgData name="Mina Farmanbar" userId="2a1e0098-5dc4-4049-80c3-9d1d60d2f212" providerId="ADAL" clId="{224FD7B0-FC25-4A0E-8A56-B6BB972141F3}" dt="2024-07-17T12:11:17.688" v="2064" actId="1076"/>
          <ac:spMkLst>
            <pc:docMk/>
            <pc:sldMk cId="929138674" sldId="410"/>
            <ac:spMk id="11" creationId="{AE4ABBCC-740D-754B-7D70-3FB3B7A91C25}"/>
          </ac:spMkLst>
        </pc:spChg>
        <pc:spChg chg="add mod">
          <ac:chgData name="Mina Farmanbar" userId="2a1e0098-5dc4-4049-80c3-9d1d60d2f212" providerId="ADAL" clId="{224FD7B0-FC25-4A0E-8A56-B6BB972141F3}" dt="2024-07-17T12:11:17.688" v="2064" actId="1076"/>
          <ac:spMkLst>
            <pc:docMk/>
            <pc:sldMk cId="929138674" sldId="410"/>
            <ac:spMk id="12" creationId="{810D8B68-C5F2-1EC7-9617-290C4B09B4EE}"/>
          </ac:spMkLst>
        </pc:spChg>
        <pc:spChg chg="add mod">
          <ac:chgData name="Mina Farmanbar" userId="2a1e0098-5dc4-4049-80c3-9d1d60d2f212" providerId="ADAL" clId="{224FD7B0-FC25-4A0E-8A56-B6BB972141F3}" dt="2024-07-17T12:11:17.688" v="2064" actId="1076"/>
          <ac:spMkLst>
            <pc:docMk/>
            <pc:sldMk cId="929138674" sldId="410"/>
            <ac:spMk id="13" creationId="{8055F2E1-482D-00A0-3968-B94B0041D838}"/>
          </ac:spMkLst>
        </pc:spChg>
        <pc:graphicFrameChg chg="add del mod modGraphic">
          <ac:chgData name="Mina Farmanbar" userId="2a1e0098-5dc4-4049-80c3-9d1d60d2f212" providerId="ADAL" clId="{224FD7B0-FC25-4A0E-8A56-B6BB972141F3}" dt="2024-06-27T22:09:48.269" v="1028" actId="478"/>
          <ac:graphicFrameMkLst>
            <pc:docMk/>
            <pc:sldMk cId="929138674" sldId="410"/>
            <ac:graphicFrameMk id="4" creationId="{F0273651-AD7F-2B1C-D7C8-0AFB7C56C4CE}"/>
          </ac:graphicFrameMkLst>
        </pc:graphicFrameChg>
        <pc:picChg chg="add mod">
          <ac:chgData name="Mina Farmanbar" userId="2a1e0098-5dc4-4049-80c3-9d1d60d2f212" providerId="ADAL" clId="{224FD7B0-FC25-4A0E-8A56-B6BB972141F3}" dt="2024-07-17T12:11:17.688" v="2064" actId="1076"/>
          <ac:picMkLst>
            <pc:docMk/>
            <pc:sldMk cId="929138674" sldId="410"/>
            <ac:picMk id="7" creationId="{4D0FB7E0-059C-9FB8-ED77-ED86F1642010}"/>
          </ac:picMkLst>
        </pc:picChg>
        <pc:picChg chg="del">
          <ac:chgData name="Mina Farmanbar" userId="2a1e0098-5dc4-4049-80c3-9d1d60d2f212" providerId="ADAL" clId="{224FD7B0-FC25-4A0E-8A56-B6BB972141F3}" dt="2024-06-27T22:08:54.149" v="1021" actId="478"/>
          <ac:picMkLst>
            <pc:docMk/>
            <pc:sldMk cId="929138674" sldId="410"/>
            <ac:picMk id="9" creationId="{04FEB103-D391-08A6-C3FC-BB0491AFB717}"/>
          </ac:picMkLst>
        </pc:picChg>
      </pc:sldChg>
      <pc:sldChg chg="modSp add del mod">
        <pc:chgData name="Mina Farmanbar" userId="2a1e0098-5dc4-4049-80c3-9d1d60d2f212" providerId="ADAL" clId="{224FD7B0-FC25-4A0E-8A56-B6BB972141F3}" dt="2024-07-17T12:09:44.581" v="2059" actId="47"/>
        <pc:sldMkLst>
          <pc:docMk/>
          <pc:sldMk cId="2209936336" sldId="411"/>
        </pc:sldMkLst>
        <pc:spChg chg="mod">
          <ac:chgData name="Mina Farmanbar" userId="2a1e0098-5dc4-4049-80c3-9d1d60d2f212" providerId="ADAL" clId="{224FD7B0-FC25-4A0E-8A56-B6BB972141F3}" dt="2024-06-28T16:15:15.822" v="1228" actId="20577"/>
          <ac:spMkLst>
            <pc:docMk/>
            <pc:sldMk cId="2209936336" sldId="411"/>
            <ac:spMk id="3" creationId="{DD9605FC-835F-21A9-AD18-3EB6E67C1E3D}"/>
          </ac:spMkLst>
        </pc:spChg>
      </pc:sldChg>
      <pc:sldChg chg="modSp add del mod">
        <pc:chgData name="Mina Farmanbar" userId="2a1e0098-5dc4-4049-80c3-9d1d60d2f212" providerId="ADAL" clId="{224FD7B0-FC25-4A0E-8A56-B6BB972141F3}" dt="2024-07-17T12:09:44.581" v="2059" actId="47"/>
        <pc:sldMkLst>
          <pc:docMk/>
          <pc:sldMk cId="3566461783" sldId="412"/>
        </pc:sldMkLst>
        <pc:spChg chg="mod">
          <ac:chgData name="Mina Farmanbar" userId="2a1e0098-5dc4-4049-80c3-9d1d60d2f212" providerId="ADAL" clId="{224FD7B0-FC25-4A0E-8A56-B6BB972141F3}" dt="2024-06-28T16:18:14.718" v="1234" actId="20577"/>
          <ac:spMkLst>
            <pc:docMk/>
            <pc:sldMk cId="3566461783" sldId="412"/>
            <ac:spMk id="3" creationId="{DD9605FC-835F-21A9-AD18-3EB6E67C1E3D}"/>
          </ac:spMkLst>
        </pc:spChg>
      </pc:sldChg>
      <pc:sldChg chg="addSp delSp modSp new mod">
        <pc:chgData name="Mina Farmanbar" userId="2a1e0098-5dc4-4049-80c3-9d1d60d2f212" providerId="ADAL" clId="{224FD7B0-FC25-4A0E-8A56-B6BB972141F3}" dt="2024-07-17T11:24:59.739" v="1711" actId="6549"/>
        <pc:sldMkLst>
          <pc:docMk/>
          <pc:sldMk cId="806380019" sldId="413"/>
        </pc:sldMkLst>
        <pc:spChg chg="mod">
          <ac:chgData name="Mina Farmanbar" userId="2a1e0098-5dc4-4049-80c3-9d1d60d2f212" providerId="ADAL" clId="{224FD7B0-FC25-4A0E-8A56-B6BB972141F3}" dt="2024-07-17T11:19:53.647" v="1614" actId="1076"/>
          <ac:spMkLst>
            <pc:docMk/>
            <pc:sldMk cId="806380019" sldId="413"/>
            <ac:spMk id="2" creationId="{D54110EA-4663-2028-E0B5-6A97AB731095}"/>
          </ac:spMkLst>
        </pc:spChg>
        <pc:spChg chg="mod">
          <ac:chgData name="Mina Farmanbar" userId="2a1e0098-5dc4-4049-80c3-9d1d60d2f212" providerId="ADAL" clId="{224FD7B0-FC25-4A0E-8A56-B6BB972141F3}" dt="2024-07-17T11:24:59.739" v="1711" actId="6549"/>
          <ac:spMkLst>
            <pc:docMk/>
            <pc:sldMk cId="806380019" sldId="413"/>
            <ac:spMk id="3" creationId="{56466B2D-5863-00AF-616C-FC45C1110823}"/>
          </ac:spMkLst>
        </pc:spChg>
        <pc:spChg chg="del">
          <ac:chgData name="Mina Farmanbar" userId="2a1e0098-5dc4-4049-80c3-9d1d60d2f212" providerId="ADAL" clId="{224FD7B0-FC25-4A0E-8A56-B6BB972141F3}" dt="2024-07-17T11:21:38.904" v="1652" actId="3680"/>
          <ac:spMkLst>
            <pc:docMk/>
            <pc:sldMk cId="806380019" sldId="413"/>
            <ac:spMk id="4" creationId="{2FA53BA4-7B37-6BA9-EF8B-DEC92E4EA449}"/>
          </ac:spMkLst>
        </pc:spChg>
        <pc:spChg chg="add del mod">
          <ac:chgData name="Mina Farmanbar" userId="2a1e0098-5dc4-4049-80c3-9d1d60d2f212" providerId="ADAL" clId="{224FD7B0-FC25-4A0E-8A56-B6BB972141F3}" dt="2024-07-17T11:22:25.119" v="1685" actId="478"/>
          <ac:spMkLst>
            <pc:docMk/>
            <pc:sldMk cId="806380019" sldId="413"/>
            <ac:spMk id="9" creationId="{CC1D4D31-D5FF-62E1-FEC8-F21BC3894A43}"/>
          </ac:spMkLst>
        </pc:spChg>
        <pc:spChg chg="add mod">
          <ac:chgData name="Mina Farmanbar" userId="2a1e0098-5dc4-4049-80c3-9d1d60d2f212" providerId="ADAL" clId="{224FD7B0-FC25-4A0E-8A56-B6BB972141F3}" dt="2024-07-17T11:23:02.585" v="1696" actId="207"/>
          <ac:spMkLst>
            <pc:docMk/>
            <pc:sldMk cId="806380019" sldId="413"/>
            <ac:spMk id="10" creationId="{20DFDE2A-5C73-9FE3-740C-3E59F7997BA7}"/>
          </ac:spMkLst>
        </pc:spChg>
        <pc:spChg chg="add mod">
          <ac:chgData name="Mina Farmanbar" userId="2a1e0098-5dc4-4049-80c3-9d1d60d2f212" providerId="ADAL" clId="{224FD7B0-FC25-4A0E-8A56-B6BB972141F3}" dt="2024-07-17T11:23:11.022" v="1701" actId="20577"/>
          <ac:spMkLst>
            <pc:docMk/>
            <pc:sldMk cId="806380019" sldId="413"/>
            <ac:spMk id="11" creationId="{C49DD06C-1D5E-554C-1D97-C1BCC0726E74}"/>
          </ac:spMkLst>
        </pc:spChg>
        <pc:spChg chg="add mod">
          <ac:chgData name="Mina Farmanbar" userId="2a1e0098-5dc4-4049-80c3-9d1d60d2f212" providerId="ADAL" clId="{224FD7B0-FC25-4A0E-8A56-B6BB972141F3}" dt="2024-07-17T11:23:45.478" v="1706" actId="20577"/>
          <ac:spMkLst>
            <pc:docMk/>
            <pc:sldMk cId="806380019" sldId="413"/>
            <ac:spMk id="12" creationId="{7971982A-A96F-F437-18DF-AFACC482F180}"/>
          </ac:spMkLst>
        </pc:spChg>
        <pc:spChg chg="add mod">
          <ac:chgData name="Mina Farmanbar" userId="2a1e0098-5dc4-4049-80c3-9d1d60d2f212" providerId="ADAL" clId="{224FD7B0-FC25-4A0E-8A56-B6BB972141F3}" dt="2024-07-17T11:23:52.102" v="1710" actId="20577"/>
          <ac:spMkLst>
            <pc:docMk/>
            <pc:sldMk cId="806380019" sldId="413"/>
            <ac:spMk id="13" creationId="{FB79F909-3CD4-5664-EB1D-8BEE8FFAD39F}"/>
          </ac:spMkLst>
        </pc:spChg>
        <pc:graphicFrameChg chg="add del mod ord modGraphic">
          <ac:chgData name="Mina Farmanbar" userId="2a1e0098-5dc4-4049-80c3-9d1d60d2f212" providerId="ADAL" clId="{224FD7B0-FC25-4A0E-8A56-B6BB972141F3}" dt="2024-07-17T11:22:22.801" v="1684" actId="478"/>
          <ac:graphicFrameMkLst>
            <pc:docMk/>
            <pc:sldMk cId="806380019" sldId="413"/>
            <ac:graphicFrameMk id="6" creationId="{703D6006-6848-4B0F-8E3F-17C12532BC8C}"/>
          </ac:graphicFrameMkLst>
        </pc:graphicFrameChg>
        <pc:picChg chg="add mod">
          <ac:chgData name="Mina Farmanbar" userId="2a1e0098-5dc4-4049-80c3-9d1d60d2f212" providerId="ADAL" clId="{224FD7B0-FC25-4A0E-8A56-B6BB972141F3}" dt="2024-07-17T11:22:30.418" v="1688" actId="1076"/>
          <ac:picMkLst>
            <pc:docMk/>
            <pc:sldMk cId="806380019" sldId="413"/>
            <ac:picMk id="7" creationId="{C34E5FA5-6A79-1A2E-0849-34F9A792FCD2}"/>
          </ac:picMkLst>
        </pc:picChg>
      </pc:sldChg>
      <pc:sldChg chg="new del">
        <pc:chgData name="Mina Farmanbar" userId="2a1e0098-5dc4-4049-80c3-9d1d60d2f212" providerId="ADAL" clId="{224FD7B0-FC25-4A0E-8A56-B6BB972141F3}" dt="2024-07-17T11:34:28.658" v="1716" actId="47"/>
        <pc:sldMkLst>
          <pc:docMk/>
          <pc:sldMk cId="1122352018" sldId="414"/>
        </pc:sldMkLst>
      </pc:sldChg>
      <pc:sldChg chg="addSp modSp add mod ord">
        <pc:chgData name="Mina Farmanbar" userId="2a1e0098-5dc4-4049-80c3-9d1d60d2f212" providerId="ADAL" clId="{224FD7B0-FC25-4A0E-8A56-B6BB972141F3}" dt="2024-07-17T12:10:28.267" v="2061" actId="14100"/>
        <pc:sldMkLst>
          <pc:docMk/>
          <pc:sldMk cId="1146601761" sldId="415"/>
        </pc:sldMkLst>
        <pc:spChg chg="mod">
          <ac:chgData name="Mina Farmanbar" userId="2a1e0098-5dc4-4049-80c3-9d1d60d2f212" providerId="ADAL" clId="{224FD7B0-FC25-4A0E-8A56-B6BB972141F3}" dt="2024-07-17T12:10:28.267" v="2061" actId="14100"/>
          <ac:spMkLst>
            <pc:docMk/>
            <pc:sldMk cId="1146601761" sldId="415"/>
            <ac:spMk id="3" creationId="{56466B2D-5863-00AF-616C-FC45C1110823}"/>
          </ac:spMkLst>
        </pc:spChg>
        <pc:spChg chg="add mod">
          <ac:chgData name="Mina Farmanbar" userId="2a1e0098-5dc4-4049-80c3-9d1d60d2f212" providerId="ADAL" clId="{224FD7B0-FC25-4A0E-8A56-B6BB972141F3}" dt="2024-07-17T11:36:48.207" v="1779" actId="20577"/>
          <ac:spMkLst>
            <pc:docMk/>
            <pc:sldMk cId="1146601761" sldId="415"/>
            <ac:spMk id="6" creationId="{373D0D28-67E5-D0D5-D469-07AE8E837E77}"/>
          </ac:spMkLst>
        </pc:spChg>
        <pc:spChg chg="add mod">
          <ac:chgData name="Mina Farmanbar" userId="2a1e0098-5dc4-4049-80c3-9d1d60d2f212" providerId="ADAL" clId="{224FD7B0-FC25-4A0E-8A56-B6BB972141F3}" dt="2024-07-17T11:37:26.699" v="1786" actId="20577"/>
          <ac:spMkLst>
            <pc:docMk/>
            <pc:sldMk cId="1146601761" sldId="415"/>
            <ac:spMk id="8" creationId="{5FE6E6FA-D3B5-F7F9-0981-51E65CA44BB8}"/>
          </ac:spMkLst>
        </pc:spChg>
        <pc:spChg chg="add mod">
          <ac:chgData name="Mina Farmanbar" userId="2a1e0098-5dc4-4049-80c3-9d1d60d2f212" providerId="ADAL" clId="{224FD7B0-FC25-4A0E-8A56-B6BB972141F3}" dt="2024-07-17T11:37:33.402" v="1792" actId="20577"/>
          <ac:spMkLst>
            <pc:docMk/>
            <pc:sldMk cId="1146601761" sldId="415"/>
            <ac:spMk id="9" creationId="{5081AC1B-722A-5943-00D8-9A5D442802B8}"/>
          </ac:spMkLst>
        </pc:spChg>
        <pc:spChg chg="mod">
          <ac:chgData name="Mina Farmanbar" userId="2a1e0098-5dc4-4049-80c3-9d1d60d2f212" providerId="ADAL" clId="{224FD7B0-FC25-4A0E-8A56-B6BB972141F3}" dt="2024-07-17T11:34:35.379" v="1718" actId="20577"/>
          <ac:spMkLst>
            <pc:docMk/>
            <pc:sldMk cId="1146601761" sldId="415"/>
            <ac:spMk id="10" creationId="{20DFDE2A-5C73-9FE3-740C-3E59F7997BA7}"/>
          </ac:spMkLst>
        </pc:spChg>
        <pc:spChg chg="mod">
          <ac:chgData name="Mina Farmanbar" userId="2a1e0098-5dc4-4049-80c3-9d1d60d2f212" providerId="ADAL" clId="{224FD7B0-FC25-4A0E-8A56-B6BB972141F3}" dt="2024-07-17T11:35:19.548" v="1725" actId="20577"/>
          <ac:spMkLst>
            <pc:docMk/>
            <pc:sldMk cId="1146601761" sldId="415"/>
            <ac:spMk id="11" creationId="{C49DD06C-1D5E-554C-1D97-C1BCC0726E74}"/>
          </ac:spMkLst>
        </pc:spChg>
        <pc:spChg chg="mod">
          <ac:chgData name="Mina Farmanbar" userId="2a1e0098-5dc4-4049-80c3-9d1d60d2f212" providerId="ADAL" clId="{224FD7B0-FC25-4A0E-8A56-B6BB972141F3}" dt="2024-07-17T11:35:24.427" v="1727" actId="20577"/>
          <ac:spMkLst>
            <pc:docMk/>
            <pc:sldMk cId="1146601761" sldId="415"/>
            <ac:spMk id="12" creationId="{7971982A-A96F-F437-18DF-AFACC482F180}"/>
          </ac:spMkLst>
        </pc:spChg>
        <pc:spChg chg="mod">
          <ac:chgData name="Mina Farmanbar" userId="2a1e0098-5dc4-4049-80c3-9d1d60d2f212" providerId="ADAL" clId="{224FD7B0-FC25-4A0E-8A56-B6BB972141F3}" dt="2024-07-17T11:35:12.777" v="1722" actId="20577"/>
          <ac:spMkLst>
            <pc:docMk/>
            <pc:sldMk cId="1146601761" sldId="415"/>
            <ac:spMk id="13" creationId="{FB79F909-3CD4-5664-EB1D-8BEE8FFAD39F}"/>
          </ac:spMkLst>
        </pc:spChg>
        <pc:spChg chg="add mod">
          <ac:chgData name="Mina Farmanbar" userId="2a1e0098-5dc4-4049-80c3-9d1d60d2f212" providerId="ADAL" clId="{224FD7B0-FC25-4A0E-8A56-B6BB972141F3}" dt="2024-07-17T11:37:39.448" v="1794" actId="1076"/>
          <ac:spMkLst>
            <pc:docMk/>
            <pc:sldMk cId="1146601761" sldId="415"/>
            <ac:spMk id="14" creationId="{A6674020-ED4E-D124-45A6-559C00C1FA49}"/>
          </ac:spMkLst>
        </pc:spChg>
        <pc:spChg chg="add mod">
          <ac:chgData name="Mina Farmanbar" userId="2a1e0098-5dc4-4049-80c3-9d1d60d2f212" providerId="ADAL" clId="{224FD7B0-FC25-4A0E-8A56-B6BB972141F3}" dt="2024-07-17T11:37:43.605" v="1796" actId="1076"/>
          <ac:spMkLst>
            <pc:docMk/>
            <pc:sldMk cId="1146601761" sldId="415"/>
            <ac:spMk id="15" creationId="{237E38B1-1183-8B8E-C1AC-4100A545B341}"/>
          </ac:spMkLst>
        </pc:spChg>
      </pc:sldChg>
      <pc:sldChg chg="addSp delSp modSp add mod ord">
        <pc:chgData name="Mina Farmanbar" userId="2a1e0098-5dc4-4049-80c3-9d1d60d2f212" providerId="ADAL" clId="{224FD7B0-FC25-4A0E-8A56-B6BB972141F3}" dt="2024-07-17T11:47:09.951" v="1957" actId="1076"/>
        <pc:sldMkLst>
          <pc:docMk/>
          <pc:sldMk cId="1517868870" sldId="416"/>
        </pc:sldMkLst>
        <pc:spChg chg="del mod">
          <ac:chgData name="Mina Farmanbar" userId="2a1e0098-5dc4-4049-80c3-9d1d60d2f212" providerId="ADAL" clId="{224FD7B0-FC25-4A0E-8A56-B6BB972141F3}" dt="2024-07-17T11:45:39.753" v="1909" actId="478"/>
          <ac:spMkLst>
            <pc:docMk/>
            <pc:sldMk cId="1517868870" sldId="416"/>
            <ac:spMk id="3" creationId="{56466B2D-5863-00AF-616C-FC45C1110823}"/>
          </ac:spMkLst>
        </pc:spChg>
        <pc:spChg chg="del">
          <ac:chgData name="Mina Farmanbar" userId="2a1e0098-5dc4-4049-80c3-9d1d60d2f212" providerId="ADAL" clId="{224FD7B0-FC25-4A0E-8A56-B6BB972141F3}" dt="2024-07-17T11:43:47.914" v="1888" actId="478"/>
          <ac:spMkLst>
            <pc:docMk/>
            <pc:sldMk cId="1517868870" sldId="416"/>
            <ac:spMk id="6" creationId="{373D0D28-67E5-D0D5-D469-07AE8E837E77}"/>
          </ac:spMkLst>
        </pc:spChg>
        <pc:spChg chg="add mod">
          <ac:chgData name="Mina Farmanbar" userId="2a1e0098-5dc4-4049-80c3-9d1d60d2f212" providerId="ADAL" clId="{224FD7B0-FC25-4A0E-8A56-B6BB972141F3}" dt="2024-07-17T11:42:49.778" v="1866" actId="1076"/>
          <ac:spMkLst>
            <pc:docMk/>
            <pc:sldMk cId="1517868870" sldId="416"/>
            <ac:spMk id="17" creationId="{02A07CD6-50A0-8475-E2C1-0AF1E9BDC4FF}"/>
          </ac:spMkLst>
        </pc:spChg>
        <pc:spChg chg="add mod">
          <ac:chgData name="Mina Farmanbar" userId="2a1e0098-5dc4-4049-80c3-9d1d60d2f212" providerId="ADAL" clId="{224FD7B0-FC25-4A0E-8A56-B6BB972141F3}" dt="2024-07-17T11:43:21.011" v="1878" actId="1076"/>
          <ac:spMkLst>
            <pc:docMk/>
            <pc:sldMk cId="1517868870" sldId="416"/>
            <ac:spMk id="18" creationId="{9051CCB0-115E-AB61-9529-49D4C36C160B}"/>
          </ac:spMkLst>
        </pc:spChg>
        <pc:spChg chg="add mod">
          <ac:chgData name="Mina Farmanbar" userId="2a1e0098-5dc4-4049-80c3-9d1d60d2f212" providerId="ADAL" clId="{224FD7B0-FC25-4A0E-8A56-B6BB972141F3}" dt="2024-07-17T11:43:41.915" v="1887" actId="6549"/>
          <ac:spMkLst>
            <pc:docMk/>
            <pc:sldMk cId="1517868870" sldId="416"/>
            <ac:spMk id="24" creationId="{B06CA781-4CAE-313B-306C-B621EB07382C}"/>
          </ac:spMkLst>
        </pc:spChg>
        <pc:spChg chg="add mod">
          <ac:chgData name="Mina Farmanbar" userId="2a1e0098-5dc4-4049-80c3-9d1d60d2f212" providerId="ADAL" clId="{224FD7B0-FC25-4A0E-8A56-B6BB972141F3}" dt="2024-07-17T11:44:32.612" v="1904" actId="6549"/>
          <ac:spMkLst>
            <pc:docMk/>
            <pc:sldMk cId="1517868870" sldId="416"/>
            <ac:spMk id="27" creationId="{84D9D789-3EBD-3EC3-F9E2-60118F061760}"/>
          </ac:spMkLst>
        </pc:spChg>
        <pc:spChg chg="add mod">
          <ac:chgData name="Mina Farmanbar" userId="2a1e0098-5dc4-4049-80c3-9d1d60d2f212" providerId="ADAL" clId="{224FD7B0-FC25-4A0E-8A56-B6BB972141F3}" dt="2024-07-17T11:47:09.951" v="1957" actId="1076"/>
          <ac:spMkLst>
            <pc:docMk/>
            <pc:sldMk cId="1517868870" sldId="416"/>
            <ac:spMk id="28" creationId="{31780843-4544-582F-6C92-C0C4DC6E9B5F}"/>
          </ac:spMkLst>
        </pc:spChg>
        <pc:spChg chg="add mod">
          <ac:chgData name="Mina Farmanbar" userId="2a1e0098-5dc4-4049-80c3-9d1d60d2f212" providerId="ADAL" clId="{224FD7B0-FC25-4A0E-8A56-B6BB972141F3}" dt="2024-07-17T11:47:09.951" v="1957" actId="1076"/>
          <ac:spMkLst>
            <pc:docMk/>
            <pc:sldMk cId="1517868870" sldId="416"/>
            <ac:spMk id="29" creationId="{91F25C40-F8CD-9BF2-492C-47603731600F}"/>
          </ac:spMkLst>
        </pc:spChg>
        <pc:spChg chg="add mod">
          <ac:chgData name="Mina Farmanbar" userId="2a1e0098-5dc4-4049-80c3-9d1d60d2f212" providerId="ADAL" clId="{224FD7B0-FC25-4A0E-8A56-B6BB972141F3}" dt="2024-07-17T11:47:09.951" v="1957" actId="1076"/>
          <ac:spMkLst>
            <pc:docMk/>
            <pc:sldMk cId="1517868870" sldId="416"/>
            <ac:spMk id="31" creationId="{5AC1F2C6-DE46-F907-63AC-A9745A6F5174}"/>
          </ac:spMkLst>
        </pc:spChg>
        <pc:cxnChg chg="add">
          <ac:chgData name="Mina Farmanbar" userId="2a1e0098-5dc4-4049-80c3-9d1d60d2f212" providerId="ADAL" clId="{224FD7B0-FC25-4A0E-8A56-B6BB972141F3}" dt="2024-07-17T11:41:53.679" v="1802" actId="11529"/>
          <ac:cxnSpMkLst>
            <pc:docMk/>
            <pc:sldMk cId="1517868870" sldId="416"/>
            <ac:cxnSpMk id="16" creationId="{3A810BB1-A673-8C0C-5CC7-0D6CFD080483}"/>
          </ac:cxnSpMkLst>
        </pc:cxnChg>
        <pc:cxnChg chg="add mod">
          <ac:chgData name="Mina Farmanbar" userId="2a1e0098-5dc4-4049-80c3-9d1d60d2f212" providerId="ADAL" clId="{224FD7B0-FC25-4A0E-8A56-B6BB972141F3}" dt="2024-07-17T11:43:00.802" v="1871" actId="14100"/>
          <ac:cxnSpMkLst>
            <pc:docMk/>
            <pc:sldMk cId="1517868870" sldId="416"/>
            <ac:cxnSpMk id="19" creationId="{AFB401F6-F367-7BEE-EA94-FF69AC4EDE68}"/>
          </ac:cxnSpMkLst>
        </pc:cxnChg>
        <pc:cxnChg chg="add mod">
          <ac:chgData name="Mina Farmanbar" userId="2a1e0098-5dc4-4049-80c3-9d1d60d2f212" providerId="ADAL" clId="{224FD7B0-FC25-4A0E-8A56-B6BB972141F3}" dt="2024-07-17T11:43:30.771" v="1882" actId="1076"/>
          <ac:cxnSpMkLst>
            <pc:docMk/>
            <pc:sldMk cId="1517868870" sldId="416"/>
            <ac:cxnSpMk id="22" creationId="{75CD249F-AACB-C3C5-4482-798145194CDF}"/>
          </ac:cxnSpMkLst>
        </pc:cxnChg>
        <pc:cxnChg chg="add mod">
          <ac:chgData name="Mina Farmanbar" userId="2a1e0098-5dc4-4049-80c3-9d1d60d2f212" providerId="ADAL" clId="{224FD7B0-FC25-4A0E-8A56-B6BB972141F3}" dt="2024-07-17T11:43:52.402" v="1891" actId="14100"/>
          <ac:cxnSpMkLst>
            <pc:docMk/>
            <pc:sldMk cId="1517868870" sldId="416"/>
            <ac:cxnSpMk id="25" creationId="{5018DFF9-D883-4C2C-0F3A-6B842E2B5C98}"/>
          </ac:cxnSpMkLst>
        </pc:cxnChg>
      </pc:sldChg>
    </pc:docChg>
  </pc:docChgLst>
  <pc:docChgLst>
    <pc:chgData name="Mina Farmanbar" userId="2a1e0098-5dc4-4049-80c3-9d1d60d2f212" providerId="ADAL" clId="{BEF1FBA1-2A87-4836-AAB7-A108E4F8B0A9}"/>
    <pc:docChg chg="undo custSel delSld modSld sldOrd">
      <pc:chgData name="Mina Farmanbar" userId="2a1e0098-5dc4-4049-80c3-9d1d60d2f212" providerId="ADAL" clId="{BEF1FBA1-2A87-4836-AAB7-A108E4F8B0A9}" dt="2024-05-07T09:05:23.760" v="186" actId="6549"/>
      <pc:docMkLst>
        <pc:docMk/>
      </pc:docMkLst>
      <pc:sldChg chg="modSp mod modNotesTx">
        <pc:chgData name="Mina Farmanbar" userId="2a1e0098-5dc4-4049-80c3-9d1d60d2f212" providerId="ADAL" clId="{BEF1FBA1-2A87-4836-AAB7-A108E4F8B0A9}" dt="2024-05-07T09:05:23.760" v="186" actId="6549"/>
        <pc:sldMkLst>
          <pc:docMk/>
          <pc:sldMk cId="2259308896" sldId="256"/>
        </pc:sldMkLst>
        <pc:spChg chg="mod">
          <ac:chgData name="Mina Farmanbar" userId="2a1e0098-5dc4-4049-80c3-9d1d60d2f212" providerId="ADAL" clId="{BEF1FBA1-2A87-4836-AAB7-A108E4F8B0A9}" dt="2024-04-29T12:00:09.956" v="130" actId="14100"/>
          <ac:spMkLst>
            <pc:docMk/>
            <pc:sldMk cId="2259308896" sldId="256"/>
            <ac:spMk id="2" creationId="{51DF3D98-3C30-4CFC-8643-C81E829C8C25}"/>
          </ac:spMkLst>
        </pc:spChg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3662677160" sldId="286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1265939620" sldId="290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398082021" sldId="299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1935031985" sldId="300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2918494102" sldId="301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4257503363" sldId="302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1120413187" sldId="303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1008454840" sldId="304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1837699394" sldId="305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44235392" sldId="306"/>
        </pc:sldMkLst>
      </pc:sldChg>
      <pc:sldChg chg="del">
        <pc:chgData name="Mina Farmanbar" userId="2a1e0098-5dc4-4049-80c3-9d1d60d2f212" providerId="ADAL" clId="{BEF1FBA1-2A87-4836-AAB7-A108E4F8B0A9}" dt="2024-04-29T11:57:33.291" v="39" actId="47"/>
        <pc:sldMkLst>
          <pc:docMk/>
          <pc:sldMk cId="1484408720" sldId="307"/>
        </pc:sldMkLst>
      </pc:sldChg>
      <pc:sldChg chg="modSp mod">
        <pc:chgData name="Mina Farmanbar" userId="2a1e0098-5dc4-4049-80c3-9d1d60d2f212" providerId="ADAL" clId="{BEF1FBA1-2A87-4836-AAB7-A108E4F8B0A9}" dt="2024-04-29T11:59:21.213" v="125" actId="20577"/>
        <pc:sldMkLst>
          <pc:docMk/>
          <pc:sldMk cId="431343812" sldId="308"/>
        </pc:sldMkLst>
        <pc:spChg chg="mod">
          <ac:chgData name="Mina Farmanbar" userId="2a1e0098-5dc4-4049-80c3-9d1d60d2f212" providerId="ADAL" clId="{BEF1FBA1-2A87-4836-AAB7-A108E4F8B0A9}" dt="2024-04-29T11:59:21.213" v="125" actId="20577"/>
          <ac:spMkLst>
            <pc:docMk/>
            <pc:sldMk cId="431343812" sldId="308"/>
            <ac:spMk id="3" creationId="{C39C7012-E888-7C63-D532-E98EF48AADFF}"/>
          </ac:spMkLst>
        </pc:spChg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3652323871" sldId="309"/>
        </pc:sldMkLst>
      </pc:sldChg>
      <pc:sldChg chg="addSp delSp modSp mod">
        <pc:chgData name="Mina Farmanbar" userId="2a1e0098-5dc4-4049-80c3-9d1d60d2f212" providerId="ADAL" clId="{BEF1FBA1-2A87-4836-AAB7-A108E4F8B0A9}" dt="2024-05-07T08:34:57.495" v="139" actId="20577"/>
        <pc:sldMkLst>
          <pc:docMk/>
          <pc:sldMk cId="758298228" sldId="310"/>
        </pc:sldMkLst>
        <pc:spChg chg="add del">
          <ac:chgData name="Mina Farmanbar" userId="2a1e0098-5dc4-4049-80c3-9d1d60d2f212" providerId="ADAL" clId="{BEF1FBA1-2A87-4836-AAB7-A108E4F8B0A9}" dt="2024-05-07T08:34:48.106" v="136" actId="22"/>
          <ac:spMkLst>
            <pc:docMk/>
            <pc:sldMk cId="758298228" sldId="310"/>
            <ac:spMk id="3" creationId="{9386AF5A-9489-6B54-CEA4-2081E2F1C04A}"/>
          </ac:spMkLst>
        </pc:spChg>
        <pc:spChg chg="mod">
          <ac:chgData name="Mina Farmanbar" userId="2a1e0098-5dc4-4049-80c3-9d1d60d2f212" providerId="ADAL" clId="{BEF1FBA1-2A87-4836-AAB7-A108E4F8B0A9}" dt="2024-05-07T08:34:57.495" v="139" actId="20577"/>
          <ac:spMkLst>
            <pc:docMk/>
            <pc:sldMk cId="758298228" sldId="310"/>
            <ac:spMk id="4" creationId="{5B931490-C9ED-96C9-F096-E0E231EFE937}"/>
          </ac:spMkLst>
        </pc:spChg>
      </pc:sldChg>
      <pc:sldChg chg="modSp mod">
        <pc:chgData name="Mina Farmanbar" userId="2a1e0098-5dc4-4049-80c3-9d1d60d2f212" providerId="ADAL" clId="{BEF1FBA1-2A87-4836-AAB7-A108E4F8B0A9}" dt="2024-05-07T08:39:24.623" v="185" actId="2711"/>
        <pc:sldMkLst>
          <pc:docMk/>
          <pc:sldMk cId="2016723359" sldId="312"/>
        </pc:sldMkLst>
        <pc:spChg chg="mod">
          <ac:chgData name="Mina Farmanbar" userId="2a1e0098-5dc4-4049-80c3-9d1d60d2f212" providerId="ADAL" clId="{BEF1FBA1-2A87-4836-AAB7-A108E4F8B0A9}" dt="2024-05-07T08:39:24.623" v="185" actId="2711"/>
          <ac:spMkLst>
            <pc:docMk/>
            <pc:sldMk cId="2016723359" sldId="312"/>
            <ac:spMk id="3" creationId="{D1455C0B-19FB-954B-532A-0A68CAC4E0E4}"/>
          </ac:spMkLst>
        </pc:spChg>
      </pc:sldChg>
      <pc:sldChg chg="ord">
        <pc:chgData name="Mina Farmanbar" userId="2a1e0098-5dc4-4049-80c3-9d1d60d2f212" providerId="ADAL" clId="{BEF1FBA1-2A87-4836-AAB7-A108E4F8B0A9}" dt="2024-05-07T08:35:23.755" v="141"/>
        <pc:sldMkLst>
          <pc:docMk/>
          <pc:sldMk cId="1032737226" sldId="316"/>
        </pc:sldMkLst>
      </pc:sldChg>
      <pc:sldChg chg="modSp mod modNotesTx">
        <pc:chgData name="Mina Farmanbar" userId="2a1e0098-5dc4-4049-80c3-9d1d60d2f212" providerId="ADAL" clId="{BEF1FBA1-2A87-4836-AAB7-A108E4F8B0A9}" dt="2024-05-07T08:37:39.637" v="177" actId="6549"/>
        <pc:sldMkLst>
          <pc:docMk/>
          <pc:sldMk cId="4098863389" sldId="317"/>
        </pc:sldMkLst>
        <pc:spChg chg="mod">
          <ac:chgData name="Mina Farmanbar" userId="2a1e0098-5dc4-4049-80c3-9d1d60d2f212" providerId="ADAL" clId="{BEF1FBA1-2A87-4836-AAB7-A108E4F8B0A9}" dt="2024-05-07T08:37:34.558" v="176" actId="33524"/>
          <ac:spMkLst>
            <pc:docMk/>
            <pc:sldMk cId="4098863389" sldId="317"/>
            <ac:spMk id="4" creationId="{5B931490-C9ED-96C9-F096-E0E231EFE937}"/>
          </ac:spMkLst>
        </pc:spChg>
      </pc:sldChg>
      <pc:sldChg chg="modSp mod">
        <pc:chgData name="Mina Farmanbar" userId="2a1e0098-5dc4-4049-80c3-9d1d60d2f212" providerId="ADAL" clId="{BEF1FBA1-2A87-4836-AAB7-A108E4F8B0A9}" dt="2024-05-07T08:38:29.749" v="183" actId="6549"/>
        <pc:sldMkLst>
          <pc:docMk/>
          <pc:sldMk cId="2052168869" sldId="318"/>
        </pc:sldMkLst>
        <pc:spChg chg="mod">
          <ac:chgData name="Mina Farmanbar" userId="2a1e0098-5dc4-4049-80c3-9d1d60d2f212" providerId="ADAL" clId="{BEF1FBA1-2A87-4836-AAB7-A108E4F8B0A9}" dt="2024-05-07T08:38:29.749" v="183" actId="6549"/>
          <ac:spMkLst>
            <pc:docMk/>
            <pc:sldMk cId="2052168869" sldId="318"/>
            <ac:spMk id="3" creationId="{AACA951C-3CAE-B9BB-DDE9-6E5FBF4E56A2}"/>
          </ac:spMkLst>
        </pc:spChg>
      </pc:sldChg>
      <pc:sldChg chg="del">
        <pc:chgData name="Mina Farmanbar" userId="2a1e0098-5dc4-4049-80c3-9d1d60d2f212" providerId="ADAL" clId="{BEF1FBA1-2A87-4836-AAB7-A108E4F8B0A9}" dt="2024-04-29T11:57:29.274" v="38" actId="47"/>
        <pc:sldMkLst>
          <pc:docMk/>
          <pc:sldMk cId="342148160" sldId="329"/>
        </pc:sldMkLst>
      </pc:sldChg>
      <pc:sldChg chg="del">
        <pc:chgData name="Mina Farmanbar" userId="2a1e0098-5dc4-4049-80c3-9d1d60d2f212" providerId="ADAL" clId="{BEF1FBA1-2A87-4836-AAB7-A108E4F8B0A9}" dt="2024-04-29T11:57:34.414" v="40" actId="47"/>
        <pc:sldMkLst>
          <pc:docMk/>
          <pc:sldMk cId="1001583250" sldId="335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576436352" sldId="336"/>
        </pc:sldMkLst>
      </pc:sldChg>
      <pc:sldMasterChg chg="delSldLayout">
        <pc:chgData name="Mina Farmanbar" userId="2a1e0098-5dc4-4049-80c3-9d1d60d2f212" providerId="ADAL" clId="{BEF1FBA1-2A87-4836-AAB7-A108E4F8B0A9}" dt="2024-04-29T11:56:57.546" v="37" actId="47"/>
        <pc:sldMasterMkLst>
          <pc:docMk/>
          <pc:sldMasterMk cId="1788353970" sldId="2147483648"/>
        </pc:sldMasterMkLst>
        <pc:sldLayoutChg chg="del">
          <pc:chgData name="Mina Farmanbar" userId="2a1e0098-5dc4-4049-80c3-9d1d60d2f212" providerId="ADAL" clId="{BEF1FBA1-2A87-4836-AAB7-A108E4F8B0A9}" dt="2024-04-29T11:56:57.546" v="37" actId="47"/>
          <pc:sldLayoutMkLst>
            <pc:docMk/>
            <pc:sldMasterMk cId="1788353970" sldId="2147483648"/>
            <pc:sldLayoutMk cId="2491266794" sldId="2147483673"/>
          </pc:sldLayoutMkLst>
        </pc:sldLayoutChg>
      </pc:sldMasterChg>
    </pc:docChg>
  </pc:docChgLst>
  <pc:docChgLst>
    <pc:chgData name="Mina Farmanbar" userId="2a1e0098-5dc4-4049-80c3-9d1d60d2f212" providerId="ADAL" clId="{762E1220-E36F-4776-A006-5732FFBDF7D6}"/>
    <pc:docChg chg="undo custSel addSld delSld modSld">
      <pc:chgData name="Mina Farmanbar" userId="2a1e0098-5dc4-4049-80c3-9d1d60d2f212" providerId="ADAL" clId="{762E1220-E36F-4776-A006-5732FFBDF7D6}" dt="2024-06-26T22:09:23.077" v="596" actId="1076"/>
      <pc:docMkLst>
        <pc:docMk/>
      </pc:docMkLst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758298228" sldId="310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403953914" sldId="335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1921427309" sldId="337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3021901105" sldId="338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1217872587" sldId="339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3832474868" sldId="341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1710732224" sldId="342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3367413599" sldId="343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1943061098" sldId="344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4184494372" sldId="346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2171360083" sldId="347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4016917555" sldId="348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310988373" sldId="349"/>
        </pc:sldMkLst>
      </pc:sldChg>
      <pc:sldChg chg="modSp mod modNotesTx">
        <pc:chgData name="Mina Farmanbar" userId="2a1e0098-5dc4-4049-80c3-9d1d60d2f212" providerId="ADAL" clId="{762E1220-E36F-4776-A006-5732FFBDF7D6}" dt="2024-06-26T22:06:42.079" v="571"/>
        <pc:sldMkLst>
          <pc:docMk/>
          <pc:sldMk cId="2903726376" sldId="352"/>
        </pc:sldMkLst>
        <pc:spChg chg="mod">
          <ac:chgData name="Mina Farmanbar" userId="2a1e0098-5dc4-4049-80c3-9d1d60d2f212" providerId="ADAL" clId="{762E1220-E36F-4776-A006-5732FFBDF7D6}" dt="2024-06-26T22:05:02.649" v="446" actId="20577"/>
          <ac:spMkLst>
            <pc:docMk/>
            <pc:sldMk cId="2903726376" sldId="352"/>
            <ac:spMk id="2" creationId="{77E4F7BD-828D-616B-6744-CD12DBDC5DA9}"/>
          </ac:spMkLst>
        </pc:spChg>
        <pc:spChg chg="mod">
          <ac:chgData name="Mina Farmanbar" userId="2a1e0098-5dc4-4049-80c3-9d1d60d2f212" providerId="ADAL" clId="{762E1220-E36F-4776-A006-5732FFBDF7D6}" dt="2024-06-26T22:06:14.128" v="570" actId="313"/>
          <ac:spMkLst>
            <pc:docMk/>
            <pc:sldMk cId="2903726376" sldId="352"/>
            <ac:spMk id="3" creationId="{6F18D212-8968-9010-A63A-114775818B99}"/>
          </ac:spMkLst>
        </pc:spChg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30222250" sldId="353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1686468979" sldId="354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2102323869" sldId="355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3716605773" sldId="356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2500637391" sldId="357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2984171324" sldId="358"/>
        </pc:sldMkLst>
      </pc:sldChg>
      <pc:sldChg chg="modSp mod">
        <pc:chgData name="Mina Farmanbar" userId="2a1e0098-5dc4-4049-80c3-9d1d60d2f212" providerId="ADAL" clId="{762E1220-E36F-4776-A006-5732FFBDF7D6}" dt="2024-06-26T20:05:57.046" v="41" actId="6549"/>
        <pc:sldMkLst>
          <pc:docMk/>
          <pc:sldMk cId="3518625769" sldId="370"/>
        </pc:sldMkLst>
        <pc:spChg chg="mod">
          <ac:chgData name="Mina Farmanbar" userId="2a1e0098-5dc4-4049-80c3-9d1d60d2f212" providerId="ADAL" clId="{762E1220-E36F-4776-A006-5732FFBDF7D6}" dt="2024-06-26T20:05:57.046" v="41" actId="6549"/>
          <ac:spMkLst>
            <pc:docMk/>
            <pc:sldMk cId="3518625769" sldId="370"/>
            <ac:spMk id="2" creationId="{94DB8287-6178-6F17-1E2E-A7D1BE0828BB}"/>
          </ac:spMkLst>
        </pc:spChg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2986174611" sldId="371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103831023" sldId="372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4117172009" sldId="373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1632376775" sldId="374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3877283041" sldId="375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984345923" sldId="376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3502115618" sldId="377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1263564426" sldId="378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2333847859" sldId="379"/>
        </pc:sldMkLst>
      </pc:sldChg>
      <pc:sldChg chg="addSp delSp modSp mod modNotesTx">
        <pc:chgData name="Mina Farmanbar" userId="2a1e0098-5dc4-4049-80c3-9d1d60d2f212" providerId="ADAL" clId="{762E1220-E36F-4776-A006-5732FFBDF7D6}" dt="2024-06-26T21:35:50.821" v="148"/>
        <pc:sldMkLst>
          <pc:docMk/>
          <pc:sldMk cId="1552856461" sldId="380"/>
        </pc:sldMkLst>
        <pc:spChg chg="mod">
          <ac:chgData name="Mina Farmanbar" userId="2a1e0098-5dc4-4049-80c3-9d1d60d2f212" providerId="ADAL" clId="{762E1220-E36F-4776-A006-5732FFBDF7D6}" dt="2024-06-26T21:35:50.106" v="147" actId="21"/>
          <ac:spMkLst>
            <pc:docMk/>
            <pc:sldMk cId="1552856461" sldId="380"/>
            <ac:spMk id="4" creationId="{5B931490-C9ED-96C9-F096-E0E231EFE937}"/>
          </ac:spMkLst>
        </pc:spChg>
        <pc:spChg chg="mod">
          <ac:chgData name="Mina Farmanbar" userId="2a1e0098-5dc4-4049-80c3-9d1d60d2f212" providerId="ADAL" clId="{762E1220-E36F-4776-A006-5732FFBDF7D6}" dt="2024-06-26T20:08:47.772" v="55" actId="20577"/>
          <ac:spMkLst>
            <pc:docMk/>
            <pc:sldMk cId="1552856461" sldId="380"/>
            <ac:spMk id="6" creationId="{406A5BB2-D05B-64E8-E64B-70EA10C0E316}"/>
          </ac:spMkLst>
        </pc:spChg>
        <pc:picChg chg="add del mod">
          <ac:chgData name="Mina Farmanbar" userId="2a1e0098-5dc4-4049-80c3-9d1d60d2f212" providerId="ADAL" clId="{762E1220-E36F-4776-A006-5732FFBDF7D6}" dt="2024-06-26T20:13:29.666" v="70" actId="478"/>
          <ac:picMkLst>
            <pc:docMk/>
            <pc:sldMk cId="1552856461" sldId="380"/>
            <ac:picMk id="1026" creationId="{397800E9-8830-C759-5B39-072FE7062E5B}"/>
          </ac:picMkLst>
        </pc:picChg>
        <pc:picChg chg="add del">
          <ac:chgData name="Mina Farmanbar" userId="2a1e0098-5dc4-4049-80c3-9d1d60d2f212" providerId="ADAL" clId="{762E1220-E36F-4776-A006-5732FFBDF7D6}" dt="2024-06-26T20:13:39.345" v="72" actId="478"/>
          <ac:picMkLst>
            <pc:docMk/>
            <pc:sldMk cId="1552856461" sldId="380"/>
            <ac:picMk id="1028" creationId="{DAB72681-1371-87FA-9193-28409F2A05F8}"/>
          </ac:picMkLst>
        </pc:picChg>
        <pc:picChg chg="add mod">
          <ac:chgData name="Mina Farmanbar" userId="2a1e0098-5dc4-4049-80c3-9d1d60d2f212" providerId="ADAL" clId="{762E1220-E36F-4776-A006-5732FFBDF7D6}" dt="2024-06-26T20:14:32.523" v="77" actId="1076"/>
          <ac:picMkLst>
            <pc:docMk/>
            <pc:sldMk cId="1552856461" sldId="380"/>
            <ac:picMk id="1030" creationId="{DAA36E39-C043-7F2D-FF1A-B289925101FC}"/>
          </ac:picMkLst>
        </pc:picChg>
        <pc:picChg chg="del">
          <ac:chgData name="Mina Farmanbar" userId="2a1e0098-5dc4-4049-80c3-9d1d60d2f212" providerId="ADAL" clId="{762E1220-E36F-4776-A006-5732FFBDF7D6}" dt="2024-06-26T20:11:51.668" v="66" actId="478"/>
          <ac:picMkLst>
            <pc:docMk/>
            <pc:sldMk cId="1552856461" sldId="380"/>
            <ac:picMk id="2050" creationId="{8E498C06-E496-6AC5-4C06-3563DFF1761C}"/>
          </ac:picMkLst>
        </pc:picChg>
      </pc:sldChg>
      <pc:sldChg chg="delSp modSp add mod modNotesTx">
        <pc:chgData name="Mina Farmanbar" userId="2a1e0098-5dc4-4049-80c3-9d1d60d2f212" providerId="ADAL" clId="{762E1220-E36F-4776-A006-5732FFBDF7D6}" dt="2024-06-26T21:36:40.476" v="161" actId="20577"/>
        <pc:sldMkLst>
          <pc:docMk/>
          <pc:sldMk cId="1994509248" sldId="381"/>
        </pc:sldMkLst>
        <pc:spChg chg="mod">
          <ac:chgData name="Mina Farmanbar" userId="2a1e0098-5dc4-4049-80c3-9d1d60d2f212" providerId="ADAL" clId="{762E1220-E36F-4776-A006-5732FFBDF7D6}" dt="2024-06-26T21:36:40.476" v="161" actId="20577"/>
          <ac:spMkLst>
            <pc:docMk/>
            <pc:sldMk cId="1994509248" sldId="381"/>
            <ac:spMk id="4" creationId="{5B931490-C9ED-96C9-F096-E0E231EFE937}"/>
          </ac:spMkLst>
        </pc:spChg>
        <pc:picChg chg="del">
          <ac:chgData name="Mina Farmanbar" userId="2a1e0098-5dc4-4049-80c3-9d1d60d2f212" providerId="ADAL" clId="{762E1220-E36F-4776-A006-5732FFBDF7D6}" dt="2024-06-26T20:15:52.666" v="85" actId="478"/>
          <ac:picMkLst>
            <pc:docMk/>
            <pc:sldMk cId="1994509248" sldId="381"/>
            <ac:picMk id="1030" creationId="{DAA36E39-C043-7F2D-FF1A-B289925101FC}"/>
          </ac:picMkLst>
        </pc:picChg>
      </pc:sldChg>
      <pc:sldChg chg="addSp delSp modSp add mod modNotesTx">
        <pc:chgData name="Mina Farmanbar" userId="2a1e0098-5dc4-4049-80c3-9d1d60d2f212" providerId="ADAL" clId="{762E1220-E36F-4776-A006-5732FFBDF7D6}" dt="2024-06-26T21:45:03.912" v="230" actId="1076"/>
        <pc:sldMkLst>
          <pc:docMk/>
          <pc:sldMk cId="4065385573" sldId="382"/>
        </pc:sldMkLst>
        <pc:spChg chg="del mod">
          <ac:chgData name="Mina Farmanbar" userId="2a1e0098-5dc4-4049-80c3-9d1d60d2f212" providerId="ADAL" clId="{762E1220-E36F-4776-A006-5732FFBDF7D6}" dt="2024-06-26T21:39:07.750" v="189" actId="22"/>
          <ac:spMkLst>
            <pc:docMk/>
            <pc:sldMk cId="4065385573" sldId="382"/>
            <ac:spMk id="4" creationId="{5B931490-C9ED-96C9-F096-E0E231EFE937}"/>
          </ac:spMkLst>
        </pc:spChg>
        <pc:spChg chg="mod">
          <ac:chgData name="Mina Farmanbar" userId="2a1e0098-5dc4-4049-80c3-9d1d60d2f212" providerId="ADAL" clId="{762E1220-E36F-4776-A006-5732FFBDF7D6}" dt="2024-06-26T21:37:06.405" v="178" actId="20577"/>
          <ac:spMkLst>
            <pc:docMk/>
            <pc:sldMk cId="4065385573" sldId="382"/>
            <ac:spMk id="6" creationId="{406A5BB2-D05B-64E8-E64B-70EA10C0E316}"/>
          </ac:spMkLst>
        </pc:spChg>
        <pc:spChg chg="add del mod">
          <ac:chgData name="Mina Farmanbar" userId="2a1e0098-5dc4-4049-80c3-9d1d60d2f212" providerId="ADAL" clId="{762E1220-E36F-4776-A006-5732FFBDF7D6}" dt="2024-06-26T21:41:21.264" v="199"/>
          <ac:spMkLst>
            <pc:docMk/>
            <pc:sldMk cId="4065385573" sldId="382"/>
            <ac:spMk id="10" creationId="{A1F27843-0A07-85C1-1B25-00A30D917B68}"/>
          </ac:spMkLst>
        </pc:spChg>
        <pc:spChg chg="add del mod">
          <ac:chgData name="Mina Farmanbar" userId="2a1e0098-5dc4-4049-80c3-9d1d60d2f212" providerId="ADAL" clId="{762E1220-E36F-4776-A006-5732FFBDF7D6}" dt="2024-06-26T21:44:24.632" v="218" actId="478"/>
          <ac:spMkLst>
            <pc:docMk/>
            <pc:sldMk cId="4065385573" sldId="382"/>
            <ac:spMk id="13" creationId="{722D480C-1319-9D65-02F8-D4A845EFD1A2}"/>
          </ac:spMkLst>
        </pc:spChg>
        <pc:spChg chg="add del mod">
          <ac:chgData name="Mina Farmanbar" userId="2a1e0098-5dc4-4049-80c3-9d1d60d2f212" providerId="ADAL" clId="{762E1220-E36F-4776-A006-5732FFBDF7D6}" dt="2024-06-26T21:44:56.196" v="226"/>
          <ac:spMkLst>
            <pc:docMk/>
            <pc:sldMk cId="4065385573" sldId="382"/>
            <ac:spMk id="14" creationId="{65F53BAC-43A0-3FF0-3484-A6B64FF3EEEB}"/>
          </ac:spMkLst>
        </pc:spChg>
        <pc:spChg chg="add mod">
          <ac:chgData name="Mina Farmanbar" userId="2a1e0098-5dc4-4049-80c3-9d1d60d2f212" providerId="ADAL" clId="{762E1220-E36F-4776-A006-5732FFBDF7D6}" dt="2024-06-26T21:45:03.912" v="230" actId="1076"/>
          <ac:spMkLst>
            <pc:docMk/>
            <pc:sldMk cId="4065385573" sldId="382"/>
            <ac:spMk id="15" creationId="{2E9B711F-7E93-C4ED-182F-56348FE3E916}"/>
          </ac:spMkLst>
        </pc:spChg>
        <pc:picChg chg="add del mod ord">
          <ac:chgData name="Mina Farmanbar" userId="2a1e0098-5dc4-4049-80c3-9d1d60d2f212" providerId="ADAL" clId="{762E1220-E36F-4776-A006-5732FFBDF7D6}" dt="2024-06-26T21:40:34.185" v="197" actId="478"/>
          <ac:picMkLst>
            <pc:docMk/>
            <pc:sldMk cId="4065385573" sldId="382"/>
            <ac:picMk id="3" creationId="{381E4312-A9DC-209F-A424-F8836AB51DF5}"/>
          </ac:picMkLst>
        </pc:picChg>
        <pc:picChg chg="add del mod">
          <ac:chgData name="Mina Farmanbar" userId="2a1e0098-5dc4-4049-80c3-9d1d60d2f212" providerId="ADAL" clId="{762E1220-E36F-4776-A006-5732FFBDF7D6}" dt="2024-06-26T21:41:31.945" v="204" actId="478"/>
          <ac:picMkLst>
            <pc:docMk/>
            <pc:sldMk cId="4065385573" sldId="382"/>
            <ac:picMk id="8" creationId="{19240B2A-0CD7-E9CC-7D57-BCDA567C0A61}"/>
          </ac:picMkLst>
        </pc:picChg>
        <pc:picChg chg="add mod">
          <ac:chgData name="Mina Farmanbar" userId="2a1e0098-5dc4-4049-80c3-9d1d60d2f212" providerId="ADAL" clId="{762E1220-E36F-4776-A006-5732FFBDF7D6}" dt="2024-06-26T21:41:37.266" v="207" actId="1076"/>
          <ac:picMkLst>
            <pc:docMk/>
            <pc:sldMk cId="4065385573" sldId="382"/>
            <ac:picMk id="12" creationId="{81D6001D-2648-35B4-58FC-9054AF684A8F}"/>
          </ac:picMkLst>
        </pc:picChg>
      </pc:sldChg>
      <pc:sldChg chg="addSp delSp modSp add mod modNotesTx">
        <pc:chgData name="Mina Farmanbar" userId="2a1e0098-5dc4-4049-80c3-9d1d60d2f212" providerId="ADAL" clId="{762E1220-E36F-4776-A006-5732FFBDF7D6}" dt="2024-06-26T21:47:45.813" v="247" actId="6549"/>
        <pc:sldMkLst>
          <pc:docMk/>
          <pc:sldMk cId="3722323887" sldId="383"/>
        </pc:sldMkLst>
        <pc:spChg chg="add del mod">
          <ac:chgData name="Mina Farmanbar" userId="2a1e0098-5dc4-4049-80c3-9d1d60d2f212" providerId="ADAL" clId="{762E1220-E36F-4776-A006-5732FFBDF7D6}" dt="2024-06-26T21:47:06.757" v="238"/>
          <ac:spMkLst>
            <pc:docMk/>
            <pc:sldMk cId="3722323887" sldId="383"/>
            <ac:spMk id="3" creationId="{8AFC48C7-32C6-5BB6-86AC-40A509C500B6}"/>
          </ac:spMkLst>
        </pc:spChg>
        <pc:spChg chg="del">
          <ac:chgData name="Mina Farmanbar" userId="2a1e0098-5dc4-4049-80c3-9d1d60d2f212" providerId="ADAL" clId="{762E1220-E36F-4776-A006-5732FFBDF7D6}" dt="2024-06-26T21:46:34.595" v="235" actId="478"/>
          <ac:spMkLst>
            <pc:docMk/>
            <pc:sldMk cId="3722323887" sldId="383"/>
            <ac:spMk id="15" creationId="{2E9B711F-7E93-C4ED-182F-56348FE3E916}"/>
          </ac:spMkLst>
        </pc:spChg>
        <pc:picChg chg="add del mod">
          <ac:chgData name="Mina Farmanbar" userId="2a1e0098-5dc4-4049-80c3-9d1d60d2f212" providerId="ADAL" clId="{762E1220-E36F-4776-A006-5732FFBDF7D6}" dt="2024-06-26T21:47:06.377" v="237" actId="478"/>
          <ac:picMkLst>
            <pc:docMk/>
            <pc:sldMk cId="3722323887" sldId="383"/>
            <ac:picMk id="7" creationId="{7144A1B7-3F4D-FB79-2156-AC45ECF3C954}"/>
          </ac:picMkLst>
        </pc:picChg>
        <pc:picChg chg="add mod">
          <ac:chgData name="Mina Farmanbar" userId="2a1e0098-5dc4-4049-80c3-9d1d60d2f212" providerId="ADAL" clId="{762E1220-E36F-4776-A006-5732FFBDF7D6}" dt="2024-06-26T21:47:23.344" v="245" actId="14100"/>
          <ac:picMkLst>
            <pc:docMk/>
            <pc:sldMk cId="3722323887" sldId="383"/>
            <ac:picMk id="9" creationId="{67774E28-E81F-875D-2289-F1BA7EE0DD5B}"/>
          </ac:picMkLst>
        </pc:picChg>
        <pc:picChg chg="del">
          <ac:chgData name="Mina Farmanbar" userId="2a1e0098-5dc4-4049-80c3-9d1d60d2f212" providerId="ADAL" clId="{762E1220-E36F-4776-A006-5732FFBDF7D6}" dt="2024-06-26T21:46:29.125" v="232" actId="478"/>
          <ac:picMkLst>
            <pc:docMk/>
            <pc:sldMk cId="3722323887" sldId="383"/>
            <ac:picMk id="12" creationId="{81D6001D-2648-35B4-58FC-9054AF684A8F}"/>
          </ac:picMkLst>
        </pc:picChg>
      </pc:sldChg>
      <pc:sldChg chg="addSp delSp modSp add mod modNotesTx">
        <pc:chgData name="Mina Farmanbar" userId="2a1e0098-5dc4-4049-80c3-9d1d60d2f212" providerId="ADAL" clId="{762E1220-E36F-4776-A006-5732FFBDF7D6}" dt="2024-06-26T21:51:19.540" v="289" actId="20577"/>
        <pc:sldMkLst>
          <pc:docMk/>
          <pc:sldMk cId="942859906" sldId="384"/>
        </pc:sldMkLst>
        <pc:spChg chg="add del mod">
          <ac:chgData name="Mina Farmanbar" userId="2a1e0098-5dc4-4049-80c3-9d1d60d2f212" providerId="ADAL" clId="{762E1220-E36F-4776-A006-5732FFBDF7D6}" dt="2024-06-26T21:50:11.606" v="253"/>
          <ac:spMkLst>
            <pc:docMk/>
            <pc:sldMk cId="942859906" sldId="384"/>
            <ac:spMk id="3" creationId="{7EEDF053-7D08-47D8-DFD8-66C2460FBEB3}"/>
          </ac:spMkLst>
        </pc:spChg>
        <pc:spChg chg="mod">
          <ac:chgData name="Mina Farmanbar" userId="2a1e0098-5dc4-4049-80c3-9d1d60d2f212" providerId="ADAL" clId="{762E1220-E36F-4776-A006-5732FFBDF7D6}" dt="2024-06-26T21:51:19.540" v="289" actId="20577"/>
          <ac:spMkLst>
            <pc:docMk/>
            <pc:sldMk cId="942859906" sldId="384"/>
            <ac:spMk id="6" creationId="{406A5BB2-D05B-64E8-E64B-70EA10C0E316}"/>
          </ac:spMkLst>
        </pc:spChg>
        <pc:picChg chg="add del mod">
          <ac:chgData name="Mina Farmanbar" userId="2a1e0098-5dc4-4049-80c3-9d1d60d2f212" providerId="ADAL" clId="{762E1220-E36F-4776-A006-5732FFBDF7D6}" dt="2024-06-26T21:50:11.187" v="252" actId="478"/>
          <ac:picMkLst>
            <pc:docMk/>
            <pc:sldMk cId="942859906" sldId="384"/>
            <ac:picMk id="7" creationId="{9F60385C-F431-BE53-2873-5ACB31EC4B5E}"/>
          </ac:picMkLst>
        </pc:picChg>
        <pc:picChg chg="del">
          <ac:chgData name="Mina Farmanbar" userId="2a1e0098-5dc4-4049-80c3-9d1d60d2f212" providerId="ADAL" clId="{762E1220-E36F-4776-A006-5732FFBDF7D6}" dt="2024-06-26T21:48:46.983" v="249" actId="478"/>
          <ac:picMkLst>
            <pc:docMk/>
            <pc:sldMk cId="942859906" sldId="384"/>
            <ac:picMk id="9" creationId="{67774E28-E81F-875D-2289-F1BA7EE0DD5B}"/>
          </ac:picMkLst>
        </pc:picChg>
        <pc:picChg chg="add mod">
          <ac:chgData name="Mina Farmanbar" userId="2a1e0098-5dc4-4049-80c3-9d1d60d2f212" providerId="ADAL" clId="{762E1220-E36F-4776-A006-5732FFBDF7D6}" dt="2024-06-26T21:50:17.213" v="257" actId="1076"/>
          <ac:picMkLst>
            <pc:docMk/>
            <pc:sldMk cId="942859906" sldId="384"/>
            <ac:picMk id="10" creationId="{9D70E41E-C706-D3CC-2942-2517F5424907}"/>
          </ac:picMkLst>
        </pc:picChg>
      </pc:sldChg>
      <pc:sldChg chg="new del">
        <pc:chgData name="Mina Farmanbar" userId="2a1e0098-5dc4-4049-80c3-9d1d60d2f212" providerId="ADAL" clId="{762E1220-E36F-4776-A006-5732FFBDF7D6}" dt="2024-06-26T21:56:46.838" v="348" actId="47"/>
        <pc:sldMkLst>
          <pc:docMk/>
          <pc:sldMk cId="1064222694" sldId="385"/>
        </pc:sldMkLst>
      </pc:sldChg>
      <pc:sldChg chg="modSp add mod modNotesTx">
        <pc:chgData name="Mina Farmanbar" userId="2a1e0098-5dc4-4049-80c3-9d1d60d2f212" providerId="ADAL" clId="{762E1220-E36F-4776-A006-5732FFBDF7D6}" dt="2024-06-26T21:56:02.128" v="340"/>
        <pc:sldMkLst>
          <pc:docMk/>
          <pc:sldMk cId="2992005053" sldId="386"/>
        </pc:sldMkLst>
        <pc:spChg chg="mod">
          <ac:chgData name="Mina Farmanbar" userId="2a1e0098-5dc4-4049-80c3-9d1d60d2f212" providerId="ADAL" clId="{762E1220-E36F-4776-A006-5732FFBDF7D6}" dt="2024-06-26T21:56:01.500" v="339" actId="21"/>
          <ac:spMkLst>
            <pc:docMk/>
            <pc:sldMk cId="2992005053" sldId="386"/>
            <ac:spMk id="4" creationId="{5B931490-C9ED-96C9-F096-E0E231EFE937}"/>
          </ac:spMkLst>
        </pc:spChg>
        <pc:spChg chg="mod">
          <ac:chgData name="Mina Farmanbar" userId="2a1e0098-5dc4-4049-80c3-9d1d60d2f212" providerId="ADAL" clId="{762E1220-E36F-4776-A006-5732FFBDF7D6}" dt="2024-06-26T21:55:08.719" v="326" actId="20577"/>
          <ac:spMkLst>
            <pc:docMk/>
            <pc:sldMk cId="2992005053" sldId="386"/>
            <ac:spMk id="6" creationId="{406A5BB2-D05B-64E8-E64B-70EA10C0E316}"/>
          </ac:spMkLst>
        </pc:spChg>
      </pc:sldChg>
      <pc:sldChg chg="modSp add mod">
        <pc:chgData name="Mina Farmanbar" userId="2a1e0098-5dc4-4049-80c3-9d1d60d2f212" providerId="ADAL" clId="{762E1220-E36F-4776-A006-5732FFBDF7D6}" dt="2024-06-26T21:55:50.107" v="338"/>
        <pc:sldMkLst>
          <pc:docMk/>
          <pc:sldMk cId="3943987486" sldId="387"/>
        </pc:sldMkLst>
        <pc:spChg chg="mod">
          <ac:chgData name="Mina Farmanbar" userId="2a1e0098-5dc4-4049-80c3-9d1d60d2f212" providerId="ADAL" clId="{762E1220-E36F-4776-A006-5732FFBDF7D6}" dt="2024-06-26T21:55:50.107" v="338"/>
          <ac:spMkLst>
            <pc:docMk/>
            <pc:sldMk cId="3943987486" sldId="387"/>
            <ac:spMk id="4" creationId="{5B931490-C9ED-96C9-F096-E0E231EFE937}"/>
          </ac:spMkLst>
        </pc:spChg>
      </pc:sldChg>
      <pc:sldChg chg="modSp add mod">
        <pc:chgData name="Mina Farmanbar" userId="2a1e0098-5dc4-4049-80c3-9d1d60d2f212" providerId="ADAL" clId="{762E1220-E36F-4776-A006-5732FFBDF7D6}" dt="2024-06-26T21:56:32.731" v="347"/>
        <pc:sldMkLst>
          <pc:docMk/>
          <pc:sldMk cId="1002586771" sldId="388"/>
        </pc:sldMkLst>
        <pc:spChg chg="mod">
          <ac:chgData name="Mina Farmanbar" userId="2a1e0098-5dc4-4049-80c3-9d1d60d2f212" providerId="ADAL" clId="{762E1220-E36F-4776-A006-5732FFBDF7D6}" dt="2024-06-26T21:56:32.731" v="347"/>
          <ac:spMkLst>
            <pc:docMk/>
            <pc:sldMk cId="1002586771" sldId="388"/>
            <ac:spMk id="4" creationId="{5B931490-C9ED-96C9-F096-E0E231EFE937}"/>
          </ac:spMkLst>
        </pc:spChg>
      </pc:sldChg>
      <pc:sldChg chg="modSp add mod">
        <pc:chgData name="Mina Farmanbar" userId="2a1e0098-5dc4-4049-80c3-9d1d60d2f212" providerId="ADAL" clId="{762E1220-E36F-4776-A006-5732FFBDF7D6}" dt="2024-06-26T21:58:15.742" v="381" actId="20577"/>
        <pc:sldMkLst>
          <pc:docMk/>
          <pc:sldMk cId="1428217582" sldId="389"/>
        </pc:sldMkLst>
        <pc:spChg chg="mod">
          <ac:chgData name="Mina Farmanbar" userId="2a1e0098-5dc4-4049-80c3-9d1d60d2f212" providerId="ADAL" clId="{762E1220-E36F-4776-A006-5732FFBDF7D6}" dt="2024-06-26T21:58:15.742" v="381" actId="20577"/>
          <ac:spMkLst>
            <pc:docMk/>
            <pc:sldMk cId="1428217582" sldId="389"/>
            <ac:spMk id="4" creationId="{5B931490-C9ED-96C9-F096-E0E231EFE937}"/>
          </ac:spMkLst>
        </pc:spChg>
        <pc:spChg chg="mod">
          <ac:chgData name="Mina Farmanbar" userId="2a1e0098-5dc4-4049-80c3-9d1d60d2f212" providerId="ADAL" clId="{762E1220-E36F-4776-A006-5732FFBDF7D6}" dt="2024-06-26T21:57:18.273" v="355" actId="6549"/>
          <ac:spMkLst>
            <pc:docMk/>
            <pc:sldMk cId="1428217582" sldId="389"/>
            <ac:spMk id="6" creationId="{406A5BB2-D05B-64E8-E64B-70EA10C0E316}"/>
          </ac:spMkLst>
        </pc:spChg>
      </pc:sldChg>
      <pc:sldChg chg="addSp delSp modSp add mod modNotesTx">
        <pc:chgData name="Mina Farmanbar" userId="2a1e0098-5dc4-4049-80c3-9d1d60d2f212" providerId="ADAL" clId="{762E1220-E36F-4776-A006-5732FFBDF7D6}" dt="2024-06-26T22:09:23.077" v="596" actId="1076"/>
        <pc:sldMkLst>
          <pc:docMk/>
          <pc:sldMk cId="4072366101" sldId="390"/>
        </pc:sldMkLst>
        <pc:spChg chg="add mod">
          <ac:chgData name="Mina Farmanbar" userId="2a1e0098-5dc4-4049-80c3-9d1d60d2f212" providerId="ADAL" clId="{762E1220-E36F-4776-A006-5732FFBDF7D6}" dt="2024-06-26T22:03:38.543" v="418" actId="255"/>
          <ac:spMkLst>
            <pc:docMk/>
            <pc:sldMk cId="4072366101" sldId="390"/>
            <ac:spMk id="3" creationId="{C9D56DEF-7934-DD0E-5158-6AE12FB4F17E}"/>
          </ac:spMkLst>
        </pc:spChg>
        <pc:spChg chg="mod">
          <ac:chgData name="Mina Farmanbar" userId="2a1e0098-5dc4-4049-80c3-9d1d60d2f212" providerId="ADAL" clId="{762E1220-E36F-4776-A006-5732FFBDF7D6}" dt="2024-06-26T22:02:29.252" v="412" actId="6549"/>
          <ac:spMkLst>
            <pc:docMk/>
            <pc:sldMk cId="4072366101" sldId="390"/>
            <ac:spMk id="6" creationId="{406A5BB2-D05B-64E8-E64B-70EA10C0E316}"/>
          </ac:spMkLst>
        </pc:spChg>
        <pc:spChg chg="add mod ord">
          <ac:chgData name="Mina Farmanbar" userId="2a1e0098-5dc4-4049-80c3-9d1d60d2f212" providerId="ADAL" clId="{762E1220-E36F-4776-A006-5732FFBDF7D6}" dt="2024-06-26T22:09:23.077" v="596" actId="1076"/>
          <ac:spMkLst>
            <pc:docMk/>
            <pc:sldMk cId="4072366101" sldId="390"/>
            <ac:spMk id="9" creationId="{306AB40A-5310-06F4-AF3F-48C4DB1EF95A}"/>
          </ac:spMkLst>
        </pc:spChg>
        <pc:picChg chg="add del mod">
          <ac:chgData name="Mina Farmanbar" userId="2a1e0098-5dc4-4049-80c3-9d1d60d2f212" providerId="ADAL" clId="{762E1220-E36F-4776-A006-5732FFBDF7D6}" dt="2024-06-26T22:08:45.088" v="585" actId="478"/>
          <ac:picMkLst>
            <pc:docMk/>
            <pc:sldMk cId="4072366101" sldId="390"/>
            <ac:picMk id="7" creationId="{CC911A56-ACA3-ED37-CD52-F84ACA921A68}"/>
          </ac:picMkLst>
        </pc:picChg>
        <pc:picChg chg="del">
          <ac:chgData name="Mina Farmanbar" userId="2a1e0098-5dc4-4049-80c3-9d1d60d2f212" providerId="ADAL" clId="{762E1220-E36F-4776-A006-5732FFBDF7D6}" dt="2024-06-26T22:02:02.139" v="406" actId="478"/>
          <ac:picMkLst>
            <pc:docMk/>
            <pc:sldMk cId="4072366101" sldId="390"/>
            <ac:picMk id="10" creationId="{9D70E41E-C706-D3CC-2942-2517F5424907}"/>
          </ac:picMkLst>
        </pc:picChg>
        <pc:picChg chg="add mod">
          <ac:chgData name="Mina Farmanbar" userId="2a1e0098-5dc4-4049-80c3-9d1d60d2f212" providerId="ADAL" clId="{762E1220-E36F-4776-A006-5732FFBDF7D6}" dt="2024-06-26T22:09:00.546" v="591" actId="1076"/>
          <ac:picMkLst>
            <pc:docMk/>
            <pc:sldMk cId="4072366101" sldId="390"/>
            <ac:picMk id="12" creationId="{6CF24E2E-96E3-2B76-79EE-C815A3660577}"/>
          </ac:picMkLst>
        </pc:picChg>
      </pc:sldChg>
      <pc:sldChg chg="add">
        <pc:chgData name="Mina Farmanbar" userId="2a1e0098-5dc4-4049-80c3-9d1d60d2f212" providerId="ADAL" clId="{762E1220-E36F-4776-A006-5732FFBDF7D6}" dt="2024-06-26T22:04:50.493" v="420"/>
        <pc:sldMkLst>
          <pc:docMk/>
          <pc:sldMk cId="4251321968" sldId="391"/>
        </pc:sldMkLst>
      </pc:sldChg>
    </pc:docChg>
  </pc:docChgLst>
  <pc:docChgLst>
    <pc:chgData name="Mina Farmanbar" userId="2a1e0098-5dc4-4049-80c3-9d1d60d2f212" providerId="ADAL" clId="{BC02AEA5-3372-47E2-9A8D-29904437E759}"/>
    <pc:docChg chg="undo custSel addSld delSld modSld sldOrd modMainMaster">
      <pc:chgData name="Mina Farmanbar" userId="2a1e0098-5dc4-4049-80c3-9d1d60d2f212" providerId="ADAL" clId="{BC02AEA5-3372-47E2-9A8D-29904437E759}" dt="2024-06-26T19:01:25.043" v="3073"/>
      <pc:docMkLst>
        <pc:docMk/>
      </pc:docMkLst>
      <pc:sldChg chg="modSp del mod modNotesTx">
        <pc:chgData name="Mina Farmanbar" userId="2a1e0098-5dc4-4049-80c3-9d1d60d2f212" providerId="ADAL" clId="{BC02AEA5-3372-47E2-9A8D-29904437E759}" dt="2024-06-06T16:34:20.698" v="1468" actId="47"/>
        <pc:sldMkLst>
          <pc:docMk/>
          <pc:sldMk cId="2259308896" sldId="256"/>
        </pc:sldMkLst>
        <pc:spChg chg="mod">
          <ac:chgData name="Mina Farmanbar" userId="2a1e0098-5dc4-4049-80c3-9d1d60d2f212" providerId="ADAL" clId="{BC02AEA5-3372-47E2-9A8D-29904437E759}" dt="2024-05-21T07:33:04.963" v="1169" actId="20577"/>
          <ac:spMkLst>
            <pc:docMk/>
            <pc:sldMk cId="2259308896" sldId="256"/>
            <ac:spMk id="2" creationId="{51DF3D98-3C30-4CFC-8643-C81E829C8C25}"/>
          </ac:spMkLst>
        </pc:spChg>
      </pc:sldChg>
      <pc:sldChg chg="del">
        <pc:chgData name="Mina Farmanbar" userId="2a1e0098-5dc4-4049-80c3-9d1d60d2f212" providerId="ADAL" clId="{BC02AEA5-3372-47E2-9A8D-29904437E759}" dt="2024-05-20T21:09:38.146" v="1109" actId="47"/>
        <pc:sldMkLst>
          <pc:docMk/>
          <pc:sldMk cId="853261029" sldId="294"/>
        </pc:sldMkLst>
      </pc:sldChg>
      <pc:sldChg chg="modSp add del">
        <pc:chgData name="Mina Farmanbar" userId="2a1e0098-5dc4-4049-80c3-9d1d60d2f212" providerId="ADAL" clId="{BC02AEA5-3372-47E2-9A8D-29904437E759}" dt="2024-05-24T09:30:58.941" v="1170"/>
        <pc:sldMkLst>
          <pc:docMk/>
          <pc:sldMk cId="1609673525" sldId="296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609673525" sldId="296"/>
            <ac:spMk id="5" creationId="{67BB04B7-47A4-741B-59E0-F0E6F2126E8F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609673525" sldId="296"/>
            <ac:spMk id="7" creationId="{81C753FD-96EC-101A-B8A4-5F69A189BEF4}"/>
          </ac:spMkLst>
        </pc:spChg>
      </pc:sldChg>
      <pc:sldChg chg="modSp del">
        <pc:chgData name="Mina Farmanbar" userId="2a1e0098-5dc4-4049-80c3-9d1d60d2f212" providerId="ADAL" clId="{BC02AEA5-3372-47E2-9A8D-29904437E759}" dt="2024-05-24T10:04:20.451" v="1171" actId="47"/>
        <pc:sldMkLst>
          <pc:docMk/>
          <pc:sldMk cId="431343812" sldId="308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31343812" sldId="308"/>
            <ac:spMk id="2" creationId="{A6F21DE4-955D-A9A8-26EC-787FD6B066A4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31343812" sldId="308"/>
            <ac:spMk id="3" creationId="{C39C7012-E888-7C63-D532-E98EF48AADFF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31343812" sldId="308"/>
            <ac:spMk id="4" creationId="{48DB6151-6972-4B75-B10D-B090F267A0C7}"/>
          </ac:spMkLst>
        </pc:spChg>
      </pc:sldChg>
      <pc:sldChg chg="addSp delSp modSp mod modNotesTx">
        <pc:chgData name="Mina Farmanbar" userId="2a1e0098-5dc4-4049-80c3-9d1d60d2f212" providerId="ADAL" clId="{BC02AEA5-3372-47E2-9A8D-29904437E759}" dt="2024-06-26T18:33:18.211" v="2747" actId="6549"/>
        <pc:sldMkLst>
          <pc:docMk/>
          <pc:sldMk cId="758298228" sldId="310"/>
        </pc:sldMkLst>
        <pc:spChg chg="add del mod">
          <ac:chgData name="Mina Farmanbar" userId="2a1e0098-5dc4-4049-80c3-9d1d60d2f212" providerId="ADAL" clId="{BC02AEA5-3372-47E2-9A8D-29904437E759}" dt="2024-05-20T19:03:09.626" v="313" actId="478"/>
          <ac:spMkLst>
            <pc:docMk/>
            <pc:sldMk cId="758298228" sldId="310"/>
            <ac:spMk id="2" creationId="{61F554FE-B4A4-31BA-7050-3C7D3702E7FB}"/>
          </ac:spMkLst>
        </pc:spChg>
        <pc:spChg chg="add del mod">
          <ac:chgData name="Mina Farmanbar" userId="2a1e0098-5dc4-4049-80c3-9d1d60d2f212" providerId="ADAL" clId="{BC02AEA5-3372-47E2-9A8D-29904437E759}" dt="2024-05-20T18:00:21.559" v="80" actId="478"/>
          <ac:spMkLst>
            <pc:docMk/>
            <pc:sldMk cId="758298228" sldId="310"/>
            <ac:spMk id="3" creationId="{FC16ED14-F99F-B410-5F74-592731221658}"/>
          </ac:spMkLst>
        </pc:spChg>
        <pc:spChg chg="mod">
          <ac:chgData name="Mina Farmanbar" userId="2a1e0098-5dc4-4049-80c3-9d1d60d2f212" providerId="ADAL" clId="{BC02AEA5-3372-47E2-9A8D-29904437E759}" dt="2024-06-26T18:33:18.211" v="2747" actId="6549"/>
          <ac:spMkLst>
            <pc:docMk/>
            <pc:sldMk cId="758298228" sldId="310"/>
            <ac:spMk id="4" creationId="{5B931490-C9ED-96C9-F096-E0E231EFE937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758298228" sldId="310"/>
            <ac:spMk id="5" creationId="{A9114861-B134-DE7F-F384-4BEA3DB9CD0A}"/>
          </ac:spMkLst>
        </pc:spChg>
        <pc:spChg chg="mod">
          <ac:chgData name="Mina Farmanbar" userId="2a1e0098-5dc4-4049-80c3-9d1d60d2f212" providerId="ADAL" clId="{BC02AEA5-3372-47E2-9A8D-29904437E759}" dt="2024-06-11T22:01:57.218" v="1810" actId="20577"/>
          <ac:spMkLst>
            <pc:docMk/>
            <pc:sldMk cId="758298228" sldId="310"/>
            <ac:spMk id="6" creationId="{406A5BB2-D05B-64E8-E64B-70EA10C0E316}"/>
          </ac:spMkLst>
        </pc:spChg>
        <pc:spChg chg="add del mod">
          <ac:chgData name="Mina Farmanbar" userId="2a1e0098-5dc4-4049-80c3-9d1d60d2f212" providerId="ADAL" clId="{BC02AEA5-3372-47E2-9A8D-29904437E759}" dt="2024-05-20T19:03:06.104" v="308" actId="478"/>
          <ac:spMkLst>
            <pc:docMk/>
            <pc:sldMk cId="758298228" sldId="310"/>
            <ac:spMk id="7" creationId="{13015AF1-27B8-14E9-3CEB-080E585A5528}"/>
          </ac:spMkLst>
        </pc:spChg>
        <pc:spChg chg="add del mod">
          <ac:chgData name="Mina Farmanbar" userId="2a1e0098-5dc4-4049-80c3-9d1d60d2f212" providerId="ADAL" clId="{BC02AEA5-3372-47E2-9A8D-29904437E759}" dt="2024-05-20T19:03:08.170" v="311" actId="478"/>
          <ac:spMkLst>
            <pc:docMk/>
            <pc:sldMk cId="758298228" sldId="310"/>
            <ac:spMk id="8" creationId="{E49F3C83-9844-BCF4-1F10-960E0F45FFEA}"/>
          </ac:spMkLst>
        </pc:spChg>
        <pc:spChg chg="add del mod">
          <ac:chgData name="Mina Farmanbar" userId="2a1e0098-5dc4-4049-80c3-9d1d60d2f212" providerId="ADAL" clId="{BC02AEA5-3372-47E2-9A8D-29904437E759}" dt="2024-05-20T19:03:08.841" v="312" actId="478"/>
          <ac:spMkLst>
            <pc:docMk/>
            <pc:sldMk cId="758298228" sldId="310"/>
            <ac:spMk id="9" creationId="{E78D98B0-D753-24D6-7B70-B6F995EFA602}"/>
          </ac:spMkLst>
        </pc:spChg>
        <pc:spChg chg="add del mod">
          <ac:chgData name="Mina Farmanbar" userId="2a1e0098-5dc4-4049-80c3-9d1d60d2f212" providerId="ADAL" clId="{BC02AEA5-3372-47E2-9A8D-29904437E759}" dt="2024-05-20T19:03:13.131" v="318" actId="478"/>
          <ac:spMkLst>
            <pc:docMk/>
            <pc:sldMk cId="758298228" sldId="310"/>
            <ac:spMk id="10" creationId="{D34FF5FE-C9FF-805A-63B3-D567F5171B0E}"/>
          </ac:spMkLst>
        </pc:spChg>
        <pc:picChg chg="add mod">
          <ac:chgData name="Mina Farmanbar" userId="2a1e0098-5dc4-4049-80c3-9d1d60d2f212" providerId="ADAL" clId="{BC02AEA5-3372-47E2-9A8D-29904437E759}" dt="2024-06-26T18:32:59.784" v="2742"/>
          <ac:picMkLst>
            <pc:docMk/>
            <pc:sldMk cId="758298228" sldId="310"/>
            <ac:picMk id="2" creationId="{D2899F9A-2737-FD87-0C60-5B1BD84485DE}"/>
          </ac:picMkLst>
        </pc:picChg>
        <pc:cxnChg chg="add del mod">
          <ac:chgData name="Mina Farmanbar" userId="2a1e0098-5dc4-4049-80c3-9d1d60d2f212" providerId="ADAL" clId="{BC02AEA5-3372-47E2-9A8D-29904437E759}" dt="2024-05-20T19:03:10.217" v="314" actId="478"/>
          <ac:cxnSpMkLst>
            <pc:docMk/>
            <pc:sldMk cId="758298228" sldId="310"/>
            <ac:cxnSpMk id="12" creationId="{8BD972CC-99B3-A15F-8531-50843ACCF0C7}"/>
          </ac:cxnSpMkLst>
        </pc:cxnChg>
        <pc:cxnChg chg="add del mod">
          <ac:chgData name="Mina Farmanbar" userId="2a1e0098-5dc4-4049-80c3-9d1d60d2f212" providerId="ADAL" clId="{BC02AEA5-3372-47E2-9A8D-29904437E759}" dt="2024-05-20T19:03:10.905" v="315" actId="478"/>
          <ac:cxnSpMkLst>
            <pc:docMk/>
            <pc:sldMk cId="758298228" sldId="310"/>
            <ac:cxnSpMk id="14" creationId="{46998617-0352-199A-107E-24141E5B884C}"/>
          </ac:cxnSpMkLst>
        </pc:cxnChg>
        <pc:cxnChg chg="add del mod">
          <ac:chgData name="Mina Farmanbar" userId="2a1e0098-5dc4-4049-80c3-9d1d60d2f212" providerId="ADAL" clId="{BC02AEA5-3372-47E2-9A8D-29904437E759}" dt="2024-05-20T19:03:11.715" v="316" actId="478"/>
          <ac:cxnSpMkLst>
            <pc:docMk/>
            <pc:sldMk cId="758298228" sldId="310"/>
            <ac:cxnSpMk id="16" creationId="{F01E0525-E3FE-6AF3-9FA0-07B695FCD1C0}"/>
          </ac:cxnSpMkLst>
        </pc:cxnChg>
        <pc:cxnChg chg="add del mod">
          <ac:chgData name="Mina Farmanbar" userId="2a1e0098-5dc4-4049-80c3-9d1d60d2f212" providerId="ADAL" clId="{BC02AEA5-3372-47E2-9A8D-29904437E759}" dt="2024-05-20T19:03:12.451" v="317" actId="478"/>
          <ac:cxnSpMkLst>
            <pc:docMk/>
            <pc:sldMk cId="758298228" sldId="310"/>
            <ac:cxnSpMk id="18" creationId="{E14D5951-89CE-59CC-7D76-CAB8CDDC23A2}"/>
          </ac:cxnSpMkLst>
        </pc:cxnChg>
      </pc:sldChg>
      <pc:sldChg chg="del">
        <pc:chgData name="Mina Farmanbar" userId="2a1e0098-5dc4-4049-80c3-9d1d60d2f212" providerId="ADAL" clId="{BC02AEA5-3372-47E2-9A8D-29904437E759}" dt="2024-05-20T21:09:37.091" v="1103" actId="47"/>
        <pc:sldMkLst>
          <pc:docMk/>
          <pc:sldMk cId="2733305281" sldId="311"/>
        </pc:sldMkLst>
      </pc:sldChg>
      <pc:sldChg chg="del">
        <pc:chgData name="Mina Farmanbar" userId="2a1e0098-5dc4-4049-80c3-9d1d60d2f212" providerId="ADAL" clId="{BC02AEA5-3372-47E2-9A8D-29904437E759}" dt="2024-05-20T21:09:37.495" v="1105" actId="47"/>
        <pc:sldMkLst>
          <pc:docMk/>
          <pc:sldMk cId="2016723359" sldId="312"/>
        </pc:sldMkLst>
      </pc:sldChg>
      <pc:sldChg chg="del">
        <pc:chgData name="Mina Farmanbar" userId="2a1e0098-5dc4-4049-80c3-9d1d60d2f212" providerId="ADAL" clId="{BC02AEA5-3372-47E2-9A8D-29904437E759}" dt="2024-05-20T21:09:37.646" v="1106" actId="47"/>
        <pc:sldMkLst>
          <pc:docMk/>
          <pc:sldMk cId="3810545485" sldId="313"/>
        </pc:sldMkLst>
      </pc:sldChg>
      <pc:sldChg chg="del">
        <pc:chgData name="Mina Farmanbar" userId="2a1e0098-5dc4-4049-80c3-9d1d60d2f212" providerId="ADAL" clId="{BC02AEA5-3372-47E2-9A8D-29904437E759}" dt="2024-05-20T21:09:37.798" v="1107" actId="47"/>
        <pc:sldMkLst>
          <pc:docMk/>
          <pc:sldMk cId="170535813" sldId="314"/>
        </pc:sldMkLst>
      </pc:sldChg>
      <pc:sldChg chg="del">
        <pc:chgData name="Mina Farmanbar" userId="2a1e0098-5dc4-4049-80c3-9d1d60d2f212" providerId="ADAL" clId="{BC02AEA5-3372-47E2-9A8D-29904437E759}" dt="2024-05-20T21:09:37.969" v="1108" actId="47"/>
        <pc:sldMkLst>
          <pc:docMk/>
          <pc:sldMk cId="1088702416" sldId="315"/>
        </pc:sldMkLst>
      </pc:sldChg>
      <pc:sldChg chg="del">
        <pc:chgData name="Mina Farmanbar" userId="2a1e0098-5dc4-4049-80c3-9d1d60d2f212" providerId="ADAL" clId="{BC02AEA5-3372-47E2-9A8D-29904437E759}" dt="2024-05-20T21:09:43.883" v="1124" actId="47"/>
        <pc:sldMkLst>
          <pc:docMk/>
          <pc:sldMk cId="1032737226" sldId="316"/>
        </pc:sldMkLst>
      </pc:sldChg>
      <pc:sldChg chg="del">
        <pc:chgData name="Mina Farmanbar" userId="2a1e0098-5dc4-4049-80c3-9d1d60d2f212" providerId="ADAL" clId="{BC02AEA5-3372-47E2-9A8D-29904437E759}" dt="2024-05-20T21:09:44.997" v="1125" actId="47"/>
        <pc:sldMkLst>
          <pc:docMk/>
          <pc:sldMk cId="4098863389" sldId="317"/>
        </pc:sldMkLst>
      </pc:sldChg>
      <pc:sldChg chg="del">
        <pc:chgData name="Mina Farmanbar" userId="2a1e0098-5dc4-4049-80c3-9d1d60d2f212" providerId="ADAL" clId="{BC02AEA5-3372-47E2-9A8D-29904437E759}" dt="2024-05-20T21:09:36.773" v="1102" actId="47"/>
        <pc:sldMkLst>
          <pc:docMk/>
          <pc:sldMk cId="2052168869" sldId="318"/>
        </pc:sldMkLst>
      </pc:sldChg>
      <pc:sldChg chg="del">
        <pc:chgData name="Mina Farmanbar" userId="2a1e0098-5dc4-4049-80c3-9d1d60d2f212" providerId="ADAL" clId="{BC02AEA5-3372-47E2-9A8D-29904437E759}" dt="2024-05-20T21:09:37.316" v="1104" actId="47"/>
        <pc:sldMkLst>
          <pc:docMk/>
          <pc:sldMk cId="2611003974" sldId="319"/>
        </pc:sldMkLst>
      </pc:sldChg>
      <pc:sldChg chg="del">
        <pc:chgData name="Mina Farmanbar" userId="2a1e0098-5dc4-4049-80c3-9d1d60d2f212" providerId="ADAL" clId="{BC02AEA5-3372-47E2-9A8D-29904437E759}" dt="2024-05-20T21:09:40.166" v="1121" actId="47"/>
        <pc:sldMkLst>
          <pc:docMk/>
          <pc:sldMk cId="108445501" sldId="320"/>
        </pc:sldMkLst>
      </pc:sldChg>
      <pc:sldChg chg="del">
        <pc:chgData name="Mina Farmanbar" userId="2a1e0098-5dc4-4049-80c3-9d1d60d2f212" providerId="ADAL" clId="{BC02AEA5-3372-47E2-9A8D-29904437E759}" dt="2024-05-20T21:09:38.213" v="1110" actId="47"/>
        <pc:sldMkLst>
          <pc:docMk/>
          <pc:sldMk cId="1133566130" sldId="321"/>
        </pc:sldMkLst>
      </pc:sldChg>
      <pc:sldChg chg="del">
        <pc:chgData name="Mina Farmanbar" userId="2a1e0098-5dc4-4049-80c3-9d1d60d2f212" providerId="ADAL" clId="{BC02AEA5-3372-47E2-9A8D-29904437E759}" dt="2024-05-20T21:09:38.331" v="1111" actId="47"/>
        <pc:sldMkLst>
          <pc:docMk/>
          <pc:sldMk cId="2965242730" sldId="322"/>
        </pc:sldMkLst>
      </pc:sldChg>
      <pc:sldChg chg="del">
        <pc:chgData name="Mina Farmanbar" userId="2a1e0098-5dc4-4049-80c3-9d1d60d2f212" providerId="ADAL" clId="{BC02AEA5-3372-47E2-9A8D-29904437E759}" dt="2024-05-20T21:09:38.522" v="1112" actId="47"/>
        <pc:sldMkLst>
          <pc:docMk/>
          <pc:sldMk cId="2974624021" sldId="324"/>
        </pc:sldMkLst>
      </pc:sldChg>
      <pc:sldChg chg="del">
        <pc:chgData name="Mina Farmanbar" userId="2a1e0098-5dc4-4049-80c3-9d1d60d2f212" providerId="ADAL" clId="{BC02AEA5-3372-47E2-9A8D-29904437E759}" dt="2024-05-20T21:09:38.723" v="1113" actId="47"/>
        <pc:sldMkLst>
          <pc:docMk/>
          <pc:sldMk cId="52596994" sldId="325"/>
        </pc:sldMkLst>
      </pc:sldChg>
      <pc:sldChg chg="del">
        <pc:chgData name="Mina Farmanbar" userId="2a1e0098-5dc4-4049-80c3-9d1d60d2f212" providerId="ADAL" clId="{BC02AEA5-3372-47E2-9A8D-29904437E759}" dt="2024-05-20T21:09:38.843" v="1114" actId="47"/>
        <pc:sldMkLst>
          <pc:docMk/>
          <pc:sldMk cId="1613998681" sldId="326"/>
        </pc:sldMkLst>
      </pc:sldChg>
      <pc:sldChg chg="del">
        <pc:chgData name="Mina Farmanbar" userId="2a1e0098-5dc4-4049-80c3-9d1d60d2f212" providerId="ADAL" clId="{BC02AEA5-3372-47E2-9A8D-29904437E759}" dt="2024-05-20T21:09:38.892" v="1115" actId="47"/>
        <pc:sldMkLst>
          <pc:docMk/>
          <pc:sldMk cId="4057007298" sldId="327"/>
        </pc:sldMkLst>
      </pc:sldChg>
      <pc:sldChg chg="del">
        <pc:chgData name="Mina Farmanbar" userId="2a1e0098-5dc4-4049-80c3-9d1d60d2f212" providerId="ADAL" clId="{BC02AEA5-3372-47E2-9A8D-29904437E759}" dt="2024-05-20T21:09:39.061" v="1116" actId="47"/>
        <pc:sldMkLst>
          <pc:docMk/>
          <pc:sldMk cId="2701338982" sldId="328"/>
        </pc:sldMkLst>
      </pc:sldChg>
      <pc:sldChg chg="del">
        <pc:chgData name="Mina Farmanbar" userId="2a1e0098-5dc4-4049-80c3-9d1d60d2f212" providerId="ADAL" clId="{BC02AEA5-3372-47E2-9A8D-29904437E759}" dt="2024-05-20T21:09:39.192" v="1117" actId="47"/>
        <pc:sldMkLst>
          <pc:docMk/>
          <pc:sldMk cId="1860410508" sldId="330"/>
        </pc:sldMkLst>
      </pc:sldChg>
      <pc:sldChg chg="del">
        <pc:chgData name="Mina Farmanbar" userId="2a1e0098-5dc4-4049-80c3-9d1d60d2f212" providerId="ADAL" clId="{BC02AEA5-3372-47E2-9A8D-29904437E759}" dt="2024-05-20T21:09:39.381" v="1118" actId="47"/>
        <pc:sldMkLst>
          <pc:docMk/>
          <pc:sldMk cId="320953912" sldId="331"/>
        </pc:sldMkLst>
      </pc:sldChg>
      <pc:sldChg chg="del">
        <pc:chgData name="Mina Farmanbar" userId="2a1e0098-5dc4-4049-80c3-9d1d60d2f212" providerId="ADAL" clId="{BC02AEA5-3372-47E2-9A8D-29904437E759}" dt="2024-05-20T21:09:39.955" v="1120" actId="47"/>
        <pc:sldMkLst>
          <pc:docMk/>
          <pc:sldMk cId="2911632163" sldId="332"/>
        </pc:sldMkLst>
      </pc:sldChg>
      <pc:sldChg chg="del">
        <pc:chgData name="Mina Farmanbar" userId="2a1e0098-5dc4-4049-80c3-9d1d60d2f212" providerId="ADAL" clId="{BC02AEA5-3372-47E2-9A8D-29904437E759}" dt="2024-05-20T21:09:39.592" v="1119" actId="47"/>
        <pc:sldMkLst>
          <pc:docMk/>
          <pc:sldMk cId="2259467792" sldId="333"/>
        </pc:sldMkLst>
      </pc:sldChg>
      <pc:sldChg chg="delSp modSp new del mod">
        <pc:chgData name="Mina Farmanbar" userId="2a1e0098-5dc4-4049-80c3-9d1d60d2f212" providerId="ADAL" clId="{BC02AEA5-3372-47E2-9A8D-29904437E759}" dt="2024-05-20T21:22:57.234" v="1163" actId="47"/>
        <pc:sldMkLst>
          <pc:docMk/>
          <pc:sldMk cId="3242247615" sldId="334"/>
        </pc:sldMkLst>
        <pc:spChg chg="mod">
          <ac:chgData name="Mina Farmanbar" userId="2a1e0098-5dc4-4049-80c3-9d1d60d2f212" providerId="ADAL" clId="{BC02AEA5-3372-47E2-9A8D-29904437E759}" dt="2024-05-20T17:32:14.806" v="55" actId="20577"/>
          <ac:spMkLst>
            <pc:docMk/>
            <pc:sldMk cId="3242247615" sldId="334"/>
            <ac:spMk id="2" creationId="{88BEC066-8DFB-5896-D22C-FE24C503E08D}"/>
          </ac:spMkLst>
        </pc:spChg>
        <pc:spChg chg="mod">
          <ac:chgData name="Mina Farmanbar" userId="2a1e0098-5dc4-4049-80c3-9d1d60d2f212" providerId="ADAL" clId="{BC02AEA5-3372-47E2-9A8D-29904437E759}" dt="2024-05-20T18:02:24.990" v="99" actId="27636"/>
          <ac:spMkLst>
            <pc:docMk/>
            <pc:sldMk cId="3242247615" sldId="334"/>
            <ac:spMk id="3" creationId="{6953044D-D647-AAFD-F602-686564AFBACC}"/>
          </ac:spMkLst>
        </pc:spChg>
        <pc:spChg chg="del">
          <ac:chgData name="Mina Farmanbar" userId="2a1e0098-5dc4-4049-80c3-9d1d60d2f212" providerId="ADAL" clId="{BC02AEA5-3372-47E2-9A8D-29904437E759}" dt="2024-05-20T18:02:22.372" v="97" actId="478"/>
          <ac:spMkLst>
            <pc:docMk/>
            <pc:sldMk cId="3242247615" sldId="334"/>
            <ac:spMk id="4" creationId="{55BF5488-DD6D-0C86-97BF-528749E115B1}"/>
          </ac:spMkLst>
        </pc:spChg>
      </pc:sldChg>
      <pc:sldChg chg="addSp delSp modSp new mod modNotesTx">
        <pc:chgData name="Mina Farmanbar" userId="2a1e0098-5dc4-4049-80c3-9d1d60d2f212" providerId="ADAL" clId="{BC02AEA5-3372-47E2-9A8D-29904437E759}" dt="2024-06-26T18:36:04.229" v="2765" actId="14100"/>
        <pc:sldMkLst>
          <pc:docMk/>
          <pc:sldMk cId="403953914" sldId="335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03953914" sldId="335"/>
            <ac:spMk id="2" creationId="{C77DACE7-C0B9-9C5A-C3AC-3C50C6EFDBF6}"/>
          </ac:spMkLst>
        </pc:spChg>
        <pc:spChg chg="mod">
          <ac:chgData name="Mina Farmanbar" userId="2a1e0098-5dc4-4049-80c3-9d1d60d2f212" providerId="ADAL" clId="{BC02AEA5-3372-47E2-9A8D-29904437E759}" dt="2024-06-26T18:36:04.229" v="2765" actId="14100"/>
          <ac:spMkLst>
            <pc:docMk/>
            <pc:sldMk cId="403953914" sldId="335"/>
            <ac:spMk id="3" creationId="{BE390E3A-E24C-E311-DB91-A53F5334F70E}"/>
          </ac:spMkLst>
        </pc:spChg>
        <pc:spChg chg="del">
          <ac:chgData name="Mina Farmanbar" userId="2a1e0098-5dc4-4049-80c3-9d1d60d2f212" providerId="ADAL" clId="{BC02AEA5-3372-47E2-9A8D-29904437E759}" dt="2024-05-20T18:36:46.296" v="148" actId="478"/>
          <ac:spMkLst>
            <pc:docMk/>
            <pc:sldMk cId="403953914" sldId="335"/>
            <ac:spMk id="4" creationId="{A2011221-AE01-D6D0-7400-A7206B0EFA04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03953914" sldId="335"/>
            <ac:spMk id="5" creationId="{16FEF912-54FA-6DF8-7B1D-40A87B4BA4C5}"/>
          </ac:spMkLst>
        </pc:spChg>
        <pc:spChg chg="add mod">
          <ac:chgData name="Mina Farmanbar" userId="2a1e0098-5dc4-4049-80c3-9d1d60d2f212" providerId="ADAL" clId="{BC02AEA5-3372-47E2-9A8D-29904437E759}" dt="2024-05-20T18:42:16.332" v="228" actId="1076"/>
          <ac:spMkLst>
            <pc:docMk/>
            <pc:sldMk cId="403953914" sldId="335"/>
            <ac:spMk id="6" creationId="{1F060761-773B-0E31-8199-77CA5135206A}"/>
          </ac:spMkLst>
        </pc:spChg>
        <pc:spChg chg="add mod">
          <ac:chgData name="Mina Farmanbar" userId="2a1e0098-5dc4-4049-80c3-9d1d60d2f212" providerId="ADAL" clId="{BC02AEA5-3372-47E2-9A8D-29904437E759}" dt="2024-05-20T18:42:23.419" v="229" actId="1076"/>
          <ac:spMkLst>
            <pc:docMk/>
            <pc:sldMk cId="403953914" sldId="335"/>
            <ac:spMk id="9" creationId="{323C8EEB-2AA4-5C77-0319-C6C1AC53B597}"/>
          </ac:spMkLst>
        </pc:spChg>
        <pc:spChg chg="add mod">
          <ac:chgData name="Mina Farmanbar" userId="2a1e0098-5dc4-4049-80c3-9d1d60d2f212" providerId="ADAL" clId="{BC02AEA5-3372-47E2-9A8D-29904437E759}" dt="2024-05-20T18:45:42.909" v="282" actId="1076"/>
          <ac:spMkLst>
            <pc:docMk/>
            <pc:sldMk cId="403953914" sldId="335"/>
            <ac:spMk id="12" creationId="{8097FE50-7BB8-F4CF-19AC-60EA439EB85F}"/>
          </ac:spMkLst>
        </pc:spChg>
        <pc:spChg chg="add mod">
          <ac:chgData name="Mina Farmanbar" userId="2a1e0098-5dc4-4049-80c3-9d1d60d2f212" providerId="ADAL" clId="{BC02AEA5-3372-47E2-9A8D-29904437E759}" dt="2024-05-20T18:45:48.459" v="283" actId="1076"/>
          <ac:spMkLst>
            <pc:docMk/>
            <pc:sldMk cId="403953914" sldId="335"/>
            <ac:spMk id="13" creationId="{E3CCD332-7214-9DB0-37B3-D55B1FEF0CB1}"/>
          </ac:spMkLst>
        </pc:spChg>
        <pc:picChg chg="add mod">
          <ac:chgData name="Mina Farmanbar" userId="2a1e0098-5dc4-4049-80c3-9d1d60d2f212" providerId="ADAL" clId="{BC02AEA5-3372-47E2-9A8D-29904437E759}" dt="2024-05-20T18:42:23.419" v="229" actId="1076"/>
          <ac:picMkLst>
            <pc:docMk/>
            <pc:sldMk cId="403953914" sldId="335"/>
            <ac:picMk id="8" creationId="{A12DF1D0-FD93-4714-3040-5C22BCCE9197}"/>
          </ac:picMkLst>
        </pc:picChg>
        <pc:picChg chg="add del mod">
          <ac:chgData name="Mina Farmanbar" userId="2a1e0098-5dc4-4049-80c3-9d1d60d2f212" providerId="ADAL" clId="{BC02AEA5-3372-47E2-9A8D-29904437E759}" dt="2024-05-20T20:08:12.848" v="342" actId="478"/>
          <ac:picMkLst>
            <pc:docMk/>
            <pc:sldMk cId="403953914" sldId="335"/>
            <ac:picMk id="11" creationId="{FACC860A-36B0-F96C-2C2B-AD63CB3043D7}"/>
          </ac:picMkLst>
        </pc:picChg>
        <pc:picChg chg="add mod ord">
          <ac:chgData name="Mina Farmanbar" userId="2a1e0098-5dc4-4049-80c3-9d1d60d2f212" providerId="ADAL" clId="{BC02AEA5-3372-47E2-9A8D-29904437E759}" dt="2024-05-20T20:08:31.572" v="347" actId="1076"/>
          <ac:picMkLst>
            <pc:docMk/>
            <pc:sldMk cId="403953914" sldId="335"/>
            <ac:picMk id="30" creationId="{E1B90E91-B550-B46A-7437-01FF402C2E2D}"/>
          </ac:picMkLst>
        </pc:picChg>
        <pc:picChg chg="add mod">
          <ac:chgData name="Mina Farmanbar" userId="2a1e0098-5dc4-4049-80c3-9d1d60d2f212" providerId="ADAL" clId="{BC02AEA5-3372-47E2-9A8D-29904437E759}" dt="2024-05-20T18:42:16.332" v="228" actId="1076"/>
          <ac:picMkLst>
            <pc:docMk/>
            <pc:sldMk cId="403953914" sldId="335"/>
            <ac:picMk id="1026" creationId="{C3D2A19A-C772-789E-2D3A-9DFD1FFACB65}"/>
          </ac:picMkLst>
        </pc:picChg>
        <pc:cxnChg chg="add mod">
          <ac:chgData name="Mina Farmanbar" userId="2a1e0098-5dc4-4049-80c3-9d1d60d2f212" providerId="ADAL" clId="{BC02AEA5-3372-47E2-9A8D-29904437E759}" dt="2024-05-20T20:08:37.269" v="349" actId="14100"/>
          <ac:cxnSpMkLst>
            <pc:docMk/>
            <pc:sldMk cId="403953914" sldId="335"/>
            <ac:cxnSpMk id="15" creationId="{3CAA91AC-3CFB-9309-7806-6260070D24C5}"/>
          </ac:cxnSpMkLst>
        </pc:cxnChg>
        <pc:cxnChg chg="add del mod">
          <ac:chgData name="Mina Farmanbar" userId="2a1e0098-5dc4-4049-80c3-9d1d60d2f212" providerId="ADAL" clId="{BC02AEA5-3372-47E2-9A8D-29904437E759}" dt="2024-05-20T18:47:23.869" v="296" actId="478"/>
          <ac:cxnSpMkLst>
            <pc:docMk/>
            <pc:sldMk cId="403953914" sldId="335"/>
            <ac:cxnSpMk id="18" creationId="{0DA3FCC8-3F3E-07BE-6616-7729D7373839}"/>
          </ac:cxnSpMkLst>
        </pc:cxnChg>
        <pc:cxnChg chg="add mod">
          <ac:chgData name="Mina Farmanbar" userId="2a1e0098-5dc4-4049-80c3-9d1d60d2f212" providerId="ADAL" clId="{BC02AEA5-3372-47E2-9A8D-29904437E759}" dt="2024-05-20T20:08:18.765" v="344" actId="1076"/>
          <ac:cxnSpMkLst>
            <pc:docMk/>
            <pc:sldMk cId="403953914" sldId="335"/>
            <ac:cxnSpMk id="25" creationId="{845703FC-3610-0197-DF92-BB36223199F8}"/>
          </ac:cxnSpMkLst>
        </pc:cxnChg>
      </pc:sldChg>
      <pc:sldChg chg="add del">
        <pc:chgData name="Mina Farmanbar" userId="2a1e0098-5dc4-4049-80c3-9d1d60d2f212" providerId="ADAL" clId="{BC02AEA5-3372-47E2-9A8D-29904437E759}" dt="2024-05-20T20:10:37.952" v="365" actId="47"/>
        <pc:sldMkLst>
          <pc:docMk/>
          <pc:sldMk cId="561651714" sldId="336"/>
        </pc:sldMkLst>
      </pc:sldChg>
      <pc:sldChg chg="addSp modSp add mod ord">
        <pc:chgData name="Mina Farmanbar" userId="2a1e0098-5dc4-4049-80c3-9d1d60d2f212" providerId="ADAL" clId="{BC02AEA5-3372-47E2-9A8D-29904437E759}" dt="2024-06-26T18:34:20.628" v="2761" actId="6549"/>
        <pc:sldMkLst>
          <pc:docMk/>
          <pc:sldMk cId="1921427309" sldId="337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921427309" sldId="337"/>
            <ac:spMk id="2" creationId="{C77DACE7-C0B9-9C5A-C3AC-3C50C6EFDBF6}"/>
          </ac:spMkLst>
        </pc:spChg>
        <pc:spChg chg="mod">
          <ac:chgData name="Mina Farmanbar" userId="2a1e0098-5dc4-4049-80c3-9d1d60d2f212" providerId="ADAL" clId="{BC02AEA5-3372-47E2-9A8D-29904437E759}" dt="2024-06-26T18:34:20.628" v="2761" actId="6549"/>
          <ac:spMkLst>
            <pc:docMk/>
            <pc:sldMk cId="1921427309" sldId="337"/>
            <ac:spMk id="3" creationId="{BE390E3A-E24C-E311-DB91-A53F5334F70E}"/>
          </ac:spMkLst>
        </pc:spChg>
        <pc:spChg chg="add mod">
          <ac:chgData name="Mina Farmanbar" userId="2a1e0098-5dc4-4049-80c3-9d1d60d2f212" providerId="ADAL" clId="{BC02AEA5-3372-47E2-9A8D-29904437E759}" dt="2024-06-06T14:20:00.777" v="1223" actId="1076"/>
          <ac:spMkLst>
            <pc:docMk/>
            <pc:sldMk cId="1921427309" sldId="337"/>
            <ac:spMk id="4" creationId="{3FC94D96-FC47-1D65-F787-E55417DC5DF0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921427309" sldId="337"/>
            <ac:spMk id="5" creationId="{16FEF912-54FA-6DF8-7B1D-40A87B4BA4C5}"/>
          </ac:spMkLst>
        </pc:spChg>
        <pc:spChg chg="mod">
          <ac:chgData name="Mina Farmanbar" userId="2a1e0098-5dc4-4049-80c3-9d1d60d2f212" providerId="ADAL" clId="{BC02AEA5-3372-47E2-9A8D-29904437E759}" dt="2024-06-06T14:19:55.208" v="1222" actId="1076"/>
          <ac:spMkLst>
            <pc:docMk/>
            <pc:sldMk cId="1921427309" sldId="337"/>
            <ac:spMk id="6" creationId="{1F060761-773B-0E31-8199-77CA5135206A}"/>
          </ac:spMkLst>
        </pc:spChg>
        <pc:spChg chg="add mod">
          <ac:chgData name="Mina Farmanbar" userId="2a1e0098-5dc4-4049-80c3-9d1d60d2f212" providerId="ADAL" clId="{BC02AEA5-3372-47E2-9A8D-29904437E759}" dt="2024-06-06T14:20:00.777" v="1223" actId="1076"/>
          <ac:spMkLst>
            <pc:docMk/>
            <pc:sldMk cId="1921427309" sldId="337"/>
            <ac:spMk id="7" creationId="{D294AC9E-FBF7-4D95-0D45-95F5A251045C}"/>
          </ac:spMkLst>
        </pc:spChg>
        <pc:spChg chg="mod">
          <ac:chgData name="Mina Farmanbar" userId="2a1e0098-5dc4-4049-80c3-9d1d60d2f212" providerId="ADAL" clId="{BC02AEA5-3372-47E2-9A8D-29904437E759}" dt="2024-06-06T14:19:55.208" v="1222" actId="1076"/>
          <ac:spMkLst>
            <pc:docMk/>
            <pc:sldMk cId="1921427309" sldId="337"/>
            <ac:spMk id="9" creationId="{323C8EEB-2AA4-5C77-0319-C6C1AC53B597}"/>
          </ac:spMkLst>
        </pc:spChg>
        <pc:picChg chg="mod">
          <ac:chgData name="Mina Farmanbar" userId="2a1e0098-5dc4-4049-80c3-9d1d60d2f212" providerId="ADAL" clId="{BC02AEA5-3372-47E2-9A8D-29904437E759}" dt="2024-06-06T14:19:55.208" v="1222" actId="1076"/>
          <ac:picMkLst>
            <pc:docMk/>
            <pc:sldMk cId="1921427309" sldId="337"/>
            <ac:picMk id="8" creationId="{A12DF1D0-FD93-4714-3040-5C22BCCE9197}"/>
          </ac:picMkLst>
        </pc:picChg>
        <pc:picChg chg="mod">
          <ac:chgData name="Mina Farmanbar" userId="2a1e0098-5dc4-4049-80c3-9d1d60d2f212" providerId="ADAL" clId="{BC02AEA5-3372-47E2-9A8D-29904437E759}" dt="2024-06-06T14:19:55.208" v="1222" actId="1076"/>
          <ac:picMkLst>
            <pc:docMk/>
            <pc:sldMk cId="1921427309" sldId="337"/>
            <ac:picMk id="1026" creationId="{C3D2A19A-C772-789E-2D3A-9DFD1FFACB65}"/>
          </ac:picMkLst>
        </pc:picChg>
      </pc:sldChg>
      <pc:sldChg chg="modSp add mod">
        <pc:chgData name="Mina Farmanbar" userId="2a1e0098-5dc4-4049-80c3-9d1d60d2f212" providerId="ADAL" clId="{BC02AEA5-3372-47E2-9A8D-29904437E759}" dt="2024-06-26T18:34:04.804" v="2749" actId="1076"/>
        <pc:sldMkLst>
          <pc:docMk/>
          <pc:sldMk cId="3021901105" sldId="338"/>
        </pc:sldMkLst>
        <pc:spChg chg="mod">
          <ac:chgData name="Mina Farmanbar" userId="2a1e0098-5dc4-4049-80c3-9d1d60d2f212" providerId="ADAL" clId="{BC02AEA5-3372-47E2-9A8D-29904437E759}" dt="2024-06-26T18:34:04.804" v="2749" actId="1076"/>
          <ac:spMkLst>
            <pc:docMk/>
            <pc:sldMk cId="3021901105" sldId="338"/>
            <ac:spMk id="2" creationId="{61F554FE-B4A4-31BA-7050-3C7D3702E7FB}"/>
          </ac:spMkLst>
        </pc:spChg>
        <pc:spChg chg="mod">
          <ac:chgData name="Mina Farmanbar" userId="2a1e0098-5dc4-4049-80c3-9d1d60d2f212" providerId="ADAL" clId="{BC02AEA5-3372-47E2-9A8D-29904437E759}" dt="2024-06-26T18:33:47.681" v="2748" actId="207"/>
          <ac:spMkLst>
            <pc:docMk/>
            <pc:sldMk cId="3021901105" sldId="338"/>
            <ac:spMk id="4" creationId="{5B931490-C9ED-96C9-F096-E0E231EFE937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3021901105" sldId="338"/>
            <ac:spMk id="5" creationId="{A9114861-B134-DE7F-F384-4BEA3DB9CD0A}"/>
          </ac:spMkLst>
        </pc:spChg>
        <pc:spChg chg="mod">
          <ac:chgData name="Mina Farmanbar" userId="2a1e0098-5dc4-4049-80c3-9d1d60d2f212" providerId="ADAL" clId="{BC02AEA5-3372-47E2-9A8D-29904437E759}" dt="2024-05-20T21:10:16.694" v="1133"/>
          <ac:spMkLst>
            <pc:docMk/>
            <pc:sldMk cId="3021901105" sldId="338"/>
            <ac:spMk id="6" creationId="{406A5BB2-D05B-64E8-E64B-70EA10C0E316}"/>
          </ac:spMkLst>
        </pc:spChg>
        <pc:spChg chg="mod">
          <ac:chgData name="Mina Farmanbar" userId="2a1e0098-5dc4-4049-80c3-9d1d60d2f212" providerId="ADAL" clId="{BC02AEA5-3372-47E2-9A8D-29904437E759}" dt="2024-06-26T18:34:04.804" v="2749" actId="1076"/>
          <ac:spMkLst>
            <pc:docMk/>
            <pc:sldMk cId="3021901105" sldId="338"/>
            <ac:spMk id="7" creationId="{13015AF1-27B8-14E9-3CEB-080E585A5528}"/>
          </ac:spMkLst>
        </pc:spChg>
        <pc:spChg chg="mod">
          <ac:chgData name="Mina Farmanbar" userId="2a1e0098-5dc4-4049-80c3-9d1d60d2f212" providerId="ADAL" clId="{BC02AEA5-3372-47E2-9A8D-29904437E759}" dt="2024-06-26T18:34:04.804" v="2749" actId="1076"/>
          <ac:spMkLst>
            <pc:docMk/>
            <pc:sldMk cId="3021901105" sldId="338"/>
            <ac:spMk id="8" creationId="{E49F3C83-9844-BCF4-1F10-960E0F45FFEA}"/>
          </ac:spMkLst>
        </pc:spChg>
        <pc:spChg chg="mod">
          <ac:chgData name="Mina Farmanbar" userId="2a1e0098-5dc4-4049-80c3-9d1d60d2f212" providerId="ADAL" clId="{BC02AEA5-3372-47E2-9A8D-29904437E759}" dt="2024-06-26T18:34:04.804" v="2749" actId="1076"/>
          <ac:spMkLst>
            <pc:docMk/>
            <pc:sldMk cId="3021901105" sldId="338"/>
            <ac:spMk id="9" creationId="{E78D98B0-D753-24D6-7B70-B6F995EFA602}"/>
          </ac:spMkLst>
        </pc:spChg>
        <pc:spChg chg="mod">
          <ac:chgData name="Mina Farmanbar" userId="2a1e0098-5dc4-4049-80c3-9d1d60d2f212" providerId="ADAL" clId="{BC02AEA5-3372-47E2-9A8D-29904437E759}" dt="2024-06-26T18:34:04.804" v="2749" actId="1076"/>
          <ac:spMkLst>
            <pc:docMk/>
            <pc:sldMk cId="3021901105" sldId="338"/>
            <ac:spMk id="10" creationId="{D34FF5FE-C9FF-805A-63B3-D567F5171B0E}"/>
          </ac:spMkLst>
        </pc:spChg>
        <pc:cxnChg chg="mod">
          <ac:chgData name="Mina Farmanbar" userId="2a1e0098-5dc4-4049-80c3-9d1d60d2f212" providerId="ADAL" clId="{BC02AEA5-3372-47E2-9A8D-29904437E759}" dt="2024-06-26T18:34:04.804" v="2749" actId="1076"/>
          <ac:cxnSpMkLst>
            <pc:docMk/>
            <pc:sldMk cId="3021901105" sldId="338"/>
            <ac:cxnSpMk id="12" creationId="{8BD972CC-99B3-A15F-8531-50843ACCF0C7}"/>
          </ac:cxnSpMkLst>
        </pc:cxnChg>
        <pc:cxnChg chg="mod">
          <ac:chgData name="Mina Farmanbar" userId="2a1e0098-5dc4-4049-80c3-9d1d60d2f212" providerId="ADAL" clId="{BC02AEA5-3372-47E2-9A8D-29904437E759}" dt="2024-06-26T18:34:04.804" v="2749" actId="1076"/>
          <ac:cxnSpMkLst>
            <pc:docMk/>
            <pc:sldMk cId="3021901105" sldId="338"/>
            <ac:cxnSpMk id="14" creationId="{46998617-0352-199A-107E-24141E5B884C}"/>
          </ac:cxnSpMkLst>
        </pc:cxnChg>
        <pc:cxnChg chg="mod">
          <ac:chgData name="Mina Farmanbar" userId="2a1e0098-5dc4-4049-80c3-9d1d60d2f212" providerId="ADAL" clId="{BC02AEA5-3372-47E2-9A8D-29904437E759}" dt="2024-06-26T18:34:04.804" v="2749" actId="1076"/>
          <ac:cxnSpMkLst>
            <pc:docMk/>
            <pc:sldMk cId="3021901105" sldId="338"/>
            <ac:cxnSpMk id="16" creationId="{F01E0525-E3FE-6AF3-9FA0-07B695FCD1C0}"/>
          </ac:cxnSpMkLst>
        </pc:cxnChg>
        <pc:cxnChg chg="mod">
          <ac:chgData name="Mina Farmanbar" userId="2a1e0098-5dc4-4049-80c3-9d1d60d2f212" providerId="ADAL" clId="{BC02AEA5-3372-47E2-9A8D-29904437E759}" dt="2024-06-26T18:34:04.804" v="2749" actId="1076"/>
          <ac:cxnSpMkLst>
            <pc:docMk/>
            <pc:sldMk cId="3021901105" sldId="338"/>
            <ac:cxnSpMk id="18" creationId="{E14D5951-89CE-59CC-7D76-CAB8CDDC23A2}"/>
          </ac:cxnSpMkLst>
        </pc:cxnChg>
      </pc:sldChg>
      <pc:sldChg chg="addSp delSp modSp add mod">
        <pc:chgData name="Mina Farmanbar" userId="2a1e0098-5dc4-4049-80c3-9d1d60d2f212" providerId="ADAL" clId="{BC02AEA5-3372-47E2-9A8D-29904437E759}" dt="2024-06-26T18:30:12.859" v="2723" actId="14100"/>
        <pc:sldMkLst>
          <pc:docMk/>
          <pc:sldMk cId="1217872587" sldId="339"/>
        </pc:sldMkLst>
        <pc:spChg chg="add del mod">
          <ac:chgData name="Mina Farmanbar" userId="2a1e0098-5dc4-4049-80c3-9d1d60d2f212" providerId="ADAL" clId="{BC02AEA5-3372-47E2-9A8D-29904437E759}" dt="2024-06-26T18:29:45.136" v="2712" actId="478"/>
          <ac:spMkLst>
            <pc:docMk/>
            <pc:sldMk cId="1217872587" sldId="339"/>
            <ac:spMk id="3" creationId="{057021BD-61CD-B17A-CE15-08A848900E61}"/>
          </ac:spMkLst>
        </pc:spChg>
        <pc:spChg chg="mod ord">
          <ac:chgData name="Mina Farmanbar" userId="2a1e0098-5dc4-4049-80c3-9d1d60d2f212" providerId="ADAL" clId="{BC02AEA5-3372-47E2-9A8D-29904437E759}" dt="2024-06-26T18:30:02.214" v="2715" actId="27636"/>
          <ac:spMkLst>
            <pc:docMk/>
            <pc:sldMk cId="1217872587" sldId="339"/>
            <ac:spMk id="4" creationId="{5B931490-C9ED-96C9-F096-E0E231EFE937}"/>
          </ac:spMkLst>
        </pc:spChg>
        <pc:spChg chg="mod ord">
          <ac:chgData name="Mina Farmanbar" userId="2a1e0098-5dc4-4049-80c3-9d1d60d2f212" providerId="ADAL" clId="{BC02AEA5-3372-47E2-9A8D-29904437E759}" dt="2024-05-24T09:30:58.941" v="1170"/>
          <ac:spMkLst>
            <pc:docMk/>
            <pc:sldMk cId="1217872587" sldId="339"/>
            <ac:spMk id="5" creationId="{A9114861-B134-DE7F-F384-4BEA3DB9CD0A}"/>
          </ac:spMkLst>
        </pc:spChg>
        <pc:spChg chg="mod">
          <ac:chgData name="Mina Farmanbar" userId="2a1e0098-5dc4-4049-80c3-9d1d60d2f212" providerId="ADAL" clId="{BC02AEA5-3372-47E2-9A8D-29904437E759}" dt="2024-06-06T14:18:21.734" v="1213" actId="6549"/>
          <ac:spMkLst>
            <pc:docMk/>
            <pc:sldMk cId="1217872587" sldId="339"/>
            <ac:spMk id="6" creationId="{406A5BB2-D05B-64E8-E64B-70EA10C0E316}"/>
          </ac:spMkLst>
        </pc:spChg>
        <pc:spChg chg="add mod">
          <ac:chgData name="Mina Farmanbar" userId="2a1e0098-5dc4-4049-80c3-9d1d60d2f212" providerId="ADAL" clId="{BC02AEA5-3372-47E2-9A8D-29904437E759}" dt="2024-06-26T18:30:12.859" v="2723" actId="14100"/>
          <ac:spMkLst>
            <pc:docMk/>
            <pc:sldMk cId="1217872587" sldId="339"/>
            <ac:spMk id="7" creationId="{08B25057-FB5B-956B-DC32-81661F8A630E}"/>
          </ac:spMkLst>
        </pc:spChg>
        <pc:picChg chg="add mod">
          <ac:chgData name="Mina Farmanbar" userId="2a1e0098-5dc4-4049-80c3-9d1d60d2f212" providerId="ADAL" clId="{BC02AEA5-3372-47E2-9A8D-29904437E759}" dt="2024-06-26T18:29:47.806" v="2713" actId="1076"/>
          <ac:picMkLst>
            <pc:docMk/>
            <pc:sldMk cId="1217872587" sldId="339"/>
            <ac:picMk id="1026" creationId="{AC47548B-BD69-3363-2F8A-439945BC15C6}"/>
          </ac:picMkLst>
        </pc:picChg>
        <pc:picChg chg="add del mod">
          <ac:chgData name="Mina Farmanbar" userId="2a1e0098-5dc4-4049-80c3-9d1d60d2f212" providerId="ADAL" clId="{BC02AEA5-3372-47E2-9A8D-29904437E759}" dt="2024-06-26T18:29:43.563" v="2711" actId="478"/>
          <ac:picMkLst>
            <pc:docMk/>
            <pc:sldMk cId="1217872587" sldId="339"/>
            <ac:picMk id="5122" creationId="{E04E67AA-6C5C-85A7-B55F-71F248D22A37}"/>
          </ac:picMkLst>
        </pc:picChg>
      </pc:sldChg>
      <pc:sldChg chg="modSp add del mod">
        <pc:chgData name="Mina Farmanbar" userId="2a1e0098-5dc4-4049-80c3-9d1d60d2f212" providerId="ADAL" clId="{BC02AEA5-3372-47E2-9A8D-29904437E759}" dt="2024-06-12T18:28:54.519" v="2163" actId="47"/>
        <pc:sldMkLst>
          <pc:docMk/>
          <pc:sldMk cId="4216550938" sldId="340"/>
        </pc:sldMkLst>
        <pc:spChg chg="mod">
          <ac:chgData name="Mina Farmanbar" userId="2a1e0098-5dc4-4049-80c3-9d1d60d2f212" providerId="ADAL" clId="{BC02AEA5-3372-47E2-9A8D-29904437E759}" dt="2024-06-06T14:16:45.218" v="1206" actId="403"/>
          <ac:spMkLst>
            <pc:docMk/>
            <pc:sldMk cId="4216550938" sldId="340"/>
            <ac:spMk id="4" creationId="{5B931490-C9ED-96C9-F096-E0E231EFE937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216550938" sldId="340"/>
            <ac:spMk id="5" creationId="{A9114861-B134-DE7F-F384-4BEA3DB9CD0A}"/>
          </ac:spMkLst>
        </pc:spChg>
        <pc:spChg chg="mod">
          <ac:chgData name="Mina Farmanbar" userId="2a1e0098-5dc4-4049-80c3-9d1d60d2f212" providerId="ADAL" clId="{BC02AEA5-3372-47E2-9A8D-29904437E759}" dt="2024-06-06T14:18:56.556" v="1216" actId="6549"/>
          <ac:spMkLst>
            <pc:docMk/>
            <pc:sldMk cId="4216550938" sldId="340"/>
            <ac:spMk id="6" creationId="{406A5BB2-D05B-64E8-E64B-70EA10C0E316}"/>
          </ac:spMkLst>
        </pc:spChg>
      </pc:sldChg>
      <pc:sldChg chg="delSp modSp add mod modNotesTx">
        <pc:chgData name="Mina Farmanbar" userId="2a1e0098-5dc4-4049-80c3-9d1d60d2f212" providerId="ADAL" clId="{BC02AEA5-3372-47E2-9A8D-29904437E759}" dt="2024-06-06T14:23:14.624" v="1241" actId="20577"/>
        <pc:sldMkLst>
          <pc:docMk/>
          <pc:sldMk cId="3832474868" sldId="341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3832474868" sldId="341"/>
            <ac:spMk id="2" creationId="{C77DACE7-C0B9-9C5A-C3AC-3C50C6EFDBF6}"/>
          </ac:spMkLst>
        </pc:spChg>
        <pc:spChg chg="mod">
          <ac:chgData name="Mina Farmanbar" userId="2a1e0098-5dc4-4049-80c3-9d1d60d2f212" providerId="ADAL" clId="{BC02AEA5-3372-47E2-9A8D-29904437E759}" dt="2024-06-06T14:23:00.400" v="1240" actId="113"/>
          <ac:spMkLst>
            <pc:docMk/>
            <pc:sldMk cId="3832474868" sldId="341"/>
            <ac:spMk id="3" creationId="{BE390E3A-E24C-E311-DB91-A53F5334F70E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3832474868" sldId="341"/>
            <ac:spMk id="5" creationId="{16FEF912-54FA-6DF8-7B1D-40A87B4BA4C5}"/>
          </ac:spMkLst>
        </pc:spChg>
        <pc:picChg chg="del">
          <ac:chgData name="Mina Farmanbar" userId="2a1e0098-5dc4-4049-80c3-9d1d60d2f212" providerId="ADAL" clId="{BC02AEA5-3372-47E2-9A8D-29904437E759}" dt="2024-05-20T20:08:44.888" v="350" actId="478"/>
          <ac:picMkLst>
            <pc:docMk/>
            <pc:sldMk cId="3832474868" sldId="341"/>
            <ac:picMk id="30" creationId="{E1B90E91-B550-B46A-7437-01FF402C2E2D}"/>
          </ac:picMkLst>
        </pc:picChg>
      </pc:sldChg>
      <pc:sldChg chg="addSp delSp modSp add mod modNotesTx">
        <pc:chgData name="Mina Farmanbar" userId="2a1e0098-5dc4-4049-80c3-9d1d60d2f212" providerId="ADAL" clId="{BC02AEA5-3372-47E2-9A8D-29904437E759}" dt="2024-06-06T14:25:50.185" v="1258" actId="1076"/>
        <pc:sldMkLst>
          <pc:docMk/>
          <pc:sldMk cId="1710732224" sldId="342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710732224" sldId="342"/>
            <ac:spMk id="2" creationId="{C77DACE7-C0B9-9C5A-C3AC-3C50C6EFDBF6}"/>
          </ac:spMkLst>
        </pc:spChg>
        <pc:spChg chg="mod">
          <ac:chgData name="Mina Farmanbar" userId="2a1e0098-5dc4-4049-80c3-9d1d60d2f212" providerId="ADAL" clId="{BC02AEA5-3372-47E2-9A8D-29904437E759}" dt="2024-06-06T14:25:42.295" v="1257" actId="1076"/>
          <ac:spMkLst>
            <pc:docMk/>
            <pc:sldMk cId="1710732224" sldId="342"/>
            <ac:spMk id="3" creationId="{BE390E3A-E24C-E311-DB91-A53F5334F70E}"/>
          </ac:spMkLst>
        </pc:spChg>
        <pc:spChg chg="mod">
          <ac:chgData name="Mina Farmanbar" userId="2a1e0098-5dc4-4049-80c3-9d1d60d2f212" providerId="ADAL" clId="{BC02AEA5-3372-47E2-9A8D-29904437E759}" dt="2024-06-06T14:25:42.295" v="1257" actId="1076"/>
          <ac:spMkLst>
            <pc:docMk/>
            <pc:sldMk cId="1710732224" sldId="342"/>
            <ac:spMk id="5" creationId="{16FEF912-54FA-6DF8-7B1D-40A87B4BA4C5}"/>
          </ac:spMkLst>
        </pc:spChg>
        <pc:spChg chg="mod">
          <ac:chgData name="Mina Farmanbar" userId="2a1e0098-5dc4-4049-80c3-9d1d60d2f212" providerId="ADAL" clId="{BC02AEA5-3372-47E2-9A8D-29904437E759}" dt="2024-06-06T14:25:42.295" v="1257" actId="1076"/>
          <ac:spMkLst>
            <pc:docMk/>
            <pc:sldMk cId="1710732224" sldId="342"/>
            <ac:spMk id="6" creationId="{1F060761-773B-0E31-8199-77CA5135206A}"/>
          </ac:spMkLst>
        </pc:spChg>
        <pc:spChg chg="mod">
          <ac:chgData name="Mina Farmanbar" userId="2a1e0098-5dc4-4049-80c3-9d1d60d2f212" providerId="ADAL" clId="{BC02AEA5-3372-47E2-9A8D-29904437E759}" dt="2024-06-06T14:25:42.295" v="1257" actId="1076"/>
          <ac:spMkLst>
            <pc:docMk/>
            <pc:sldMk cId="1710732224" sldId="342"/>
            <ac:spMk id="9" creationId="{323C8EEB-2AA4-5C77-0319-C6C1AC53B597}"/>
          </ac:spMkLst>
        </pc:spChg>
        <pc:spChg chg="add del mod">
          <ac:chgData name="Mina Farmanbar" userId="2a1e0098-5dc4-4049-80c3-9d1d60d2f212" providerId="ADAL" clId="{BC02AEA5-3372-47E2-9A8D-29904437E759}" dt="2024-05-20T20:20:05.575" v="478"/>
          <ac:spMkLst>
            <pc:docMk/>
            <pc:sldMk cId="1710732224" sldId="342"/>
            <ac:spMk id="10" creationId="{A9F0A26F-4FE7-0E8E-9306-CC3E262FBFEB}"/>
          </ac:spMkLst>
        </pc:spChg>
        <pc:spChg chg="mod">
          <ac:chgData name="Mina Farmanbar" userId="2a1e0098-5dc4-4049-80c3-9d1d60d2f212" providerId="ADAL" clId="{BC02AEA5-3372-47E2-9A8D-29904437E759}" dt="2024-06-06T14:25:42.295" v="1257" actId="1076"/>
          <ac:spMkLst>
            <pc:docMk/>
            <pc:sldMk cId="1710732224" sldId="342"/>
            <ac:spMk id="12" creationId="{8097FE50-7BB8-F4CF-19AC-60EA439EB85F}"/>
          </ac:spMkLst>
        </pc:spChg>
        <pc:spChg chg="del mod">
          <ac:chgData name="Mina Farmanbar" userId="2a1e0098-5dc4-4049-80c3-9d1d60d2f212" providerId="ADAL" clId="{BC02AEA5-3372-47E2-9A8D-29904437E759}" dt="2024-05-20T20:14:56.834" v="420"/>
          <ac:spMkLst>
            <pc:docMk/>
            <pc:sldMk cId="1710732224" sldId="342"/>
            <ac:spMk id="13" creationId="{E3CCD332-7214-9DB0-37B3-D55B1FEF0CB1}"/>
          </ac:spMkLst>
        </pc:spChg>
        <pc:spChg chg="add mod">
          <ac:chgData name="Mina Farmanbar" userId="2a1e0098-5dc4-4049-80c3-9d1d60d2f212" providerId="ADAL" clId="{BC02AEA5-3372-47E2-9A8D-29904437E759}" dt="2024-06-06T14:25:42.295" v="1257" actId="1076"/>
          <ac:spMkLst>
            <pc:docMk/>
            <pc:sldMk cId="1710732224" sldId="342"/>
            <ac:spMk id="14" creationId="{6367E539-C325-708E-1722-4BE267679851}"/>
          </ac:spMkLst>
        </pc:spChg>
        <pc:spChg chg="add mod">
          <ac:chgData name="Mina Farmanbar" userId="2a1e0098-5dc4-4049-80c3-9d1d60d2f212" providerId="ADAL" clId="{BC02AEA5-3372-47E2-9A8D-29904437E759}" dt="2024-06-06T14:25:50.185" v="1258" actId="1076"/>
          <ac:spMkLst>
            <pc:docMk/>
            <pc:sldMk cId="1710732224" sldId="342"/>
            <ac:spMk id="16" creationId="{082570D0-C573-394E-5C43-99AA7FC341F1}"/>
          </ac:spMkLst>
        </pc:spChg>
        <pc:picChg chg="add mod ord">
          <ac:chgData name="Mina Farmanbar" userId="2a1e0098-5dc4-4049-80c3-9d1d60d2f212" providerId="ADAL" clId="{BC02AEA5-3372-47E2-9A8D-29904437E759}" dt="2024-06-06T14:25:42.295" v="1257" actId="1076"/>
          <ac:picMkLst>
            <pc:docMk/>
            <pc:sldMk cId="1710732224" sldId="342"/>
            <ac:picMk id="7" creationId="{CB2FA73F-455C-BD48-7285-7BEDB56BD2BD}"/>
          </ac:picMkLst>
        </pc:picChg>
        <pc:picChg chg="mod">
          <ac:chgData name="Mina Farmanbar" userId="2a1e0098-5dc4-4049-80c3-9d1d60d2f212" providerId="ADAL" clId="{BC02AEA5-3372-47E2-9A8D-29904437E759}" dt="2024-06-06T14:25:42.295" v="1257" actId="1076"/>
          <ac:picMkLst>
            <pc:docMk/>
            <pc:sldMk cId="1710732224" sldId="342"/>
            <ac:picMk id="8" creationId="{A12DF1D0-FD93-4714-3040-5C22BCCE9197}"/>
          </ac:picMkLst>
        </pc:picChg>
        <pc:picChg chg="del">
          <ac:chgData name="Mina Farmanbar" userId="2a1e0098-5dc4-4049-80c3-9d1d60d2f212" providerId="ADAL" clId="{BC02AEA5-3372-47E2-9A8D-29904437E759}" dt="2024-05-20T20:14:56.821" v="418" actId="478"/>
          <ac:picMkLst>
            <pc:docMk/>
            <pc:sldMk cId="1710732224" sldId="342"/>
            <ac:picMk id="11" creationId="{FACC860A-36B0-F96C-2C2B-AD63CB3043D7}"/>
          </ac:picMkLst>
        </pc:picChg>
        <pc:picChg chg="mod">
          <ac:chgData name="Mina Farmanbar" userId="2a1e0098-5dc4-4049-80c3-9d1d60d2f212" providerId="ADAL" clId="{BC02AEA5-3372-47E2-9A8D-29904437E759}" dt="2024-06-06T14:25:42.295" v="1257" actId="1076"/>
          <ac:picMkLst>
            <pc:docMk/>
            <pc:sldMk cId="1710732224" sldId="342"/>
            <ac:picMk id="1026" creationId="{C3D2A19A-C772-789E-2D3A-9DFD1FFACB65}"/>
          </ac:picMkLst>
        </pc:picChg>
        <pc:cxnChg chg="mod">
          <ac:chgData name="Mina Farmanbar" userId="2a1e0098-5dc4-4049-80c3-9d1d60d2f212" providerId="ADAL" clId="{BC02AEA5-3372-47E2-9A8D-29904437E759}" dt="2024-06-06T14:25:42.295" v="1257" actId="1076"/>
          <ac:cxnSpMkLst>
            <pc:docMk/>
            <pc:sldMk cId="1710732224" sldId="342"/>
            <ac:cxnSpMk id="15" creationId="{3CAA91AC-3CFB-9309-7806-6260070D24C5}"/>
          </ac:cxnSpMkLst>
        </pc:cxnChg>
        <pc:cxnChg chg="mod">
          <ac:chgData name="Mina Farmanbar" userId="2a1e0098-5dc4-4049-80c3-9d1d60d2f212" providerId="ADAL" clId="{BC02AEA5-3372-47E2-9A8D-29904437E759}" dt="2024-06-06T14:25:42.295" v="1257" actId="1076"/>
          <ac:cxnSpMkLst>
            <pc:docMk/>
            <pc:sldMk cId="1710732224" sldId="342"/>
            <ac:cxnSpMk id="25" creationId="{845703FC-3610-0197-DF92-BB36223199F8}"/>
          </ac:cxnSpMkLst>
        </pc:cxnChg>
      </pc:sldChg>
      <pc:sldChg chg="delSp modSp add mod modNotesTx">
        <pc:chgData name="Mina Farmanbar" userId="2a1e0098-5dc4-4049-80c3-9d1d60d2f212" providerId="ADAL" clId="{BC02AEA5-3372-47E2-9A8D-29904437E759}" dt="2024-06-26T18:37:41.167" v="2767" actId="207"/>
        <pc:sldMkLst>
          <pc:docMk/>
          <pc:sldMk cId="3367413599" sldId="343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3367413599" sldId="343"/>
            <ac:spMk id="2" creationId="{C77DACE7-C0B9-9C5A-C3AC-3C50C6EFDBF6}"/>
          </ac:spMkLst>
        </pc:spChg>
        <pc:spChg chg="mod">
          <ac:chgData name="Mina Farmanbar" userId="2a1e0098-5dc4-4049-80c3-9d1d60d2f212" providerId="ADAL" clId="{BC02AEA5-3372-47E2-9A8D-29904437E759}" dt="2024-06-26T18:37:41.167" v="2767" actId="207"/>
          <ac:spMkLst>
            <pc:docMk/>
            <pc:sldMk cId="3367413599" sldId="343"/>
            <ac:spMk id="3" creationId="{BE390E3A-E24C-E311-DB91-A53F5334F70E}"/>
          </ac:spMkLst>
        </pc:spChg>
        <pc:spChg chg="del">
          <ac:chgData name="Mina Farmanbar" userId="2a1e0098-5dc4-4049-80c3-9d1d60d2f212" providerId="ADAL" clId="{BC02AEA5-3372-47E2-9A8D-29904437E759}" dt="2024-05-20T20:20:18.204" v="480" actId="478"/>
          <ac:spMkLst>
            <pc:docMk/>
            <pc:sldMk cId="3367413599" sldId="343"/>
            <ac:spMk id="5" creationId="{16FEF912-54FA-6DF8-7B1D-40A87B4BA4C5}"/>
          </ac:spMkLst>
        </pc:spChg>
        <pc:spChg chg="del">
          <ac:chgData name="Mina Farmanbar" userId="2a1e0098-5dc4-4049-80c3-9d1d60d2f212" providerId="ADAL" clId="{BC02AEA5-3372-47E2-9A8D-29904437E759}" dt="2024-05-20T20:20:18.204" v="480" actId="478"/>
          <ac:spMkLst>
            <pc:docMk/>
            <pc:sldMk cId="3367413599" sldId="343"/>
            <ac:spMk id="6" creationId="{1F060761-773B-0E31-8199-77CA5135206A}"/>
          </ac:spMkLst>
        </pc:spChg>
        <pc:spChg chg="del">
          <ac:chgData name="Mina Farmanbar" userId="2a1e0098-5dc4-4049-80c3-9d1d60d2f212" providerId="ADAL" clId="{BC02AEA5-3372-47E2-9A8D-29904437E759}" dt="2024-05-20T20:20:18.204" v="480" actId="478"/>
          <ac:spMkLst>
            <pc:docMk/>
            <pc:sldMk cId="3367413599" sldId="343"/>
            <ac:spMk id="9" creationId="{323C8EEB-2AA4-5C77-0319-C6C1AC53B597}"/>
          </ac:spMkLst>
        </pc:spChg>
        <pc:spChg chg="del">
          <ac:chgData name="Mina Farmanbar" userId="2a1e0098-5dc4-4049-80c3-9d1d60d2f212" providerId="ADAL" clId="{BC02AEA5-3372-47E2-9A8D-29904437E759}" dt="2024-05-20T20:20:18.204" v="480" actId="478"/>
          <ac:spMkLst>
            <pc:docMk/>
            <pc:sldMk cId="3367413599" sldId="343"/>
            <ac:spMk id="12" creationId="{8097FE50-7BB8-F4CF-19AC-60EA439EB85F}"/>
          </ac:spMkLst>
        </pc:spChg>
        <pc:spChg chg="del">
          <ac:chgData name="Mina Farmanbar" userId="2a1e0098-5dc4-4049-80c3-9d1d60d2f212" providerId="ADAL" clId="{BC02AEA5-3372-47E2-9A8D-29904437E759}" dt="2024-05-20T20:20:18.204" v="480" actId="478"/>
          <ac:spMkLst>
            <pc:docMk/>
            <pc:sldMk cId="3367413599" sldId="343"/>
            <ac:spMk id="14" creationId="{6367E539-C325-708E-1722-4BE267679851}"/>
          </ac:spMkLst>
        </pc:spChg>
        <pc:picChg chg="del">
          <ac:chgData name="Mina Farmanbar" userId="2a1e0098-5dc4-4049-80c3-9d1d60d2f212" providerId="ADAL" clId="{BC02AEA5-3372-47E2-9A8D-29904437E759}" dt="2024-05-20T20:20:18.204" v="480" actId="478"/>
          <ac:picMkLst>
            <pc:docMk/>
            <pc:sldMk cId="3367413599" sldId="343"/>
            <ac:picMk id="7" creationId="{CB2FA73F-455C-BD48-7285-7BEDB56BD2BD}"/>
          </ac:picMkLst>
        </pc:picChg>
        <pc:picChg chg="del">
          <ac:chgData name="Mina Farmanbar" userId="2a1e0098-5dc4-4049-80c3-9d1d60d2f212" providerId="ADAL" clId="{BC02AEA5-3372-47E2-9A8D-29904437E759}" dt="2024-05-20T20:20:18.204" v="480" actId="478"/>
          <ac:picMkLst>
            <pc:docMk/>
            <pc:sldMk cId="3367413599" sldId="343"/>
            <ac:picMk id="8" creationId="{A12DF1D0-FD93-4714-3040-5C22BCCE9197}"/>
          </ac:picMkLst>
        </pc:picChg>
        <pc:picChg chg="del">
          <ac:chgData name="Mina Farmanbar" userId="2a1e0098-5dc4-4049-80c3-9d1d60d2f212" providerId="ADAL" clId="{BC02AEA5-3372-47E2-9A8D-29904437E759}" dt="2024-05-20T20:20:18.204" v="480" actId="478"/>
          <ac:picMkLst>
            <pc:docMk/>
            <pc:sldMk cId="3367413599" sldId="343"/>
            <ac:picMk id="1026" creationId="{C3D2A19A-C772-789E-2D3A-9DFD1FFACB65}"/>
          </ac:picMkLst>
        </pc:picChg>
        <pc:cxnChg chg="del">
          <ac:chgData name="Mina Farmanbar" userId="2a1e0098-5dc4-4049-80c3-9d1d60d2f212" providerId="ADAL" clId="{BC02AEA5-3372-47E2-9A8D-29904437E759}" dt="2024-05-20T20:20:18.204" v="480" actId="478"/>
          <ac:cxnSpMkLst>
            <pc:docMk/>
            <pc:sldMk cId="3367413599" sldId="343"/>
            <ac:cxnSpMk id="15" creationId="{3CAA91AC-3CFB-9309-7806-6260070D24C5}"/>
          </ac:cxnSpMkLst>
        </pc:cxnChg>
        <pc:cxnChg chg="del">
          <ac:chgData name="Mina Farmanbar" userId="2a1e0098-5dc4-4049-80c3-9d1d60d2f212" providerId="ADAL" clId="{BC02AEA5-3372-47E2-9A8D-29904437E759}" dt="2024-05-20T20:20:18.204" v="480" actId="478"/>
          <ac:cxnSpMkLst>
            <pc:docMk/>
            <pc:sldMk cId="3367413599" sldId="343"/>
            <ac:cxnSpMk id="25" creationId="{845703FC-3610-0197-DF92-BB36223199F8}"/>
          </ac:cxnSpMkLst>
        </pc:cxnChg>
      </pc:sldChg>
      <pc:sldChg chg="addSp delSp modSp add mod ord modNotesTx">
        <pc:chgData name="Mina Farmanbar" userId="2a1e0098-5dc4-4049-80c3-9d1d60d2f212" providerId="ADAL" clId="{BC02AEA5-3372-47E2-9A8D-29904437E759}" dt="2024-06-06T14:27:19.732" v="1274" actId="1076"/>
        <pc:sldMkLst>
          <pc:docMk/>
          <pc:sldMk cId="1943061098" sldId="344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943061098" sldId="344"/>
            <ac:spMk id="2" creationId="{C77DACE7-C0B9-9C5A-C3AC-3C50C6EFDBF6}"/>
          </ac:spMkLst>
        </pc:spChg>
        <pc:spChg chg="mod">
          <ac:chgData name="Mina Farmanbar" userId="2a1e0098-5dc4-4049-80c3-9d1d60d2f212" providerId="ADAL" clId="{BC02AEA5-3372-47E2-9A8D-29904437E759}" dt="2024-06-06T14:26:55.756" v="1273" actId="403"/>
          <ac:spMkLst>
            <pc:docMk/>
            <pc:sldMk cId="1943061098" sldId="344"/>
            <ac:spMk id="3" creationId="{BE390E3A-E24C-E311-DB91-A53F5334F70E}"/>
          </ac:spMkLst>
        </pc:spChg>
        <pc:spChg chg="add mod">
          <ac:chgData name="Mina Farmanbar" userId="2a1e0098-5dc4-4049-80c3-9d1d60d2f212" providerId="ADAL" clId="{BC02AEA5-3372-47E2-9A8D-29904437E759}" dt="2024-06-06T14:27:19.732" v="1274" actId="1076"/>
          <ac:spMkLst>
            <pc:docMk/>
            <pc:sldMk cId="1943061098" sldId="344"/>
            <ac:spMk id="4" creationId="{6570A151-73EA-18A9-2AE8-2127FC63F417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943061098" sldId="344"/>
            <ac:spMk id="5" creationId="{16FEF912-54FA-6DF8-7B1D-40A87B4BA4C5}"/>
          </ac:spMkLst>
        </pc:spChg>
        <pc:spChg chg="mod">
          <ac:chgData name="Mina Farmanbar" userId="2a1e0098-5dc4-4049-80c3-9d1d60d2f212" providerId="ADAL" clId="{BC02AEA5-3372-47E2-9A8D-29904437E759}" dt="2024-06-06T14:27:19.732" v="1274" actId="1076"/>
          <ac:spMkLst>
            <pc:docMk/>
            <pc:sldMk cId="1943061098" sldId="344"/>
            <ac:spMk id="6" creationId="{1F060761-773B-0E31-8199-77CA5135206A}"/>
          </ac:spMkLst>
        </pc:spChg>
        <pc:spChg chg="mod">
          <ac:chgData name="Mina Farmanbar" userId="2a1e0098-5dc4-4049-80c3-9d1d60d2f212" providerId="ADAL" clId="{BC02AEA5-3372-47E2-9A8D-29904437E759}" dt="2024-06-06T14:27:19.732" v="1274" actId="1076"/>
          <ac:spMkLst>
            <pc:docMk/>
            <pc:sldMk cId="1943061098" sldId="344"/>
            <ac:spMk id="9" creationId="{323C8EEB-2AA4-5C77-0319-C6C1AC53B597}"/>
          </ac:spMkLst>
        </pc:spChg>
        <pc:spChg chg="add mod">
          <ac:chgData name="Mina Farmanbar" userId="2a1e0098-5dc4-4049-80c3-9d1d60d2f212" providerId="ADAL" clId="{BC02AEA5-3372-47E2-9A8D-29904437E759}" dt="2024-06-06T14:27:19.732" v="1274" actId="1076"/>
          <ac:spMkLst>
            <pc:docMk/>
            <pc:sldMk cId="1943061098" sldId="344"/>
            <ac:spMk id="10" creationId="{97E959A3-8A55-9DD4-1F12-8BF24A56772E}"/>
          </ac:spMkLst>
        </pc:spChg>
        <pc:spChg chg="add mod">
          <ac:chgData name="Mina Farmanbar" userId="2a1e0098-5dc4-4049-80c3-9d1d60d2f212" providerId="ADAL" clId="{BC02AEA5-3372-47E2-9A8D-29904437E759}" dt="2024-06-06T14:27:19.732" v="1274" actId="1076"/>
          <ac:spMkLst>
            <pc:docMk/>
            <pc:sldMk cId="1943061098" sldId="344"/>
            <ac:spMk id="11" creationId="{2CB1BC61-FD62-AB26-875C-02D094CA26B6}"/>
          </ac:spMkLst>
        </pc:spChg>
        <pc:spChg chg="del mod">
          <ac:chgData name="Mina Farmanbar" userId="2a1e0098-5dc4-4049-80c3-9d1d60d2f212" providerId="ADAL" clId="{BC02AEA5-3372-47E2-9A8D-29904437E759}" dt="2024-05-20T20:25:21.084" v="552" actId="478"/>
          <ac:spMkLst>
            <pc:docMk/>
            <pc:sldMk cId="1943061098" sldId="344"/>
            <ac:spMk id="12" creationId="{8097FE50-7BB8-F4CF-19AC-60EA439EB85F}"/>
          </ac:spMkLst>
        </pc:spChg>
        <pc:spChg chg="add mod">
          <ac:chgData name="Mina Farmanbar" userId="2a1e0098-5dc4-4049-80c3-9d1d60d2f212" providerId="ADAL" clId="{BC02AEA5-3372-47E2-9A8D-29904437E759}" dt="2024-06-06T14:27:19.732" v="1274" actId="1076"/>
          <ac:spMkLst>
            <pc:docMk/>
            <pc:sldMk cId="1943061098" sldId="344"/>
            <ac:spMk id="13" creationId="{864AE0C0-0ABB-F983-E625-5798D5FE3DE0}"/>
          </ac:spMkLst>
        </pc:spChg>
        <pc:spChg chg="del">
          <ac:chgData name="Mina Farmanbar" userId="2a1e0098-5dc4-4049-80c3-9d1d60d2f212" providerId="ADAL" clId="{BC02AEA5-3372-47E2-9A8D-29904437E759}" dt="2024-05-20T20:23:49.301" v="536" actId="478"/>
          <ac:spMkLst>
            <pc:docMk/>
            <pc:sldMk cId="1943061098" sldId="344"/>
            <ac:spMk id="14" creationId="{6367E539-C325-708E-1722-4BE267679851}"/>
          </ac:spMkLst>
        </pc:spChg>
        <pc:picChg chg="del">
          <ac:chgData name="Mina Farmanbar" userId="2a1e0098-5dc4-4049-80c3-9d1d60d2f212" providerId="ADAL" clId="{BC02AEA5-3372-47E2-9A8D-29904437E759}" dt="2024-05-20T20:23:43.996" v="533" actId="478"/>
          <ac:picMkLst>
            <pc:docMk/>
            <pc:sldMk cId="1943061098" sldId="344"/>
            <ac:picMk id="7" creationId="{CB2FA73F-455C-BD48-7285-7BEDB56BD2BD}"/>
          </ac:picMkLst>
        </pc:picChg>
        <pc:picChg chg="mod">
          <ac:chgData name="Mina Farmanbar" userId="2a1e0098-5dc4-4049-80c3-9d1d60d2f212" providerId="ADAL" clId="{BC02AEA5-3372-47E2-9A8D-29904437E759}" dt="2024-06-06T14:27:19.732" v="1274" actId="1076"/>
          <ac:picMkLst>
            <pc:docMk/>
            <pc:sldMk cId="1943061098" sldId="344"/>
            <ac:picMk id="8" creationId="{A12DF1D0-FD93-4714-3040-5C22BCCE9197}"/>
          </ac:picMkLst>
        </pc:picChg>
        <pc:picChg chg="mod">
          <ac:chgData name="Mina Farmanbar" userId="2a1e0098-5dc4-4049-80c3-9d1d60d2f212" providerId="ADAL" clId="{BC02AEA5-3372-47E2-9A8D-29904437E759}" dt="2024-06-06T14:27:19.732" v="1274" actId="1076"/>
          <ac:picMkLst>
            <pc:docMk/>
            <pc:sldMk cId="1943061098" sldId="344"/>
            <ac:picMk id="1026" creationId="{C3D2A19A-C772-789E-2D3A-9DFD1FFACB65}"/>
          </ac:picMkLst>
        </pc:picChg>
        <pc:picChg chg="add mod">
          <ac:chgData name="Mina Farmanbar" userId="2a1e0098-5dc4-4049-80c3-9d1d60d2f212" providerId="ADAL" clId="{BC02AEA5-3372-47E2-9A8D-29904437E759}" dt="2024-06-06T14:27:19.732" v="1274" actId="1076"/>
          <ac:picMkLst>
            <pc:docMk/>
            <pc:sldMk cId="1943061098" sldId="344"/>
            <ac:picMk id="2050" creationId="{1DB5B4F0-A9F6-3FF8-4A6B-73155F78E6BE}"/>
          </ac:picMkLst>
        </pc:picChg>
        <pc:cxnChg chg="del">
          <ac:chgData name="Mina Farmanbar" userId="2a1e0098-5dc4-4049-80c3-9d1d60d2f212" providerId="ADAL" clId="{BC02AEA5-3372-47E2-9A8D-29904437E759}" dt="2024-05-20T20:23:46.270" v="535" actId="478"/>
          <ac:cxnSpMkLst>
            <pc:docMk/>
            <pc:sldMk cId="1943061098" sldId="344"/>
            <ac:cxnSpMk id="15" creationId="{3CAA91AC-3CFB-9309-7806-6260070D24C5}"/>
          </ac:cxnSpMkLst>
        </pc:cxnChg>
        <pc:cxnChg chg="del">
          <ac:chgData name="Mina Farmanbar" userId="2a1e0098-5dc4-4049-80c3-9d1d60d2f212" providerId="ADAL" clId="{BC02AEA5-3372-47E2-9A8D-29904437E759}" dt="2024-05-20T20:23:45.476" v="534" actId="478"/>
          <ac:cxnSpMkLst>
            <pc:docMk/>
            <pc:sldMk cId="1943061098" sldId="344"/>
            <ac:cxnSpMk id="25" creationId="{845703FC-3610-0197-DF92-BB36223199F8}"/>
          </ac:cxnSpMkLst>
        </pc:cxnChg>
      </pc:sldChg>
      <pc:sldChg chg="addSp delSp modSp add del mod">
        <pc:chgData name="Mina Farmanbar" userId="2a1e0098-5dc4-4049-80c3-9d1d60d2f212" providerId="ADAL" clId="{BC02AEA5-3372-47E2-9A8D-29904437E759}" dt="2024-06-06T14:28:21.870" v="1284" actId="47"/>
        <pc:sldMkLst>
          <pc:docMk/>
          <pc:sldMk cId="1615708211" sldId="345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615708211" sldId="345"/>
            <ac:spMk id="2" creationId="{C77DACE7-C0B9-9C5A-C3AC-3C50C6EFDBF6}"/>
          </ac:spMkLst>
        </pc:spChg>
        <pc:spChg chg="mod">
          <ac:chgData name="Mina Farmanbar" userId="2a1e0098-5dc4-4049-80c3-9d1d60d2f212" providerId="ADAL" clId="{BC02AEA5-3372-47E2-9A8D-29904437E759}" dt="2024-06-06T14:27:29.747" v="1277" actId="6549"/>
          <ac:spMkLst>
            <pc:docMk/>
            <pc:sldMk cId="1615708211" sldId="345"/>
            <ac:spMk id="3" creationId="{BE390E3A-E24C-E311-DB91-A53F5334F70E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615708211" sldId="345"/>
            <ac:spMk id="5" creationId="{16FEF912-54FA-6DF8-7B1D-40A87B4BA4C5}"/>
          </ac:spMkLst>
        </pc:spChg>
        <pc:spChg chg="add del mod">
          <ac:chgData name="Mina Farmanbar" userId="2a1e0098-5dc4-4049-80c3-9d1d60d2f212" providerId="ADAL" clId="{BC02AEA5-3372-47E2-9A8D-29904437E759}" dt="2024-05-20T20:29:30.452" v="641" actId="478"/>
          <ac:spMkLst>
            <pc:docMk/>
            <pc:sldMk cId="1615708211" sldId="345"/>
            <ac:spMk id="7" creationId="{CD4B4E90-F1B2-4A3B-5327-B9B326684C92}"/>
          </ac:spMkLst>
        </pc:spChg>
        <pc:spChg chg="add mod">
          <ac:chgData name="Mina Farmanbar" userId="2a1e0098-5dc4-4049-80c3-9d1d60d2f212" providerId="ADAL" clId="{BC02AEA5-3372-47E2-9A8D-29904437E759}" dt="2024-05-20T20:34:18.787" v="695" actId="20577"/>
          <ac:spMkLst>
            <pc:docMk/>
            <pc:sldMk cId="1615708211" sldId="345"/>
            <ac:spMk id="12" creationId="{B807AFC1-5B89-98D7-BCCB-259B5194598A}"/>
          </ac:spMkLst>
        </pc:spChg>
        <pc:spChg chg="add del mod">
          <ac:chgData name="Mina Farmanbar" userId="2a1e0098-5dc4-4049-80c3-9d1d60d2f212" providerId="ADAL" clId="{BC02AEA5-3372-47E2-9A8D-29904437E759}" dt="2024-05-20T20:29:39.482" v="648" actId="478"/>
          <ac:spMkLst>
            <pc:docMk/>
            <pc:sldMk cId="1615708211" sldId="345"/>
            <ac:spMk id="14" creationId="{BF4229DD-F15F-65BF-EE2A-188C66BB9CB5}"/>
          </ac:spMkLst>
        </pc:spChg>
        <pc:spChg chg="add del mod">
          <ac:chgData name="Mina Farmanbar" userId="2a1e0098-5dc4-4049-80c3-9d1d60d2f212" providerId="ADAL" clId="{BC02AEA5-3372-47E2-9A8D-29904437E759}" dt="2024-05-20T20:29:37.499" v="647" actId="478"/>
          <ac:spMkLst>
            <pc:docMk/>
            <pc:sldMk cId="1615708211" sldId="345"/>
            <ac:spMk id="15" creationId="{465729D4-A60B-4D19-A0F2-B24D83F4F406}"/>
          </ac:spMkLst>
        </pc:spChg>
        <pc:spChg chg="add del mod">
          <ac:chgData name="Mina Farmanbar" userId="2a1e0098-5dc4-4049-80c3-9d1d60d2f212" providerId="ADAL" clId="{BC02AEA5-3372-47E2-9A8D-29904437E759}" dt="2024-05-20T20:29:34.194" v="645" actId="478"/>
          <ac:spMkLst>
            <pc:docMk/>
            <pc:sldMk cId="1615708211" sldId="345"/>
            <ac:spMk id="16" creationId="{E30DDA14-CF03-0C2F-3519-6630D3E7CB74}"/>
          </ac:spMkLst>
        </pc:spChg>
        <pc:spChg chg="add del mod">
          <ac:chgData name="Mina Farmanbar" userId="2a1e0098-5dc4-4049-80c3-9d1d60d2f212" providerId="ADAL" clId="{BC02AEA5-3372-47E2-9A8D-29904437E759}" dt="2024-05-20T20:29:35.978" v="646" actId="478"/>
          <ac:spMkLst>
            <pc:docMk/>
            <pc:sldMk cId="1615708211" sldId="345"/>
            <ac:spMk id="17" creationId="{D0D6516F-C342-94CF-C986-70B7B48DF095}"/>
          </ac:spMkLst>
        </pc:spChg>
        <pc:spChg chg="add del mod">
          <ac:chgData name="Mina Farmanbar" userId="2a1e0098-5dc4-4049-80c3-9d1d60d2f212" providerId="ADAL" clId="{BC02AEA5-3372-47E2-9A8D-29904437E759}" dt="2024-05-20T20:29:31.187" v="642" actId="478"/>
          <ac:spMkLst>
            <pc:docMk/>
            <pc:sldMk cId="1615708211" sldId="345"/>
            <ac:spMk id="18" creationId="{585303FF-3028-681D-04C1-1576940F5DD0}"/>
          </ac:spMkLst>
        </pc:spChg>
        <pc:cxnChg chg="add del mod">
          <ac:chgData name="Mina Farmanbar" userId="2a1e0098-5dc4-4049-80c3-9d1d60d2f212" providerId="ADAL" clId="{BC02AEA5-3372-47E2-9A8D-29904437E759}" dt="2024-05-20T20:31:28.030" v="665" actId="478"/>
          <ac:cxnSpMkLst>
            <pc:docMk/>
            <pc:sldMk cId="1615708211" sldId="345"/>
            <ac:cxnSpMk id="20" creationId="{69F73CB6-4631-BBCB-DAB4-F30D08864026}"/>
          </ac:cxnSpMkLst>
        </pc:cxnChg>
        <pc:cxnChg chg="add del mod">
          <ac:chgData name="Mina Farmanbar" userId="2a1e0098-5dc4-4049-80c3-9d1d60d2f212" providerId="ADAL" clId="{BC02AEA5-3372-47E2-9A8D-29904437E759}" dt="2024-05-20T20:32:39.018" v="680" actId="478"/>
          <ac:cxnSpMkLst>
            <pc:docMk/>
            <pc:sldMk cId="1615708211" sldId="345"/>
            <ac:cxnSpMk id="23" creationId="{A2A2B2C4-8E6D-C347-5C01-AC3E0FAED961}"/>
          </ac:cxnSpMkLst>
        </pc:cxnChg>
        <pc:cxnChg chg="add del mod">
          <ac:chgData name="Mina Farmanbar" userId="2a1e0098-5dc4-4049-80c3-9d1d60d2f212" providerId="ADAL" clId="{BC02AEA5-3372-47E2-9A8D-29904437E759}" dt="2024-05-20T20:32:23.600" v="673" actId="478"/>
          <ac:cxnSpMkLst>
            <pc:docMk/>
            <pc:sldMk cId="1615708211" sldId="345"/>
            <ac:cxnSpMk id="25" creationId="{99E4E677-37A0-002C-37EC-CC47C23B0723}"/>
          </ac:cxnSpMkLst>
        </pc:cxnChg>
        <pc:cxnChg chg="add del mod">
          <ac:chgData name="Mina Farmanbar" userId="2a1e0098-5dc4-4049-80c3-9d1d60d2f212" providerId="ADAL" clId="{BC02AEA5-3372-47E2-9A8D-29904437E759}" dt="2024-05-20T20:32:36.544" v="679" actId="478"/>
          <ac:cxnSpMkLst>
            <pc:docMk/>
            <pc:sldMk cId="1615708211" sldId="345"/>
            <ac:cxnSpMk id="28" creationId="{82789B1C-F6C9-3D71-74FE-C3E649A53E72}"/>
          </ac:cxnSpMkLst>
        </pc:cxnChg>
        <pc:cxnChg chg="add mod">
          <ac:chgData name="Mina Farmanbar" userId="2a1e0098-5dc4-4049-80c3-9d1d60d2f212" providerId="ADAL" clId="{BC02AEA5-3372-47E2-9A8D-29904437E759}" dt="2024-05-20T20:32:52.660" v="681"/>
          <ac:cxnSpMkLst>
            <pc:docMk/>
            <pc:sldMk cId="1615708211" sldId="345"/>
            <ac:cxnSpMk id="32" creationId="{2165C963-AA5D-523E-F1CF-6B330A6985CA}"/>
          </ac:cxnSpMkLst>
        </pc:cxnChg>
      </pc:sldChg>
      <pc:sldChg chg="addSp delSp modSp add mod modNotesTx">
        <pc:chgData name="Mina Farmanbar" userId="2a1e0098-5dc4-4049-80c3-9d1d60d2f212" providerId="ADAL" clId="{BC02AEA5-3372-47E2-9A8D-29904437E759}" dt="2024-06-26T18:40:29.521" v="2777" actId="1076"/>
        <pc:sldMkLst>
          <pc:docMk/>
          <pc:sldMk cId="4184494372" sldId="346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184494372" sldId="346"/>
            <ac:spMk id="2" creationId="{C77DACE7-C0B9-9C5A-C3AC-3C50C6EFDBF6}"/>
          </ac:spMkLst>
        </pc:spChg>
        <pc:spChg chg="mod">
          <ac:chgData name="Mina Farmanbar" userId="2a1e0098-5dc4-4049-80c3-9d1d60d2f212" providerId="ADAL" clId="{BC02AEA5-3372-47E2-9A8D-29904437E759}" dt="2024-06-26T18:40:29.521" v="2777" actId="1076"/>
          <ac:spMkLst>
            <pc:docMk/>
            <pc:sldMk cId="4184494372" sldId="346"/>
            <ac:spMk id="3" creationId="{BE390E3A-E24C-E311-DB91-A53F5334F70E}"/>
          </ac:spMkLst>
        </pc:spChg>
        <pc:spChg chg="del mod">
          <ac:chgData name="Mina Farmanbar" userId="2a1e0098-5dc4-4049-80c3-9d1d60d2f212" providerId="ADAL" clId="{BC02AEA5-3372-47E2-9A8D-29904437E759}" dt="2024-06-06T14:29:30.021" v="1289" actId="478"/>
          <ac:spMkLst>
            <pc:docMk/>
            <pc:sldMk cId="4184494372" sldId="346"/>
            <ac:spMk id="4" creationId="{6570A151-73EA-18A9-2AE8-2127FC63F417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184494372" sldId="346"/>
            <ac:spMk id="5" creationId="{16FEF912-54FA-6DF8-7B1D-40A87B4BA4C5}"/>
          </ac:spMkLst>
        </pc:spChg>
        <pc:spChg chg="del">
          <ac:chgData name="Mina Farmanbar" userId="2a1e0098-5dc4-4049-80c3-9d1d60d2f212" providerId="ADAL" clId="{BC02AEA5-3372-47E2-9A8D-29904437E759}" dt="2024-06-06T14:29:30.021" v="1289" actId="478"/>
          <ac:spMkLst>
            <pc:docMk/>
            <pc:sldMk cId="4184494372" sldId="346"/>
            <ac:spMk id="6" creationId="{1F060761-773B-0E31-8199-77CA5135206A}"/>
          </ac:spMkLst>
        </pc:spChg>
        <pc:spChg chg="del mod">
          <ac:chgData name="Mina Farmanbar" userId="2a1e0098-5dc4-4049-80c3-9d1d60d2f212" providerId="ADAL" clId="{BC02AEA5-3372-47E2-9A8D-29904437E759}" dt="2024-06-06T14:29:30.021" v="1289" actId="478"/>
          <ac:spMkLst>
            <pc:docMk/>
            <pc:sldMk cId="4184494372" sldId="346"/>
            <ac:spMk id="9" creationId="{323C8EEB-2AA4-5C77-0319-C6C1AC53B597}"/>
          </ac:spMkLst>
        </pc:spChg>
        <pc:spChg chg="del">
          <ac:chgData name="Mina Farmanbar" userId="2a1e0098-5dc4-4049-80c3-9d1d60d2f212" providerId="ADAL" clId="{BC02AEA5-3372-47E2-9A8D-29904437E759}" dt="2024-06-06T14:29:30.021" v="1289" actId="478"/>
          <ac:spMkLst>
            <pc:docMk/>
            <pc:sldMk cId="4184494372" sldId="346"/>
            <ac:spMk id="10" creationId="{97E959A3-8A55-9DD4-1F12-8BF24A56772E}"/>
          </ac:spMkLst>
        </pc:spChg>
        <pc:spChg chg="del">
          <ac:chgData name="Mina Farmanbar" userId="2a1e0098-5dc4-4049-80c3-9d1d60d2f212" providerId="ADAL" clId="{BC02AEA5-3372-47E2-9A8D-29904437E759}" dt="2024-06-06T14:29:30.021" v="1289" actId="478"/>
          <ac:spMkLst>
            <pc:docMk/>
            <pc:sldMk cId="4184494372" sldId="346"/>
            <ac:spMk id="11" creationId="{2CB1BC61-FD62-AB26-875C-02D094CA26B6}"/>
          </ac:spMkLst>
        </pc:spChg>
        <pc:spChg chg="del mod">
          <ac:chgData name="Mina Farmanbar" userId="2a1e0098-5dc4-4049-80c3-9d1d60d2f212" providerId="ADAL" clId="{BC02AEA5-3372-47E2-9A8D-29904437E759}" dt="2024-06-06T14:29:30.021" v="1289" actId="478"/>
          <ac:spMkLst>
            <pc:docMk/>
            <pc:sldMk cId="4184494372" sldId="346"/>
            <ac:spMk id="12" creationId="{B807AFC1-5B89-98D7-BCCB-259B5194598A}"/>
          </ac:spMkLst>
        </pc:spChg>
        <pc:spChg chg="del">
          <ac:chgData name="Mina Farmanbar" userId="2a1e0098-5dc4-4049-80c3-9d1d60d2f212" providerId="ADAL" clId="{BC02AEA5-3372-47E2-9A8D-29904437E759}" dt="2024-06-06T14:29:30.021" v="1289" actId="478"/>
          <ac:spMkLst>
            <pc:docMk/>
            <pc:sldMk cId="4184494372" sldId="346"/>
            <ac:spMk id="13" creationId="{864AE0C0-0ABB-F983-E625-5798D5FE3DE0}"/>
          </ac:spMkLst>
        </pc:spChg>
        <pc:picChg chg="del mod">
          <ac:chgData name="Mina Farmanbar" userId="2a1e0098-5dc4-4049-80c3-9d1d60d2f212" providerId="ADAL" clId="{BC02AEA5-3372-47E2-9A8D-29904437E759}" dt="2024-06-06T14:29:30.021" v="1289" actId="478"/>
          <ac:picMkLst>
            <pc:docMk/>
            <pc:sldMk cId="4184494372" sldId="346"/>
            <ac:picMk id="8" creationId="{A12DF1D0-FD93-4714-3040-5C22BCCE9197}"/>
          </ac:picMkLst>
        </pc:picChg>
        <pc:picChg chg="add mod">
          <ac:chgData name="Mina Farmanbar" userId="2a1e0098-5dc4-4049-80c3-9d1d60d2f212" providerId="ADAL" clId="{BC02AEA5-3372-47E2-9A8D-29904437E759}" dt="2024-06-26T18:40:26.011" v="2776" actId="1076"/>
          <ac:picMkLst>
            <pc:docMk/>
            <pc:sldMk cId="4184494372" sldId="346"/>
            <ac:picMk id="14" creationId="{0415C442-771B-0A36-E037-3DE023DDB30B}"/>
          </ac:picMkLst>
        </pc:picChg>
        <pc:picChg chg="del">
          <ac:chgData name="Mina Farmanbar" userId="2a1e0098-5dc4-4049-80c3-9d1d60d2f212" providerId="ADAL" clId="{BC02AEA5-3372-47E2-9A8D-29904437E759}" dt="2024-06-06T14:29:30.021" v="1289" actId="478"/>
          <ac:picMkLst>
            <pc:docMk/>
            <pc:sldMk cId="4184494372" sldId="346"/>
            <ac:picMk id="1026" creationId="{C3D2A19A-C772-789E-2D3A-9DFD1FFACB65}"/>
          </ac:picMkLst>
        </pc:picChg>
        <pc:picChg chg="del mod">
          <ac:chgData name="Mina Farmanbar" userId="2a1e0098-5dc4-4049-80c3-9d1d60d2f212" providerId="ADAL" clId="{BC02AEA5-3372-47E2-9A8D-29904437E759}" dt="2024-06-06T14:29:30.021" v="1289" actId="478"/>
          <ac:picMkLst>
            <pc:docMk/>
            <pc:sldMk cId="4184494372" sldId="346"/>
            <ac:picMk id="2050" creationId="{1DB5B4F0-A9F6-3FF8-4A6B-73155F78E6BE}"/>
          </ac:picMkLst>
        </pc:picChg>
      </pc:sldChg>
      <pc:sldChg chg="addSp delSp modSp new mod">
        <pc:chgData name="Mina Farmanbar" userId="2a1e0098-5dc4-4049-80c3-9d1d60d2f212" providerId="ADAL" clId="{BC02AEA5-3372-47E2-9A8D-29904437E759}" dt="2024-06-26T18:40:10.298" v="2773" actId="403"/>
        <pc:sldMkLst>
          <pc:docMk/>
          <pc:sldMk cId="2171360083" sldId="347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2171360083" sldId="347"/>
            <ac:spMk id="2" creationId="{7F419729-B726-DDEB-B76D-1078FF48E29D}"/>
          </ac:spMkLst>
        </pc:spChg>
        <pc:spChg chg="del">
          <ac:chgData name="Mina Farmanbar" userId="2a1e0098-5dc4-4049-80c3-9d1d60d2f212" providerId="ADAL" clId="{BC02AEA5-3372-47E2-9A8D-29904437E759}" dt="2024-05-20T20:36:11.035" v="714" actId="478"/>
          <ac:spMkLst>
            <pc:docMk/>
            <pc:sldMk cId="2171360083" sldId="347"/>
            <ac:spMk id="3" creationId="{D562BF8F-2059-2F6C-3741-7F73296ACE2C}"/>
          </ac:spMkLst>
        </pc:spChg>
        <pc:spChg chg="del">
          <ac:chgData name="Mina Farmanbar" userId="2a1e0098-5dc4-4049-80c3-9d1d60d2f212" providerId="ADAL" clId="{BC02AEA5-3372-47E2-9A8D-29904437E759}" dt="2024-05-20T20:36:10.400" v="713" actId="478"/>
          <ac:spMkLst>
            <pc:docMk/>
            <pc:sldMk cId="2171360083" sldId="347"/>
            <ac:spMk id="4" creationId="{9C006B26-9888-B499-F8F9-99EE7995389C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2171360083" sldId="347"/>
            <ac:spMk id="5" creationId="{5E290CAF-0FCF-DD10-1B03-DDE8BD087432}"/>
          </ac:spMkLst>
        </pc:spChg>
        <pc:spChg chg="add mod">
          <ac:chgData name="Mina Farmanbar" userId="2a1e0098-5dc4-4049-80c3-9d1d60d2f212" providerId="ADAL" clId="{BC02AEA5-3372-47E2-9A8D-29904437E759}" dt="2024-06-26T18:40:10.298" v="2773" actId="403"/>
          <ac:spMkLst>
            <pc:docMk/>
            <pc:sldMk cId="2171360083" sldId="347"/>
            <ac:spMk id="7" creationId="{C06A69F6-5393-2F5E-D8BD-4AE0CEEC9C84}"/>
          </ac:spMkLst>
        </pc:spChg>
      </pc:sldChg>
      <pc:sldChg chg="addSp delSp modSp add mod modNotesTx">
        <pc:chgData name="Mina Farmanbar" userId="2a1e0098-5dc4-4049-80c3-9d1d60d2f212" providerId="ADAL" clId="{BC02AEA5-3372-47E2-9A8D-29904437E759}" dt="2024-06-06T15:19:45.439" v="1323" actId="6549"/>
        <pc:sldMkLst>
          <pc:docMk/>
          <pc:sldMk cId="4016917555" sldId="348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016917555" sldId="348"/>
            <ac:spMk id="2" creationId="{7F419729-B726-DDEB-B76D-1078FF48E29D}"/>
          </ac:spMkLst>
        </pc:spChg>
        <pc:spChg chg="add mod">
          <ac:chgData name="Mina Farmanbar" userId="2a1e0098-5dc4-4049-80c3-9d1d60d2f212" providerId="ADAL" clId="{BC02AEA5-3372-47E2-9A8D-29904437E759}" dt="2024-05-20T20:41:45.139" v="841" actId="1037"/>
          <ac:spMkLst>
            <pc:docMk/>
            <pc:sldMk cId="4016917555" sldId="348"/>
            <ac:spMk id="3" creationId="{84B088C9-FBDC-1BC3-E260-BF2A075F70E3}"/>
          </ac:spMkLst>
        </pc:spChg>
        <pc:spChg chg="add mod">
          <ac:chgData name="Mina Farmanbar" userId="2a1e0098-5dc4-4049-80c3-9d1d60d2f212" providerId="ADAL" clId="{BC02AEA5-3372-47E2-9A8D-29904437E759}" dt="2024-06-06T15:16:18.101" v="1317" actId="1076"/>
          <ac:spMkLst>
            <pc:docMk/>
            <pc:sldMk cId="4016917555" sldId="348"/>
            <ac:spMk id="4" creationId="{20883D9D-E7AC-CC05-7E65-6329835534EB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016917555" sldId="348"/>
            <ac:spMk id="5" creationId="{5E290CAF-0FCF-DD10-1B03-DDE8BD087432}"/>
          </ac:spMkLst>
        </pc:spChg>
        <pc:spChg chg="add del mod">
          <ac:chgData name="Mina Farmanbar" userId="2a1e0098-5dc4-4049-80c3-9d1d60d2f212" providerId="ADAL" clId="{BC02AEA5-3372-47E2-9A8D-29904437E759}" dt="2024-05-20T20:38:40.920" v="780" actId="478"/>
          <ac:spMkLst>
            <pc:docMk/>
            <pc:sldMk cId="4016917555" sldId="348"/>
            <ac:spMk id="6" creationId="{CBDC3FDC-0425-C067-E5F9-E478CA875B8A}"/>
          </ac:spMkLst>
        </pc:spChg>
        <pc:spChg chg="del mod">
          <ac:chgData name="Mina Farmanbar" userId="2a1e0098-5dc4-4049-80c3-9d1d60d2f212" providerId="ADAL" clId="{BC02AEA5-3372-47E2-9A8D-29904437E759}" dt="2024-05-20T20:37:25.689" v="736"/>
          <ac:spMkLst>
            <pc:docMk/>
            <pc:sldMk cId="4016917555" sldId="348"/>
            <ac:spMk id="7" creationId="{C06A69F6-5393-2F5E-D8BD-4AE0CEEC9C84}"/>
          </ac:spMkLst>
        </pc:spChg>
        <pc:spChg chg="add del mod">
          <ac:chgData name="Mina Farmanbar" userId="2a1e0098-5dc4-4049-80c3-9d1d60d2f212" providerId="ADAL" clId="{BC02AEA5-3372-47E2-9A8D-29904437E759}" dt="2024-05-20T20:38:38.746" v="777" actId="478"/>
          <ac:spMkLst>
            <pc:docMk/>
            <pc:sldMk cId="4016917555" sldId="348"/>
            <ac:spMk id="8" creationId="{66026825-1DFE-5215-26E6-57E9367596BB}"/>
          </ac:spMkLst>
        </pc:spChg>
        <pc:spChg chg="add del mod">
          <ac:chgData name="Mina Farmanbar" userId="2a1e0098-5dc4-4049-80c3-9d1d60d2f212" providerId="ADAL" clId="{BC02AEA5-3372-47E2-9A8D-29904437E759}" dt="2024-05-20T20:38:40.248" v="779" actId="478"/>
          <ac:spMkLst>
            <pc:docMk/>
            <pc:sldMk cId="4016917555" sldId="348"/>
            <ac:spMk id="9" creationId="{38657D32-8EED-BCE4-9358-D6058C9AC046}"/>
          </ac:spMkLst>
        </pc:spChg>
        <pc:spChg chg="add mod">
          <ac:chgData name="Mina Farmanbar" userId="2a1e0098-5dc4-4049-80c3-9d1d60d2f212" providerId="ADAL" clId="{BC02AEA5-3372-47E2-9A8D-29904437E759}" dt="2024-06-06T15:16:24.054" v="1318" actId="1076"/>
          <ac:spMkLst>
            <pc:docMk/>
            <pc:sldMk cId="4016917555" sldId="348"/>
            <ac:spMk id="10" creationId="{A72078E3-CCF5-ECE1-9AB1-A4660C72E1C6}"/>
          </ac:spMkLst>
        </pc:spChg>
        <pc:spChg chg="add mod">
          <ac:chgData name="Mina Farmanbar" userId="2a1e0098-5dc4-4049-80c3-9d1d60d2f212" providerId="ADAL" clId="{BC02AEA5-3372-47E2-9A8D-29904437E759}" dt="2024-05-20T20:39:07.531" v="786" actId="1076"/>
          <ac:spMkLst>
            <pc:docMk/>
            <pc:sldMk cId="4016917555" sldId="348"/>
            <ac:spMk id="12" creationId="{A3851D1A-5884-782A-E591-751C9B7815DD}"/>
          </ac:spMkLst>
        </pc:spChg>
        <pc:spChg chg="add mod">
          <ac:chgData name="Mina Farmanbar" userId="2a1e0098-5dc4-4049-80c3-9d1d60d2f212" providerId="ADAL" clId="{BC02AEA5-3372-47E2-9A8D-29904437E759}" dt="2024-05-20T20:39:56.723" v="802" actId="1076"/>
          <ac:spMkLst>
            <pc:docMk/>
            <pc:sldMk cId="4016917555" sldId="348"/>
            <ac:spMk id="13" creationId="{44503C1F-A1B1-1675-3C68-4901F84A0DB2}"/>
          </ac:spMkLst>
        </pc:spChg>
        <pc:spChg chg="add del mod">
          <ac:chgData name="Mina Farmanbar" userId="2a1e0098-5dc4-4049-80c3-9d1d60d2f212" providerId="ADAL" clId="{BC02AEA5-3372-47E2-9A8D-29904437E759}" dt="2024-05-20T20:40:03.636" v="805" actId="478"/>
          <ac:spMkLst>
            <pc:docMk/>
            <pc:sldMk cId="4016917555" sldId="348"/>
            <ac:spMk id="14" creationId="{9192748A-137B-884E-3245-50542E019EFD}"/>
          </ac:spMkLst>
        </pc:spChg>
        <pc:spChg chg="add mod">
          <ac:chgData name="Mina Farmanbar" userId="2a1e0098-5dc4-4049-80c3-9d1d60d2f212" providerId="ADAL" clId="{BC02AEA5-3372-47E2-9A8D-29904437E759}" dt="2024-05-20T20:40:09.453" v="808" actId="20577"/>
          <ac:spMkLst>
            <pc:docMk/>
            <pc:sldMk cId="4016917555" sldId="348"/>
            <ac:spMk id="15" creationId="{2A8779C2-C47D-84EE-9229-98CB14690E57}"/>
          </ac:spMkLst>
        </pc:spChg>
        <pc:spChg chg="add mod">
          <ac:chgData name="Mina Farmanbar" userId="2a1e0098-5dc4-4049-80c3-9d1d60d2f212" providerId="ADAL" clId="{BC02AEA5-3372-47E2-9A8D-29904437E759}" dt="2024-05-20T20:41:49.777" v="851" actId="1037"/>
          <ac:spMkLst>
            <pc:docMk/>
            <pc:sldMk cId="4016917555" sldId="348"/>
            <ac:spMk id="16" creationId="{88A60F44-C37B-78AD-95C6-C908100F0D16}"/>
          </ac:spMkLst>
        </pc:spChg>
        <pc:spChg chg="add mod">
          <ac:chgData name="Mina Farmanbar" userId="2a1e0098-5dc4-4049-80c3-9d1d60d2f212" providerId="ADAL" clId="{BC02AEA5-3372-47E2-9A8D-29904437E759}" dt="2024-05-20T20:40:32.757" v="814" actId="20577"/>
          <ac:spMkLst>
            <pc:docMk/>
            <pc:sldMk cId="4016917555" sldId="348"/>
            <ac:spMk id="17" creationId="{6CC2AE65-B5C3-30FD-DF87-85CFF6EF610A}"/>
          </ac:spMkLst>
        </pc:spChg>
        <pc:spChg chg="add mod">
          <ac:chgData name="Mina Farmanbar" userId="2a1e0098-5dc4-4049-80c3-9d1d60d2f212" providerId="ADAL" clId="{BC02AEA5-3372-47E2-9A8D-29904437E759}" dt="2024-06-06T15:16:29.180" v="1319" actId="1076"/>
          <ac:spMkLst>
            <pc:docMk/>
            <pc:sldMk cId="4016917555" sldId="348"/>
            <ac:spMk id="19" creationId="{818D136E-F07F-C927-5110-7223967214BA}"/>
          </ac:spMkLst>
        </pc:spChg>
        <pc:spChg chg="add mod">
          <ac:chgData name="Mina Farmanbar" userId="2a1e0098-5dc4-4049-80c3-9d1d60d2f212" providerId="ADAL" clId="{BC02AEA5-3372-47E2-9A8D-29904437E759}" dt="2024-06-06T15:18:00.782" v="1321" actId="1036"/>
          <ac:spMkLst>
            <pc:docMk/>
            <pc:sldMk cId="4016917555" sldId="348"/>
            <ac:spMk id="20" creationId="{0C401F30-496B-3C67-6EB3-603D1AE03E29}"/>
          </ac:spMkLst>
        </pc:spChg>
        <pc:spChg chg="add mod">
          <ac:chgData name="Mina Farmanbar" userId="2a1e0098-5dc4-4049-80c3-9d1d60d2f212" providerId="ADAL" clId="{BC02AEA5-3372-47E2-9A8D-29904437E759}" dt="2024-06-06T15:19:45.439" v="1323" actId="6549"/>
          <ac:spMkLst>
            <pc:docMk/>
            <pc:sldMk cId="4016917555" sldId="348"/>
            <ac:spMk id="21" creationId="{ADB4C0DB-01E6-0179-104B-8F325E94A15C}"/>
          </ac:spMkLst>
        </pc:spChg>
      </pc:sldChg>
      <pc:sldChg chg="addSp delSp modSp add mod modNotesTx">
        <pc:chgData name="Mina Farmanbar" userId="2a1e0098-5dc4-4049-80c3-9d1d60d2f212" providerId="ADAL" clId="{BC02AEA5-3372-47E2-9A8D-29904437E759}" dt="2024-06-06T15:27:38.717" v="1343" actId="20577"/>
        <pc:sldMkLst>
          <pc:docMk/>
          <pc:sldMk cId="310988373" sldId="349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310988373" sldId="349"/>
            <ac:spMk id="2" creationId="{7F419729-B726-DDEB-B76D-1078FF48E29D}"/>
          </ac:spMkLst>
        </pc:spChg>
        <pc:spChg chg="del">
          <ac:chgData name="Mina Farmanbar" userId="2a1e0098-5dc4-4049-80c3-9d1d60d2f212" providerId="ADAL" clId="{BC02AEA5-3372-47E2-9A8D-29904437E759}" dt="2024-05-20T20:45:39.491" v="888" actId="478"/>
          <ac:spMkLst>
            <pc:docMk/>
            <pc:sldMk cId="310988373" sldId="349"/>
            <ac:spMk id="3" creationId="{84B088C9-FBDC-1BC3-E260-BF2A075F70E3}"/>
          </ac:spMkLst>
        </pc:spChg>
        <pc:spChg chg="del">
          <ac:chgData name="Mina Farmanbar" userId="2a1e0098-5dc4-4049-80c3-9d1d60d2f212" providerId="ADAL" clId="{BC02AEA5-3372-47E2-9A8D-29904437E759}" dt="2024-05-20T20:45:39.491" v="888" actId="478"/>
          <ac:spMkLst>
            <pc:docMk/>
            <pc:sldMk cId="310988373" sldId="349"/>
            <ac:spMk id="4" creationId="{20883D9D-E7AC-CC05-7E65-6329835534EB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310988373" sldId="349"/>
            <ac:spMk id="5" creationId="{5E290CAF-0FCF-DD10-1B03-DDE8BD087432}"/>
          </ac:spMkLst>
        </pc:spChg>
        <pc:spChg chg="add mod">
          <ac:chgData name="Mina Farmanbar" userId="2a1e0098-5dc4-4049-80c3-9d1d60d2f212" providerId="ADAL" clId="{BC02AEA5-3372-47E2-9A8D-29904437E759}" dt="2024-06-06T15:22:28.151" v="1331" actId="6549"/>
          <ac:spMkLst>
            <pc:docMk/>
            <pc:sldMk cId="310988373" sldId="349"/>
            <ac:spMk id="6" creationId="{E9462EEF-94AD-4C20-CB5F-9B35A7864D5B}"/>
          </ac:spMkLst>
        </pc:spChg>
        <pc:spChg chg="add mod">
          <ac:chgData name="Mina Farmanbar" userId="2a1e0098-5dc4-4049-80c3-9d1d60d2f212" providerId="ADAL" clId="{BC02AEA5-3372-47E2-9A8D-29904437E759}" dt="2024-06-06T15:22:25.516" v="1329" actId="6549"/>
          <ac:spMkLst>
            <pc:docMk/>
            <pc:sldMk cId="310988373" sldId="349"/>
            <ac:spMk id="7" creationId="{51AED8BC-8F03-7298-E777-009BE958C035}"/>
          </ac:spMkLst>
        </pc:spChg>
        <pc:spChg chg="add mod">
          <ac:chgData name="Mina Farmanbar" userId="2a1e0098-5dc4-4049-80c3-9d1d60d2f212" providerId="ADAL" clId="{BC02AEA5-3372-47E2-9A8D-29904437E759}" dt="2024-06-06T15:22:22.983" v="1327" actId="6549"/>
          <ac:spMkLst>
            <pc:docMk/>
            <pc:sldMk cId="310988373" sldId="349"/>
            <ac:spMk id="8" creationId="{09ACB594-BF23-87A5-CCDF-5C05C489A6B1}"/>
          </ac:spMkLst>
        </pc:spChg>
        <pc:spChg chg="del">
          <ac:chgData name="Mina Farmanbar" userId="2a1e0098-5dc4-4049-80c3-9d1d60d2f212" providerId="ADAL" clId="{BC02AEA5-3372-47E2-9A8D-29904437E759}" dt="2024-05-20T20:45:42.768" v="889" actId="478"/>
          <ac:spMkLst>
            <pc:docMk/>
            <pc:sldMk cId="310988373" sldId="349"/>
            <ac:spMk id="10" creationId="{A72078E3-CCF5-ECE1-9AB1-A4660C72E1C6}"/>
          </ac:spMkLst>
        </pc:spChg>
        <pc:spChg chg="add del mod">
          <ac:chgData name="Mina Farmanbar" userId="2a1e0098-5dc4-4049-80c3-9d1d60d2f212" providerId="ADAL" clId="{BC02AEA5-3372-47E2-9A8D-29904437E759}" dt="2024-05-20T20:53:20.863" v="963"/>
          <ac:spMkLst>
            <pc:docMk/>
            <pc:sldMk cId="310988373" sldId="349"/>
            <ac:spMk id="11" creationId="{9B9C36C2-DD6E-B4A1-A09A-4FDA50791CAC}"/>
          </ac:spMkLst>
        </pc:spChg>
        <pc:spChg chg="del">
          <ac:chgData name="Mina Farmanbar" userId="2a1e0098-5dc4-4049-80c3-9d1d60d2f212" providerId="ADAL" clId="{BC02AEA5-3372-47E2-9A8D-29904437E759}" dt="2024-05-20T20:45:39.491" v="888" actId="478"/>
          <ac:spMkLst>
            <pc:docMk/>
            <pc:sldMk cId="310988373" sldId="349"/>
            <ac:spMk id="12" creationId="{A3851D1A-5884-782A-E591-751C9B7815DD}"/>
          </ac:spMkLst>
        </pc:spChg>
        <pc:spChg chg="del">
          <ac:chgData name="Mina Farmanbar" userId="2a1e0098-5dc4-4049-80c3-9d1d60d2f212" providerId="ADAL" clId="{BC02AEA5-3372-47E2-9A8D-29904437E759}" dt="2024-05-20T20:45:39.491" v="888" actId="478"/>
          <ac:spMkLst>
            <pc:docMk/>
            <pc:sldMk cId="310988373" sldId="349"/>
            <ac:spMk id="13" creationId="{44503C1F-A1B1-1675-3C68-4901F84A0DB2}"/>
          </ac:spMkLst>
        </pc:spChg>
        <pc:spChg chg="add mod">
          <ac:chgData name="Mina Farmanbar" userId="2a1e0098-5dc4-4049-80c3-9d1d60d2f212" providerId="ADAL" clId="{BC02AEA5-3372-47E2-9A8D-29904437E759}" dt="2024-05-20T20:53:29.292" v="971" actId="1076"/>
          <ac:spMkLst>
            <pc:docMk/>
            <pc:sldMk cId="310988373" sldId="349"/>
            <ac:spMk id="14" creationId="{8BD20499-915A-8095-F268-C568FAE6BCCC}"/>
          </ac:spMkLst>
        </pc:spChg>
        <pc:spChg chg="del">
          <ac:chgData name="Mina Farmanbar" userId="2a1e0098-5dc4-4049-80c3-9d1d60d2f212" providerId="ADAL" clId="{BC02AEA5-3372-47E2-9A8D-29904437E759}" dt="2024-05-20T20:45:42.768" v="889" actId="478"/>
          <ac:spMkLst>
            <pc:docMk/>
            <pc:sldMk cId="310988373" sldId="349"/>
            <ac:spMk id="15" creationId="{2A8779C2-C47D-84EE-9229-98CB14690E57}"/>
          </ac:spMkLst>
        </pc:spChg>
        <pc:spChg chg="del">
          <ac:chgData name="Mina Farmanbar" userId="2a1e0098-5dc4-4049-80c3-9d1d60d2f212" providerId="ADAL" clId="{BC02AEA5-3372-47E2-9A8D-29904437E759}" dt="2024-05-20T20:45:42.768" v="889" actId="478"/>
          <ac:spMkLst>
            <pc:docMk/>
            <pc:sldMk cId="310988373" sldId="349"/>
            <ac:spMk id="16" creationId="{88A60F44-C37B-78AD-95C6-C908100F0D16}"/>
          </ac:spMkLst>
        </pc:spChg>
        <pc:spChg chg="del">
          <ac:chgData name="Mina Farmanbar" userId="2a1e0098-5dc4-4049-80c3-9d1d60d2f212" providerId="ADAL" clId="{BC02AEA5-3372-47E2-9A8D-29904437E759}" dt="2024-05-20T20:45:42.768" v="889" actId="478"/>
          <ac:spMkLst>
            <pc:docMk/>
            <pc:sldMk cId="310988373" sldId="349"/>
            <ac:spMk id="17" creationId="{6CC2AE65-B5C3-30FD-DF87-85CFF6EF610A}"/>
          </ac:spMkLst>
        </pc:spChg>
        <pc:spChg chg="add mod">
          <ac:chgData name="Mina Farmanbar" userId="2a1e0098-5dc4-4049-80c3-9d1d60d2f212" providerId="ADAL" clId="{BC02AEA5-3372-47E2-9A8D-29904437E759}" dt="2024-06-06T15:23:17.555" v="1339" actId="6549"/>
          <ac:spMkLst>
            <pc:docMk/>
            <pc:sldMk cId="310988373" sldId="349"/>
            <ac:spMk id="18" creationId="{994D068F-9FC0-B5A1-36CF-CD8F100BC5DE}"/>
          </ac:spMkLst>
        </pc:spChg>
        <pc:spChg chg="del">
          <ac:chgData name="Mina Farmanbar" userId="2a1e0098-5dc4-4049-80c3-9d1d60d2f212" providerId="ADAL" clId="{BC02AEA5-3372-47E2-9A8D-29904437E759}" dt="2024-05-20T20:45:45.079" v="890" actId="478"/>
          <ac:spMkLst>
            <pc:docMk/>
            <pc:sldMk cId="310988373" sldId="349"/>
            <ac:spMk id="19" creationId="{818D136E-F07F-C927-5110-7223967214BA}"/>
          </ac:spMkLst>
        </pc:spChg>
        <pc:spChg chg="del">
          <ac:chgData name="Mina Farmanbar" userId="2a1e0098-5dc4-4049-80c3-9d1d60d2f212" providerId="ADAL" clId="{BC02AEA5-3372-47E2-9A8D-29904437E759}" dt="2024-05-20T20:45:45.079" v="890" actId="478"/>
          <ac:spMkLst>
            <pc:docMk/>
            <pc:sldMk cId="310988373" sldId="349"/>
            <ac:spMk id="20" creationId="{0C401F30-496B-3C67-6EB3-603D1AE03E29}"/>
          </ac:spMkLst>
        </pc:spChg>
        <pc:spChg chg="mod">
          <ac:chgData name="Mina Farmanbar" userId="2a1e0098-5dc4-4049-80c3-9d1d60d2f212" providerId="ADAL" clId="{BC02AEA5-3372-47E2-9A8D-29904437E759}" dt="2024-06-06T15:22:31.123" v="1333" actId="6549"/>
          <ac:spMkLst>
            <pc:docMk/>
            <pc:sldMk cId="310988373" sldId="349"/>
            <ac:spMk id="21" creationId="{ADB4C0DB-01E6-0179-104B-8F325E94A15C}"/>
          </ac:spMkLst>
        </pc:spChg>
      </pc:sldChg>
      <pc:sldChg chg="addSp delSp modSp add del mod modNotesTx">
        <pc:chgData name="Mina Farmanbar" userId="2a1e0098-5dc4-4049-80c3-9d1d60d2f212" providerId="ADAL" clId="{BC02AEA5-3372-47E2-9A8D-29904437E759}" dt="2024-05-20T21:08:18.595" v="1101" actId="47"/>
        <pc:sldMkLst>
          <pc:docMk/>
          <pc:sldMk cId="2899749127" sldId="350"/>
        </pc:sldMkLst>
        <pc:spChg chg="add mod">
          <ac:chgData name="Mina Farmanbar" userId="2a1e0098-5dc4-4049-80c3-9d1d60d2f212" providerId="ADAL" clId="{BC02AEA5-3372-47E2-9A8D-29904437E759}" dt="2024-05-20T21:02:27.705" v="1056" actId="20577"/>
          <ac:spMkLst>
            <pc:docMk/>
            <pc:sldMk cId="2899749127" sldId="350"/>
            <ac:spMk id="3" creationId="{0952A2CE-F760-F64B-45CA-87BB64B5AD2E}"/>
          </ac:spMkLst>
        </pc:spChg>
        <pc:spChg chg="del mod">
          <ac:chgData name="Mina Farmanbar" userId="2a1e0098-5dc4-4049-80c3-9d1d60d2f212" providerId="ADAL" clId="{BC02AEA5-3372-47E2-9A8D-29904437E759}" dt="2024-05-20T21:01:51.168" v="1046" actId="478"/>
          <ac:spMkLst>
            <pc:docMk/>
            <pc:sldMk cId="2899749127" sldId="350"/>
            <ac:spMk id="6" creationId="{E9462EEF-94AD-4C20-CB5F-9B35A7864D5B}"/>
          </ac:spMkLst>
        </pc:spChg>
        <pc:spChg chg="mod">
          <ac:chgData name="Mina Farmanbar" userId="2a1e0098-5dc4-4049-80c3-9d1d60d2f212" providerId="ADAL" clId="{BC02AEA5-3372-47E2-9A8D-29904437E759}" dt="2024-05-20T21:01:53.370" v="1047" actId="1076"/>
          <ac:spMkLst>
            <pc:docMk/>
            <pc:sldMk cId="2899749127" sldId="350"/>
            <ac:spMk id="7" creationId="{51AED8BC-8F03-7298-E777-009BE958C035}"/>
          </ac:spMkLst>
        </pc:spChg>
        <pc:spChg chg="mod">
          <ac:chgData name="Mina Farmanbar" userId="2a1e0098-5dc4-4049-80c3-9d1d60d2f212" providerId="ADAL" clId="{BC02AEA5-3372-47E2-9A8D-29904437E759}" dt="2024-05-20T20:59:11.903" v="1021" actId="20577"/>
          <ac:spMkLst>
            <pc:docMk/>
            <pc:sldMk cId="2899749127" sldId="350"/>
            <ac:spMk id="21" creationId="{ADB4C0DB-01E6-0179-104B-8F325E94A15C}"/>
          </ac:spMkLst>
        </pc:spChg>
      </pc:sldChg>
      <pc:sldChg chg="addSp delSp modSp new del mod modClrScheme chgLayout modNotesTx">
        <pc:chgData name="Mina Farmanbar" userId="2a1e0098-5dc4-4049-80c3-9d1d60d2f212" providerId="ADAL" clId="{BC02AEA5-3372-47E2-9A8D-29904437E759}" dt="2024-06-07T09:24:02.680" v="1794" actId="47"/>
        <pc:sldMkLst>
          <pc:docMk/>
          <pc:sldMk cId="1189433647" sldId="351"/>
        </pc:sldMkLst>
        <pc:spChg chg="del">
          <ac:chgData name="Mina Farmanbar" userId="2a1e0098-5dc4-4049-80c3-9d1d60d2f212" providerId="ADAL" clId="{BC02AEA5-3372-47E2-9A8D-29904437E759}" dt="2024-05-20T21:02:54.484" v="1059" actId="26606"/>
          <ac:spMkLst>
            <pc:docMk/>
            <pc:sldMk cId="1189433647" sldId="351"/>
            <ac:spMk id="2" creationId="{C67A52C6-D8B0-63CC-B6C5-A525201825D2}"/>
          </ac:spMkLst>
        </pc:spChg>
        <pc:spChg chg="del">
          <ac:chgData name="Mina Farmanbar" userId="2a1e0098-5dc4-4049-80c3-9d1d60d2f212" providerId="ADAL" clId="{BC02AEA5-3372-47E2-9A8D-29904437E759}" dt="2024-05-20T21:02:54.484" v="1059" actId="26606"/>
          <ac:spMkLst>
            <pc:docMk/>
            <pc:sldMk cId="1189433647" sldId="351"/>
            <ac:spMk id="3" creationId="{C0AE3AC3-FA3F-FD6E-F814-F5129A60F3EF}"/>
          </ac:spMkLst>
        </pc:spChg>
        <pc:spChg chg="del">
          <ac:chgData name="Mina Farmanbar" userId="2a1e0098-5dc4-4049-80c3-9d1d60d2f212" providerId="ADAL" clId="{BC02AEA5-3372-47E2-9A8D-29904437E759}" dt="2024-05-20T21:02:54.484" v="1059" actId="26606"/>
          <ac:spMkLst>
            <pc:docMk/>
            <pc:sldMk cId="1189433647" sldId="351"/>
            <ac:spMk id="4" creationId="{B7C621E9-9EC8-6FD7-BE26-C5A3E371E715}"/>
          </ac:spMkLst>
        </pc:spChg>
        <pc:spChg chg="mod ord">
          <ac:chgData name="Mina Farmanbar" userId="2a1e0098-5dc4-4049-80c3-9d1d60d2f212" providerId="ADAL" clId="{BC02AEA5-3372-47E2-9A8D-29904437E759}" dt="2024-05-24T09:30:58.941" v="1170"/>
          <ac:spMkLst>
            <pc:docMk/>
            <pc:sldMk cId="1189433647" sldId="351"/>
            <ac:spMk id="5" creationId="{8A0F8E61-E4D8-4573-B14E-A80CAF9DDA9C}"/>
          </ac:spMkLst>
        </pc:spChg>
        <pc:spChg chg="add del mod">
          <ac:chgData name="Mina Farmanbar" userId="2a1e0098-5dc4-4049-80c3-9d1d60d2f212" providerId="ADAL" clId="{BC02AEA5-3372-47E2-9A8D-29904437E759}" dt="2024-05-20T21:05:28.751" v="1079"/>
          <ac:spMkLst>
            <pc:docMk/>
            <pc:sldMk cId="1189433647" sldId="351"/>
            <ac:spMk id="9" creationId="{E35E6F3B-DACE-4EA8-995E-AF4D13C831D6}"/>
          </ac:spMkLst>
        </pc:spChg>
        <pc:spChg chg="add mod">
          <ac:chgData name="Mina Farmanbar" userId="2a1e0098-5dc4-4049-80c3-9d1d60d2f212" providerId="ADAL" clId="{BC02AEA5-3372-47E2-9A8D-29904437E759}" dt="2024-05-24T09:30:58.941" v="1170"/>
          <ac:spMkLst>
            <pc:docMk/>
            <pc:sldMk cId="1189433647" sldId="351"/>
            <ac:spMk id="12" creationId="{9B5C53A7-364C-EFA0-98BB-DFFCEACA899A}"/>
          </ac:spMkLst>
        </pc:spChg>
        <pc:picChg chg="add mod">
          <ac:chgData name="Mina Farmanbar" userId="2a1e0098-5dc4-4049-80c3-9d1d60d2f212" providerId="ADAL" clId="{BC02AEA5-3372-47E2-9A8D-29904437E759}" dt="2024-05-20T21:02:54.484" v="1059" actId="26606"/>
          <ac:picMkLst>
            <pc:docMk/>
            <pc:sldMk cId="1189433647" sldId="351"/>
            <ac:picMk id="7" creationId="{786E0469-D19D-F333-D51D-B37A63A7E309}"/>
          </ac:picMkLst>
        </pc:picChg>
      </pc:sldChg>
      <pc:sldChg chg="addSp delSp modSp new mod modNotesTx">
        <pc:chgData name="Mina Farmanbar" userId="2a1e0098-5dc4-4049-80c3-9d1d60d2f212" providerId="ADAL" clId="{BC02AEA5-3372-47E2-9A8D-29904437E759}" dt="2024-06-26T18:58:49.898" v="3021" actId="6549"/>
        <pc:sldMkLst>
          <pc:docMk/>
          <pc:sldMk cId="2903726376" sldId="352"/>
        </pc:sldMkLst>
        <pc:spChg chg="mod">
          <ac:chgData name="Mina Farmanbar" userId="2a1e0098-5dc4-4049-80c3-9d1d60d2f212" providerId="ADAL" clId="{BC02AEA5-3372-47E2-9A8D-29904437E759}" dt="2024-06-06T16:39:13.562" v="1497" actId="6549"/>
          <ac:spMkLst>
            <pc:docMk/>
            <pc:sldMk cId="2903726376" sldId="352"/>
            <ac:spMk id="2" creationId="{77E4F7BD-828D-616B-6744-CD12DBDC5DA9}"/>
          </ac:spMkLst>
        </pc:spChg>
        <pc:spChg chg="mod">
          <ac:chgData name="Mina Farmanbar" userId="2a1e0098-5dc4-4049-80c3-9d1d60d2f212" providerId="ADAL" clId="{BC02AEA5-3372-47E2-9A8D-29904437E759}" dt="2024-06-26T18:58:49.898" v="3021" actId="6549"/>
          <ac:spMkLst>
            <pc:docMk/>
            <pc:sldMk cId="2903726376" sldId="352"/>
            <ac:spMk id="3" creationId="{6F18D212-8968-9010-A63A-114775818B99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2903726376" sldId="352"/>
            <ac:spMk id="4" creationId="{E33084A5-50FA-6DBF-6C42-7436F9CCA65E}"/>
          </ac:spMkLst>
        </pc:spChg>
        <pc:spChg chg="add del mod">
          <ac:chgData name="Mina Farmanbar" userId="2a1e0098-5dc4-4049-80c3-9d1d60d2f212" providerId="ADAL" clId="{BC02AEA5-3372-47E2-9A8D-29904437E759}" dt="2024-06-06T16:39:59.168" v="1505"/>
          <ac:spMkLst>
            <pc:docMk/>
            <pc:sldMk cId="2903726376" sldId="352"/>
            <ac:spMk id="6" creationId="{355CF2F2-CBC9-BDF7-5A72-35892F1893CB}"/>
          </ac:spMkLst>
        </pc:spChg>
      </pc:sldChg>
      <pc:sldChg chg="addSp modSp add mod">
        <pc:chgData name="Mina Farmanbar" userId="2a1e0098-5dc4-4049-80c3-9d1d60d2f212" providerId="ADAL" clId="{BC02AEA5-3372-47E2-9A8D-29904437E759}" dt="2024-06-06T14:28:13.302" v="1283" actId="207"/>
        <pc:sldMkLst>
          <pc:docMk/>
          <pc:sldMk cId="30222250" sldId="353"/>
        </pc:sldMkLst>
        <pc:spChg chg="mod">
          <ac:chgData name="Mina Farmanbar" userId="2a1e0098-5dc4-4049-80c3-9d1d60d2f212" providerId="ADAL" clId="{BC02AEA5-3372-47E2-9A8D-29904437E759}" dt="2024-06-06T14:27:51.104" v="1279"/>
          <ac:spMkLst>
            <pc:docMk/>
            <pc:sldMk cId="30222250" sldId="353"/>
            <ac:spMk id="3" creationId="{BE390E3A-E24C-E311-DB91-A53F5334F70E}"/>
          </ac:spMkLst>
        </pc:spChg>
        <pc:spChg chg="add mod">
          <ac:chgData name="Mina Farmanbar" userId="2a1e0098-5dc4-4049-80c3-9d1d60d2f212" providerId="ADAL" clId="{BC02AEA5-3372-47E2-9A8D-29904437E759}" dt="2024-06-06T14:28:13.302" v="1283" actId="207"/>
          <ac:spMkLst>
            <pc:docMk/>
            <pc:sldMk cId="30222250" sldId="353"/>
            <ac:spMk id="7" creationId="{44C5E6C7-C11E-5261-46E7-4BCFD683E089}"/>
          </ac:spMkLst>
        </pc:spChg>
      </pc:sldChg>
      <pc:sldChg chg="delSp modSp new mod modNotesTx">
        <pc:chgData name="Mina Farmanbar" userId="2a1e0098-5dc4-4049-80c3-9d1d60d2f212" providerId="ADAL" clId="{BC02AEA5-3372-47E2-9A8D-29904437E759}" dt="2024-06-26T18:38:45.839" v="2772" actId="6549"/>
        <pc:sldMkLst>
          <pc:docMk/>
          <pc:sldMk cId="1686468979" sldId="354"/>
        </pc:sldMkLst>
        <pc:spChg chg="mod">
          <ac:chgData name="Mina Farmanbar" userId="2a1e0098-5dc4-4049-80c3-9d1d60d2f212" providerId="ADAL" clId="{BC02AEA5-3372-47E2-9A8D-29904437E759}" dt="2024-06-26T18:38:45.839" v="2772" actId="6549"/>
          <ac:spMkLst>
            <pc:docMk/>
            <pc:sldMk cId="1686468979" sldId="354"/>
            <ac:spMk id="3" creationId="{80939D29-C97B-D432-E583-9D839762975B}"/>
          </ac:spMkLst>
        </pc:spChg>
        <pc:spChg chg="del">
          <ac:chgData name="Mina Farmanbar" userId="2a1e0098-5dc4-4049-80c3-9d1d60d2f212" providerId="ADAL" clId="{BC02AEA5-3372-47E2-9A8D-29904437E759}" dt="2024-06-06T16:17:53.087" v="1445" actId="478"/>
          <ac:spMkLst>
            <pc:docMk/>
            <pc:sldMk cId="1686468979" sldId="354"/>
            <ac:spMk id="4" creationId="{6E075F3D-EA7D-43A5-B7D0-468B5389890D}"/>
          </ac:spMkLst>
        </pc:spChg>
      </pc:sldChg>
      <pc:sldChg chg="addSp delSp modSp add mod ord modNotesTx">
        <pc:chgData name="Mina Farmanbar" userId="2a1e0098-5dc4-4049-80c3-9d1d60d2f212" providerId="ADAL" clId="{BC02AEA5-3372-47E2-9A8D-29904437E759}" dt="2024-06-12T18:16:53.327" v="2082" actId="207"/>
        <pc:sldMkLst>
          <pc:docMk/>
          <pc:sldMk cId="2102323869" sldId="355"/>
        </pc:sldMkLst>
        <pc:spChg chg="mod">
          <ac:chgData name="Mina Farmanbar" userId="2a1e0098-5dc4-4049-80c3-9d1d60d2f212" providerId="ADAL" clId="{BC02AEA5-3372-47E2-9A8D-29904437E759}" dt="2024-06-12T18:16:53.327" v="2082" actId="207"/>
          <ac:spMkLst>
            <pc:docMk/>
            <pc:sldMk cId="2102323869" sldId="355"/>
            <ac:spMk id="4" creationId="{5B931490-C9ED-96C9-F096-E0E231EFE937}"/>
          </ac:spMkLst>
        </pc:spChg>
        <pc:picChg chg="add mod">
          <ac:chgData name="Mina Farmanbar" userId="2a1e0098-5dc4-4049-80c3-9d1d60d2f212" providerId="ADAL" clId="{BC02AEA5-3372-47E2-9A8D-29904437E759}" dt="2024-06-07T09:25:17.913" v="1802" actId="1076"/>
          <ac:picMkLst>
            <pc:docMk/>
            <pc:sldMk cId="2102323869" sldId="355"/>
            <ac:picMk id="3" creationId="{6221A46E-B3F4-508D-88F4-BC2451470060}"/>
          </ac:picMkLst>
        </pc:picChg>
        <pc:picChg chg="del mod">
          <ac:chgData name="Mina Farmanbar" userId="2a1e0098-5dc4-4049-80c3-9d1d60d2f212" providerId="ADAL" clId="{BC02AEA5-3372-47E2-9A8D-29904437E759}" dt="2024-06-07T09:25:08.680" v="1798" actId="478"/>
          <ac:picMkLst>
            <pc:docMk/>
            <pc:sldMk cId="2102323869" sldId="355"/>
            <ac:picMk id="4098" creationId="{3DA736ED-DB3C-1F7F-708A-E5174347C20D}"/>
          </ac:picMkLst>
        </pc:picChg>
      </pc:sldChg>
      <pc:sldChg chg="addSp delSp modSp add mod ord">
        <pc:chgData name="Mina Farmanbar" userId="2a1e0098-5dc4-4049-80c3-9d1d60d2f212" providerId="ADAL" clId="{BC02AEA5-3372-47E2-9A8D-29904437E759}" dt="2024-06-12T18:57:40.061" v="2621" actId="478"/>
        <pc:sldMkLst>
          <pc:docMk/>
          <pc:sldMk cId="3716605773" sldId="356"/>
        </pc:sldMkLst>
        <pc:spChg chg="mod">
          <ac:chgData name="Mina Farmanbar" userId="2a1e0098-5dc4-4049-80c3-9d1d60d2f212" providerId="ADAL" clId="{BC02AEA5-3372-47E2-9A8D-29904437E759}" dt="2024-06-06T16:40:16.742" v="1509" actId="6549"/>
          <ac:spMkLst>
            <pc:docMk/>
            <pc:sldMk cId="3716605773" sldId="356"/>
            <ac:spMk id="4" creationId="{5B931490-C9ED-96C9-F096-E0E231EFE937}"/>
          </ac:spMkLst>
        </pc:spChg>
        <pc:spChg chg="del">
          <ac:chgData name="Mina Farmanbar" userId="2a1e0098-5dc4-4049-80c3-9d1d60d2f212" providerId="ADAL" clId="{BC02AEA5-3372-47E2-9A8D-29904437E759}" dt="2024-06-12T18:57:40.061" v="2621" actId="478"/>
          <ac:spMkLst>
            <pc:docMk/>
            <pc:sldMk cId="3716605773" sldId="356"/>
            <ac:spMk id="6" creationId="{406A5BB2-D05B-64E8-E64B-70EA10C0E316}"/>
          </ac:spMkLst>
        </pc:spChg>
        <pc:spChg chg="add mod">
          <ac:chgData name="Mina Farmanbar" userId="2a1e0098-5dc4-4049-80c3-9d1d60d2f212" providerId="ADAL" clId="{BC02AEA5-3372-47E2-9A8D-29904437E759}" dt="2024-06-12T18:57:40.061" v="2621" actId="478"/>
          <ac:spMkLst>
            <pc:docMk/>
            <pc:sldMk cId="3716605773" sldId="356"/>
            <ac:spMk id="7" creationId="{076263F6-5F71-1593-9798-EDAC52608F7D}"/>
          </ac:spMkLst>
        </pc:spChg>
        <pc:picChg chg="del">
          <ac:chgData name="Mina Farmanbar" userId="2a1e0098-5dc4-4049-80c3-9d1d60d2f212" providerId="ADAL" clId="{BC02AEA5-3372-47E2-9A8D-29904437E759}" dt="2024-06-06T16:15:57.509" v="1439" actId="478"/>
          <ac:picMkLst>
            <pc:docMk/>
            <pc:sldMk cId="3716605773" sldId="356"/>
            <ac:picMk id="4098" creationId="{3DA736ED-DB3C-1F7F-708A-E5174347C20D}"/>
          </ac:picMkLst>
        </pc:picChg>
      </pc:sldChg>
      <pc:sldChg chg="modSp new mod modNotesTx">
        <pc:chgData name="Mina Farmanbar" userId="2a1e0098-5dc4-4049-80c3-9d1d60d2f212" providerId="ADAL" clId="{BC02AEA5-3372-47E2-9A8D-29904437E759}" dt="2024-06-26T18:41:18.811" v="2785" actId="403"/>
        <pc:sldMkLst>
          <pc:docMk/>
          <pc:sldMk cId="2500637391" sldId="357"/>
        </pc:sldMkLst>
        <pc:spChg chg="mod">
          <ac:chgData name="Mina Farmanbar" userId="2a1e0098-5dc4-4049-80c3-9d1d60d2f212" providerId="ADAL" clId="{BC02AEA5-3372-47E2-9A8D-29904437E759}" dt="2024-06-26T18:41:06.544" v="2784" actId="20577"/>
          <ac:spMkLst>
            <pc:docMk/>
            <pc:sldMk cId="2500637391" sldId="357"/>
            <ac:spMk id="2" creationId="{0CA35A2B-A539-F987-77E2-5A03F7F2855E}"/>
          </ac:spMkLst>
        </pc:spChg>
        <pc:spChg chg="mod">
          <ac:chgData name="Mina Farmanbar" userId="2a1e0098-5dc4-4049-80c3-9d1d60d2f212" providerId="ADAL" clId="{BC02AEA5-3372-47E2-9A8D-29904437E759}" dt="2024-06-26T18:41:18.811" v="2785" actId="403"/>
          <ac:spMkLst>
            <pc:docMk/>
            <pc:sldMk cId="2500637391" sldId="357"/>
            <ac:spMk id="3" creationId="{2D63D36B-94E4-0935-B8BA-42B4A716897A}"/>
          </ac:spMkLst>
        </pc:spChg>
      </pc:sldChg>
      <pc:sldChg chg="addSp delSp modSp add mod ord modNotesTx">
        <pc:chgData name="Mina Farmanbar" userId="2a1e0098-5dc4-4049-80c3-9d1d60d2f212" providerId="ADAL" clId="{BC02AEA5-3372-47E2-9A8D-29904437E759}" dt="2024-06-11T22:09:00.591" v="1846" actId="6549"/>
        <pc:sldMkLst>
          <pc:docMk/>
          <pc:sldMk cId="2984171324" sldId="358"/>
        </pc:sldMkLst>
        <pc:spChg chg="del mod">
          <ac:chgData name="Mina Farmanbar" userId="2a1e0098-5dc4-4049-80c3-9d1d60d2f212" providerId="ADAL" clId="{BC02AEA5-3372-47E2-9A8D-29904437E759}" dt="2024-06-06T16:37:12.908" v="1481"/>
          <ac:spMkLst>
            <pc:docMk/>
            <pc:sldMk cId="2984171324" sldId="358"/>
            <ac:spMk id="3" creationId="{336846F5-2F52-8331-FC13-921FAFB22EBC}"/>
          </ac:spMkLst>
        </pc:spChg>
        <pc:spChg chg="add mod">
          <ac:chgData name="Mina Farmanbar" userId="2a1e0098-5dc4-4049-80c3-9d1d60d2f212" providerId="ADAL" clId="{BC02AEA5-3372-47E2-9A8D-29904437E759}" dt="2024-06-07T09:10:34.670" v="1534" actId="20577"/>
          <ac:spMkLst>
            <pc:docMk/>
            <pc:sldMk cId="2984171324" sldId="358"/>
            <ac:spMk id="3" creationId="{96FFCA8A-54CC-4DF8-9F93-F849F2C8E245}"/>
          </ac:spMkLst>
        </pc:spChg>
        <pc:spChg chg="mod">
          <ac:chgData name="Mina Farmanbar" userId="2a1e0098-5dc4-4049-80c3-9d1d60d2f212" providerId="ADAL" clId="{BC02AEA5-3372-47E2-9A8D-29904437E759}" dt="2024-06-07T09:10:11.427" v="1525"/>
          <ac:spMkLst>
            <pc:docMk/>
            <pc:sldMk cId="2984171324" sldId="358"/>
            <ac:spMk id="4" creationId="{5B931490-C9ED-96C9-F096-E0E231EFE937}"/>
          </ac:spMkLst>
        </pc:spChg>
        <pc:spChg chg="mod">
          <ac:chgData name="Mina Farmanbar" userId="2a1e0098-5dc4-4049-80c3-9d1d60d2f212" providerId="ADAL" clId="{BC02AEA5-3372-47E2-9A8D-29904437E759}" dt="2024-06-07T09:10:13.769" v="1527"/>
          <ac:spMkLst>
            <pc:docMk/>
            <pc:sldMk cId="2984171324" sldId="358"/>
            <ac:spMk id="6" creationId="{406A5BB2-D05B-64E8-E64B-70EA10C0E316}"/>
          </ac:spMkLst>
        </pc:spChg>
        <pc:picChg chg="mod">
          <ac:chgData name="Mina Farmanbar" userId="2a1e0098-5dc4-4049-80c3-9d1d60d2f212" providerId="ADAL" clId="{BC02AEA5-3372-47E2-9A8D-29904437E759}" dt="2024-06-06T16:37:25.537" v="1486" actId="1076"/>
          <ac:picMkLst>
            <pc:docMk/>
            <pc:sldMk cId="2984171324" sldId="358"/>
            <ac:picMk id="2050" creationId="{E7560A03-4125-3F69-EE0F-EA7FF39DF39A}"/>
          </ac:picMkLst>
        </pc:picChg>
      </pc:sldChg>
      <pc:sldChg chg="modSp add mod modNotesTx">
        <pc:chgData name="Mina Farmanbar" userId="2a1e0098-5dc4-4049-80c3-9d1d60d2f212" providerId="ADAL" clId="{BC02AEA5-3372-47E2-9A8D-29904437E759}" dt="2024-06-26T19:01:25.043" v="3073"/>
        <pc:sldMkLst>
          <pc:docMk/>
          <pc:sldMk cId="3518625769" sldId="370"/>
        </pc:sldMkLst>
        <pc:spChg chg="mod">
          <ac:chgData name="Mina Farmanbar" userId="2a1e0098-5dc4-4049-80c3-9d1d60d2f212" providerId="ADAL" clId="{BC02AEA5-3372-47E2-9A8D-29904437E759}" dt="2024-06-06T16:35:55.023" v="1476" actId="255"/>
          <ac:spMkLst>
            <pc:docMk/>
            <pc:sldMk cId="3518625769" sldId="370"/>
            <ac:spMk id="2" creationId="{94DB8287-6178-6F17-1E2E-A7D1BE0828BB}"/>
          </ac:spMkLst>
        </pc:spChg>
      </pc:sldChg>
      <pc:sldChg chg="addSp delSp modSp add mod modNotesTx">
        <pc:chgData name="Mina Farmanbar" userId="2a1e0098-5dc4-4049-80c3-9d1d60d2f212" providerId="ADAL" clId="{BC02AEA5-3372-47E2-9A8D-29904437E759}" dt="2024-06-07T09:23:56.789" v="1793" actId="14100"/>
        <pc:sldMkLst>
          <pc:docMk/>
          <pc:sldMk cId="2986174611" sldId="371"/>
        </pc:sldMkLst>
        <pc:spChg chg="mod">
          <ac:chgData name="Mina Farmanbar" userId="2a1e0098-5dc4-4049-80c3-9d1d60d2f212" providerId="ADAL" clId="{BC02AEA5-3372-47E2-9A8D-29904437E759}" dt="2024-06-07T09:17:12.752" v="1627" actId="1076"/>
          <ac:spMkLst>
            <pc:docMk/>
            <pc:sldMk cId="2986174611" sldId="371"/>
            <ac:spMk id="2" creationId="{7F419729-B726-DDEB-B76D-1078FF48E29D}"/>
          </ac:spMkLst>
        </pc:spChg>
        <pc:spChg chg="add mod">
          <ac:chgData name="Mina Farmanbar" userId="2a1e0098-5dc4-4049-80c3-9d1d60d2f212" providerId="ADAL" clId="{BC02AEA5-3372-47E2-9A8D-29904437E759}" dt="2024-06-07T09:17:25.229" v="1628" actId="1076"/>
          <ac:spMkLst>
            <pc:docMk/>
            <pc:sldMk cId="2986174611" sldId="371"/>
            <ac:spMk id="3" creationId="{15622F69-877E-5F85-7379-731C9B499A02}"/>
          </ac:spMkLst>
        </pc:spChg>
        <pc:spChg chg="mod">
          <ac:chgData name="Mina Farmanbar" userId="2a1e0098-5dc4-4049-80c3-9d1d60d2f212" providerId="ADAL" clId="{BC02AEA5-3372-47E2-9A8D-29904437E759}" dt="2024-06-07T09:15:40.633" v="1612" actId="404"/>
          <ac:spMkLst>
            <pc:docMk/>
            <pc:sldMk cId="2986174611" sldId="371"/>
            <ac:spMk id="5" creationId="{5E290CAF-0FCF-DD10-1B03-DDE8BD087432}"/>
          </ac:spMkLst>
        </pc:spChg>
        <pc:spChg chg="mod">
          <ac:chgData name="Mina Farmanbar" userId="2a1e0098-5dc4-4049-80c3-9d1d60d2f212" providerId="ADAL" clId="{BC02AEA5-3372-47E2-9A8D-29904437E759}" dt="2024-06-07T09:17:25.229" v="1628" actId="1076"/>
          <ac:spMkLst>
            <pc:docMk/>
            <pc:sldMk cId="2986174611" sldId="371"/>
            <ac:spMk id="6" creationId="{E9462EEF-94AD-4C20-CB5F-9B35A7864D5B}"/>
          </ac:spMkLst>
        </pc:spChg>
        <pc:spChg chg="mod">
          <ac:chgData name="Mina Farmanbar" userId="2a1e0098-5dc4-4049-80c3-9d1d60d2f212" providerId="ADAL" clId="{BC02AEA5-3372-47E2-9A8D-29904437E759}" dt="2024-06-07T09:17:25.229" v="1628" actId="1076"/>
          <ac:spMkLst>
            <pc:docMk/>
            <pc:sldMk cId="2986174611" sldId="371"/>
            <ac:spMk id="7" creationId="{51AED8BC-8F03-7298-E777-009BE958C035}"/>
          </ac:spMkLst>
        </pc:spChg>
        <pc:spChg chg="mod">
          <ac:chgData name="Mina Farmanbar" userId="2a1e0098-5dc4-4049-80c3-9d1d60d2f212" providerId="ADAL" clId="{BC02AEA5-3372-47E2-9A8D-29904437E759}" dt="2024-06-07T09:17:25.229" v="1628" actId="1076"/>
          <ac:spMkLst>
            <pc:docMk/>
            <pc:sldMk cId="2986174611" sldId="371"/>
            <ac:spMk id="8" creationId="{09ACB594-BF23-87A5-CCDF-5C05C489A6B1}"/>
          </ac:spMkLst>
        </pc:spChg>
        <pc:spChg chg="add mod">
          <ac:chgData name="Mina Farmanbar" userId="2a1e0098-5dc4-4049-80c3-9d1d60d2f212" providerId="ADAL" clId="{BC02AEA5-3372-47E2-9A8D-29904437E759}" dt="2024-06-07T09:20:23.792" v="1683" actId="1076"/>
          <ac:spMkLst>
            <pc:docMk/>
            <pc:sldMk cId="2986174611" sldId="371"/>
            <ac:spMk id="9" creationId="{612094CA-B646-5CEF-5553-96BF136949A3}"/>
          </ac:spMkLst>
        </pc:spChg>
        <pc:spChg chg="add mod">
          <ac:chgData name="Mina Farmanbar" userId="2a1e0098-5dc4-4049-80c3-9d1d60d2f212" providerId="ADAL" clId="{BC02AEA5-3372-47E2-9A8D-29904437E759}" dt="2024-06-07T09:20:20.917" v="1682" actId="1076"/>
          <ac:spMkLst>
            <pc:docMk/>
            <pc:sldMk cId="2986174611" sldId="371"/>
            <ac:spMk id="10" creationId="{50F56B77-31D6-B848-3417-01EDB8954C3E}"/>
          </ac:spMkLst>
        </pc:spChg>
        <pc:spChg chg="add mod">
          <ac:chgData name="Mina Farmanbar" userId="2a1e0098-5dc4-4049-80c3-9d1d60d2f212" providerId="ADAL" clId="{BC02AEA5-3372-47E2-9A8D-29904437E759}" dt="2024-06-07T09:23:51.879" v="1792" actId="6549"/>
          <ac:spMkLst>
            <pc:docMk/>
            <pc:sldMk cId="2986174611" sldId="371"/>
            <ac:spMk id="11" creationId="{823C20D7-28F4-99A6-EA5D-42251A378695}"/>
          </ac:spMkLst>
        </pc:spChg>
        <pc:spChg chg="add mod">
          <ac:chgData name="Mina Farmanbar" userId="2a1e0098-5dc4-4049-80c3-9d1d60d2f212" providerId="ADAL" clId="{BC02AEA5-3372-47E2-9A8D-29904437E759}" dt="2024-06-07T09:23:56.789" v="1793" actId="14100"/>
          <ac:spMkLst>
            <pc:docMk/>
            <pc:sldMk cId="2986174611" sldId="371"/>
            <ac:spMk id="12" creationId="{B0582086-DE93-645F-FA51-82E972D7F99C}"/>
          </ac:spMkLst>
        </pc:spChg>
        <pc:spChg chg="add mod">
          <ac:chgData name="Mina Farmanbar" userId="2a1e0098-5dc4-4049-80c3-9d1d60d2f212" providerId="ADAL" clId="{BC02AEA5-3372-47E2-9A8D-29904437E759}" dt="2024-06-07T09:21:22.052" v="1710" actId="20577"/>
          <ac:spMkLst>
            <pc:docMk/>
            <pc:sldMk cId="2986174611" sldId="371"/>
            <ac:spMk id="13" creationId="{54E56B70-7C96-E5B9-3136-545C6DF2A2CD}"/>
          </ac:spMkLst>
        </pc:spChg>
        <pc:spChg chg="add del mod">
          <ac:chgData name="Mina Farmanbar" userId="2a1e0098-5dc4-4049-80c3-9d1d60d2f212" providerId="ADAL" clId="{BC02AEA5-3372-47E2-9A8D-29904437E759}" dt="2024-06-07T09:17:25.229" v="1628" actId="1076"/>
          <ac:spMkLst>
            <pc:docMk/>
            <pc:sldMk cId="2986174611" sldId="371"/>
            <ac:spMk id="14" creationId="{8BD20499-915A-8095-F268-C568FAE6BCCC}"/>
          </ac:spMkLst>
        </pc:spChg>
        <pc:spChg chg="add mod">
          <ac:chgData name="Mina Farmanbar" userId="2a1e0098-5dc4-4049-80c3-9d1d60d2f212" providerId="ADAL" clId="{BC02AEA5-3372-47E2-9A8D-29904437E759}" dt="2024-06-07T09:23:06.865" v="1790" actId="20577"/>
          <ac:spMkLst>
            <pc:docMk/>
            <pc:sldMk cId="2986174611" sldId="371"/>
            <ac:spMk id="15" creationId="{643F2012-309E-80FD-7B3E-F127B0D2B3DA}"/>
          </ac:spMkLst>
        </pc:spChg>
        <pc:spChg chg="add mod">
          <ac:chgData name="Mina Farmanbar" userId="2a1e0098-5dc4-4049-80c3-9d1d60d2f212" providerId="ADAL" clId="{BC02AEA5-3372-47E2-9A8D-29904437E759}" dt="2024-06-07T09:22:35.024" v="1779" actId="1076"/>
          <ac:spMkLst>
            <pc:docMk/>
            <pc:sldMk cId="2986174611" sldId="371"/>
            <ac:spMk id="16" creationId="{D3D359EE-FBD5-83BA-78BE-6B011E34FBA9}"/>
          </ac:spMkLst>
        </pc:spChg>
        <pc:spChg chg="add mod">
          <ac:chgData name="Mina Farmanbar" userId="2a1e0098-5dc4-4049-80c3-9d1d60d2f212" providerId="ADAL" clId="{BC02AEA5-3372-47E2-9A8D-29904437E759}" dt="2024-06-07T09:22:41.218" v="1787" actId="20577"/>
          <ac:spMkLst>
            <pc:docMk/>
            <pc:sldMk cId="2986174611" sldId="371"/>
            <ac:spMk id="17" creationId="{107D3F93-7514-0F68-5DB7-8CB89863255C}"/>
          </ac:spMkLst>
        </pc:spChg>
        <pc:spChg chg="mod">
          <ac:chgData name="Mina Farmanbar" userId="2a1e0098-5dc4-4049-80c3-9d1d60d2f212" providerId="ADAL" clId="{BC02AEA5-3372-47E2-9A8D-29904437E759}" dt="2024-06-07T09:22:27.678" v="1777" actId="207"/>
          <ac:spMkLst>
            <pc:docMk/>
            <pc:sldMk cId="2986174611" sldId="371"/>
            <ac:spMk id="18" creationId="{994D068F-9FC0-B5A1-36CF-CD8F100BC5DE}"/>
          </ac:spMkLst>
        </pc:spChg>
        <pc:spChg chg="mod">
          <ac:chgData name="Mina Farmanbar" userId="2a1e0098-5dc4-4049-80c3-9d1d60d2f212" providerId="ADAL" clId="{BC02AEA5-3372-47E2-9A8D-29904437E759}" dt="2024-06-07T09:17:25.229" v="1628" actId="1076"/>
          <ac:spMkLst>
            <pc:docMk/>
            <pc:sldMk cId="2986174611" sldId="371"/>
            <ac:spMk id="21" creationId="{ADB4C0DB-01E6-0179-104B-8F325E94A15C}"/>
          </ac:spMkLst>
        </pc:spChg>
      </pc:sldChg>
      <pc:sldChg chg="addSp delSp modSp add mod">
        <pc:chgData name="Mina Farmanbar" userId="2a1e0098-5dc4-4049-80c3-9d1d60d2f212" providerId="ADAL" clId="{BC02AEA5-3372-47E2-9A8D-29904437E759}" dt="2024-06-26T18:41:32.684" v="2788" actId="478"/>
        <pc:sldMkLst>
          <pc:docMk/>
          <pc:sldMk cId="103831023" sldId="372"/>
        </pc:sldMkLst>
        <pc:spChg chg="del">
          <ac:chgData name="Mina Farmanbar" userId="2a1e0098-5dc4-4049-80c3-9d1d60d2f212" providerId="ADAL" clId="{BC02AEA5-3372-47E2-9A8D-29904437E759}" dt="2024-06-12T18:55:55.133" v="2618" actId="478"/>
          <ac:spMkLst>
            <pc:docMk/>
            <pc:sldMk cId="103831023" sldId="372"/>
            <ac:spMk id="2" creationId="{BB1AAC2E-6FAE-206A-9A2B-AD309C8422F7}"/>
          </ac:spMkLst>
        </pc:spChg>
        <pc:spChg chg="del">
          <ac:chgData name="Mina Farmanbar" userId="2a1e0098-5dc4-4049-80c3-9d1d60d2f212" providerId="ADAL" clId="{BC02AEA5-3372-47E2-9A8D-29904437E759}" dt="2024-06-26T00:41:43.249" v="2622"/>
          <ac:spMkLst>
            <pc:docMk/>
            <pc:sldMk cId="103831023" sldId="372"/>
            <ac:spMk id="3" creationId="{510A6AA3-763F-C89B-C877-AA4108EF2CBE}"/>
          </ac:spMkLst>
        </pc:spChg>
        <pc:spChg chg="del">
          <ac:chgData name="Mina Farmanbar" userId="2a1e0098-5dc4-4049-80c3-9d1d60d2f212" providerId="ADAL" clId="{BC02AEA5-3372-47E2-9A8D-29904437E759}" dt="2024-06-26T00:41:53.494" v="2629" actId="478"/>
          <ac:spMkLst>
            <pc:docMk/>
            <pc:sldMk cId="103831023" sldId="372"/>
            <ac:spMk id="4" creationId="{FB965664-F7D8-389C-CFAE-15DB67BEAD63}"/>
          </ac:spMkLst>
        </pc:spChg>
        <pc:spChg chg="add del mod">
          <ac:chgData name="Mina Farmanbar" userId="2a1e0098-5dc4-4049-80c3-9d1d60d2f212" providerId="ADAL" clId="{BC02AEA5-3372-47E2-9A8D-29904437E759}" dt="2024-06-26T18:41:32.684" v="2788" actId="478"/>
          <ac:spMkLst>
            <pc:docMk/>
            <pc:sldMk cId="103831023" sldId="372"/>
            <ac:spMk id="8" creationId="{9823D42E-CB46-3835-3D2D-301355C13BCA}"/>
          </ac:spMkLst>
        </pc:spChg>
        <pc:picChg chg="add mod">
          <ac:chgData name="Mina Farmanbar" userId="2a1e0098-5dc4-4049-80c3-9d1d60d2f212" providerId="ADAL" clId="{BC02AEA5-3372-47E2-9A8D-29904437E759}" dt="2024-06-26T18:41:29.879" v="2787" actId="1076"/>
          <ac:picMkLst>
            <pc:docMk/>
            <pc:sldMk cId="103831023" sldId="372"/>
            <ac:picMk id="6" creationId="{1C7E9A0A-7C62-0C36-80C9-B4946C8B2953}"/>
          </ac:picMkLst>
        </pc:picChg>
        <pc:picChg chg="del mod">
          <ac:chgData name="Mina Farmanbar" userId="2a1e0098-5dc4-4049-80c3-9d1d60d2f212" providerId="ADAL" clId="{BC02AEA5-3372-47E2-9A8D-29904437E759}" dt="2024-06-26T00:41:49.904" v="2627" actId="478"/>
          <ac:picMkLst>
            <pc:docMk/>
            <pc:sldMk cId="103831023" sldId="372"/>
            <ac:picMk id="7" creationId="{F535AE13-6980-5B4F-9864-4533169E50BF}"/>
          </ac:picMkLst>
        </pc:picChg>
      </pc:sldChg>
      <pc:sldChg chg="addSp modSp new del mod modNotesTx">
        <pc:chgData name="Mina Farmanbar" userId="2a1e0098-5dc4-4049-80c3-9d1d60d2f212" providerId="ADAL" clId="{BC02AEA5-3372-47E2-9A8D-29904437E759}" dt="2024-06-12T18:55:39.847" v="2616" actId="2696"/>
        <pc:sldMkLst>
          <pc:docMk/>
          <pc:sldMk cId="1502731489" sldId="372"/>
        </pc:sldMkLst>
        <pc:spChg chg="mod">
          <ac:chgData name="Mina Farmanbar" userId="2a1e0098-5dc4-4049-80c3-9d1d60d2f212" providerId="ADAL" clId="{BC02AEA5-3372-47E2-9A8D-29904437E759}" dt="2024-06-11T22:06:06.261" v="1829"/>
          <ac:spMkLst>
            <pc:docMk/>
            <pc:sldMk cId="1502731489" sldId="372"/>
            <ac:spMk id="2" creationId="{BB1AAC2E-6FAE-206A-9A2B-AD309C8422F7}"/>
          </ac:spMkLst>
        </pc:spChg>
        <pc:picChg chg="add mod">
          <ac:chgData name="Mina Farmanbar" userId="2a1e0098-5dc4-4049-80c3-9d1d60d2f212" providerId="ADAL" clId="{BC02AEA5-3372-47E2-9A8D-29904437E759}" dt="2024-06-11T22:06:08.360" v="1830" actId="1076"/>
          <ac:picMkLst>
            <pc:docMk/>
            <pc:sldMk cId="1502731489" sldId="372"/>
            <ac:picMk id="7" creationId="{F535AE13-6980-5B4F-9864-4533169E50BF}"/>
          </ac:picMkLst>
        </pc:picChg>
      </pc:sldChg>
      <pc:sldChg chg="addSp delSp modSp new mod ord modNotesTx">
        <pc:chgData name="Mina Farmanbar" userId="2a1e0098-5dc4-4049-80c3-9d1d60d2f212" providerId="ADAL" clId="{BC02AEA5-3372-47E2-9A8D-29904437E759}" dt="2024-06-26T18:49:59.910" v="2916" actId="1076"/>
        <pc:sldMkLst>
          <pc:docMk/>
          <pc:sldMk cId="4117172009" sldId="373"/>
        </pc:sldMkLst>
        <pc:spChg chg="del">
          <ac:chgData name="Mina Farmanbar" userId="2a1e0098-5dc4-4049-80c3-9d1d60d2f212" providerId="ADAL" clId="{BC02AEA5-3372-47E2-9A8D-29904437E759}" dt="2024-06-12T18:09:18.912" v="1854"/>
          <ac:spMkLst>
            <pc:docMk/>
            <pc:sldMk cId="4117172009" sldId="373"/>
            <ac:spMk id="3" creationId="{2EBAD5E7-5728-BAB1-358C-053215E454B0}"/>
          </ac:spMkLst>
        </pc:spChg>
        <pc:spChg chg="mod">
          <ac:chgData name="Mina Farmanbar" userId="2a1e0098-5dc4-4049-80c3-9d1d60d2f212" providerId="ADAL" clId="{BC02AEA5-3372-47E2-9A8D-29904437E759}" dt="2024-06-26T18:49:59.910" v="2916" actId="1076"/>
          <ac:spMkLst>
            <pc:docMk/>
            <pc:sldMk cId="4117172009" sldId="373"/>
            <ac:spMk id="4" creationId="{971D2C9F-5AD3-136E-8E30-8D15D75C2DC1}"/>
          </ac:spMkLst>
        </pc:spChg>
        <pc:spChg chg="add mod">
          <ac:chgData name="Mina Farmanbar" userId="2a1e0098-5dc4-4049-80c3-9d1d60d2f212" providerId="ADAL" clId="{BC02AEA5-3372-47E2-9A8D-29904437E759}" dt="2024-06-26T18:49:56.287" v="2915" actId="14100"/>
          <ac:spMkLst>
            <pc:docMk/>
            <pc:sldMk cId="4117172009" sldId="373"/>
            <ac:spMk id="6" creationId="{33F03FB4-1E06-D466-9416-2678B37DD202}"/>
          </ac:spMkLst>
        </pc:spChg>
        <pc:spChg chg="add del mod">
          <ac:chgData name="Mina Farmanbar" userId="2a1e0098-5dc4-4049-80c3-9d1d60d2f212" providerId="ADAL" clId="{BC02AEA5-3372-47E2-9A8D-29904437E759}" dt="2024-06-26T00:42:54.865" v="2638" actId="478"/>
          <ac:spMkLst>
            <pc:docMk/>
            <pc:sldMk cId="4117172009" sldId="373"/>
            <ac:spMk id="7" creationId="{4030097A-F57A-72F6-D8E6-C3A84FB70276}"/>
          </ac:spMkLst>
        </pc:spChg>
        <pc:spChg chg="add del mod">
          <ac:chgData name="Mina Farmanbar" userId="2a1e0098-5dc4-4049-80c3-9d1d60d2f212" providerId="ADAL" clId="{BC02AEA5-3372-47E2-9A8D-29904437E759}" dt="2024-06-26T18:49:43.659" v="2912"/>
          <ac:spMkLst>
            <pc:docMk/>
            <pc:sldMk cId="4117172009" sldId="373"/>
            <ac:spMk id="10" creationId="{5218F30F-DCC7-13D4-701B-AB240D4E39CC}"/>
          </ac:spMkLst>
        </pc:spChg>
        <pc:picChg chg="add del mod">
          <ac:chgData name="Mina Farmanbar" userId="2a1e0098-5dc4-4049-80c3-9d1d60d2f212" providerId="ADAL" clId="{BC02AEA5-3372-47E2-9A8D-29904437E759}" dt="2024-06-26T00:42:11.806" v="2632" actId="478"/>
          <ac:picMkLst>
            <pc:docMk/>
            <pc:sldMk cId="4117172009" sldId="373"/>
            <ac:picMk id="6" creationId="{9959D82F-3476-0627-6E74-55EC6B6EB8D7}"/>
          </ac:picMkLst>
        </pc:picChg>
        <pc:picChg chg="add del mod">
          <ac:chgData name="Mina Farmanbar" userId="2a1e0098-5dc4-4049-80c3-9d1d60d2f212" providerId="ADAL" clId="{BC02AEA5-3372-47E2-9A8D-29904437E759}" dt="2024-06-26T00:43:00.896" v="2643" actId="478"/>
          <ac:picMkLst>
            <pc:docMk/>
            <pc:sldMk cId="4117172009" sldId="373"/>
            <ac:picMk id="8" creationId="{2B61F83C-CACD-4924-EFE7-9A4ADF8E9ECC}"/>
          </ac:picMkLst>
        </pc:picChg>
        <pc:picChg chg="add del mod">
          <ac:chgData name="Mina Farmanbar" userId="2a1e0098-5dc4-4049-80c3-9d1d60d2f212" providerId="ADAL" clId="{BC02AEA5-3372-47E2-9A8D-29904437E759}" dt="2024-06-26T18:44:21.090" v="2800" actId="478"/>
          <ac:picMkLst>
            <pc:docMk/>
            <pc:sldMk cId="4117172009" sldId="373"/>
            <ac:picMk id="9" creationId="{DE24FEF3-15B3-BA9B-C623-91E2100BF785}"/>
          </ac:picMkLst>
        </pc:picChg>
        <pc:picChg chg="add mod">
          <ac:chgData name="Mina Farmanbar" userId="2a1e0098-5dc4-4049-80c3-9d1d60d2f212" providerId="ADAL" clId="{BC02AEA5-3372-47E2-9A8D-29904437E759}" dt="2024-06-26T18:49:51.900" v="2914" actId="1076"/>
          <ac:picMkLst>
            <pc:docMk/>
            <pc:sldMk cId="4117172009" sldId="373"/>
            <ac:picMk id="12" creationId="{8A3D64A9-429D-6ED1-D844-AC0152AE9E5A}"/>
          </ac:picMkLst>
        </pc:picChg>
      </pc:sldChg>
      <pc:sldChg chg="addSp modSp new mod">
        <pc:chgData name="Mina Farmanbar" userId="2a1e0098-5dc4-4049-80c3-9d1d60d2f212" providerId="ADAL" clId="{BC02AEA5-3372-47E2-9A8D-29904437E759}" dt="2024-06-26T18:51:27.030" v="2922" actId="113"/>
        <pc:sldMkLst>
          <pc:docMk/>
          <pc:sldMk cId="1632376775" sldId="374"/>
        </pc:sldMkLst>
        <pc:spChg chg="mod">
          <ac:chgData name="Mina Farmanbar" userId="2a1e0098-5dc4-4049-80c3-9d1d60d2f212" providerId="ADAL" clId="{BC02AEA5-3372-47E2-9A8D-29904437E759}" dt="2024-06-12T18:18:25.385" v="2087"/>
          <ac:spMkLst>
            <pc:docMk/>
            <pc:sldMk cId="1632376775" sldId="374"/>
            <ac:spMk id="2" creationId="{DD7AD053-E4E8-A88E-C54B-E9BD2F2B6182}"/>
          </ac:spMkLst>
        </pc:spChg>
        <pc:spChg chg="add mod">
          <ac:chgData name="Mina Farmanbar" userId="2a1e0098-5dc4-4049-80c3-9d1d60d2f212" providerId="ADAL" clId="{BC02AEA5-3372-47E2-9A8D-29904437E759}" dt="2024-06-26T18:51:27.030" v="2922" actId="113"/>
          <ac:spMkLst>
            <pc:docMk/>
            <pc:sldMk cId="1632376775" sldId="374"/>
            <ac:spMk id="7" creationId="{742956FD-EB06-393F-3BAC-7D0CFF808E91}"/>
          </ac:spMkLst>
        </pc:spChg>
        <pc:picChg chg="add mod">
          <ac:chgData name="Mina Farmanbar" userId="2a1e0098-5dc4-4049-80c3-9d1d60d2f212" providerId="ADAL" clId="{BC02AEA5-3372-47E2-9A8D-29904437E759}" dt="2024-06-26T18:51:02.138" v="2918" actId="1076"/>
          <ac:picMkLst>
            <pc:docMk/>
            <pc:sldMk cId="1632376775" sldId="374"/>
            <ac:picMk id="1026" creationId="{9E4B2FE6-59C8-F346-6646-E993C7FBB621}"/>
          </ac:picMkLst>
        </pc:picChg>
      </pc:sldChg>
      <pc:sldChg chg="delSp modSp new mod modNotesTx">
        <pc:chgData name="Mina Farmanbar" userId="2a1e0098-5dc4-4049-80c3-9d1d60d2f212" providerId="ADAL" clId="{BC02AEA5-3372-47E2-9A8D-29904437E759}" dt="2024-06-26T18:52:38.136" v="2931" actId="14100"/>
        <pc:sldMkLst>
          <pc:docMk/>
          <pc:sldMk cId="3877283041" sldId="375"/>
        </pc:sldMkLst>
        <pc:spChg chg="mod">
          <ac:chgData name="Mina Farmanbar" userId="2a1e0098-5dc4-4049-80c3-9d1d60d2f212" providerId="ADAL" clId="{BC02AEA5-3372-47E2-9A8D-29904437E759}" dt="2024-06-26T18:52:38.136" v="2931" actId="14100"/>
          <ac:spMkLst>
            <pc:docMk/>
            <pc:sldMk cId="3877283041" sldId="375"/>
            <ac:spMk id="3" creationId="{84FEE271-5C8B-2E25-2047-128408E947A2}"/>
          </ac:spMkLst>
        </pc:spChg>
        <pc:spChg chg="del">
          <ac:chgData name="Mina Farmanbar" userId="2a1e0098-5dc4-4049-80c3-9d1d60d2f212" providerId="ADAL" clId="{BC02AEA5-3372-47E2-9A8D-29904437E759}" dt="2024-06-12T18:20:18.503" v="2105" actId="478"/>
          <ac:spMkLst>
            <pc:docMk/>
            <pc:sldMk cId="3877283041" sldId="375"/>
            <ac:spMk id="4" creationId="{896EA284-8B74-EB40-AD21-72EC464C5949}"/>
          </ac:spMkLst>
        </pc:spChg>
      </pc:sldChg>
      <pc:sldChg chg="delSp modSp new mod modNotesTx">
        <pc:chgData name="Mina Farmanbar" userId="2a1e0098-5dc4-4049-80c3-9d1d60d2f212" providerId="ADAL" clId="{BC02AEA5-3372-47E2-9A8D-29904437E759}" dt="2024-06-26T18:53:01.054" v="2935" actId="403"/>
        <pc:sldMkLst>
          <pc:docMk/>
          <pc:sldMk cId="984345923" sldId="376"/>
        </pc:sldMkLst>
        <pc:spChg chg="mod">
          <ac:chgData name="Mina Farmanbar" userId="2a1e0098-5dc4-4049-80c3-9d1d60d2f212" providerId="ADAL" clId="{BC02AEA5-3372-47E2-9A8D-29904437E759}" dt="2024-06-26T18:53:01.054" v="2935" actId="403"/>
          <ac:spMkLst>
            <pc:docMk/>
            <pc:sldMk cId="984345923" sldId="376"/>
            <ac:spMk id="3" creationId="{E11DD822-98B5-CD4D-AD3A-DDCE65512C4F}"/>
          </ac:spMkLst>
        </pc:spChg>
        <pc:spChg chg="del">
          <ac:chgData name="Mina Farmanbar" userId="2a1e0098-5dc4-4049-80c3-9d1d60d2f212" providerId="ADAL" clId="{BC02AEA5-3372-47E2-9A8D-29904437E759}" dt="2024-06-12T18:23:34.096" v="2154" actId="478"/>
          <ac:spMkLst>
            <pc:docMk/>
            <pc:sldMk cId="984345923" sldId="376"/>
            <ac:spMk id="4" creationId="{75AAEB61-9091-0197-10BF-D4F9F874A107}"/>
          </ac:spMkLst>
        </pc:spChg>
      </pc:sldChg>
      <pc:sldChg chg="addSp delSp modSp new mod modNotesTx">
        <pc:chgData name="Mina Farmanbar" userId="2a1e0098-5dc4-4049-80c3-9d1d60d2f212" providerId="ADAL" clId="{BC02AEA5-3372-47E2-9A8D-29904437E759}" dt="2024-06-26T18:54:29.882" v="2954" actId="6549"/>
        <pc:sldMkLst>
          <pc:docMk/>
          <pc:sldMk cId="3502115618" sldId="377"/>
        </pc:sldMkLst>
        <pc:spChg chg="del">
          <ac:chgData name="Mina Farmanbar" userId="2a1e0098-5dc4-4049-80c3-9d1d60d2f212" providerId="ADAL" clId="{BC02AEA5-3372-47E2-9A8D-29904437E759}" dt="2024-06-26T00:44:23.704" v="2645"/>
          <ac:spMkLst>
            <pc:docMk/>
            <pc:sldMk cId="3502115618" sldId="377"/>
            <ac:spMk id="3" creationId="{06088441-D7A3-8F1D-525F-D59EB41D1496}"/>
          </ac:spMkLst>
        </pc:spChg>
        <pc:spChg chg="del mod">
          <ac:chgData name="Mina Farmanbar" userId="2a1e0098-5dc4-4049-80c3-9d1d60d2f212" providerId="ADAL" clId="{BC02AEA5-3372-47E2-9A8D-29904437E759}" dt="2024-06-26T18:54:02.457" v="2947" actId="478"/>
          <ac:spMkLst>
            <pc:docMk/>
            <pc:sldMk cId="3502115618" sldId="377"/>
            <ac:spMk id="4" creationId="{E00510F6-E838-73E9-12C6-DF8B65F8FBAB}"/>
          </ac:spMkLst>
        </pc:spChg>
        <pc:spChg chg="add mod">
          <ac:chgData name="Mina Farmanbar" userId="2a1e0098-5dc4-4049-80c3-9d1d60d2f212" providerId="ADAL" clId="{BC02AEA5-3372-47E2-9A8D-29904437E759}" dt="2024-06-26T18:54:29.882" v="2954" actId="6549"/>
          <ac:spMkLst>
            <pc:docMk/>
            <pc:sldMk cId="3502115618" sldId="377"/>
            <ac:spMk id="6" creationId="{0A3DC528-32B6-933C-0322-9AF2D3E5CC9F}"/>
          </ac:spMkLst>
        </pc:spChg>
        <pc:spChg chg="add mod">
          <ac:chgData name="Mina Farmanbar" userId="2a1e0098-5dc4-4049-80c3-9d1d60d2f212" providerId="ADAL" clId="{BC02AEA5-3372-47E2-9A8D-29904437E759}" dt="2024-06-26T18:54:02.457" v="2947" actId="478"/>
          <ac:spMkLst>
            <pc:docMk/>
            <pc:sldMk cId="3502115618" sldId="377"/>
            <ac:spMk id="9" creationId="{531831C5-D9AD-336C-9896-75C78AF12120}"/>
          </ac:spMkLst>
        </pc:spChg>
        <pc:picChg chg="add del mod">
          <ac:chgData name="Mina Farmanbar" userId="2a1e0098-5dc4-4049-80c3-9d1d60d2f212" providerId="ADAL" clId="{BC02AEA5-3372-47E2-9A8D-29904437E759}" dt="2024-06-26T00:44:26.152" v="2648" actId="478"/>
          <ac:picMkLst>
            <pc:docMk/>
            <pc:sldMk cId="3502115618" sldId="377"/>
            <ac:picMk id="7" creationId="{3CA22B05-03D9-D5AD-0561-4754D9D1C824}"/>
          </ac:picMkLst>
        </pc:picChg>
        <pc:picChg chg="add mod">
          <ac:chgData name="Mina Farmanbar" userId="2a1e0098-5dc4-4049-80c3-9d1d60d2f212" providerId="ADAL" clId="{BC02AEA5-3372-47E2-9A8D-29904437E759}" dt="2024-06-26T18:54:07.587" v="2949" actId="1076"/>
          <ac:picMkLst>
            <pc:docMk/>
            <pc:sldMk cId="3502115618" sldId="377"/>
            <ac:picMk id="8" creationId="{21390344-3260-3913-F42C-06636C733390}"/>
          </ac:picMkLst>
        </pc:picChg>
      </pc:sldChg>
      <pc:sldChg chg="addSp delSp modSp add mod ord modNotesTx">
        <pc:chgData name="Mina Farmanbar" userId="2a1e0098-5dc4-4049-80c3-9d1d60d2f212" providerId="ADAL" clId="{BC02AEA5-3372-47E2-9A8D-29904437E759}" dt="2024-06-26T18:56:54.920" v="2989" actId="1076"/>
        <pc:sldMkLst>
          <pc:docMk/>
          <pc:sldMk cId="1263564426" sldId="378"/>
        </pc:sldMkLst>
        <pc:spChg chg="del mod">
          <ac:chgData name="Mina Farmanbar" userId="2a1e0098-5dc4-4049-80c3-9d1d60d2f212" providerId="ADAL" clId="{BC02AEA5-3372-47E2-9A8D-29904437E759}" dt="2024-06-12T18:37:53.476" v="2348" actId="478"/>
          <ac:spMkLst>
            <pc:docMk/>
            <pc:sldMk cId="1263564426" sldId="378"/>
            <ac:spMk id="3" creationId="{06088441-D7A3-8F1D-525F-D59EB41D1496}"/>
          </ac:spMkLst>
        </pc:spChg>
        <pc:spChg chg="mod">
          <ac:chgData name="Mina Farmanbar" userId="2a1e0098-5dc4-4049-80c3-9d1d60d2f212" providerId="ADAL" clId="{BC02AEA5-3372-47E2-9A8D-29904437E759}" dt="2024-06-26T18:56:53.282" v="2988" actId="14100"/>
          <ac:spMkLst>
            <pc:docMk/>
            <pc:sldMk cId="1263564426" sldId="378"/>
            <ac:spMk id="4" creationId="{E00510F6-E838-73E9-12C6-DF8B65F8FBAB}"/>
          </ac:spMkLst>
        </pc:spChg>
        <pc:picChg chg="add mod">
          <ac:chgData name="Mina Farmanbar" userId="2a1e0098-5dc4-4049-80c3-9d1d60d2f212" providerId="ADAL" clId="{BC02AEA5-3372-47E2-9A8D-29904437E759}" dt="2024-06-26T00:44:51.982" v="2658"/>
          <ac:picMkLst>
            <pc:docMk/>
            <pc:sldMk cId="1263564426" sldId="378"/>
            <ac:picMk id="6" creationId="{303E4847-C296-90CD-5A97-3AA270DC2E39}"/>
          </ac:picMkLst>
        </pc:picChg>
        <pc:picChg chg="add del mod">
          <ac:chgData name="Mina Farmanbar" userId="2a1e0098-5dc4-4049-80c3-9d1d60d2f212" providerId="ADAL" clId="{BC02AEA5-3372-47E2-9A8D-29904437E759}" dt="2024-06-26T00:45:01.328" v="2661" actId="478"/>
          <ac:picMkLst>
            <pc:docMk/>
            <pc:sldMk cId="1263564426" sldId="378"/>
            <ac:picMk id="7" creationId="{3CA22B05-03D9-D5AD-0561-4754D9D1C824}"/>
          </ac:picMkLst>
        </pc:picChg>
        <pc:picChg chg="add mod">
          <ac:chgData name="Mina Farmanbar" userId="2a1e0098-5dc4-4049-80c3-9d1d60d2f212" providerId="ADAL" clId="{BC02AEA5-3372-47E2-9A8D-29904437E759}" dt="2024-06-26T18:56:54.920" v="2989" actId="1076"/>
          <ac:picMkLst>
            <pc:docMk/>
            <pc:sldMk cId="1263564426" sldId="378"/>
            <ac:picMk id="8" creationId="{6CA9B9B0-0E87-C536-B135-8AEB39808740}"/>
          </ac:picMkLst>
        </pc:picChg>
      </pc:sldChg>
      <pc:sldChg chg="addSp delSp modSp new mod modNotesTx">
        <pc:chgData name="Mina Farmanbar" userId="2a1e0098-5dc4-4049-80c3-9d1d60d2f212" providerId="ADAL" clId="{BC02AEA5-3372-47E2-9A8D-29904437E759}" dt="2024-06-26T18:58:14.980" v="3018"/>
        <pc:sldMkLst>
          <pc:docMk/>
          <pc:sldMk cId="2333847859" sldId="379"/>
        </pc:sldMkLst>
        <pc:spChg chg="del">
          <ac:chgData name="Mina Farmanbar" userId="2a1e0098-5dc4-4049-80c3-9d1d60d2f212" providerId="ADAL" clId="{BC02AEA5-3372-47E2-9A8D-29904437E759}" dt="2024-06-12T18:47:25.977" v="2549" actId="22"/>
          <ac:spMkLst>
            <pc:docMk/>
            <pc:sldMk cId="2333847859" sldId="379"/>
            <ac:spMk id="3" creationId="{2D20BF8D-F6D8-38D8-08B7-EC020534B254}"/>
          </ac:spMkLst>
        </pc:spChg>
        <pc:spChg chg="mod">
          <ac:chgData name="Mina Farmanbar" userId="2a1e0098-5dc4-4049-80c3-9d1d60d2f212" providerId="ADAL" clId="{BC02AEA5-3372-47E2-9A8D-29904437E759}" dt="2024-06-26T18:58:14.980" v="3018"/>
          <ac:spMkLst>
            <pc:docMk/>
            <pc:sldMk cId="2333847859" sldId="379"/>
            <ac:spMk id="4" creationId="{BC52BCC2-719E-C900-2611-D9DC4A1681C9}"/>
          </ac:spMkLst>
        </pc:spChg>
        <pc:spChg chg="add del mod">
          <ac:chgData name="Mina Farmanbar" userId="2a1e0098-5dc4-4049-80c3-9d1d60d2f212" providerId="ADAL" clId="{BC02AEA5-3372-47E2-9A8D-29904437E759}" dt="2024-06-26T00:45:45.542" v="2670" actId="478"/>
          <ac:spMkLst>
            <pc:docMk/>
            <pc:sldMk cId="2333847859" sldId="379"/>
            <ac:spMk id="9" creationId="{DC26D818-D735-A5FB-39AF-09F07AF276B7}"/>
          </ac:spMkLst>
        </pc:spChg>
        <pc:picChg chg="add mod">
          <ac:chgData name="Mina Farmanbar" userId="2a1e0098-5dc4-4049-80c3-9d1d60d2f212" providerId="ADAL" clId="{BC02AEA5-3372-47E2-9A8D-29904437E759}" dt="2024-06-26T18:57:33.148" v="2993" actId="1076"/>
          <ac:picMkLst>
            <pc:docMk/>
            <pc:sldMk cId="2333847859" sldId="379"/>
            <ac:picMk id="6" creationId="{6E28BD7E-335E-97B3-8F96-1FBAB991AD60}"/>
          </ac:picMkLst>
        </pc:picChg>
        <pc:picChg chg="add del mod ord">
          <ac:chgData name="Mina Farmanbar" userId="2a1e0098-5dc4-4049-80c3-9d1d60d2f212" providerId="ADAL" clId="{BC02AEA5-3372-47E2-9A8D-29904437E759}" dt="2024-06-26T00:45:42.064" v="2668" actId="478"/>
          <ac:picMkLst>
            <pc:docMk/>
            <pc:sldMk cId="2333847859" sldId="379"/>
            <ac:picMk id="7" creationId="{5CD08BA4-9D98-C5A7-3487-9A65037894A6}"/>
          </ac:picMkLst>
        </pc:picChg>
      </pc:sldChg>
      <pc:sldChg chg="addSp modSp add mod ord">
        <pc:chgData name="Mina Farmanbar" userId="2a1e0098-5dc4-4049-80c3-9d1d60d2f212" providerId="ADAL" clId="{BC02AEA5-3372-47E2-9A8D-29904437E759}" dt="2024-06-26T18:32:51.868" v="2739" actId="27636"/>
        <pc:sldMkLst>
          <pc:docMk/>
          <pc:sldMk cId="1552856461" sldId="380"/>
        </pc:sldMkLst>
        <pc:spChg chg="mod">
          <ac:chgData name="Mina Farmanbar" userId="2a1e0098-5dc4-4049-80c3-9d1d60d2f212" providerId="ADAL" clId="{BC02AEA5-3372-47E2-9A8D-29904437E759}" dt="2024-06-26T18:32:51.868" v="2739" actId="27636"/>
          <ac:spMkLst>
            <pc:docMk/>
            <pc:sldMk cId="1552856461" sldId="380"/>
            <ac:spMk id="4" creationId="{5B931490-C9ED-96C9-F096-E0E231EFE937}"/>
          </ac:spMkLst>
        </pc:spChg>
        <pc:picChg chg="add mod">
          <ac:chgData name="Mina Farmanbar" userId="2a1e0098-5dc4-4049-80c3-9d1d60d2f212" providerId="ADAL" clId="{BC02AEA5-3372-47E2-9A8D-29904437E759}" dt="2024-06-26T18:32:35.841" v="2737" actId="1076"/>
          <ac:picMkLst>
            <pc:docMk/>
            <pc:sldMk cId="1552856461" sldId="380"/>
            <ac:picMk id="2050" creationId="{8E498C06-E496-6AC5-4C06-3563DFF1761C}"/>
          </ac:picMkLst>
        </pc:picChg>
      </pc:sldChg>
      <pc:sldChg chg="add del ord">
        <pc:chgData name="Mina Farmanbar" userId="2a1e0098-5dc4-4049-80c3-9d1d60d2f212" providerId="ADAL" clId="{BC02AEA5-3372-47E2-9A8D-29904437E759}" dt="2024-06-26T18:25:16.911" v="2693" actId="47"/>
        <pc:sldMkLst>
          <pc:docMk/>
          <pc:sldMk cId="911560830" sldId="381"/>
        </pc:sldMkLst>
      </pc:sldChg>
      <pc:sldMasterChg chg="delSldLayout modSldLayout">
        <pc:chgData name="Mina Farmanbar" userId="2a1e0098-5dc4-4049-80c3-9d1d60d2f212" providerId="ADAL" clId="{BC02AEA5-3372-47E2-9A8D-29904437E759}" dt="2024-06-06T14:14:09.540" v="1178" actId="478"/>
        <pc:sldMasterMkLst>
          <pc:docMk/>
          <pc:sldMasterMk cId="1788353970" sldId="2147483648"/>
        </pc:sldMasterMkLst>
        <pc:sldLayoutChg chg="delSp mod">
          <pc:chgData name="Mina Farmanbar" userId="2a1e0098-5dc4-4049-80c3-9d1d60d2f212" providerId="ADAL" clId="{BC02AEA5-3372-47E2-9A8D-29904437E759}" dt="2024-06-06T14:14:09.540" v="1178" actId="478"/>
          <pc:sldLayoutMkLst>
            <pc:docMk/>
            <pc:sldMasterMk cId="1788353970" sldId="2147483648"/>
            <pc:sldLayoutMk cId="2916498579" sldId="2147483649"/>
          </pc:sldLayoutMkLst>
          <pc:grpChg chg="del">
            <ac:chgData name="Mina Farmanbar" userId="2a1e0098-5dc4-4049-80c3-9d1d60d2f212" providerId="ADAL" clId="{BC02AEA5-3372-47E2-9A8D-29904437E759}" dt="2024-06-06T14:14:09.540" v="1178" actId="478"/>
            <ac:grpSpMkLst>
              <pc:docMk/>
              <pc:sldMasterMk cId="1788353970" sldId="2147483648"/>
              <pc:sldLayoutMk cId="2916498579" sldId="2147483649"/>
              <ac:grpSpMk id="7" creationId="{13537B6D-42A5-F449-2691-321A167F7C08}"/>
            </ac:grpSpMkLst>
          </pc:grpChg>
        </pc:sldLayoutChg>
        <pc:sldLayoutChg chg="delSp mod">
          <pc:chgData name="Mina Farmanbar" userId="2a1e0098-5dc4-4049-80c3-9d1d60d2f212" providerId="ADAL" clId="{BC02AEA5-3372-47E2-9A8D-29904437E759}" dt="2024-06-06T14:14:07.079" v="1177" actId="478"/>
          <pc:sldLayoutMkLst>
            <pc:docMk/>
            <pc:sldMasterMk cId="1788353970" sldId="2147483648"/>
            <pc:sldLayoutMk cId="2782271272" sldId="2147483650"/>
          </pc:sldLayoutMkLst>
          <pc:grpChg chg="del">
            <ac:chgData name="Mina Farmanbar" userId="2a1e0098-5dc4-4049-80c3-9d1d60d2f212" providerId="ADAL" clId="{BC02AEA5-3372-47E2-9A8D-29904437E759}" dt="2024-06-06T14:14:07.079" v="1177" actId="478"/>
            <ac:grpSpMkLst>
              <pc:docMk/>
              <pc:sldMasterMk cId="1788353970" sldId="2147483648"/>
              <pc:sldLayoutMk cId="2782271272" sldId="2147483650"/>
              <ac:grpSpMk id="13" creationId="{AC10D125-AB73-D276-4947-94204736A30D}"/>
            </ac:grpSpMkLst>
          </pc:grpChg>
        </pc:sldLayoutChg>
        <pc:sldLayoutChg chg="delSp mod">
          <pc:chgData name="Mina Farmanbar" userId="2a1e0098-5dc4-4049-80c3-9d1d60d2f212" providerId="ADAL" clId="{BC02AEA5-3372-47E2-9A8D-29904437E759}" dt="2024-06-06T14:14:00.908" v="1175" actId="478"/>
          <pc:sldLayoutMkLst>
            <pc:docMk/>
            <pc:sldMasterMk cId="1788353970" sldId="2147483648"/>
            <pc:sldLayoutMk cId="3190945164" sldId="2147483661"/>
          </pc:sldLayoutMkLst>
          <pc:grpChg chg="del">
            <ac:chgData name="Mina Farmanbar" userId="2a1e0098-5dc4-4049-80c3-9d1d60d2f212" providerId="ADAL" clId="{BC02AEA5-3372-47E2-9A8D-29904437E759}" dt="2024-06-06T14:14:00.908" v="1175" actId="478"/>
            <ac:grpSpMkLst>
              <pc:docMk/>
              <pc:sldMasterMk cId="1788353970" sldId="2147483648"/>
              <pc:sldLayoutMk cId="3190945164" sldId="2147483661"/>
              <ac:grpSpMk id="9" creationId="{ABA2A58C-57B7-834C-8F5C-3299322411B1}"/>
            </ac:grpSpMkLst>
          </pc:grpChg>
        </pc:sldLayoutChg>
        <pc:sldLayoutChg chg="delSp mod">
          <pc:chgData name="Mina Farmanbar" userId="2a1e0098-5dc4-4049-80c3-9d1d60d2f212" providerId="ADAL" clId="{BC02AEA5-3372-47E2-9A8D-29904437E759}" dt="2024-06-06T14:14:03.118" v="1176" actId="478"/>
          <pc:sldLayoutMkLst>
            <pc:docMk/>
            <pc:sldMasterMk cId="1788353970" sldId="2147483648"/>
            <pc:sldLayoutMk cId="2544706900" sldId="2147483666"/>
          </pc:sldLayoutMkLst>
          <pc:grpChg chg="del">
            <ac:chgData name="Mina Farmanbar" userId="2a1e0098-5dc4-4049-80c3-9d1d60d2f212" providerId="ADAL" clId="{BC02AEA5-3372-47E2-9A8D-29904437E759}" dt="2024-06-06T14:14:03.118" v="1176" actId="478"/>
            <ac:grpSpMkLst>
              <pc:docMk/>
              <pc:sldMasterMk cId="1788353970" sldId="2147483648"/>
              <pc:sldLayoutMk cId="2544706900" sldId="2147483666"/>
              <ac:grpSpMk id="5" creationId="{78AD52EA-B01E-8D38-D87A-BF7EB5B58A82}"/>
            </ac:grpSpMkLst>
          </pc:grpChg>
        </pc:sldLayoutChg>
        <pc:sldLayoutChg chg="delSp mod">
          <pc:chgData name="Mina Farmanbar" userId="2a1e0098-5dc4-4049-80c3-9d1d60d2f212" providerId="ADAL" clId="{BC02AEA5-3372-47E2-9A8D-29904437E759}" dt="2024-06-06T14:13:55.608" v="1173" actId="478"/>
          <pc:sldLayoutMkLst>
            <pc:docMk/>
            <pc:sldMasterMk cId="1788353970" sldId="2147483648"/>
            <pc:sldLayoutMk cId="767843504" sldId="2147483668"/>
          </pc:sldLayoutMkLst>
          <pc:spChg chg="del">
            <ac:chgData name="Mina Farmanbar" userId="2a1e0098-5dc4-4049-80c3-9d1d60d2f212" providerId="ADAL" clId="{BC02AEA5-3372-47E2-9A8D-29904437E759}" dt="2024-06-06T14:13:54.241" v="1172" actId="478"/>
            <ac:spMkLst>
              <pc:docMk/>
              <pc:sldMasterMk cId="1788353970" sldId="2147483648"/>
              <pc:sldLayoutMk cId="767843504" sldId="2147483668"/>
              <ac:spMk id="4" creationId="{6A7F6A3F-E1DD-A246-9A6D-5F9B18BA2588}"/>
            </ac:spMkLst>
          </pc:spChg>
          <pc:grpChg chg="del">
            <ac:chgData name="Mina Farmanbar" userId="2a1e0098-5dc4-4049-80c3-9d1d60d2f212" providerId="ADAL" clId="{BC02AEA5-3372-47E2-9A8D-29904437E759}" dt="2024-06-06T14:13:55.608" v="1173" actId="478"/>
            <ac:grpSpMkLst>
              <pc:docMk/>
              <pc:sldMasterMk cId="1788353970" sldId="2147483648"/>
              <pc:sldLayoutMk cId="767843504" sldId="2147483668"/>
              <ac:grpSpMk id="16" creationId="{14DB56B5-5DD7-95E3-52B2-EDC4B3F13058}"/>
            </ac:grpSpMkLst>
          </pc:grpChg>
        </pc:sldLayoutChg>
        <pc:sldLayoutChg chg="delSp mod">
          <pc:chgData name="Mina Farmanbar" userId="2a1e0098-5dc4-4049-80c3-9d1d60d2f212" providerId="ADAL" clId="{BC02AEA5-3372-47E2-9A8D-29904437E759}" dt="2024-06-06T14:13:58.042" v="1174" actId="478"/>
          <pc:sldLayoutMkLst>
            <pc:docMk/>
            <pc:sldMasterMk cId="1788353970" sldId="2147483648"/>
            <pc:sldLayoutMk cId="525656170" sldId="2147483676"/>
          </pc:sldLayoutMkLst>
          <pc:grpChg chg="del">
            <ac:chgData name="Mina Farmanbar" userId="2a1e0098-5dc4-4049-80c3-9d1d60d2f212" providerId="ADAL" clId="{BC02AEA5-3372-47E2-9A8D-29904437E759}" dt="2024-06-06T14:13:58.042" v="1174" actId="478"/>
            <ac:grpSpMkLst>
              <pc:docMk/>
              <pc:sldMasterMk cId="1788353970" sldId="2147483648"/>
              <pc:sldLayoutMk cId="525656170" sldId="2147483676"/>
              <ac:grpSpMk id="14" creationId="{79F46B00-4AE8-52A2-6926-FC2F5DD1FAD4}"/>
            </ac:grpSpMkLst>
          </pc:grpChg>
        </pc:sldLayoutChg>
        <pc:sldLayoutChg chg="del">
          <pc:chgData name="Mina Farmanbar" userId="2a1e0098-5dc4-4049-80c3-9d1d60d2f212" providerId="ADAL" clId="{BC02AEA5-3372-47E2-9A8D-29904437E759}" dt="2024-05-20T21:09:40.166" v="1121" actId="47"/>
          <pc:sldLayoutMkLst>
            <pc:docMk/>
            <pc:sldMasterMk cId="1788353970" sldId="2147483648"/>
            <pc:sldLayoutMk cId="1827098551" sldId="2147483677"/>
          </pc:sldLayoutMkLst>
        </pc:sldLayoutChg>
      </pc:sldMasterChg>
    </pc:docChg>
  </pc:docChgLst>
  <pc:docChgLst>
    <pc:chgData name="Mina Farmanbar" userId="2a1e0098-5dc4-4049-80c3-9d1d60d2f212" providerId="ADAL" clId="{E6882A50-34E0-4AE7-A91D-37A6B2901DD8}"/>
    <pc:docChg chg="custSel modSld sldOrd">
      <pc:chgData name="Mina Farmanbar" userId="2a1e0098-5dc4-4049-80c3-9d1d60d2f212" providerId="ADAL" clId="{E6882A50-34E0-4AE7-A91D-37A6B2901DD8}" dt="2024-05-20T15:45:39.043" v="38" actId="20577"/>
      <pc:docMkLst>
        <pc:docMk/>
      </pc:docMkLst>
      <pc:sldChg chg="modSp mod">
        <pc:chgData name="Mina Farmanbar" userId="2a1e0098-5dc4-4049-80c3-9d1d60d2f212" providerId="ADAL" clId="{E6882A50-34E0-4AE7-A91D-37A6B2901DD8}" dt="2024-05-20T15:45:02.728" v="33" actId="6549"/>
        <pc:sldMkLst>
          <pc:docMk/>
          <pc:sldMk cId="431343812" sldId="308"/>
        </pc:sldMkLst>
        <pc:spChg chg="mod">
          <ac:chgData name="Mina Farmanbar" userId="2a1e0098-5dc4-4049-80c3-9d1d60d2f212" providerId="ADAL" clId="{E6882A50-34E0-4AE7-A91D-37A6B2901DD8}" dt="2024-05-20T15:45:02.728" v="33" actId="6549"/>
          <ac:spMkLst>
            <pc:docMk/>
            <pc:sldMk cId="431343812" sldId="308"/>
            <ac:spMk id="3" creationId="{C39C7012-E888-7C63-D532-E98EF48AADFF}"/>
          </ac:spMkLst>
        </pc:spChg>
      </pc:sldChg>
      <pc:sldChg chg="modSp mod modNotesTx">
        <pc:chgData name="Mina Farmanbar" userId="2a1e0098-5dc4-4049-80c3-9d1d60d2f212" providerId="ADAL" clId="{E6882A50-34E0-4AE7-A91D-37A6B2901DD8}" dt="2024-05-20T14:26:18.933" v="2"/>
        <pc:sldMkLst>
          <pc:docMk/>
          <pc:sldMk cId="758298228" sldId="310"/>
        </pc:sldMkLst>
        <pc:spChg chg="mod">
          <ac:chgData name="Mina Farmanbar" userId="2a1e0098-5dc4-4049-80c3-9d1d60d2f212" providerId="ADAL" clId="{E6882A50-34E0-4AE7-A91D-37A6B2901DD8}" dt="2024-05-20T14:25:28.197" v="1" actId="20577"/>
          <ac:spMkLst>
            <pc:docMk/>
            <pc:sldMk cId="758298228" sldId="310"/>
            <ac:spMk id="4" creationId="{5B931490-C9ED-96C9-F096-E0E231EFE937}"/>
          </ac:spMkLst>
        </pc:spChg>
      </pc:sldChg>
      <pc:sldChg chg="modSp mod modNotesTx">
        <pc:chgData name="Mina Farmanbar" userId="2a1e0098-5dc4-4049-80c3-9d1d60d2f212" providerId="ADAL" clId="{E6882A50-34E0-4AE7-A91D-37A6B2901DD8}" dt="2024-05-20T15:29:37.369" v="28" actId="20577"/>
        <pc:sldMkLst>
          <pc:docMk/>
          <pc:sldMk cId="2733305281" sldId="311"/>
        </pc:sldMkLst>
        <pc:spChg chg="mod">
          <ac:chgData name="Mina Farmanbar" userId="2a1e0098-5dc4-4049-80c3-9d1d60d2f212" providerId="ADAL" clId="{E6882A50-34E0-4AE7-A91D-37A6B2901DD8}" dt="2024-05-20T15:29:37.369" v="28" actId="20577"/>
          <ac:spMkLst>
            <pc:docMk/>
            <pc:sldMk cId="2733305281" sldId="311"/>
            <ac:spMk id="3" creationId="{AACA951C-3CAE-B9BB-DDE9-6E5FBF4E56A2}"/>
          </ac:spMkLst>
        </pc:spChg>
        <pc:picChg chg="mod">
          <ac:chgData name="Mina Farmanbar" userId="2a1e0098-5dc4-4049-80c3-9d1d60d2f212" providerId="ADAL" clId="{E6882A50-34E0-4AE7-A91D-37A6B2901DD8}" dt="2024-05-20T15:27:42.030" v="16" actId="1076"/>
          <ac:picMkLst>
            <pc:docMk/>
            <pc:sldMk cId="2733305281" sldId="311"/>
            <ac:picMk id="5" creationId="{69C71625-7A25-043B-1AE3-44D90941FB4E}"/>
          </ac:picMkLst>
        </pc:picChg>
      </pc:sldChg>
      <pc:sldChg chg="modSp mod">
        <pc:chgData name="Mina Farmanbar" userId="2a1e0098-5dc4-4049-80c3-9d1d60d2f212" providerId="ADAL" clId="{E6882A50-34E0-4AE7-A91D-37A6B2901DD8}" dt="2024-05-20T15:30:24.865" v="32" actId="1076"/>
        <pc:sldMkLst>
          <pc:docMk/>
          <pc:sldMk cId="2016723359" sldId="312"/>
        </pc:sldMkLst>
        <pc:spChg chg="mod">
          <ac:chgData name="Mina Farmanbar" userId="2a1e0098-5dc4-4049-80c3-9d1d60d2f212" providerId="ADAL" clId="{E6882A50-34E0-4AE7-A91D-37A6B2901DD8}" dt="2024-05-20T15:30:16.981" v="31" actId="27636"/>
          <ac:spMkLst>
            <pc:docMk/>
            <pc:sldMk cId="2016723359" sldId="312"/>
            <ac:spMk id="3" creationId="{D1455C0B-19FB-954B-532A-0A68CAC4E0E4}"/>
          </ac:spMkLst>
        </pc:spChg>
        <pc:picChg chg="mod">
          <ac:chgData name="Mina Farmanbar" userId="2a1e0098-5dc4-4049-80c3-9d1d60d2f212" providerId="ADAL" clId="{E6882A50-34E0-4AE7-A91D-37A6B2901DD8}" dt="2024-05-20T15:30:24.865" v="32" actId="1076"/>
          <ac:picMkLst>
            <pc:docMk/>
            <pc:sldMk cId="2016723359" sldId="312"/>
            <ac:picMk id="1026" creationId="{EF8AF857-4901-B199-0B3F-B846F39A534B}"/>
          </ac:picMkLst>
        </pc:picChg>
      </pc:sldChg>
      <pc:sldChg chg="ord">
        <pc:chgData name="Mina Farmanbar" userId="2a1e0098-5dc4-4049-80c3-9d1d60d2f212" providerId="ADAL" clId="{E6882A50-34E0-4AE7-A91D-37A6B2901DD8}" dt="2024-05-20T14:26:30.120" v="4"/>
        <pc:sldMkLst>
          <pc:docMk/>
          <pc:sldMk cId="4098863389" sldId="317"/>
        </pc:sldMkLst>
      </pc:sldChg>
      <pc:sldChg chg="modNotesTx">
        <pc:chgData name="Mina Farmanbar" userId="2a1e0098-5dc4-4049-80c3-9d1d60d2f212" providerId="ADAL" clId="{E6882A50-34E0-4AE7-A91D-37A6B2901DD8}" dt="2024-05-20T14:27:17.143" v="5" actId="6549"/>
        <pc:sldMkLst>
          <pc:docMk/>
          <pc:sldMk cId="2052168869" sldId="318"/>
        </pc:sldMkLst>
      </pc:sldChg>
      <pc:sldChg chg="modSp mod">
        <pc:chgData name="Mina Farmanbar" userId="2a1e0098-5dc4-4049-80c3-9d1d60d2f212" providerId="ADAL" clId="{E6882A50-34E0-4AE7-A91D-37A6B2901DD8}" dt="2024-05-20T15:45:39.043" v="38" actId="20577"/>
        <pc:sldMkLst>
          <pc:docMk/>
          <pc:sldMk cId="2965242730" sldId="322"/>
        </pc:sldMkLst>
        <pc:spChg chg="mod">
          <ac:chgData name="Mina Farmanbar" userId="2a1e0098-5dc4-4049-80c3-9d1d60d2f212" providerId="ADAL" clId="{E6882A50-34E0-4AE7-A91D-37A6B2901DD8}" dt="2024-05-20T15:45:39.043" v="38" actId="20577"/>
          <ac:spMkLst>
            <pc:docMk/>
            <pc:sldMk cId="2965242730" sldId="322"/>
            <ac:spMk id="7" creationId="{EC22E4FF-FD0E-D651-B072-D053392F7A6D}"/>
          </ac:spMkLst>
        </pc:spChg>
      </pc:sldChg>
    </pc:docChg>
  </pc:docChgLst>
  <pc:docChgLst>
    <pc:chgData name="Mina Farmanbar" userId="2a1e0098-5dc4-4049-80c3-9d1d60d2f212" providerId="ADAL" clId="{972F5DF6-07E5-42C9-ADA8-1CF612F8120E}"/>
    <pc:docChg chg="undo redo custSel addSld delSld modSld sldOrd">
      <pc:chgData name="Mina Farmanbar" userId="2a1e0098-5dc4-4049-80c3-9d1d60d2f212" providerId="ADAL" clId="{972F5DF6-07E5-42C9-ADA8-1CF612F8120E}" dt="2024-04-29T11:55:04.915" v="2888" actId="1076"/>
      <pc:docMkLst>
        <pc:docMk/>
      </pc:docMkLst>
      <pc:sldChg chg="addSp modSp mod modNotesTx">
        <pc:chgData name="Mina Farmanbar" userId="2a1e0098-5dc4-4049-80c3-9d1d60d2f212" providerId="ADAL" clId="{972F5DF6-07E5-42C9-ADA8-1CF612F8120E}" dt="2024-04-29T11:48:14.519" v="2801" actId="20577"/>
        <pc:sldMkLst>
          <pc:docMk/>
          <pc:sldMk cId="2259308896" sldId="256"/>
        </pc:sldMkLst>
        <pc:spChg chg="mod">
          <ac:chgData name="Mina Farmanbar" userId="2a1e0098-5dc4-4049-80c3-9d1d60d2f212" providerId="ADAL" clId="{972F5DF6-07E5-42C9-ADA8-1CF612F8120E}" dt="2024-04-29T11:48:14.519" v="2801" actId="20577"/>
          <ac:spMkLst>
            <pc:docMk/>
            <pc:sldMk cId="2259308896" sldId="256"/>
            <ac:spMk id="2" creationId="{51DF3D98-3C30-4CFC-8643-C81E829C8C25}"/>
          </ac:spMkLst>
        </pc:spChg>
        <pc:spChg chg="add mod">
          <ac:chgData name="Mina Farmanbar" userId="2a1e0098-5dc4-4049-80c3-9d1d60d2f212" providerId="ADAL" clId="{972F5DF6-07E5-42C9-ADA8-1CF612F8120E}" dt="2024-04-24T09:56:50.530" v="293" actId="1076"/>
          <ac:spMkLst>
            <pc:docMk/>
            <pc:sldMk cId="2259308896" sldId="256"/>
            <ac:spMk id="4" creationId="{124717A2-CD93-4505-83F7-3924B726DA95}"/>
          </ac:spMkLst>
        </pc:spChg>
      </pc:sldChg>
      <pc:sldChg chg="del ord">
        <pc:chgData name="Mina Farmanbar" userId="2a1e0098-5dc4-4049-80c3-9d1d60d2f212" providerId="ADAL" clId="{972F5DF6-07E5-42C9-ADA8-1CF612F8120E}" dt="2024-04-24T09:54:17.907" v="286" actId="47"/>
        <pc:sldMkLst>
          <pc:docMk/>
          <pc:sldMk cId="1325608595" sldId="257"/>
        </pc:sldMkLst>
      </pc:sldChg>
      <pc:sldChg chg="modSp mod">
        <pc:chgData name="Mina Farmanbar" userId="2a1e0098-5dc4-4049-80c3-9d1d60d2f212" providerId="ADAL" clId="{972F5DF6-07E5-42C9-ADA8-1CF612F8120E}" dt="2024-04-23T13:28:11.608" v="38" actId="403"/>
        <pc:sldMkLst>
          <pc:docMk/>
          <pc:sldMk cId="3662677160" sldId="286"/>
        </pc:sldMkLst>
        <pc:spChg chg="mod">
          <ac:chgData name="Mina Farmanbar" userId="2a1e0098-5dc4-4049-80c3-9d1d60d2f212" providerId="ADAL" clId="{972F5DF6-07E5-42C9-ADA8-1CF612F8120E}" dt="2024-04-23T13:28:11.608" v="38" actId="403"/>
          <ac:spMkLst>
            <pc:docMk/>
            <pc:sldMk cId="3662677160" sldId="286"/>
            <ac:spMk id="2" creationId="{6F148DD4-4828-CE87-0C5C-42BE175E8DA5}"/>
          </ac:spMkLst>
        </pc:spChg>
      </pc:sldChg>
      <pc:sldChg chg="del">
        <pc:chgData name="Mina Farmanbar" userId="2a1e0098-5dc4-4049-80c3-9d1d60d2f212" providerId="ADAL" clId="{972F5DF6-07E5-42C9-ADA8-1CF612F8120E}" dt="2024-04-24T09:54:17.907" v="286" actId="47"/>
        <pc:sldMkLst>
          <pc:docMk/>
          <pc:sldMk cId="779750606" sldId="288"/>
        </pc:sldMkLst>
      </pc:sldChg>
      <pc:sldChg chg="del">
        <pc:chgData name="Mina Farmanbar" userId="2a1e0098-5dc4-4049-80c3-9d1d60d2f212" providerId="ADAL" clId="{972F5DF6-07E5-42C9-ADA8-1CF612F8120E}" dt="2024-04-24T09:54:17.907" v="286" actId="47"/>
        <pc:sldMkLst>
          <pc:docMk/>
          <pc:sldMk cId="2529338794" sldId="289"/>
        </pc:sldMkLst>
      </pc:sldChg>
      <pc:sldChg chg="del">
        <pc:chgData name="Mina Farmanbar" userId="2a1e0098-5dc4-4049-80c3-9d1d60d2f212" providerId="ADAL" clId="{972F5DF6-07E5-42C9-ADA8-1CF612F8120E}" dt="2024-04-24T09:54:17.907" v="286" actId="47"/>
        <pc:sldMkLst>
          <pc:docMk/>
          <pc:sldMk cId="2652102883" sldId="291"/>
        </pc:sldMkLst>
      </pc:sldChg>
      <pc:sldChg chg="del">
        <pc:chgData name="Mina Farmanbar" userId="2a1e0098-5dc4-4049-80c3-9d1d60d2f212" providerId="ADAL" clId="{972F5DF6-07E5-42C9-ADA8-1CF612F8120E}" dt="2024-04-24T09:54:17.907" v="286" actId="47"/>
        <pc:sldMkLst>
          <pc:docMk/>
          <pc:sldMk cId="362649583" sldId="292"/>
        </pc:sldMkLst>
      </pc:sldChg>
      <pc:sldChg chg="addSp delSp modSp add del mod ord">
        <pc:chgData name="Mina Farmanbar" userId="2a1e0098-5dc4-4049-80c3-9d1d60d2f212" providerId="ADAL" clId="{972F5DF6-07E5-42C9-ADA8-1CF612F8120E}" dt="2024-04-25T12:43:59.006" v="1460" actId="1076"/>
        <pc:sldMkLst>
          <pc:docMk/>
          <pc:sldMk cId="853261029" sldId="294"/>
        </pc:sldMkLst>
        <pc:spChg chg="mod">
          <ac:chgData name="Mina Farmanbar" userId="2a1e0098-5dc4-4049-80c3-9d1d60d2f212" providerId="ADAL" clId="{972F5DF6-07E5-42C9-ADA8-1CF612F8120E}" dt="2024-04-25T12:15:09.395" v="951" actId="20577"/>
          <ac:spMkLst>
            <pc:docMk/>
            <pc:sldMk cId="853261029" sldId="294"/>
            <ac:spMk id="2" creationId="{97DC00FF-6B42-7D84-7831-AACC4E189E93}"/>
          </ac:spMkLst>
        </pc:spChg>
        <pc:spChg chg="mod">
          <ac:chgData name="Mina Farmanbar" userId="2a1e0098-5dc4-4049-80c3-9d1d60d2f212" providerId="ADAL" clId="{972F5DF6-07E5-42C9-ADA8-1CF612F8120E}" dt="2024-04-25T12:43:20.624" v="1448" actId="1076"/>
          <ac:spMkLst>
            <pc:docMk/>
            <pc:sldMk cId="853261029" sldId="294"/>
            <ac:spMk id="4" creationId="{DE5C7B5A-A5C3-15D4-DF71-B692D28942FC}"/>
          </ac:spMkLst>
        </pc:spChg>
        <pc:spChg chg="add del mod">
          <ac:chgData name="Mina Farmanbar" userId="2a1e0098-5dc4-4049-80c3-9d1d60d2f212" providerId="ADAL" clId="{972F5DF6-07E5-42C9-ADA8-1CF612F8120E}" dt="2024-04-25T12:40:13.473" v="1397" actId="478"/>
          <ac:spMkLst>
            <pc:docMk/>
            <pc:sldMk cId="853261029" sldId="294"/>
            <ac:spMk id="5" creationId="{47351F41-EDC4-6D3F-25A2-DA75B57F2232}"/>
          </ac:spMkLst>
        </pc:spChg>
        <pc:spChg chg="add del mod">
          <ac:chgData name="Mina Farmanbar" userId="2a1e0098-5dc4-4049-80c3-9d1d60d2f212" providerId="ADAL" clId="{972F5DF6-07E5-42C9-ADA8-1CF612F8120E}" dt="2024-04-24T09:39:16.901" v="118" actId="478"/>
          <ac:spMkLst>
            <pc:docMk/>
            <pc:sldMk cId="853261029" sldId="294"/>
            <ac:spMk id="5" creationId="{B935BDE2-05B9-6644-299E-8C8575F541B8}"/>
          </ac:spMkLst>
        </pc:spChg>
        <pc:spChg chg="add mod">
          <ac:chgData name="Mina Farmanbar" userId="2a1e0098-5dc4-4049-80c3-9d1d60d2f212" providerId="ADAL" clId="{972F5DF6-07E5-42C9-ADA8-1CF612F8120E}" dt="2024-04-25T12:43:34.583" v="1451" actId="1076"/>
          <ac:spMkLst>
            <pc:docMk/>
            <pc:sldMk cId="853261029" sldId="294"/>
            <ac:spMk id="7" creationId="{C86DB698-24E7-14DC-B369-BBFACC8303E3}"/>
          </ac:spMkLst>
        </pc:spChg>
        <pc:spChg chg="add mod">
          <ac:chgData name="Mina Farmanbar" userId="2a1e0098-5dc4-4049-80c3-9d1d60d2f212" providerId="ADAL" clId="{972F5DF6-07E5-42C9-ADA8-1CF612F8120E}" dt="2024-04-25T12:43:48.848" v="1458" actId="113"/>
          <ac:spMkLst>
            <pc:docMk/>
            <pc:sldMk cId="853261029" sldId="294"/>
            <ac:spMk id="10" creationId="{AE57E670-DDFE-5581-E210-2485AA4F991E}"/>
          </ac:spMkLst>
        </pc:spChg>
        <pc:spChg chg="add mod">
          <ac:chgData name="Mina Farmanbar" userId="2a1e0098-5dc4-4049-80c3-9d1d60d2f212" providerId="ADAL" clId="{972F5DF6-07E5-42C9-ADA8-1CF612F8120E}" dt="2024-04-25T12:43:52.733" v="1459" actId="113"/>
          <ac:spMkLst>
            <pc:docMk/>
            <pc:sldMk cId="853261029" sldId="294"/>
            <ac:spMk id="11" creationId="{5E4026EA-684F-703C-CF1C-D77F25DE4A94}"/>
          </ac:spMkLst>
        </pc:spChg>
        <pc:picChg chg="add mod">
          <ac:chgData name="Mina Farmanbar" userId="2a1e0098-5dc4-4049-80c3-9d1d60d2f212" providerId="ADAL" clId="{972F5DF6-07E5-42C9-ADA8-1CF612F8120E}" dt="2024-04-25T12:43:59.006" v="1460" actId="1076"/>
          <ac:picMkLst>
            <pc:docMk/>
            <pc:sldMk cId="853261029" sldId="294"/>
            <ac:picMk id="8" creationId="{3C5D48F5-D207-5036-9ECA-694C6CD66B7F}"/>
          </ac:picMkLst>
        </pc:picChg>
        <pc:picChg chg="del">
          <ac:chgData name="Mina Farmanbar" userId="2a1e0098-5dc4-4049-80c3-9d1d60d2f212" providerId="ADAL" clId="{972F5DF6-07E5-42C9-ADA8-1CF612F8120E}" dt="2024-04-24T09:39:14.395" v="117" actId="478"/>
          <ac:picMkLst>
            <pc:docMk/>
            <pc:sldMk cId="853261029" sldId="294"/>
            <ac:picMk id="7170" creationId="{A8914D7F-3B2E-5FDF-98D9-8430166D0354}"/>
          </ac:picMkLst>
        </pc:picChg>
      </pc:sldChg>
      <pc:sldChg chg="del">
        <pc:chgData name="Mina Farmanbar" userId="2a1e0098-5dc4-4049-80c3-9d1d60d2f212" providerId="ADAL" clId="{972F5DF6-07E5-42C9-ADA8-1CF612F8120E}" dt="2024-04-24T09:54:17.907" v="286" actId="47"/>
        <pc:sldMkLst>
          <pc:docMk/>
          <pc:sldMk cId="907915534" sldId="295"/>
        </pc:sldMkLst>
      </pc:sldChg>
      <pc:sldChg chg="modSp mod ord">
        <pc:chgData name="Mina Farmanbar" userId="2a1e0098-5dc4-4049-80c3-9d1d60d2f212" providerId="ADAL" clId="{972F5DF6-07E5-42C9-ADA8-1CF612F8120E}" dt="2024-04-24T09:47:44.396" v="237" actId="20577"/>
        <pc:sldMkLst>
          <pc:docMk/>
          <pc:sldMk cId="1609673525" sldId="296"/>
        </pc:sldMkLst>
        <pc:spChg chg="mod">
          <ac:chgData name="Mina Farmanbar" userId="2a1e0098-5dc4-4049-80c3-9d1d60d2f212" providerId="ADAL" clId="{972F5DF6-07E5-42C9-ADA8-1CF612F8120E}" dt="2024-04-24T09:47:44.396" v="237" actId="20577"/>
          <ac:spMkLst>
            <pc:docMk/>
            <pc:sldMk cId="1609673525" sldId="296"/>
            <ac:spMk id="5" creationId="{67BB04B7-47A4-741B-59E0-F0E6F2126E8F}"/>
          </ac:spMkLst>
        </pc:spChg>
      </pc:sldChg>
      <pc:sldChg chg="del">
        <pc:chgData name="Mina Farmanbar" userId="2a1e0098-5dc4-4049-80c3-9d1d60d2f212" providerId="ADAL" clId="{972F5DF6-07E5-42C9-ADA8-1CF612F8120E}" dt="2024-04-24T09:54:17.907" v="286" actId="47"/>
        <pc:sldMkLst>
          <pc:docMk/>
          <pc:sldMk cId="4117153350" sldId="297"/>
        </pc:sldMkLst>
      </pc:sldChg>
      <pc:sldChg chg="del">
        <pc:chgData name="Mina Farmanbar" userId="2a1e0098-5dc4-4049-80c3-9d1d60d2f212" providerId="ADAL" clId="{972F5DF6-07E5-42C9-ADA8-1CF612F8120E}" dt="2024-04-24T09:54:17.907" v="286" actId="47"/>
        <pc:sldMkLst>
          <pc:docMk/>
          <pc:sldMk cId="1678163377" sldId="298"/>
        </pc:sldMkLst>
      </pc:sldChg>
      <pc:sldChg chg="addSp delSp modSp mod">
        <pc:chgData name="Mina Farmanbar" userId="2a1e0098-5dc4-4049-80c3-9d1d60d2f212" providerId="ADAL" clId="{972F5DF6-07E5-42C9-ADA8-1CF612F8120E}" dt="2024-04-25T11:07:22.762" v="528" actId="478"/>
        <pc:sldMkLst>
          <pc:docMk/>
          <pc:sldMk cId="398082021" sldId="299"/>
        </pc:sldMkLst>
        <pc:spChg chg="mod">
          <ac:chgData name="Mina Farmanbar" userId="2a1e0098-5dc4-4049-80c3-9d1d60d2f212" providerId="ADAL" clId="{972F5DF6-07E5-42C9-ADA8-1CF612F8120E}" dt="2024-04-24T09:52:44.487" v="271" actId="1076"/>
          <ac:spMkLst>
            <pc:docMk/>
            <pc:sldMk cId="398082021" sldId="299"/>
            <ac:spMk id="4" creationId="{5B931490-C9ED-96C9-F096-E0E231EFE937}"/>
          </ac:spMkLst>
        </pc:spChg>
        <pc:spChg chg="add mod">
          <ac:chgData name="Mina Farmanbar" userId="2a1e0098-5dc4-4049-80c3-9d1d60d2f212" providerId="ADAL" clId="{972F5DF6-07E5-42C9-ADA8-1CF612F8120E}" dt="2024-04-24T09:49:39.081" v="248" actId="1076"/>
          <ac:spMkLst>
            <pc:docMk/>
            <pc:sldMk cId="398082021" sldId="299"/>
            <ac:spMk id="7" creationId="{A06EBDCF-F7B7-DADC-0118-E0C542C35A65}"/>
          </ac:spMkLst>
        </pc:spChg>
        <pc:spChg chg="del">
          <ac:chgData name="Mina Farmanbar" userId="2a1e0098-5dc4-4049-80c3-9d1d60d2f212" providerId="ADAL" clId="{972F5DF6-07E5-42C9-ADA8-1CF612F8120E}" dt="2024-04-25T11:07:22.762" v="528" actId="478"/>
          <ac:spMkLst>
            <pc:docMk/>
            <pc:sldMk cId="398082021" sldId="299"/>
            <ac:spMk id="2063" creationId="{98929033-E00B-9A53-2E0B-B687DA987A58}"/>
          </ac:spMkLst>
        </pc:spChg>
      </pc:sldChg>
      <pc:sldChg chg="modSp mod">
        <pc:chgData name="Mina Farmanbar" userId="2a1e0098-5dc4-4049-80c3-9d1d60d2f212" providerId="ADAL" clId="{972F5DF6-07E5-42C9-ADA8-1CF612F8120E}" dt="2024-04-23T13:27:49.943" v="29" actId="403"/>
        <pc:sldMkLst>
          <pc:docMk/>
          <pc:sldMk cId="1935031985" sldId="300"/>
        </pc:sldMkLst>
        <pc:spChg chg="mod">
          <ac:chgData name="Mina Farmanbar" userId="2a1e0098-5dc4-4049-80c3-9d1d60d2f212" providerId="ADAL" clId="{972F5DF6-07E5-42C9-ADA8-1CF612F8120E}" dt="2024-04-23T13:27:49.943" v="29" actId="403"/>
          <ac:spMkLst>
            <pc:docMk/>
            <pc:sldMk cId="1935031985" sldId="300"/>
            <ac:spMk id="3" creationId="{AACA951C-3CAE-B9BB-DDE9-6E5FBF4E56A2}"/>
          </ac:spMkLst>
        </pc:spChg>
      </pc:sldChg>
      <pc:sldChg chg="modNotesTx">
        <pc:chgData name="Mina Farmanbar" userId="2a1e0098-5dc4-4049-80c3-9d1d60d2f212" providerId="ADAL" clId="{972F5DF6-07E5-42C9-ADA8-1CF612F8120E}" dt="2024-04-25T12:03:44.378" v="829" actId="6549"/>
        <pc:sldMkLst>
          <pc:docMk/>
          <pc:sldMk cId="2918494102" sldId="301"/>
        </pc:sldMkLst>
      </pc:sldChg>
      <pc:sldChg chg="modSp mod">
        <pc:chgData name="Mina Farmanbar" userId="2a1e0098-5dc4-4049-80c3-9d1d60d2f212" providerId="ADAL" clId="{972F5DF6-07E5-42C9-ADA8-1CF612F8120E}" dt="2024-04-29T11:49:07.594" v="2807" actId="1076"/>
        <pc:sldMkLst>
          <pc:docMk/>
          <pc:sldMk cId="4257503363" sldId="302"/>
        </pc:sldMkLst>
        <pc:spChg chg="mod">
          <ac:chgData name="Mina Farmanbar" userId="2a1e0098-5dc4-4049-80c3-9d1d60d2f212" providerId="ADAL" clId="{972F5DF6-07E5-42C9-ADA8-1CF612F8120E}" dt="2024-04-29T11:49:07.594" v="2807" actId="1076"/>
          <ac:spMkLst>
            <pc:docMk/>
            <pc:sldMk cId="4257503363" sldId="302"/>
            <ac:spMk id="2" creationId="{EB08DA0E-A56C-0E13-702B-B747709D2DC5}"/>
          </ac:spMkLst>
        </pc:spChg>
      </pc:sldChg>
      <pc:sldChg chg="addSp delSp modSp mod">
        <pc:chgData name="Mina Farmanbar" userId="2a1e0098-5dc4-4049-80c3-9d1d60d2f212" providerId="ADAL" clId="{972F5DF6-07E5-42C9-ADA8-1CF612F8120E}" dt="2024-04-29T11:43:35.556" v="2775"/>
        <pc:sldMkLst>
          <pc:docMk/>
          <pc:sldMk cId="1120413187" sldId="303"/>
        </pc:sldMkLst>
        <pc:spChg chg="mod">
          <ac:chgData name="Mina Farmanbar" userId="2a1e0098-5dc4-4049-80c3-9d1d60d2f212" providerId="ADAL" clId="{972F5DF6-07E5-42C9-ADA8-1CF612F8120E}" dt="2024-04-29T11:43:35.556" v="2775"/>
          <ac:spMkLst>
            <pc:docMk/>
            <pc:sldMk cId="1120413187" sldId="303"/>
            <ac:spMk id="2" creationId="{659F4C07-7DD2-16E8-F4B7-398E3E677C8B}"/>
          </ac:spMkLst>
        </pc:spChg>
        <pc:spChg chg="del">
          <ac:chgData name="Mina Farmanbar" userId="2a1e0098-5dc4-4049-80c3-9d1d60d2f212" providerId="ADAL" clId="{972F5DF6-07E5-42C9-ADA8-1CF612F8120E}" dt="2024-04-23T13:30:20.780" v="41"/>
          <ac:spMkLst>
            <pc:docMk/>
            <pc:sldMk cId="1120413187" sldId="303"/>
            <ac:spMk id="3" creationId="{F01FFE83-97DC-467B-A924-AD2DA4DB7F2E}"/>
          </ac:spMkLst>
        </pc:spChg>
        <pc:spChg chg="mod">
          <ac:chgData name="Mina Farmanbar" userId="2a1e0098-5dc4-4049-80c3-9d1d60d2f212" providerId="ADAL" clId="{972F5DF6-07E5-42C9-ADA8-1CF612F8120E}" dt="2024-04-24T09:51:01.780" v="251" actId="1076"/>
          <ac:spMkLst>
            <pc:docMk/>
            <pc:sldMk cId="1120413187" sldId="303"/>
            <ac:spMk id="4" creationId="{AA818794-2E7E-A974-1F32-8838D2C07227}"/>
          </ac:spMkLst>
        </pc:spChg>
        <pc:picChg chg="add mod">
          <ac:chgData name="Mina Farmanbar" userId="2a1e0098-5dc4-4049-80c3-9d1d60d2f212" providerId="ADAL" clId="{972F5DF6-07E5-42C9-ADA8-1CF612F8120E}" dt="2024-04-24T09:51:21.546" v="260" actId="1076"/>
          <ac:picMkLst>
            <pc:docMk/>
            <pc:sldMk cId="1120413187" sldId="303"/>
            <ac:picMk id="10242" creationId="{6456BAF4-9D01-D0CF-A87A-F9445F3231C4}"/>
          </ac:picMkLst>
        </pc:picChg>
        <pc:picChg chg="add mod">
          <ac:chgData name="Mina Farmanbar" userId="2a1e0098-5dc4-4049-80c3-9d1d60d2f212" providerId="ADAL" clId="{972F5DF6-07E5-42C9-ADA8-1CF612F8120E}" dt="2024-04-24T09:51:22.937" v="261" actId="1076"/>
          <ac:picMkLst>
            <pc:docMk/>
            <pc:sldMk cId="1120413187" sldId="303"/>
            <ac:picMk id="10244" creationId="{06F7ADF7-347C-3775-3A1D-DFB0AB222876}"/>
          </ac:picMkLst>
        </pc:picChg>
        <pc:picChg chg="add mod">
          <ac:chgData name="Mina Farmanbar" userId="2a1e0098-5dc4-4049-80c3-9d1d60d2f212" providerId="ADAL" clId="{972F5DF6-07E5-42C9-ADA8-1CF612F8120E}" dt="2024-04-24T09:51:19.315" v="259" actId="1076"/>
          <ac:picMkLst>
            <pc:docMk/>
            <pc:sldMk cId="1120413187" sldId="303"/>
            <ac:picMk id="10246" creationId="{FBC58E48-6DAD-2ECA-9C65-67B8DB8182C2}"/>
          </ac:picMkLst>
        </pc:picChg>
        <pc:picChg chg="add mod">
          <ac:chgData name="Mina Farmanbar" userId="2a1e0098-5dc4-4049-80c3-9d1d60d2f212" providerId="ADAL" clId="{972F5DF6-07E5-42C9-ADA8-1CF612F8120E}" dt="2024-04-24T09:51:31.208" v="264" actId="1076"/>
          <ac:picMkLst>
            <pc:docMk/>
            <pc:sldMk cId="1120413187" sldId="303"/>
            <ac:picMk id="10248" creationId="{CBBB8696-8055-2729-5296-278721F7D508}"/>
          </ac:picMkLst>
        </pc:picChg>
        <pc:picChg chg="add mod">
          <ac:chgData name="Mina Farmanbar" userId="2a1e0098-5dc4-4049-80c3-9d1d60d2f212" providerId="ADAL" clId="{972F5DF6-07E5-42C9-ADA8-1CF612F8120E}" dt="2024-04-24T09:51:17.366" v="258" actId="1076"/>
          <ac:picMkLst>
            <pc:docMk/>
            <pc:sldMk cId="1120413187" sldId="303"/>
            <ac:picMk id="10250" creationId="{E884BBB5-BC2B-837E-C409-759F33815C85}"/>
          </ac:picMkLst>
        </pc:picChg>
        <pc:picChg chg="add mod">
          <ac:chgData name="Mina Farmanbar" userId="2a1e0098-5dc4-4049-80c3-9d1d60d2f212" providerId="ADAL" clId="{972F5DF6-07E5-42C9-ADA8-1CF612F8120E}" dt="2024-04-24T09:51:04.445" v="252" actId="1076"/>
          <ac:picMkLst>
            <pc:docMk/>
            <pc:sldMk cId="1120413187" sldId="303"/>
            <ac:picMk id="10252" creationId="{A63EF46B-AAE9-CC1B-38E3-575AC5F2FB1F}"/>
          </ac:picMkLst>
        </pc:picChg>
      </pc:sldChg>
      <pc:sldChg chg="addSp delSp modSp mod">
        <pc:chgData name="Mina Farmanbar" userId="2a1e0098-5dc4-4049-80c3-9d1d60d2f212" providerId="ADAL" clId="{972F5DF6-07E5-42C9-ADA8-1CF612F8120E}" dt="2024-04-23T13:25:40.815" v="8" actId="20577"/>
        <pc:sldMkLst>
          <pc:docMk/>
          <pc:sldMk cId="1008454840" sldId="304"/>
        </pc:sldMkLst>
        <pc:spChg chg="mod">
          <ac:chgData name="Mina Farmanbar" userId="2a1e0098-5dc4-4049-80c3-9d1d60d2f212" providerId="ADAL" clId="{972F5DF6-07E5-42C9-ADA8-1CF612F8120E}" dt="2024-04-23T13:25:40.815" v="8" actId="20577"/>
          <ac:spMkLst>
            <pc:docMk/>
            <pc:sldMk cId="1008454840" sldId="304"/>
            <ac:spMk id="4" creationId="{DE5C7B5A-A5C3-15D4-DF71-B692D28942FC}"/>
          </ac:spMkLst>
        </pc:spChg>
        <pc:spChg chg="add del mod">
          <ac:chgData name="Mina Farmanbar" userId="2a1e0098-5dc4-4049-80c3-9d1d60d2f212" providerId="ADAL" clId="{972F5DF6-07E5-42C9-ADA8-1CF612F8120E}" dt="2024-04-23T13:24:30.295" v="2" actId="26606"/>
          <ac:spMkLst>
            <pc:docMk/>
            <pc:sldMk cId="1008454840" sldId="304"/>
            <ac:spMk id="5" creationId="{5882CB88-47A4-3376-0946-ABE3F8339D8F}"/>
          </ac:spMkLst>
        </pc:spChg>
        <pc:picChg chg="del">
          <ac:chgData name="Mina Farmanbar" userId="2a1e0098-5dc4-4049-80c3-9d1d60d2f212" providerId="ADAL" clId="{972F5DF6-07E5-42C9-ADA8-1CF612F8120E}" dt="2024-04-23T13:24:23.862" v="0" actId="478"/>
          <ac:picMkLst>
            <pc:docMk/>
            <pc:sldMk cId="1008454840" sldId="304"/>
            <ac:picMk id="7170" creationId="{A8914D7F-3B2E-5FDF-98D9-8430166D0354}"/>
          </ac:picMkLst>
        </pc:picChg>
        <pc:picChg chg="add mod">
          <ac:chgData name="Mina Farmanbar" userId="2a1e0098-5dc4-4049-80c3-9d1d60d2f212" providerId="ADAL" clId="{972F5DF6-07E5-42C9-ADA8-1CF612F8120E}" dt="2024-04-23T13:24:44.185" v="5" actId="14100"/>
          <ac:picMkLst>
            <pc:docMk/>
            <pc:sldMk cId="1008454840" sldId="304"/>
            <ac:picMk id="8194" creationId="{7AC08C88-D078-9E0D-9B13-F6F21B7FE1EF}"/>
          </ac:picMkLst>
        </pc:picChg>
      </pc:sldChg>
      <pc:sldChg chg="addSp delSp modSp add mod">
        <pc:chgData name="Mina Farmanbar" userId="2a1e0098-5dc4-4049-80c3-9d1d60d2f212" providerId="ADAL" clId="{972F5DF6-07E5-42C9-ADA8-1CF612F8120E}" dt="2024-04-23T13:27:27.350" v="25" actId="403"/>
        <pc:sldMkLst>
          <pc:docMk/>
          <pc:sldMk cId="1837699394" sldId="305"/>
        </pc:sldMkLst>
        <pc:spChg chg="mod">
          <ac:chgData name="Mina Farmanbar" userId="2a1e0098-5dc4-4049-80c3-9d1d60d2f212" providerId="ADAL" clId="{972F5DF6-07E5-42C9-ADA8-1CF612F8120E}" dt="2024-04-23T13:25:58.592" v="13" actId="6549"/>
          <ac:spMkLst>
            <pc:docMk/>
            <pc:sldMk cId="1837699394" sldId="305"/>
            <ac:spMk id="2" creationId="{97DC00FF-6B42-7D84-7831-AACC4E189E93}"/>
          </ac:spMkLst>
        </pc:spChg>
        <pc:spChg chg="mod">
          <ac:chgData name="Mina Farmanbar" userId="2a1e0098-5dc4-4049-80c3-9d1d60d2f212" providerId="ADAL" clId="{972F5DF6-07E5-42C9-ADA8-1CF612F8120E}" dt="2024-04-23T13:27:27.350" v="25" actId="403"/>
          <ac:spMkLst>
            <pc:docMk/>
            <pc:sldMk cId="1837699394" sldId="305"/>
            <ac:spMk id="4" creationId="{DE5C7B5A-A5C3-15D4-DF71-B692D28942FC}"/>
          </ac:spMkLst>
        </pc:spChg>
        <pc:picChg chg="del">
          <ac:chgData name="Mina Farmanbar" userId="2a1e0098-5dc4-4049-80c3-9d1d60d2f212" providerId="ADAL" clId="{972F5DF6-07E5-42C9-ADA8-1CF612F8120E}" dt="2024-04-23T13:26:52.352" v="17" actId="478"/>
          <ac:picMkLst>
            <pc:docMk/>
            <pc:sldMk cId="1837699394" sldId="305"/>
            <ac:picMk id="8194" creationId="{7AC08C88-D078-9E0D-9B13-F6F21B7FE1EF}"/>
          </ac:picMkLst>
        </pc:picChg>
        <pc:picChg chg="add mod">
          <ac:chgData name="Mina Farmanbar" userId="2a1e0098-5dc4-4049-80c3-9d1d60d2f212" providerId="ADAL" clId="{972F5DF6-07E5-42C9-ADA8-1CF612F8120E}" dt="2024-04-23T13:27:06.939" v="21" actId="14100"/>
          <ac:picMkLst>
            <pc:docMk/>
            <pc:sldMk cId="1837699394" sldId="305"/>
            <ac:picMk id="9218" creationId="{ADA5FA4F-3D41-57A9-047C-62485A367489}"/>
          </ac:picMkLst>
        </pc:picChg>
      </pc:sldChg>
      <pc:sldChg chg="add">
        <pc:chgData name="Mina Farmanbar" userId="2a1e0098-5dc4-4049-80c3-9d1d60d2f212" providerId="ADAL" clId="{972F5DF6-07E5-42C9-ADA8-1CF612F8120E}" dt="2024-04-24T09:38:40.005" v="108" actId="2890"/>
        <pc:sldMkLst>
          <pc:docMk/>
          <pc:sldMk cId="44235392" sldId="306"/>
        </pc:sldMkLst>
      </pc:sldChg>
      <pc:sldChg chg="new del">
        <pc:chgData name="Mina Farmanbar" userId="2a1e0098-5dc4-4049-80c3-9d1d60d2f212" providerId="ADAL" clId="{972F5DF6-07E5-42C9-ADA8-1CF612F8120E}" dt="2024-04-24T09:38:33.774" v="107" actId="47"/>
        <pc:sldMkLst>
          <pc:docMk/>
          <pc:sldMk cId="4264273376" sldId="306"/>
        </pc:sldMkLst>
      </pc:sldChg>
      <pc:sldChg chg="add del">
        <pc:chgData name="Mina Farmanbar" userId="2a1e0098-5dc4-4049-80c3-9d1d60d2f212" providerId="ADAL" clId="{972F5DF6-07E5-42C9-ADA8-1CF612F8120E}" dt="2024-04-24T09:38:32.661" v="106" actId="47"/>
        <pc:sldMkLst>
          <pc:docMk/>
          <pc:sldMk cId="1329881233" sldId="307"/>
        </pc:sldMkLst>
      </pc:sldChg>
      <pc:sldChg chg="addSp delSp modSp add mod ord">
        <pc:chgData name="Mina Farmanbar" userId="2a1e0098-5dc4-4049-80c3-9d1d60d2f212" providerId="ADAL" clId="{972F5DF6-07E5-42C9-ADA8-1CF612F8120E}" dt="2024-04-24T09:53:18.865" v="285" actId="20577"/>
        <pc:sldMkLst>
          <pc:docMk/>
          <pc:sldMk cId="1484408720" sldId="307"/>
        </pc:sldMkLst>
        <pc:spChg chg="mod">
          <ac:chgData name="Mina Farmanbar" userId="2a1e0098-5dc4-4049-80c3-9d1d60d2f212" providerId="ADAL" clId="{972F5DF6-07E5-42C9-ADA8-1CF612F8120E}" dt="2024-04-24T09:53:18.865" v="285" actId="20577"/>
          <ac:spMkLst>
            <pc:docMk/>
            <pc:sldMk cId="1484408720" sldId="307"/>
            <ac:spMk id="4" creationId="{DE5C7B5A-A5C3-15D4-DF71-B692D28942FC}"/>
          </ac:spMkLst>
        </pc:spChg>
        <pc:picChg chg="add del mod">
          <ac:chgData name="Mina Farmanbar" userId="2a1e0098-5dc4-4049-80c3-9d1d60d2f212" providerId="ADAL" clId="{972F5DF6-07E5-42C9-ADA8-1CF612F8120E}" dt="2024-04-24T09:46:42.307" v="150" actId="478"/>
          <ac:picMkLst>
            <pc:docMk/>
            <pc:sldMk cId="1484408720" sldId="307"/>
            <ac:picMk id="3" creationId="{63E155D2-AB34-34BE-B8AA-8B876362989F}"/>
          </ac:picMkLst>
        </pc:picChg>
        <pc:picChg chg="add mod">
          <ac:chgData name="Mina Farmanbar" userId="2a1e0098-5dc4-4049-80c3-9d1d60d2f212" providerId="ADAL" clId="{972F5DF6-07E5-42C9-ADA8-1CF612F8120E}" dt="2024-04-24T09:46:45.113" v="152" actId="26606"/>
          <ac:picMkLst>
            <pc:docMk/>
            <pc:sldMk cId="1484408720" sldId="307"/>
            <ac:picMk id="11266" creationId="{9B2429BB-2FA3-D71D-0B2D-6FE9BCC929D9}"/>
          </ac:picMkLst>
        </pc:picChg>
      </pc:sldChg>
      <pc:sldChg chg="modSp new mod">
        <pc:chgData name="Mina Farmanbar" userId="2a1e0098-5dc4-4049-80c3-9d1d60d2f212" providerId="ADAL" clId="{972F5DF6-07E5-42C9-ADA8-1CF612F8120E}" dt="2024-04-29T11:49:49.516" v="2822" actId="20577"/>
        <pc:sldMkLst>
          <pc:docMk/>
          <pc:sldMk cId="431343812" sldId="308"/>
        </pc:sldMkLst>
        <pc:spChg chg="mod">
          <ac:chgData name="Mina Farmanbar" userId="2a1e0098-5dc4-4049-80c3-9d1d60d2f212" providerId="ADAL" clId="{972F5DF6-07E5-42C9-ADA8-1CF612F8120E}" dt="2024-04-25T11:05:21.275" v="523" actId="20577"/>
          <ac:spMkLst>
            <pc:docMk/>
            <pc:sldMk cId="431343812" sldId="308"/>
            <ac:spMk id="2" creationId="{A6F21DE4-955D-A9A8-26EC-787FD6B066A4}"/>
          </ac:spMkLst>
        </pc:spChg>
        <pc:spChg chg="mod">
          <ac:chgData name="Mina Farmanbar" userId="2a1e0098-5dc4-4049-80c3-9d1d60d2f212" providerId="ADAL" clId="{972F5DF6-07E5-42C9-ADA8-1CF612F8120E}" dt="2024-04-29T11:49:49.516" v="2822" actId="20577"/>
          <ac:spMkLst>
            <pc:docMk/>
            <pc:sldMk cId="431343812" sldId="308"/>
            <ac:spMk id="3" creationId="{C39C7012-E888-7C63-D532-E98EF48AADFF}"/>
          </ac:spMkLst>
        </pc:spChg>
      </pc:sldChg>
      <pc:sldChg chg="addSp delSp modSp new mod">
        <pc:chgData name="Mina Farmanbar" userId="2a1e0098-5dc4-4049-80c3-9d1d60d2f212" providerId="ADAL" clId="{972F5DF6-07E5-42C9-ADA8-1CF612F8120E}" dt="2024-04-29T11:54:19.315" v="2876" actId="27636"/>
        <pc:sldMkLst>
          <pc:docMk/>
          <pc:sldMk cId="3652323871" sldId="309"/>
        </pc:sldMkLst>
        <pc:spChg chg="mod">
          <ac:chgData name="Mina Farmanbar" userId="2a1e0098-5dc4-4049-80c3-9d1d60d2f212" providerId="ADAL" clId="{972F5DF6-07E5-42C9-ADA8-1CF612F8120E}" dt="2024-04-29T11:42:56.137" v="2774" actId="6549"/>
          <ac:spMkLst>
            <pc:docMk/>
            <pc:sldMk cId="3652323871" sldId="309"/>
            <ac:spMk id="2" creationId="{637ADC63-CD50-556A-9CB0-D0942901CA7D}"/>
          </ac:spMkLst>
        </pc:spChg>
        <pc:spChg chg="mod">
          <ac:chgData name="Mina Farmanbar" userId="2a1e0098-5dc4-4049-80c3-9d1d60d2f212" providerId="ADAL" clId="{972F5DF6-07E5-42C9-ADA8-1CF612F8120E}" dt="2024-04-29T11:54:19.315" v="2876" actId="27636"/>
          <ac:spMkLst>
            <pc:docMk/>
            <pc:sldMk cId="3652323871" sldId="309"/>
            <ac:spMk id="3" creationId="{8DECAAC9-227F-9DE8-BB67-56A231BC9C37}"/>
          </ac:spMkLst>
        </pc:spChg>
        <pc:spChg chg="add del mod">
          <ac:chgData name="Mina Farmanbar" userId="2a1e0098-5dc4-4049-80c3-9d1d60d2f212" providerId="ADAL" clId="{972F5DF6-07E5-42C9-ADA8-1CF612F8120E}" dt="2024-04-29T11:54:00.105" v="2869" actId="478"/>
          <ac:spMkLst>
            <pc:docMk/>
            <pc:sldMk cId="3652323871" sldId="309"/>
            <ac:spMk id="5" creationId="{D88C4D47-CCB0-C7EE-8A81-830E8E57BFC2}"/>
          </ac:spMkLst>
        </pc:spChg>
        <pc:spChg chg="add del mod">
          <ac:chgData name="Mina Farmanbar" userId="2a1e0098-5dc4-4049-80c3-9d1d60d2f212" providerId="ADAL" clId="{972F5DF6-07E5-42C9-ADA8-1CF612F8120E}" dt="2024-04-29T11:54:00.581" v="2870" actId="478"/>
          <ac:spMkLst>
            <pc:docMk/>
            <pc:sldMk cId="3652323871" sldId="309"/>
            <ac:spMk id="6" creationId="{66E33512-F33F-AD92-F73E-1C9EA8FA8781}"/>
          </ac:spMkLst>
        </pc:spChg>
        <pc:spChg chg="add del mod">
          <ac:chgData name="Mina Farmanbar" userId="2a1e0098-5dc4-4049-80c3-9d1d60d2f212" providerId="ADAL" clId="{972F5DF6-07E5-42C9-ADA8-1CF612F8120E}" dt="2024-04-29T11:53:59.146" v="2868" actId="478"/>
          <ac:spMkLst>
            <pc:docMk/>
            <pc:sldMk cId="3652323871" sldId="309"/>
            <ac:spMk id="7" creationId="{81E51455-C0DD-FB3D-9DAE-290A901B2431}"/>
          </ac:spMkLst>
        </pc:spChg>
        <pc:spChg chg="add del mod">
          <ac:chgData name="Mina Farmanbar" userId="2a1e0098-5dc4-4049-80c3-9d1d60d2f212" providerId="ADAL" clId="{972F5DF6-07E5-42C9-ADA8-1CF612F8120E}" dt="2024-04-29T11:53:57.851" v="2867" actId="478"/>
          <ac:spMkLst>
            <pc:docMk/>
            <pc:sldMk cId="3652323871" sldId="309"/>
            <ac:spMk id="8" creationId="{AAA4CB50-E890-D14B-18DA-A68A3E35D924}"/>
          </ac:spMkLst>
        </pc:spChg>
      </pc:sldChg>
      <pc:sldChg chg="modSp add mod ord">
        <pc:chgData name="Mina Farmanbar" userId="2a1e0098-5dc4-4049-80c3-9d1d60d2f212" providerId="ADAL" clId="{972F5DF6-07E5-42C9-ADA8-1CF612F8120E}" dt="2024-04-25T12:06:44.901" v="867" actId="20577"/>
        <pc:sldMkLst>
          <pc:docMk/>
          <pc:sldMk cId="758298228" sldId="310"/>
        </pc:sldMkLst>
        <pc:spChg chg="mod">
          <ac:chgData name="Mina Farmanbar" userId="2a1e0098-5dc4-4049-80c3-9d1d60d2f212" providerId="ADAL" clId="{972F5DF6-07E5-42C9-ADA8-1CF612F8120E}" dt="2024-04-25T12:06:44.901" v="867" actId="20577"/>
          <ac:spMkLst>
            <pc:docMk/>
            <pc:sldMk cId="758298228" sldId="310"/>
            <ac:spMk id="6" creationId="{406A5BB2-D05B-64E8-E64B-70EA10C0E316}"/>
          </ac:spMkLst>
        </pc:spChg>
      </pc:sldChg>
      <pc:sldChg chg="modSp add">
        <pc:chgData name="Mina Farmanbar" userId="2a1e0098-5dc4-4049-80c3-9d1d60d2f212" providerId="ADAL" clId="{972F5DF6-07E5-42C9-ADA8-1CF612F8120E}" dt="2024-04-25T12:11:39.513" v="908"/>
        <pc:sldMkLst>
          <pc:docMk/>
          <pc:sldMk cId="2733305281" sldId="311"/>
        </pc:sldMkLst>
        <pc:spChg chg="mod">
          <ac:chgData name="Mina Farmanbar" userId="2a1e0098-5dc4-4049-80c3-9d1d60d2f212" providerId="ADAL" clId="{972F5DF6-07E5-42C9-ADA8-1CF612F8120E}" dt="2024-04-25T12:11:39.513" v="908"/>
          <ac:spMkLst>
            <pc:docMk/>
            <pc:sldMk cId="2733305281" sldId="311"/>
            <ac:spMk id="3" creationId="{AACA951C-3CAE-B9BB-DDE9-6E5FBF4E56A2}"/>
          </ac:spMkLst>
        </pc:spChg>
      </pc:sldChg>
      <pc:sldChg chg="modSp add">
        <pc:chgData name="Mina Farmanbar" userId="2a1e0098-5dc4-4049-80c3-9d1d60d2f212" providerId="ADAL" clId="{972F5DF6-07E5-42C9-ADA8-1CF612F8120E}" dt="2024-04-25T12:10:41.470" v="898"/>
        <pc:sldMkLst>
          <pc:docMk/>
          <pc:sldMk cId="2016723359" sldId="312"/>
        </pc:sldMkLst>
        <pc:spChg chg="mod">
          <ac:chgData name="Mina Farmanbar" userId="2a1e0098-5dc4-4049-80c3-9d1d60d2f212" providerId="ADAL" clId="{972F5DF6-07E5-42C9-ADA8-1CF612F8120E}" dt="2024-04-25T12:10:41.470" v="898"/>
          <ac:spMkLst>
            <pc:docMk/>
            <pc:sldMk cId="2016723359" sldId="312"/>
            <ac:spMk id="3" creationId="{D1455C0B-19FB-954B-532A-0A68CAC4E0E4}"/>
          </ac:spMkLst>
        </pc:spChg>
      </pc:sldChg>
      <pc:sldChg chg="modSp add">
        <pc:chgData name="Mina Farmanbar" userId="2a1e0098-5dc4-4049-80c3-9d1d60d2f212" providerId="ADAL" clId="{972F5DF6-07E5-42C9-ADA8-1CF612F8120E}" dt="2024-04-25T12:09:39.385" v="886"/>
        <pc:sldMkLst>
          <pc:docMk/>
          <pc:sldMk cId="3810545485" sldId="313"/>
        </pc:sldMkLst>
        <pc:spChg chg="mod">
          <ac:chgData name="Mina Farmanbar" userId="2a1e0098-5dc4-4049-80c3-9d1d60d2f212" providerId="ADAL" clId="{972F5DF6-07E5-42C9-ADA8-1CF612F8120E}" dt="2024-04-25T12:09:39.385" v="886"/>
          <ac:spMkLst>
            <pc:docMk/>
            <pc:sldMk cId="3810545485" sldId="313"/>
            <ac:spMk id="3" creationId="{D1455C0B-19FB-954B-532A-0A68CAC4E0E4}"/>
          </ac:spMkLst>
        </pc:spChg>
      </pc:sldChg>
      <pc:sldChg chg="modSp add">
        <pc:chgData name="Mina Farmanbar" userId="2a1e0098-5dc4-4049-80c3-9d1d60d2f212" providerId="ADAL" clId="{972F5DF6-07E5-42C9-ADA8-1CF612F8120E}" dt="2024-04-25T12:09:14.819" v="882"/>
        <pc:sldMkLst>
          <pc:docMk/>
          <pc:sldMk cId="170535813" sldId="314"/>
        </pc:sldMkLst>
        <pc:spChg chg="mod">
          <ac:chgData name="Mina Farmanbar" userId="2a1e0098-5dc4-4049-80c3-9d1d60d2f212" providerId="ADAL" clId="{972F5DF6-07E5-42C9-ADA8-1CF612F8120E}" dt="2024-04-25T12:09:14.819" v="882"/>
          <ac:spMkLst>
            <pc:docMk/>
            <pc:sldMk cId="170535813" sldId="314"/>
            <ac:spMk id="3" creationId="{D1455C0B-19FB-954B-532A-0A68CAC4E0E4}"/>
          </ac:spMkLst>
        </pc:spChg>
      </pc:sldChg>
      <pc:sldChg chg="modSp add">
        <pc:chgData name="Mina Farmanbar" userId="2a1e0098-5dc4-4049-80c3-9d1d60d2f212" providerId="ADAL" clId="{972F5DF6-07E5-42C9-ADA8-1CF612F8120E}" dt="2024-04-25T12:13:12.220" v="910" actId="12"/>
        <pc:sldMkLst>
          <pc:docMk/>
          <pc:sldMk cId="1088702416" sldId="315"/>
        </pc:sldMkLst>
        <pc:spChg chg="mod">
          <ac:chgData name="Mina Farmanbar" userId="2a1e0098-5dc4-4049-80c3-9d1d60d2f212" providerId="ADAL" clId="{972F5DF6-07E5-42C9-ADA8-1CF612F8120E}" dt="2024-04-25T12:13:12.220" v="910" actId="12"/>
          <ac:spMkLst>
            <pc:docMk/>
            <pc:sldMk cId="1088702416" sldId="315"/>
            <ac:spMk id="3" creationId="{D1455C0B-19FB-954B-532A-0A68CAC4E0E4}"/>
          </ac:spMkLst>
        </pc:spChg>
      </pc:sldChg>
      <pc:sldChg chg="modSp add mod">
        <pc:chgData name="Mina Farmanbar" userId="2a1e0098-5dc4-4049-80c3-9d1d60d2f212" providerId="ADAL" clId="{972F5DF6-07E5-42C9-ADA8-1CF612F8120E}" dt="2024-04-25T12:07:02.659" v="870"/>
        <pc:sldMkLst>
          <pc:docMk/>
          <pc:sldMk cId="1032737226" sldId="316"/>
        </pc:sldMkLst>
        <pc:spChg chg="mod">
          <ac:chgData name="Mina Farmanbar" userId="2a1e0098-5dc4-4049-80c3-9d1d60d2f212" providerId="ADAL" clId="{972F5DF6-07E5-42C9-ADA8-1CF612F8120E}" dt="2024-04-25T12:07:02.659" v="870"/>
          <ac:spMkLst>
            <pc:docMk/>
            <pc:sldMk cId="1032737226" sldId="316"/>
            <ac:spMk id="2" creationId="{5060E8D6-C8A2-3438-88BF-E6311410B612}"/>
          </ac:spMkLst>
        </pc:spChg>
      </pc:sldChg>
      <pc:sldChg chg="modSp add del mod">
        <pc:chgData name="Mina Farmanbar" userId="2a1e0098-5dc4-4049-80c3-9d1d60d2f212" providerId="ADAL" clId="{972F5DF6-07E5-42C9-ADA8-1CF612F8120E}" dt="2024-04-25T12:07:15.840" v="873" actId="47"/>
        <pc:sldMkLst>
          <pc:docMk/>
          <pc:sldMk cId="4098863389" sldId="317"/>
        </pc:sldMkLst>
        <pc:spChg chg="mod">
          <ac:chgData name="Mina Farmanbar" userId="2a1e0098-5dc4-4049-80c3-9d1d60d2f212" providerId="ADAL" clId="{972F5DF6-07E5-42C9-ADA8-1CF612F8120E}" dt="2024-04-25T12:07:05.678" v="871"/>
          <ac:spMkLst>
            <pc:docMk/>
            <pc:sldMk cId="4098863389" sldId="317"/>
            <ac:spMk id="2" creationId="{5060E8D6-C8A2-3438-88BF-E6311410B612}"/>
          </ac:spMkLst>
        </pc:spChg>
      </pc:sldChg>
      <pc:sldChg chg="add">
        <pc:chgData name="Mina Farmanbar" userId="2a1e0098-5dc4-4049-80c3-9d1d60d2f212" providerId="ADAL" clId="{972F5DF6-07E5-42C9-ADA8-1CF612F8120E}" dt="2024-04-25T12:08:21.368" v="875"/>
        <pc:sldMkLst>
          <pc:docMk/>
          <pc:sldMk cId="2052168869" sldId="318"/>
        </pc:sldMkLst>
      </pc:sldChg>
      <pc:sldChg chg="modSp add">
        <pc:chgData name="Mina Farmanbar" userId="2a1e0098-5dc4-4049-80c3-9d1d60d2f212" providerId="ADAL" clId="{972F5DF6-07E5-42C9-ADA8-1CF612F8120E}" dt="2024-04-25T12:11:02.634" v="902"/>
        <pc:sldMkLst>
          <pc:docMk/>
          <pc:sldMk cId="2611003974" sldId="319"/>
        </pc:sldMkLst>
        <pc:spChg chg="mod">
          <ac:chgData name="Mina Farmanbar" userId="2a1e0098-5dc4-4049-80c3-9d1d60d2f212" providerId="ADAL" clId="{972F5DF6-07E5-42C9-ADA8-1CF612F8120E}" dt="2024-04-25T12:11:02.634" v="902"/>
          <ac:spMkLst>
            <pc:docMk/>
            <pc:sldMk cId="2611003974" sldId="319"/>
            <ac:spMk id="3" creationId="{D1455C0B-19FB-954B-532A-0A68CAC4E0E4}"/>
          </ac:spMkLst>
        </pc:spChg>
      </pc:sldChg>
      <pc:sldChg chg="add">
        <pc:chgData name="Mina Farmanbar" userId="2a1e0098-5dc4-4049-80c3-9d1d60d2f212" providerId="ADAL" clId="{972F5DF6-07E5-42C9-ADA8-1CF612F8120E}" dt="2024-04-25T12:13:59.035" v="912"/>
        <pc:sldMkLst>
          <pc:docMk/>
          <pc:sldMk cId="108445501" sldId="320"/>
        </pc:sldMkLst>
      </pc:sldChg>
      <pc:sldChg chg="add del">
        <pc:chgData name="Mina Farmanbar" userId="2a1e0098-5dc4-4049-80c3-9d1d60d2f212" providerId="ADAL" clId="{972F5DF6-07E5-42C9-ADA8-1CF612F8120E}" dt="2024-04-25T12:13:22.209" v="911" actId="47"/>
        <pc:sldMkLst>
          <pc:docMk/>
          <pc:sldMk cId="1725187581" sldId="320"/>
        </pc:sldMkLst>
      </pc:sldChg>
      <pc:sldChg chg="addSp delSp modSp add mod">
        <pc:chgData name="Mina Farmanbar" userId="2a1e0098-5dc4-4049-80c3-9d1d60d2f212" providerId="ADAL" clId="{972F5DF6-07E5-42C9-ADA8-1CF612F8120E}" dt="2024-04-25T12:49:02.474" v="1619" actId="1076"/>
        <pc:sldMkLst>
          <pc:docMk/>
          <pc:sldMk cId="1133566130" sldId="321"/>
        </pc:sldMkLst>
        <pc:spChg chg="mod">
          <ac:chgData name="Mina Farmanbar" userId="2a1e0098-5dc4-4049-80c3-9d1d60d2f212" providerId="ADAL" clId="{972F5DF6-07E5-42C9-ADA8-1CF612F8120E}" dt="2024-04-25T12:48:54.373" v="1617" actId="122"/>
          <ac:spMkLst>
            <pc:docMk/>
            <pc:sldMk cId="1133566130" sldId="321"/>
            <ac:spMk id="4" creationId="{DE5C7B5A-A5C3-15D4-DF71-B692D28942FC}"/>
          </ac:spMkLst>
        </pc:spChg>
        <pc:spChg chg="add del">
          <ac:chgData name="Mina Farmanbar" userId="2a1e0098-5dc4-4049-80c3-9d1d60d2f212" providerId="ADAL" clId="{972F5DF6-07E5-42C9-ADA8-1CF612F8120E}" dt="2024-04-25T12:46:42.516" v="1571" actId="22"/>
          <ac:spMkLst>
            <pc:docMk/>
            <pc:sldMk cId="1133566130" sldId="321"/>
            <ac:spMk id="5" creationId="{F19F7D77-F9AC-70DE-7A0F-5D2A669ECF41}"/>
          </ac:spMkLst>
        </pc:spChg>
        <pc:spChg chg="mod">
          <ac:chgData name="Mina Farmanbar" userId="2a1e0098-5dc4-4049-80c3-9d1d60d2f212" providerId="ADAL" clId="{972F5DF6-07E5-42C9-ADA8-1CF612F8120E}" dt="2024-04-25T12:48:49.580" v="1616" actId="122"/>
          <ac:spMkLst>
            <pc:docMk/>
            <pc:sldMk cId="1133566130" sldId="321"/>
            <ac:spMk id="7" creationId="{C86DB698-24E7-14DC-B369-BBFACC8303E3}"/>
          </ac:spMkLst>
        </pc:spChg>
        <pc:spChg chg="mod">
          <ac:chgData name="Mina Farmanbar" userId="2a1e0098-5dc4-4049-80c3-9d1d60d2f212" providerId="ADAL" clId="{972F5DF6-07E5-42C9-ADA8-1CF612F8120E}" dt="2024-04-25T12:49:02.474" v="1619" actId="1076"/>
          <ac:spMkLst>
            <pc:docMk/>
            <pc:sldMk cId="1133566130" sldId="321"/>
            <ac:spMk id="10" creationId="{AE57E670-DDFE-5581-E210-2485AA4F991E}"/>
          </ac:spMkLst>
        </pc:spChg>
        <pc:spChg chg="mod">
          <ac:chgData name="Mina Farmanbar" userId="2a1e0098-5dc4-4049-80c3-9d1d60d2f212" providerId="ADAL" clId="{972F5DF6-07E5-42C9-ADA8-1CF612F8120E}" dt="2024-04-25T12:48:59.220" v="1618" actId="1076"/>
          <ac:spMkLst>
            <pc:docMk/>
            <pc:sldMk cId="1133566130" sldId="321"/>
            <ac:spMk id="11" creationId="{5E4026EA-684F-703C-CF1C-D77F25DE4A94}"/>
          </ac:spMkLst>
        </pc:spChg>
        <pc:picChg chg="del">
          <ac:chgData name="Mina Farmanbar" userId="2a1e0098-5dc4-4049-80c3-9d1d60d2f212" providerId="ADAL" clId="{972F5DF6-07E5-42C9-ADA8-1CF612F8120E}" dt="2024-04-25T12:45:31.657" v="1523" actId="478"/>
          <ac:picMkLst>
            <pc:docMk/>
            <pc:sldMk cId="1133566130" sldId="321"/>
            <ac:picMk id="8" creationId="{3C5D48F5-D207-5036-9ECA-694C6CD66B7F}"/>
          </ac:picMkLst>
        </pc:picChg>
      </pc:sldChg>
      <pc:sldChg chg="addSp delSp modSp new mod modClrScheme chgLayout">
        <pc:chgData name="Mina Farmanbar" userId="2a1e0098-5dc4-4049-80c3-9d1d60d2f212" providerId="ADAL" clId="{972F5DF6-07E5-42C9-ADA8-1CF612F8120E}" dt="2024-04-25T13:33:26.713" v="1736" actId="20577"/>
        <pc:sldMkLst>
          <pc:docMk/>
          <pc:sldMk cId="2965242730" sldId="322"/>
        </pc:sldMkLst>
        <pc:spChg chg="del">
          <ac:chgData name="Mina Farmanbar" userId="2a1e0098-5dc4-4049-80c3-9d1d60d2f212" providerId="ADAL" clId="{972F5DF6-07E5-42C9-ADA8-1CF612F8120E}" dt="2024-04-25T12:52:30.290" v="1622" actId="26606"/>
          <ac:spMkLst>
            <pc:docMk/>
            <pc:sldMk cId="2965242730" sldId="322"/>
            <ac:spMk id="2" creationId="{728F2D2F-BE49-666E-898B-25B1EE7B3CE4}"/>
          </ac:spMkLst>
        </pc:spChg>
        <pc:spChg chg="del">
          <ac:chgData name="Mina Farmanbar" userId="2a1e0098-5dc4-4049-80c3-9d1d60d2f212" providerId="ADAL" clId="{972F5DF6-07E5-42C9-ADA8-1CF612F8120E}" dt="2024-04-25T12:52:30.290" v="1622" actId="26606"/>
          <ac:spMkLst>
            <pc:docMk/>
            <pc:sldMk cId="2965242730" sldId="322"/>
            <ac:spMk id="3" creationId="{CF2A14C1-ECBB-E1B0-0F40-53B2C3BB8998}"/>
          </ac:spMkLst>
        </pc:spChg>
        <pc:spChg chg="del">
          <ac:chgData name="Mina Farmanbar" userId="2a1e0098-5dc4-4049-80c3-9d1d60d2f212" providerId="ADAL" clId="{972F5DF6-07E5-42C9-ADA8-1CF612F8120E}" dt="2024-04-25T12:52:17.533" v="1621"/>
          <ac:spMkLst>
            <pc:docMk/>
            <pc:sldMk cId="2965242730" sldId="322"/>
            <ac:spMk id="4" creationId="{F54A525B-0044-87AD-7C3D-AFF0D574F356}"/>
          </ac:spMkLst>
        </pc:spChg>
        <pc:spChg chg="mod ord">
          <ac:chgData name="Mina Farmanbar" userId="2a1e0098-5dc4-4049-80c3-9d1d60d2f212" providerId="ADAL" clId="{972F5DF6-07E5-42C9-ADA8-1CF612F8120E}" dt="2024-04-25T12:52:30.290" v="1622" actId="26606"/>
          <ac:spMkLst>
            <pc:docMk/>
            <pc:sldMk cId="2965242730" sldId="322"/>
            <ac:spMk id="5" creationId="{3F8BFC85-594A-552F-F50F-5CACCE25313D}"/>
          </ac:spMkLst>
        </pc:spChg>
        <pc:spChg chg="add mod">
          <ac:chgData name="Mina Farmanbar" userId="2a1e0098-5dc4-4049-80c3-9d1d60d2f212" providerId="ADAL" clId="{972F5DF6-07E5-42C9-ADA8-1CF612F8120E}" dt="2024-04-25T13:06:12.516" v="1731" actId="113"/>
          <ac:spMkLst>
            <pc:docMk/>
            <pc:sldMk cId="2965242730" sldId="322"/>
            <ac:spMk id="7" creationId="{EC22E4FF-FD0E-D651-B072-D053392F7A6D}"/>
          </ac:spMkLst>
        </pc:spChg>
        <pc:spChg chg="add del mod">
          <ac:chgData name="Mina Farmanbar" userId="2a1e0098-5dc4-4049-80c3-9d1d60d2f212" providerId="ADAL" clId="{972F5DF6-07E5-42C9-ADA8-1CF612F8120E}" dt="2024-04-25T13:06:06.633" v="1729" actId="478"/>
          <ac:spMkLst>
            <pc:docMk/>
            <pc:sldMk cId="2965242730" sldId="322"/>
            <ac:spMk id="9" creationId="{EC063D2A-4EF6-6EA6-0046-5431C69034FD}"/>
          </ac:spMkLst>
        </pc:spChg>
        <pc:spChg chg="add mod">
          <ac:chgData name="Mina Farmanbar" userId="2a1e0098-5dc4-4049-80c3-9d1d60d2f212" providerId="ADAL" clId="{972F5DF6-07E5-42C9-ADA8-1CF612F8120E}" dt="2024-04-25T13:33:26.713" v="1736" actId="20577"/>
          <ac:spMkLst>
            <pc:docMk/>
            <pc:sldMk cId="2965242730" sldId="322"/>
            <ac:spMk id="11" creationId="{7710555E-483B-8D81-4388-A4C7B52421D5}"/>
          </ac:spMkLst>
        </pc:spChg>
        <pc:picChg chg="add del mod">
          <ac:chgData name="Mina Farmanbar" userId="2a1e0098-5dc4-4049-80c3-9d1d60d2f212" providerId="ADAL" clId="{972F5DF6-07E5-42C9-ADA8-1CF612F8120E}" dt="2024-04-25T13:05:46.547" v="1727" actId="478"/>
          <ac:picMkLst>
            <pc:docMk/>
            <pc:sldMk cId="2965242730" sldId="322"/>
            <ac:picMk id="6" creationId="{22FEF010-5A75-7AB8-F32A-39F78CC6E257}"/>
          </ac:picMkLst>
        </pc:picChg>
        <pc:picChg chg="add mod">
          <ac:chgData name="Mina Farmanbar" userId="2a1e0098-5dc4-4049-80c3-9d1d60d2f212" providerId="ADAL" clId="{972F5DF6-07E5-42C9-ADA8-1CF612F8120E}" dt="2024-04-25T13:06:18.109" v="1734" actId="1076"/>
          <ac:picMkLst>
            <pc:docMk/>
            <pc:sldMk cId="2965242730" sldId="322"/>
            <ac:picMk id="1026" creationId="{926A604B-D817-3103-2BC7-1823F8DAD74B}"/>
          </ac:picMkLst>
        </pc:picChg>
      </pc:sldChg>
      <pc:sldChg chg="addSp delSp modSp add del mod">
        <pc:chgData name="Mina Farmanbar" userId="2a1e0098-5dc4-4049-80c3-9d1d60d2f212" providerId="ADAL" clId="{972F5DF6-07E5-42C9-ADA8-1CF612F8120E}" dt="2024-04-25T13:55:47.940" v="1805" actId="47"/>
        <pc:sldMkLst>
          <pc:docMk/>
          <pc:sldMk cId="3696826928" sldId="323"/>
        </pc:sldMkLst>
        <pc:spChg chg="add">
          <ac:chgData name="Mina Farmanbar" userId="2a1e0098-5dc4-4049-80c3-9d1d60d2f212" providerId="ADAL" clId="{972F5DF6-07E5-42C9-ADA8-1CF612F8120E}" dt="2024-04-25T13:38:18.398" v="1760"/>
          <ac:spMkLst>
            <pc:docMk/>
            <pc:sldMk cId="3696826928" sldId="323"/>
            <ac:spMk id="4" creationId="{EF728859-7648-F5CA-6A95-434E61E7E765}"/>
          </ac:spMkLst>
        </pc:spChg>
        <pc:spChg chg="mod">
          <ac:chgData name="Mina Farmanbar" userId="2a1e0098-5dc4-4049-80c3-9d1d60d2f212" providerId="ADAL" clId="{972F5DF6-07E5-42C9-ADA8-1CF612F8120E}" dt="2024-04-25T13:41:33.540" v="1770" actId="20578"/>
          <ac:spMkLst>
            <pc:docMk/>
            <pc:sldMk cId="3696826928" sldId="323"/>
            <ac:spMk id="7" creationId="{EC22E4FF-FD0E-D651-B072-D053392F7A6D}"/>
          </ac:spMkLst>
        </pc:spChg>
        <pc:spChg chg="mod">
          <ac:chgData name="Mina Farmanbar" userId="2a1e0098-5dc4-4049-80c3-9d1d60d2f212" providerId="ADAL" clId="{972F5DF6-07E5-42C9-ADA8-1CF612F8120E}" dt="2024-04-25T13:34:45.308" v="1749" actId="20577"/>
          <ac:spMkLst>
            <pc:docMk/>
            <pc:sldMk cId="3696826928" sldId="323"/>
            <ac:spMk id="11" creationId="{7710555E-483B-8D81-4388-A4C7B52421D5}"/>
          </ac:spMkLst>
        </pc:spChg>
        <pc:picChg chg="add del">
          <ac:chgData name="Mina Farmanbar" userId="2a1e0098-5dc4-4049-80c3-9d1d60d2f212" providerId="ADAL" clId="{972F5DF6-07E5-42C9-ADA8-1CF612F8120E}" dt="2024-04-25T13:38:17.595" v="1759" actId="478"/>
          <ac:picMkLst>
            <pc:docMk/>
            <pc:sldMk cId="3696826928" sldId="323"/>
            <ac:picMk id="3" creationId="{68A6C47E-1DD4-8152-B496-AE4D5461B352}"/>
          </ac:picMkLst>
        </pc:picChg>
        <pc:picChg chg="add del mod">
          <ac:chgData name="Mina Farmanbar" userId="2a1e0098-5dc4-4049-80c3-9d1d60d2f212" providerId="ADAL" clId="{972F5DF6-07E5-42C9-ADA8-1CF612F8120E}" dt="2024-04-25T13:40:20.223" v="1765" actId="478"/>
          <ac:picMkLst>
            <pc:docMk/>
            <pc:sldMk cId="3696826928" sldId="323"/>
            <ac:picMk id="6" creationId="{241589B3-2B4D-2F55-BD34-83441FE51BB2}"/>
          </ac:picMkLst>
        </pc:picChg>
        <pc:picChg chg="del">
          <ac:chgData name="Mina Farmanbar" userId="2a1e0098-5dc4-4049-80c3-9d1d60d2f212" providerId="ADAL" clId="{972F5DF6-07E5-42C9-ADA8-1CF612F8120E}" dt="2024-04-25T13:34:58.095" v="1751" actId="478"/>
          <ac:picMkLst>
            <pc:docMk/>
            <pc:sldMk cId="3696826928" sldId="323"/>
            <ac:picMk id="1026" creationId="{926A604B-D817-3103-2BC7-1823F8DAD74B}"/>
          </ac:picMkLst>
        </pc:picChg>
        <pc:picChg chg="add mod">
          <ac:chgData name="Mina Farmanbar" userId="2a1e0098-5dc4-4049-80c3-9d1d60d2f212" providerId="ADAL" clId="{972F5DF6-07E5-42C9-ADA8-1CF612F8120E}" dt="2024-04-25T13:40:27.085" v="1768" actId="1076"/>
          <ac:picMkLst>
            <pc:docMk/>
            <pc:sldMk cId="3696826928" sldId="323"/>
            <ac:picMk id="3076" creationId="{547F1C94-02F3-B48A-6F51-901EE46F5EE2}"/>
          </ac:picMkLst>
        </pc:picChg>
      </pc:sldChg>
      <pc:sldChg chg="addSp delSp modSp add mod">
        <pc:chgData name="Mina Farmanbar" userId="2a1e0098-5dc4-4049-80c3-9d1d60d2f212" providerId="ADAL" clId="{972F5DF6-07E5-42C9-ADA8-1CF612F8120E}" dt="2024-04-25T13:55:24.566" v="1801" actId="20577"/>
        <pc:sldMkLst>
          <pc:docMk/>
          <pc:sldMk cId="2974624021" sldId="324"/>
        </pc:sldMkLst>
        <pc:spChg chg="mod">
          <ac:chgData name="Mina Farmanbar" userId="2a1e0098-5dc4-4049-80c3-9d1d60d2f212" providerId="ADAL" clId="{972F5DF6-07E5-42C9-ADA8-1CF612F8120E}" dt="2024-04-25T13:55:24.566" v="1801" actId="20577"/>
          <ac:spMkLst>
            <pc:docMk/>
            <pc:sldMk cId="2974624021" sldId="324"/>
            <ac:spMk id="7" creationId="{EC22E4FF-FD0E-D651-B072-D053392F7A6D}"/>
          </ac:spMkLst>
        </pc:spChg>
        <pc:picChg chg="add del mod">
          <ac:chgData name="Mina Farmanbar" userId="2a1e0098-5dc4-4049-80c3-9d1d60d2f212" providerId="ADAL" clId="{972F5DF6-07E5-42C9-ADA8-1CF612F8120E}" dt="2024-04-25T13:55:14.114" v="1793" actId="478"/>
          <ac:picMkLst>
            <pc:docMk/>
            <pc:sldMk cId="2974624021" sldId="324"/>
            <ac:picMk id="2" creationId="{3CE0EDDA-81A1-05CD-1AFC-7E56431C9494}"/>
          </ac:picMkLst>
        </pc:picChg>
        <pc:picChg chg="del mod">
          <ac:chgData name="Mina Farmanbar" userId="2a1e0098-5dc4-4049-80c3-9d1d60d2f212" providerId="ADAL" clId="{972F5DF6-07E5-42C9-ADA8-1CF612F8120E}" dt="2024-04-25T13:55:00.580" v="1792" actId="478"/>
          <ac:picMkLst>
            <pc:docMk/>
            <pc:sldMk cId="2974624021" sldId="324"/>
            <ac:picMk id="3076" creationId="{547F1C94-02F3-B48A-6F51-901EE46F5EE2}"/>
          </ac:picMkLst>
        </pc:picChg>
      </pc:sldChg>
      <pc:sldChg chg="delSp modSp add mod">
        <pc:chgData name="Mina Farmanbar" userId="2a1e0098-5dc4-4049-80c3-9d1d60d2f212" providerId="ADAL" clId="{972F5DF6-07E5-42C9-ADA8-1CF612F8120E}" dt="2024-04-25T13:58:06.980" v="1851" actId="21"/>
        <pc:sldMkLst>
          <pc:docMk/>
          <pc:sldMk cId="52596994" sldId="325"/>
        </pc:sldMkLst>
        <pc:spChg chg="mod">
          <ac:chgData name="Mina Farmanbar" userId="2a1e0098-5dc4-4049-80c3-9d1d60d2f212" providerId="ADAL" clId="{972F5DF6-07E5-42C9-ADA8-1CF612F8120E}" dt="2024-04-25T13:58:06.980" v="1851" actId="21"/>
          <ac:spMkLst>
            <pc:docMk/>
            <pc:sldMk cId="52596994" sldId="325"/>
            <ac:spMk id="7" creationId="{EC22E4FF-FD0E-D651-B072-D053392F7A6D}"/>
          </ac:spMkLst>
        </pc:spChg>
        <pc:picChg chg="mod">
          <ac:chgData name="Mina Farmanbar" userId="2a1e0098-5dc4-4049-80c3-9d1d60d2f212" providerId="ADAL" clId="{972F5DF6-07E5-42C9-ADA8-1CF612F8120E}" dt="2024-04-25T13:56:54.491" v="1834" actId="1076"/>
          <ac:picMkLst>
            <pc:docMk/>
            <pc:sldMk cId="52596994" sldId="325"/>
            <ac:picMk id="2" creationId="{3CE0EDDA-81A1-05CD-1AFC-7E56431C9494}"/>
          </ac:picMkLst>
        </pc:picChg>
        <pc:picChg chg="del">
          <ac:chgData name="Mina Farmanbar" userId="2a1e0098-5dc4-4049-80c3-9d1d60d2f212" providerId="ADAL" clId="{972F5DF6-07E5-42C9-ADA8-1CF612F8120E}" dt="2024-04-25T13:55:27.346" v="1802" actId="478"/>
          <ac:picMkLst>
            <pc:docMk/>
            <pc:sldMk cId="52596994" sldId="325"/>
            <ac:picMk id="3076" creationId="{547F1C94-02F3-B48A-6F51-901EE46F5EE2}"/>
          </ac:picMkLst>
        </pc:picChg>
      </pc:sldChg>
      <pc:sldChg chg="addSp delSp modSp add mod">
        <pc:chgData name="Mina Farmanbar" userId="2a1e0098-5dc4-4049-80c3-9d1d60d2f212" providerId="ADAL" clId="{972F5DF6-07E5-42C9-ADA8-1CF612F8120E}" dt="2024-04-25T14:00:35.335" v="1874" actId="1076"/>
        <pc:sldMkLst>
          <pc:docMk/>
          <pc:sldMk cId="1613998681" sldId="326"/>
        </pc:sldMkLst>
        <pc:spChg chg="mod">
          <ac:chgData name="Mina Farmanbar" userId="2a1e0098-5dc4-4049-80c3-9d1d60d2f212" providerId="ADAL" clId="{972F5DF6-07E5-42C9-ADA8-1CF612F8120E}" dt="2024-04-25T14:00:26.231" v="1872" actId="20577"/>
          <ac:spMkLst>
            <pc:docMk/>
            <pc:sldMk cId="1613998681" sldId="326"/>
            <ac:spMk id="7" creationId="{EC22E4FF-FD0E-D651-B072-D053392F7A6D}"/>
          </ac:spMkLst>
        </pc:spChg>
        <pc:picChg chg="del">
          <ac:chgData name="Mina Farmanbar" userId="2a1e0098-5dc4-4049-80c3-9d1d60d2f212" providerId="ADAL" clId="{972F5DF6-07E5-42C9-ADA8-1CF612F8120E}" dt="2024-04-25T13:58:15.374" v="1855" actId="478"/>
          <ac:picMkLst>
            <pc:docMk/>
            <pc:sldMk cId="1613998681" sldId="326"/>
            <ac:picMk id="2" creationId="{3CE0EDDA-81A1-05CD-1AFC-7E56431C9494}"/>
          </ac:picMkLst>
        </pc:picChg>
        <pc:picChg chg="add mod">
          <ac:chgData name="Mina Farmanbar" userId="2a1e0098-5dc4-4049-80c3-9d1d60d2f212" providerId="ADAL" clId="{972F5DF6-07E5-42C9-ADA8-1CF612F8120E}" dt="2024-04-25T14:00:35.335" v="1874" actId="1076"/>
          <ac:picMkLst>
            <pc:docMk/>
            <pc:sldMk cId="1613998681" sldId="326"/>
            <ac:picMk id="3" creationId="{ECE8CC63-28FC-78D9-F7C7-D8D6AA8E6AC9}"/>
          </ac:picMkLst>
        </pc:picChg>
      </pc:sldChg>
      <pc:sldChg chg="modSp new mod">
        <pc:chgData name="Mina Farmanbar" userId="2a1e0098-5dc4-4049-80c3-9d1d60d2f212" providerId="ADAL" clId="{972F5DF6-07E5-42C9-ADA8-1CF612F8120E}" dt="2024-04-25T14:03:53.527" v="1921"/>
        <pc:sldMkLst>
          <pc:docMk/>
          <pc:sldMk cId="4057007298" sldId="327"/>
        </pc:sldMkLst>
        <pc:spChg chg="mod">
          <ac:chgData name="Mina Farmanbar" userId="2a1e0098-5dc4-4049-80c3-9d1d60d2f212" providerId="ADAL" clId="{972F5DF6-07E5-42C9-ADA8-1CF612F8120E}" dt="2024-04-25T14:03:53.527" v="1921"/>
          <ac:spMkLst>
            <pc:docMk/>
            <pc:sldMk cId="4057007298" sldId="327"/>
            <ac:spMk id="2" creationId="{29E477AA-DA6D-C751-0028-F7089DC1B10F}"/>
          </ac:spMkLst>
        </pc:spChg>
        <pc:spChg chg="mod">
          <ac:chgData name="Mina Farmanbar" userId="2a1e0098-5dc4-4049-80c3-9d1d60d2f212" providerId="ADAL" clId="{972F5DF6-07E5-42C9-ADA8-1CF612F8120E}" dt="2024-04-25T14:02:02.551" v="1899" actId="21"/>
          <ac:spMkLst>
            <pc:docMk/>
            <pc:sldMk cId="4057007298" sldId="327"/>
            <ac:spMk id="3" creationId="{C44D566C-4087-9CA1-6DDB-A07EB4C0C158}"/>
          </ac:spMkLst>
        </pc:spChg>
      </pc:sldChg>
      <pc:sldChg chg="addSp modSp new mod">
        <pc:chgData name="Mina Farmanbar" userId="2a1e0098-5dc4-4049-80c3-9d1d60d2f212" providerId="ADAL" clId="{972F5DF6-07E5-42C9-ADA8-1CF612F8120E}" dt="2024-04-25T14:03:55.222" v="1922"/>
        <pc:sldMkLst>
          <pc:docMk/>
          <pc:sldMk cId="2701338982" sldId="328"/>
        </pc:sldMkLst>
        <pc:spChg chg="mod">
          <ac:chgData name="Mina Farmanbar" userId="2a1e0098-5dc4-4049-80c3-9d1d60d2f212" providerId="ADAL" clId="{972F5DF6-07E5-42C9-ADA8-1CF612F8120E}" dt="2024-04-25T14:03:55.222" v="1922"/>
          <ac:spMkLst>
            <pc:docMk/>
            <pc:sldMk cId="2701338982" sldId="328"/>
            <ac:spMk id="2" creationId="{FB39446C-A08C-6D2C-4EB6-839D2CD24CC2}"/>
          </ac:spMkLst>
        </pc:spChg>
        <pc:spChg chg="mod">
          <ac:chgData name="Mina Farmanbar" userId="2a1e0098-5dc4-4049-80c3-9d1d60d2f212" providerId="ADAL" clId="{972F5DF6-07E5-42C9-ADA8-1CF612F8120E}" dt="2024-04-25T14:03:04.749" v="1916"/>
          <ac:spMkLst>
            <pc:docMk/>
            <pc:sldMk cId="2701338982" sldId="328"/>
            <ac:spMk id="3" creationId="{94EBB327-6387-F3A5-5736-0A0321A738D2}"/>
          </ac:spMkLst>
        </pc:spChg>
        <pc:spChg chg="add mod">
          <ac:chgData name="Mina Farmanbar" userId="2a1e0098-5dc4-4049-80c3-9d1d60d2f212" providerId="ADAL" clId="{972F5DF6-07E5-42C9-ADA8-1CF612F8120E}" dt="2024-04-25T14:03:12.346" v="1919" actId="14100"/>
          <ac:spMkLst>
            <pc:docMk/>
            <pc:sldMk cId="2701338982" sldId="328"/>
            <ac:spMk id="7" creationId="{30E85ED6-9FD8-BFAA-4CB4-93053F76C830}"/>
          </ac:spMkLst>
        </pc:spChg>
        <pc:picChg chg="add mod">
          <ac:chgData name="Mina Farmanbar" userId="2a1e0098-5dc4-4049-80c3-9d1d60d2f212" providerId="ADAL" clId="{972F5DF6-07E5-42C9-ADA8-1CF612F8120E}" dt="2024-04-25T14:03:18.307" v="1920" actId="1076"/>
          <ac:picMkLst>
            <pc:docMk/>
            <pc:sldMk cId="2701338982" sldId="328"/>
            <ac:picMk id="5" creationId="{5605EDFF-65EB-803C-9B3A-FDFCD3FF39AB}"/>
          </ac:picMkLst>
        </pc:picChg>
      </pc:sldChg>
      <pc:sldChg chg="addSp delSp modSp new mod ord modNotesTx">
        <pc:chgData name="Mina Farmanbar" userId="2a1e0098-5dc4-4049-80c3-9d1d60d2f212" providerId="ADAL" clId="{972F5DF6-07E5-42C9-ADA8-1CF612F8120E}" dt="2024-04-28T17:55:06.961" v="2490" actId="20577"/>
        <pc:sldMkLst>
          <pc:docMk/>
          <pc:sldMk cId="342148160" sldId="329"/>
        </pc:sldMkLst>
        <pc:spChg chg="mod">
          <ac:chgData name="Mina Farmanbar" userId="2a1e0098-5dc4-4049-80c3-9d1d60d2f212" providerId="ADAL" clId="{972F5DF6-07E5-42C9-ADA8-1CF612F8120E}" dt="2024-04-28T17:54:21.738" v="2424" actId="20577"/>
          <ac:spMkLst>
            <pc:docMk/>
            <pc:sldMk cId="342148160" sldId="329"/>
            <ac:spMk id="2" creationId="{DF48CA58-1F21-978C-60B9-D728DBDFBD10}"/>
          </ac:spMkLst>
        </pc:spChg>
        <pc:spChg chg="del">
          <ac:chgData name="Mina Farmanbar" userId="2a1e0098-5dc4-4049-80c3-9d1d60d2f212" providerId="ADAL" clId="{972F5DF6-07E5-42C9-ADA8-1CF612F8120E}" dt="2024-04-25T14:12:59.305" v="1924"/>
          <ac:spMkLst>
            <pc:docMk/>
            <pc:sldMk cId="342148160" sldId="329"/>
            <ac:spMk id="3" creationId="{37FD2473-761F-874F-449B-DC5818FCE016}"/>
          </ac:spMkLst>
        </pc:spChg>
        <pc:spChg chg="add mod">
          <ac:chgData name="Mina Farmanbar" userId="2a1e0098-5dc4-4049-80c3-9d1d60d2f212" providerId="ADAL" clId="{972F5DF6-07E5-42C9-ADA8-1CF612F8120E}" dt="2024-04-28T17:55:06.961" v="2490" actId="20577"/>
          <ac:spMkLst>
            <pc:docMk/>
            <pc:sldMk cId="342148160" sldId="329"/>
            <ac:spMk id="7" creationId="{DF95EF5B-212D-B577-AECC-0FFD74B91D13}"/>
          </ac:spMkLst>
        </pc:spChg>
        <pc:spChg chg="add del mod">
          <ac:chgData name="Mina Farmanbar" userId="2a1e0098-5dc4-4049-80c3-9d1d60d2f212" providerId="ADAL" clId="{972F5DF6-07E5-42C9-ADA8-1CF612F8120E}" dt="2024-04-28T17:24:46.454" v="2366" actId="478"/>
          <ac:spMkLst>
            <pc:docMk/>
            <pc:sldMk cId="342148160" sldId="329"/>
            <ac:spMk id="9" creationId="{6078A524-EC2D-8266-9099-245BE5D6C0D2}"/>
          </ac:spMkLst>
        </pc:spChg>
        <pc:picChg chg="add del mod">
          <ac:chgData name="Mina Farmanbar" userId="2a1e0098-5dc4-4049-80c3-9d1d60d2f212" providerId="ADAL" clId="{972F5DF6-07E5-42C9-ADA8-1CF612F8120E}" dt="2024-04-28T17:24:39.986" v="2363" actId="478"/>
          <ac:picMkLst>
            <pc:docMk/>
            <pc:sldMk cId="342148160" sldId="329"/>
            <ac:picMk id="6" creationId="{7BA7773D-F0DD-5CFC-F20D-70043BF6A3D2}"/>
          </ac:picMkLst>
        </pc:picChg>
      </pc:sldChg>
      <pc:sldChg chg="addSp delSp modSp add mod">
        <pc:chgData name="Mina Farmanbar" userId="2a1e0098-5dc4-4049-80c3-9d1d60d2f212" providerId="ADAL" clId="{972F5DF6-07E5-42C9-ADA8-1CF612F8120E}" dt="2024-04-28T17:24:03.632" v="2361" actId="1076"/>
        <pc:sldMkLst>
          <pc:docMk/>
          <pc:sldMk cId="1860410508" sldId="330"/>
        </pc:sldMkLst>
        <pc:spChg chg="mod">
          <ac:chgData name="Mina Farmanbar" userId="2a1e0098-5dc4-4049-80c3-9d1d60d2f212" providerId="ADAL" clId="{972F5DF6-07E5-42C9-ADA8-1CF612F8120E}" dt="2024-04-28T17:23:44.772" v="2357" actId="1076"/>
          <ac:spMkLst>
            <pc:docMk/>
            <pc:sldMk cId="1860410508" sldId="330"/>
            <ac:spMk id="2" creationId="{DF48CA58-1F21-978C-60B9-D728DBDFBD10}"/>
          </ac:spMkLst>
        </pc:spChg>
        <pc:spChg chg="add mod">
          <ac:chgData name="Mina Farmanbar" userId="2a1e0098-5dc4-4049-80c3-9d1d60d2f212" providerId="ADAL" clId="{972F5DF6-07E5-42C9-ADA8-1CF612F8120E}" dt="2024-04-28T17:24:03.632" v="2361" actId="1076"/>
          <ac:spMkLst>
            <pc:docMk/>
            <pc:sldMk cId="1860410508" sldId="330"/>
            <ac:spMk id="5" creationId="{2D3640A6-8522-9A0D-245C-30B042747CAA}"/>
          </ac:spMkLst>
        </pc:spChg>
        <pc:spChg chg="del mod">
          <ac:chgData name="Mina Farmanbar" userId="2a1e0098-5dc4-4049-80c3-9d1d60d2f212" providerId="ADAL" clId="{972F5DF6-07E5-42C9-ADA8-1CF612F8120E}" dt="2024-04-28T17:02:49.744" v="2084" actId="478"/>
          <ac:spMkLst>
            <pc:docMk/>
            <pc:sldMk cId="1860410508" sldId="330"/>
            <ac:spMk id="7" creationId="{DF95EF5B-212D-B577-AECC-0FFD74B91D13}"/>
          </ac:spMkLst>
        </pc:spChg>
        <pc:spChg chg="add del mod">
          <ac:chgData name="Mina Farmanbar" userId="2a1e0098-5dc4-4049-80c3-9d1d60d2f212" providerId="ADAL" clId="{972F5DF6-07E5-42C9-ADA8-1CF612F8120E}" dt="2024-04-28T17:11:20.754" v="2195"/>
          <ac:spMkLst>
            <pc:docMk/>
            <pc:sldMk cId="1860410508" sldId="330"/>
            <ac:spMk id="10" creationId="{8D6B74A7-AC38-8A22-503E-F91A52165FD5}"/>
          </ac:spMkLst>
        </pc:spChg>
        <pc:spChg chg="add mod">
          <ac:chgData name="Mina Farmanbar" userId="2a1e0098-5dc4-4049-80c3-9d1d60d2f212" providerId="ADAL" clId="{972F5DF6-07E5-42C9-ADA8-1CF612F8120E}" dt="2024-04-28T17:23:55.758" v="2358" actId="1076"/>
          <ac:spMkLst>
            <pc:docMk/>
            <pc:sldMk cId="1860410508" sldId="330"/>
            <ac:spMk id="15" creationId="{4D6372FD-0961-1253-4FC3-249BC2551413}"/>
          </ac:spMkLst>
        </pc:spChg>
        <pc:picChg chg="del mod">
          <ac:chgData name="Mina Farmanbar" userId="2a1e0098-5dc4-4049-80c3-9d1d60d2f212" providerId="ADAL" clId="{972F5DF6-07E5-42C9-ADA8-1CF612F8120E}" dt="2024-04-28T17:03:59.532" v="2090" actId="478"/>
          <ac:picMkLst>
            <pc:docMk/>
            <pc:sldMk cId="1860410508" sldId="330"/>
            <ac:picMk id="6" creationId="{7BA7773D-F0DD-5CFC-F20D-70043BF6A3D2}"/>
          </ac:picMkLst>
        </pc:picChg>
        <pc:picChg chg="add del mod">
          <ac:chgData name="Mina Farmanbar" userId="2a1e0098-5dc4-4049-80c3-9d1d60d2f212" providerId="ADAL" clId="{972F5DF6-07E5-42C9-ADA8-1CF612F8120E}" dt="2024-04-28T17:10:33.631" v="2176" actId="478"/>
          <ac:picMkLst>
            <pc:docMk/>
            <pc:sldMk cId="1860410508" sldId="330"/>
            <ac:picMk id="9" creationId="{DC45527D-7A95-34E3-881B-0C0513579781}"/>
          </ac:picMkLst>
        </pc:picChg>
        <pc:picChg chg="add mod">
          <ac:chgData name="Mina Farmanbar" userId="2a1e0098-5dc4-4049-80c3-9d1d60d2f212" providerId="ADAL" clId="{972F5DF6-07E5-42C9-ADA8-1CF612F8120E}" dt="2024-04-28T17:23:55.758" v="2358" actId="1076"/>
          <ac:picMkLst>
            <pc:docMk/>
            <pc:sldMk cId="1860410508" sldId="330"/>
            <ac:picMk id="12" creationId="{A4A430F9-7E87-94C4-F0FC-85AE612F1CAB}"/>
          </ac:picMkLst>
        </pc:picChg>
        <pc:picChg chg="add mod">
          <ac:chgData name="Mina Farmanbar" userId="2a1e0098-5dc4-4049-80c3-9d1d60d2f212" providerId="ADAL" clId="{972F5DF6-07E5-42C9-ADA8-1CF612F8120E}" dt="2024-04-28T17:16:10.527" v="2253"/>
          <ac:picMkLst>
            <pc:docMk/>
            <pc:sldMk cId="1860410508" sldId="330"/>
            <ac:picMk id="13" creationId="{7C28F463-9A19-AB26-7D16-68CC64161D3F}"/>
          </ac:picMkLst>
        </pc:picChg>
      </pc:sldChg>
      <pc:sldChg chg="addSp delSp modSp add del mod modNotesTx">
        <pc:chgData name="Mina Farmanbar" userId="2a1e0098-5dc4-4049-80c3-9d1d60d2f212" providerId="ADAL" clId="{972F5DF6-07E5-42C9-ADA8-1CF612F8120E}" dt="2024-04-28T17:54:01.089" v="2404" actId="20577"/>
        <pc:sldMkLst>
          <pc:docMk/>
          <pc:sldMk cId="320953912" sldId="331"/>
        </pc:sldMkLst>
        <pc:spChg chg="mod">
          <ac:chgData name="Mina Farmanbar" userId="2a1e0098-5dc4-4049-80c3-9d1d60d2f212" providerId="ADAL" clId="{972F5DF6-07E5-42C9-ADA8-1CF612F8120E}" dt="2024-04-28T17:22:26.096" v="2345" actId="1076"/>
          <ac:spMkLst>
            <pc:docMk/>
            <pc:sldMk cId="320953912" sldId="331"/>
            <ac:spMk id="2" creationId="{DF48CA58-1F21-978C-60B9-D728DBDFBD10}"/>
          </ac:spMkLst>
        </pc:spChg>
        <pc:spChg chg="mod">
          <ac:chgData name="Mina Farmanbar" userId="2a1e0098-5dc4-4049-80c3-9d1d60d2f212" providerId="ADAL" clId="{972F5DF6-07E5-42C9-ADA8-1CF612F8120E}" dt="2024-04-28T17:42:11.032" v="2395" actId="207"/>
          <ac:spMkLst>
            <pc:docMk/>
            <pc:sldMk cId="320953912" sldId="331"/>
            <ac:spMk id="5" creationId="{2D3640A6-8522-9A0D-245C-30B042747CAA}"/>
          </ac:spMkLst>
        </pc:spChg>
        <pc:spChg chg="add mod">
          <ac:chgData name="Mina Farmanbar" userId="2a1e0098-5dc4-4049-80c3-9d1d60d2f212" providerId="ADAL" clId="{972F5DF6-07E5-42C9-ADA8-1CF612F8120E}" dt="2024-04-28T17:21:46.535" v="2334" actId="1076"/>
          <ac:spMkLst>
            <pc:docMk/>
            <pc:sldMk cId="320953912" sldId="331"/>
            <ac:spMk id="8" creationId="{59721954-61CA-D707-644E-56010A3CB8CD}"/>
          </ac:spMkLst>
        </pc:spChg>
        <pc:spChg chg="add mod">
          <ac:chgData name="Mina Farmanbar" userId="2a1e0098-5dc4-4049-80c3-9d1d60d2f212" providerId="ADAL" clId="{972F5DF6-07E5-42C9-ADA8-1CF612F8120E}" dt="2024-04-28T17:21:58.587" v="2336" actId="1076"/>
          <ac:spMkLst>
            <pc:docMk/>
            <pc:sldMk cId="320953912" sldId="331"/>
            <ac:spMk id="9" creationId="{5191F348-7E7C-612B-6EE2-08B4ABF690C0}"/>
          </ac:spMkLst>
        </pc:spChg>
        <pc:spChg chg="add mod">
          <ac:chgData name="Mina Farmanbar" userId="2a1e0098-5dc4-4049-80c3-9d1d60d2f212" providerId="ADAL" clId="{972F5DF6-07E5-42C9-ADA8-1CF612F8120E}" dt="2024-04-28T17:21:49.895" v="2335" actId="20577"/>
          <ac:spMkLst>
            <pc:docMk/>
            <pc:sldMk cId="320953912" sldId="331"/>
            <ac:spMk id="13" creationId="{0A820A50-82C2-638A-D8D0-549B0783CC75}"/>
          </ac:spMkLst>
        </pc:spChg>
        <pc:picChg chg="add del mod">
          <ac:chgData name="Mina Farmanbar" userId="2a1e0098-5dc4-4049-80c3-9d1d60d2f212" providerId="ADAL" clId="{972F5DF6-07E5-42C9-ADA8-1CF612F8120E}" dt="2024-04-28T17:35:41.304" v="2380" actId="478"/>
          <ac:picMkLst>
            <pc:docMk/>
            <pc:sldMk cId="320953912" sldId="331"/>
            <ac:picMk id="6" creationId="{A1220B42-F07C-F736-F698-69C088C8ED98}"/>
          </ac:picMkLst>
        </pc:picChg>
        <pc:picChg chg="add del mod">
          <ac:chgData name="Mina Farmanbar" userId="2a1e0098-5dc4-4049-80c3-9d1d60d2f212" providerId="ADAL" clId="{972F5DF6-07E5-42C9-ADA8-1CF612F8120E}" dt="2024-04-28T17:33:46.866" v="2373" actId="478"/>
          <ac:picMkLst>
            <pc:docMk/>
            <pc:sldMk cId="320953912" sldId="331"/>
            <ac:picMk id="10" creationId="{9E7B038D-4948-CE89-44AA-16533B4DBD4F}"/>
          </ac:picMkLst>
        </pc:picChg>
        <pc:picChg chg="del">
          <ac:chgData name="Mina Farmanbar" userId="2a1e0098-5dc4-4049-80c3-9d1d60d2f212" providerId="ADAL" clId="{972F5DF6-07E5-42C9-ADA8-1CF612F8120E}" dt="2024-04-28T17:15:28.879" v="2246" actId="478"/>
          <ac:picMkLst>
            <pc:docMk/>
            <pc:sldMk cId="320953912" sldId="331"/>
            <ac:picMk id="12" creationId="{A4A430F9-7E87-94C4-F0FC-85AE612F1CAB}"/>
          </ac:picMkLst>
        </pc:picChg>
        <pc:picChg chg="add del mod">
          <ac:chgData name="Mina Farmanbar" userId="2a1e0098-5dc4-4049-80c3-9d1d60d2f212" providerId="ADAL" clId="{972F5DF6-07E5-42C9-ADA8-1CF612F8120E}" dt="2024-04-28T17:33:58.881" v="2376" actId="478"/>
          <ac:picMkLst>
            <pc:docMk/>
            <pc:sldMk cId="320953912" sldId="331"/>
            <ac:picMk id="20" creationId="{9DBFA0E9-6BC3-FA37-BA04-BE9A62DA4988}"/>
          </ac:picMkLst>
        </pc:picChg>
        <pc:picChg chg="add del mod">
          <ac:chgData name="Mina Farmanbar" userId="2a1e0098-5dc4-4049-80c3-9d1d60d2f212" providerId="ADAL" clId="{972F5DF6-07E5-42C9-ADA8-1CF612F8120E}" dt="2024-04-28T17:40:31.870" v="2388" actId="478"/>
          <ac:picMkLst>
            <pc:docMk/>
            <pc:sldMk cId="320953912" sldId="331"/>
            <ac:picMk id="22" creationId="{9F3453B0-399D-8D2E-E20B-A5AA651FC9B4}"/>
          </ac:picMkLst>
        </pc:picChg>
        <pc:picChg chg="add mod">
          <ac:chgData name="Mina Farmanbar" userId="2a1e0098-5dc4-4049-80c3-9d1d60d2f212" providerId="ADAL" clId="{972F5DF6-07E5-42C9-ADA8-1CF612F8120E}" dt="2024-04-28T17:35:51.089" v="2385" actId="1076"/>
          <ac:picMkLst>
            <pc:docMk/>
            <pc:sldMk cId="320953912" sldId="331"/>
            <ac:picMk id="24" creationId="{CF0817BB-7115-76B2-8FEE-E4A7DC9976FD}"/>
          </ac:picMkLst>
        </pc:picChg>
        <pc:picChg chg="add mod">
          <ac:chgData name="Mina Farmanbar" userId="2a1e0098-5dc4-4049-80c3-9d1d60d2f212" providerId="ADAL" clId="{972F5DF6-07E5-42C9-ADA8-1CF612F8120E}" dt="2024-04-28T17:40:42.024" v="2393" actId="1076"/>
          <ac:picMkLst>
            <pc:docMk/>
            <pc:sldMk cId="320953912" sldId="331"/>
            <ac:picMk id="26" creationId="{BAAE7D5B-6F9B-7EA9-AE67-C22024CF3FE8}"/>
          </ac:picMkLst>
        </pc:picChg>
        <pc:cxnChg chg="add">
          <ac:chgData name="Mina Farmanbar" userId="2a1e0098-5dc4-4049-80c3-9d1d60d2f212" providerId="ADAL" clId="{972F5DF6-07E5-42C9-ADA8-1CF612F8120E}" dt="2024-04-28T17:22:48.661" v="2346" actId="11529"/>
          <ac:cxnSpMkLst>
            <pc:docMk/>
            <pc:sldMk cId="320953912" sldId="331"/>
            <ac:cxnSpMk id="15" creationId="{2408B192-D78C-19A1-0C39-14E7DDDC46E3}"/>
          </ac:cxnSpMkLst>
        </pc:cxnChg>
        <pc:cxnChg chg="add mod">
          <ac:chgData name="Mina Farmanbar" userId="2a1e0098-5dc4-4049-80c3-9d1d60d2f212" providerId="ADAL" clId="{972F5DF6-07E5-42C9-ADA8-1CF612F8120E}" dt="2024-04-28T17:23:04.085" v="2348" actId="14100"/>
          <ac:cxnSpMkLst>
            <pc:docMk/>
            <pc:sldMk cId="320953912" sldId="331"/>
            <ac:cxnSpMk id="17" creationId="{1151F2EC-205C-627F-4775-DBD0457401E5}"/>
          </ac:cxnSpMkLst>
        </pc:cxnChg>
      </pc:sldChg>
      <pc:sldChg chg="addSp delSp modSp add del mod">
        <pc:chgData name="Mina Farmanbar" userId="2a1e0098-5dc4-4049-80c3-9d1d60d2f212" providerId="ADAL" clId="{972F5DF6-07E5-42C9-ADA8-1CF612F8120E}" dt="2024-04-28T17:24:23.475" v="2362" actId="47"/>
        <pc:sldMkLst>
          <pc:docMk/>
          <pc:sldMk cId="1522914787" sldId="332"/>
        </pc:sldMkLst>
        <pc:spChg chg="mod">
          <ac:chgData name="Mina Farmanbar" userId="2a1e0098-5dc4-4049-80c3-9d1d60d2f212" providerId="ADAL" clId="{972F5DF6-07E5-42C9-ADA8-1CF612F8120E}" dt="2024-04-28T17:17:34.896" v="2287" actId="20577"/>
          <ac:spMkLst>
            <pc:docMk/>
            <pc:sldMk cId="1522914787" sldId="332"/>
            <ac:spMk id="2" creationId="{DF48CA58-1F21-978C-60B9-D728DBDFBD10}"/>
          </ac:spMkLst>
        </pc:spChg>
        <pc:spChg chg="mod">
          <ac:chgData name="Mina Farmanbar" userId="2a1e0098-5dc4-4049-80c3-9d1d60d2f212" providerId="ADAL" clId="{972F5DF6-07E5-42C9-ADA8-1CF612F8120E}" dt="2024-04-28T17:19:18.334" v="2309"/>
          <ac:spMkLst>
            <pc:docMk/>
            <pc:sldMk cId="1522914787" sldId="332"/>
            <ac:spMk id="5" creationId="{2D3640A6-8522-9A0D-245C-30B042747CAA}"/>
          </ac:spMkLst>
        </pc:spChg>
        <pc:picChg chg="del">
          <ac:chgData name="Mina Farmanbar" userId="2a1e0098-5dc4-4049-80c3-9d1d60d2f212" providerId="ADAL" clId="{972F5DF6-07E5-42C9-ADA8-1CF612F8120E}" dt="2024-04-28T17:19:21.482" v="2310" actId="478"/>
          <ac:picMkLst>
            <pc:docMk/>
            <pc:sldMk cId="1522914787" sldId="332"/>
            <ac:picMk id="6" creationId="{A1220B42-F07C-F736-F698-69C088C8ED98}"/>
          </ac:picMkLst>
        </pc:picChg>
        <pc:picChg chg="add mod">
          <ac:chgData name="Mina Farmanbar" userId="2a1e0098-5dc4-4049-80c3-9d1d60d2f212" providerId="ADAL" clId="{972F5DF6-07E5-42C9-ADA8-1CF612F8120E}" dt="2024-04-28T17:20:04.397" v="2314" actId="14100"/>
          <ac:picMkLst>
            <pc:docMk/>
            <pc:sldMk cId="1522914787" sldId="332"/>
            <ac:picMk id="7" creationId="{8CEB6431-ADE4-4CAA-6575-1878DDBC481E}"/>
          </ac:picMkLst>
        </pc:picChg>
      </pc:sldChg>
      <pc:sldChg chg="addSp delSp modSp add mod modNotesTx">
        <pc:chgData name="Mina Farmanbar" userId="2a1e0098-5dc4-4049-80c3-9d1d60d2f212" providerId="ADAL" clId="{972F5DF6-07E5-42C9-ADA8-1CF612F8120E}" dt="2024-04-28T18:38:35.959" v="2726" actId="14100"/>
        <pc:sldMkLst>
          <pc:docMk/>
          <pc:sldMk cId="2911632163" sldId="332"/>
        </pc:sldMkLst>
        <pc:spChg chg="del mod">
          <ac:chgData name="Mina Farmanbar" userId="2a1e0098-5dc4-4049-80c3-9d1d60d2f212" providerId="ADAL" clId="{972F5DF6-07E5-42C9-ADA8-1CF612F8120E}" dt="2024-04-28T18:33:47.716" v="2645" actId="478"/>
          <ac:spMkLst>
            <pc:docMk/>
            <pc:sldMk cId="2911632163" sldId="332"/>
            <ac:spMk id="2" creationId="{DF48CA58-1F21-978C-60B9-D728DBDFBD10}"/>
          </ac:spMkLst>
        </pc:spChg>
        <pc:spChg chg="mod">
          <ac:chgData name="Mina Farmanbar" userId="2a1e0098-5dc4-4049-80c3-9d1d60d2f212" providerId="ADAL" clId="{972F5DF6-07E5-42C9-ADA8-1CF612F8120E}" dt="2024-04-28T18:34:12.292" v="2649" actId="1076"/>
          <ac:spMkLst>
            <pc:docMk/>
            <pc:sldMk cId="2911632163" sldId="332"/>
            <ac:spMk id="4" creationId="{762A2A4F-B198-5178-B0AB-6F191F4CCC85}"/>
          </ac:spMkLst>
        </pc:spChg>
        <pc:spChg chg="mod">
          <ac:chgData name="Mina Farmanbar" userId="2a1e0098-5dc4-4049-80c3-9d1d60d2f212" providerId="ADAL" clId="{972F5DF6-07E5-42C9-ADA8-1CF612F8120E}" dt="2024-04-28T18:36:51.011" v="2687" actId="1076"/>
          <ac:spMkLst>
            <pc:docMk/>
            <pc:sldMk cId="2911632163" sldId="332"/>
            <ac:spMk id="5" creationId="{2D3640A6-8522-9A0D-245C-30B042747CAA}"/>
          </ac:spMkLst>
        </pc:spChg>
        <pc:spChg chg="add mod">
          <ac:chgData name="Mina Farmanbar" userId="2a1e0098-5dc4-4049-80c3-9d1d60d2f212" providerId="ADAL" clId="{972F5DF6-07E5-42C9-ADA8-1CF612F8120E}" dt="2024-04-28T18:37:07.351" v="2693" actId="1076"/>
          <ac:spMkLst>
            <pc:docMk/>
            <pc:sldMk cId="2911632163" sldId="332"/>
            <ac:spMk id="6" creationId="{3CB2C6EC-4CC5-B287-05A6-AFB7BE00F36F}"/>
          </ac:spMkLst>
        </pc:spChg>
        <pc:spChg chg="add mod">
          <ac:chgData name="Mina Farmanbar" userId="2a1e0098-5dc4-4049-80c3-9d1d60d2f212" providerId="ADAL" clId="{972F5DF6-07E5-42C9-ADA8-1CF612F8120E}" dt="2024-04-28T18:37:39.395" v="2699" actId="1076"/>
          <ac:spMkLst>
            <pc:docMk/>
            <pc:sldMk cId="2911632163" sldId="332"/>
            <ac:spMk id="7" creationId="{C5B2C53D-944C-AEE2-75FF-AA0BDE2F0DF1}"/>
          </ac:spMkLst>
        </pc:spChg>
        <pc:spChg chg="del mod">
          <ac:chgData name="Mina Farmanbar" userId="2a1e0098-5dc4-4049-80c3-9d1d60d2f212" providerId="ADAL" clId="{972F5DF6-07E5-42C9-ADA8-1CF612F8120E}" dt="2024-04-28T18:32:37.178" v="2638" actId="478"/>
          <ac:spMkLst>
            <pc:docMk/>
            <pc:sldMk cId="2911632163" sldId="332"/>
            <ac:spMk id="8" creationId="{59721954-61CA-D707-644E-56010A3CB8CD}"/>
          </ac:spMkLst>
        </pc:spChg>
        <pc:spChg chg="mod">
          <ac:chgData name="Mina Farmanbar" userId="2a1e0098-5dc4-4049-80c3-9d1d60d2f212" providerId="ADAL" clId="{972F5DF6-07E5-42C9-ADA8-1CF612F8120E}" dt="2024-04-28T18:36:42.796" v="2685" actId="1076"/>
          <ac:spMkLst>
            <pc:docMk/>
            <pc:sldMk cId="2911632163" sldId="332"/>
            <ac:spMk id="9" creationId="{5191F348-7E7C-612B-6EE2-08B4ABF690C0}"/>
          </ac:spMkLst>
        </pc:spChg>
        <pc:spChg chg="add mod">
          <ac:chgData name="Mina Farmanbar" userId="2a1e0098-5dc4-4049-80c3-9d1d60d2f212" providerId="ADAL" clId="{972F5DF6-07E5-42C9-ADA8-1CF612F8120E}" dt="2024-04-28T18:37:42.019" v="2700" actId="1076"/>
          <ac:spMkLst>
            <pc:docMk/>
            <pc:sldMk cId="2911632163" sldId="332"/>
            <ac:spMk id="10" creationId="{957822E9-DC18-AD2B-CF63-1D36A2A9F81C}"/>
          </ac:spMkLst>
        </pc:spChg>
        <pc:spChg chg="del mod">
          <ac:chgData name="Mina Farmanbar" userId="2a1e0098-5dc4-4049-80c3-9d1d60d2f212" providerId="ADAL" clId="{972F5DF6-07E5-42C9-ADA8-1CF612F8120E}" dt="2024-04-28T18:32:50.650" v="2643" actId="478"/>
          <ac:spMkLst>
            <pc:docMk/>
            <pc:sldMk cId="2911632163" sldId="332"/>
            <ac:spMk id="13" creationId="{0A820A50-82C2-638A-D8D0-549B0783CC75}"/>
          </ac:spMkLst>
        </pc:spChg>
        <pc:spChg chg="add mod">
          <ac:chgData name="Mina Farmanbar" userId="2a1e0098-5dc4-4049-80c3-9d1d60d2f212" providerId="ADAL" clId="{972F5DF6-07E5-42C9-ADA8-1CF612F8120E}" dt="2024-04-28T18:37:04.313" v="2692" actId="1076"/>
          <ac:spMkLst>
            <pc:docMk/>
            <pc:sldMk cId="2911632163" sldId="332"/>
            <ac:spMk id="16" creationId="{D493104F-124C-EEA4-DD4E-46F63DAB0BBA}"/>
          </ac:spMkLst>
        </pc:spChg>
        <pc:spChg chg="add del mod">
          <ac:chgData name="Mina Farmanbar" userId="2a1e0098-5dc4-4049-80c3-9d1d60d2f212" providerId="ADAL" clId="{972F5DF6-07E5-42C9-ADA8-1CF612F8120E}" dt="2024-04-28T18:33:52.333" v="2648" actId="478"/>
          <ac:spMkLst>
            <pc:docMk/>
            <pc:sldMk cId="2911632163" sldId="332"/>
            <ac:spMk id="19" creationId="{58914530-E298-8FA9-A2E5-F8EC7A10A61F}"/>
          </ac:spMkLst>
        </pc:spChg>
        <pc:spChg chg="add mod">
          <ac:chgData name="Mina Farmanbar" userId="2a1e0098-5dc4-4049-80c3-9d1d60d2f212" providerId="ADAL" clId="{972F5DF6-07E5-42C9-ADA8-1CF612F8120E}" dt="2024-04-28T18:36:15.700" v="2679" actId="1076"/>
          <ac:spMkLst>
            <pc:docMk/>
            <pc:sldMk cId="2911632163" sldId="332"/>
            <ac:spMk id="20" creationId="{5C6A54B7-2B3F-2EF9-0641-A2C9BB315710}"/>
          </ac:spMkLst>
        </pc:spChg>
        <pc:spChg chg="add mod">
          <ac:chgData name="Mina Farmanbar" userId="2a1e0098-5dc4-4049-80c3-9d1d60d2f212" providerId="ADAL" clId="{972F5DF6-07E5-42C9-ADA8-1CF612F8120E}" dt="2024-04-28T18:37:55.855" v="2707" actId="20577"/>
          <ac:spMkLst>
            <pc:docMk/>
            <pc:sldMk cId="2911632163" sldId="332"/>
            <ac:spMk id="22" creationId="{54EFEA1B-6180-2686-A208-C409E89F5C0A}"/>
          </ac:spMkLst>
        </pc:spChg>
        <pc:spChg chg="add mod">
          <ac:chgData name="Mina Farmanbar" userId="2a1e0098-5dc4-4049-80c3-9d1d60d2f212" providerId="ADAL" clId="{972F5DF6-07E5-42C9-ADA8-1CF612F8120E}" dt="2024-04-28T18:38:35.959" v="2726" actId="14100"/>
          <ac:spMkLst>
            <pc:docMk/>
            <pc:sldMk cId="2911632163" sldId="332"/>
            <ac:spMk id="25" creationId="{F2C6C587-0E48-79B1-324C-1FFABCAE7E81}"/>
          </ac:spMkLst>
        </pc:spChg>
        <pc:picChg chg="add mod">
          <ac:chgData name="Mina Farmanbar" userId="2a1e0098-5dc4-4049-80c3-9d1d60d2f212" providerId="ADAL" clId="{972F5DF6-07E5-42C9-ADA8-1CF612F8120E}" dt="2024-04-28T18:37:14.125" v="2696" actId="14100"/>
          <ac:picMkLst>
            <pc:docMk/>
            <pc:sldMk cId="2911632163" sldId="332"/>
            <ac:picMk id="21" creationId="{81A9F2C5-5206-F71D-4F50-41D7FBDC52CB}"/>
          </ac:picMkLst>
        </pc:picChg>
        <pc:picChg chg="mod">
          <ac:chgData name="Mina Farmanbar" userId="2a1e0098-5dc4-4049-80c3-9d1d60d2f212" providerId="ADAL" clId="{972F5DF6-07E5-42C9-ADA8-1CF612F8120E}" dt="2024-04-28T18:36:58.487" v="2691" actId="14100"/>
          <ac:picMkLst>
            <pc:docMk/>
            <pc:sldMk cId="2911632163" sldId="332"/>
            <ac:picMk id="24" creationId="{CF0817BB-7115-76B2-8FEE-E4A7DC9976FD}"/>
          </ac:picMkLst>
        </pc:picChg>
        <pc:picChg chg="mod">
          <ac:chgData name="Mina Farmanbar" userId="2a1e0098-5dc4-4049-80c3-9d1d60d2f212" providerId="ADAL" clId="{972F5DF6-07E5-42C9-ADA8-1CF612F8120E}" dt="2024-04-28T18:36:46.687" v="2686" actId="1076"/>
          <ac:picMkLst>
            <pc:docMk/>
            <pc:sldMk cId="2911632163" sldId="332"/>
            <ac:picMk id="26" creationId="{BAAE7D5B-6F9B-7EA9-AE67-C22024CF3FE8}"/>
          </ac:picMkLst>
        </pc:picChg>
        <pc:cxnChg chg="del mod">
          <ac:chgData name="Mina Farmanbar" userId="2a1e0098-5dc4-4049-80c3-9d1d60d2f212" providerId="ADAL" clId="{972F5DF6-07E5-42C9-ADA8-1CF612F8120E}" dt="2024-04-28T18:33:50.151" v="2646" actId="478"/>
          <ac:cxnSpMkLst>
            <pc:docMk/>
            <pc:sldMk cId="2911632163" sldId="332"/>
            <ac:cxnSpMk id="15" creationId="{2408B192-D78C-19A1-0C39-14E7DDDC46E3}"/>
          </ac:cxnSpMkLst>
        </pc:cxnChg>
        <pc:cxnChg chg="del mod">
          <ac:chgData name="Mina Farmanbar" userId="2a1e0098-5dc4-4049-80c3-9d1d60d2f212" providerId="ADAL" clId="{972F5DF6-07E5-42C9-ADA8-1CF612F8120E}" dt="2024-04-28T18:33:51.330" v="2647" actId="478"/>
          <ac:cxnSpMkLst>
            <pc:docMk/>
            <pc:sldMk cId="2911632163" sldId="332"/>
            <ac:cxnSpMk id="17" creationId="{1151F2EC-205C-627F-4775-DBD0457401E5}"/>
          </ac:cxnSpMkLst>
        </pc:cxnChg>
      </pc:sldChg>
      <pc:sldChg chg="modSp new mod">
        <pc:chgData name="Mina Farmanbar" userId="2a1e0098-5dc4-4049-80c3-9d1d60d2f212" providerId="ADAL" clId="{972F5DF6-07E5-42C9-ADA8-1CF612F8120E}" dt="2024-04-28T18:42:39.735" v="2740" actId="20577"/>
        <pc:sldMkLst>
          <pc:docMk/>
          <pc:sldMk cId="2259467792" sldId="333"/>
        </pc:sldMkLst>
        <pc:spChg chg="mod">
          <ac:chgData name="Mina Farmanbar" userId="2a1e0098-5dc4-4049-80c3-9d1d60d2f212" providerId="ADAL" clId="{972F5DF6-07E5-42C9-ADA8-1CF612F8120E}" dt="2024-04-28T18:42:03.531" v="2738" actId="20577"/>
          <ac:spMkLst>
            <pc:docMk/>
            <pc:sldMk cId="2259467792" sldId="333"/>
            <ac:spMk id="2" creationId="{C75C2257-1B2A-5E41-6F13-9990C89438AA}"/>
          </ac:spMkLst>
        </pc:spChg>
        <pc:spChg chg="mod">
          <ac:chgData name="Mina Farmanbar" userId="2a1e0098-5dc4-4049-80c3-9d1d60d2f212" providerId="ADAL" clId="{972F5DF6-07E5-42C9-ADA8-1CF612F8120E}" dt="2024-04-28T18:42:39.735" v="2740" actId="20577"/>
          <ac:spMkLst>
            <pc:docMk/>
            <pc:sldMk cId="2259467792" sldId="333"/>
            <ac:spMk id="3" creationId="{E5F3319E-0ECA-BCF3-8EC4-7D0B117D4608}"/>
          </ac:spMkLst>
        </pc:spChg>
      </pc:sldChg>
      <pc:sldChg chg="modSp new del mod modNotesTx">
        <pc:chgData name="Mina Farmanbar" userId="2a1e0098-5dc4-4049-80c3-9d1d60d2f212" providerId="ADAL" clId="{972F5DF6-07E5-42C9-ADA8-1CF612F8120E}" dt="2024-04-29T11:41:43.053" v="2761" actId="47"/>
        <pc:sldMkLst>
          <pc:docMk/>
          <pc:sldMk cId="4008828930" sldId="334"/>
        </pc:sldMkLst>
        <pc:spChg chg="mod">
          <ac:chgData name="Mina Farmanbar" userId="2a1e0098-5dc4-4049-80c3-9d1d60d2f212" providerId="ADAL" clId="{972F5DF6-07E5-42C9-ADA8-1CF612F8120E}" dt="2024-04-29T08:36:43.989" v="2747" actId="20577"/>
          <ac:spMkLst>
            <pc:docMk/>
            <pc:sldMk cId="4008828930" sldId="334"/>
            <ac:spMk id="2" creationId="{B274B77C-0621-BBCF-AED8-4803BAD14965}"/>
          </ac:spMkLst>
        </pc:spChg>
        <pc:spChg chg="mod">
          <ac:chgData name="Mina Farmanbar" userId="2a1e0098-5dc4-4049-80c3-9d1d60d2f212" providerId="ADAL" clId="{972F5DF6-07E5-42C9-ADA8-1CF612F8120E}" dt="2024-04-29T08:37:44.640" v="2757" actId="6549"/>
          <ac:spMkLst>
            <pc:docMk/>
            <pc:sldMk cId="4008828930" sldId="334"/>
            <ac:spMk id="4" creationId="{5A205533-519B-7F28-B035-247081779DFF}"/>
          </ac:spMkLst>
        </pc:spChg>
      </pc:sldChg>
      <pc:sldChg chg="modSp new mod">
        <pc:chgData name="Mina Farmanbar" userId="2a1e0098-5dc4-4049-80c3-9d1d60d2f212" providerId="ADAL" clId="{972F5DF6-07E5-42C9-ADA8-1CF612F8120E}" dt="2024-04-29T08:39:20.323" v="2760"/>
        <pc:sldMkLst>
          <pc:docMk/>
          <pc:sldMk cId="1001583250" sldId="335"/>
        </pc:sldMkLst>
        <pc:spChg chg="mod">
          <ac:chgData name="Mina Farmanbar" userId="2a1e0098-5dc4-4049-80c3-9d1d60d2f212" providerId="ADAL" clId="{972F5DF6-07E5-42C9-ADA8-1CF612F8120E}" dt="2024-04-29T08:39:20.323" v="2760"/>
          <ac:spMkLst>
            <pc:docMk/>
            <pc:sldMk cId="1001583250" sldId="335"/>
            <ac:spMk id="4" creationId="{D77B2A4E-A947-8B3A-A49F-2833EB75516C}"/>
          </ac:spMkLst>
        </pc:spChg>
      </pc:sldChg>
      <pc:sldChg chg="modSp add mod">
        <pc:chgData name="Mina Farmanbar" userId="2a1e0098-5dc4-4049-80c3-9d1d60d2f212" providerId="ADAL" clId="{972F5DF6-07E5-42C9-ADA8-1CF612F8120E}" dt="2024-04-29T11:55:04.915" v="2888" actId="1076"/>
        <pc:sldMkLst>
          <pc:docMk/>
          <pc:sldMk cId="576436352" sldId="336"/>
        </pc:sldMkLst>
        <pc:spChg chg="mod">
          <ac:chgData name="Mina Farmanbar" userId="2a1e0098-5dc4-4049-80c3-9d1d60d2f212" providerId="ADAL" clId="{972F5DF6-07E5-42C9-ADA8-1CF612F8120E}" dt="2024-04-29T11:54:46.254" v="2883" actId="255"/>
          <ac:spMkLst>
            <pc:docMk/>
            <pc:sldMk cId="576436352" sldId="336"/>
            <ac:spMk id="3" creationId="{8DECAAC9-227F-9DE8-BB67-56A231BC9C37}"/>
          </ac:spMkLst>
        </pc:spChg>
        <pc:spChg chg="mod">
          <ac:chgData name="Mina Farmanbar" userId="2a1e0098-5dc4-4049-80c3-9d1d60d2f212" providerId="ADAL" clId="{972F5DF6-07E5-42C9-ADA8-1CF612F8120E}" dt="2024-04-29T11:54:52.559" v="2884" actId="1076"/>
          <ac:spMkLst>
            <pc:docMk/>
            <pc:sldMk cId="576436352" sldId="336"/>
            <ac:spMk id="5" creationId="{D88C4D47-CCB0-C7EE-8A81-830E8E57BFC2}"/>
          </ac:spMkLst>
        </pc:spChg>
        <pc:spChg chg="mod">
          <ac:chgData name="Mina Farmanbar" userId="2a1e0098-5dc4-4049-80c3-9d1d60d2f212" providerId="ADAL" clId="{972F5DF6-07E5-42C9-ADA8-1CF612F8120E}" dt="2024-04-29T11:55:04.915" v="2888" actId="1076"/>
          <ac:spMkLst>
            <pc:docMk/>
            <pc:sldMk cId="576436352" sldId="336"/>
            <ac:spMk id="6" creationId="{66E33512-F33F-AD92-F73E-1C9EA8FA8781}"/>
          </ac:spMkLst>
        </pc:spChg>
        <pc:spChg chg="mod">
          <ac:chgData name="Mina Farmanbar" userId="2a1e0098-5dc4-4049-80c3-9d1d60d2f212" providerId="ADAL" clId="{972F5DF6-07E5-42C9-ADA8-1CF612F8120E}" dt="2024-04-29T11:55:00.073" v="2886" actId="1076"/>
          <ac:spMkLst>
            <pc:docMk/>
            <pc:sldMk cId="576436352" sldId="336"/>
            <ac:spMk id="7" creationId="{81E51455-C0DD-FB3D-9DAE-290A901B2431}"/>
          </ac:spMkLst>
        </pc:spChg>
        <pc:spChg chg="mod">
          <ac:chgData name="Mina Farmanbar" userId="2a1e0098-5dc4-4049-80c3-9d1d60d2f212" providerId="ADAL" clId="{972F5DF6-07E5-42C9-ADA8-1CF612F8120E}" dt="2024-04-29T11:54:56.944" v="2885" actId="1076"/>
          <ac:spMkLst>
            <pc:docMk/>
            <pc:sldMk cId="576436352" sldId="336"/>
            <ac:spMk id="8" creationId="{AAA4CB50-E890-D14B-18DA-A68A3E35D924}"/>
          </ac:spMkLst>
        </pc:spChg>
      </pc:sldChg>
      <pc:sldMasterChg chg="delSldLayout">
        <pc:chgData name="Mina Farmanbar" userId="2a1e0098-5dc4-4049-80c3-9d1d60d2f212" providerId="ADAL" clId="{972F5DF6-07E5-42C9-ADA8-1CF612F8120E}" dt="2024-04-24T09:54:17.907" v="286" actId="47"/>
        <pc:sldMasterMkLst>
          <pc:docMk/>
          <pc:sldMasterMk cId="1788353970" sldId="2147483648"/>
        </pc:sldMasterMkLst>
        <pc:sldLayoutChg chg="del">
          <pc:chgData name="Mina Farmanbar" userId="2a1e0098-5dc4-4049-80c3-9d1d60d2f212" providerId="ADAL" clId="{972F5DF6-07E5-42C9-ADA8-1CF612F8120E}" dt="2024-04-24T09:54:17.907" v="286" actId="47"/>
          <pc:sldLayoutMkLst>
            <pc:docMk/>
            <pc:sldMasterMk cId="1788353970" sldId="2147483648"/>
            <pc:sldLayoutMk cId="3823856223" sldId="2147483674"/>
          </pc:sldLayoutMkLst>
        </pc:sldLayoutChg>
        <pc:sldLayoutChg chg="del">
          <pc:chgData name="Mina Farmanbar" userId="2a1e0098-5dc4-4049-80c3-9d1d60d2f212" providerId="ADAL" clId="{972F5DF6-07E5-42C9-ADA8-1CF612F8120E}" dt="2024-04-24T09:54:17.907" v="286" actId="47"/>
          <pc:sldLayoutMkLst>
            <pc:docMk/>
            <pc:sldMasterMk cId="1788353970" sldId="2147483648"/>
            <pc:sldLayoutMk cId="4193030505" sldId="214748367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8/30/24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01.784"/>
    </inkml:context>
    <inkml:brush xml:id="br0">
      <inkml:brushProperty name="width" value="0.1" units="cm"/>
      <inkml:brushProperty name="height" value="0.1" units="cm"/>
      <inkml:brushProperty name="color" value="#FFA9D9"/>
    </inkml:brush>
  </inkml:definitions>
  <inkml:trace contextRef="#ctx0" brushRef="#br0">0 155 24575,'40'0'0,"3"0"0,-1 0 0,9 0 0,7 0 0,9 0 0,-3 0 0,10 0 0,-5 0 0,6 0 0,0 0 0,-6 0 0,-1 0 0,-11 0 0,10 0 0,-13 0 0,13 0 0,-15 0 0,15 0 0,-13 0 0,8 0 0,-6 0 0,7 0 0,1-7 0,4 6 0,-5-10 0,-1 7 0,1-4 0,-1 0 0,1 0 0,-1 1 0,-16 0 0,23-1 0,-26 1 0,25-1 0,-17 0 0,-8 4 0,16-3 0,-26 4 0,26-2 0,-15-1 0,0 2 0,5-3 0,-12 4 0,5-4 0,-1 4 0,-4-1 0,-1-2 0,-4 5 0,-1-2 0,-2 3 0,-2 0 0,-4 0 0,-2 0 0,-2 0 0,-3 0 0,0 0 0,-2 0 0,-1 0 0,-4 5 0,1 0 0,0 5 0,0 0 0,-2 3 0,-1 0 0,1 6 0,-1-2 0,1 6 0,-3-6 0,1 6 0,0-6 0,-1 2 0,1-2 0,1-1 0,-1-3 0,4 0 0,-5-6 0,5 0 0,-3-2 0,6 0 0,0 0 0,3 1 0,4-3 0,-3-1 0,9-2 0,-5 0 0,10 0 0,6 0 0,-7 0 0,24 0 0,-19 0 0,21 0 0,-10 0 0,6 0 0,-1 0 0,5 0 0,2-3 0,10 2 0,1-6 0,6 6 0,0-3 0,0 4 0,5 0 0,-4 0 0,11 0 0,-11 0 0,10 0 0,-4 0 0,0 0 0,4 0 0,-9 0 0,9 0 0,-10 0 0,11 0 0,-11 0 0,10 0 0,-10-4 0,5 0 0,-1-1 0,-4-2 0,5 6 0,-6-7 0,-1 7 0,1-2 0,6 3 0,-5 0 0,4 0 0,1 0 0,-5 0 0,5 0 0,-7 0 0,1 0 0,0 0 0,-6 0 0,4 0 0,-9 0 0,10 0 0,-10 0 0,4 0 0,-6 0 0,1 0 0,-14 0 0,21 0 0,-18 0 0,4 0 0,-2 0 0,-20 0 0,12 0 0,-5 0 0,-8 0 0,-2 0 0,-10 0 0,-9 0 0,-5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17.121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20.145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8/30/24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3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96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181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240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041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47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589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563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DB9A-2F51-849B-31A2-47A93551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1BC5-940F-EF8B-0DD1-03A13E51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AAB40-9503-B9ED-05BD-BD207736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3A529-2F2A-1C2F-7683-7AC80A61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E59D1-780C-2035-997F-49DEB481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6F8AC-C54A-0C07-35B6-CCEEBBA4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092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76" r:id="rId7"/>
    <p:sldLayoutId id="2147483661" r:id="rId8"/>
    <p:sldLayoutId id="2147483666" r:id="rId9"/>
    <p:sldLayoutId id="2147483677" r:id="rId10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30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mina.farmanbar@uis.no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8287-6178-6F17-1E2E-A7D1BE08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710" y="1212573"/>
            <a:ext cx="5256212" cy="2470301"/>
          </a:xfrm>
        </p:spPr>
        <p:txBody>
          <a:bodyPr>
            <a:normAutofit/>
          </a:bodyPr>
          <a:lstStyle/>
          <a:p>
            <a:r>
              <a:rPr lang="en-NO" sz="3800" dirty="0">
                <a:latin typeface="Calibri" panose="020F0502020204030204" pitchFamily="34" charset="0"/>
                <a:cs typeface="Calibri" panose="020F0502020204030204" pitchFamily="34" charset="0"/>
              </a:rPr>
              <a:t>Machine Learning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 for Engineers</a:t>
            </a:r>
            <a:r>
              <a:rPr lang="en-NO" sz="3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b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Evaluation Metrics in Classification</a:t>
            </a:r>
            <a:endParaRPr lang="en-N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2F7BB-4412-805A-8943-EBF3725B0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65710" y="3682875"/>
            <a:ext cx="5256212" cy="9090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Mina </a:t>
            </a:r>
            <a:r>
              <a:rPr lang="en-US" sz="2000" dirty="0" err="1"/>
              <a:t>Farmanbar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+mj-lt"/>
              </a:rPr>
              <a:t>Associate Professor, University of Stavanger</a:t>
            </a:r>
          </a:p>
          <a:p>
            <a:endParaRPr lang="en-NO" dirty="0"/>
          </a:p>
        </p:txBody>
      </p:sp>
      <p:pic>
        <p:nvPicPr>
          <p:cNvPr id="10" name="Content Placeholder 9" descr="A blue brain with green lines and a pink square&#10;&#10;Description automatically generated">
            <a:extLst>
              <a:ext uri="{FF2B5EF4-FFF2-40B4-BE49-F238E27FC236}">
                <a16:creationId xmlns:a16="http://schemas.microsoft.com/office/drawing/2014/main" id="{F3B8DDF8-36F1-9720-C6E4-D6A384F1B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2" y="337848"/>
            <a:ext cx="5256212" cy="4927458"/>
          </a:xfr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AB6F9B5-A4CD-2F02-8845-F450E58B7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04261" y="3685308"/>
            <a:ext cx="5256212" cy="2834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N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5A3A14-9D79-AE46-E151-130DE01F9A75}"/>
              </a:ext>
            </a:extLst>
          </p:cNvPr>
          <p:cNvSpPr txBox="1"/>
          <p:nvPr/>
        </p:nvSpPr>
        <p:spPr>
          <a:xfrm>
            <a:off x="2516622" y="4618975"/>
            <a:ext cx="293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>
                <a:latin typeface="Helvetica Light Oblique" panose="020B0403020202020204" pitchFamily="34" charset="0"/>
              </a:rPr>
              <a:t>for engineers</a:t>
            </a:r>
            <a:endParaRPr lang="en-NO" sz="3600" i="1" dirty="0">
              <a:latin typeface="Helvetica Light Oblique" panose="020B0403020202020204" pitchFamily="34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B54A4D0-9FA2-CADF-FC5D-CC07063F8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19439" y="5166146"/>
            <a:ext cx="2885760" cy="104760"/>
            <a:chOff x="2332763" y="5166146"/>
            <a:chExt cx="2885760" cy="10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14:cNvPr>
                <p14:cNvContentPartPr/>
                <p14:nvPr/>
              </p14:nvContentPartPr>
              <p14:xfrm>
                <a:off x="2405843" y="5166146"/>
                <a:ext cx="2732760" cy="104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843" y="5148146"/>
                  <a:ext cx="2768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14:cNvPr>
                <p14:cNvContentPartPr/>
                <p14:nvPr/>
              </p14:nvContentPartPr>
              <p14:xfrm>
                <a:off x="5218163" y="5248946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55163" y="518630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14:cNvPr>
                <p14:cNvContentPartPr/>
                <p14:nvPr/>
              </p14:nvContentPartPr>
              <p14:xfrm>
                <a:off x="2332763" y="5228066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70123" y="516506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18625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10EA-4663-2028-E0B5-6A97AB731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074" y="-1653371"/>
            <a:ext cx="9601200" cy="1653371"/>
          </a:xfrm>
        </p:spPr>
        <p:txBody>
          <a:bodyPr/>
          <a:lstStyle/>
          <a:p>
            <a:r>
              <a:rPr lang="en-US" sz="4400" dirty="0">
                <a:latin typeface="Calibri light (Headings)"/>
              </a:rPr>
              <a:t>Confusion Matrix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96276-1602-04C2-56C3-6ABD81712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 descr="Confusion Matrix">
            <a:extLst>
              <a:ext uri="{FF2B5EF4-FFF2-40B4-BE49-F238E27FC236}">
                <a16:creationId xmlns:a16="http://schemas.microsoft.com/office/drawing/2014/main" id="{C34E5FA5-6A79-1A2E-0849-34F9A792F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757" y="2161788"/>
            <a:ext cx="4875243" cy="230481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DFDE2A-5C73-9FE3-740C-3E59F7997BA7}"/>
              </a:ext>
            </a:extLst>
          </p:cNvPr>
          <p:cNvSpPr/>
          <p:nvPr/>
        </p:nvSpPr>
        <p:spPr>
          <a:xfrm>
            <a:off x="8506691" y="3325090"/>
            <a:ext cx="692727" cy="424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9DD06C-1D5E-554C-1D97-C1BCC0726E74}"/>
              </a:ext>
            </a:extLst>
          </p:cNvPr>
          <p:cNvSpPr/>
          <p:nvPr/>
        </p:nvSpPr>
        <p:spPr>
          <a:xfrm>
            <a:off x="9684328" y="3883890"/>
            <a:ext cx="692727" cy="424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930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71982A-A96F-F437-18DF-AFACC482F180}"/>
              </a:ext>
            </a:extLst>
          </p:cNvPr>
          <p:cNvSpPr/>
          <p:nvPr/>
        </p:nvSpPr>
        <p:spPr>
          <a:xfrm>
            <a:off x="9781310" y="3325091"/>
            <a:ext cx="692727" cy="434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9F909-3CD4-5664-EB1D-8BEE8FFAD39F}"/>
              </a:ext>
            </a:extLst>
          </p:cNvPr>
          <p:cNvSpPr/>
          <p:nvPr/>
        </p:nvSpPr>
        <p:spPr>
          <a:xfrm>
            <a:off x="8520547" y="3883891"/>
            <a:ext cx="692727" cy="434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E6E6FA-D3B5-F7F9-0981-51E65CA44BB8}"/>
              </a:ext>
            </a:extLst>
          </p:cNvPr>
          <p:cNvSpPr/>
          <p:nvPr/>
        </p:nvSpPr>
        <p:spPr>
          <a:xfrm>
            <a:off x="7061200" y="3292763"/>
            <a:ext cx="1011382" cy="424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81AC1B-722A-5943-00D8-9A5D442802B8}"/>
              </a:ext>
            </a:extLst>
          </p:cNvPr>
          <p:cNvSpPr/>
          <p:nvPr/>
        </p:nvSpPr>
        <p:spPr>
          <a:xfrm>
            <a:off x="7047346" y="3814618"/>
            <a:ext cx="1011382" cy="424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Sick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674020-ED4E-D124-45A6-559C00C1FA49}"/>
              </a:ext>
            </a:extLst>
          </p:cNvPr>
          <p:cNvSpPr/>
          <p:nvPr/>
        </p:nvSpPr>
        <p:spPr>
          <a:xfrm>
            <a:off x="9490364" y="2738581"/>
            <a:ext cx="1011382" cy="424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Sick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7E38B1-1183-8B8E-C1AC-4100A545B341}"/>
              </a:ext>
            </a:extLst>
          </p:cNvPr>
          <p:cNvSpPr/>
          <p:nvPr/>
        </p:nvSpPr>
        <p:spPr>
          <a:xfrm>
            <a:off x="8294255" y="2752436"/>
            <a:ext cx="1011382" cy="424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Sick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810BB1-A673-8C0C-5CC7-0D6CFD080483}"/>
              </a:ext>
            </a:extLst>
          </p:cNvPr>
          <p:cNvCxnSpPr>
            <a:stCxn id="11" idx="2"/>
          </p:cNvCxnSpPr>
          <p:nvPr/>
        </p:nvCxnSpPr>
        <p:spPr>
          <a:xfrm>
            <a:off x="10030692" y="4308763"/>
            <a:ext cx="212435" cy="1066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2A07CD6-50A0-8475-E2C1-0AF1E9BDC4FF}"/>
              </a:ext>
            </a:extLst>
          </p:cNvPr>
          <p:cNvSpPr txBox="1"/>
          <p:nvPr/>
        </p:nvSpPr>
        <p:spPr>
          <a:xfrm>
            <a:off x="9468034" y="5416603"/>
            <a:ext cx="2230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Healthy people correctly predicted as not sick by the 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51CCB0-115E-AB61-9529-49D4C36C160B}"/>
              </a:ext>
            </a:extLst>
          </p:cNvPr>
          <p:cNvSpPr txBox="1"/>
          <p:nvPr/>
        </p:nvSpPr>
        <p:spPr>
          <a:xfrm>
            <a:off x="9545020" y="799041"/>
            <a:ext cx="2230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Sick people incorrectly predicted as not sick by the model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B401F6-F367-7BEE-EA94-FF69AC4EDE68}"/>
              </a:ext>
            </a:extLst>
          </p:cNvPr>
          <p:cNvCxnSpPr>
            <a:cxnSpLocks/>
          </p:cNvCxnSpPr>
          <p:nvPr/>
        </p:nvCxnSpPr>
        <p:spPr>
          <a:xfrm flipV="1">
            <a:off x="10312924" y="1913641"/>
            <a:ext cx="197963" cy="1640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CD249F-AACB-C3C5-4482-798145194CDF}"/>
              </a:ext>
            </a:extLst>
          </p:cNvPr>
          <p:cNvCxnSpPr>
            <a:cxnSpLocks/>
          </p:cNvCxnSpPr>
          <p:nvPr/>
        </p:nvCxnSpPr>
        <p:spPr>
          <a:xfrm flipH="1" flipV="1">
            <a:off x="7305773" y="1527142"/>
            <a:ext cx="1406165" cy="1962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06CA781-4CAE-313B-306C-B621EB07382C}"/>
              </a:ext>
            </a:extLst>
          </p:cNvPr>
          <p:cNvSpPr txBox="1"/>
          <p:nvPr/>
        </p:nvSpPr>
        <p:spPr>
          <a:xfrm>
            <a:off x="5832431" y="564942"/>
            <a:ext cx="2230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Sick people correctly predicted as sick by the model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18DFF9-D883-4C2C-0F3A-6B842E2B5C98}"/>
              </a:ext>
            </a:extLst>
          </p:cNvPr>
          <p:cNvCxnSpPr>
            <a:cxnSpLocks/>
          </p:cNvCxnSpPr>
          <p:nvPr/>
        </p:nvCxnSpPr>
        <p:spPr>
          <a:xfrm flipH="1">
            <a:off x="8220173" y="4234920"/>
            <a:ext cx="482911" cy="1081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4D9D789-3EBD-3EC3-F9E2-60118F061760}"/>
              </a:ext>
            </a:extLst>
          </p:cNvPr>
          <p:cNvSpPr txBox="1"/>
          <p:nvPr/>
        </p:nvSpPr>
        <p:spPr>
          <a:xfrm>
            <a:off x="6443601" y="5389894"/>
            <a:ext cx="2230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Healthy people incorrectly predicted as sick by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1780843-4544-582F-6C92-C0C4DC6E9B5F}"/>
                  </a:ext>
                </a:extLst>
              </p:cNvPr>
              <p:cNvSpPr txBox="1"/>
              <p:nvPr/>
            </p:nvSpPr>
            <p:spPr>
              <a:xfrm>
                <a:off x="286327" y="2422532"/>
                <a:ext cx="6096000" cy="6756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30+930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30+30+930+10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=0.96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1780843-4544-582F-6C92-C0C4DC6E9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27" y="2422532"/>
                <a:ext cx="6096000" cy="6756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1F25C40-F8CD-9BF2-492C-47603731600F}"/>
                  </a:ext>
                </a:extLst>
              </p:cNvPr>
              <p:cNvSpPr txBox="1"/>
              <p:nvPr/>
            </p:nvSpPr>
            <p:spPr>
              <a:xfrm>
                <a:off x="1354261" y="3268582"/>
                <a:ext cx="3509550" cy="5833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30+30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1F25C40-F8CD-9BF2-492C-476037316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261" y="3268582"/>
                <a:ext cx="3509550" cy="5833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AC1F2C6-DE46-F907-63AC-A9745A6F5174}"/>
                  </a:ext>
                </a:extLst>
              </p:cNvPr>
              <p:cNvSpPr txBox="1"/>
              <p:nvPr/>
            </p:nvSpPr>
            <p:spPr>
              <a:xfrm>
                <a:off x="-147782" y="4027724"/>
                <a:ext cx="6096000" cy="6756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30+10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AC1F2C6-DE46-F907-63AC-A9745A6F5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7782" y="4027724"/>
                <a:ext cx="6096000" cy="6756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868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4C95-7A59-B0E4-7607-00CC06DC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alibri light (Headings)"/>
              </a:rPr>
              <a:t>F1 Score</a:t>
            </a:r>
            <a:br>
              <a:rPr lang="en-US" b="0" i="0" dirty="0">
                <a:solidFill>
                  <a:srgbClr val="383838"/>
                </a:solidFill>
                <a:effectLst/>
                <a:latin typeface="Inter"/>
              </a:rPr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34B94-4565-B43F-6755-1248BB8F4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 descr="Confusion Matrix">
            <a:extLst>
              <a:ext uri="{FF2B5EF4-FFF2-40B4-BE49-F238E27FC236}">
                <a16:creationId xmlns:a16="http://schemas.microsoft.com/office/drawing/2014/main" id="{4269EDE1-A2B7-7BD0-C4CA-401B6B553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2630" y="1466318"/>
            <a:ext cx="5933375" cy="28050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DCBEB1-2039-3C41-8E23-15993F78C671}"/>
              </a:ext>
            </a:extLst>
          </p:cNvPr>
          <p:cNvSpPr txBox="1"/>
          <p:nvPr/>
        </p:nvSpPr>
        <p:spPr>
          <a:xfrm>
            <a:off x="1205629" y="4349043"/>
            <a:ext cx="1010537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latin typeface="Inter"/>
              </a:rPr>
              <a:t>Is the harmonic mean of precision and recall values for a classification problem. It captures both recall and precision properties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75F72-1C79-A750-CFC1-F35E760F6698}"/>
              </a:ext>
            </a:extLst>
          </p:cNvPr>
          <p:cNvSpPr txBox="1"/>
          <p:nvPr/>
        </p:nvSpPr>
        <p:spPr>
          <a:xfrm>
            <a:off x="7518748" y="4173678"/>
            <a:ext cx="60939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Chapter 3, Tan et.al. Textbook</a:t>
            </a:r>
            <a:br>
              <a:rPr lang="en-US" sz="8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8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46153D-0D5D-D755-855F-7314474A07CC}"/>
                  </a:ext>
                </a:extLst>
              </p:cNvPr>
              <p:cNvSpPr txBox="1"/>
              <p:nvPr/>
            </p:nvSpPr>
            <p:spPr>
              <a:xfrm>
                <a:off x="2497347" y="5567368"/>
                <a:ext cx="6806240" cy="974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𝑚𝑒𝑎𝑠𝑢𝑟𝑒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𝑟𝑝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46153D-0D5D-D755-855F-7314474A0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347" y="5567368"/>
                <a:ext cx="6806240" cy="9743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49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14AAB-8517-0A3F-197C-018A32D1E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759" y="4061425"/>
            <a:ext cx="9682619" cy="3332832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 score reaches its best value at one, which represents perfect precision and recall, and its worst at zero. 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a good way to show that a classifier has a good value for both recall and precision.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EEE36-4ACC-1E07-1229-B84D827FE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 descr="Classifier evaluation Matrix">
            <a:extLst>
              <a:ext uri="{FF2B5EF4-FFF2-40B4-BE49-F238E27FC236}">
                <a16:creationId xmlns:a16="http://schemas.microsoft.com/office/drawing/2014/main" id="{4D0FB7E0-059C-9FB8-ED77-ED86F1642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991" y="1912181"/>
            <a:ext cx="7990980" cy="21773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7C48D5-024A-9981-459D-055EAF4A3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80329" y="2062493"/>
            <a:ext cx="1027134" cy="1615857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4ABBCC-740D-754B-7D70-3FB3B7A91C25}"/>
              </a:ext>
            </a:extLst>
          </p:cNvPr>
          <p:cNvSpPr txBox="1"/>
          <p:nvPr/>
        </p:nvSpPr>
        <p:spPr>
          <a:xfrm>
            <a:off x="2304789" y="1395574"/>
            <a:ext cx="74373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Calibri light (Headings)"/>
              </a:rPr>
              <a:t>F1-score:</a:t>
            </a:r>
            <a:r>
              <a:rPr lang="en-US" sz="3200" dirty="0">
                <a:latin typeface="Calibri light (Headings)"/>
              </a:rPr>
              <a:t> 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Calibri light (Headings)"/>
              </a:rPr>
              <a:t>0.0 … 0.2 … 0.55 … 0.83 … 1.00</a:t>
            </a:r>
            <a:r>
              <a:rPr lang="en-US" sz="3200" dirty="0">
                <a:latin typeface="Calibri light (Headings)"/>
              </a:rPr>
              <a:t> 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10D8B68-C5F2-1EC7-9617-290C4B09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58016" y="1123041"/>
            <a:ext cx="3883069" cy="300624"/>
          </a:xfrm>
          <a:prstGeom prst="rightArrow">
            <a:avLst/>
          </a:prstGeom>
          <a:solidFill>
            <a:srgbClr val="2043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043B7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55F2E1-482D-00A0-3968-B94B0041D838}"/>
              </a:ext>
            </a:extLst>
          </p:cNvPr>
          <p:cNvSpPr txBox="1"/>
          <p:nvPr/>
        </p:nvSpPr>
        <p:spPr>
          <a:xfrm>
            <a:off x="4943482" y="781473"/>
            <a:ext cx="2076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High Accuracy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02D37-4ADC-3E15-5D76-C57521F4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991" y="-2133662"/>
            <a:ext cx="9601200" cy="1653371"/>
          </a:xfrm>
        </p:spPr>
        <p:txBody>
          <a:bodyPr/>
          <a:lstStyle/>
          <a:p>
            <a:r>
              <a:rPr lang="en-US" sz="4000" dirty="0">
                <a:latin typeface="Calibri light (Headings)"/>
              </a:rPr>
              <a:t>F1 Score</a:t>
            </a:r>
            <a:br>
              <a:rPr lang="en-US" b="0" i="0" dirty="0">
                <a:solidFill>
                  <a:srgbClr val="383838"/>
                </a:solidFill>
                <a:effectLst/>
                <a:latin typeface="Inter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38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4C95-7A59-B0E4-7607-00CC06DC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alibri light (Headings)"/>
              </a:rPr>
              <a:t>Specificity (True Negative Rate)</a:t>
            </a:r>
            <a:br>
              <a:rPr lang="en-US" b="1" i="0" dirty="0">
                <a:solidFill>
                  <a:srgbClr val="383838"/>
                </a:solidFill>
                <a:effectLst/>
                <a:latin typeface="Inter"/>
              </a:rPr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34B94-4565-B43F-6755-1248BB8F4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 descr="Confusion Matrix">
            <a:extLst>
              <a:ext uri="{FF2B5EF4-FFF2-40B4-BE49-F238E27FC236}">
                <a16:creationId xmlns:a16="http://schemas.microsoft.com/office/drawing/2014/main" id="{4269EDE1-A2B7-7BD0-C4CA-401B6B553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415" y="1503897"/>
            <a:ext cx="5933375" cy="28050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DCBEB1-2039-3C41-8E23-15993F78C671}"/>
              </a:ext>
            </a:extLst>
          </p:cNvPr>
          <p:cNvSpPr txBox="1"/>
          <p:nvPr/>
        </p:nvSpPr>
        <p:spPr>
          <a:xfrm>
            <a:off x="1205630" y="4349043"/>
            <a:ext cx="97170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latin typeface="Inter"/>
              </a:rPr>
              <a:t>T</a:t>
            </a:r>
            <a:r>
              <a:rPr lang="en-US" sz="2800" b="0" i="0" dirty="0">
                <a:effectLst/>
                <a:latin typeface="Inter"/>
              </a:rPr>
              <a:t>he proportion of actual negative cases which are correctly identified.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852C52-5883-9103-F3A5-64F17012DADC}"/>
                  </a:ext>
                </a:extLst>
              </p:cNvPr>
              <p:cNvSpPr txBox="1"/>
              <p:nvPr/>
            </p:nvSpPr>
            <p:spPr>
              <a:xfrm>
                <a:off x="3072008" y="5201526"/>
                <a:ext cx="6093912" cy="917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𝑆𝑝𝑒𝑐𝑖𝑓𝑖𝑐𝑖𝑡𝑦</m:t>
                      </m:r>
                      <m:r>
                        <a:rPr lang="en-US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852C52-5883-9103-F3A5-64F17012D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008" y="5201526"/>
                <a:ext cx="6093912" cy="917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6E72D43-64F0-70C0-7FC5-0D8C8E7EC696}"/>
              </a:ext>
            </a:extLst>
          </p:cNvPr>
          <p:cNvSpPr txBox="1"/>
          <p:nvPr/>
        </p:nvSpPr>
        <p:spPr>
          <a:xfrm>
            <a:off x="7644008" y="4211256"/>
            <a:ext cx="60939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Chapter 3, Tan et.al. Textbook</a:t>
            </a:r>
            <a:br>
              <a:rPr lang="en-US" sz="8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8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618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F3E6A-7E2A-F42D-BCD4-DBD6CF08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alibri light (Headings)"/>
              </a:rPr>
              <a:t>Area Under the ROC Curve (AUC – ROC)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605FC-835F-21A9-AD18-3EB6E67C1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3"/>
            <a:ext cx="9542260" cy="4051139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one of the popular evaluation metrics used in the industry.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like a graph that shows how well a classification model performs.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curve has two lines: </a:t>
            </a:r>
          </a:p>
          <a:p>
            <a:pPr marL="740664" lvl="1" indent="-457200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for how often the model correctly identifies positive cases (true positives) </a:t>
            </a:r>
          </a:p>
          <a:p>
            <a:pPr marL="740664" lvl="1" indent="-457200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another for how often it identifies negative cases as positive by mistake (false positives)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48858-30FC-F270-27F2-1B68F4467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49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F3E6A-7E2A-F42D-BCD4-DBD6CF08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alibri light (Headings)"/>
              </a:rPr>
              <a:t>How does a ROC curve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9605FC-835F-21A9-AD18-3EB6E67C1E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7493" y="2023983"/>
                <a:ext cx="9542260" cy="4051139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 ROC curve works by plotting the false positive rate </a:t>
                </a:r>
                <a:r>
                  <a:rPr lang="en-US" sz="2800" dirty="0">
                    <a:solidFill>
                      <a:srgbClr val="2043B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(FPR) </a:t>
                </a:r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on the x-axis and the true positive rate </a:t>
                </a:r>
                <a:r>
                  <a:rPr lang="en-US" sz="2800" dirty="0">
                    <a:solidFill>
                      <a:srgbClr val="2043B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(TPR) </a:t>
                </a:r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on the y-axis of a graph.</a:t>
                </a:r>
              </a:p>
              <a:p>
                <a:pPr algn="l"/>
                <a:r>
                  <a:rPr lang="en-US" sz="2800" b="1" i="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True positive rate:</a:t>
                </a:r>
                <a:r>
                  <a:rPr lang="en-US" sz="2800" b="0" i="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 A ratio of true positive predictions divided by the true positives plus false negative predictions 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𝑇𝑃𝑅</m:t>
                      </m:r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𝑇𝑃</m:t>
                      </m:r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/ </m:t>
                      </m:r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𝑇𝑃</m:t>
                      </m:r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+ </m:t>
                      </m:r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𝐹𝑁</m:t>
                      </m:r>
                    </m:oMath>
                  </m:oMathPara>
                </a14:m>
                <a:endParaRPr lang="en-US" sz="2800" b="0" i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en-US" sz="2800" b="1" i="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False positive rate: </a:t>
                </a:r>
                <a:r>
                  <a:rPr lang="en-US" sz="2800" b="0" i="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ratio of total false positive predictions divided by the false positive plus true negative predictions 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𝐹𝑃𝑅</m:t>
                      </m:r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𝐹𝑃</m:t>
                      </m:r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/ </m:t>
                      </m:r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𝐹𝑃</m:t>
                      </m:r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+ </m:t>
                      </m:r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𝑇𝑁</m:t>
                      </m:r>
                    </m:oMath>
                  </m:oMathPara>
                </a14:m>
                <a:endParaRPr lang="en-US" sz="2800" b="0" i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9605FC-835F-21A9-AD18-3EB6E67C1E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7493" y="2023983"/>
                <a:ext cx="9542260" cy="4051139"/>
              </a:xfrm>
              <a:blipFill>
                <a:blip r:embed="rId2"/>
                <a:stretch>
                  <a:fillRect l="-1342" t="-2406" r="-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48858-30FC-F270-27F2-1B68F4467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931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F3E6A-7E2A-F42D-BCD4-DBD6CF08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alibri light (Headings)"/>
              </a:rPr>
              <a:t>Area under the ROC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605FC-835F-21A9-AD18-3EB6E67C1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3"/>
            <a:ext cx="9542260" cy="405113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ROC-AUC score is a single number that summarizes the classifier's performance across all possible classification thresholds.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get the score, you must measure the area under the ROC curve.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48858-30FC-F270-27F2-1B68F4467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139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rea under the ROC curve">
            <a:extLst>
              <a:ext uri="{FF2B5EF4-FFF2-40B4-BE49-F238E27FC236}">
                <a16:creationId xmlns:a16="http://schemas.microsoft.com/office/drawing/2014/main" id="{EDA12845-A9C7-25CD-04D6-8FFCFAADA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311" y="2066415"/>
            <a:ext cx="5334116" cy="42651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9F3E6A-7E2A-F42D-BCD4-DBD6CF08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947" y="-1653371"/>
            <a:ext cx="9601200" cy="1653371"/>
          </a:xfrm>
        </p:spPr>
        <p:txBody>
          <a:bodyPr/>
          <a:lstStyle/>
          <a:p>
            <a:r>
              <a:rPr lang="en-US" sz="4000" dirty="0">
                <a:latin typeface="Calibri light (Headings)"/>
              </a:rPr>
              <a:t>Area under the ROC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605FC-835F-21A9-AD18-3EB6E67C1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675" y="1146529"/>
            <a:ext cx="9542260" cy="405113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score ranges from 0.0 to 1.0, with 1.0 being a perfect classifier.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48858-30FC-F270-27F2-1B68F4467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BF97C-5287-2B7C-D29F-F379CB28F366}"/>
              </a:ext>
            </a:extLst>
          </p:cNvPr>
          <p:cNvSpPr txBox="1"/>
          <p:nvPr/>
        </p:nvSpPr>
        <p:spPr>
          <a:xfrm>
            <a:off x="7096911" y="5442349"/>
            <a:ext cx="60939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Chapter 3, Tan et.al. Textbook</a:t>
            </a:r>
            <a:br>
              <a:rPr lang="en-US" sz="8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8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528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BC4D9-FBD1-1991-C4BA-924097D9C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alibri light (Headings)"/>
              </a:rPr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7918D-9F8E-3C41-2829-741A3FA2A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9254162" cy="333283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consider the hypothetical data,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True Labels: [1, 0, 1, 0, 1, 1, 0, 0, 1, 0]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Predicted Probabilities: [0.8, 0.3, 0.6, 0.2, 0.7, 0.9, 0.4, 0.1, 0.75, 0.55]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E8A0B-E154-AB51-DAF9-F9AB83905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513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5240-9CE5-BE78-91EB-63952864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alibri light (Headings)"/>
              </a:rPr>
              <a:t>Case 1: Threshold = 0.5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417DB4-CE40-6422-2043-4C6BD3DFD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EA930C-DE4E-28BD-7677-A33DBFE74DD6}"/>
              </a:ext>
            </a:extLst>
          </p:cNvPr>
          <p:cNvSpPr txBox="1"/>
          <p:nvPr/>
        </p:nvSpPr>
        <p:spPr>
          <a:xfrm>
            <a:off x="5974915" y="3575789"/>
            <a:ext cx="539871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True Positive Rate (Sensitivity): 0.8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False Positive Rate: 0</a:t>
            </a:r>
          </a:p>
          <a:p>
            <a:pPr algn="l" rtl="0" fontAlgn="base"/>
            <a:endParaRPr lang="en-US" sz="24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rtl="0" fontAlgn="base"/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interpretation is that the model, at this threshold, correctly identifies 80% of actual positives (TPR) but incorrectly classifies 0% of actual negatives as positives (FPR).</a:t>
            </a: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Content Placeholder 9" descr="A table of data with numbers and labels&#10;&#10;Description automatically generated with medium confidence">
            <a:extLst>
              <a:ext uri="{FF2B5EF4-FFF2-40B4-BE49-F238E27FC236}">
                <a16:creationId xmlns:a16="http://schemas.microsoft.com/office/drawing/2014/main" id="{CFECDAF3-8522-C203-E041-168051F26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60930" y="2024063"/>
            <a:ext cx="3075841" cy="3332162"/>
          </a:xfrm>
          <a:prstGeom prst="rect">
            <a:avLst/>
          </a:prstGeom>
        </p:spPr>
      </p:pic>
      <p:pic>
        <p:nvPicPr>
          <p:cNvPr id="16" name="Content Placeholder 15" descr="A screenshot of a graph&#10;&#10;Description automatically generated">
            <a:extLst>
              <a:ext uri="{FF2B5EF4-FFF2-40B4-BE49-F238E27FC236}">
                <a16:creationId xmlns:a16="http://schemas.microsoft.com/office/drawing/2014/main" id="{625B701B-A516-699B-856D-3B8A67BAD9A5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4"/>
          <a:stretch>
            <a:fillRect/>
          </a:stretch>
        </p:blipFill>
        <p:spPr>
          <a:xfrm>
            <a:off x="6023266" y="2156660"/>
            <a:ext cx="4664075" cy="1389169"/>
          </a:xfrm>
        </p:spPr>
      </p:pic>
    </p:spTree>
    <p:extLst>
      <p:ext uri="{BB962C8B-B14F-4D97-AF65-F5344CB8AC3E}">
        <p14:creationId xmlns:p14="http://schemas.microsoft.com/office/powerpoint/2010/main" val="1613353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6A5BB2-D05B-64E8-E64B-70EA10C0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604" y="-1759528"/>
            <a:ext cx="9692640" cy="1371600"/>
          </a:xfrm>
        </p:spPr>
        <p:txBody>
          <a:bodyPr/>
          <a:lstStyle/>
          <a:p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Evaluation Metrics in Classification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4861-B134-DE7F-F384-4BEA3DB9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90221" y="5968422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BDD9CC6D-C74E-4A3F-7417-DFAB4C8E2B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1354724"/>
              </p:ext>
            </p:extLst>
          </p:nvPr>
        </p:nvGraphicFramePr>
        <p:xfrm>
          <a:off x="613143" y="3369880"/>
          <a:ext cx="7448786" cy="2191072"/>
        </p:xfrm>
        <a:graphic>
          <a:graphicData uri="http://schemas.openxmlformats.org/drawingml/2006/table">
            <a:tbl>
              <a:tblPr firstRow="1"/>
              <a:tblGrid>
                <a:gridCol w="332577">
                  <a:extLst>
                    <a:ext uri="{9D8B030D-6E8A-4147-A177-3AD203B41FA5}">
                      <a16:colId xmlns:a16="http://schemas.microsoft.com/office/drawing/2014/main" val="514842200"/>
                    </a:ext>
                  </a:extLst>
                </a:gridCol>
                <a:gridCol w="821019">
                  <a:extLst>
                    <a:ext uri="{9D8B030D-6E8A-4147-A177-3AD203B41FA5}">
                      <a16:colId xmlns:a16="http://schemas.microsoft.com/office/drawing/2014/main" val="2287467723"/>
                    </a:ext>
                  </a:extLst>
                </a:gridCol>
                <a:gridCol w="505107">
                  <a:extLst>
                    <a:ext uri="{9D8B030D-6E8A-4147-A177-3AD203B41FA5}">
                      <a16:colId xmlns:a16="http://schemas.microsoft.com/office/drawing/2014/main" val="2349594179"/>
                    </a:ext>
                  </a:extLst>
                </a:gridCol>
                <a:gridCol w="1137185">
                  <a:extLst>
                    <a:ext uri="{9D8B030D-6E8A-4147-A177-3AD203B41FA5}">
                      <a16:colId xmlns:a16="http://schemas.microsoft.com/office/drawing/2014/main" val="430035416"/>
                    </a:ext>
                  </a:extLst>
                </a:gridCol>
                <a:gridCol w="940399">
                  <a:extLst>
                    <a:ext uri="{9D8B030D-6E8A-4147-A177-3AD203B41FA5}">
                      <a16:colId xmlns:a16="http://schemas.microsoft.com/office/drawing/2014/main" val="1944347462"/>
                    </a:ext>
                  </a:extLst>
                </a:gridCol>
                <a:gridCol w="879757">
                  <a:extLst>
                    <a:ext uri="{9D8B030D-6E8A-4147-A177-3AD203B41FA5}">
                      <a16:colId xmlns:a16="http://schemas.microsoft.com/office/drawing/2014/main" val="1551246666"/>
                    </a:ext>
                  </a:extLst>
                </a:gridCol>
                <a:gridCol w="935001">
                  <a:extLst>
                    <a:ext uri="{9D8B030D-6E8A-4147-A177-3AD203B41FA5}">
                      <a16:colId xmlns:a16="http://schemas.microsoft.com/office/drawing/2014/main" val="1664452470"/>
                    </a:ext>
                  </a:extLst>
                </a:gridCol>
                <a:gridCol w="995961">
                  <a:extLst>
                    <a:ext uri="{9D8B030D-6E8A-4147-A177-3AD203B41FA5}">
                      <a16:colId xmlns:a16="http://schemas.microsoft.com/office/drawing/2014/main" val="2428263738"/>
                    </a:ext>
                  </a:extLst>
                </a:gridCol>
                <a:gridCol w="901780">
                  <a:extLst>
                    <a:ext uri="{9D8B030D-6E8A-4147-A177-3AD203B41FA5}">
                      <a16:colId xmlns:a16="http://schemas.microsoft.com/office/drawing/2014/main" val="1369648868"/>
                    </a:ext>
                  </a:extLst>
                </a:gridCol>
              </a:tblGrid>
              <a:tr h="557942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E7E6E6"/>
                          </a:highlight>
                          <a:latin typeface="Calibri" panose="020F0502020204030204" pitchFamily="34" charset="0"/>
                        </a:rPr>
                        <a:t>ID</a:t>
                      </a:r>
                      <a:endParaRPr lang="en-US" sz="3600" b="0" i="0" u="none" strike="noStrike" dirty="0">
                        <a:effectLst/>
                        <a:highlight>
                          <a:srgbClr val="E7E6E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1826" marR="21826" marT="218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E7E6E6"/>
                          </a:highlight>
                          <a:latin typeface="Calibri" panose="020F0502020204030204" pitchFamily="34" charset="0"/>
                        </a:rPr>
                        <a:t>Tenure</a:t>
                      </a:r>
                      <a:endParaRPr lang="en-US" sz="3600" b="0" i="0" u="none" strike="noStrike" dirty="0">
                        <a:effectLst/>
                        <a:highlight>
                          <a:srgbClr val="E7E6E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1826" marR="21826" marT="218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E7E6E6"/>
                          </a:highlight>
                          <a:latin typeface="Calibri" panose="020F0502020204030204" pitchFamily="34" charset="0"/>
                        </a:rPr>
                        <a:t>Age</a:t>
                      </a:r>
                      <a:endParaRPr lang="en-US" sz="3600" b="0" i="0" u="none" strike="noStrike" dirty="0">
                        <a:effectLst/>
                        <a:highlight>
                          <a:srgbClr val="E7E6E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1826" marR="21826" marT="218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E7E6E6"/>
                          </a:highlight>
                          <a:latin typeface="Calibri" panose="020F0502020204030204" pitchFamily="34" charset="0"/>
                        </a:rPr>
                        <a:t>Education</a:t>
                      </a:r>
                      <a:endParaRPr lang="en-US" sz="3600" b="0" i="0" u="none" strike="noStrike" dirty="0">
                        <a:effectLst/>
                        <a:highlight>
                          <a:srgbClr val="E7E6E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1826" marR="21826" marT="218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7E6E6"/>
                          </a:highlight>
                          <a:latin typeface="Calibri" panose="020F0502020204030204" pitchFamily="34" charset="0"/>
                        </a:rPr>
                        <a:t>Address</a:t>
                      </a:r>
                      <a:endParaRPr lang="en-US" sz="3600" b="0" i="0" u="none" strike="noStrike">
                        <a:effectLst/>
                        <a:highlight>
                          <a:srgbClr val="E7E6E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1826" marR="21826" marT="218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7E6E6"/>
                          </a:highlight>
                          <a:latin typeface="Calibri" panose="020F0502020204030204" pitchFamily="34" charset="0"/>
                        </a:rPr>
                        <a:t>Income</a:t>
                      </a:r>
                      <a:endParaRPr lang="en-US" sz="3600" b="0" i="0" u="none" strike="noStrike">
                        <a:effectLst/>
                        <a:highlight>
                          <a:srgbClr val="E7E6E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1826" marR="21826" marT="218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7E6E6"/>
                          </a:highlight>
                          <a:latin typeface="Calibri" panose="020F0502020204030204" pitchFamily="34" charset="0"/>
                        </a:rPr>
                        <a:t>Callcard</a:t>
                      </a:r>
                      <a:endParaRPr lang="en-US" sz="3600" b="0" i="0" u="none" strike="noStrike">
                        <a:effectLst/>
                        <a:highlight>
                          <a:srgbClr val="E7E6E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1826" marR="21826" marT="218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7E6E6"/>
                          </a:highlight>
                          <a:latin typeface="Calibri" panose="020F0502020204030204" pitchFamily="34" charset="0"/>
                        </a:rPr>
                        <a:t>Wireless</a:t>
                      </a:r>
                      <a:endParaRPr lang="en-US" sz="3600" b="0" i="0" u="none" strike="noStrike">
                        <a:effectLst/>
                        <a:highlight>
                          <a:srgbClr val="E7E6E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1826" marR="21826" marT="218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7E6E6"/>
                          </a:highlight>
                          <a:latin typeface="Calibri" panose="020F0502020204030204" pitchFamily="34" charset="0"/>
                        </a:rPr>
                        <a:t>Churn</a:t>
                      </a:r>
                      <a:endParaRPr lang="en-US" sz="3600" b="0" i="0" u="none" strike="noStrike">
                        <a:effectLst/>
                        <a:highlight>
                          <a:srgbClr val="E7E6E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1826" marR="21826" marT="218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512950"/>
                  </a:ext>
                </a:extLst>
              </a:tr>
              <a:tr h="28673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26" marR="21826" marT="218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26" marR="21826" marT="218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26" marR="21826" marT="218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26" marR="21826" marT="218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26" marR="21826" marT="218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  <a:endParaRPr lang="en-US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26" marR="21826" marT="218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26" marR="21826" marT="218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26" marR="21826" marT="218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26" marR="21826" marT="218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434866"/>
                  </a:ext>
                </a:extLst>
              </a:tr>
              <a:tr h="28673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26" marR="21826" marT="218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26" marR="21826" marT="218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26" marR="21826" marT="218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26" marR="21826" marT="218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26" marR="21826" marT="218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26" marR="21826" marT="218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26" marR="21826" marT="218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26" marR="21826" marT="218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26" marR="21826" marT="218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275561"/>
                  </a:ext>
                </a:extLst>
              </a:tr>
              <a:tr h="28673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26" marR="21826" marT="218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26" marR="21826" marT="218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26" marR="21826" marT="218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26" marR="21826" marT="218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26" marR="21826" marT="218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26" marR="21826" marT="218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26" marR="21826" marT="218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26" marR="21826" marT="218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26" marR="21826" marT="218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036262"/>
                  </a:ext>
                </a:extLst>
              </a:tr>
              <a:tr h="28673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26" marR="21826" marT="218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26" marR="21826" marT="218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26" marR="21826" marT="218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26" marR="21826" marT="218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26" marR="21826" marT="218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26" marR="21826" marT="218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26" marR="21826" marT="218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26" marR="21826" marT="218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26" marR="21826" marT="218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9498343"/>
                  </a:ext>
                </a:extLst>
              </a:tr>
              <a:tr h="28673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26" marR="21826" marT="218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26" marR="21826" marT="218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26" marR="21826" marT="218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26" marR="21826" marT="218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26" marR="21826" marT="218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26" marR="21826" marT="218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26" marR="21826" marT="218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26" marR="21826" marT="218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826" marR="21826" marT="218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132372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71AD621-0039-5FCD-C371-0F899FAB4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89307" y="3244619"/>
            <a:ext cx="851770" cy="2580361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17B3668E-5304-96EB-E173-E878753D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66337" y="3369880"/>
            <a:ext cx="425884" cy="2480153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6ADC9-19DF-2FB5-2061-7ABCC81285EA}"/>
              </a:ext>
            </a:extLst>
          </p:cNvPr>
          <p:cNvSpPr txBox="1"/>
          <p:nvPr/>
        </p:nvSpPr>
        <p:spPr>
          <a:xfrm rot="16200000">
            <a:off x="7940871" y="439701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B14E12-6045-4C7B-C838-23F4C65EC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001417" y="5662143"/>
            <a:ext cx="576197" cy="413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63BF537-7519-1A27-EC47-E96ABA9B91CF}"/>
              </a:ext>
            </a:extLst>
          </p:cNvPr>
          <p:cNvSpPr txBox="1"/>
          <p:nvPr/>
        </p:nvSpPr>
        <p:spPr>
          <a:xfrm>
            <a:off x="6327099" y="6002434"/>
            <a:ext cx="1532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Labels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88620BAE-569C-36E5-3504-A6B0DF615A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1981194"/>
              </p:ext>
            </p:extLst>
          </p:nvPr>
        </p:nvGraphicFramePr>
        <p:xfrm>
          <a:off x="9874051" y="1364619"/>
          <a:ext cx="1478072" cy="3218330"/>
        </p:xfrm>
        <a:graphic>
          <a:graphicData uri="http://schemas.openxmlformats.org/drawingml/2006/table">
            <a:tbl>
              <a:tblPr firstRow="1"/>
              <a:tblGrid>
                <a:gridCol w="1478072">
                  <a:extLst>
                    <a:ext uri="{9D8B030D-6E8A-4147-A177-3AD203B41FA5}">
                      <a16:colId xmlns:a16="http://schemas.microsoft.com/office/drawing/2014/main" val="718072121"/>
                    </a:ext>
                  </a:extLst>
                </a:gridCol>
              </a:tblGrid>
              <a:tr h="49164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E7E6E6"/>
                          </a:highlight>
                          <a:latin typeface="Calibri" panose="020F0502020204030204" pitchFamily="34" charset="0"/>
                        </a:rPr>
                        <a:t>Predicted Churn</a:t>
                      </a:r>
                      <a:endParaRPr lang="en-US" sz="4000" b="0" i="0" u="none" strike="noStrike" dirty="0">
                        <a:effectLst/>
                        <a:highlight>
                          <a:srgbClr val="E7E6E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955551"/>
                  </a:ext>
                </a:extLst>
              </a:tr>
              <a:tr h="49164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4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631787"/>
                  </a:ext>
                </a:extLst>
              </a:tr>
              <a:tr h="49164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496004"/>
                  </a:ext>
                </a:extLst>
              </a:tr>
              <a:tr h="49164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742654"/>
                  </a:ext>
                </a:extLst>
              </a:tr>
              <a:tr h="49164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137538"/>
                  </a:ext>
                </a:extLst>
              </a:tr>
              <a:tr h="49164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4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91134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2FFCCAF-B1D9-7EF3-D1F0-1DCCDD7A93B2}"/>
              </a:ext>
            </a:extLst>
          </p:cNvPr>
          <p:cNvSpPr txBox="1"/>
          <p:nvPr/>
        </p:nvSpPr>
        <p:spPr>
          <a:xfrm>
            <a:off x="9798895" y="4651711"/>
            <a:ext cx="1835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Labels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BECDCB-6C17-7A17-FFCC-E1770D8FC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0613087" y="4582949"/>
            <a:ext cx="308976" cy="20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1D575644-D309-B0C5-508D-384910A1B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064" y="607005"/>
            <a:ext cx="4127760" cy="1272278"/>
          </a:xfrm>
          <a:prstGeom prst="rect">
            <a:avLst/>
          </a:prstGeom>
        </p:spPr>
      </p:pic>
      <p:pic>
        <p:nvPicPr>
          <p:cNvPr id="1026" name="Picture 2" descr="Database Special Lineal color icon">
            <a:extLst>
              <a:ext uri="{FF2B5EF4-FFF2-40B4-BE49-F238E27FC236}">
                <a16:creationId xmlns:a16="http://schemas.microsoft.com/office/drawing/2014/main" id="{B0F134C0-709F-32EB-B440-775AC0EE7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32" y="1315611"/>
            <a:ext cx="1181166" cy="118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0443141-7251-1D80-4FE1-6691F7E1D903}"/>
              </a:ext>
            </a:extLst>
          </p:cNvPr>
          <p:cNvSpPr txBox="1"/>
          <p:nvPr/>
        </p:nvSpPr>
        <p:spPr>
          <a:xfrm>
            <a:off x="4223797" y="2411639"/>
            <a:ext cx="106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Set</a:t>
            </a:r>
          </a:p>
        </p:txBody>
      </p:sp>
      <p:pic>
        <p:nvPicPr>
          <p:cNvPr id="23" name="Picture 2" descr="Machine learning - Free miscellaneous icons">
            <a:extLst>
              <a:ext uri="{FF2B5EF4-FFF2-40B4-BE49-F238E27FC236}">
                <a16:creationId xmlns:a16="http://schemas.microsoft.com/office/drawing/2014/main" id="{33D0B42D-C1B3-6AB2-E341-FD7B360B9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981" y="990052"/>
            <a:ext cx="978428" cy="97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0A05AAA-6637-9DEB-4904-6DEE8A6DE4C4}"/>
              </a:ext>
            </a:extLst>
          </p:cNvPr>
          <p:cNvSpPr txBox="1"/>
          <p:nvPr/>
        </p:nvSpPr>
        <p:spPr>
          <a:xfrm>
            <a:off x="7775942" y="1946784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6E4F840-2CDC-68ED-E81C-422FC284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5303098" y="1906194"/>
            <a:ext cx="2199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F9339D-1111-F14D-C7E8-F61A61AE1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7702874" y="2380324"/>
            <a:ext cx="475989" cy="78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C7204B6-E82F-2B72-9256-E2EA1D53F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911714" y="1943559"/>
            <a:ext cx="933110" cy="912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B690319-623A-0228-B2BB-BACACEF0C788}"/>
              </a:ext>
            </a:extLst>
          </p:cNvPr>
          <p:cNvSpPr txBox="1"/>
          <p:nvPr/>
        </p:nvSpPr>
        <p:spPr>
          <a:xfrm>
            <a:off x="659069" y="298992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EC925E-AE91-F954-A0EF-F0901AD7FC70}"/>
              </a:ext>
            </a:extLst>
          </p:cNvPr>
          <p:cNvSpPr txBox="1"/>
          <p:nvPr/>
        </p:nvSpPr>
        <p:spPr>
          <a:xfrm>
            <a:off x="5822620" y="1569824"/>
            <a:ext cx="115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69A142-7E45-52DA-F0F0-C9CE8CD50A07}"/>
              </a:ext>
            </a:extLst>
          </p:cNvPr>
          <p:cNvSpPr txBox="1"/>
          <p:nvPr/>
        </p:nvSpPr>
        <p:spPr>
          <a:xfrm rot="2727244">
            <a:off x="8799144" y="2239387"/>
            <a:ext cx="157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2856873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5240-9CE5-BE78-91EB-63952864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alibri light (Headings)"/>
              </a:rPr>
              <a:t>Case 2: Threshold = 0.7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417DB4-CE40-6422-2043-4C6BD3DFD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EA930C-DE4E-28BD-7677-A33DBFE74DD6}"/>
              </a:ext>
            </a:extLst>
          </p:cNvPr>
          <p:cNvSpPr txBox="1"/>
          <p:nvPr/>
        </p:nvSpPr>
        <p:spPr>
          <a:xfrm>
            <a:off x="5974915" y="3575789"/>
            <a:ext cx="53987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True Positive Rate (Sensitivity): 1.0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False Positive Rate: 0.2</a:t>
            </a:r>
          </a:p>
          <a:p>
            <a:pPr algn="l" rtl="0" fontAlgn="base"/>
            <a:endParaRPr lang="en-US" sz="2400" b="0" i="0" dirty="0">
              <a:solidFill>
                <a:srgbClr val="27323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Content Placeholder 12" descr="A table of data with numbers and labels&#10;&#10;Description automatically generated with medium confidence">
            <a:extLst>
              <a:ext uri="{FF2B5EF4-FFF2-40B4-BE49-F238E27FC236}">
                <a16:creationId xmlns:a16="http://schemas.microsoft.com/office/drawing/2014/main" id="{18095B2B-8B86-43E5-29B3-F458B48FC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115" y="2024063"/>
            <a:ext cx="3163470" cy="3332162"/>
          </a:xfrm>
        </p:spPr>
      </p:pic>
      <p:pic>
        <p:nvPicPr>
          <p:cNvPr id="16" name="Picture 1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A88DD8DE-6D4A-FD99-3A1B-FDA11917C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067" y="2107942"/>
            <a:ext cx="4989586" cy="141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89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5240-9CE5-BE78-91EB-63952864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alibri light (Headings)"/>
              </a:rPr>
              <a:t>Case 3: Threshold = 0.4</a:t>
            </a:r>
          </a:p>
        </p:txBody>
      </p:sp>
      <p:pic>
        <p:nvPicPr>
          <p:cNvPr id="7" name="Content Placeholder 6" descr="A table of data with numbers&#10;&#10;Description automatically generated with medium confidence">
            <a:extLst>
              <a:ext uri="{FF2B5EF4-FFF2-40B4-BE49-F238E27FC236}">
                <a16:creationId xmlns:a16="http://schemas.microsoft.com/office/drawing/2014/main" id="{AB5CA8C3-8B81-F6AA-3DEC-4EF1E6BEB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5550" y="2024063"/>
            <a:ext cx="3106600" cy="333216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417DB4-CE40-6422-2043-4C6BD3DFD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EA930C-DE4E-28BD-7677-A33DBFE74DD6}"/>
              </a:ext>
            </a:extLst>
          </p:cNvPr>
          <p:cNvSpPr txBox="1"/>
          <p:nvPr/>
        </p:nvSpPr>
        <p:spPr>
          <a:xfrm>
            <a:off x="5974915" y="3575789"/>
            <a:ext cx="53987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True Positive Rate (Sensitivity): 0.8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False Positive Rate: 0</a:t>
            </a:r>
          </a:p>
          <a:p>
            <a:pPr algn="l" rtl="0" fontAlgn="base"/>
            <a:endParaRPr lang="en-US" sz="2400" b="0" i="0" dirty="0">
              <a:solidFill>
                <a:srgbClr val="27323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43E72278-BCD3-CCBD-2C58-A2FEB65EB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393" y="2072106"/>
            <a:ext cx="4983490" cy="14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15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5240-9CE5-BE78-91EB-63952864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alibri light (Headings)"/>
              </a:rPr>
              <a:t>Case 4: Threshold = 0.2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417DB4-CE40-6422-2043-4C6BD3DFD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EA930C-DE4E-28BD-7677-A33DBFE74DD6}"/>
              </a:ext>
            </a:extLst>
          </p:cNvPr>
          <p:cNvSpPr txBox="1"/>
          <p:nvPr/>
        </p:nvSpPr>
        <p:spPr>
          <a:xfrm>
            <a:off x="5974915" y="3575789"/>
            <a:ext cx="53987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True Positive Rate (Sensitivity): 0.4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False Positive Rate: 0</a:t>
            </a:r>
          </a:p>
          <a:p>
            <a:pPr algn="l" rtl="0" fontAlgn="base"/>
            <a:endParaRPr lang="en-US" sz="2400" b="0" i="0" dirty="0">
              <a:solidFill>
                <a:srgbClr val="27323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 descr="A table of numbers and labels&#10;&#10;Description automatically generated with medium confidence">
            <a:extLst>
              <a:ext uri="{FF2B5EF4-FFF2-40B4-BE49-F238E27FC236}">
                <a16:creationId xmlns:a16="http://schemas.microsoft.com/office/drawing/2014/main" id="{925F069B-68C4-23E1-F446-01EB9EC2E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929" y="2024063"/>
            <a:ext cx="3091842" cy="3332162"/>
          </a:xfrm>
        </p:spPr>
      </p:pic>
      <p:pic>
        <p:nvPicPr>
          <p:cNvPr id="9" name="Picture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D4833DE4-4C2D-01F3-2451-49E2EB958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477" y="2110989"/>
            <a:ext cx="4895098" cy="141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49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5240-9CE5-BE78-91EB-63952864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alibri light (Headings)"/>
              </a:rPr>
              <a:t>Case 5: Threshold = 0.85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417DB4-CE40-6422-2043-4C6BD3DFD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EA930C-DE4E-28BD-7677-A33DBFE74DD6}"/>
              </a:ext>
            </a:extLst>
          </p:cNvPr>
          <p:cNvSpPr txBox="1"/>
          <p:nvPr/>
        </p:nvSpPr>
        <p:spPr>
          <a:xfrm>
            <a:off x="5974915" y="3575789"/>
            <a:ext cx="53987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True Positive Rate (Sensitivity): 1.0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False Positive Rate: 0.8</a:t>
            </a:r>
          </a:p>
          <a:p>
            <a:pPr algn="l" rtl="0" fontAlgn="base"/>
            <a:endParaRPr lang="en-US" sz="2400" b="0" i="0" dirty="0">
              <a:solidFill>
                <a:srgbClr val="27323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Content Placeholder 6" descr="A table of data with numbers and labels&#10;&#10;Description automatically generated with medium confidence">
            <a:extLst>
              <a:ext uri="{FF2B5EF4-FFF2-40B4-BE49-F238E27FC236}">
                <a16:creationId xmlns:a16="http://schemas.microsoft.com/office/drawing/2014/main" id="{6C8370CD-B02B-AFD3-F3A1-CEBC5BA49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225" y="2024063"/>
            <a:ext cx="3117250" cy="3332162"/>
          </a:xfrm>
        </p:spPr>
      </p:pic>
      <p:pic>
        <p:nvPicPr>
          <p:cNvPr id="10" name="Picture 9" descr="A graph of a prediction&#10;&#10;Description automatically generated with medium confidence">
            <a:extLst>
              <a:ext uri="{FF2B5EF4-FFF2-40B4-BE49-F238E27FC236}">
                <a16:creationId xmlns:a16="http://schemas.microsoft.com/office/drawing/2014/main" id="{237749D0-45DB-2ED0-FD91-CB9EA26F3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516" y="2062963"/>
            <a:ext cx="5172467" cy="145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37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255C1-7BBB-41C3-7E3A-CF5989268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325" y="-1653371"/>
            <a:ext cx="9601200" cy="1653371"/>
          </a:xfrm>
        </p:spPr>
        <p:txBody>
          <a:bodyPr/>
          <a:lstStyle/>
          <a:p>
            <a:r>
              <a:rPr lang="en-US" dirty="0"/>
              <a:t>ROC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CF05A2-7ABB-41D5-4D26-8C27EE965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0" name="Picture 9" descr="Area under the ROC curve">
            <a:extLst>
              <a:ext uri="{FF2B5EF4-FFF2-40B4-BE49-F238E27FC236}">
                <a16:creationId xmlns:a16="http://schemas.microsoft.com/office/drawing/2014/main" id="{57F5BBA3-296F-A4BD-EA98-1DF7483D3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986" y="365472"/>
            <a:ext cx="6004273" cy="47649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1AFFD7-7CD7-4FBA-1EE6-7B47BF85870C}"/>
              </a:ext>
            </a:extLst>
          </p:cNvPr>
          <p:cNvSpPr txBox="1"/>
          <p:nvPr/>
        </p:nvSpPr>
        <p:spPr>
          <a:xfrm>
            <a:off x="1268259" y="5137468"/>
            <a:ext cx="980474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best possible AUC value is 1.0, corresponding to a model that achieves 100% sensitivity (true positive rate) and 100% specificity (1 - false positive rate).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A02B36-8DC9-960B-9EAB-F8D5133A2E6D}"/>
              </a:ext>
            </a:extLst>
          </p:cNvPr>
          <p:cNvSpPr txBox="1"/>
          <p:nvPr/>
        </p:nvSpPr>
        <p:spPr>
          <a:xfrm>
            <a:off x="7781794" y="4800693"/>
            <a:ext cx="60939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https://bit.ly/4chErUt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8ADFD66-07AA-82DE-045E-03CB4DE4BFFB}"/>
              </a:ext>
            </a:extLst>
          </p:cNvPr>
          <p:cNvCxnSpPr/>
          <p:nvPr/>
        </p:nvCxnSpPr>
        <p:spPr>
          <a:xfrm flipH="1">
            <a:off x="1902691" y="3020291"/>
            <a:ext cx="1810327" cy="54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BCBB522-3469-1971-A02A-B6F3282E47AD}"/>
              </a:ext>
            </a:extLst>
          </p:cNvPr>
          <p:cNvSpPr txBox="1"/>
          <p:nvPr/>
        </p:nvSpPr>
        <p:spPr>
          <a:xfrm>
            <a:off x="748145" y="3519054"/>
            <a:ext cx="1696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Threshold = 0.2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A1FADB-90FB-BB26-6635-C7DFA8FAC80E}"/>
              </a:ext>
            </a:extLst>
          </p:cNvPr>
          <p:cNvCxnSpPr>
            <a:cxnSpLocks/>
          </p:cNvCxnSpPr>
          <p:nvPr/>
        </p:nvCxnSpPr>
        <p:spPr>
          <a:xfrm flipH="1">
            <a:off x="2004291" y="1574800"/>
            <a:ext cx="1694873" cy="466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FE3004-0E17-440B-7DDB-1F5A90B479D4}"/>
              </a:ext>
            </a:extLst>
          </p:cNvPr>
          <p:cNvSpPr txBox="1"/>
          <p:nvPr/>
        </p:nvSpPr>
        <p:spPr>
          <a:xfrm>
            <a:off x="337126" y="2073563"/>
            <a:ext cx="2491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Threshold = 0.4 and 0.5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243401-75B0-ED6D-BE8D-858C72CB8E0B}"/>
              </a:ext>
            </a:extLst>
          </p:cNvPr>
          <p:cNvCxnSpPr>
            <a:cxnSpLocks/>
          </p:cNvCxnSpPr>
          <p:nvPr/>
        </p:nvCxnSpPr>
        <p:spPr>
          <a:xfrm>
            <a:off x="7610764" y="979054"/>
            <a:ext cx="1533236" cy="13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89EC17-7DAF-E5B5-5D62-BB81C84B5248}"/>
              </a:ext>
            </a:extLst>
          </p:cNvPr>
          <p:cNvSpPr txBox="1"/>
          <p:nvPr/>
        </p:nvSpPr>
        <p:spPr>
          <a:xfrm>
            <a:off x="9314873" y="1057564"/>
            <a:ext cx="181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Threshold = 0.85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4374CF-D4BA-54D3-A67D-877FA4474E62}"/>
              </a:ext>
            </a:extLst>
          </p:cNvPr>
          <p:cNvSpPr txBox="1"/>
          <p:nvPr/>
        </p:nvSpPr>
        <p:spPr>
          <a:xfrm>
            <a:off x="2142836" y="267855"/>
            <a:ext cx="1696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Threshold = 0.7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7C2AD3-33AB-BCD6-4554-C67F6918E8A3}"/>
              </a:ext>
            </a:extLst>
          </p:cNvPr>
          <p:cNvCxnSpPr>
            <a:cxnSpLocks/>
          </p:cNvCxnSpPr>
          <p:nvPr/>
        </p:nvCxnSpPr>
        <p:spPr>
          <a:xfrm flipH="1" flipV="1">
            <a:off x="3842327" y="508000"/>
            <a:ext cx="803564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060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27718-AE51-18DA-BCB5-7E3BB3817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03" y="-1653371"/>
            <a:ext cx="9601200" cy="1653371"/>
          </a:xfrm>
        </p:spPr>
        <p:txBody>
          <a:bodyPr/>
          <a:lstStyle/>
          <a:p>
            <a:r>
              <a:rPr lang="en-US" dirty="0"/>
              <a:t>ROC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FCC02-A289-214E-9182-C4D318A74E5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BAB7CE-6325-F1E8-330E-3F557ABA9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1266" name="Picture 2" descr="Binary class ROC curve">
            <a:extLst>
              <a:ext uri="{FF2B5EF4-FFF2-40B4-BE49-F238E27FC236}">
                <a16:creationId xmlns:a16="http://schemas.microsoft.com/office/drawing/2014/main" id="{D9173390-D45E-5EE2-248A-082AA84A5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623" y="845270"/>
            <a:ext cx="6649476" cy="456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16F03A-8D84-F9EF-9253-3A61E7FC83C0}"/>
              </a:ext>
            </a:extLst>
          </p:cNvPr>
          <p:cNvSpPr txBox="1"/>
          <p:nvPr/>
        </p:nvSpPr>
        <p:spPr>
          <a:xfrm>
            <a:off x="5990573" y="5138182"/>
            <a:ext cx="60939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https://av-eks-blogoptimized.s3.amazonaws.com/ROC40873.jpg</a:t>
            </a:r>
          </a:p>
        </p:txBody>
      </p:sp>
    </p:spTree>
    <p:extLst>
      <p:ext uri="{BB962C8B-B14F-4D97-AF65-F5344CB8AC3E}">
        <p14:creationId xmlns:p14="http://schemas.microsoft.com/office/powerpoint/2010/main" val="2008432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F3E6A-7E2A-F42D-BCD4-DBD6CF08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alibri light (Headings)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605FC-835F-21A9-AD18-3EB6E67C1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3"/>
            <a:ext cx="9542260" cy="405113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general, when evaluating models or systems, we often focus on specific metrics that reflect the goals of our analysis.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Metrics like sensitivity, specificity, accuracy, precision, and recall and F1-score are used to measure the performance of models.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48858-30FC-F270-27F2-1B68F4467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27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Mina Farmanbar</a:t>
            </a:r>
          </a:p>
          <a:p>
            <a:r>
              <a:rPr lang="en-US" dirty="0">
                <a:hlinkClick r:id="rId3"/>
              </a:rPr>
              <a:t>mina.farmanbar@uis.no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6A5BB2-D05B-64E8-E64B-70EA10C0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/>
          <a:lstStyle/>
          <a:p>
            <a:r>
              <a:rPr lang="en-US" sz="4000" dirty="0">
                <a:latin typeface="Calibri light (Headings)"/>
              </a:rPr>
              <a:t>Evaluation Metrics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31490-C9ED-96C9-F096-E0E231EF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272" y="2236437"/>
            <a:ext cx="9508320" cy="4302475"/>
          </a:xfrm>
        </p:spPr>
        <p:txBody>
          <a:bodyPr>
            <a:normAutofit/>
          </a:bodyPr>
          <a:lstStyle/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Evaluation metrics are important for developing a model because they show areas that need improvement. 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/>
              <a:t>There are many evaluation metrics, but we will talk about some of them:</a:t>
            </a:r>
          </a:p>
          <a:p>
            <a:pPr marL="740664" lvl="1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/>
              <a:t>Confusion Matrix</a:t>
            </a:r>
          </a:p>
          <a:p>
            <a:pPr marL="740664" lvl="1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/>
              <a:t>F1 score</a:t>
            </a:r>
          </a:p>
          <a:p>
            <a:pPr marL="740664" lvl="1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/>
              <a:t>Area Under the ROC Curve (AUC – ROC)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4861-B134-DE7F-F384-4BEA3DB9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98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6A5BB2-D05B-64E8-E64B-70EA10C0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/>
          <a:lstStyle/>
          <a:p>
            <a:r>
              <a:rPr lang="en-US" sz="4000" dirty="0">
                <a:latin typeface="Calibri light (Headings)"/>
              </a:rPr>
              <a:t>Confusion Matrix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4861-B134-DE7F-F384-4BEA3DB9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 descr="Confusion Matrix">
            <a:extLst>
              <a:ext uri="{FF2B5EF4-FFF2-40B4-BE49-F238E27FC236}">
                <a16:creationId xmlns:a16="http://schemas.microsoft.com/office/drawing/2014/main" id="{A8A3058A-5E88-7332-BF9B-EAF7C4A0C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704" y="2494929"/>
            <a:ext cx="8735644" cy="32961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55E411-5AEA-238A-CDF8-2E2B736D2877}"/>
              </a:ext>
            </a:extLst>
          </p:cNvPr>
          <p:cNvSpPr txBox="1"/>
          <p:nvPr/>
        </p:nvSpPr>
        <p:spPr>
          <a:xfrm>
            <a:off x="6817290" y="5501437"/>
            <a:ext cx="60939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Chapter 3, Tan et.al. Textbook</a:t>
            </a:r>
            <a:br>
              <a:rPr lang="en-US" sz="8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8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321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10EA-4663-2028-E0B5-6A97AB731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074" y="-1653371"/>
            <a:ext cx="9601200" cy="1653371"/>
          </a:xfrm>
        </p:spPr>
        <p:txBody>
          <a:bodyPr/>
          <a:lstStyle/>
          <a:p>
            <a:r>
              <a:rPr lang="en-US" sz="4400" dirty="0">
                <a:latin typeface="Calibri light (Headings)"/>
              </a:rPr>
              <a:t>Confusion Matrix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66B2D-5863-00AF-616C-FC45C1110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Suppose we had a classification dataset with 1000 data points. We fit a classifier (KNN) on it and get the confusion matrix: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96276-1602-04C2-56C3-6ABD81712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 descr="Confusion Matrix">
            <a:extLst>
              <a:ext uri="{FF2B5EF4-FFF2-40B4-BE49-F238E27FC236}">
                <a16:creationId xmlns:a16="http://schemas.microsoft.com/office/drawing/2014/main" id="{C34E5FA5-6A79-1A2E-0849-34F9A792F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757" y="2161788"/>
            <a:ext cx="4875243" cy="230481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DFDE2A-5C73-9FE3-740C-3E59F7997BA7}"/>
              </a:ext>
            </a:extLst>
          </p:cNvPr>
          <p:cNvSpPr/>
          <p:nvPr/>
        </p:nvSpPr>
        <p:spPr>
          <a:xfrm>
            <a:off x="8506691" y="3325090"/>
            <a:ext cx="692727" cy="424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560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9DD06C-1D5E-554C-1D97-C1BCC0726E74}"/>
              </a:ext>
            </a:extLst>
          </p:cNvPr>
          <p:cNvSpPr/>
          <p:nvPr/>
        </p:nvSpPr>
        <p:spPr>
          <a:xfrm>
            <a:off x="9684328" y="3883890"/>
            <a:ext cx="692727" cy="424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330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71982A-A96F-F437-18DF-AFACC482F180}"/>
              </a:ext>
            </a:extLst>
          </p:cNvPr>
          <p:cNvSpPr/>
          <p:nvPr/>
        </p:nvSpPr>
        <p:spPr>
          <a:xfrm>
            <a:off x="9781310" y="3325091"/>
            <a:ext cx="692727" cy="434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9F909-3CD4-5664-EB1D-8BEE8FFAD39F}"/>
              </a:ext>
            </a:extLst>
          </p:cNvPr>
          <p:cNvSpPr/>
          <p:nvPr/>
        </p:nvSpPr>
        <p:spPr>
          <a:xfrm>
            <a:off x="8520547" y="3883891"/>
            <a:ext cx="692727" cy="434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806380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4C95-7A59-B0E4-7607-00CC06DCA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34" y="-501829"/>
            <a:ext cx="9601200" cy="1653371"/>
          </a:xfrm>
        </p:spPr>
        <p:txBody>
          <a:bodyPr/>
          <a:lstStyle/>
          <a:p>
            <a:r>
              <a:rPr lang="en-US" sz="4000" dirty="0">
                <a:latin typeface="Calibri light (Headings)"/>
              </a:rPr>
              <a:t>Accuracy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34B94-4565-B43F-6755-1248BB8F4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 descr="Confusion Matrix">
            <a:extLst>
              <a:ext uri="{FF2B5EF4-FFF2-40B4-BE49-F238E27FC236}">
                <a16:creationId xmlns:a16="http://schemas.microsoft.com/office/drawing/2014/main" id="{4269EDE1-A2B7-7BD0-C4CA-401B6B553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884" y="1541473"/>
            <a:ext cx="5933375" cy="28050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DCBEB1-2039-3C41-8E23-15993F78C671}"/>
              </a:ext>
            </a:extLst>
          </p:cNvPr>
          <p:cNvSpPr txBox="1"/>
          <p:nvPr/>
        </p:nvSpPr>
        <p:spPr>
          <a:xfrm>
            <a:off x="1205630" y="4349043"/>
            <a:ext cx="97170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proportion of the total number of correct predictions that were correct.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7873A4-412D-A7EE-7DBB-5882F84508BE}"/>
              </a:ext>
            </a:extLst>
          </p:cNvPr>
          <p:cNvSpPr txBox="1"/>
          <p:nvPr/>
        </p:nvSpPr>
        <p:spPr>
          <a:xfrm>
            <a:off x="7882003" y="4236308"/>
            <a:ext cx="60939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Chapter 3, Tan et.al. Textbook</a:t>
            </a:r>
            <a:br>
              <a:rPr lang="en-US" sz="8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8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AE5E65-5EFF-C67C-B29F-CE7D315742BD}"/>
                  </a:ext>
                </a:extLst>
              </p:cNvPr>
              <p:cNvSpPr txBox="1"/>
              <p:nvPr/>
            </p:nvSpPr>
            <p:spPr>
              <a:xfrm>
                <a:off x="2182483" y="5421701"/>
                <a:ext cx="7924413" cy="825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AE5E65-5EFF-C67C-B29F-CE7D31574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483" y="5421701"/>
                <a:ext cx="7924413" cy="8252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10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10EA-4663-2028-E0B5-6A97AB731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074" y="-1653371"/>
            <a:ext cx="9601200" cy="1653371"/>
          </a:xfrm>
        </p:spPr>
        <p:txBody>
          <a:bodyPr/>
          <a:lstStyle/>
          <a:p>
            <a:r>
              <a:rPr lang="en-US" sz="4400" dirty="0">
                <a:latin typeface="Calibri light (Headings)"/>
              </a:rPr>
              <a:t>Confusion Matrix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66B2D-5863-00AF-616C-FC45C1110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4411271" cy="333283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dataset is an example of an imbalanced dataset. There are 947 data points for the negative class and 3 data points for the positive class. 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how we’ll calculate the accuracy…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96276-1602-04C2-56C3-6ABD81712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 descr="Confusion Matrix">
            <a:extLst>
              <a:ext uri="{FF2B5EF4-FFF2-40B4-BE49-F238E27FC236}">
                <a16:creationId xmlns:a16="http://schemas.microsoft.com/office/drawing/2014/main" id="{C34E5FA5-6A79-1A2E-0849-34F9A792F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757" y="2161788"/>
            <a:ext cx="4875243" cy="230481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DFDE2A-5C73-9FE3-740C-3E59F7997BA7}"/>
              </a:ext>
            </a:extLst>
          </p:cNvPr>
          <p:cNvSpPr/>
          <p:nvPr/>
        </p:nvSpPr>
        <p:spPr>
          <a:xfrm>
            <a:off x="8506691" y="3325090"/>
            <a:ext cx="692727" cy="424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9DD06C-1D5E-554C-1D97-C1BCC0726E74}"/>
              </a:ext>
            </a:extLst>
          </p:cNvPr>
          <p:cNvSpPr/>
          <p:nvPr/>
        </p:nvSpPr>
        <p:spPr>
          <a:xfrm>
            <a:off x="9684328" y="3883890"/>
            <a:ext cx="692727" cy="424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930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71982A-A96F-F437-18DF-AFACC482F180}"/>
              </a:ext>
            </a:extLst>
          </p:cNvPr>
          <p:cNvSpPr/>
          <p:nvPr/>
        </p:nvSpPr>
        <p:spPr>
          <a:xfrm>
            <a:off x="9781310" y="3325091"/>
            <a:ext cx="692727" cy="434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9F909-3CD4-5664-EB1D-8BEE8FFAD39F}"/>
              </a:ext>
            </a:extLst>
          </p:cNvPr>
          <p:cNvSpPr/>
          <p:nvPr/>
        </p:nvSpPr>
        <p:spPr>
          <a:xfrm>
            <a:off x="8520547" y="3883891"/>
            <a:ext cx="692727" cy="434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3D0D28-67E5-D0D5-D469-07AE8E837E77}"/>
                  </a:ext>
                </a:extLst>
              </p:cNvPr>
              <p:cNvSpPr txBox="1"/>
              <p:nvPr/>
            </p:nvSpPr>
            <p:spPr>
              <a:xfrm>
                <a:off x="3232727" y="4999478"/>
                <a:ext cx="6096000" cy="622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30+930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30+30+930+10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=0.96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3D0D28-67E5-D0D5-D469-07AE8E837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27" y="4999478"/>
                <a:ext cx="6096000" cy="6228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FE6E6FA-D3B5-F7F9-0981-51E65CA44BB8}"/>
              </a:ext>
            </a:extLst>
          </p:cNvPr>
          <p:cNvSpPr/>
          <p:nvPr/>
        </p:nvSpPr>
        <p:spPr>
          <a:xfrm>
            <a:off x="7061200" y="3292763"/>
            <a:ext cx="1011382" cy="424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81AC1B-722A-5943-00D8-9A5D442802B8}"/>
              </a:ext>
            </a:extLst>
          </p:cNvPr>
          <p:cNvSpPr/>
          <p:nvPr/>
        </p:nvSpPr>
        <p:spPr>
          <a:xfrm>
            <a:off x="7047346" y="3814618"/>
            <a:ext cx="1011382" cy="424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Sick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674020-ED4E-D124-45A6-559C00C1FA49}"/>
              </a:ext>
            </a:extLst>
          </p:cNvPr>
          <p:cNvSpPr/>
          <p:nvPr/>
        </p:nvSpPr>
        <p:spPr>
          <a:xfrm>
            <a:off x="9490364" y="2738581"/>
            <a:ext cx="1011382" cy="424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Sick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7E38B1-1183-8B8E-C1AC-4100A545B341}"/>
              </a:ext>
            </a:extLst>
          </p:cNvPr>
          <p:cNvSpPr/>
          <p:nvPr/>
        </p:nvSpPr>
        <p:spPr>
          <a:xfrm>
            <a:off x="8294255" y="2752436"/>
            <a:ext cx="1011382" cy="424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Sick</a:t>
            </a:r>
          </a:p>
        </p:txBody>
      </p:sp>
    </p:spTree>
    <p:extLst>
      <p:ext uri="{BB962C8B-B14F-4D97-AF65-F5344CB8AC3E}">
        <p14:creationId xmlns:p14="http://schemas.microsoft.com/office/powerpoint/2010/main" val="1146601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4C95-7A59-B0E4-7607-00CC06DCA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096" y="-277542"/>
            <a:ext cx="9601200" cy="1653371"/>
          </a:xfrm>
        </p:spPr>
        <p:txBody>
          <a:bodyPr/>
          <a:lstStyle/>
          <a:p>
            <a:r>
              <a:rPr lang="en-US" sz="4000" dirty="0">
                <a:latin typeface="Calibri light (Headings)"/>
              </a:rPr>
              <a:t>Precision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34B94-4565-B43F-6755-1248BB8F4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 descr="Confusion Matrix">
            <a:extLst>
              <a:ext uri="{FF2B5EF4-FFF2-40B4-BE49-F238E27FC236}">
                <a16:creationId xmlns:a16="http://schemas.microsoft.com/office/drawing/2014/main" id="{4269EDE1-A2B7-7BD0-C4CA-401B6B553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777" y="1646763"/>
            <a:ext cx="5933375" cy="28050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DCBEB1-2039-3C41-8E23-15993F78C671}"/>
              </a:ext>
            </a:extLst>
          </p:cNvPr>
          <p:cNvSpPr txBox="1"/>
          <p:nvPr/>
        </p:nvSpPr>
        <p:spPr>
          <a:xfrm>
            <a:off x="1218156" y="4639280"/>
            <a:ext cx="971706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>
                <a:effectLst/>
                <a:latin typeface="Inter"/>
              </a:rPr>
              <a:t>Focuses on the </a:t>
            </a:r>
            <a:r>
              <a:rPr lang="en-US" sz="2800" b="1" i="0">
                <a:effectLst/>
                <a:latin typeface="Inter"/>
              </a:rPr>
              <a:t>correctness</a:t>
            </a:r>
            <a:r>
              <a:rPr lang="en-US" sz="2800" b="0" i="0">
                <a:effectLst/>
                <a:latin typeface="Inter"/>
              </a:rPr>
              <a:t> of positive predictions.</a:t>
            </a:r>
          </a:p>
          <a:p>
            <a:pPr algn="l"/>
            <a:r>
              <a:rPr lang="en-US" sz="2800" b="0" i="0">
                <a:effectLst/>
                <a:latin typeface="Inter"/>
              </a:rPr>
              <a:t>Asks: “Out of all the emails predicted as spam, what proportion were actually spam?”</a:t>
            </a:r>
            <a:endParaRPr lang="en-US" sz="2800" b="0" i="0" dirty="0">
              <a:effectLst/>
              <a:latin typeface="Inte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A4076F-94C5-D98A-E868-6A274AB0075E}"/>
              </a:ext>
            </a:extLst>
          </p:cNvPr>
          <p:cNvSpPr txBox="1"/>
          <p:nvPr/>
        </p:nvSpPr>
        <p:spPr>
          <a:xfrm>
            <a:off x="7735591" y="4380003"/>
            <a:ext cx="60939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Chapter 3, Tan et.al. Textbook</a:t>
            </a:r>
            <a:br>
              <a:rPr lang="en-US" sz="8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8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22603E-EBBA-1FCD-390D-9BFCA6EFF365}"/>
                  </a:ext>
                </a:extLst>
              </p:cNvPr>
              <p:cNvSpPr txBox="1"/>
              <p:nvPr/>
            </p:nvSpPr>
            <p:spPr>
              <a:xfrm>
                <a:off x="4882552" y="5697746"/>
                <a:ext cx="3555717" cy="745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22603E-EBBA-1FCD-390D-9BFCA6EFF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552" y="5697746"/>
                <a:ext cx="3555717" cy="7451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32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4C95-7A59-B0E4-7607-00CC06DCA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1" y="-320674"/>
            <a:ext cx="10168563" cy="1653371"/>
          </a:xfrm>
        </p:spPr>
        <p:txBody>
          <a:bodyPr/>
          <a:lstStyle/>
          <a:p>
            <a:r>
              <a:rPr lang="en-US" sz="4000" dirty="0">
                <a:latin typeface="Calibri light (Headings)"/>
              </a:rPr>
              <a:t>Recall OR Sensitivity (True Positive Rate)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34B94-4565-B43F-6755-1248BB8F4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 descr="Confusion Matrix">
            <a:extLst>
              <a:ext uri="{FF2B5EF4-FFF2-40B4-BE49-F238E27FC236}">
                <a16:creationId xmlns:a16="http://schemas.microsoft.com/office/drawing/2014/main" id="{4269EDE1-A2B7-7BD0-C4CA-401B6B553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729" y="1716601"/>
            <a:ext cx="5933375" cy="28050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DCBEB1-2039-3C41-8E23-15993F78C671}"/>
              </a:ext>
            </a:extLst>
          </p:cNvPr>
          <p:cNvSpPr txBox="1"/>
          <p:nvPr/>
        </p:nvSpPr>
        <p:spPr>
          <a:xfrm>
            <a:off x="1255734" y="4574512"/>
            <a:ext cx="971706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effectLst/>
                <a:latin typeface="Inter"/>
              </a:rPr>
              <a:t>Emphasizes capturing all relevant instances.</a:t>
            </a:r>
          </a:p>
          <a:p>
            <a:pPr algn="l"/>
            <a:r>
              <a:rPr lang="en-US" sz="2800" b="0" i="0" dirty="0">
                <a:effectLst/>
                <a:latin typeface="Inter"/>
              </a:rPr>
              <a:t>Asks: “Out of all the actual spam emails, what proportion did the system correctly identify?”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812581-7E0C-9F6F-71DD-061BD88FA3D7}"/>
              </a:ext>
            </a:extLst>
          </p:cNvPr>
          <p:cNvSpPr txBox="1"/>
          <p:nvPr/>
        </p:nvSpPr>
        <p:spPr>
          <a:xfrm>
            <a:off x="7518747" y="4436489"/>
            <a:ext cx="60939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Chapter 3, Tan et.al. Textbook</a:t>
            </a:r>
            <a:br>
              <a:rPr lang="en-US" sz="8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8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FF346A-034A-41AA-DF65-62A9D38EF84A}"/>
                  </a:ext>
                </a:extLst>
              </p:cNvPr>
              <p:cNvSpPr txBox="1"/>
              <p:nvPr/>
            </p:nvSpPr>
            <p:spPr>
              <a:xfrm>
                <a:off x="3308230" y="5804593"/>
                <a:ext cx="6806240" cy="8374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FF346A-034A-41AA-DF65-62A9D38EF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230" y="5804593"/>
                <a:ext cx="6806240" cy="8374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2402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Universal Color Block">
    <a:dk1>
      <a:srgbClr val="000000"/>
    </a:dk1>
    <a:lt1>
      <a:srgbClr val="FFFFFF"/>
    </a:lt1>
    <a:dk2>
      <a:srgbClr val="44546A"/>
    </a:dk2>
    <a:lt2>
      <a:srgbClr val="E7E6E6"/>
    </a:lt2>
    <a:accent1>
      <a:srgbClr val="0068FF"/>
    </a:accent1>
    <a:accent2>
      <a:srgbClr val="DAE5EF"/>
    </a:accent2>
    <a:accent3>
      <a:srgbClr val="637183"/>
    </a:accent3>
    <a:accent4>
      <a:srgbClr val="434E5E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Universal Color Block">
    <a:dk1>
      <a:srgbClr val="000000"/>
    </a:dk1>
    <a:lt1>
      <a:srgbClr val="FFFFFF"/>
    </a:lt1>
    <a:dk2>
      <a:srgbClr val="44546A"/>
    </a:dk2>
    <a:lt2>
      <a:srgbClr val="E7E6E6"/>
    </a:lt2>
    <a:accent1>
      <a:srgbClr val="0068FF"/>
    </a:accent1>
    <a:accent2>
      <a:srgbClr val="DAE5EF"/>
    </a:accent2>
    <a:accent3>
      <a:srgbClr val="637183"/>
    </a:accent3>
    <a:accent4>
      <a:srgbClr val="434E5E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Universal Color Block">
    <a:dk1>
      <a:srgbClr val="000000"/>
    </a:dk1>
    <a:lt1>
      <a:srgbClr val="FFFFFF"/>
    </a:lt1>
    <a:dk2>
      <a:srgbClr val="44546A"/>
    </a:dk2>
    <a:lt2>
      <a:srgbClr val="E7E6E6"/>
    </a:lt2>
    <a:accent1>
      <a:srgbClr val="0068FF"/>
    </a:accent1>
    <a:accent2>
      <a:srgbClr val="DAE5EF"/>
    </a:accent2>
    <a:accent3>
      <a:srgbClr val="637183"/>
    </a:accent3>
    <a:accent4>
      <a:srgbClr val="434E5E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Universal Color Block">
    <a:dk1>
      <a:srgbClr val="000000"/>
    </a:dk1>
    <a:lt1>
      <a:srgbClr val="FFFFFF"/>
    </a:lt1>
    <a:dk2>
      <a:srgbClr val="44546A"/>
    </a:dk2>
    <a:lt2>
      <a:srgbClr val="E7E6E6"/>
    </a:lt2>
    <a:accent1>
      <a:srgbClr val="0068FF"/>
    </a:accent1>
    <a:accent2>
      <a:srgbClr val="DAE5EF"/>
    </a:accent2>
    <a:accent3>
      <a:srgbClr val="637183"/>
    </a:accent3>
    <a:accent4>
      <a:srgbClr val="434E5E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d86f71e7-b7b0-4ace-99e8-36f3050a4a0d" xsi:nil="true"/>
    <lcf76f155ced4ddcb4097134ff3c332f xmlns="d86f71e7-b7b0-4ace-99e8-36f3050a4a0d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FD6F2BD1CD0D4CBDE82D6B170F5033" ma:contentTypeVersion="12" ma:contentTypeDescription="Create a new document." ma:contentTypeScope="" ma:versionID="83aef4af04535d88711086ecd9379cf5">
  <xsd:schema xmlns:xsd="http://www.w3.org/2001/XMLSchema" xmlns:xs="http://www.w3.org/2001/XMLSchema" xmlns:p="http://schemas.microsoft.com/office/2006/metadata/properties" xmlns:ns2="d86f71e7-b7b0-4ace-99e8-36f3050a4a0d" targetNamespace="http://schemas.microsoft.com/office/2006/metadata/properties" ma:root="true" ma:fieldsID="714f03a8500bb12358d9304e12e1fe69" ns2:_="">
    <xsd:import namespace="d86f71e7-b7b0-4ace-99e8-36f3050a4a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Comment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f71e7-b7b0-4ace-99e8-36f3050a4a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Comment" ma:index="12" nillable="true" ma:displayName="Comment" ma:format="Dropdown" ma:internalName="Comment">
      <xsd:simpleType>
        <xsd:restriction base="dms:Text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7051377f-c3a4-486c-a87b-1b24b11958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d86f71e7-b7b0-4ace-99e8-36f3050a4a0d"/>
  </ds:schemaRefs>
</ds:datastoreItem>
</file>

<file path=customXml/itemProps3.xml><?xml version="1.0" encoding="utf-8"?>
<ds:datastoreItem xmlns:ds="http://schemas.openxmlformats.org/officeDocument/2006/customXml" ds:itemID="{16E501F0-0EED-4AFD-A7A4-63BD6A69CF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6f71e7-b7b0-4ace-99e8-36f3050a4a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b7fce66-bf2d-46b5-b59a-9f0018501bcd}" enabled="1" method="Standard" siteId="{f8a213d2-8f6c-400d-9e74-4e8b475316c6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36572</TotalTime>
  <Words>1131</Words>
  <Application>Microsoft Macintosh PowerPoint</Application>
  <PresentationFormat>Widescreen</PresentationFormat>
  <Paragraphs>230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Calibri Light</vt:lpstr>
      <vt:lpstr>Calibri light (Headings)</vt:lpstr>
      <vt:lpstr>Cambria Math</vt:lpstr>
      <vt:lpstr>Helvetica Light Oblique</vt:lpstr>
      <vt:lpstr>Inter</vt:lpstr>
      <vt:lpstr>Söhne</vt:lpstr>
      <vt:lpstr>Tenorite</vt:lpstr>
      <vt:lpstr>Custom</vt:lpstr>
      <vt:lpstr>Machine Learning for Engineers:  Evaluation Metrics in Classification</vt:lpstr>
      <vt:lpstr>Evaluation Metrics in Classification</vt:lpstr>
      <vt:lpstr>Evaluation Metrics</vt:lpstr>
      <vt:lpstr>Confusion Matrix</vt:lpstr>
      <vt:lpstr>Confusion Matrix</vt:lpstr>
      <vt:lpstr>Accuracy</vt:lpstr>
      <vt:lpstr>Confusion Matrix</vt:lpstr>
      <vt:lpstr>Precision</vt:lpstr>
      <vt:lpstr>Recall OR Sensitivity (True Positive Rate)</vt:lpstr>
      <vt:lpstr>Confusion Matrix</vt:lpstr>
      <vt:lpstr>F1 Score </vt:lpstr>
      <vt:lpstr>F1 Score </vt:lpstr>
      <vt:lpstr>Specificity (True Negative Rate) </vt:lpstr>
      <vt:lpstr>Area Under the ROC Curve (AUC – ROC)</vt:lpstr>
      <vt:lpstr>How does a ROC curve work?</vt:lpstr>
      <vt:lpstr>Area under the ROC curve</vt:lpstr>
      <vt:lpstr>Area under the ROC curve</vt:lpstr>
      <vt:lpstr>Example:</vt:lpstr>
      <vt:lpstr>Case 1: Threshold = 0.5</vt:lpstr>
      <vt:lpstr>Case 2: Threshold = 0.7</vt:lpstr>
      <vt:lpstr>Case 3: Threshold = 0.4</vt:lpstr>
      <vt:lpstr>Case 4: Threshold = 0.2</vt:lpstr>
      <vt:lpstr>Case 5: Threshold = 0.85</vt:lpstr>
      <vt:lpstr>ROC</vt:lpstr>
      <vt:lpstr>ROC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Mina Farmanbar</dc:creator>
  <cp:lastModifiedBy>Nadiia Mashliana</cp:lastModifiedBy>
  <cp:revision>3</cp:revision>
  <dcterms:created xsi:type="dcterms:W3CDTF">2024-04-23T12:05:35Z</dcterms:created>
  <dcterms:modified xsi:type="dcterms:W3CDTF">2024-08-30T14:13:59Z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0x0101003AFD6F2BD1CD0D4CBDE82D6B170F5033</vt:lpwstr>
  </property>
</Properties>
</file>