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70" r:id="rId5"/>
    <p:sldId id="310" r:id="rId6"/>
    <p:sldId id="380" r:id="rId7"/>
    <p:sldId id="339" r:id="rId8"/>
    <p:sldId id="385" r:id="rId9"/>
    <p:sldId id="391" r:id="rId10"/>
    <p:sldId id="392" r:id="rId11"/>
    <p:sldId id="393" r:id="rId12"/>
    <p:sldId id="394" r:id="rId13"/>
    <p:sldId id="395" r:id="rId14"/>
    <p:sldId id="381" r:id="rId15"/>
    <p:sldId id="29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7" autoAdjust="0"/>
    <p:restoredTop sz="68340" autoAdjust="0"/>
  </p:normalViewPr>
  <p:slideViewPr>
    <p:cSldViewPr snapToGrid="0">
      <p:cViewPr varScale="1">
        <p:scale>
          <a:sx n="78" d="100"/>
          <a:sy n="78" d="100"/>
        </p:scale>
        <p:origin x="1920" y="184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D0AD8FC5-6FD9-4605-9525-A237F032E52A}"/>
    <pc:docChg chg="undo redo custSel addSld delSld modSld">
      <pc:chgData name="Mina Farmanbar" userId="2a1e0098-5dc4-4049-80c3-9d1d60d2f212" providerId="ADAL" clId="{D0AD8FC5-6FD9-4605-9525-A237F032E52A}" dt="2024-07-02T12:35:16.306" v="667" actId="962"/>
      <pc:docMkLst>
        <pc:docMk/>
      </pc:docMkLst>
      <pc:sldChg chg="modSp mod">
        <pc:chgData name="Mina Farmanbar" userId="2a1e0098-5dc4-4049-80c3-9d1d60d2f212" providerId="ADAL" clId="{D0AD8FC5-6FD9-4605-9525-A237F032E52A}" dt="2024-06-28T15:58:53.673" v="611" actId="207"/>
        <pc:sldMkLst>
          <pc:docMk/>
          <pc:sldMk cId="758298228" sldId="310"/>
        </pc:sldMkLst>
        <pc:spChg chg="mod">
          <ac:chgData name="Mina Farmanbar" userId="2a1e0098-5dc4-4049-80c3-9d1d60d2f212" providerId="ADAL" clId="{D0AD8FC5-6FD9-4605-9525-A237F032E52A}" dt="2024-06-28T15:58:53.673" v="611" actId="207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5:58:14.056" v="605" actId="404"/>
          <ac:spMkLst>
            <pc:docMk/>
            <pc:sldMk cId="758298228" sldId="310"/>
            <ac:spMk id="6" creationId="{406A5BB2-D05B-64E8-E64B-70EA10C0E316}"/>
          </ac:spMkLst>
        </pc:spChg>
      </pc:sldChg>
      <pc:sldChg chg="del">
        <pc:chgData name="Mina Farmanbar" userId="2a1e0098-5dc4-4049-80c3-9d1d60d2f212" providerId="ADAL" clId="{D0AD8FC5-6FD9-4605-9525-A237F032E52A}" dt="2024-06-26T20:01:10.075" v="586" actId="47"/>
        <pc:sldMkLst>
          <pc:docMk/>
          <pc:sldMk cId="3021901105" sldId="338"/>
        </pc:sldMkLst>
      </pc:sldChg>
      <pc:sldChg chg="addSp delSp modSp mod modNotesTx">
        <pc:chgData name="Mina Farmanbar" userId="2a1e0098-5dc4-4049-80c3-9d1d60d2f212" providerId="ADAL" clId="{D0AD8FC5-6FD9-4605-9525-A237F032E52A}" dt="2024-06-28T16:00:05.566" v="625" actId="1076"/>
        <pc:sldMkLst>
          <pc:docMk/>
          <pc:sldMk cId="1217872587" sldId="339"/>
        </pc:sldMkLst>
        <pc:spChg chg="mod">
          <ac:chgData name="Mina Farmanbar" userId="2a1e0098-5dc4-4049-80c3-9d1d60d2f212" providerId="ADAL" clId="{D0AD8FC5-6FD9-4605-9525-A237F032E52A}" dt="2024-06-28T15:59:27.572" v="619" actId="207"/>
          <ac:spMkLst>
            <pc:docMk/>
            <pc:sldMk cId="1217872587" sldId="339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5:59:24.066" v="618" actId="108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D0AD8FC5-6FD9-4605-9525-A237F032E52A}" dt="2024-06-26T19:31:10.042" v="191" actId="1076"/>
          <ac:spMkLst>
            <pc:docMk/>
            <pc:sldMk cId="1217872587" sldId="339"/>
            <ac:spMk id="7" creationId="{2BF205FB-6592-2620-F833-A66A40CA8C7D}"/>
          </ac:spMkLst>
        </pc:spChg>
        <pc:spChg chg="add mod">
          <ac:chgData name="Mina Farmanbar" userId="2a1e0098-5dc4-4049-80c3-9d1d60d2f212" providerId="ADAL" clId="{D0AD8FC5-6FD9-4605-9525-A237F032E52A}" dt="2024-06-26T19:30:30.870" v="183" actId="1076"/>
          <ac:spMkLst>
            <pc:docMk/>
            <pc:sldMk cId="1217872587" sldId="339"/>
            <ac:spMk id="8" creationId="{99F05A86-0453-5BCF-11E3-82AA94AD59A7}"/>
          </ac:spMkLst>
        </pc:spChg>
        <pc:spChg chg="add del mod">
          <ac:chgData name="Mina Farmanbar" userId="2a1e0098-5dc4-4049-80c3-9d1d60d2f212" providerId="ADAL" clId="{D0AD8FC5-6FD9-4605-9525-A237F032E52A}" dt="2024-06-26T19:31:04.643" v="190" actId="478"/>
          <ac:spMkLst>
            <pc:docMk/>
            <pc:sldMk cId="1217872587" sldId="339"/>
            <ac:spMk id="9" creationId="{7D6A579F-09BD-60A1-FFB0-1B3F560BA2E8}"/>
          </ac:spMkLst>
        </pc:spChg>
        <pc:spChg chg="add mod">
          <ac:chgData name="Mina Farmanbar" userId="2a1e0098-5dc4-4049-80c3-9d1d60d2f212" providerId="ADAL" clId="{D0AD8FC5-6FD9-4605-9525-A237F032E52A}" dt="2024-06-28T16:00:05.566" v="625" actId="1076"/>
          <ac:spMkLst>
            <pc:docMk/>
            <pc:sldMk cId="1217872587" sldId="339"/>
            <ac:spMk id="10" creationId="{9EAF2923-A9A1-41D5-9612-ECDFA82EB241}"/>
          </ac:spMkLst>
        </pc:spChg>
        <pc:picChg chg="add del mod">
          <ac:chgData name="Mina Farmanbar" userId="2a1e0098-5dc4-4049-80c3-9d1d60d2f212" providerId="ADAL" clId="{D0AD8FC5-6FD9-4605-9525-A237F032E52A}" dt="2024-06-26T19:27:07.425" v="124" actId="478"/>
          <ac:picMkLst>
            <pc:docMk/>
            <pc:sldMk cId="1217872587" sldId="339"/>
            <ac:picMk id="3" creationId="{4170DC83-748E-27AC-B6B4-D7205549C9CF}"/>
          </ac:picMkLst>
        </pc:picChg>
        <pc:picChg chg="add mod">
          <ac:chgData name="Mina Farmanbar" userId="2a1e0098-5dc4-4049-80c3-9d1d60d2f212" providerId="ADAL" clId="{D0AD8FC5-6FD9-4605-9525-A237F032E52A}" dt="2024-06-26T19:28:12.058" v="133" actId="1076"/>
          <ac:picMkLst>
            <pc:docMk/>
            <pc:sldMk cId="1217872587" sldId="339"/>
            <ac:picMk id="1026" creationId="{2AEF36E1-854A-89DB-5E20-A66BBE16E478}"/>
          </ac:picMkLst>
        </pc:picChg>
      </pc:sldChg>
      <pc:sldChg chg="del">
        <pc:chgData name="Mina Farmanbar" userId="2a1e0098-5dc4-4049-80c3-9d1d60d2f212" providerId="ADAL" clId="{D0AD8FC5-6FD9-4605-9525-A237F032E52A}" dt="2024-06-26T20:01:50.858" v="602" actId="47"/>
        <pc:sldMkLst>
          <pc:docMk/>
          <pc:sldMk cId="2903726376" sldId="352"/>
        </pc:sldMkLst>
      </pc:sldChg>
      <pc:sldChg chg="del">
        <pc:chgData name="Mina Farmanbar" userId="2a1e0098-5dc4-4049-80c3-9d1d60d2f212" providerId="ADAL" clId="{D0AD8FC5-6FD9-4605-9525-A237F032E52A}" dt="2024-06-26T20:01:15.438" v="587" actId="47"/>
        <pc:sldMkLst>
          <pc:docMk/>
          <pc:sldMk cId="2102323869" sldId="355"/>
        </pc:sldMkLst>
      </pc:sldChg>
      <pc:sldChg chg="modSp mod modNotesTx">
        <pc:chgData name="Mina Farmanbar" userId="2a1e0098-5dc4-4049-80c3-9d1d60d2f212" providerId="ADAL" clId="{D0AD8FC5-6FD9-4605-9525-A237F032E52A}" dt="2024-07-02T12:35:16.306" v="667" actId="962"/>
        <pc:sldMkLst>
          <pc:docMk/>
          <pc:sldMk cId="3518625769" sldId="370"/>
        </pc:sldMkLst>
        <pc:spChg chg="mod">
          <ac:chgData name="Mina Farmanbar" userId="2a1e0098-5dc4-4049-80c3-9d1d60d2f212" providerId="ADAL" clId="{D0AD8FC5-6FD9-4605-9525-A237F032E52A}" dt="2024-06-26T20:06:31.333" v="603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D0AD8FC5-6FD9-4605-9525-A237F032E52A}" dt="2024-07-02T12:35:15.058" v="666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D0AD8FC5-6FD9-4605-9525-A237F032E52A}" dt="2024-07-02T12:35:16.306" v="667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modSp mod">
        <pc:chgData name="Mina Farmanbar" userId="2a1e0098-5dc4-4049-80c3-9d1d60d2f212" providerId="ADAL" clId="{D0AD8FC5-6FD9-4605-9525-A237F032E52A}" dt="2024-06-28T15:59:17.661" v="617" actId="122"/>
        <pc:sldMkLst>
          <pc:docMk/>
          <pc:sldMk cId="2320607069" sldId="380"/>
        </pc:sldMkLst>
        <pc:spChg chg="mod">
          <ac:chgData name="Mina Farmanbar" userId="2a1e0098-5dc4-4049-80c3-9d1d60d2f212" providerId="ADAL" clId="{D0AD8FC5-6FD9-4605-9525-A237F032E52A}" dt="2024-06-28T15:59:17.661" v="617" actId="122"/>
          <ac:spMkLst>
            <pc:docMk/>
            <pc:sldMk cId="2320607069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5:58:24.525" v="606" actId="108"/>
          <ac:spMkLst>
            <pc:docMk/>
            <pc:sldMk cId="2320607069" sldId="380"/>
            <ac:spMk id="6" creationId="{406A5BB2-D05B-64E8-E64B-70EA10C0E316}"/>
          </ac:spMkLst>
        </pc:spChg>
      </pc:sldChg>
      <pc:sldChg chg="modSp mod modNotesTx">
        <pc:chgData name="Mina Farmanbar" userId="2a1e0098-5dc4-4049-80c3-9d1d60d2f212" providerId="ADAL" clId="{D0AD8FC5-6FD9-4605-9525-A237F032E52A}" dt="2024-06-28T16:02:02.130" v="665" actId="404"/>
        <pc:sldMkLst>
          <pc:docMk/>
          <pc:sldMk cId="277745322" sldId="381"/>
        </pc:sldMkLst>
        <pc:spChg chg="mod">
          <ac:chgData name="Mina Farmanbar" userId="2a1e0098-5dc4-4049-80c3-9d1d60d2f212" providerId="ADAL" clId="{D0AD8FC5-6FD9-4605-9525-A237F032E52A}" dt="2024-06-28T16:01:49.096" v="662" actId="108"/>
          <ac:spMkLst>
            <pc:docMk/>
            <pc:sldMk cId="277745322" sldId="381"/>
            <ac:spMk id="2" creationId="{D985CA9D-83C9-6C70-88E7-6BBD5C3E45CF}"/>
          </ac:spMkLst>
        </pc:spChg>
        <pc:spChg chg="mod">
          <ac:chgData name="Mina Farmanbar" userId="2a1e0098-5dc4-4049-80c3-9d1d60d2f212" providerId="ADAL" clId="{D0AD8FC5-6FD9-4605-9525-A237F032E52A}" dt="2024-06-28T16:02:02.130" v="665" actId="404"/>
          <ac:spMkLst>
            <pc:docMk/>
            <pc:sldMk cId="277745322" sldId="381"/>
            <ac:spMk id="3" creationId="{35A55092-580A-6065-2664-576D5AE9436D}"/>
          </ac:spMkLst>
        </pc:spChg>
      </pc:sldChg>
      <pc:sldChg chg="del">
        <pc:chgData name="Mina Farmanbar" userId="2a1e0098-5dc4-4049-80c3-9d1d60d2f212" providerId="ADAL" clId="{D0AD8FC5-6FD9-4605-9525-A237F032E52A}" dt="2024-06-26T20:01:15.438" v="587" actId="47"/>
        <pc:sldMkLst>
          <pc:docMk/>
          <pc:sldMk cId="2846041745" sldId="382"/>
        </pc:sldMkLst>
      </pc:sldChg>
      <pc:sldChg chg="del">
        <pc:chgData name="Mina Farmanbar" userId="2a1e0098-5dc4-4049-80c3-9d1d60d2f212" providerId="ADAL" clId="{D0AD8FC5-6FD9-4605-9525-A237F032E52A}" dt="2024-06-26T20:01:15.438" v="587" actId="47"/>
        <pc:sldMkLst>
          <pc:docMk/>
          <pc:sldMk cId="2338967243" sldId="383"/>
        </pc:sldMkLst>
      </pc:sldChg>
      <pc:sldChg chg="del">
        <pc:chgData name="Mina Farmanbar" userId="2a1e0098-5dc4-4049-80c3-9d1d60d2f212" providerId="ADAL" clId="{D0AD8FC5-6FD9-4605-9525-A237F032E52A}" dt="2024-06-26T20:01:15.438" v="587" actId="47"/>
        <pc:sldMkLst>
          <pc:docMk/>
          <pc:sldMk cId="3810284887" sldId="384"/>
        </pc:sldMkLst>
      </pc:sldChg>
      <pc:sldChg chg="addSp delSp modSp mod">
        <pc:chgData name="Mina Farmanbar" userId="2a1e0098-5dc4-4049-80c3-9d1d60d2f212" providerId="ADAL" clId="{D0AD8FC5-6FD9-4605-9525-A237F032E52A}" dt="2024-06-28T16:00:38.895" v="633" actId="20577"/>
        <pc:sldMkLst>
          <pc:docMk/>
          <pc:sldMk cId="1524796511" sldId="385"/>
        </pc:sldMkLst>
        <pc:spChg chg="add del mod">
          <ac:chgData name="Mina Farmanbar" userId="2a1e0098-5dc4-4049-80c3-9d1d60d2f212" providerId="ADAL" clId="{D0AD8FC5-6FD9-4605-9525-A237F032E52A}" dt="2024-06-26T19:37:50.396" v="305" actId="478"/>
          <ac:spMkLst>
            <pc:docMk/>
            <pc:sldMk cId="1524796511" sldId="385"/>
            <ac:spMk id="3" creationId="{E3A800AE-64D4-C2FB-C384-0E5A5180F396}"/>
          </ac:spMkLst>
        </pc:spChg>
        <pc:spChg chg="mod">
          <ac:chgData name="Mina Farmanbar" userId="2a1e0098-5dc4-4049-80c3-9d1d60d2f212" providerId="ADAL" clId="{D0AD8FC5-6FD9-4605-9525-A237F032E52A}" dt="2024-06-28T16:00:38.895" v="633" actId="20577"/>
          <ac:spMkLst>
            <pc:docMk/>
            <pc:sldMk cId="1524796511" sldId="385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0:19.671" v="626" actId="108"/>
          <ac:spMkLst>
            <pc:docMk/>
            <pc:sldMk cId="1524796511" sldId="385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D0AD8FC5-6FD9-4605-9525-A237F032E52A}" dt="2024-06-26T19:37:50.396" v="305" actId="478"/>
          <ac:spMkLst>
            <pc:docMk/>
            <pc:sldMk cId="1524796511" sldId="385"/>
            <ac:spMk id="7" creationId="{EFC70DBE-DB1D-CFB9-4EF8-248525E5668D}"/>
          </ac:spMkLst>
        </pc:spChg>
        <pc:picChg chg="add del mod">
          <ac:chgData name="Mina Farmanbar" userId="2a1e0098-5dc4-4049-80c3-9d1d60d2f212" providerId="ADAL" clId="{D0AD8FC5-6FD9-4605-9525-A237F032E52A}" dt="2024-06-26T19:37:51.235" v="306" actId="478"/>
          <ac:picMkLst>
            <pc:docMk/>
            <pc:sldMk cId="1524796511" sldId="385"/>
            <ac:picMk id="2" creationId="{E40AA987-ECB7-1C8D-CDEC-8D66FED251F9}"/>
          </ac:picMkLst>
        </pc:picChg>
        <pc:picChg chg="add mod">
          <ac:chgData name="Mina Farmanbar" userId="2a1e0098-5dc4-4049-80c3-9d1d60d2f212" providerId="ADAL" clId="{D0AD8FC5-6FD9-4605-9525-A237F032E52A}" dt="2024-06-26T19:37:05.045" v="296"/>
          <ac:picMkLst>
            <pc:docMk/>
            <pc:sldMk cId="1524796511" sldId="385"/>
            <ac:picMk id="8" creationId="{A46CA10B-3DAA-961D-323D-D413AE7631FD}"/>
          </ac:picMkLst>
        </pc:picChg>
        <pc:picChg chg="add del mod">
          <ac:chgData name="Mina Farmanbar" userId="2a1e0098-5dc4-4049-80c3-9d1d60d2f212" providerId="ADAL" clId="{D0AD8FC5-6FD9-4605-9525-A237F032E52A}" dt="2024-06-26T19:45:58.369" v="406" actId="478"/>
          <ac:picMkLst>
            <pc:docMk/>
            <pc:sldMk cId="1524796511" sldId="385"/>
            <ac:picMk id="2050" creationId="{55A70D35-0768-C7BA-F520-664A853D53DB}"/>
          </ac:picMkLst>
        </pc:picChg>
      </pc:sldChg>
      <pc:sldChg chg="del">
        <pc:chgData name="Mina Farmanbar" userId="2a1e0098-5dc4-4049-80c3-9d1d60d2f212" providerId="ADAL" clId="{D0AD8FC5-6FD9-4605-9525-A237F032E52A}" dt="2024-06-26T20:01:17.294" v="588" actId="47"/>
        <pc:sldMkLst>
          <pc:docMk/>
          <pc:sldMk cId="841374592" sldId="386"/>
        </pc:sldMkLst>
      </pc:sldChg>
      <pc:sldChg chg="del">
        <pc:chgData name="Mina Farmanbar" userId="2a1e0098-5dc4-4049-80c3-9d1d60d2f212" providerId="ADAL" clId="{D0AD8FC5-6FD9-4605-9525-A237F032E52A}" dt="2024-06-26T20:01:17.294" v="588" actId="47"/>
        <pc:sldMkLst>
          <pc:docMk/>
          <pc:sldMk cId="3703121514" sldId="387"/>
        </pc:sldMkLst>
      </pc:sldChg>
      <pc:sldChg chg="del">
        <pc:chgData name="Mina Farmanbar" userId="2a1e0098-5dc4-4049-80c3-9d1d60d2f212" providerId="ADAL" clId="{D0AD8FC5-6FD9-4605-9525-A237F032E52A}" dt="2024-06-26T20:01:17.294" v="588" actId="47"/>
        <pc:sldMkLst>
          <pc:docMk/>
          <pc:sldMk cId="667411480" sldId="388"/>
        </pc:sldMkLst>
      </pc:sldChg>
      <pc:sldChg chg="del">
        <pc:chgData name="Mina Farmanbar" userId="2a1e0098-5dc4-4049-80c3-9d1d60d2f212" providerId="ADAL" clId="{D0AD8FC5-6FD9-4605-9525-A237F032E52A}" dt="2024-06-26T20:01:17.294" v="588" actId="47"/>
        <pc:sldMkLst>
          <pc:docMk/>
          <pc:sldMk cId="2504705257" sldId="389"/>
        </pc:sldMkLst>
      </pc:sldChg>
      <pc:sldChg chg="del">
        <pc:chgData name="Mina Farmanbar" userId="2a1e0098-5dc4-4049-80c3-9d1d60d2f212" providerId="ADAL" clId="{D0AD8FC5-6FD9-4605-9525-A237F032E52A}" dt="2024-06-26T20:01:19.602" v="589" actId="47"/>
        <pc:sldMkLst>
          <pc:docMk/>
          <pc:sldMk cId="1691535870" sldId="390"/>
        </pc:sldMkLst>
      </pc:sldChg>
      <pc:sldChg chg="addSp delSp modSp add mod">
        <pc:chgData name="Mina Farmanbar" userId="2a1e0098-5dc4-4049-80c3-9d1d60d2f212" providerId="ADAL" clId="{D0AD8FC5-6FD9-4605-9525-A237F032E52A}" dt="2024-06-28T16:00:47.294" v="638" actId="20577"/>
        <pc:sldMkLst>
          <pc:docMk/>
          <pc:sldMk cId="1964472385" sldId="391"/>
        </pc:sldMkLst>
        <pc:spChg chg="del">
          <ac:chgData name="Mina Farmanbar" userId="2a1e0098-5dc4-4049-80c3-9d1d60d2f212" providerId="ADAL" clId="{D0AD8FC5-6FD9-4605-9525-A237F032E52A}" dt="2024-06-26T19:37:57.348" v="309" actId="478"/>
          <ac:spMkLst>
            <pc:docMk/>
            <pc:sldMk cId="1964472385" sldId="391"/>
            <ac:spMk id="3" creationId="{E3A800AE-64D4-C2FB-C384-0E5A5180F396}"/>
          </ac:spMkLst>
        </pc:spChg>
        <pc:spChg chg="mod">
          <ac:chgData name="Mina Farmanbar" userId="2a1e0098-5dc4-4049-80c3-9d1d60d2f212" providerId="ADAL" clId="{D0AD8FC5-6FD9-4605-9525-A237F032E52A}" dt="2024-06-28T16:00:47.294" v="638" actId="20577"/>
          <ac:spMkLst>
            <pc:docMk/>
            <pc:sldMk cId="1964472385" sldId="391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0:24.559" v="627" actId="108"/>
          <ac:spMkLst>
            <pc:docMk/>
            <pc:sldMk cId="1964472385" sldId="391"/>
            <ac:spMk id="6" creationId="{406A5BB2-D05B-64E8-E64B-70EA10C0E316}"/>
          </ac:spMkLst>
        </pc:spChg>
        <pc:spChg chg="del">
          <ac:chgData name="Mina Farmanbar" userId="2a1e0098-5dc4-4049-80c3-9d1d60d2f212" providerId="ADAL" clId="{D0AD8FC5-6FD9-4605-9525-A237F032E52A}" dt="2024-06-26T19:37:57.972" v="310" actId="478"/>
          <ac:spMkLst>
            <pc:docMk/>
            <pc:sldMk cId="1964472385" sldId="391"/>
            <ac:spMk id="7" creationId="{EFC70DBE-DB1D-CFB9-4EF8-248525E5668D}"/>
          </ac:spMkLst>
        </pc:spChg>
        <pc:spChg chg="add mod">
          <ac:chgData name="Mina Farmanbar" userId="2a1e0098-5dc4-4049-80c3-9d1d60d2f212" providerId="ADAL" clId="{D0AD8FC5-6FD9-4605-9525-A237F032E52A}" dt="2024-06-26T19:51:46.785" v="467" actId="255"/>
          <ac:spMkLst>
            <pc:docMk/>
            <pc:sldMk cId="1964472385" sldId="391"/>
            <ac:spMk id="9" creationId="{ACE927C0-96DB-A474-13E8-F857F62032EA}"/>
          </ac:spMkLst>
        </pc:spChg>
        <pc:picChg chg="del">
          <ac:chgData name="Mina Farmanbar" userId="2a1e0098-5dc4-4049-80c3-9d1d60d2f212" providerId="ADAL" clId="{D0AD8FC5-6FD9-4605-9525-A237F032E52A}" dt="2024-06-26T19:37:56.660" v="308" actId="478"/>
          <ac:picMkLst>
            <pc:docMk/>
            <pc:sldMk cId="1964472385" sldId="391"/>
            <ac:picMk id="2" creationId="{E40AA987-ECB7-1C8D-CDEC-8D66FED251F9}"/>
          </ac:picMkLst>
        </pc:picChg>
        <pc:picChg chg="del">
          <ac:chgData name="Mina Farmanbar" userId="2a1e0098-5dc4-4049-80c3-9d1d60d2f212" providerId="ADAL" clId="{D0AD8FC5-6FD9-4605-9525-A237F032E52A}" dt="2024-06-26T19:38:01.708" v="312" actId="478"/>
          <ac:picMkLst>
            <pc:docMk/>
            <pc:sldMk cId="1964472385" sldId="391"/>
            <ac:picMk id="2050" creationId="{55A70D35-0768-C7BA-F520-664A853D53DB}"/>
          </ac:picMkLst>
        </pc:picChg>
        <pc:picChg chg="add del mod">
          <ac:chgData name="Mina Farmanbar" userId="2a1e0098-5dc4-4049-80c3-9d1d60d2f212" providerId="ADAL" clId="{D0AD8FC5-6FD9-4605-9525-A237F032E52A}" dt="2024-06-26T19:46:23.849" v="414" actId="478"/>
          <ac:picMkLst>
            <pc:docMk/>
            <pc:sldMk cId="1964472385" sldId="391"/>
            <ac:picMk id="3074" creationId="{732647A1-D46D-9A2A-D4F4-97A0061D2A22}"/>
          </ac:picMkLst>
        </pc:picChg>
      </pc:sldChg>
      <pc:sldChg chg="addSp delSp modSp add mod">
        <pc:chgData name="Mina Farmanbar" userId="2a1e0098-5dc4-4049-80c3-9d1d60d2f212" providerId="ADAL" clId="{D0AD8FC5-6FD9-4605-9525-A237F032E52A}" dt="2024-06-28T16:00:56.400" v="644" actId="20577"/>
        <pc:sldMkLst>
          <pc:docMk/>
          <pc:sldMk cId="4226158538" sldId="392"/>
        </pc:sldMkLst>
        <pc:spChg chg="mod">
          <ac:chgData name="Mina Farmanbar" userId="2a1e0098-5dc4-4049-80c3-9d1d60d2f212" providerId="ADAL" clId="{D0AD8FC5-6FD9-4605-9525-A237F032E52A}" dt="2024-06-28T16:00:56.400" v="644" actId="20577"/>
          <ac:spMkLst>
            <pc:docMk/>
            <pc:sldMk cId="4226158538" sldId="392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0:29.188" v="628" actId="108"/>
          <ac:spMkLst>
            <pc:docMk/>
            <pc:sldMk cId="4226158538" sldId="392"/>
            <ac:spMk id="6" creationId="{406A5BB2-D05B-64E8-E64B-70EA10C0E316}"/>
          </ac:spMkLst>
        </pc:spChg>
        <pc:picChg chg="del">
          <ac:chgData name="Mina Farmanbar" userId="2a1e0098-5dc4-4049-80c3-9d1d60d2f212" providerId="ADAL" clId="{D0AD8FC5-6FD9-4605-9525-A237F032E52A}" dt="2024-06-26T19:41:06.730" v="327" actId="478"/>
          <ac:picMkLst>
            <pc:docMk/>
            <pc:sldMk cId="4226158538" sldId="392"/>
            <ac:picMk id="3074" creationId="{732647A1-D46D-9A2A-D4F4-97A0061D2A22}"/>
          </ac:picMkLst>
        </pc:picChg>
        <pc:picChg chg="add del mod">
          <ac:chgData name="Mina Farmanbar" userId="2a1e0098-5dc4-4049-80c3-9d1d60d2f212" providerId="ADAL" clId="{D0AD8FC5-6FD9-4605-9525-A237F032E52A}" dt="2024-06-26T19:48:00.954" v="435" actId="478"/>
          <ac:picMkLst>
            <pc:docMk/>
            <pc:sldMk cId="4226158538" sldId="392"/>
            <ac:picMk id="4098" creationId="{873DD808-D8BA-ED11-7DD0-2E6454FAC4DF}"/>
          </ac:picMkLst>
        </pc:picChg>
        <pc:picChg chg="add">
          <ac:chgData name="Mina Farmanbar" userId="2a1e0098-5dc4-4049-80c3-9d1d60d2f212" providerId="ADAL" clId="{D0AD8FC5-6FD9-4605-9525-A237F032E52A}" dt="2024-06-26T19:42:16.285" v="353"/>
          <ac:picMkLst>
            <pc:docMk/>
            <pc:sldMk cId="4226158538" sldId="392"/>
            <ac:picMk id="4100" creationId="{65FCBBE2-ED20-111B-02C1-4586763CEC3F}"/>
          </ac:picMkLst>
        </pc:picChg>
      </pc:sldChg>
      <pc:sldChg chg="addSp delSp modSp add mod">
        <pc:chgData name="Mina Farmanbar" userId="2a1e0098-5dc4-4049-80c3-9d1d60d2f212" providerId="ADAL" clId="{D0AD8FC5-6FD9-4605-9525-A237F032E52A}" dt="2024-06-28T16:01:09.352" v="650" actId="20577"/>
        <pc:sldMkLst>
          <pc:docMk/>
          <pc:sldMk cId="47313356" sldId="393"/>
        </pc:sldMkLst>
        <pc:spChg chg="add del">
          <ac:chgData name="Mina Farmanbar" userId="2a1e0098-5dc4-4049-80c3-9d1d60d2f212" providerId="ADAL" clId="{D0AD8FC5-6FD9-4605-9525-A237F032E52A}" dt="2024-06-26T19:54:03.131" v="480" actId="22"/>
          <ac:spMkLst>
            <pc:docMk/>
            <pc:sldMk cId="47313356" sldId="393"/>
            <ac:spMk id="3" creationId="{D203D70D-45F8-6C72-9C13-40EC77D20519}"/>
          </ac:spMkLst>
        </pc:spChg>
        <pc:spChg chg="mod">
          <ac:chgData name="Mina Farmanbar" userId="2a1e0098-5dc4-4049-80c3-9d1d60d2f212" providerId="ADAL" clId="{D0AD8FC5-6FD9-4605-9525-A237F032E52A}" dt="2024-06-28T16:01:09.352" v="650" actId="20577"/>
          <ac:spMkLst>
            <pc:docMk/>
            <pc:sldMk cId="47313356" sldId="393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1:04.656" v="645" actId="108"/>
          <ac:spMkLst>
            <pc:docMk/>
            <pc:sldMk cId="47313356" sldId="393"/>
            <ac:spMk id="6" creationId="{406A5BB2-D05B-64E8-E64B-70EA10C0E316}"/>
          </ac:spMkLst>
        </pc:spChg>
        <pc:picChg chg="del">
          <ac:chgData name="Mina Farmanbar" userId="2a1e0098-5dc4-4049-80c3-9d1d60d2f212" providerId="ADAL" clId="{D0AD8FC5-6FD9-4605-9525-A237F032E52A}" dt="2024-06-26T19:52:12.142" v="470" actId="478"/>
          <ac:picMkLst>
            <pc:docMk/>
            <pc:sldMk cId="47313356" sldId="393"/>
            <ac:picMk id="4098" creationId="{873DD808-D8BA-ED11-7DD0-2E6454FAC4DF}"/>
          </ac:picMkLst>
        </pc:picChg>
      </pc:sldChg>
      <pc:sldChg chg="modSp add mod modNotesTx">
        <pc:chgData name="Mina Farmanbar" userId="2a1e0098-5dc4-4049-80c3-9d1d60d2f212" providerId="ADAL" clId="{D0AD8FC5-6FD9-4605-9525-A237F032E52A}" dt="2024-06-28T16:01:28.752" v="660" actId="6549"/>
        <pc:sldMkLst>
          <pc:docMk/>
          <pc:sldMk cId="3628026279" sldId="394"/>
        </pc:sldMkLst>
        <pc:spChg chg="mod">
          <ac:chgData name="Mina Farmanbar" userId="2a1e0098-5dc4-4049-80c3-9d1d60d2f212" providerId="ADAL" clId="{D0AD8FC5-6FD9-4605-9525-A237F032E52A}" dt="2024-06-28T16:01:28.752" v="660" actId="6549"/>
          <ac:spMkLst>
            <pc:docMk/>
            <pc:sldMk cId="3628026279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1:17.131" v="651" actId="108"/>
          <ac:spMkLst>
            <pc:docMk/>
            <pc:sldMk cId="3628026279" sldId="394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D0AD8FC5-6FD9-4605-9525-A237F032E52A}" dt="2024-06-28T16:01:38.214" v="661" actId="108"/>
        <pc:sldMkLst>
          <pc:docMk/>
          <pc:sldMk cId="1947736866" sldId="395"/>
        </pc:sldMkLst>
        <pc:spChg chg="mod">
          <ac:chgData name="Mina Farmanbar" userId="2a1e0098-5dc4-4049-80c3-9d1d60d2f212" providerId="ADAL" clId="{D0AD8FC5-6FD9-4605-9525-A237F032E52A}" dt="2024-06-26T20:00:30.294" v="582" actId="20577"/>
          <ac:spMkLst>
            <pc:docMk/>
            <pc:sldMk cId="1947736866" sldId="395"/>
            <ac:spMk id="4" creationId="{5B931490-C9ED-96C9-F096-E0E231EFE937}"/>
          </ac:spMkLst>
        </pc:spChg>
        <pc:spChg chg="mod">
          <ac:chgData name="Mina Farmanbar" userId="2a1e0098-5dc4-4049-80c3-9d1d60d2f212" providerId="ADAL" clId="{D0AD8FC5-6FD9-4605-9525-A237F032E52A}" dt="2024-06-28T16:01:38.214" v="661" actId="108"/>
          <ac:spMkLst>
            <pc:docMk/>
            <pc:sldMk cId="1947736866" sldId="395"/>
            <ac:spMk id="6" creationId="{406A5BB2-D05B-64E8-E64B-70EA10C0E316}"/>
          </ac:spMkLst>
        </pc:spChg>
      </pc:sld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12T18:57:40.061" v="2621" actId="478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11T22:01:57.218" v="1810" actId="20577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06T17:16:36.134" v="1513" actId="20577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06T16:06:40.151" v="1370" actId="403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6:06:40.151" v="1370" actId="403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06T14:20:00.777" v="1223" actId="1076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19:38.233" v="1221" actId="255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06T14:19:06.192" v="1219" actId="120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06T14:19:06.192" v="1219" actId="120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06T14:18:01.050" v="1211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06T14:18:01.050" v="1211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modSp add mod">
        <pc:chgData name="Mina Farmanbar" userId="2a1e0098-5dc4-4049-80c3-9d1d60d2f212" providerId="ADAL" clId="{BC02AEA5-3372-47E2-9A8D-29904437E759}" dt="2024-06-11T22:02:16.636" v="1811" actId="5793"/>
        <pc:sldMkLst>
          <pc:docMk/>
          <pc:sldMk cId="1217872587" sldId="339"/>
        </pc:sldMkLst>
        <pc:spChg chg="add mod">
          <ac:chgData name="Mina Farmanbar" userId="2a1e0098-5dc4-4049-80c3-9d1d60d2f212" providerId="ADAL" clId="{BC02AEA5-3372-47E2-9A8D-29904437E759}" dt="2024-06-07T09:09:37.104" v="1521" actId="1076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11T22:02:16.636" v="1811" actId="5793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BC02AEA5-3372-47E2-9A8D-29904437E759}" dt="2024-06-06T14:15:50.333" v="1201" actId="1076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06T16:08:21.641" v="1386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6:08:21.641" v="1386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06T14:29:39.331" v="1292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9:21.908" v="1288" actId="403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06T14:29:39.331" v="1292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06T15:14:58.948" v="1316" actId="20577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14:58.948" v="1316" actId="20577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12T18:51:34.186" v="2615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12T18:51:34.186" v="2615" actId="20577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11T22:08:39.367" v="1843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06T16:18:01.567" v="1453" actId="122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12T18:06:02.071" v="1851" actId="6549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06T16:19:05.931" v="1459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06T16:41:10.185" v="1510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12T18:55:56.614" v="2619" actId="1076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add mod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8" creationId="{9823D42E-CB46-3835-3D2D-301355C13BCA}"/>
          </ac:spMkLst>
        </pc:spChg>
        <pc:picChg chg="mod">
          <ac:chgData name="Mina Farmanbar" userId="2a1e0098-5dc4-4049-80c3-9d1d60d2f212" providerId="ADAL" clId="{BC02AEA5-3372-47E2-9A8D-29904437E759}" dt="2024-06-12T18:55:56.614" v="2619" actId="1076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12T18:56:37.415" v="2620" actId="6549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12T18:15:17.182" v="2073" actId="404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12T18:15:07.434" v="2070" actId="1076"/>
          <ac:spMkLst>
            <pc:docMk/>
            <pc:sldMk cId="4117172009" sldId="373"/>
            <ac:spMk id="10" creationId="{5218F30F-DCC7-13D4-701B-AB240D4E39CC}"/>
          </ac:spMkLst>
        </pc:spChg>
        <pc:picChg chg="add mod">
          <ac:chgData name="Mina Farmanbar" userId="2a1e0098-5dc4-4049-80c3-9d1d60d2f212" providerId="ADAL" clId="{BC02AEA5-3372-47E2-9A8D-29904437E759}" dt="2024-06-12T18:09:22.735" v="1855" actId="1076"/>
          <ac:picMkLst>
            <pc:docMk/>
            <pc:sldMk cId="4117172009" sldId="373"/>
            <ac:picMk id="6" creationId="{9959D82F-3476-0627-6E74-55EC6B6EB8D7}"/>
          </ac:picMkLst>
        </pc:picChg>
        <pc:picChg chg="add mod">
          <ac:chgData name="Mina Farmanbar" userId="2a1e0098-5dc4-4049-80c3-9d1d60d2f212" providerId="ADAL" clId="{BC02AEA5-3372-47E2-9A8D-29904437E759}" dt="2024-06-12T18:10:16.806" v="1862" actId="1076"/>
          <ac:picMkLst>
            <pc:docMk/>
            <pc:sldMk cId="4117172009" sldId="373"/>
            <ac:picMk id="8" creationId="{2B61F83C-CACD-4924-EFE7-9A4ADF8E9ECC}"/>
          </ac:picMkLst>
        </pc:picChg>
      </pc:sldChg>
      <pc:sldChg chg="addSp modSp new mod">
        <pc:chgData name="Mina Farmanbar" userId="2a1e0098-5dc4-4049-80c3-9d1d60d2f212" providerId="ADAL" clId="{BC02AEA5-3372-47E2-9A8D-29904437E759}" dt="2024-06-12T18:19:41.164" v="2098" actId="207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12T18:19:41.164" v="2098" actId="207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12T18:18:29.571" v="208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12T18:22:48.541" v="2150" actId="27636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12T18:22:48.541" v="2150" actId="27636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12T18:35:03.100" v="2251" actId="20577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12T18:30:09.991" v="2172" actId="207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modSp new mod modNotesTx">
        <pc:chgData name="Mina Farmanbar" userId="2a1e0098-5dc4-4049-80c3-9d1d60d2f212" providerId="ADAL" clId="{BC02AEA5-3372-47E2-9A8D-29904437E759}" dt="2024-06-12T18:35:18.908" v="2253" actId="1076"/>
        <pc:sldMkLst>
          <pc:docMk/>
          <pc:sldMk cId="3502115618" sldId="377"/>
        </pc:sldMkLst>
        <pc:spChg chg="mod">
          <ac:chgData name="Mina Farmanbar" userId="2a1e0098-5dc4-4049-80c3-9d1d60d2f212" providerId="ADAL" clId="{BC02AEA5-3372-47E2-9A8D-29904437E759}" dt="2024-06-12T18:34:34.012" v="2216" actId="1076"/>
          <ac:spMkLst>
            <pc:docMk/>
            <pc:sldMk cId="3502115618" sldId="377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12T18:35:18.908" v="2253" actId="1076"/>
          <ac:picMkLst>
            <pc:docMk/>
            <pc:sldMk cId="3502115618" sldId="377"/>
            <ac:picMk id="7" creationId="{3CA22B05-03D9-D5AD-0561-4754D9D1C824}"/>
          </ac:picMkLst>
        </pc:picChg>
      </pc:sldChg>
      <pc:sldChg chg="delSp modSp add mod ord modNotesTx">
        <pc:chgData name="Mina Farmanbar" userId="2a1e0098-5dc4-4049-80c3-9d1d60d2f212" providerId="ADAL" clId="{BC02AEA5-3372-47E2-9A8D-29904437E759}" dt="2024-06-12T18:46:45.953" v="2546" actId="20577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12T18:44:51.100" v="2491" actId="113"/>
          <ac:spMkLst>
            <pc:docMk/>
            <pc:sldMk cId="1263564426" sldId="378"/>
            <ac:spMk id="4" creationId="{E00510F6-E838-73E9-12C6-DF8B65F8FBAB}"/>
          </ac:spMkLst>
        </pc:spChg>
        <pc:picChg chg="mod">
          <ac:chgData name="Mina Farmanbar" userId="2a1e0098-5dc4-4049-80c3-9d1d60d2f212" providerId="ADAL" clId="{BC02AEA5-3372-47E2-9A8D-29904437E759}" dt="2024-06-12T18:37:28.041" v="2344" actId="1076"/>
          <ac:picMkLst>
            <pc:docMk/>
            <pc:sldMk cId="1263564426" sldId="378"/>
            <ac:picMk id="7" creationId="{3CA22B05-03D9-D5AD-0561-4754D9D1C824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12T18:49:21.270" v="2593" actId="20577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12T18:49:21.270" v="2593" actId="20577"/>
          <ac:spMkLst>
            <pc:docMk/>
            <pc:sldMk cId="2333847859" sldId="379"/>
            <ac:spMk id="4" creationId="{BC52BCC2-719E-C900-2611-D9DC4A1681C9}"/>
          </ac:spMkLst>
        </pc:spChg>
        <pc:picChg chg="add mod ord">
          <ac:chgData name="Mina Farmanbar" userId="2a1e0098-5dc4-4049-80c3-9d1d60d2f212" providerId="ADAL" clId="{BC02AEA5-3372-47E2-9A8D-29904437E759}" dt="2024-06-12T18:47:32.191" v="2553" actId="1076"/>
          <ac:picMkLst>
            <pc:docMk/>
            <pc:sldMk cId="2333847859" sldId="379"/>
            <ac:picMk id="7" creationId="{5CD08BA4-9D98-C5A7-3487-9A65037894A6}"/>
          </ac:picMkLst>
        </pc:picChg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E1404606-FCDB-47FE-8238-0A82800D90E8}"/>
    <pc:docChg chg="undo custSel addSld delSld modSld sldOrd">
      <pc:chgData name="Mina Farmanbar" userId="2a1e0098-5dc4-4049-80c3-9d1d60d2f212" providerId="ADAL" clId="{E1404606-FCDB-47FE-8238-0A82800D90E8}" dt="2024-06-26T00:07:02.978" v="1248" actId="5793"/>
      <pc:docMkLst>
        <pc:docMk/>
      </pc:docMkLst>
      <pc:sldChg chg="modSp mod modNotesTx">
        <pc:chgData name="Mina Farmanbar" userId="2a1e0098-5dc4-4049-80c3-9d1d60d2f212" providerId="ADAL" clId="{E1404606-FCDB-47FE-8238-0A82800D90E8}" dt="2024-06-25T23:51:51.313" v="948" actId="207"/>
        <pc:sldMkLst>
          <pc:docMk/>
          <pc:sldMk cId="758298228" sldId="310"/>
        </pc:sldMkLst>
        <pc:spChg chg="mod">
          <ac:chgData name="Mina Farmanbar" userId="2a1e0098-5dc4-4049-80c3-9d1d60d2f212" providerId="ADAL" clId="{E1404606-FCDB-47FE-8238-0A82800D90E8}" dt="2024-06-25T23:51:51.313" v="948" actId="207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12T19:01:46.296" v="35" actId="6549"/>
          <ac:spMkLst>
            <pc:docMk/>
            <pc:sldMk cId="758298228" sldId="310"/>
            <ac:spMk id="6" creationId="{406A5BB2-D05B-64E8-E64B-70EA10C0E316}"/>
          </ac:spMkLst>
        </pc:sp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403953914" sldId="335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921427309" sldId="337"/>
        </pc:sldMkLst>
      </pc:sldChg>
      <pc:sldChg chg="addSp delSp modSp add del mod modNotesTx">
        <pc:chgData name="Mina Farmanbar" userId="2a1e0098-5dc4-4049-80c3-9d1d60d2f212" providerId="ADAL" clId="{E1404606-FCDB-47FE-8238-0A82800D90E8}" dt="2024-06-12T19:10:38.594" v="220" actId="47"/>
        <pc:sldMkLst>
          <pc:docMk/>
          <pc:sldMk cId="3021901105" sldId="338"/>
        </pc:sldMkLst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2" creationId="{61F554FE-B4A4-31BA-7050-3C7D3702E7FB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12T19:07:17.776" v="181" actId="6549"/>
          <ac:spMkLst>
            <pc:docMk/>
            <pc:sldMk cId="3021901105" sldId="338"/>
            <ac:spMk id="6" creationId="{406A5BB2-D05B-64E8-E64B-70EA10C0E316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7" creationId="{13015AF1-27B8-14E9-3CEB-080E585A5528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8" creationId="{E49F3C83-9844-BCF4-1F10-960E0F45FFEA}"/>
          </ac:spMkLst>
        </pc:spChg>
        <pc:spChg chg="del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9" creationId="{E78D98B0-D753-24D6-7B70-B6F995EFA602}"/>
          </ac:spMkLst>
        </pc:spChg>
        <pc:spChg chg="del">
          <ac:chgData name="Mina Farmanbar" userId="2a1e0098-5dc4-4049-80c3-9d1d60d2f212" providerId="ADAL" clId="{E1404606-FCDB-47FE-8238-0A82800D90E8}" dt="2024-06-12T19:07:08.647" v="180" actId="478"/>
          <ac:spMkLst>
            <pc:docMk/>
            <pc:sldMk cId="3021901105" sldId="338"/>
            <ac:spMk id="10" creationId="{D34FF5FE-C9FF-805A-63B3-D567F5171B0E}"/>
          </ac:spMkLst>
        </pc:spChg>
        <pc:spChg chg="add mod">
          <ac:chgData name="Mina Farmanbar" userId="2a1e0098-5dc4-4049-80c3-9d1d60d2f212" providerId="ADAL" clId="{E1404606-FCDB-47FE-8238-0A82800D90E8}" dt="2024-06-12T19:07:06.896" v="179" actId="478"/>
          <ac:spMkLst>
            <pc:docMk/>
            <pc:sldMk cId="3021901105" sldId="338"/>
            <ac:spMk id="11" creationId="{9562BB48-4340-EE09-A606-1A54014F39E8}"/>
          </ac:spMkLst>
        </pc:spChg>
        <pc:spChg chg="add mod">
          <ac:chgData name="Mina Farmanbar" userId="2a1e0098-5dc4-4049-80c3-9d1d60d2f212" providerId="ADAL" clId="{E1404606-FCDB-47FE-8238-0A82800D90E8}" dt="2024-06-12T19:08:20.743" v="200" actId="1076"/>
          <ac:spMkLst>
            <pc:docMk/>
            <pc:sldMk cId="3021901105" sldId="338"/>
            <ac:spMk id="17" creationId="{3D9800C8-F636-C87D-9AB3-89CB103F3AB5}"/>
          </ac:spMkLst>
        </pc:spChg>
        <pc:spChg chg="add mod">
          <ac:chgData name="Mina Farmanbar" userId="2a1e0098-5dc4-4049-80c3-9d1d60d2f212" providerId="ADAL" clId="{E1404606-FCDB-47FE-8238-0A82800D90E8}" dt="2024-06-12T19:08:28.678" v="211" actId="20577"/>
          <ac:spMkLst>
            <pc:docMk/>
            <pc:sldMk cId="3021901105" sldId="338"/>
            <ac:spMk id="19" creationId="{AAA2A5C4-D614-A6D3-D8FF-926EAADA742D}"/>
          </ac:spMkLst>
        </pc:spChg>
        <pc:picChg chg="add mod">
          <ac:chgData name="Mina Farmanbar" userId="2a1e0098-5dc4-4049-80c3-9d1d60d2f212" providerId="ADAL" clId="{E1404606-FCDB-47FE-8238-0A82800D90E8}" dt="2024-06-12T19:07:55.063" v="185" actId="1076"/>
          <ac:picMkLst>
            <pc:docMk/>
            <pc:sldMk cId="3021901105" sldId="338"/>
            <ac:picMk id="15" creationId="{F0241725-308D-D2E3-7C0C-C8DD69CD2AF4}"/>
          </ac:picMkLst>
        </pc:pic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2" creationId="{8BD972CC-99B3-A15F-8531-50843ACCF0C7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4" creationId="{46998617-0352-199A-107E-24141E5B884C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6" creationId="{F01E0525-E3FE-6AF3-9FA0-07B695FCD1C0}"/>
          </ac:cxnSpMkLst>
        </pc:cxnChg>
        <pc:cxnChg chg="del mod">
          <ac:chgData name="Mina Farmanbar" userId="2a1e0098-5dc4-4049-80c3-9d1d60d2f212" providerId="ADAL" clId="{E1404606-FCDB-47FE-8238-0A82800D90E8}" dt="2024-06-12T19:07:06.896" v="179" actId="478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delSp modSp mod modNotesTx">
        <pc:chgData name="Mina Farmanbar" userId="2a1e0098-5dc4-4049-80c3-9d1d60d2f212" providerId="ADAL" clId="{E1404606-FCDB-47FE-8238-0A82800D90E8}" dt="2024-06-25T22:35:51.691" v="738" actId="403"/>
        <pc:sldMkLst>
          <pc:docMk/>
          <pc:sldMk cId="1217872587" sldId="339"/>
        </pc:sldMkLst>
        <pc:spChg chg="del">
          <ac:chgData name="Mina Farmanbar" userId="2a1e0098-5dc4-4049-80c3-9d1d60d2f212" providerId="ADAL" clId="{E1404606-FCDB-47FE-8238-0A82800D90E8}" dt="2024-06-12T19:05:03.160" v="157" actId="478"/>
          <ac:spMkLst>
            <pc:docMk/>
            <pc:sldMk cId="1217872587" sldId="339"/>
            <ac:spMk id="3" creationId="{057021BD-61CD-B17A-CE15-08A848900E61}"/>
          </ac:spMkLst>
        </pc:spChg>
        <pc:spChg chg="mod">
          <ac:chgData name="Mina Farmanbar" userId="2a1e0098-5dc4-4049-80c3-9d1d60d2f212" providerId="ADAL" clId="{E1404606-FCDB-47FE-8238-0A82800D90E8}" dt="2024-06-25T22:35:51.691" v="738" actId="403"/>
          <ac:spMkLst>
            <pc:docMk/>
            <pc:sldMk cId="1217872587" sldId="339"/>
            <ac:spMk id="4" creationId="{5B931490-C9ED-96C9-F096-E0E231EFE937}"/>
          </ac:spMkLst>
        </pc:spChg>
        <pc:picChg chg="del">
          <ac:chgData name="Mina Farmanbar" userId="2a1e0098-5dc4-4049-80c3-9d1d60d2f212" providerId="ADAL" clId="{E1404606-FCDB-47FE-8238-0A82800D90E8}" dt="2024-06-12T19:05:01.887" v="156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832474868" sldId="341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710732224" sldId="342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367413599" sldId="343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943061098" sldId="344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4184494372" sldId="346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2171360083" sldId="347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4016917555" sldId="348"/>
        </pc:sldMkLst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310988373" sldId="349"/>
        </pc:sldMkLst>
      </pc:sldChg>
      <pc:sldChg chg="modSp mod">
        <pc:chgData name="Mina Farmanbar" userId="2a1e0098-5dc4-4049-80c3-9d1d60d2f212" providerId="ADAL" clId="{E1404606-FCDB-47FE-8238-0A82800D90E8}" dt="2024-06-26T00:07:02.978" v="1248" actId="5793"/>
        <pc:sldMkLst>
          <pc:docMk/>
          <pc:sldMk cId="2903726376" sldId="352"/>
        </pc:sldMkLst>
        <pc:spChg chg="mod">
          <ac:chgData name="Mina Farmanbar" userId="2a1e0098-5dc4-4049-80c3-9d1d60d2f212" providerId="ADAL" clId="{E1404606-FCDB-47FE-8238-0A82800D90E8}" dt="2024-06-26T00:07:02.978" v="1248" actId="5793"/>
          <ac:spMkLst>
            <pc:docMk/>
            <pc:sldMk cId="2903726376" sldId="352"/>
            <ac:spMk id="3" creationId="{6F18D212-8968-9010-A63A-114775818B99}"/>
          </ac:spMkLst>
        </pc:spChg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30222250" sldId="353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1686468979" sldId="354"/>
        </pc:sldMkLst>
      </pc:sldChg>
      <pc:sldChg chg="delSp modSp mod modNotesTx">
        <pc:chgData name="Mina Farmanbar" userId="2a1e0098-5dc4-4049-80c3-9d1d60d2f212" providerId="ADAL" clId="{E1404606-FCDB-47FE-8238-0A82800D90E8}" dt="2024-06-25T22:27:13.555" v="643" actId="20577"/>
        <pc:sldMkLst>
          <pc:docMk/>
          <pc:sldMk cId="2102323869" sldId="355"/>
        </pc:sldMkLst>
        <pc:spChg chg="mod">
          <ac:chgData name="Mina Farmanbar" userId="2a1e0098-5dc4-4049-80c3-9d1d60d2f212" providerId="ADAL" clId="{E1404606-FCDB-47FE-8238-0A82800D90E8}" dt="2024-06-25T22:27:13.555" v="643" actId="20577"/>
          <ac:spMkLst>
            <pc:docMk/>
            <pc:sldMk cId="2102323869" sldId="355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5T22:23:05.625" v="564" actId="20577"/>
          <ac:spMkLst>
            <pc:docMk/>
            <pc:sldMk cId="2102323869" sldId="355"/>
            <ac:spMk id="6" creationId="{406A5BB2-D05B-64E8-E64B-70EA10C0E316}"/>
          </ac:spMkLst>
        </pc:spChg>
        <pc:picChg chg="del">
          <ac:chgData name="Mina Farmanbar" userId="2a1e0098-5dc4-4049-80c3-9d1d60d2f212" providerId="ADAL" clId="{E1404606-FCDB-47FE-8238-0A82800D90E8}" dt="2024-06-25T22:14:39.140" v="439" actId="478"/>
          <ac:picMkLst>
            <pc:docMk/>
            <pc:sldMk cId="2102323869" sldId="355"/>
            <ac:picMk id="3" creationId="{6221A46E-B3F4-508D-88F4-BC2451470060}"/>
          </ac:picMkLst>
        </pc:picChg>
      </pc:sldChg>
      <pc:sldChg chg="del">
        <pc:chgData name="Mina Farmanbar" userId="2a1e0098-5dc4-4049-80c3-9d1d60d2f212" providerId="ADAL" clId="{E1404606-FCDB-47FE-8238-0A82800D90E8}" dt="2024-06-25T22:31:17.572" v="734" actId="47"/>
        <pc:sldMkLst>
          <pc:docMk/>
          <pc:sldMk cId="3716605773" sldId="356"/>
        </pc:sldMkLst>
      </pc:sldChg>
      <pc:sldChg chg="add del">
        <pc:chgData name="Mina Farmanbar" userId="2a1e0098-5dc4-4049-80c3-9d1d60d2f212" providerId="ADAL" clId="{E1404606-FCDB-47FE-8238-0A82800D90E8}" dt="2024-06-12T19:10:53.101" v="223" actId="47"/>
        <pc:sldMkLst>
          <pc:docMk/>
          <pc:sldMk cId="2500637391" sldId="357"/>
        </pc:sldMkLst>
      </pc:sldChg>
      <pc:sldChg chg="add del">
        <pc:chgData name="Mina Farmanbar" userId="2a1e0098-5dc4-4049-80c3-9d1d60d2f212" providerId="ADAL" clId="{E1404606-FCDB-47FE-8238-0A82800D90E8}" dt="2024-06-12T19:10:45.774" v="221" actId="47"/>
        <pc:sldMkLst>
          <pc:docMk/>
          <pc:sldMk cId="2984171324" sldId="358"/>
        </pc:sldMkLst>
      </pc:sldChg>
      <pc:sldChg chg="modSp mod modNotesTx">
        <pc:chgData name="Mina Farmanbar" userId="2a1e0098-5dc4-4049-80c3-9d1d60d2f212" providerId="ADAL" clId="{E1404606-FCDB-47FE-8238-0A82800D90E8}" dt="2024-06-12T19:00:54.283" v="18" actId="6549"/>
        <pc:sldMkLst>
          <pc:docMk/>
          <pc:sldMk cId="3518625769" sldId="370"/>
        </pc:sldMkLst>
        <pc:spChg chg="mod">
          <ac:chgData name="Mina Farmanbar" userId="2a1e0098-5dc4-4049-80c3-9d1d60d2f212" providerId="ADAL" clId="{E1404606-FCDB-47FE-8238-0A82800D90E8}" dt="2024-06-12T19:00:25.433" v="1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add del">
        <pc:chgData name="Mina Farmanbar" userId="2a1e0098-5dc4-4049-80c3-9d1d60d2f212" providerId="ADAL" clId="{E1404606-FCDB-47FE-8238-0A82800D90E8}" dt="2024-06-12T19:10:49.666" v="222" actId="47"/>
        <pc:sldMkLst>
          <pc:docMk/>
          <pc:sldMk cId="2986174611" sldId="371"/>
        </pc:sldMkLst>
      </pc:sldChg>
      <pc:sldChg chg="add del">
        <pc:chgData name="Mina Farmanbar" userId="2a1e0098-5dc4-4049-80c3-9d1d60d2f212" providerId="ADAL" clId="{E1404606-FCDB-47FE-8238-0A82800D90E8}" dt="2024-06-12T19:10:54.064" v="224" actId="47"/>
        <pc:sldMkLst>
          <pc:docMk/>
          <pc:sldMk cId="103831023" sldId="372"/>
        </pc:sldMkLst>
      </pc:sldChg>
      <pc:sldChg chg="add del">
        <pc:chgData name="Mina Farmanbar" userId="2a1e0098-5dc4-4049-80c3-9d1d60d2f212" providerId="ADAL" clId="{E1404606-FCDB-47FE-8238-0A82800D90E8}" dt="2024-06-12T19:10:55.419" v="225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E1404606-FCDB-47FE-8238-0A82800D90E8}" dt="2024-06-25T22:31:15.034" v="73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E1404606-FCDB-47FE-8238-0A82800D90E8}" dt="2024-06-25T22:31:15.427" v="73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E1404606-FCDB-47FE-8238-0A82800D90E8}" dt="2024-06-25T22:31:15.875" v="73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E1404606-FCDB-47FE-8238-0A82800D90E8}" dt="2024-06-25T22:31:17.157" v="73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E1404606-FCDB-47FE-8238-0A82800D90E8}" dt="2024-06-25T22:31:17.911" v="73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E1404606-FCDB-47FE-8238-0A82800D90E8}" dt="2024-06-25T22:31:18.362" v="736" actId="47"/>
        <pc:sldMkLst>
          <pc:docMk/>
          <pc:sldMk cId="2333847859" sldId="379"/>
        </pc:sldMkLst>
      </pc:sldChg>
      <pc:sldChg chg="modSp add mod modNotesTx">
        <pc:chgData name="Mina Farmanbar" userId="2a1e0098-5dc4-4049-80c3-9d1d60d2f212" providerId="ADAL" clId="{E1404606-FCDB-47FE-8238-0A82800D90E8}" dt="2024-06-25T23:52:14.273" v="972" actId="20577"/>
        <pc:sldMkLst>
          <pc:docMk/>
          <pc:sldMk cId="2320607069" sldId="380"/>
        </pc:sldMkLst>
        <pc:spChg chg="mod">
          <ac:chgData name="Mina Farmanbar" userId="2a1e0098-5dc4-4049-80c3-9d1d60d2f212" providerId="ADAL" clId="{E1404606-FCDB-47FE-8238-0A82800D90E8}" dt="2024-06-25T23:52:14.273" v="972" actId="20577"/>
          <ac:spMkLst>
            <pc:docMk/>
            <pc:sldMk cId="2320607069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5T21:55:15.723" v="249" actId="6549"/>
          <ac:spMkLst>
            <pc:docMk/>
            <pc:sldMk cId="2320607069" sldId="380"/>
            <ac:spMk id="6" creationId="{406A5BB2-D05B-64E8-E64B-70EA10C0E316}"/>
          </ac:spMkLst>
        </pc:spChg>
      </pc:sldChg>
      <pc:sldChg chg="addSp delSp modSp new mod modNotesTx">
        <pc:chgData name="Mina Farmanbar" userId="2a1e0098-5dc4-4049-80c3-9d1d60d2f212" providerId="ADAL" clId="{E1404606-FCDB-47FE-8238-0A82800D90E8}" dt="2024-06-25T23:49:18.372" v="946" actId="20577"/>
        <pc:sldMkLst>
          <pc:docMk/>
          <pc:sldMk cId="277745322" sldId="381"/>
        </pc:sldMkLst>
        <pc:spChg chg="mod">
          <ac:chgData name="Mina Farmanbar" userId="2a1e0098-5dc4-4049-80c3-9d1d60d2f212" providerId="ADAL" clId="{E1404606-FCDB-47FE-8238-0A82800D90E8}" dt="2024-06-25T23:49:18.372" v="946" actId="20577"/>
          <ac:spMkLst>
            <pc:docMk/>
            <pc:sldMk cId="277745322" sldId="381"/>
            <ac:spMk id="3" creationId="{35A55092-580A-6065-2664-576D5AE9436D}"/>
          </ac:spMkLst>
        </pc:spChg>
        <pc:spChg chg="del">
          <ac:chgData name="Mina Farmanbar" userId="2a1e0098-5dc4-4049-80c3-9d1d60d2f212" providerId="ADAL" clId="{E1404606-FCDB-47FE-8238-0A82800D90E8}" dt="2024-06-25T22:01:15.597" v="274" actId="478"/>
          <ac:spMkLst>
            <pc:docMk/>
            <pc:sldMk cId="277745322" sldId="381"/>
            <ac:spMk id="4" creationId="{D2A72A22-0551-5719-F388-8806A23EC015}"/>
          </ac:spMkLst>
        </pc:spChg>
        <pc:spChg chg="add del">
          <ac:chgData name="Mina Farmanbar" userId="2a1e0098-5dc4-4049-80c3-9d1d60d2f212" providerId="ADAL" clId="{E1404606-FCDB-47FE-8238-0A82800D90E8}" dt="2024-06-25T22:38:56.824" v="776" actId="22"/>
          <ac:spMkLst>
            <pc:docMk/>
            <pc:sldMk cId="277745322" sldId="381"/>
            <ac:spMk id="7" creationId="{92FE2AB2-9AEC-905B-5D70-E6739397DA3A}"/>
          </ac:spMkLst>
        </pc:spChg>
      </pc:sldChg>
      <pc:sldChg chg="addSp delSp modSp add mod ord modNotesTx">
        <pc:chgData name="Mina Farmanbar" userId="2a1e0098-5dc4-4049-80c3-9d1d60d2f212" providerId="ADAL" clId="{E1404606-FCDB-47FE-8238-0A82800D90E8}" dt="2024-06-25T22:12:46.429" v="435" actId="20577"/>
        <pc:sldMkLst>
          <pc:docMk/>
          <pc:sldMk cId="2846041745" sldId="382"/>
        </pc:sldMkLst>
        <pc:spChg chg="add mod">
          <ac:chgData name="Mina Farmanbar" userId="2a1e0098-5dc4-4049-80c3-9d1d60d2f212" providerId="ADAL" clId="{E1404606-FCDB-47FE-8238-0A82800D90E8}" dt="2024-06-25T22:12:07.739" v="430" actId="14100"/>
          <ac:spMkLst>
            <pc:docMk/>
            <pc:sldMk cId="2846041745" sldId="382"/>
            <ac:spMk id="3" creationId="{E79DD01D-92A0-78BC-ED74-EBBF13C77F73}"/>
          </ac:spMkLst>
        </pc:spChg>
        <pc:spChg chg="del">
          <ac:chgData name="Mina Farmanbar" userId="2a1e0098-5dc4-4049-80c3-9d1d60d2f212" providerId="ADAL" clId="{E1404606-FCDB-47FE-8238-0A82800D90E8}" dt="2024-06-25T22:07:18.391" v="298" actId="478"/>
          <ac:spMkLst>
            <pc:docMk/>
            <pc:sldMk cId="2846041745" sldId="382"/>
            <ac:spMk id="11" creationId="{9562BB48-4340-EE09-A606-1A54014F39E8}"/>
          </ac:spMkLst>
        </pc:spChg>
        <pc:spChg chg="mod">
          <ac:chgData name="Mina Farmanbar" userId="2a1e0098-5dc4-4049-80c3-9d1d60d2f212" providerId="ADAL" clId="{E1404606-FCDB-47FE-8238-0A82800D90E8}" dt="2024-06-25T22:07:11.328" v="296" actId="1076"/>
          <ac:spMkLst>
            <pc:docMk/>
            <pc:sldMk cId="2846041745" sldId="382"/>
            <ac:spMk id="17" creationId="{3D9800C8-F636-C87D-9AB3-89CB103F3AB5}"/>
          </ac:spMkLst>
        </pc:spChg>
        <pc:spChg chg="mod">
          <ac:chgData name="Mina Farmanbar" userId="2a1e0098-5dc4-4049-80c3-9d1d60d2f212" providerId="ADAL" clId="{E1404606-FCDB-47FE-8238-0A82800D90E8}" dt="2024-06-25T22:07:14.387" v="297" actId="1076"/>
          <ac:spMkLst>
            <pc:docMk/>
            <pc:sldMk cId="2846041745" sldId="382"/>
            <ac:spMk id="19" creationId="{AAA2A5C4-D614-A6D3-D8FF-926EAADA742D}"/>
          </ac:spMkLst>
        </pc:spChg>
        <pc:picChg chg="mod">
          <ac:chgData name="Mina Farmanbar" userId="2a1e0098-5dc4-4049-80c3-9d1d60d2f212" providerId="ADAL" clId="{E1404606-FCDB-47FE-8238-0A82800D90E8}" dt="2024-06-25T22:07:08.785" v="295" actId="1076"/>
          <ac:picMkLst>
            <pc:docMk/>
            <pc:sldMk cId="2846041745" sldId="382"/>
            <ac:picMk id="15" creationId="{F0241725-308D-D2E3-7C0C-C8DD69CD2AF4}"/>
          </ac:picMkLst>
        </pc:picChg>
      </pc:sldChg>
      <pc:sldChg chg="addSp modSp new mod modNotesTx">
        <pc:chgData name="Mina Farmanbar" userId="2a1e0098-5dc4-4049-80c3-9d1d60d2f212" providerId="ADAL" clId="{E1404606-FCDB-47FE-8238-0A82800D90E8}" dt="2024-06-25T22:22:40.321" v="535" actId="20577"/>
        <pc:sldMkLst>
          <pc:docMk/>
          <pc:sldMk cId="2338967243" sldId="383"/>
        </pc:sldMkLst>
        <pc:spChg chg="mod">
          <ac:chgData name="Mina Farmanbar" userId="2a1e0098-5dc4-4049-80c3-9d1d60d2f212" providerId="ADAL" clId="{E1404606-FCDB-47FE-8238-0A82800D90E8}" dt="2024-06-25T22:20:11.761" v="486" actId="20577"/>
          <ac:spMkLst>
            <pc:docMk/>
            <pc:sldMk cId="2338967243" sldId="383"/>
            <ac:spMk id="2" creationId="{946031CF-4E5C-1CA0-2220-7864D275F5BF}"/>
          </ac:spMkLst>
        </pc:spChg>
        <pc:picChg chg="add mod">
          <ac:chgData name="Mina Farmanbar" userId="2a1e0098-5dc4-4049-80c3-9d1d60d2f212" providerId="ADAL" clId="{E1404606-FCDB-47FE-8238-0A82800D90E8}" dt="2024-06-25T22:20:02.241" v="452" actId="1076"/>
          <ac:picMkLst>
            <pc:docMk/>
            <pc:sldMk cId="2338967243" sldId="383"/>
            <ac:picMk id="6" creationId="{04CF7DE2-664D-8607-A699-10710F107656}"/>
          </ac:picMkLst>
        </pc:picChg>
      </pc:sldChg>
      <pc:sldChg chg="addSp modSp add mod modNotesTx">
        <pc:chgData name="Mina Farmanbar" userId="2a1e0098-5dc4-4049-80c3-9d1d60d2f212" providerId="ADAL" clId="{E1404606-FCDB-47FE-8238-0A82800D90E8}" dt="2024-06-25T22:30:53.263" v="729" actId="6549"/>
        <pc:sldMkLst>
          <pc:docMk/>
          <pc:sldMk cId="3810284887" sldId="384"/>
        </pc:sldMkLst>
        <pc:spChg chg="add mod">
          <ac:chgData name="Mina Farmanbar" userId="2a1e0098-5dc4-4049-80c3-9d1d60d2f212" providerId="ADAL" clId="{E1404606-FCDB-47FE-8238-0A82800D90E8}" dt="2024-06-25T22:30:24.909" v="724" actId="113"/>
          <ac:spMkLst>
            <pc:docMk/>
            <pc:sldMk cId="3810284887" sldId="384"/>
            <ac:spMk id="2" creationId="{0FBD4FAC-FD13-D478-EF3A-FA0B32040AB7}"/>
          </ac:spMkLst>
        </pc:spChg>
        <pc:spChg chg="mod">
          <ac:chgData name="Mina Farmanbar" userId="2a1e0098-5dc4-4049-80c3-9d1d60d2f212" providerId="ADAL" clId="{E1404606-FCDB-47FE-8238-0A82800D90E8}" dt="2024-06-25T22:28:57.538" v="669" actId="20577"/>
          <ac:spMkLst>
            <pc:docMk/>
            <pc:sldMk cId="3810284887" sldId="384"/>
            <ac:spMk id="4" creationId="{5B931490-C9ED-96C9-F096-E0E231EFE937}"/>
          </ac:spMkLst>
        </pc:spChg>
      </pc:sldChg>
      <pc:sldChg chg="delSp modSp new del mod">
        <pc:chgData name="Mina Farmanbar" userId="2a1e0098-5dc4-4049-80c3-9d1d60d2f212" providerId="ADAL" clId="{E1404606-FCDB-47FE-8238-0A82800D90E8}" dt="2024-06-25T22:37:24.236" v="758" actId="2696"/>
        <pc:sldMkLst>
          <pc:docMk/>
          <pc:sldMk cId="54935941" sldId="385"/>
        </pc:sldMkLst>
        <pc:spChg chg="del">
          <ac:chgData name="Mina Farmanbar" userId="2a1e0098-5dc4-4049-80c3-9d1d60d2f212" providerId="ADAL" clId="{E1404606-FCDB-47FE-8238-0A82800D90E8}" dt="2024-06-25T22:36:46.887" v="752" actId="478"/>
          <ac:spMkLst>
            <pc:docMk/>
            <pc:sldMk cId="54935941" sldId="385"/>
            <ac:spMk id="3" creationId="{A6CE58C6-0012-09FE-4B80-3CA5DC113DE5}"/>
          </ac:spMkLst>
        </pc:spChg>
        <pc:spChg chg="mod">
          <ac:chgData name="Mina Farmanbar" userId="2a1e0098-5dc4-4049-80c3-9d1d60d2f212" providerId="ADAL" clId="{E1404606-FCDB-47FE-8238-0A82800D90E8}" dt="2024-06-25T22:36:56.189" v="757" actId="404"/>
          <ac:spMkLst>
            <pc:docMk/>
            <pc:sldMk cId="54935941" sldId="385"/>
            <ac:spMk id="4" creationId="{22B23FA1-DCA4-5018-A520-499B4190F7EF}"/>
          </ac:spMkLst>
        </pc:spChg>
      </pc:sldChg>
      <pc:sldChg chg="modSp add mod ord">
        <pc:chgData name="Mina Farmanbar" userId="2a1e0098-5dc4-4049-80c3-9d1d60d2f212" providerId="ADAL" clId="{E1404606-FCDB-47FE-8238-0A82800D90E8}" dt="2024-06-25T23:53:36.021" v="974"/>
        <pc:sldMkLst>
          <pc:docMk/>
          <pc:sldMk cId="1524796511" sldId="385"/>
        </pc:sldMkLst>
        <pc:spChg chg="mod">
          <ac:chgData name="Mina Farmanbar" userId="2a1e0098-5dc4-4049-80c3-9d1d60d2f212" providerId="ADAL" clId="{E1404606-FCDB-47FE-8238-0A82800D90E8}" dt="2024-06-25T22:39:19.702" v="792" actId="5793"/>
          <ac:spMkLst>
            <pc:docMk/>
            <pc:sldMk cId="1524796511" sldId="385"/>
            <ac:spMk id="4" creationId="{5B931490-C9ED-96C9-F096-E0E231EFE937}"/>
          </ac:spMkLst>
        </pc:spChg>
        <pc:spChg chg="mod">
          <ac:chgData name="Mina Farmanbar" userId="2a1e0098-5dc4-4049-80c3-9d1d60d2f212" providerId="ADAL" clId="{E1404606-FCDB-47FE-8238-0A82800D90E8}" dt="2024-06-25T22:39:12.581" v="783" actId="6549"/>
          <ac:spMkLst>
            <pc:docMk/>
            <pc:sldMk cId="1524796511" sldId="385"/>
            <ac:spMk id="6" creationId="{406A5BB2-D05B-64E8-E64B-70EA10C0E316}"/>
          </ac:spMkLst>
        </pc:spChg>
      </pc:sldChg>
      <pc:sldChg chg="modSp add mod ord">
        <pc:chgData name="Mina Farmanbar" userId="2a1e0098-5dc4-4049-80c3-9d1d60d2f212" providerId="ADAL" clId="{E1404606-FCDB-47FE-8238-0A82800D90E8}" dt="2024-06-25T22:39:50.383" v="827" actId="6549"/>
        <pc:sldMkLst>
          <pc:docMk/>
          <pc:sldMk cId="841374592" sldId="386"/>
        </pc:sldMkLst>
        <pc:spChg chg="mod">
          <ac:chgData name="Mina Farmanbar" userId="2a1e0098-5dc4-4049-80c3-9d1d60d2f212" providerId="ADAL" clId="{E1404606-FCDB-47FE-8238-0A82800D90E8}" dt="2024-06-25T22:39:50.383" v="827" actId="6549"/>
          <ac:spMkLst>
            <pc:docMk/>
            <pc:sldMk cId="841374592" sldId="386"/>
            <ac:spMk id="4" creationId="{5B931490-C9ED-96C9-F096-E0E231EFE937}"/>
          </ac:spMkLst>
        </pc:spChg>
      </pc:sldChg>
      <pc:sldChg chg="addSp delSp modSp new mod modNotesTx">
        <pc:chgData name="Mina Farmanbar" userId="2a1e0098-5dc4-4049-80c3-9d1d60d2f212" providerId="ADAL" clId="{E1404606-FCDB-47FE-8238-0A82800D90E8}" dt="2024-06-25T22:43:47.206" v="871" actId="6549"/>
        <pc:sldMkLst>
          <pc:docMk/>
          <pc:sldMk cId="3703121514" sldId="387"/>
        </pc:sldMkLst>
        <pc:picChg chg="add del mod">
          <ac:chgData name="Mina Farmanbar" userId="2a1e0098-5dc4-4049-80c3-9d1d60d2f212" providerId="ADAL" clId="{E1404606-FCDB-47FE-8238-0A82800D90E8}" dt="2024-06-25T22:41:02.012" v="832" actId="478"/>
          <ac:picMkLst>
            <pc:docMk/>
            <pc:sldMk cId="3703121514" sldId="387"/>
            <ac:picMk id="7" creationId="{89F138ED-E8CA-86FB-17CC-62BCBBC80156}"/>
          </ac:picMkLst>
        </pc:picChg>
        <pc:picChg chg="add mod">
          <ac:chgData name="Mina Farmanbar" userId="2a1e0098-5dc4-4049-80c3-9d1d60d2f212" providerId="ADAL" clId="{E1404606-FCDB-47FE-8238-0A82800D90E8}" dt="2024-06-25T22:41:10.313" v="837" actId="1076"/>
          <ac:picMkLst>
            <pc:docMk/>
            <pc:sldMk cId="3703121514" sldId="387"/>
            <ac:picMk id="9" creationId="{523747D7-02A9-E189-5880-EA92A4372CAE}"/>
          </ac:picMkLst>
        </pc:picChg>
      </pc:sldChg>
      <pc:sldChg chg="delSp modSp new mod">
        <pc:chgData name="Mina Farmanbar" userId="2a1e0098-5dc4-4049-80c3-9d1d60d2f212" providerId="ADAL" clId="{E1404606-FCDB-47FE-8238-0A82800D90E8}" dt="2024-06-25T23:49:01.551" v="942" actId="12"/>
        <pc:sldMkLst>
          <pc:docMk/>
          <pc:sldMk cId="667411480" sldId="388"/>
        </pc:sldMkLst>
        <pc:spChg chg="mod">
          <ac:chgData name="Mina Farmanbar" userId="2a1e0098-5dc4-4049-80c3-9d1d60d2f212" providerId="ADAL" clId="{E1404606-FCDB-47FE-8238-0A82800D90E8}" dt="2024-06-25T23:48:55.932" v="941" actId="5793"/>
          <ac:spMkLst>
            <pc:docMk/>
            <pc:sldMk cId="667411480" sldId="388"/>
            <ac:spMk id="2" creationId="{625A2FE5-016D-A44B-9EC0-AD300E6E1B0F}"/>
          </ac:spMkLst>
        </pc:spChg>
        <pc:spChg chg="mod">
          <ac:chgData name="Mina Farmanbar" userId="2a1e0098-5dc4-4049-80c3-9d1d60d2f212" providerId="ADAL" clId="{E1404606-FCDB-47FE-8238-0A82800D90E8}" dt="2024-06-25T23:49:01.551" v="942" actId="12"/>
          <ac:spMkLst>
            <pc:docMk/>
            <pc:sldMk cId="667411480" sldId="388"/>
            <ac:spMk id="3" creationId="{340ED750-D720-DED9-08F0-C8798E8C5F05}"/>
          </ac:spMkLst>
        </pc:spChg>
        <pc:spChg chg="del">
          <ac:chgData name="Mina Farmanbar" userId="2a1e0098-5dc4-4049-80c3-9d1d60d2f212" providerId="ADAL" clId="{E1404606-FCDB-47FE-8238-0A82800D90E8}" dt="2024-06-25T22:45:45.349" v="875" actId="478"/>
          <ac:spMkLst>
            <pc:docMk/>
            <pc:sldMk cId="667411480" sldId="388"/>
            <ac:spMk id="4" creationId="{19EC68CF-EB33-CB8E-3186-920C0E174CCF}"/>
          </ac:spMkLst>
        </pc:spChg>
      </pc:sldChg>
      <pc:sldChg chg="modSp add mod ord modNotesTx">
        <pc:chgData name="Mina Farmanbar" userId="2a1e0098-5dc4-4049-80c3-9d1d60d2f212" providerId="ADAL" clId="{E1404606-FCDB-47FE-8238-0A82800D90E8}" dt="2024-06-25T22:47:49.236" v="928" actId="6549"/>
        <pc:sldMkLst>
          <pc:docMk/>
          <pc:sldMk cId="2504705257" sldId="389"/>
        </pc:sldMkLst>
        <pc:spChg chg="mod">
          <ac:chgData name="Mina Farmanbar" userId="2a1e0098-5dc4-4049-80c3-9d1d60d2f212" providerId="ADAL" clId="{E1404606-FCDB-47FE-8238-0A82800D90E8}" dt="2024-06-25T22:47:08.955" v="921" actId="6549"/>
          <ac:spMkLst>
            <pc:docMk/>
            <pc:sldMk cId="2504705257" sldId="389"/>
            <ac:spMk id="4" creationId="{5B931490-C9ED-96C9-F096-E0E231EFE937}"/>
          </ac:spMkLst>
        </pc:spChg>
      </pc:sldChg>
      <pc:sldChg chg="addSp delSp modSp new mod modNotesTx">
        <pc:chgData name="Mina Farmanbar" userId="2a1e0098-5dc4-4049-80c3-9d1d60d2f212" providerId="ADAL" clId="{E1404606-FCDB-47FE-8238-0A82800D90E8}" dt="2024-06-26T00:00:16.123" v="1045" actId="1076"/>
        <pc:sldMkLst>
          <pc:docMk/>
          <pc:sldMk cId="1691535870" sldId="390"/>
        </pc:sldMkLst>
        <pc:spChg chg="del">
          <ac:chgData name="Mina Farmanbar" userId="2a1e0098-5dc4-4049-80c3-9d1d60d2f212" providerId="ADAL" clId="{E1404606-FCDB-47FE-8238-0A82800D90E8}" dt="2024-06-25T23:57:39.712" v="978" actId="478"/>
          <ac:spMkLst>
            <pc:docMk/>
            <pc:sldMk cId="1691535870" sldId="390"/>
            <ac:spMk id="2" creationId="{7F75E712-22C3-9108-B5C5-DC37BA9DF7B8}"/>
          </ac:spMkLst>
        </pc:spChg>
        <pc:spChg chg="del">
          <ac:chgData name="Mina Farmanbar" userId="2a1e0098-5dc4-4049-80c3-9d1d60d2f212" providerId="ADAL" clId="{E1404606-FCDB-47FE-8238-0A82800D90E8}" dt="2024-06-25T23:57:42.521" v="980" actId="478"/>
          <ac:spMkLst>
            <pc:docMk/>
            <pc:sldMk cId="1691535870" sldId="390"/>
            <ac:spMk id="3" creationId="{79FF4033-A7CE-802A-C740-FBB2AFDED043}"/>
          </ac:spMkLst>
        </pc:spChg>
        <pc:spChg chg="del">
          <ac:chgData name="Mina Farmanbar" userId="2a1e0098-5dc4-4049-80c3-9d1d60d2f212" providerId="ADAL" clId="{E1404606-FCDB-47FE-8238-0A82800D90E8}" dt="2024-06-25T23:57:41.272" v="979" actId="478"/>
          <ac:spMkLst>
            <pc:docMk/>
            <pc:sldMk cId="1691535870" sldId="390"/>
            <ac:spMk id="4" creationId="{CB64DBB8-41CB-5079-9946-F5D33CC23F23}"/>
          </ac:spMkLst>
        </pc:spChg>
        <pc:spChg chg="add mod">
          <ac:chgData name="Mina Farmanbar" userId="2a1e0098-5dc4-4049-80c3-9d1d60d2f212" providerId="ADAL" clId="{E1404606-FCDB-47FE-8238-0A82800D90E8}" dt="2024-06-26T00:00:16.123" v="1045" actId="1076"/>
          <ac:spMkLst>
            <pc:docMk/>
            <pc:sldMk cId="1691535870" sldId="390"/>
            <ac:spMk id="10" creationId="{5647DE4E-350C-524E-2A39-3305FCC9D989}"/>
          </ac:spMkLst>
        </pc:spChg>
        <pc:picChg chg="add mod">
          <ac:chgData name="Mina Farmanbar" userId="2a1e0098-5dc4-4049-80c3-9d1d60d2f212" providerId="ADAL" clId="{E1404606-FCDB-47FE-8238-0A82800D90E8}" dt="2024-06-25T23:57:46.032" v="982" actId="14100"/>
          <ac:picMkLst>
            <pc:docMk/>
            <pc:sldMk cId="1691535870" sldId="390"/>
            <ac:picMk id="7" creationId="{9B8325B2-14DC-93CE-454E-BB0F18CD1097}"/>
          </ac:picMkLst>
        </pc:picChg>
        <pc:picChg chg="add mod">
          <ac:chgData name="Mina Farmanbar" userId="2a1e0098-5dc4-4049-80c3-9d1d60d2f212" providerId="ADAL" clId="{E1404606-FCDB-47FE-8238-0A82800D90E8}" dt="2024-06-25T23:59:21.825" v="993" actId="1076"/>
          <ac:picMkLst>
            <pc:docMk/>
            <pc:sldMk cId="1691535870" sldId="390"/>
            <ac:picMk id="9" creationId="{17FDB122-2B06-B814-8A5C-77480A449ED8}"/>
          </ac:picMkLst>
        </pc:picChg>
      </pc:sld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  <pc:docChgLst>
    <pc:chgData name="Mina Farmanbar" userId="2a1e0098-5dc4-4049-80c3-9d1d60d2f212" providerId="ADAL" clId="{A10F0FEE-C810-40BE-A0D4-907DBB0500AC}"/>
    <pc:docChg chg="undo custSel modSld">
      <pc:chgData name="Mina Farmanbar" userId="2a1e0098-5dc4-4049-80c3-9d1d60d2f212" providerId="ADAL" clId="{A10F0FEE-C810-40BE-A0D4-907DBB0500AC}" dt="2024-07-16T14:50:57.098" v="18" actId="33524"/>
      <pc:docMkLst>
        <pc:docMk/>
      </pc:docMkLst>
      <pc:sldChg chg="modSp mod">
        <pc:chgData name="Mina Farmanbar" userId="2a1e0098-5dc4-4049-80c3-9d1d60d2f212" providerId="ADAL" clId="{A10F0FEE-C810-40BE-A0D4-907DBB0500AC}" dt="2024-07-16T14:50:57.098" v="18" actId="33524"/>
        <pc:sldMkLst>
          <pc:docMk/>
          <pc:sldMk cId="1947736866" sldId="395"/>
        </pc:sldMkLst>
        <pc:spChg chg="mod">
          <ac:chgData name="Mina Farmanbar" userId="2a1e0098-5dc4-4049-80c3-9d1d60d2f212" providerId="ADAL" clId="{A10F0FEE-C810-40BE-A0D4-907DBB0500AC}" dt="2024-07-16T14:50:57.098" v="18" actId="33524"/>
          <ac:spMkLst>
            <pc:docMk/>
            <pc:sldMk cId="1947736866" sldId="395"/>
            <ac:spMk id="4" creationId="{5B931490-C9ED-96C9-F096-E0E231EFE937}"/>
          </ac:spMkLst>
        </pc:spChg>
        <pc:spChg chg="mod">
          <ac:chgData name="Mina Farmanbar" userId="2a1e0098-5dc4-4049-80c3-9d1d60d2f212" providerId="ADAL" clId="{A10F0FEE-C810-40BE-A0D4-907DBB0500AC}" dt="2024-07-16T14:50:30.849" v="11" actId="20577"/>
          <ac:spMkLst>
            <pc:docMk/>
            <pc:sldMk cId="1947736866" sldId="395"/>
            <ac:spMk id="6" creationId="{406A5BB2-D05B-64E8-E64B-70EA10C0E31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 </a:t>
            </a:r>
          </a:p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477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sz="1200" b="0" i="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420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50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880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789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19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895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79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6746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624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Evaluation Metrics in Regression Models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6A5BB2-D05B-64E8-E64B-70EA10C0E31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167492" y="457200"/>
                <a:ext cx="9692640" cy="1371600"/>
              </a:xfrm>
            </p:spPr>
            <p:txBody>
              <a:bodyPr/>
              <a:lstStyle/>
              <a:p>
                <a:r>
                  <a:rPr lang="en-US" sz="4000" dirty="0">
                    <a:latin typeface="calibri light (Headings)"/>
                  </a:rPr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dirty="0">
                    <a:latin typeface="calibri light (Headings)"/>
                  </a:rPr>
                  <a:t>)</a:t>
                </a:r>
              </a:p>
            </p:txBody>
          </p:sp>
        </mc:Choice>
        <mc:Fallback xmlns="">
          <p:sp>
            <p:nvSpPr>
              <p:cNvPr id="6" name="Title 1">
                <a:extLst>
                  <a:ext uri="{FF2B5EF4-FFF2-40B4-BE49-F238E27FC236}">
                    <a16:creationId xmlns:a16="http://schemas.microsoft.com/office/drawing/2014/main" id="{406A5BB2-D05B-64E8-E64B-70EA10C0E3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167492" y="457200"/>
                <a:ext cx="9692640" cy="1371600"/>
              </a:xfrm>
              <a:blipFill>
                <a:blip r:embed="rId3"/>
                <a:stretch>
                  <a:fillRect l="-2264" b="-19556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</p:spPr>
            <p:txBody>
              <a:bodyPr>
                <a:norm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R-squared is not an error but is a popular metric for the accuracy of your model. It represents how close the data values are to the fitted regression line. 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higher the R-squared, the better the model fits your data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8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4000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4000" b="0" i="1" kern="100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1- RSE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  <a:blipFill>
                <a:blip r:embed="rId4"/>
                <a:stretch>
                  <a:fillRect l="-1159" t="-12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36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CA9D-83C9-6C70-88E7-6BBD5C3E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55092-580A-6065-2664-576D5AE94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805307" cy="3332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of these metrics can be used for quantifying of your prediction.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choice of metric completely depends on the type of model your data type and domain of knowledge. </a:t>
            </a:r>
            <a:endParaRPr lang="en-US" sz="3200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B5766-FA83-E358-70C9-30DC4BDED4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45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Regression Accuracy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used to explain the performance of a model.</a:t>
            </a:r>
          </a:p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 metrics provide a key role in the development of a model as it provides insight to areas that require improvement.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29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Model Evaluation Metrics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288860" cy="4302475"/>
          </a:xfrm>
        </p:spPr>
        <p:txBody>
          <a:bodyPr>
            <a:normAutofit/>
          </a:bodyPr>
          <a:lstStyle/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Absolute Error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Squared Error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Root Mean Squared Error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32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before we get into defining these, we need to define what an </a:t>
            </a:r>
            <a:r>
              <a:rPr lang="en-US" sz="3200" b="1" kern="1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</a:t>
            </a:r>
            <a:r>
              <a:rPr lang="en-US" sz="3200" kern="100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kern="1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actually is…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60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>
                <a:latin typeface="calibri light (Headings)"/>
              </a:rPr>
              <a:t>Error of the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44670" cy="445301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context of regression, the </a:t>
            </a:r>
            <a:r>
              <a:rPr lang="en-US" sz="28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error of the model </a:t>
            </a:r>
            <a:r>
              <a:rPr lang="en-US" sz="2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 the difference between the data points and the trend line generated by the algorithm. </a:t>
            </a:r>
          </a:p>
          <a:p>
            <a:pPr marL="285750" marR="0" indent="-285750"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4000" kern="1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294A09A9-5501-47C1-A89A-A340965A2BE2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6" name="Picture 2" descr="Are linear regression errors independent, Linear Regression Statistics and  Analysis">
            <a:extLst>
              <a:ext uri="{FF2B5EF4-FFF2-40B4-BE49-F238E27FC236}">
                <a16:creationId xmlns:a16="http://schemas.microsoft.com/office/drawing/2014/main" id="{2AEF36E1-854A-89DB-5E20-A66BBE16E4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864" y="3297932"/>
            <a:ext cx="5203521" cy="344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BF205FB-6592-2620-F833-A66A40CA8C7D}"/>
              </a:ext>
            </a:extLst>
          </p:cNvPr>
          <p:cNvSpPr/>
          <p:nvPr/>
        </p:nvSpPr>
        <p:spPr>
          <a:xfrm>
            <a:off x="4572001" y="4283903"/>
            <a:ext cx="1841326" cy="438409"/>
          </a:xfrm>
          <a:prstGeom prst="wedgeRectCallout">
            <a:avLst>
              <a:gd name="adj1" fmla="val 46735"/>
              <a:gd name="adj2" fmla="val 6990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Predicted Value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99F05A86-0453-5BCF-11E3-82AA94AD59A7}"/>
              </a:ext>
            </a:extLst>
          </p:cNvPr>
          <p:cNvSpPr/>
          <p:nvPr/>
        </p:nvSpPr>
        <p:spPr>
          <a:xfrm>
            <a:off x="6150279" y="5473873"/>
            <a:ext cx="1866378" cy="463464"/>
          </a:xfrm>
          <a:prstGeom prst="wedgeRectCallout">
            <a:avLst>
              <a:gd name="adj1" fmla="val -34787"/>
              <a:gd name="adj2" fmla="val -800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F2923-A9A1-41D5-9612-ECDFA82EB241}"/>
              </a:ext>
            </a:extLst>
          </p:cNvPr>
          <p:cNvSpPr txBox="1"/>
          <p:nvPr/>
        </p:nvSpPr>
        <p:spPr>
          <a:xfrm>
            <a:off x="8154445" y="4634630"/>
            <a:ext cx="3494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alibri "/>
              </a:rPr>
              <a:t>Error</a:t>
            </a:r>
            <a:r>
              <a:rPr lang="en-US" sz="2400" dirty="0">
                <a:latin typeface="calibri "/>
              </a:rPr>
              <a:t>: measure of how far the data is from the fitted regression line</a:t>
            </a:r>
          </a:p>
        </p:txBody>
      </p:sp>
    </p:spTree>
    <p:extLst>
      <p:ext uri="{BB962C8B-B14F-4D97-AF65-F5344CB8AC3E}">
        <p14:creationId xmlns:p14="http://schemas.microsoft.com/office/powerpoint/2010/main" val="12178725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Mean Absolute Error (MAE)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272" y="2236437"/>
                <a:ext cx="9288860" cy="4302475"/>
              </a:xfrm>
            </p:spPr>
            <p:txBody>
              <a:bodyPr>
                <a:norm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MAE, is the mean of the absolute value of the errors. This is the easiest of the metrics to understand, since it's just the average error.</a:t>
                </a:r>
              </a:p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40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4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b="0" i="1" kern="10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kern="10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b="0" i="1" kern="10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</m:e>
                        </m:d>
                      </m:e>
                    </m:nary>
                  </m:oMath>
                </a14:m>
                <a:endParaRPr lang="en-US" sz="4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272" y="2236437"/>
                <a:ext cx="9288860" cy="4302475"/>
              </a:xfrm>
              <a:blipFill>
                <a:blip r:embed="rId3"/>
                <a:stretch>
                  <a:fillRect l="-1181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79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Mean Squared Error (MSE)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470742" cy="4302475"/>
          </a:xfrm>
        </p:spPr>
        <p:txBody>
          <a:bodyPr>
            <a:normAutofit/>
          </a:bodyPr>
          <a:lstStyle/>
          <a:p>
            <a:pPr marL="285750" marR="0" indent="-2857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MSE, is the mean of the squared error. It's more popular than Mean Absolute Error because the focus is geared more towards large errors making it more sensitive to outliers.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E927C0-96DB-A474-13E8-F857F62032EA}"/>
                  </a:ext>
                </a:extLst>
              </p:cNvPr>
              <p:cNvSpPr txBox="1"/>
              <p:nvPr/>
            </p:nvSpPr>
            <p:spPr>
              <a:xfrm>
                <a:off x="3097060" y="4511752"/>
                <a:ext cx="6093912" cy="1025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MSE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  <m:r>
                      <a:rPr lang="en-US" sz="40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a:rPr lang="en-US" sz="40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4000" b="0" i="1" kern="10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4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CE927C0-96DB-A474-13E8-F857F62032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060" y="4511752"/>
                <a:ext cx="6093912" cy="1025987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447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Root Mean Squared Error (RMSE)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</p:spPr>
            <p:txBody>
              <a:bodyPr>
                <a:norm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RMSE, is the square root of the mean squared error. This is one of the most popular of the evaluation metrics. Lower RMSE values indicate better model performance</a:t>
                </a:r>
              </a:p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endParaRPr lang="en-US" sz="28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RMSE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4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40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  <m:nary>
                          <m:naryPr>
                            <m:chr m:val="∑"/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sz="4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  <a:blipFill>
                <a:blip r:embed="rId3"/>
                <a:stretch>
                  <a:fillRect l="-1159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158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Relative Absolute Error (RAE)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</p:spPr>
            <p:txBody>
              <a:bodyPr>
                <a:norm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RAE, also known as residual sum of square. It compares the total absolute error of the model to the total absolute error of a simple baseline model, typically the mean of the observed data. </a:t>
                </a:r>
              </a:p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4000" b="0" i="1" kern="100" smtClean="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000" b="0" i="1" kern="10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b="0" i="1" kern="100" smtClean="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</m:e>
                        </m:nary>
                      </m:den>
                    </m:f>
                  </m:oMath>
                </a14:m>
                <a:endParaRPr lang="en-US" sz="4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  <a:blipFill>
                <a:blip r:embed="rId3"/>
                <a:stretch>
                  <a:fillRect l="-1159" t="-1275" r="-1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13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Relative Squared Error (RSE)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</p:spPr>
            <p:txBody>
              <a:bodyPr>
                <a:normAutofit/>
              </a:bodyPr>
              <a:lstStyle/>
              <a:p>
                <a:pPr marL="285750" marR="0" indent="-28575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en-US" sz="28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RSE, is very similar to relative absolute error, but is widely adopted by the data science community as it is used for calculating R-squared.</a:t>
                </a:r>
              </a:p>
              <a:p>
                <a:pPr marR="0" algn="ctr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sz="4000" kern="1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RSE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4000" i="1" kern="100"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Calibri" panose="020F0502020204030204" pitchFamily="34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40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4000" i="1" kern="100"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Calibri" panose="020F0502020204030204" pitchFamily="34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4000" i="1" kern="100"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endParaRPr lang="en-US" sz="4000" kern="1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5B931490-C9ED-96C9-F096-E0E231EFE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4272" y="2236437"/>
                <a:ext cx="9470742" cy="4302475"/>
              </a:xfrm>
              <a:blipFill>
                <a:blip r:embed="rId3"/>
                <a:stretch>
                  <a:fillRect l="-1159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0262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4A85C96-BCB2-486C-AD86-5DF7AD7ECF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35930</TotalTime>
  <Words>464</Words>
  <Application>Microsoft Macintosh PowerPoint</Application>
  <PresentationFormat>Widescreen</PresentationFormat>
  <Paragraphs>69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Tenorite</vt:lpstr>
      <vt:lpstr>Custom</vt:lpstr>
      <vt:lpstr>Machine Learning for Engineers:  Evaluation Metrics in Regression Models</vt:lpstr>
      <vt:lpstr>Regression Accuracy</vt:lpstr>
      <vt:lpstr>Model Evaluation Metrics</vt:lpstr>
      <vt:lpstr>Error of the Model</vt:lpstr>
      <vt:lpstr>Mean Absolute Error (MAE)</vt:lpstr>
      <vt:lpstr>Mean Squared Error (MSE)</vt:lpstr>
      <vt:lpstr>Root Mean Squared Error (RMSE)</vt:lpstr>
      <vt:lpstr>Relative Absolute Error (RAE)</vt:lpstr>
      <vt:lpstr>Relative Squared Error (RSE)</vt:lpstr>
      <vt:lpstr>R-squared (R^2)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2024-08-30T11:35:19Z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