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70" r:id="rId5"/>
    <p:sldId id="380" r:id="rId6"/>
    <p:sldId id="403" r:id="rId7"/>
    <p:sldId id="404" r:id="rId8"/>
    <p:sldId id="381" r:id="rId9"/>
    <p:sldId id="405" r:id="rId10"/>
    <p:sldId id="392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7ED8"/>
    <a:srgbClr val="D17839"/>
    <a:srgbClr val="ED10D2"/>
    <a:srgbClr val="D7C930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32" autoAdjust="0"/>
    <p:restoredTop sz="64644" autoAdjust="0"/>
  </p:normalViewPr>
  <p:slideViewPr>
    <p:cSldViewPr snapToGrid="0">
      <p:cViewPr varScale="1">
        <p:scale>
          <a:sx n="73" d="100"/>
          <a:sy n="73" d="100"/>
        </p:scale>
        <p:origin x="14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8E2E1A17-CC07-4288-AC42-6D77DBD7CD8C}"/>
    <pc:docChg chg="undo redo custSel addSld delSld modSld sldOrd">
      <pc:chgData name="Mina Farmanbar" userId="2a1e0098-5dc4-4049-80c3-9d1d60d2f212" providerId="ADAL" clId="{8E2E1A17-CC07-4288-AC42-6D77DBD7CD8C}" dt="2024-07-19T11:10:38.587" v="2111" actId="20577"/>
      <pc:docMkLst>
        <pc:docMk/>
      </pc:docMkLst>
      <pc:sldChg chg="del">
        <pc:chgData name="Mina Farmanbar" userId="2a1e0098-5dc4-4049-80c3-9d1d60d2f212" providerId="ADAL" clId="{8E2E1A17-CC07-4288-AC42-6D77DBD7CD8C}" dt="2024-06-27T05:00:01.486" v="242" actId="47"/>
        <pc:sldMkLst>
          <pc:docMk/>
          <pc:sldMk cId="2903726376" sldId="352"/>
        </pc:sldMkLst>
      </pc:sldChg>
      <pc:sldChg chg="modSp mod modNotesTx">
        <pc:chgData name="Mina Farmanbar" userId="2a1e0098-5dc4-4049-80c3-9d1d60d2f212" providerId="ADAL" clId="{8E2E1A17-CC07-4288-AC42-6D77DBD7CD8C}" dt="2024-07-02T13:04:22.504" v="1682" actId="962"/>
        <pc:sldMkLst>
          <pc:docMk/>
          <pc:sldMk cId="3518625769" sldId="370"/>
        </pc:sldMkLst>
        <pc:spChg chg="mod">
          <ac:chgData name="Mina Farmanbar" userId="2a1e0098-5dc4-4049-80c3-9d1d60d2f212" providerId="ADAL" clId="{8E2E1A17-CC07-4288-AC42-6D77DBD7CD8C}" dt="2024-06-27T04:33:16.096" v="7" actId="20577"/>
          <ac:spMkLst>
            <pc:docMk/>
            <pc:sldMk cId="3518625769" sldId="370"/>
            <ac:spMk id="2" creationId="{94DB8287-6178-6F17-1E2E-A7D1BE0828BB}"/>
          </ac:spMkLst>
        </pc:spChg>
        <pc:spChg chg="mod">
          <ac:chgData name="Mina Farmanbar" userId="2a1e0098-5dc4-4049-80c3-9d1d60d2f212" providerId="ADAL" clId="{8E2E1A17-CC07-4288-AC42-6D77DBD7CD8C}" dt="2024-07-02T13:04:20.916" v="1681" actId="962"/>
          <ac:spMkLst>
            <pc:docMk/>
            <pc:sldMk cId="3518625769" sldId="370"/>
            <ac:spMk id="11" creationId="{4AB6F9B5-A4CD-2F02-8845-F450E58B77D1}"/>
          </ac:spMkLst>
        </pc:spChg>
        <pc:grpChg chg="mod">
          <ac:chgData name="Mina Farmanbar" userId="2a1e0098-5dc4-4049-80c3-9d1d60d2f212" providerId="ADAL" clId="{8E2E1A17-CC07-4288-AC42-6D77DBD7CD8C}" dt="2024-07-02T13:04:22.504" v="1682" actId="962"/>
          <ac:grpSpMkLst>
            <pc:docMk/>
            <pc:sldMk cId="3518625769" sldId="370"/>
            <ac:grpSpMk id="99" creationId="{AB54A4D0-9FA2-CADF-FC5D-CC07063F8E72}"/>
          </ac:grpSpMkLst>
        </pc:grpChg>
      </pc:sldChg>
      <pc:sldChg chg="addSp delSp modSp mod modNotesTx">
        <pc:chgData name="Mina Farmanbar" userId="2a1e0098-5dc4-4049-80c3-9d1d60d2f212" providerId="ADAL" clId="{8E2E1A17-CC07-4288-AC42-6D77DBD7CD8C}" dt="2024-07-02T13:03:01.876" v="1661" actId="20577"/>
        <pc:sldMkLst>
          <pc:docMk/>
          <pc:sldMk cId="1552856461" sldId="380"/>
        </pc:sldMkLst>
        <pc:spChg chg="mod">
          <ac:chgData name="Mina Farmanbar" userId="2a1e0098-5dc4-4049-80c3-9d1d60d2f212" providerId="ADAL" clId="{8E2E1A17-CC07-4288-AC42-6D77DBD7CD8C}" dt="2024-07-02T13:03:01.876" v="1661" actId="20577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8E2E1A17-CC07-4288-AC42-6D77DBD7CD8C}" dt="2024-06-27T04:39:18.190" v="25" actId="478"/>
          <ac:picMkLst>
            <pc:docMk/>
            <pc:sldMk cId="1552856461" sldId="380"/>
            <ac:picMk id="3" creationId="{6EA2A425-B010-3028-C389-A7294A55F2BE}"/>
          </ac:picMkLst>
        </pc:picChg>
        <pc:picChg chg="add mod">
          <ac:chgData name="Mina Farmanbar" userId="2a1e0098-5dc4-4049-80c3-9d1d60d2f212" providerId="ADAL" clId="{8E2E1A17-CC07-4288-AC42-6D77DBD7CD8C}" dt="2024-06-27T04:39:23.356" v="30" actId="1076"/>
          <ac:picMkLst>
            <pc:docMk/>
            <pc:sldMk cId="1552856461" sldId="380"/>
            <ac:picMk id="7" creationId="{6120702F-83AF-A174-F6CA-0B94DA81EA97}"/>
          </ac:picMkLst>
        </pc:picChg>
        <pc:picChg chg="del">
          <ac:chgData name="Mina Farmanbar" userId="2a1e0098-5dc4-4049-80c3-9d1d60d2f212" providerId="ADAL" clId="{8E2E1A17-CC07-4288-AC42-6D77DBD7CD8C}" dt="2024-06-27T04:35:23.879" v="21" actId="478"/>
          <ac:picMkLst>
            <pc:docMk/>
            <pc:sldMk cId="1552856461" sldId="380"/>
            <ac:picMk id="8" creationId="{5DCD0DE1-B460-592A-3820-492BF91405DC}"/>
          </ac:picMkLst>
        </pc:picChg>
      </pc:sldChg>
      <pc:sldChg chg="addSp delSp modSp mod modNotesTx">
        <pc:chgData name="Mina Farmanbar" userId="2a1e0098-5dc4-4049-80c3-9d1d60d2f212" providerId="ADAL" clId="{8E2E1A17-CC07-4288-AC42-6D77DBD7CD8C}" dt="2024-07-19T11:07:46.935" v="2091" actId="113"/>
        <pc:sldMkLst>
          <pc:docMk/>
          <pc:sldMk cId="1994509248" sldId="381"/>
        </pc:sldMkLst>
        <pc:spChg chg="add del mod">
          <ac:chgData name="Mina Farmanbar" userId="2a1e0098-5dc4-4049-80c3-9d1d60d2f212" providerId="ADAL" clId="{8E2E1A17-CC07-4288-AC42-6D77DBD7CD8C}" dt="2024-06-27T04:50:22.327" v="74"/>
          <ac:spMkLst>
            <pc:docMk/>
            <pc:sldMk cId="1994509248" sldId="381"/>
            <ac:spMk id="3" creationId="{21FED035-8585-2CB8-6402-56455F7A76D0}"/>
          </ac:spMkLst>
        </pc:spChg>
        <pc:spChg chg="mod">
          <ac:chgData name="Mina Farmanbar" userId="2a1e0098-5dc4-4049-80c3-9d1d60d2f212" providerId="ADAL" clId="{8E2E1A17-CC07-4288-AC42-6D77DBD7CD8C}" dt="2024-07-19T11:07:46.935" v="2091" actId="113"/>
          <ac:spMkLst>
            <pc:docMk/>
            <pc:sldMk cId="1994509248" sldId="381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8E2E1A17-CC07-4288-AC42-6D77DBD7CD8C}" dt="2024-06-27T22:56:16.509" v="927" actId="478"/>
          <ac:spMkLst>
            <pc:docMk/>
            <pc:sldMk cId="1994509248" sldId="381"/>
            <ac:spMk id="12" creationId="{88205E33-E687-D573-7391-2DEBE7C5ED9F}"/>
          </ac:spMkLst>
        </pc:spChg>
        <pc:picChg chg="add del mod">
          <ac:chgData name="Mina Farmanbar" userId="2a1e0098-5dc4-4049-80c3-9d1d60d2f212" providerId="ADAL" clId="{8E2E1A17-CC07-4288-AC42-6D77DBD7CD8C}" dt="2024-06-27T04:50:32.327" v="80" actId="478"/>
          <ac:picMkLst>
            <pc:docMk/>
            <pc:sldMk cId="1994509248" sldId="381"/>
            <ac:picMk id="7" creationId="{75433013-AD67-43A0-9ED4-345692186127}"/>
          </ac:picMkLst>
        </pc:picChg>
        <pc:picChg chg="add del mod">
          <ac:chgData name="Mina Farmanbar" userId="2a1e0098-5dc4-4049-80c3-9d1d60d2f212" providerId="ADAL" clId="{8E2E1A17-CC07-4288-AC42-6D77DBD7CD8C}" dt="2024-06-27T22:56:08.999" v="924" actId="478"/>
          <ac:picMkLst>
            <pc:docMk/>
            <pc:sldMk cId="1994509248" sldId="381"/>
            <ac:picMk id="9" creationId="{8E770EF3-F6DB-9303-8E17-06609C6FE8E1}"/>
          </ac:picMkLst>
        </pc:picChg>
        <pc:picChg chg="del">
          <ac:chgData name="Mina Farmanbar" userId="2a1e0098-5dc4-4049-80c3-9d1d60d2f212" providerId="ADAL" clId="{8E2E1A17-CC07-4288-AC42-6D77DBD7CD8C}" dt="2024-06-27T04:45:28.771" v="70" actId="478"/>
          <ac:picMkLst>
            <pc:docMk/>
            <pc:sldMk cId="1994509248" sldId="381"/>
            <ac:picMk id="10" creationId="{5A06057D-40A3-B56E-E843-A13C77A0FC75}"/>
          </ac:picMkLst>
        </pc:picChg>
        <pc:picChg chg="add mod">
          <ac:chgData name="Mina Farmanbar" userId="2a1e0098-5dc4-4049-80c3-9d1d60d2f212" providerId="ADAL" clId="{8E2E1A17-CC07-4288-AC42-6D77DBD7CD8C}" dt="2024-07-02T13:05:54.961" v="1689" actId="962"/>
          <ac:picMkLst>
            <pc:docMk/>
            <pc:sldMk cId="1994509248" sldId="381"/>
            <ac:picMk id="14" creationId="{F20FA440-BEA6-68F4-B3A0-927216F1E48E}"/>
          </ac:picMkLst>
        </pc:picChg>
      </pc:sldChg>
      <pc:sldChg chg="del">
        <pc:chgData name="Mina Farmanbar" userId="2a1e0098-5dc4-4049-80c3-9d1d60d2f212" providerId="ADAL" clId="{8E2E1A17-CC07-4288-AC42-6D77DBD7CD8C}" dt="2024-06-27T04:59:55.743" v="230" actId="47"/>
        <pc:sldMkLst>
          <pc:docMk/>
          <pc:sldMk cId="2992005053" sldId="386"/>
        </pc:sldMkLst>
      </pc:sldChg>
      <pc:sldChg chg="del">
        <pc:chgData name="Mina Farmanbar" userId="2a1e0098-5dc4-4049-80c3-9d1d60d2f212" providerId="ADAL" clId="{8E2E1A17-CC07-4288-AC42-6D77DBD7CD8C}" dt="2024-06-27T04:59:56.655" v="232" actId="47"/>
        <pc:sldMkLst>
          <pc:docMk/>
          <pc:sldMk cId="3943987486" sldId="387"/>
        </pc:sldMkLst>
      </pc:sldChg>
      <pc:sldChg chg="del">
        <pc:chgData name="Mina Farmanbar" userId="2a1e0098-5dc4-4049-80c3-9d1d60d2f212" providerId="ADAL" clId="{8E2E1A17-CC07-4288-AC42-6D77DBD7CD8C}" dt="2024-06-27T05:00:00.190" v="239" actId="47"/>
        <pc:sldMkLst>
          <pc:docMk/>
          <pc:sldMk cId="1002586771" sldId="388"/>
        </pc:sldMkLst>
      </pc:sldChg>
      <pc:sldChg chg="del">
        <pc:chgData name="Mina Farmanbar" userId="2a1e0098-5dc4-4049-80c3-9d1d60d2f212" providerId="ADAL" clId="{8E2E1A17-CC07-4288-AC42-6D77DBD7CD8C}" dt="2024-06-27T05:00:00.606" v="240" actId="47"/>
        <pc:sldMkLst>
          <pc:docMk/>
          <pc:sldMk cId="1428217582" sldId="389"/>
        </pc:sldMkLst>
      </pc:sldChg>
      <pc:sldChg chg="addSp delSp modSp mod modNotesTx">
        <pc:chgData name="Mina Farmanbar" userId="2a1e0098-5dc4-4049-80c3-9d1d60d2f212" providerId="ADAL" clId="{8E2E1A17-CC07-4288-AC42-6D77DBD7CD8C}" dt="2024-07-19T11:07:50.703" v="2092" actId="113"/>
        <pc:sldMkLst>
          <pc:docMk/>
          <pc:sldMk cId="2605103196" sldId="392"/>
        </pc:sldMkLst>
        <pc:spChg chg="del">
          <ac:chgData name="Mina Farmanbar" userId="2a1e0098-5dc4-4049-80c3-9d1d60d2f212" providerId="ADAL" clId="{8E2E1A17-CC07-4288-AC42-6D77DBD7CD8C}" dt="2024-06-27T05:01:32.379" v="265" actId="478"/>
          <ac:spMkLst>
            <pc:docMk/>
            <pc:sldMk cId="2605103196" sldId="392"/>
            <ac:spMk id="2" creationId="{9C0C2258-E81C-E03B-4C92-D1263CB3ACE6}"/>
          </ac:spMkLst>
        </pc:spChg>
        <pc:spChg chg="mod">
          <ac:chgData name="Mina Farmanbar" userId="2a1e0098-5dc4-4049-80c3-9d1d60d2f212" providerId="ADAL" clId="{8E2E1A17-CC07-4288-AC42-6D77DBD7CD8C}" dt="2024-07-19T11:07:50.703" v="2092" actId="113"/>
          <ac:spMkLst>
            <pc:docMk/>
            <pc:sldMk cId="2605103196" sldId="392"/>
            <ac:spMk id="6" creationId="{406A5BB2-D05B-64E8-E64B-70EA10C0E316}"/>
          </ac:spMkLst>
        </pc:spChg>
        <pc:spChg chg="add mod">
          <ac:chgData name="Mina Farmanbar" userId="2a1e0098-5dc4-4049-80c3-9d1d60d2f212" providerId="ADAL" clId="{8E2E1A17-CC07-4288-AC42-6D77DBD7CD8C}" dt="2024-06-28T16:19:00.380" v="1631" actId="20577"/>
          <ac:spMkLst>
            <pc:docMk/>
            <pc:sldMk cId="2605103196" sldId="392"/>
            <ac:spMk id="7" creationId="{C6D7D271-9102-4B04-EB6F-B1CECF3D9F59}"/>
          </ac:spMkLst>
        </pc:spChg>
        <pc:spChg chg="del">
          <ac:chgData name="Mina Farmanbar" userId="2a1e0098-5dc4-4049-80c3-9d1d60d2f212" providerId="ADAL" clId="{8E2E1A17-CC07-4288-AC42-6D77DBD7CD8C}" dt="2024-06-27T05:01:30.461" v="263" actId="478"/>
          <ac:spMkLst>
            <pc:docMk/>
            <pc:sldMk cId="2605103196" sldId="392"/>
            <ac:spMk id="8" creationId="{5834D3FF-8531-4C73-333B-836F4D84416B}"/>
          </ac:spMkLst>
        </pc:spChg>
        <pc:picChg chg="del">
          <ac:chgData name="Mina Farmanbar" userId="2a1e0098-5dc4-4049-80c3-9d1d60d2f212" providerId="ADAL" clId="{8E2E1A17-CC07-4288-AC42-6D77DBD7CD8C}" dt="2024-06-27T05:00:10.048" v="244" actId="478"/>
          <ac:picMkLst>
            <pc:docMk/>
            <pc:sldMk cId="2605103196" sldId="392"/>
            <ac:picMk id="10" creationId="{5A06057D-40A3-B56E-E843-A13C77A0FC75}"/>
          </ac:picMkLst>
        </pc:picChg>
        <pc:cxnChg chg="del mod">
          <ac:chgData name="Mina Farmanbar" userId="2a1e0098-5dc4-4049-80c3-9d1d60d2f212" providerId="ADAL" clId="{8E2E1A17-CC07-4288-AC42-6D77DBD7CD8C}" dt="2024-06-27T05:01:31.443" v="264" actId="478"/>
          <ac:cxnSpMkLst>
            <pc:docMk/>
            <pc:sldMk cId="2605103196" sldId="392"/>
            <ac:cxnSpMk id="4" creationId="{D98942B9-C1CD-AE74-E319-0421646DD231}"/>
          </ac:cxnSpMkLst>
        </pc:cxnChg>
      </pc:sldChg>
      <pc:sldChg chg="del">
        <pc:chgData name="Mina Farmanbar" userId="2a1e0098-5dc4-4049-80c3-9d1d60d2f212" providerId="ADAL" clId="{8E2E1A17-CC07-4288-AC42-6D77DBD7CD8C}" dt="2024-06-27T04:59:55.285" v="229" actId="47"/>
        <pc:sldMkLst>
          <pc:docMk/>
          <pc:sldMk cId="1658349680" sldId="393"/>
        </pc:sldMkLst>
      </pc:sldChg>
      <pc:sldChg chg="del">
        <pc:chgData name="Mina Farmanbar" userId="2a1e0098-5dc4-4049-80c3-9d1d60d2f212" providerId="ADAL" clId="{8E2E1A17-CC07-4288-AC42-6D77DBD7CD8C}" dt="2024-06-27T04:59:56.442" v="231" actId="47"/>
        <pc:sldMkLst>
          <pc:docMk/>
          <pc:sldMk cId="676104683" sldId="394"/>
        </pc:sldMkLst>
      </pc:sldChg>
      <pc:sldChg chg="del">
        <pc:chgData name="Mina Farmanbar" userId="2a1e0098-5dc4-4049-80c3-9d1d60d2f212" providerId="ADAL" clId="{8E2E1A17-CC07-4288-AC42-6D77DBD7CD8C}" dt="2024-06-27T05:00:00.968" v="241" actId="47"/>
        <pc:sldMkLst>
          <pc:docMk/>
          <pc:sldMk cId="4138076296" sldId="395"/>
        </pc:sldMkLst>
      </pc:sldChg>
      <pc:sldChg chg="del">
        <pc:chgData name="Mina Farmanbar" userId="2a1e0098-5dc4-4049-80c3-9d1d60d2f212" providerId="ADAL" clId="{8E2E1A17-CC07-4288-AC42-6D77DBD7CD8C}" dt="2024-06-27T04:59:58.132" v="234" actId="47"/>
        <pc:sldMkLst>
          <pc:docMk/>
          <pc:sldMk cId="2236246349" sldId="396"/>
        </pc:sldMkLst>
      </pc:sldChg>
      <pc:sldChg chg="del">
        <pc:chgData name="Mina Farmanbar" userId="2a1e0098-5dc4-4049-80c3-9d1d60d2f212" providerId="ADAL" clId="{8E2E1A17-CC07-4288-AC42-6D77DBD7CD8C}" dt="2024-06-27T04:59:58.464" v="235" actId="47"/>
        <pc:sldMkLst>
          <pc:docMk/>
          <pc:sldMk cId="580430882" sldId="397"/>
        </pc:sldMkLst>
      </pc:sldChg>
      <pc:sldChg chg="del">
        <pc:chgData name="Mina Farmanbar" userId="2a1e0098-5dc4-4049-80c3-9d1d60d2f212" providerId="ADAL" clId="{8E2E1A17-CC07-4288-AC42-6D77DBD7CD8C}" dt="2024-06-27T04:59:58.889" v="236" actId="47"/>
        <pc:sldMkLst>
          <pc:docMk/>
          <pc:sldMk cId="1146084108" sldId="398"/>
        </pc:sldMkLst>
      </pc:sldChg>
      <pc:sldChg chg="del">
        <pc:chgData name="Mina Farmanbar" userId="2a1e0098-5dc4-4049-80c3-9d1d60d2f212" providerId="ADAL" clId="{8E2E1A17-CC07-4288-AC42-6D77DBD7CD8C}" dt="2024-06-27T04:59:59.289" v="237" actId="47"/>
        <pc:sldMkLst>
          <pc:docMk/>
          <pc:sldMk cId="1432508895" sldId="399"/>
        </pc:sldMkLst>
      </pc:sldChg>
      <pc:sldChg chg="del">
        <pc:chgData name="Mina Farmanbar" userId="2a1e0098-5dc4-4049-80c3-9d1d60d2f212" providerId="ADAL" clId="{8E2E1A17-CC07-4288-AC42-6D77DBD7CD8C}" dt="2024-06-27T04:59:57.611" v="233" actId="47"/>
        <pc:sldMkLst>
          <pc:docMk/>
          <pc:sldMk cId="4245870853" sldId="400"/>
        </pc:sldMkLst>
      </pc:sldChg>
      <pc:sldChg chg="del">
        <pc:chgData name="Mina Farmanbar" userId="2a1e0098-5dc4-4049-80c3-9d1d60d2f212" providerId="ADAL" clId="{8E2E1A17-CC07-4288-AC42-6D77DBD7CD8C}" dt="2024-06-27T04:59:59.762" v="238" actId="47"/>
        <pc:sldMkLst>
          <pc:docMk/>
          <pc:sldMk cId="3796303692" sldId="401"/>
        </pc:sldMkLst>
      </pc:sldChg>
      <pc:sldChg chg="del">
        <pc:chgData name="Mina Farmanbar" userId="2a1e0098-5dc4-4049-80c3-9d1d60d2f212" providerId="ADAL" clId="{8E2E1A17-CC07-4288-AC42-6D77DBD7CD8C}" dt="2024-06-27T05:00:02.162" v="243" actId="47"/>
        <pc:sldMkLst>
          <pc:docMk/>
          <pc:sldMk cId="1299026095" sldId="402"/>
        </pc:sldMkLst>
      </pc:sldChg>
      <pc:sldChg chg="addSp delSp modSp add mod modNotesTx">
        <pc:chgData name="Mina Farmanbar" userId="2a1e0098-5dc4-4049-80c3-9d1d60d2f212" providerId="ADAL" clId="{8E2E1A17-CC07-4288-AC42-6D77DBD7CD8C}" dt="2024-07-02T13:04:27.893" v="1684" actId="962"/>
        <pc:sldMkLst>
          <pc:docMk/>
          <pc:sldMk cId="473168389" sldId="403"/>
        </pc:sldMkLst>
        <pc:spChg chg="add mod">
          <ac:chgData name="Mina Farmanbar" userId="2a1e0098-5dc4-4049-80c3-9d1d60d2f212" providerId="ADAL" clId="{8E2E1A17-CC07-4288-AC42-6D77DBD7CD8C}" dt="2024-07-02T13:04:26.552" v="1683" actId="962"/>
          <ac:spMkLst>
            <pc:docMk/>
            <pc:sldMk cId="473168389" sldId="403"/>
            <ac:spMk id="2" creationId="{1788663C-8A53-C631-2EBC-4E2CE0C016F2}"/>
          </ac:spMkLst>
        </pc:spChg>
        <pc:spChg chg="add mod">
          <ac:chgData name="Mina Farmanbar" userId="2a1e0098-5dc4-4049-80c3-9d1d60d2f212" providerId="ADAL" clId="{8E2E1A17-CC07-4288-AC42-6D77DBD7CD8C}" dt="2024-07-02T13:04:27.893" v="1684" actId="962"/>
          <ac:spMkLst>
            <pc:docMk/>
            <pc:sldMk cId="473168389" sldId="403"/>
            <ac:spMk id="3" creationId="{4E45DC74-49A7-615E-8266-4C27D64D24F8}"/>
          </ac:spMkLst>
        </pc:spChg>
        <pc:spChg chg="add mod">
          <ac:chgData name="Mina Farmanbar" userId="2a1e0098-5dc4-4049-80c3-9d1d60d2f212" providerId="ADAL" clId="{8E2E1A17-CC07-4288-AC42-6D77DBD7CD8C}" dt="2024-07-02T13:03:12.174" v="1663" actId="1076"/>
          <ac:spMkLst>
            <pc:docMk/>
            <pc:sldMk cId="473168389" sldId="403"/>
            <ac:spMk id="4" creationId="{D84074F4-68EA-45C8-8074-3BAAEBE9E36F}"/>
          </ac:spMkLst>
        </pc:spChg>
        <pc:spChg chg="del">
          <ac:chgData name="Mina Farmanbar" userId="2a1e0098-5dc4-4049-80c3-9d1d60d2f212" providerId="ADAL" clId="{8E2E1A17-CC07-4288-AC42-6D77DBD7CD8C}" dt="2024-07-02T13:03:09.226" v="1662"/>
          <ac:spMkLst>
            <pc:docMk/>
            <pc:sldMk cId="473168389" sldId="403"/>
            <ac:spMk id="6" creationId="{406A5BB2-D05B-64E8-E64B-70EA10C0E316}"/>
          </ac:spMkLst>
        </pc:spChg>
      </pc:sldChg>
      <pc:sldChg chg="addSp delSp modSp new mod modNotesTx">
        <pc:chgData name="Mina Farmanbar" userId="2a1e0098-5dc4-4049-80c3-9d1d60d2f212" providerId="ADAL" clId="{8E2E1A17-CC07-4288-AC42-6D77DBD7CD8C}" dt="2024-07-02T13:11:31.068" v="2071" actId="962"/>
        <pc:sldMkLst>
          <pc:docMk/>
          <pc:sldMk cId="425432447" sldId="404"/>
        </pc:sldMkLst>
        <pc:spChg chg="del">
          <ac:chgData name="Mina Farmanbar" userId="2a1e0098-5dc4-4049-80c3-9d1d60d2f212" providerId="ADAL" clId="{8E2E1A17-CC07-4288-AC42-6D77DBD7CD8C}" dt="2024-07-02T13:03:15.669" v="1664"/>
          <ac:spMkLst>
            <pc:docMk/>
            <pc:sldMk cId="425432447" sldId="404"/>
            <ac:spMk id="2" creationId="{171031D3-FC49-353C-D407-7B683BD5BB76}"/>
          </ac:spMkLst>
        </pc:spChg>
        <pc:spChg chg="add mod">
          <ac:chgData name="Mina Farmanbar" userId="2a1e0098-5dc4-4049-80c3-9d1d60d2f212" providerId="ADAL" clId="{8E2E1A17-CC07-4288-AC42-6D77DBD7CD8C}" dt="2024-07-02T13:03:17.678" v="1665" actId="1076"/>
          <ac:spMkLst>
            <pc:docMk/>
            <pc:sldMk cId="425432447" sldId="404"/>
            <ac:spMk id="3" creationId="{017AACE0-AFEC-A6B3-2AC2-C00F9831FE60}"/>
          </ac:spMkLst>
        </pc:spChg>
        <pc:spChg chg="del">
          <ac:chgData name="Mina Farmanbar" userId="2a1e0098-5dc4-4049-80c3-9d1d60d2f212" providerId="ADAL" clId="{8E2E1A17-CC07-4288-AC42-6D77DBD7CD8C}" dt="2024-06-27T04:42:52.900" v="45"/>
          <ac:spMkLst>
            <pc:docMk/>
            <pc:sldMk cId="425432447" sldId="404"/>
            <ac:spMk id="3" creationId="{88C7186F-BFBF-8DA5-F632-0072235052BC}"/>
          </ac:spMkLst>
        </pc:spChg>
        <pc:spChg chg="add mod">
          <ac:chgData name="Mina Farmanbar" userId="2a1e0098-5dc4-4049-80c3-9d1d60d2f212" providerId="ADAL" clId="{8E2E1A17-CC07-4288-AC42-6D77DBD7CD8C}" dt="2024-06-27T22:45:48.176" v="921" actId="478"/>
          <ac:spMkLst>
            <pc:docMk/>
            <pc:sldMk cId="425432447" sldId="404"/>
            <ac:spMk id="11" creationId="{2AEB09E4-CA09-56EE-A0F5-54BDBB3BCCFB}"/>
          </ac:spMkLst>
        </pc:spChg>
        <pc:picChg chg="add del">
          <ac:chgData name="Mina Farmanbar" userId="2a1e0098-5dc4-4049-80c3-9d1d60d2f212" providerId="ADAL" clId="{8E2E1A17-CC07-4288-AC42-6D77DBD7CD8C}" dt="2024-06-27T04:41:53.131" v="43" actId="478"/>
          <ac:picMkLst>
            <pc:docMk/>
            <pc:sldMk cId="425432447" sldId="404"/>
            <ac:picMk id="7" creationId="{83E8CC03-6F36-CE7C-65C2-8D545BE93FED}"/>
          </ac:picMkLst>
        </pc:picChg>
        <pc:picChg chg="add del mod">
          <ac:chgData name="Mina Farmanbar" userId="2a1e0098-5dc4-4049-80c3-9d1d60d2f212" providerId="ADAL" clId="{8E2E1A17-CC07-4288-AC42-6D77DBD7CD8C}" dt="2024-06-27T22:45:48.176" v="921" actId="478"/>
          <ac:picMkLst>
            <pc:docMk/>
            <pc:sldMk cId="425432447" sldId="404"/>
            <ac:picMk id="9" creationId="{C1B3BEEC-AA36-C303-5C82-36AC9CC87B92}"/>
          </ac:picMkLst>
        </pc:picChg>
        <pc:picChg chg="add mod">
          <ac:chgData name="Mina Farmanbar" userId="2a1e0098-5dc4-4049-80c3-9d1d60d2f212" providerId="ADAL" clId="{8E2E1A17-CC07-4288-AC42-6D77DBD7CD8C}" dt="2024-07-02T13:11:31.068" v="2071" actId="962"/>
          <ac:picMkLst>
            <pc:docMk/>
            <pc:sldMk cId="425432447" sldId="404"/>
            <ac:picMk id="13" creationId="{D910E5D1-03B5-7B9B-711A-9CCC9438404D}"/>
          </ac:picMkLst>
        </pc:picChg>
      </pc:sldChg>
      <pc:sldChg chg="addSp delSp modSp add mod modNotesTx">
        <pc:chgData name="Mina Farmanbar" userId="2a1e0098-5dc4-4049-80c3-9d1d60d2f212" providerId="ADAL" clId="{8E2E1A17-CC07-4288-AC42-6D77DBD7CD8C}" dt="2024-07-02T13:05:59.843" v="1691" actId="962"/>
        <pc:sldMkLst>
          <pc:docMk/>
          <pc:sldMk cId="3529650720" sldId="405"/>
        </pc:sldMkLst>
        <pc:spChg chg="add mod">
          <ac:chgData name="Mina Farmanbar" userId="2a1e0098-5dc4-4049-80c3-9d1d60d2f212" providerId="ADAL" clId="{8E2E1A17-CC07-4288-AC42-6D77DBD7CD8C}" dt="2024-06-27T22:58:12.703" v="952" actId="403"/>
          <ac:spMkLst>
            <pc:docMk/>
            <pc:sldMk cId="3529650720" sldId="405"/>
            <ac:spMk id="3" creationId="{83241AC2-36D1-106B-A431-628F12DEBFC8}"/>
          </ac:spMkLst>
        </pc:spChg>
        <pc:spChg chg="mod">
          <ac:chgData name="Mina Farmanbar" userId="2a1e0098-5dc4-4049-80c3-9d1d60d2f212" providerId="ADAL" clId="{8E2E1A17-CC07-4288-AC42-6D77DBD7CD8C}" dt="2024-06-27T22:58:48.278" v="957" actId="108"/>
          <ac:spMkLst>
            <pc:docMk/>
            <pc:sldMk cId="3529650720" sldId="405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8E2E1A17-CC07-4288-AC42-6D77DBD7CD8C}" dt="2024-06-27T22:57:41.941" v="942" actId="478"/>
          <ac:spMkLst>
            <pc:docMk/>
            <pc:sldMk cId="3529650720" sldId="405"/>
            <ac:spMk id="8" creationId="{143FAFEA-7A95-CBE2-7EB0-91805F26D8F0}"/>
          </ac:spMkLst>
        </pc:spChg>
        <pc:spChg chg="add del mod">
          <ac:chgData name="Mina Farmanbar" userId="2a1e0098-5dc4-4049-80c3-9d1d60d2f212" providerId="ADAL" clId="{8E2E1A17-CC07-4288-AC42-6D77DBD7CD8C}" dt="2024-06-27T22:57:39.276" v="939" actId="478"/>
          <ac:spMkLst>
            <pc:docMk/>
            <pc:sldMk cId="3529650720" sldId="405"/>
            <ac:spMk id="10" creationId="{7039B5B4-427F-BAEF-434C-7CED8F09022D}"/>
          </ac:spMkLst>
        </pc:spChg>
        <pc:spChg chg="add del mod">
          <ac:chgData name="Mina Farmanbar" userId="2a1e0098-5dc4-4049-80c3-9d1d60d2f212" providerId="ADAL" clId="{8E2E1A17-CC07-4288-AC42-6D77DBD7CD8C}" dt="2024-06-27T22:57:43.627" v="945" actId="478"/>
          <ac:spMkLst>
            <pc:docMk/>
            <pc:sldMk cId="3529650720" sldId="405"/>
            <ac:spMk id="16" creationId="{62F988CC-D12E-9FE6-D99C-83D260DBD94B}"/>
          </ac:spMkLst>
        </pc:spChg>
        <pc:spChg chg="add del mod">
          <ac:chgData name="Mina Farmanbar" userId="2a1e0098-5dc4-4049-80c3-9d1d60d2f212" providerId="ADAL" clId="{8E2E1A17-CC07-4288-AC42-6D77DBD7CD8C}" dt="2024-06-27T22:57:00.190" v="937" actId="478"/>
          <ac:spMkLst>
            <pc:docMk/>
            <pc:sldMk cId="3529650720" sldId="405"/>
            <ac:spMk id="25" creationId="{F583A5E2-ECD1-8082-0F97-24752F4AF018}"/>
          </ac:spMkLst>
        </pc:spChg>
        <pc:spChg chg="add del mod">
          <ac:chgData name="Mina Farmanbar" userId="2a1e0098-5dc4-4049-80c3-9d1d60d2f212" providerId="ADAL" clId="{8E2E1A17-CC07-4288-AC42-6D77DBD7CD8C}" dt="2024-06-27T22:58:01.509" v="950" actId="478"/>
          <ac:spMkLst>
            <pc:docMk/>
            <pc:sldMk cId="3529650720" sldId="405"/>
            <ac:spMk id="29" creationId="{93530D4F-7CE3-AAD8-FE91-4A10E02CC481}"/>
          </ac:spMkLst>
        </pc:spChg>
        <pc:picChg chg="add del mod">
          <ac:chgData name="Mina Farmanbar" userId="2a1e0098-5dc4-4049-80c3-9d1d60d2f212" providerId="ADAL" clId="{8E2E1A17-CC07-4288-AC42-6D77DBD7CD8C}" dt="2024-06-27T22:57:38.534" v="938" actId="478"/>
          <ac:picMkLst>
            <pc:docMk/>
            <pc:sldMk cId="3529650720" sldId="405"/>
            <ac:picMk id="9" creationId="{8E770EF3-F6DB-9303-8E17-06609C6FE8E1}"/>
          </ac:picMkLst>
        </pc:picChg>
        <pc:picChg chg="add del mod">
          <ac:chgData name="Mina Farmanbar" userId="2a1e0098-5dc4-4049-80c3-9d1d60d2f212" providerId="ADAL" clId="{8E2E1A17-CC07-4288-AC42-6D77DBD7CD8C}" dt="2024-06-27T22:56:59.782" v="936" actId="22"/>
          <ac:picMkLst>
            <pc:docMk/>
            <pc:sldMk cId="3529650720" sldId="405"/>
            <ac:picMk id="27" creationId="{174099D5-CDB8-C63D-073A-F33239CD9D9A}"/>
          </ac:picMkLst>
        </pc:picChg>
        <pc:picChg chg="add mod">
          <ac:chgData name="Mina Farmanbar" userId="2a1e0098-5dc4-4049-80c3-9d1d60d2f212" providerId="ADAL" clId="{8E2E1A17-CC07-4288-AC42-6D77DBD7CD8C}" dt="2024-07-02T13:05:59.843" v="1691" actId="962"/>
          <ac:picMkLst>
            <pc:docMk/>
            <pc:sldMk cId="3529650720" sldId="405"/>
            <ac:picMk id="31" creationId="{B0F1D6AF-4587-F76C-16A6-B30766CCE93D}"/>
          </ac:picMkLst>
        </pc:picChg>
        <pc:cxnChg chg="add del mod">
          <ac:chgData name="Mina Farmanbar" userId="2a1e0098-5dc4-4049-80c3-9d1d60d2f212" providerId="ADAL" clId="{8E2E1A17-CC07-4288-AC42-6D77DBD7CD8C}" dt="2024-06-27T22:57:40.836" v="941" actId="478"/>
          <ac:cxnSpMkLst>
            <pc:docMk/>
            <pc:sldMk cId="3529650720" sldId="405"/>
            <ac:cxnSpMk id="7" creationId="{4AACF035-A8BE-21F2-B2BB-3D214904B832}"/>
          </ac:cxnSpMkLst>
        </pc:cxnChg>
        <pc:cxnChg chg="add del mod">
          <ac:chgData name="Mina Farmanbar" userId="2a1e0098-5dc4-4049-80c3-9d1d60d2f212" providerId="ADAL" clId="{8E2E1A17-CC07-4288-AC42-6D77DBD7CD8C}" dt="2024-06-27T22:57:40.038" v="940" actId="478"/>
          <ac:cxnSpMkLst>
            <pc:docMk/>
            <pc:sldMk cId="3529650720" sldId="405"/>
            <ac:cxnSpMk id="11" creationId="{5564C14D-B1B6-BA19-B17B-408ED155FF63}"/>
          </ac:cxnSpMkLst>
        </pc:cxnChg>
        <pc:cxnChg chg="add del mod">
          <ac:chgData name="Mina Farmanbar" userId="2a1e0098-5dc4-4049-80c3-9d1d60d2f212" providerId="ADAL" clId="{8E2E1A17-CC07-4288-AC42-6D77DBD7CD8C}" dt="2024-06-27T22:57:42.580" v="943" actId="478"/>
          <ac:cxnSpMkLst>
            <pc:docMk/>
            <pc:sldMk cId="3529650720" sldId="405"/>
            <ac:cxnSpMk id="17" creationId="{53A3F0BA-06A2-487F-A530-62E4FE021F95}"/>
          </ac:cxnSpMkLst>
        </pc:cxnChg>
      </pc:sldChg>
      <pc:sldChg chg="addSp delSp modSp add mod ord modNotesTx">
        <pc:chgData name="Mina Farmanbar" userId="2a1e0098-5dc4-4049-80c3-9d1d60d2f212" providerId="ADAL" clId="{8E2E1A17-CC07-4288-AC42-6D77DBD7CD8C}" dt="2024-07-02T13:11:11.551" v="2003" actId="962"/>
        <pc:sldMkLst>
          <pc:docMk/>
          <pc:sldMk cId="24905883" sldId="406"/>
        </pc:sldMkLst>
        <pc:spChg chg="add del mod">
          <ac:chgData name="Mina Farmanbar" userId="2a1e0098-5dc4-4049-80c3-9d1d60d2f212" providerId="ADAL" clId="{8E2E1A17-CC07-4288-AC42-6D77DBD7CD8C}" dt="2024-07-02T13:04:15.178" v="1679"/>
          <ac:spMkLst>
            <pc:docMk/>
            <pc:sldMk cId="24905883" sldId="406"/>
            <ac:spMk id="2" creationId="{6EEF64CC-F7A9-4681-1B41-B61C5D083BEA}"/>
          </ac:spMkLst>
        </pc:spChg>
        <pc:spChg chg="add mod">
          <ac:chgData name="Mina Farmanbar" userId="2a1e0098-5dc4-4049-80c3-9d1d60d2f212" providerId="ADAL" clId="{8E2E1A17-CC07-4288-AC42-6D77DBD7CD8C}" dt="2024-07-02T13:04:17.491" v="1680" actId="1076"/>
          <ac:spMkLst>
            <pc:docMk/>
            <pc:sldMk cId="24905883" sldId="406"/>
            <ac:spMk id="3" creationId="{9E01E973-55F1-E9AD-1AF7-B777FB1140B8}"/>
          </ac:spMkLst>
        </pc:spChg>
        <pc:spChg chg="add del mod">
          <ac:chgData name="Mina Farmanbar" userId="2a1e0098-5dc4-4049-80c3-9d1d60d2f212" providerId="ADAL" clId="{8E2E1A17-CC07-4288-AC42-6D77DBD7CD8C}" dt="2024-06-27T23:02:30.899" v="973" actId="478"/>
          <ac:spMkLst>
            <pc:docMk/>
            <pc:sldMk cId="24905883" sldId="406"/>
            <ac:spMk id="4" creationId="{877EBAD3-C2DC-2CCB-8183-FA5ED29E76D1}"/>
          </ac:spMkLst>
        </pc:spChg>
        <pc:spChg chg="del">
          <ac:chgData name="Mina Farmanbar" userId="2a1e0098-5dc4-4049-80c3-9d1d60d2f212" providerId="ADAL" clId="{8E2E1A17-CC07-4288-AC42-6D77DBD7CD8C}" dt="2024-07-02T13:03:39.647" v="1670" actId="478"/>
          <ac:spMkLst>
            <pc:docMk/>
            <pc:sldMk cId="24905883" sldId="406"/>
            <ac:spMk id="5" creationId="{A9114861-B134-DE7F-F384-4BEA3DB9CD0A}"/>
          </ac:spMkLst>
        </pc:spChg>
        <pc:spChg chg="del">
          <ac:chgData name="Mina Farmanbar" userId="2a1e0098-5dc4-4049-80c3-9d1d60d2f212" providerId="ADAL" clId="{8E2E1A17-CC07-4288-AC42-6D77DBD7CD8C}" dt="2024-06-27T23:02:29.733" v="972" actId="478"/>
          <ac:spMkLst>
            <pc:docMk/>
            <pc:sldMk cId="24905883" sldId="406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8E2E1A17-CC07-4288-AC42-6D77DBD7CD8C}" dt="2024-06-27T23:02:26.356" v="970" actId="478"/>
          <ac:picMkLst>
            <pc:docMk/>
            <pc:sldMk cId="24905883" sldId="406"/>
            <ac:picMk id="2" creationId="{CC082532-5281-0578-89D8-B43EC4758F68}"/>
          </ac:picMkLst>
        </pc:picChg>
        <pc:picChg chg="del mod ord">
          <ac:chgData name="Mina Farmanbar" userId="2a1e0098-5dc4-4049-80c3-9d1d60d2f212" providerId="ADAL" clId="{8E2E1A17-CC07-4288-AC42-6D77DBD7CD8C}" dt="2024-06-27T23:02:28.843" v="971" actId="478"/>
          <ac:picMkLst>
            <pc:docMk/>
            <pc:sldMk cId="24905883" sldId="406"/>
            <ac:picMk id="7" creationId="{6120702F-83AF-A174-F6CA-0B94DA81EA97}"/>
          </ac:picMkLst>
        </pc:picChg>
        <pc:picChg chg="add mod">
          <ac:chgData name="Mina Farmanbar" userId="2a1e0098-5dc4-4049-80c3-9d1d60d2f212" providerId="ADAL" clId="{8E2E1A17-CC07-4288-AC42-6D77DBD7CD8C}" dt="2024-07-02T13:11:11.551" v="2003" actId="962"/>
          <ac:picMkLst>
            <pc:docMk/>
            <pc:sldMk cId="24905883" sldId="406"/>
            <ac:picMk id="9" creationId="{A771C0C2-3D4D-66D1-CD36-D61C031DB51B}"/>
          </ac:picMkLst>
        </pc:picChg>
      </pc:sldChg>
      <pc:sldChg chg="addSp delSp modSp new mod modNotesTx">
        <pc:chgData name="Mina Farmanbar" userId="2a1e0098-5dc4-4049-80c3-9d1d60d2f212" providerId="ADAL" clId="{8E2E1A17-CC07-4288-AC42-6D77DBD7CD8C}" dt="2024-07-19T11:07:54.647" v="2093" actId="113"/>
        <pc:sldMkLst>
          <pc:docMk/>
          <pc:sldMk cId="2902977596" sldId="407"/>
        </pc:sldMkLst>
        <pc:spChg chg="mod">
          <ac:chgData name="Mina Farmanbar" userId="2a1e0098-5dc4-4049-80c3-9d1d60d2f212" providerId="ADAL" clId="{8E2E1A17-CC07-4288-AC42-6D77DBD7CD8C}" dt="2024-07-19T11:07:54.647" v="2093" actId="113"/>
          <ac:spMkLst>
            <pc:docMk/>
            <pc:sldMk cId="2902977596" sldId="407"/>
            <ac:spMk id="2" creationId="{EFFDD5CB-E291-E9BB-A5AC-4856D4307B15}"/>
          </ac:spMkLst>
        </pc:spChg>
        <pc:picChg chg="add del mod">
          <ac:chgData name="Mina Farmanbar" userId="2a1e0098-5dc4-4049-80c3-9d1d60d2f212" providerId="ADAL" clId="{8E2E1A17-CC07-4288-AC42-6D77DBD7CD8C}" dt="2024-06-27T23:06:18.312" v="977" actId="478"/>
          <ac:picMkLst>
            <pc:docMk/>
            <pc:sldMk cId="2902977596" sldId="407"/>
            <ac:picMk id="7" creationId="{2CE6961F-0171-21DD-AB70-DB630703A136}"/>
          </ac:picMkLst>
        </pc:picChg>
        <pc:picChg chg="add del mod">
          <ac:chgData name="Mina Farmanbar" userId="2a1e0098-5dc4-4049-80c3-9d1d60d2f212" providerId="ADAL" clId="{8E2E1A17-CC07-4288-AC42-6D77DBD7CD8C}" dt="2024-06-27T23:06:38.234" v="983" actId="478"/>
          <ac:picMkLst>
            <pc:docMk/>
            <pc:sldMk cId="2902977596" sldId="407"/>
            <ac:picMk id="9" creationId="{C6EBC7E2-9EFA-28E9-E6ED-4EBFE794A0AC}"/>
          </ac:picMkLst>
        </pc:picChg>
        <pc:picChg chg="add mod">
          <ac:chgData name="Mina Farmanbar" userId="2a1e0098-5dc4-4049-80c3-9d1d60d2f212" providerId="ADAL" clId="{8E2E1A17-CC07-4288-AC42-6D77DBD7CD8C}" dt="2024-07-02T13:10:29.900" v="1943" actId="962"/>
          <ac:picMkLst>
            <pc:docMk/>
            <pc:sldMk cId="2902977596" sldId="407"/>
            <ac:picMk id="11" creationId="{9E320712-4544-27C2-86AD-8ADA2E65A71B}"/>
          </ac:picMkLst>
        </pc:picChg>
      </pc:sldChg>
      <pc:sldChg chg="addSp delSp modSp add mod modNotesTx">
        <pc:chgData name="Mina Farmanbar" userId="2a1e0098-5dc4-4049-80c3-9d1d60d2f212" providerId="ADAL" clId="{8E2E1A17-CC07-4288-AC42-6D77DBD7CD8C}" dt="2024-07-19T11:07:58.993" v="2094" actId="113"/>
        <pc:sldMkLst>
          <pc:docMk/>
          <pc:sldMk cId="1677184360" sldId="408"/>
        </pc:sldMkLst>
        <pc:spChg chg="mod">
          <ac:chgData name="Mina Farmanbar" userId="2a1e0098-5dc4-4049-80c3-9d1d60d2f212" providerId="ADAL" clId="{8E2E1A17-CC07-4288-AC42-6D77DBD7CD8C}" dt="2024-07-19T11:07:58.993" v="2094" actId="113"/>
          <ac:spMkLst>
            <pc:docMk/>
            <pc:sldMk cId="1677184360" sldId="408"/>
            <ac:spMk id="2" creationId="{EFFDD5CB-E291-E9BB-A5AC-4856D4307B15}"/>
          </ac:spMkLst>
        </pc:spChg>
        <pc:picChg chg="del">
          <ac:chgData name="Mina Farmanbar" userId="2a1e0098-5dc4-4049-80c3-9d1d60d2f212" providerId="ADAL" clId="{8E2E1A17-CC07-4288-AC42-6D77DBD7CD8C}" dt="2024-06-27T05:12:56.626" v="405" actId="478"/>
          <ac:picMkLst>
            <pc:docMk/>
            <pc:sldMk cId="1677184360" sldId="408"/>
            <ac:picMk id="7" creationId="{2CE6961F-0171-21DD-AB70-DB630703A136}"/>
          </ac:picMkLst>
        </pc:picChg>
        <pc:picChg chg="add del mod">
          <ac:chgData name="Mina Farmanbar" userId="2a1e0098-5dc4-4049-80c3-9d1d60d2f212" providerId="ADAL" clId="{8E2E1A17-CC07-4288-AC42-6D77DBD7CD8C}" dt="2024-06-27T23:07:47.817" v="985" actId="478"/>
          <ac:picMkLst>
            <pc:docMk/>
            <pc:sldMk cId="1677184360" sldId="408"/>
            <ac:picMk id="8" creationId="{B9B948CD-0657-53B4-679B-635F1C605F64}"/>
          </ac:picMkLst>
        </pc:picChg>
        <pc:picChg chg="del">
          <ac:chgData name="Mina Farmanbar" userId="2a1e0098-5dc4-4049-80c3-9d1d60d2f212" providerId="ADAL" clId="{8E2E1A17-CC07-4288-AC42-6D77DBD7CD8C}" dt="2024-06-27T23:07:48.633" v="986" actId="478"/>
          <ac:picMkLst>
            <pc:docMk/>
            <pc:sldMk cId="1677184360" sldId="408"/>
            <ac:picMk id="9" creationId="{C6EBC7E2-9EFA-28E9-E6ED-4EBFE794A0AC}"/>
          </ac:picMkLst>
        </pc:picChg>
        <pc:picChg chg="add mod">
          <ac:chgData name="Mina Farmanbar" userId="2a1e0098-5dc4-4049-80c3-9d1d60d2f212" providerId="ADAL" clId="{8E2E1A17-CC07-4288-AC42-6D77DBD7CD8C}" dt="2024-07-02T13:10:19.907" v="1919" actId="962"/>
          <ac:picMkLst>
            <pc:docMk/>
            <pc:sldMk cId="1677184360" sldId="408"/>
            <ac:picMk id="11" creationId="{E83530DC-5481-D8A0-BB00-96C04941B1EE}"/>
          </ac:picMkLst>
        </pc:picChg>
      </pc:sldChg>
      <pc:sldChg chg="addSp delSp modSp new mod">
        <pc:chgData name="Mina Farmanbar" userId="2a1e0098-5dc4-4049-80c3-9d1d60d2f212" providerId="ADAL" clId="{8E2E1A17-CC07-4288-AC42-6D77DBD7CD8C}" dt="2024-07-18T10:35:37.484" v="2072" actId="478"/>
        <pc:sldMkLst>
          <pc:docMk/>
          <pc:sldMk cId="3191937398" sldId="409"/>
        </pc:sldMkLst>
        <pc:spChg chg="del">
          <ac:chgData name="Mina Farmanbar" userId="2a1e0098-5dc4-4049-80c3-9d1d60d2f212" providerId="ADAL" clId="{8E2E1A17-CC07-4288-AC42-6D77DBD7CD8C}" dt="2024-07-02T13:03:24.013" v="1666"/>
          <ac:spMkLst>
            <pc:docMk/>
            <pc:sldMk cId="3191937398" sldId="409"/>
            <ac:spMk id="2" creationId="{80A3D6A8-79F4-8840-7E36-D46B5564047B}"/>
          </ac:spMkLst>
        </pc:spChg>
        <pc:spChg chg="mod">
          <ac:chgData name="Mina Farmanbar" userId="2a1e0098-5dc4-4049-80c3-9d1d60d2f212" providerId="ADAL" clId="{8E2E1A17-CC07-4288-AC42-6D77DBD7CD8C}" dt="2024-06-28T16:19:47.942" v="1632" actId="207"/>
          <ac:spMkLst>
            <pc:docMk/>
            <pc:sldMk cId="3191937398" sldId="409"/>
            <ac:spMk id="3" creationId="{E1985D71-F0DE-1741-C9E2-5E4DFE412482}"/>
          </ac:spMkLst>
        </pc:spChg>
        <pc:spChg chg="del">
          <ac:chgData name="Mina Farmanbar" userId="2a1e0098-5dc4-4049-80c3-9d1d60d2f212" providerId="ADAL" clId="{8E2E1A17-CC07-4288-AC42-6D77DBD7CD8C}" dt="2024-07-18T10:35:37.484" v="2072" actId="478"/>
          <ac:spMkLst>
            <pc:docMk/>
            <pc:sldMk cId="3191937398" sldId="409"/>
            <ac:spMk id="4" creationId="{0DF1AAC2-AF9E-8730-34D2-7B6DA1FB9204}"/>
          </ac:spMkLst>
        </pc:spChg>
        <pc:spChg chg="add mod">
          <ac:chgData name="Mina Farmanbar" userId="2a1e0098-5dc4-4049-80c3-9d1d60d2f212" providerId="ADAL" clId="{8E2E1A17-CC07-4288-AC42-6D77DBD7CD8C}" dt="2024-07-02T13:03:26.058" v="1667" actId="1076"/>
          <ac:spMkLst>
            <pc:docMk/>
            <pc:sldMk cId="3191937398" sldId="409"/>
            <ac:spMk id="6" creationId="{7D05299A-A748-C2D7-1AE9-5DB0AC0D999C}"/>
          </ac:spMkLst>
        </pc:spChg>
      </pc:sldChg>
      <pc:sldChg chg="addSp delSp modSp add mod modNotesTx">
        <pc:chgData name="Mina Farmanbar" userId="2a1e0098-5dc4-4049-80c3-9d1d60d2f212" providerId="ADAL" clId="{8E2E1A17-CC07-4288-AC42-6D77DBD7CD8C}" dt="2024-07-18T10:37:10.942" v="2076" actId="20577"/>
        <pc:sldMkLst>
          <pc:docMk/>
          <pc:sldMk cId="3726263711" sldId="410"/>
        </pc:sldMkLst>
        <pc:spChg chg="del">
          <ac:chgData name="Mina Farmanbar" userId="2a1e0098-5dc4-4049-80c3-9d1d60d2f212" providerId="ADAL" clId="{8E2E1A17-CC07-4288-AC42-6D77DBD7CD8C}" dt="2024-07-02T13:03:29.511" v="1668"/>
          <ac:spMkLst>
            <pc:docMk/>
            <pc:sldMk cId="3726263711" sldId="410"/>
            <ac:spMk id="2" creationId="{80A3D6A8-79F4-8840-7E36-D46B5564047B}"/>
          </ac:spMkLst>
        </pc:spChg>
        <pc:spChg chg="add mod">
          <ac:chgData name="Mina Farmanbar" userId="2a1e0098-5dc4-4049-80c3-9d1d60d2f212" providerId="ADAL" clId="{8E2E1A17-CC07-4288-AC42-6D77DBD7CD8C}" dt="2024-07-02T13:03:31.987" v="1669" actId="1076"/>
          <ac:spMkLst>
            <pc:docMk/>
            <pc:sldMk cId="3726263711" sldId="410"/>
            <ac:spMk id="3" creationId="{46C75076-7850-217D-10FB-C0A5A22E0C82}"/>
          </ac:spMkLst>
        </pc:spChg>
        <pc:spChg chg="del mod">
          <ac:chgData name="Mina Farmanbar" userId="2a1e0098-5dc4-4049-80c3-9d1d60d2f212" providerId="ADAL" clId="{8E2E1A17-CC07-4288-AC42-6D77DBD7CD8C}" dt="2024-06-27T05:46:52.919" v="442" actId="22"/>
          <ac:spMkLst>
            <pc:docMk/>
            <pc:sldMk cId="3726263711" sldId="410"/>
            <ac:spMk id="3" creationId="{E1985D71-F0DE-1741-C9E2-5E4DFE412482}"/>
          </ac:spMkLst>
        </pc:spChg>
        <pc:spChg chg="del">
          <ac:chgData name="Mina Farmanbar" userId="2a1e0098-5dc4-4049-80c3-9d1d60d2f212" providerId="ADAL" clId="{8E2E1A17-CC07-4288-AC42-6D77DBD7CD8C}" dt="2024-06-27T05:46:50.894" v="441" actId="478"/>
          <ac:spMkLst>
            <pc:docMk/>
            <pc:sldMk cId="3726263711" sldId="410"/>
            <ac:spMk id="4" creationId="{0DF1AAC2-AF9E-8730-34D2-7B6DA1FB9204}"/>
          </ac:spMkLst>
        </pc:spChg>
        <pc:spChg chg="add mod">
          <ac:chgData name="Mina Farmanbar" userId="2a1e0098-5dc4-4049-80c3-9d1d60d2f212" providerId="ADAL" clId="{8E2E1A17-CC07-4288-AC42-6D77DBD7CD8C}" dt="2024-06-28T16:19:55.858" v="1633" actId="12"/>
          <ac:spMkLst>
            <pc:docMk/>
            <pc:sldMk cId="3726263711" sldId="410"/>
            <ac:spMk id="10" creationId="{1541CF98-B2BD-C1A2-5D2F-B490710E1C2E}"/>
          </ac:spMkLst>
        </pc:spChg>
        <pc:spChg chg="add del mod">
          <ac:chgData name="Mina Farmanbar" userId="2a1e0098-5dc4-4049-80c3-9d1d60d2f212" providerId="ADAL" clId="{8E2E1A17-CC07-4288-AC42-6D77DBD7CD8C}" dt="2024-06-27T23:10:56.641" v="1046" actId="478"/>
          <ac:spMkLst>
            <pc:docMk/>
            <pc:sldMk cId="3726263711" sldId="410"/>
            <ac:spMk id="12" creationId="{35E0D14F-56FD-2686-9BD2-85DA77F7BD9F}"/>
          </ac:spMkLst>
        </pc:spChg>
        <pc:picChg chg="add del mod ord">
          <ac:chgData name="Mina Farmanbar" userId="2a1e0098-5dc4-4049-80c3-9d1d60d2f212" providerId="ADAL" clId="{8E2E1A17-CC07-4288-AC42-6D77DBD7CD8C}" dt="2024-06-27T23:10:52.772" v="1045" actId="478"/>
          <ac:picMkLst>
            <pc:docMk/>
            <pc:sldMk cId="3726263711" sldId="410"/>
            <ac:picMk id="7" creationId="{6DC87B97-731C-0E85-4283-0737ED5E4B52}"/>
          </ac:picMkLst>
        </pc:picChg>
        <pc:picChg chg="add mod">
          <ac:chgData name="Mina Farmanbar" userId="2a1e0098-5dc4-4049-80c3-9d1d60d2f212" providerId="ADAL" clId="{8E2E1A17-CC07-4288-AC42-6D77DBD7CD8C}" dt="2024-07-02T13:10:15.135" v="1917" actId="962"/>
          <ac:picMkLst>
            <pc:docMk/>
            <pc:sldMk cId="3726263711" sldId="410"/>
            <ac:picMk id="9" creationId="{27A62596-6692-0F46-46E9-E030D4F47F1B}"/>
          </ac:picMkLst>
        </pc:picChg>
      </pc:sldChg>
      <pc:sldChg chg="delSp modSp add mod ord">
        <pc:chgData name="Mina Farmanbar" userId="2a1e0098-5dc4-4049-80c3-9d1d60d2f212" providerId="ADAL" clId="{8E2E1A17-CC07-4288-AC42-6D77DBD7CD8C}" dt="2024-07-19T11:09:04.005" v="2095" actId="113"/>
        <pc:sldMkLst>
          <pc:docMk/>
          <pc:sldMk cId="1629294509" sldId="411"/>
        </pc:sldMkLst>
        <pc:spChg chg="mod">
          <ac:chgData name="Mina Farmanbar" userId="2a1e0098-5dc4-4049-80c3-9d1d60d2f212" providerId="ADAL" clId="{8E2E1A17-CC07-4288-AC42-6D77DBD7CD8C}" dt="2024-07-19T11:09:04.005" v="2095" actId="113"/>
          <ac:spMkLst>
            <pc:docMk/>
            <pc:sldMk cId="1629294509" sldId="411"/>
            <ac:spMk id="2" creationId="{80A3D6A8-79F4-8840-7E36-D46B5564047B}"/>
          </ac:spMkLst>
        </pc:spChg>
        <pc:spChg chg="mod">
          <ac:chgData name="Mina Farmanbar" userId="2a1e0098-5dc4-4049-80c3-9d1d60d2f212" providerId="ADAL" clId="{8E2E1A17-CC07-4288-AC42-6D77DBD7CD8C}" dt="2024-06-27T05:49:10.237" v="470" actId="14100"/>
          <ac:spMkLst>
            <pc:docMk/>
            <pc:sldMk cId="1629294509" sldId="411"/>
            <ac:spMk id="3" creationId="{E1985D71-F0DE-1741-C9E2-5E4DFE412482}"/>
          </ac:spMkLst>
        </pc:spChg>
        <pc:spChg chg="del">
          <ac:chgData name="Mina Farmanbar" userId="2a1e0098-5dc4-4049-80c3-9d1d60d2f212" providerId="ADAL" clId="{8E2E1A17-CC07-4288-AC42-6D77DBD7CD8C}" dt="2024-06-27T05:48:56.015" v="462" actId="478"/>
          <ac:spMkLst>
            <pc:docMk/>
            <pc:sldMk cId="1629294509" sldId="411"/>
            <ac:spMk id="4" creationId="{0DF1AAC2-AF9E-8730-34D2-7B6DA1FB9204}"/>
          </ac:spMkLst>
        </pc:spChg>
      </pc:sldChg>
      <pc:sldChg chg="modSp add mod">
        <pc:chgData name="Mina Farmanbar" userId="2a1e0098-5dc4-4049-80c3-9d1d60d2f212" providerId="ADAL" clId="{8E2E1A17-CC07-4288-AC42-6D77DBD7CD8C}" dt="2024-07-18T10:38:20.466" v="2078" actId="14100"/>
        <pc:sldMkLst>
          <pc:docMk/>
          <pc:sldMk cId="2714551353" sldId="412"/>
        </pc:sldMkLst>
        <pc:spChg chg="mod">
          <ac:chgData name="Mina Farmanbar" userId="2a1e0098-5dc4-4049-80c3-9d1d60d2f212" providerId="ADAL" clId="{8E2E1A17-CC07-4288-AC42-6D77DBD7CD8C}" dt="2024-07-18T10:38:18.598" v="2077" actId="1076"/>
          <ac:spMkLst>
            <pc:docMk/>
            <pc:sldMk cId="2714551353" sldId="412"/>
            <ac:spMk id="2" creationId="{80A3D6A8-79F4-8840-7E36-D46B5564047B}"/>
          </ac:spMkLst>
        </pc:spChg>
        <pc:spChg chg="mod">
          <ac:chgData name="Mina Farmanbar" userId="2a1e0098-5dc4-4049-80c3-9d1d60d2f212" providerId="ADAL" clId="{8E2E1A17-CC07-4288-AC42-6D77DBD7CD8C}" dt="2024-07-18T10:38:20.466" v="2078" actId="14100"/>
          <ac:spMkLst>
            <pc:docMk/>
            <pc:sldMk cId="2714551353" sldId="412"/>
            <ac:spMk id="3" creationId="{E1985D71-F0DE-1741-C9E2-5E4DFE412482}"/>
          </ac:spMkLst>
        </pc:spChg>
      </pc:sldChg>
      <pc:sldChg chg="addSp delSp modSp add mod modNotesTx">
        <pc:chgData name="Mina Farmanbar" userId="2a1e0098-5dc4-4049-80c3-9d1d60d2f212" providerId="ADAL" clId="{8E2E1A17-CC07-4288-AC42-6D77DBD7CD8C}" dt="2024-07-19T11:09:08.413" v="2096" actId="113"/>
        <pc:sldMkLst>
          <pc:docMk/>
          <pc:sldMk cId="4273317400" sldId="413"/>
        </pc:sldMkLst>
        <pc:spChg chg="mod">
          <ac:chgData name="Mina Farmanbar" userId="2a1e0098-5dc4-4049-80c3-9d1d60d2f212" providerId="ADAL" clId="{8E2E1A17-CC07-4288-AC42-6D77DBD7CD8C}" dt="2024-07-19T11:09:08.413" v="2096" actId="113"/>
          <ac:spMkLst>
            <pc:docMk/>
            <pc:sldMk cId="4273317400" sldId="413"/>
            <ac:spMk id="2" creationId="{80A3D6A8-79F4-8840-7E36-D46B5564047B}"/>
          </ac:spMkLst>
        </pc:spChg>
        <pc:spChg chg="del mod">
          <ac:chgData name="Mina Farmanbar" userId="2a1e0098-5dc4-4049-80c3-9d1d60d2f212" providerId="ADAL" clId="{8E2E1A17-CC07-4288-AC42-6D77DBD7CD8C}" dt="2024-06-27T05:51:53.464" v="533" actId="22"/>
          <ac:spMkLst>
            <pc:docMk/>
            <pc:sldMk cId="4273317400" sldId="413"/>
            <ac:spMk id="3" creationId="{E1985D71-F0DE-1741-C9E2-5E4DFE412482}"/>
          </ac:spMkLst>
        </pc:spChg>
        <pc:spChg chg="add mod">
          <ac:chgData name="Mina Farmanbar" userId="2a1e0098-5dc4-4049-80c3-9d1d60d2f212" providerId="ADAL" clId="{8E2E1A17-CC07-4288-AC42-6D77DBD7CD8C}" dt="2024-06-27T05:57:31.005" v="624" actId="404"/>
          <ac:spMkLst>
            <pc:docMk/>
            <pc:sldMk cId="4273317400" sldId="413"/>
            <ac:spMk id="7" creationId="{F135DD74-01E4-CDE3-87F9-850FAF17D4FD}"/>
          </ac:spMkLst>
        </pc:spChg>
        <pc:spChg chg="add mod">
          <ac:chgData name="Mina Farmanbar" userId="2a1e0098-5dc4-4049-80c3-9d1d60d2f212" providerId="ADAL" clId="{8E2E1A17-CC07-4288-AC42-6D77DBD7CD8C}" dt="2024-06-28T16:20:21.545" v="1636" actId="207"/>
          <ac:spMkLst>
            <pc:docMk/>
            <pc:sldMk cId="4273317400" sldId="413"/>
            <ac:spMk id="9" creationId="{B4E86665-1854-C488-DDAD-EBAE035E616B}"/>
          </ac:spMkLst>
        </pc:spChg>
        <pc:spChg chg="add del mod">
          <ac:chgData name="Mina Farmanbar" userId="2a1e0098-5dc4-4049-80c3-9d1d60d2f212" providerId="ADAL" clId="{8E2E1A17-CC07-4288-AC42-6D77DBD7CD8C}" dt="2024-06-27T23:18:44.803" v="1057" actId="478"/>
          <ac:spMkLst>
            <pc:docMk/>
            <pc:sldMk cId="4273317400" sldId="413"/>
            <ac:spMk id="11" creationId="{4F4990A5-960A-1807-835D-6F63A113F14E}"/>
          </ac:spMkLst>
        </pc:spChg>
        <pc:picChg chg="add del mod ord">
          <ac:chgData name="Mina Farmanbar" userId="2a1e0098-5dc4-4049-80c3-9d1d60d2f212" providerId="ADAL" clId="{8E2E1A17-CC07-4288-AC42-6D77DBD7CD8C}" dt="2024-06-27T23:18:37.033" v="1054" actId="478"/>
          <ac:picMkLst>
            <pc:docMk/>
            <pc:sldMk cId="4273317400" sldId="413"/>
            <ac:picMk id="6" creationId="{C3F98290-1727-C23F-4F84-AF53F5B905CC}"/>
          </ac:picMkLst>
        </pc:picChg>
        <pc:picChg chg="add mod">
          <ac:chgData name="Mina Farmanbar" userId="2a1e0098-5dc4-4049-80c3-9d1d60d2f212" providerId="ADAL" clId="{8E2E1A17-CC07-4288-AC42-6D77DBD7CD8C}" dt="2024-07-02T13:09:52.492" v="1915" actId="962"/>
          <ac:picMkLst>
            <pc:docMk/>
            <pc:sldMk cId="4273317400" sldId="413"/>
            <ac:picMk id="13" creationId="{DF560CC1-92BF-110A-72C9-6989AFD5E736}"/>
          </ac:picMkLst>
        </pc:picChg>
      </pc:sldChg>
      <pc:sldChg chg="addSp delSp modSp add mod">
        <pc:chgData name="Mina Farmanbar" userId="2a1e0098-5dc4-4049-80c3-9d1d60d2f212" providerId="ADAL" clId="{8E2E1A17-CC07-4288-AC42-6D77DBD7CD8C}" dt="2024-07-02T13:09:25.487" v="1909" actId="962"/>
        <pc:sldMkLst>
          <pc:docMk/>
          <pc:sldMk cId="2445628765" sldId="414"/>
        </pc:sldMkLst>
        <pc:spChg chg="mod">
          <ac:chgData name="Mina Farmanbar" userId="2a1e0098-5dc4-4049-80c3-9d1d60d2f212" providerId="ADAL" clId="{8E2E1A17-CC07-4288-AC42-6D77DBD7CD8C}" dt="2024-06-27T22:59:19.951" v="964" actId="108"/>
          <ac:spMkLst>
            <pc:docMk/>
            <pc:sldMk cId="2445628765" sldId="414"/>
            <ac:spMk id="2" creationId="{80A3D6A8-79F4-8840-7E36-D46B5564047B}"/>
          </ac:spMkLst>
        </pc:spChg>
        <pc:spChg chg="add del mod">
          <ac:chgData name="Mina Farmanbar" userId="2a1e0098-5dc4-4049-80c3-9d1d60d2f212" providerId="ADAL" clId="{8E2E1A17-CC07-4288-AC42-6D77DBD7CD8C}" dt="2024-06-27T05:57:10.089" v="619" actId="478"/>
          <ac:spMkLst>
            <pc:docMk/>
            <pc:sldMk cId="2445628765" sldId="414"/>
            <ac:spMk id="4" creationId="{54185D1A-3B6E-6C3B-9627-4852F5C3E8C1}"/>
          </ac:spMkLst>
        </pc:spChg>
        <pc:spChg chg="mod">
          <ac:chgData name="Mina Farmanbar" userId="2a1e0098-5dc4-4049-80c3-9d1d60d2f212" providerId="ADAL" clId="{8E2E1A17-CC07-4288-AC42-6D77DBD7CD8C}" dt="2024-06-27T05:57:25.167" v="623" actId="12"/>
          <ac:spMkLst>
            <pc:docMk/>
            <pc:sldMk cId="2445628765" sldId="414"/>
            <ac:spMk id="7" creationId="{F135DD74-01E4-CDE3-87F9-850FAF17D4FD}"/>
          </ac:spMkLst>
        </pc:spChg>
        <pc:spChg chg="del">
          <ac:chgData name="Mina Farmanbar" userId="2a1e0098-5dc4-4049-80c3-9d1d60d2f212" providerId="ADAL" clId="{8E2E1A17-CC07-4288-AC42-6D77DBD7CD8C}" dt="2024-06-27T05:57:07.234" v="618" actId="478"/>
          <ac:spMkLst>
            <pc:docMk/>
            <pc:sldMk cId="2445628765" sldId="414"/>
            <ac:spMk id="9" creationId="{B4E86665-1854-C488-DDAD-EBAE035E616B}"/>
          </ac:spMkLst>
        </pc:spChg>
        <pc:picChg chg="del">
          <ac:chgData name="Mina Farmanbar" userId="2a1e0098-5dc4-4049-80c3-9d1d60d2f212" providerId="ADAL" clId="{8E2E1A17-CC07-4288-AC42-6D77DBD7CD8C}" dt="2024-06-27T05:56:09.143" v="608" actId="478"/>
          <ac:picMkLst>
            <pc:docMk/>
            <pc:sldMk cId="2445628765" sldId="414"/>
            <ac:picMk id="6" creationId="{C3F98290-1727-C23F-4F84-AF53F5B905CC}"/>
          </ac:picMkLst>
        </pc:picChg>
        <pc:picChg chg="add del mod">
          <ac:chgData name="Mina Farmanbar" userId="2a1e0098-5dc4-4049-80c3-9d1d60d2f212" providerId="ADAL" clId="{8E2E1A17-CC07-4288-AC42-6D77DBD7CD8C}" dt="2024-06-27T23:21:49.938" v="1059" actId="478"/>
          <ac:picMkLst>
            <pc:docMk/>
            <pc:sldMk cId="2445628765" sldId="414"/>
            <ac:picMk id="10" creationId="{849A5738-94C4-D0CD-3939-D33F48F5A1A9}"/>
          </ac:picMkLst>
        </pc:picChg>
        <pc:picChg chg="add mod">
          <ac:chgData name="Mina Farmanbar" userId="2a1e0098-5dc4-4049-80c3-9d1d60d2f212" providerId="ADAL" clId="{8E2E1A17-CC07-4288-AC42-6D77DBD7CD8C}" dt="2024-07-02T13:09:25.487" v="1909" actId="962"/>
          <ac:picMkLst>
            <pc:docMk/>
            <pc:sldMk cId="2445628765" sldId="414"/>
            <ac:picMk id="12" creationId="{7F874E4A-E926-FE0A-1A68-7B904B22B7C3}"/>
          </ac:picMkLst>
        </pc:picChg>
      </pc:sldChg>
      <pc:sldChg chg="modSp new mod">
        <pc:chgData name="Mina Farmanbar" userId="2a1e0098-5dc4-4049-80c3-9d1d60d2f212" providerId="ADAL" clId="{8E2E1A17-CC07-4288-AC42-6D77DBD7CD8C}" dt="2024-07-19T11:09:12.034" v="2097" actId="113"/>
        <pc:sldMkLst>
          <pc:docMk/>
          <pc:sldMk cId="3121939206" sldId="415"/>
        </pc:sldMkLst>
        <pc:spChg chg="mod">
          <ac:chgData name="Mina Farmanbar" userId="2a1e0098-5dc4-4049-80c3-9d1d60d2f212" providerId="ADAL" clId="{8E2E1A17-CC07-4288-AC42-6D77DBD7CD8C}" dt="2024-07-19T11:09:12.034" v="2097" actId="113"/>
          <ac:spMkLst>
            <pc:docMk/>
            <pc:sldMk cId="3121939206" sldId="415"/>
            <ac:spMk id="2" creationId="{7F05C78F-E558-6F46-ACA3-0E0A246FEBC8}"/>
          </ac:spMkLst>
        </pc:spChg>
        <pc:spChg chg="mod">
          <ac:chgData name="Mina Farmanbar" userId="2a1e0098-5dc4-4049-80c3-9d1d60d2f212" providerId="ADAL" clId="{8E2E1A17-CC07-4288-AC42-6D77DBD7CD8C}" dt="2024-06-27T06:01:56.867" v="684" actId="14100"/>
          <ac:spMkLst>
            <pc:docMk/>
            <pc:sldMk cId="3121939206" sldId="415"/>
            <ac:spMk id="3" creationId="{4C6C479F-1BCD-6B5E-8CF3-DF25E4A9814B}"/>
          </ac:spMkLst>
        </pc:spChg>
        <pc:spChg chg="mod">
          <ac:chgData name="Mina Farmanbar" userId="2a1e0098-5dc4-4049-80c3-9d1d60d2f212" providerId="ADAL" clId="{8E2E1A17-CC07-4288-AC42-6D77DBD7CD8C}" dt="2024-06-27T06:05:36.073" v="743" actId="20577"/>
          <ac:spMkLst>
            <pc:docMk/>
            <pc:sldMk cId="3121939206" sldId="415"/>
            <ac:spMk id="4" creationId="{7D3E9CF8-6DC3-EDE0-5040-50ADAF6A21E1}"/>
          </ac:spMkLst>
        </pc:spChg>
      </pc:sldChg>
      <pc:sldChg chg="addSp modSp new mod modNotesTx">
        <pc:chgData name="Mina Farmanbar" userId="2a1e0098-5dc4-4049-80c3-9d1d60d2f212" providerId="ADAL" clId="{8E2E1A17-CC07-4288-AC42-6D77DBD7CD8C}" dt="2024-07-19T11:09:16.566" v="2098" actId="113"/>
        <pc:sldMkLst>
          <pc:docMk/>
          <pc:sldMk cId="648110244" sldId="416"/>
        </pc:sldMkLst>
        <pc:spChg chg="mod">
          <ac:chgData name="Mina Farmanbar" userId="2a1e0098-5dc4-4049-80c3-9d1d60d2f212" providerId="ADAL" clId="{8E2E1A17-CC07-4288-AC42-6D77DBD7CD8C}" dt="2024-07-19T11:09:16.566" v="2098" actId="113"/>
          <ac:spMkLst>
            <pc:docMk/>
            <pc:sldMk cId="648110244" sldId="416"/>
            <ac:spMk id="2" creationId="{8EB54FF2-5EEB-4FA3-2AB9-B7D515B702E9}"/>
          </ac:spMkLst>
        </pc:spChg>
        <pc:spChg chg="mod">
          <ac:chgData name="Mina Farmanbar" userId="2a1e0098-5dc4-4049-80c3-9d1d60d2f212" providerId="ADAL" clId="{8E2E1A17-CC07-4288-AC42-6D77DBD7CD8C}" dt="2024-06-27T23:37:48.904" v="1150" actId="20577"/>
          <ac:spMkLst>
            <pc:docMk/>
            <pc:sldMk cId="648110244" sldId="416"/>
            <ac:spMk id="3" creationId="{37A52222-4BD8-AE49-7E4B-A3C5AFD2AFEE}"/>
          </ac:spMkLst>
        </pc:spChg>
        <pc:spChg chg="add mod">
          <ac:chgData name="Mina Farmanbar" userId="2a1e0098-5dc4-4049-80c3-9d1d60d2f212" providerId="ADAL" clId="{8E2E1A17-CC07-4288-AC42-6D77DBD7CD8C}" dt="2024-06-27T06:12:11.052" v="837"/>
          <ac:spMkLst>
            <pc:docMk/>
            <pc:sldMk cId="648110244" sldId="416"/>
            <ac:spMk id="7" creationId="{17588F87-E77D-EAAA-53D4-D2BDAF9E1CB6}"/>
          </ac:spMkLst>
        </pc:spChg>
        <pc:spChg chg="add mod">
          <ac:chgData name="Mina Farmanbar" userId="2a1e0098-5dc4-4049-80c3-9d1d60d2f212" providerId="ADAL" clId="{8E2E1A17-CC07-4288-AC42-6D77DBD7CD8C}" dt="2024-07-02T13:04:30.709" v="1685" actId="962"/>
          <ac:spMkLst>
            <pc:docMk/>
            <pc:sldMk cId="648110244" sldId="416"/>
            <ac:spMk id="8" creationId="{E3AE46B3-99D7-EAFE-E979-A0B2BE906BC1}"/>
          </ac:spMkLst>
        </pc:spChg>
        <pc:picChg chg="add mod">
          <ac:chgData name="Mina Farmanbar" userId="2a1e0098-5dc4-4049-80c3-9d1d60d2f212" providerId="ADAL" clId="{8E2E1A17-CC07-4288-AC42-6D77DBD7CD8C}" dt="2024-06-27T23:42:43.164" v="1163" actId="1076"/>
          <ac:picMkLst>
            <pc:docMk/>
            <pc:sldMk cId="648110244" sldId="416"/>
            <ac:picMk id="6" creationId="{2792039A-FD7B-509E-5A6D-58F6B4108B9E}"/>
          </ac:picMkLst>
        </pc:picChg>
      </pc:sldChg>
      <pc:sldChg chg="addSp delSp modSp add mod modNotesTx">
        <pc:chgData name="Mina Farmanbar" userId="2a1e0098-5dc4-4049-80c3-9d1d60d2f212" providerId="ADAL" clId="{8E2E1A17-CC07-4288-AC42-6D77DBD7CD8C}" dt="2024-07-19T11:09:21.312" v="2099" actId="113"/>
        <pc:sldMkLst>
          <pc:docMk/>
          <pc:sldMk cId="3905643975" sldId="417"/>
        </pc:sldMkLst>
        <pc:spChg chg="mod">
          <ac:chgData name="Mina Farmanbar" userId="2a1e0098-5dc4-4049-80c3-9d1d60d2f212" providerId="ADAL" clId="{8E2E1A17-CC07-4288-AC42-6D77DBD7CD8C}" dt="2024-07-19T11:09:21.312" v="2099" actId="113"/>
          <ac:spMkLst>
            <pc:docMk/>
            <pc:sldMk cId="3905643975" sldId="417"/>
            <ac:spMk id="2" creationId="{8EB54FF2-5EEB-4FA3-2AB9-B7D515B702E9}"/>
          </ac:spMkLst>
        </pc:spChg>
        <pc:spChg chg="del">
          <ac:chgData name="Mina Farmanbar" userId="2a1e0098-5dc4-4049-80c3-9d1d60d2f212" providerId="ADAL" clId="{8E2E1A17-CC07-4288-AC42-6D77DBD7CD8C}" dt="2024-06-27T06:46:54.700" v="854" actId="478"/>
          <ac:spMkLst>
            <pc:docMk/>
            <pc:sldMk cId="3905643975" sldId="417"/>
            <ac:spMk id="3" creationId="{37A52222-4BD8-AE49-7E4B-A3C5AFD2AFEE}"/>
          </ac:spMkLst>
        </pc:spChg>
        <pc:spChg chg="del">
          <ac:chgData name="Mina Farmanbar" userId="2a1e0098-5dc4-4049-80c3-9d1d60d2f212" providerId="ADAL" clId="{8E2E1A17-CC07-4288-AC42-6D77DBD7CD8C}" dt="2024-06-27T06:46:43.294" v="850" actId="22"/>
          <ac:spMkLst>
            <pc:docMk/>
            <pc:sldMk cId="3905643975" sldId="417"/>
            <ac:spMk id="4" creationId="{0B7DB8EB-DCF2-1A95-D517-FE631ECD3B0A}"/>
          </ac:spMkLst>
        </pc:spChg>
        <pc:spChg chg="add del mod">
          <ac:chgData name="Mina Farmanbar" userId="2a1e0098-5dc4-4049-80c3-9d1d60d2f212" providerId="ADAL" clId="{8E2E1A17-CC07-4288-AC42-6D77DBD7CD8C}" dt="2024-06-27T23:38:47.303" v="1151" actId="478"/>
          <ac:spMkLst>
            <pc:docMk/>
            <pc:sldMk cId="3905643975" sldId="417"/>
            <ac:spMk id="10" creationId="{386F386B-53EE-8AF4-A66C-78A680A2B226}"/>
          </ac:spMkLst>
        </pc:spChg>
        <pc:spChg chg="add del mod">
          <ac:chgData name="Mina Farmanbar" userId="2a1e0098-5dc4-4049-80c3-9d1d60d2f212" providerId="ADAL" clId="{8E2E1A17-CC07-4288-AC42-6D77DBD7CD8C}" dt="2024-06-27T23:42:06.727" v="1154" actId="478"/>
          <ac:spMkLst>
            <pc:docMk/>
            <pc:sldMk cId="3905643975" sldId="417"/>
            <ac:spMk id="14" creationId="{B68DEA51-7592-F08B-FDBC-03AECBF178DF}"/>
          </ac:spMkLst>
        </pc:spChg>
        <pc:picChg chg="del mod">
          <ac:chgData name="Mina Farmanbar" userId="2a1e0098-5dc4-4049-80c3-9d1d60d2f212" providerId="ADAL" clId="{8E2E1A17-CC07-4288-AC42-6D77DBD7CD8C}" dt="2024-06-27T23:42:03.302" v="1152" actId="478"/>
          <ac:picMkLst>
            <pc:docMk/>
            <pc:sldMk cId="3905643975" sldId="417"/>
            <ac:picMk id="6" creationId="{2792039A-FD7B-509E-5A6D-58F6B4108B9E}"/>
          </ac:picMkLst>
        </pc:picChg>
        <pc:picChg chg="add del mod ord">
          <ac:chgData name="Mina Farmanbar" userId="2a1e0098-5dc4-4049-80c3-9d1d60d2f212" providerId="ADAL" clId="{8E2E1A17-CC07-4288-AC42-6D77DBD7CD8C}" dt="2024-06-27T23:42:03.905" v="1153" actId="478"/>
          <ac:picMkLst>
            <pc:docMk/>
            <pc:sldMk cId="3905643975" sldId="417"/>
            <ac:picMk id="8" creationId="{138A2C15-F135-E556-44C5-9803A1699704}"/>
          </ac:picMkLst>
        </pc:picChg>
        <pc:picChg chg="add del mod">
          <ac:chgData name="Mina Farmanbar" userId="2a1e0098-5dc4-4049-80c3-9d1d60d2f212" providerId="ADAL" clId="{8E2E1A17-CC07-4288-AC42-6D77DBD7CD8C}" dt="2024-06-27T23:52:12.205" v="1226" actId="478"/>
          <ac:picMkLst>
            <pc:docMk/>
            <pc:sldMk cId="3905643975" sldId="417"/>
            <ac:picMk id="16" creationId="{30F768E1-24C3-45F9-6290-08D1031616F5}"/>
          </ac:picMkLst>
        </pc:picChg>
        <pc:picChg chg="add mod">
          <ac:chgData name="Mina Farmanbar" userId="2a1e0098-5dc4-4049-80c3-9d1d60d2f212" providerId="ADAL" clId="{8E2E1A17-CC07-4288-AC42-6D77DBD7CD8C}" dt="2024-07-02T13:11:03.836" v="1995" actId="962"/>
          <ac:picMkLst>
            <pc:docMk/>
            <pc:sldMk cId="3905643975" sldId="417"/>
            <ac:picMk id="18" creationId="{B31324E0-DDC0-9D56-33AA-D719D641BF69}"/>
          </ac:picMkLst>
        </pc:picChg>
      </pc:sldChg>
      <pc:sldChg chg="addSp delSp modSp new mod modNotesTx">
        <pc:chgData name="Mina Farmanbar" userId="2a1e0098-5dc4-4049-80c3-9d1d60d2f212" providerId="ADAL" clId="{8E2E1A17-CC07-4288-AC42-6D77DBD7CD8C}" dt="2024-07-02T13:03:45.254" v="1672" actId="1076"/>
        <pc:sldMkLst>
          <pc:docMk/>
          <pc:sldMk cId="1870766150" sldId="418"/>
        </pc:sldMkLst>
        <pc:spChg chg="del">
          <ac:chgData name="Mina Farmanbar" userId="2a1e0098-5dc4-4049-80c3-9d1d60d2f212" providerId="ADAL" clId="{8E2E1A17-CC07-4288-AC42-6D77DBD7CD8C}" dt="2024-07-02T13:03:43.638" v="1671"/>
          <ac:spMkLst>
            <pc:docMk/>
            <pc:sldMk cId="1870766150" sldId="418"/>
            <ac:spMk id="2" creationId="{EBA015BB-B345-134C-E00E-B6580D208788}"/>
          </ac:spMkLst>
        </pc:spChg>
        <pc:spChg chg="mod">
          <ac:chgData name="Mina Farmanbar" userId="2a1e0098-5dc4-4049-80c3-9d1d60d2f212" providerId="ADAL" clId="{8E2E1A17-CC07-4288-AC42-6D77DBD7CD8C}" dt="2024-06-27T06:48:23.610" v="869" actId="403"/>
          <ac:spMkLst>
            <pc:docMk/>
            <pc:sldMk cId="1870766150" sldId="418"/>
            <ac:spMk id="3" creationId="{3BADBBC3-D8F7-3CD4-AB00-7720D8105D65}"/>
          </ac:spMkLst>
        </pc:spChg>
        <pc:spChg chg="add mod">
          <ac:chgData name="Mina Farmanbar" userId="2a1e0098-5dc4-4049-80c3-9d1d60d2f212" providerId="ADAL" clId="{8E2E1A17-CC07-4288-AC42-6D77DBD7CD8C}" dt="2024-07-02T13:03:45.254" v="1672" actId="1076"/>
          <ac:spMkLst>
            <pc:docMk/>
            <pc:sldMk cId="1870766150" sldId="418"/>
            <ac:spMk id="4" creationId="{2A4BB665-B837-C3C4-C526-E312D5A61555}"/>
          </ac:spMkLst>
        </pc:spChg>
        <pc:spChg chg="del">
          <ac:chgData name="Mina Farmanbar" userId="2a1e0098-5dc4-4049-80c3-9d1d60d2f212" providerId="ADAL" clId="{8E2E1A17-CC07-4288-AC42-6D77DBD7CD8C}" dt="2024-06-27T06:48:15.732" v="867" actId="478"/>
          <ac:spMkLst>
            <pc:docMk/>
            <pc:sldMk cId="1870766150" sldId="418"/>
            <ac:spMk id="4" creationId="{CA7B77A5-6FE4-24CD-D09D-44E281BB86FD}"/>
          </ac:spMkLst>
        </pc:spChg>
      </pc:sldChg>
      <pc:sldChg chg="addSp delSp modSp add mod ord modNotesTx">
        <pc:chgData name="Mina Farmanbar" userId="2a1e0098-5dc4-4049-80c3-9d1d60d2f212" providerId="ADAL" clId="{8E2E1A17-CC07-4288-AC42-6D77DBD7CD8C}" dt="2024-07-19T11:09:58.670" v="2102" actId="1076"/>
        <pc:sldMkLst>
          <pc:docMk/>
          <pc:sldMk cId="2152024134" sldId="419"/>
        </pc:sldMkLst>
        <pc:spChg chg="mod">
          <ac:chgData name="Mina Farmanbar" userId="2a1e0098-5dc4-4049-80c3-9d1d60d2f212" providerId="ADAL" clId="{8E2E1A17-CC07-4288-AC42-6D77DBD7CD8C}" dt="2024-07-19T11:09:58.670" v="2102" actId="1076"/>
          <ac:spMkLst>
            <pc:docMk/>
            <pc:sldMk cId="2152024134" sldId="419"/>
            <ac:spMk id="2" creationId="{8EB54FF2-5EEB-4FA3-2AB9-B7D515B702E9}"/>
          </ac:spMkLst>
        </pc:spChg>
        <pc:spChg chg="add del mod">
          <ac:chgData name="Mina Farmanbar" userId="2a1e0098-5dc4-4049-80c3-9d1d60d2f212" providerId="ADAL" clId="{8E2E1A17-CC07-4288-AC42-6D77DBD7CD8C}" dt="2024-06-27T23:44:40.303" v="1167" actId="478"/>
          <ac:spMkLst>
            <pc:docMk/>
            <pc:sldMk cId="2152024134" sldId="419"/>
            <ac:spMk id="4" creationId="{A3AFE369-E5A5-3A64-2928-0ABC9A14D6FC}"/>
          </ac:spMkLst>
        </pc:spChg>
        <pc:spChg chg="del">
          <ac:chgData name="Mina Farmanbar" userId="2a1e0098-5dc4-4049-80c3-9d1d60d2f212" providerId="ADAL" clId="{8E2E1A17-CC07-4288-AC42-6D77DBD7CD8C}" dt="2024-06-27T23:44:41.678" v="1168" actId="478"/>
          <ac:spMkLst>
            <pc:docMk/>
            <pc:sldMk cId="2152024134" sldId="419"/>
            <ac:spMk id="10" creationId="{386F386B-53EE-8AF4-A66C-78A680A2B226}"/>
          </ac:spMkLst>
        </pc:spChg>
        <pc:picChg chg="del">
          <ac:chgData name="Mina Farmanbar" userId="2a1e0098-5dc4-4049-80c3-9d1d60d2f212" providerId="ADAL" clId="{8E2E1A17-CC07-4288-AC42-6D77DBD7CD8C}" dt="2024-06-27T23:44:37.159" v="1165" actId="478"/>
          <ac:picMkLst>
            <pc:docMk/>
            <pc:sldMk cId="2152024134" sldId="419"/>
            <ac:picMk id="6" creationId="{2792039A-FD7B-509E-5A6D-58F6B4108B9E}"/>
          </ac:picMkLst>
        </pc:picChg>
        <pc:picChg chg="del">
          <ac:chgData name="Mina Farmanbar" userId="2a1e0098-5dc4-4049-80c3-9d1d60d2f212" providerId="ADAL" clId="{8E2E1A17-CC07-4288-AC42-6D77DBD7CD8C}" dt="2024-06-27T06:49:46.799" v="879" actId="478"/>
          <ac:picMkLst>
            <pc:docMk/>
            <pc:sldMk cId="2152024134" sldId="419"/>
            <ac:picMk id="8" creationId="{138A2C15-F135-E556-44C5-9803A1699704}"/>
          </ac:picMkLst>
        </pc:picChg>
        <pc:picChg chg="add del mod">
          <ac:chgData name="Mina Farmanbar" userId="2a1e0098-5dc4-4049-80c3-9d1d60d2f212" providerId="ADAL" clId="{8E2E1A17-CC07-4288-AC42-6D77DBD7CD8C}" dt="2024-06-27T23:44:38.454" v="1166" actId="478"/>
          <ac:picMkLst>
            <pc:docMk/>
            <pc:sldMk cId="2152024134" sldId="419"/>
            <ac:picMk id="9" creationId="{3BE10D64-8C21-6B10-ED44-6F1FAACC4FCA}"/>
          </ac:picMkLst>
        </pc:picChg>
        <pc:picChg chg="add mod">
          <ac:chgData name="Mina Farmanbar" userId="2a1e0098-5dc4-4049-80c3-9d1d60d2f212" providerId="ADAL" clId="{8E2E1A17-CC07-4288-AC42-6D77DBD7CD8C}" dt="2024-07-02T13:10:53.164" v="1971" actId="962"/>
          <ac:picMkLst>
            <pc:docMk/>
            <pc:sldMk cId="2152024134" sldId="419"/>
            <ac:picMk id="12" creationId="{39C7B196-F251-75B2-E64A-8BC44DB7A7FF}"/>
          </ac:picMkLst>
        </pc:picChg>
      </pc:sldChg>
      <pc:sldChg chg="addSp delSp modSp add mod ord">
        <pc:chgData name="Mina Farmanbar" userId="2a1e0098-5dc4-4049-80c3-9d1d60d2f212" providerId="ADAL" clId="{8E2E1A17-CC07-4288-AC42-6D77DBD7CD8C}" dt="2024-07-18T10:58:45.317" v="2083" actId="6549"/>
        <pc:sldMkLst>
          <pc:docMk/>
          <pc:sldMk cId="3773117569" sldId="420"/>
        </pc:sldMkLst>
        <pc:spChg chg="del">
          <ac:chgData name="Mina Farmanbar" userId="2a1e0098-5dc4-4049-80c3-9d1d60d2f212" providerId="ADAL" clId="{8E2E1A17-CC07-4288-AC42-6D77DBD7CD8C}" dt="2024-07-02T13:04:01.812" v="1676"/>
          <ac:spMkLst>
            <pc:docMk/>
            <pc:sldMk cId="3773117569" sldId="420"/>
            <ac:spMk id="2" creationId="{EBA015BB-B345-134C-E00E-B6580D208788}"/>
          </ac:spMkLst>
        </pc:spChg>
        <pc:spChg chg="mod">
          <ac:chgData name="Mina Farmanbar" userId="2a1e0098-5dc4-4049-80c3-9d1d60d2f212" providerId="ADAL" clId="{8E2E1A17-CC07-4288-AC42-6D77DBD7CD8C}" dt="2024-07-18T10:58:45.317" v="2083" actId="6549"/>
          <ac:spMkLst>
            <pc:docMk/>
            <pc:sldMk cId="3773117569" sldId="420"/>
            <ac:spMk id="3" creationId="{3BADBBC3-D8F7-3CD4-AB00-7720D8105D65}"/>
          </ac:spMkLst>
        </pc:spChg>
        <pc:spChg chg="add mod">
          <ac:chgData name="Mina Farmanbar" userId="2a1e0098-5dc4-4049-80c3-9d1d60d2f212" providerId="ADAL" clId="{8E2E1A17-CC07-4288-AC42-6D77DBD7CD8C}" dt="2024-07-02T13:04:04.930" v="1677" actId="1076"/>
          <ac:spMkLst>
            <pc:docMk/>
            <pc:sldMk cId="3773117569" sldId="420"/>
            <ac:spMk id="4" creationId="{DFB03AB5-6C19-9B4E-A58E-A9AC99248802}"/>
          </ac:spMkLst>
        </pc:spChg>
      </pc:sldChg>
      <pc:sldChg chg="addSp delSp modSp add mod ord modNotesTx">
        <pc:chgData name="Mina Farmanbar" userId="2a1e0098-5dc4-4049-80c3-9d1d60d2f212" providerId="ADAL" clId="{8E2E1A17-CC07-4288-AC42-6D77DBD7CD8C}" dt="2024-07-19T11:10:17.087" v="2104" actId="1076"/>
        <pc:sldMkLst>
          <pc:docMk/>
          <pc:sldMk cId="1409902952" sldId="421"/>
        </pc:sldMkLst>
        <pc:spChg chg="mod">
          <ac:chgData name="Mina Farmanbar" userId="2a1e0098-5dc4-4049-80c3-9d1d60d2f212" providerId="ADAL" clId="{8E2E1A17-CC07-4288-AC42-6D77DBD7CD8C}" dt="2024-07-19T11:10:17.087" v="2104" actId="1076"/>
          <ac:spMkLst>
            <pc:docMk/>
            <pc:sldMk cId="1409902952" sldId="421"/>
            <ac:spMk id="2" creationId="{8EB54FF2-5EEB-4FA3-2AB9-B7D515B702E9}"/>
          </ac:spMkLst>
        </pc:spChg>
        <pc:spChg chg="del">
          <ac:chgData name="Mina Farmanbar" userId="2a1e0098-5dc4-4049-80c3-9d1d60d2f212" providerId="ADAL" clId="{8E2E1A17-CC07-4288-AC42-6D77DBD7CD8C}" dt="2024-06-27T06:52:11.683" v="901" actId="478"/>
          <ac:spMkLst>
            <pc:docMk/>
            <pc:sldMk cId="1409902952" sldId="421"/>
            <ac:spMk id="4" creationId="{A3AFE369-E5A5-3A64-2928-0ABC9A14D6FC}"/>
          </ac:spMkLst>
        </pc:spChg>
        <pc:spChg chg="add mod">
          <ac:chgData name="Mina Farmanbar" userId="2a1e0098-5dc4-4049-80c3-9d1d60d2f212" providerId="ADAL" clId="{8E2E1A17-CC07-4288-AC42-6D77DBD7CD8C}" dt="2024-06-27T06:53:53.690" v="920" actId="113"/>
          <ac:spMkLst>
            <pc:docMk/>
            <pc:sldMk cId="1409902952" sldId="421"/>
            <ac:spMk id="8" creationId="{1BB6EE35-B891-3B13-3534-D1A15B9FEFD1}"/>
          </ac:spMkLst>
        </pc:spChg>
        <pc:spChg chg="del">
          <ac:chgData name="Mina Farmanbar" userId="2a1e0098-5dc4-4049-80c3-9d1d60d2f212" providerId="ADAL" clId="{8E2E1A17-CC07-4288-AC42-6D77DBD7CD8C}" dt="2024-06-27T06:52:10.817" v="900" actId="478"/>
          <ac:spMkLst>
            <pc:docMk/>
            <pc:sldMk cId="1409902952" sldId="421"/>
            <ac:spMk id="10" creationId="{386F386B-53EE-8AF4-A66C-78A680A2B226}"/>
          </ac:spMkLst>
        </pc:spChg>
        <pc:picChg chg="add del mod">
          <ac:chgData name="Mina Farmanbar" userId="2a1e0098-5dc4-4049-80c3-9d1d60d2f212" providerId="ADAL" clId="{8E2E1A17-CC07-4288-AC42-6D77DBD7CD8C}" dt="2024-06-27T23:46:04.094" v="1177" actId="478"/>
          <ac:picMkLst>
            <pc:docMk/>
            <pc:sldMk cId="1409902952" sldId="421"/>
            <ac:picMk id="3" creationId="{663573B6-5A06-EE52-9954-6929719E730D}"/>
          </ac:picMkLst>
        </pc:picChg>
        <pc:picChg chg="mod ord">
          <ac:chgData name="Mina Farmanbar" userId="2a1e0098-5dc4-4049-80c3-9d1d60d2f212" providerId="ADAL" clId="{8E2E1A17-CC07-4288-AC42-6D77DBD7CD8C}" dt="2024-06-27T23:54:03.676" v="1238" actId="166"/>
          <ac:picMkLst>
            <pc:docMk/>
            <pc:sldMk cId="1409902952" sldId="421"/>
            <ac:picMk id="6" creationId="{2792039A-FD7B-509E-5A6D-58F6B4108B9E}"/>
          </ac:picMkLst>
        </pc:picChg>
        <pc:picChg chg="del mod">
          <ac:chgData name="Mina Farmanbar" userId="2a1e0098-5dc4-4049-80c3-9d1d60d2f212" providerId="ADAL" clId="{8E2E1A17-CC07-4288-AC42-6D77DBD7CD8C}" dt="2024-06-27T23:45:37.670" v="1172" actId="478"/>
          <ac:picMkLst>
            <pc:docMk/>
            <pc:sldMk cId="1409902952" sldId="421"/>
            <ac:picMk id="9" creationId="{3BE10D64-8C21-6B10-ED44-6F1FAACC4FCA}"/>
          </ac:picMkLst>
        </pc:picChg>
        <pc:picChg chg="add mod">
          <ac:chgData name="Mina Farmanbar" userId="2a1e0098-5dc4-4049-80c3-9d1d60d2f212" providerId="ADAL" clId="{8E2E1A17-CC07-4288-AC42-6D77DBD7CD8C}" dt="2024-07-02T13:08:17.707" v="1827" actId="962"/>
          <ac:picMkLst>
            <pc:docMk/>
            <pc:sldMk cId="1409902952" sldId="421"/>
            <ac:picMk id="12" creationId="{1057A05C-DFDF-CEE0-248B-4504939BC1D8}"/>
          </ac:picMkLst>
        </pc:picChg>
        <pc:picChg chg="add del mod">
          <ac:chgData name="Mina Farmanbar" userId="2a1e0098-5dc4-4049-80c3-9d1d60d2f212" providerId="ADAL" clId="{8E2E1A17-CC07-4288-AC42-6D77DBD7CD8C}" dt="2024-06-27T23:52:47.412" v="1232" actId="478"/>
          <ac:picMkLst>
            <pc:docMk/>
            <pc:sldMk cId="1409902952" sldId="421"/>
            <ac:picMk id="14" creationId="{1282F01C-3918-7CC8-1464-4A46E317696A}"/>
          </ac:picMkLst>
        </pc:picChg>
        <pc:picChg chg="add mod">
          <ac:chgData name="Mina Farmanbar" userId="2a1e0098-5dc4-4049-80c3-9d1d60d2f212" providerId="ADAL" clId="{8E2E1A17-CC07-4288-AC42-6D77DBD7CD8C}" dt="2024-07-02T13:08:02.238" v="1817" actId="962"/>
          <ac:picMkLst>
            <pc:docMk/>
            <pc:sldMk cId="1409902952" sldId="421"/>
            <ac:picMk id="16" creationId="{BE96C10F-AF5B-4648-D089-335976165E72}"/>
          </ac:picMkLst>
        </pc:picChg>
      </pc:sldChg>
      <pc:sldChg chg="addSp delSp modSp add mod ord modNotesTx">
        <pc:chgData name="Mina Farmanbar" userId="2a1e0098-5dc4-4049-80c3-9d1d60d2f212" providerId="ADAL" clId="{8E2E1A17-CC07-4288-AC42-6D77DBD7CD8C}" dt="2024-07-19T11:10:21.277" v="2105" actId="113"/>
        <pc:sldMkLst>
          <pc:docMk/>
          <pc:sldMk cId="748243537" sldId="422"/>
        </pc:sldMkLst>
        <pc:spChg chg="mod">
          <ac:chgData name="Mina Farmanbar" userId="2a1e0098-5dc4-4049-80c3-9d1d60d2f212" providerId="ADAL" clId="{8E2E1A17-CC07-4288-AC42-6D77DBD7CD8C}" dt="2024-07-19T11:10:21.277" v="2105" actId="113"/>
          <ac:spMkLst>
            <pc:docMk/>
            <pc:sldMk cId="748243537" sldId="422"/>
            <ac:spMk id="2" creationId="{EBA015BB-B345-134C-E00E-B6580D208788}"/>
          </ac:spMkLst>
        </pc:spChg>
        <pc:spChg chg="mod">
          <ac:chgData name="Mina Farmanbar" userId="2a1e0098-5dc4-4049-80c3-9d1d60d2f212" providerId="ADAL" clId="{8E2E1A17-CC07-4288-AC42-6D77DBD7CD8C}" dt="2024-06-27T23:48:22.990" v="1210" actId="6549"/>
          <ac:spMkLst>
            <pc:docMk/>
            <pc:sldMk cId="748243537" sldId="422"/>
            <ac:spMk id="3" creationId="{3BADBBC3-D8F7-3CD4-AB00-7720D8105D65}"/>
          </ac:spMkLst>
        </pc:spChg>
        <pc:spChg chg="add mod">
          <ac:chgData name="Mina Farmanbar" userId="2a1e0098-5dc4-4049-80c3-9d1d60d2f212" providerId="ADAL" clId="{8E2E1A17-CC07-4288-AC42-6D77DBD7CD8C}" dt="2024-06-28T16:20:45.956" v="1639" actId="207"/>
          <ac:spMkLst>
            <pc:docMk/>
            <pc:sldMk cId="748243537" sldId="422"/>
            <ac:spMk id="7" creationId="{0A10E5BD-C5AE-F461-B232-22A268F18B6B}"/>
          </ac:spMkLst>
        </pc:spChg>
        <pc:spChg chg="add mod">
          <ac:chgData name="Mina Farmanbar" userId="2a1e0098-5dc4-4049-80c3-9d1d60d2f212" providerId="ADAL" clId="{8E2E1A17-CC07-4288-AC42-6D77DBD7CD8C}" dt="2024-06-28T00:02:32.263" v="1417" actId="20577"/>
          <ac:spMkLst>
            <pc:docMk/>
            <pc:sldMk cId="748243537" sldId="422"/>
            <ac:spMk id="10" creationId="{E51F878D-27AF-DDB3-F687-C02135D591E2}"/>
          </ac:spMkLst>
        </pc:spChg>
        <pc:spChg chg="add mod">
          <ac:chgData name="Mina Farmanbar" userId="2a1e0098-5dc4-4049-80c3-9d1d60d2f212" providerId="ADAL" clId="{8E2E1A17-CC07-4288-AC42-6D77DBD7CD8C}" dt="2024-06-28T16:20:50.010" v="1640" actId="207"/>
          <ac:spMkLst>
            <pc:docMk/>
            <pc:sldMk cId="748243537" sldId="422"/>
            <ac:spMk id="11" creationId="{93E52F6F-B565-AAC5-7345-CDC6934A46FB}"/>
          </ac:spMkLst>
        </pc:spChg>
        <pc:spChg chg="add mod">
          <ac:chgData name="Mina Farmanbar" userId="2a1e0098-5dc4-4049-80c3-9d1d60d2f212" providerId="ADAL" clId="{8E2E1A17-CC07-4288-AC42-6D77DBD7CD8C}" dt="2024-06-27T23:59:37.074" v="1377" actId="1076"/>
          <ac:spMkLst>
            <pc:docMk/>
            <pc:sldMk cId="748243537" sldId="422"/>
            <ac:spMk id="13" creationId="{E084DB13-6105-95AF-A754-0F1772C7AFCC}"/>
          </ac:spMkLst>
        </pc:spChg>
        <pc:spChg chg="add mod">
          <ac:chgData name="Mina Farmanbar" userId="2a1e0098-5dc4-4049-80c3-9d1d60d2f212" providerId="ADAL" clId="{8E2E1A17-CC07-4288-AC42-6D77DBD7CD8C}" dt="2024-07-02T13:04:32.997" v="1686" actId="962"/>
          <ac:spMkLst>
            <pc:docMk/>
            <pc:sldMk cId="748243537" sldId="422"/>
            <ac:spMk id="14" creationId="{D5463053-85F5-5797-E1DC-E565EAB67F78}"/>
          </ac:spMkLst>
        </pc:spChg>
        <pc:spChg chg="add mod">
          <ac:chgData name="Mina Farmanbar" userId="2a1e0098-5dc4-4049-80c3-9d1d60d2f212" providerId="ADAL" clId="{8E2E1A17-CC07-4288-AC42-6D77DBD7CD8C}" dt="2024-07-02T13:04:34.359" v="1687" actId="962"/>
          <ac:spMkLst>
            <pc:docMk/>
            <pc:sldMk cId="748243537" sldId="422"/>
            <ac:spMk id="15" creationId="{5F746F88-24C7-84CE-516E-2C566E8DDED3}"/>
          </ac:spMkLst>
        </pc:spChg>
        <pc:spChg chg="add mod">
          <ac:chgData name="Mina Farmanbar" userId="2a1e0098-5dc4-4049-80c3-9d1d60d2f212" providerId="ADAL" clId="{8E2E1A17-CC07-4288-AC42-6D77DBD7CD8C}" dt="2024-06-28T00:00:16.999" v="1383" actId="1076"/>
          <ac:spMkLst>
            <pc:docMk/>
            <pc:sldMk cId="748243537" sldId="422"/>
            <ac:spMk id="17" creationId="{405193F7-7FCC-25BD-64F9-B5749EB2C3F4}"/>
          </ac:spMkLst>
        </pc:spChg>
        <pc:picChg chg="add del mod">
          <ac:chgData name="Mina Farmanbar" userId="2a1e0098-5dc4-4049-80c3-9d1d60d2f212" providerId="ADAL" clId="{8E2E1A17-CC07-4288-AC42-6D77DBD7CD8C}" dt="2024-06-27T23:54:25.467" v="1240" actId="478"/>
          <ac:picMkLst>
            <pc:docMk/>
            <pc:sldMk cId="748243537" sldId="422"/>
            <ac:picMk id="4" creationId="{53483A84-03E1-4A77-AD2B-0B7B91DDF383}"/>
          </ac:picMkLst>
        </pc:picChg>
        <pc:picChg chg="add mod">
          <ac:chgData name="Mina Farmanbar" userId="2a1e0098-5dc4-4049-80c3-9d1d60d2f212" providerId="ADAL" clId="{8E2E1A17-CC07-4288-AC42-6D77DBD7CD8C}" dt="2024-07-02T13:08:06.944" v="1819" actId="962"/>
          <ac:picMkLst>
            <pc:docMk/>
            <pc:sldMk cId="748243537" sldId="422"/>
            <ac:picMk id="9" creationId="{1F7CEEA7-B9D5-DC4D-BC10-84DCD7872564}"/>
          </ac:picMkLst>
        </pc:picChg>
      </pc:sldChg>
      <pc:sldChg chg="addSp delSp modSp add mod ord modNotesTx">
        <pc:chgData name="Mina Farmanbar" userId="2a1e0098-5dc4-4049-80c3-9d1d60d2f212" providerId="ADAL" clId="{8E2E1A17-CC07-4288-AC42-6D77DBD7CD8C}" dt="2024-07-19T11:10:25.279" v="2106" actId="113"/>
        <pc:sldMkLst>
          <pc:docMk/>
          <pc:sldMk cId="1752186535" sldId="423"/>
        </pc:sldMkLst>
        <pc:spChg chg="mod">
          <ac:chgData name="Mina Farmanbar" userId="2a1e0098-5dc4-4049-80c3-9d1d60d2f212" providerId="ADAL" clId="{8E2E1A17-CC07-4288-AC42-6D77DBD7CD8C}" dt="2024-07-19T11:10:25.279" v="2106" actId="113"/>
          <ac:spMkLst>
            <pc:docMk/>
            <pc:sldMk cId="1752186535" sldId="423"/>
            <ac:spMk id="2" creationId="{8EB54FF2-5EEB-4FA3-2AB9-B7D515B702E9}"/>
          </ac:spMkLst>
        </pc:spChg>
        <pc:spChg chg="add del mod">
          <ac:chgData name="Mina Farmanbar" userId="2a1e0098-5dc4-4049-80c3-9d1d60d2f212" providerId="ADAL" clId="{8E2E1A17-CC07-4288-AC42-6D77DBD7CD8C}" dt="2024-06-28T00:04:09.180" v="1464" actId="478"/>
          <ac:spMkLst>
            <pc:docMk/>
            <pc:sldMk cId="1752186535" sldId="423"/>
            <ac:spMk id="3" creationId="{FD17A3D2-0B83-8660-64A0-78DEAD8707F9}"/>
          </ac:spMkLst>
        </pc:spChg>
        <pc:spChg chg="add mod">
          <ac:chgData name="Mina Farmanbar" userId="2a1e0098-5dc4-4049-80c3-9d1d60d2f212" providerId="ADAL" clId="{8E2E1A17-CC07-4288-AC42-6D77DBD7CD8C}" dt="2024-06-28T16:20:54.952" v="1641" actId="207"/>
          <ac:spMkLst>
            <pc:docMk/>
            <pc:sldMk cId="1752186535" sldId="423"/>
            <ac:spMk id="4" creationId="{B3A5F3FD-24D1-B0BD-7EBE-BE87AE79CFCB}"/>
          </ac:spMkLst>
        </pc:spChg>
        <pc:spChg chg="del">
          <ac:chgData name="Mina Farmanbar" userId="2a1e0098-5dc4-4049-80c3-9d1d60d2f212" providerId="ADAL" clId="{8E2E1A17-CC07-4288-AC42-6D77DBD7CD8C}" dt="2024-06-28T00:01:32.904" v="1395" actId="478"/>
          <ac:spMkLst>
            <pc:docMk/>
            <pc:sldMk cId="1752186535" sldId="423"/>
            <ac:spMk id="8" creationId="{1BB6EE35-B891-3B13-3534-D1A15B9FEFD1}"/>
          </ac:spMkLst>
        </pc:spChg>
        <pc:spChg chg="add mod">
          <ac:chgData name="Mina Farmanbar" userId="2a1e0098-5dc4-4049-80c3-9d1d60d2f212" providerId="ADAL" clId="{8E2E1A17-CC07-4288-AC42-6D77DBD7CD8C}" dt="2024-07-18T11:06:54.445" v="2087" actId="6549"/>
          <ac:spMkLst>
            <pc:docMk/>
            <pc:sldMk cId="1752186535" sldId="423"/>
            <ac:spMk id="9" creationId="{14472553-FCDB-18FC-4B29-57ED9EA00BC7}"/>
          </ac:spMkLst>
        </pc:spChg>
        <pc:picChg chg="del">
          <ac:chgData name="Mina Farmanbar" userId="2a1e0098-5dc4-4049-80c3-9d1d60d2f212" providerId="ADAL" clId="{8E2E1A17-CC07-4288-AC42-6D77DBD7CD8C}" dt="2024-06-28T00:04:06.220" v="1462" actId="478"/>
          <ac:picMkLst>
            <pc:docMk/>
            <pc:sldMk cId="1752186535" sldId="423"/>
            <ac:picMk id="6" creationId="{2792039A-FD7B-509E-5A6D-58F6B4108B9E}"/>
          </ac:picMkLst>
        </pc:picChg>
        <pc:picChg chg="mod">
          <ac:chgData name="Mina Farmanbar" userId="2a1e0098-5dc4-4049-80c3-9d1d60d2f212" providerId="ADAL" clId="{8E2E1A17-CC07-4288-AC42-6D77DBD7CD8C}" dt="2024-07-02T13:07:55.923" v="1815" actId="962"/>
          <ac:picMkLst>
            <pc:docMk/>
            <pc:sldMk cId="1752186535" sldId="423"/>
            <ac:picMk id="12" creationId="{1057A05C-DFDF-CEE0-248B-4504939BC1D8}"/>
          </ac:picMkLst>
        </pc:picChg>
        <pc:picChg chg="del">
          <ac:chgData name="Mina Farmanbar" userId="2a1e0098-5dc4-4049-80c3-9d1d60d2f212" providerId="ADAL" clId="{8E2E1A17-CC07-4288-AC42-6D77DBD7CD8C}" dt="2024-06-28T00:04:06.900" v="1463" actId="478"/>
          <ac:picMkLst>
            <pc:docMk/>
            <pc:sldMk cId="1752186535" sldId="423"/>
            <ac:picMk id="16" creationId="{BE96C10F-AF5B-4648-D089-335976165E72}"/>
          </ac:picMkLst>
        </pc:picChg>
      </pc:sldChg>
      <pc:sldChg chg="addSp delSp modSp add mod modNotesTx">
        <pc:chgData name="Mina Farmanbar" userId="2a1e0098-5dc4-4049-80c3-9d1d60d2f212" providerId="ADAL" clId="{8E2E1A17-CC07-4288-AC42-6D77DBD7CD8C}" dt="2024-07-19T11:10:30.402" v="2108" actId="20577"/>
        <pc:sldMkLst>
          <pc:docMk/>
          <pc:sldMk cId="580930301" sldId="424"/>
        </pc:sldMkLst>
        <pc:spChg chg="mod">
          <ac:chgData name="Mina Farmanbar" userId="2a1e0098-5dc4-4049-80c3-9d1d60d2f212" providerId="ADAL" clId="{8E2E1A17-CC07-4288-AC42-6D77DBD7CD8C}" dt="2024-07-19T11:10:30.402" v="2108" actId="20577"/>
          <ac:spMkLst>
            <pc:docMk/>
            <pc:sldMk cId="580930301" sldId="424"/>
            <ac:spMk id="2" creationId="{8EB54FF2-5EEB-4FA3-2AB9-B7D515B702E9}"/>
          </ac:spMkLst>
        </pc:spChg>
        <pc:spChg chg="mod">
          <ac:chgData name="Mina Farmanbar" userId="2a1e0098-5dc4-4049-80c3-9d1d60d2f212" providerId="ADAL" clId="{8E2E1A17-CC07-4288-AC42-6D77DBD7CD8C}" dt="2024-06-28T16:20:59.693" v="1642" actId="207"/>
          <ac:spMkLst>
            <pc:docMk/>
            <pc:sldMk cId="580930301" sldId="424"/>
            <ac:spMk id="4" creationId="{B3A5F3FD-24D1-B0BD-7EBE-BE87AE79CFCB}"/>
          </ac:spMkLst>
        </pc:spChg>
        <pc:spChg chg="mod">
          <ac:chgData name="Mina Farmanbar" userId="2a1e0098-5dc4-4049-80c3-9d1d60d2f212" providerId="ADAL" clId="{8E2E1A17-CC07-4288-AC42-6D77DBD7CD8C}" dt="2024-07-18T11:07:05.407" v="2089" actId="6549"/>
          <ac:spMkLst>
            <pc:docMk/>
            <pc:sldMk cId="580930301" sldId="424"/>
            <ac:spMk id="9" creationId="{14472553-FCDB-18FC-4B29-57ED9EA00BC7}"/>
          </ac:spMkLst>
        </pc:spChg>
        <pc:picChg chg="add mod">
          <ac:chgData name="Mina Farmanbar" userId="2a1e0098-5dc4-4049-80c3-9d1d60d2f212" providerId="ADAL" clId="{8E2E1A17-CC07-4288-AC42-6D77DBD7CD8C}" dt="2024-07-02T13:07:23.680" v="1797" actId="962"/>
          <ac:picMkLst>
            <pc:docMk/>
            <pc:sldMk cId="580930301" sldId="424"/>
            <ac:picMk id="3" creationId="{396468AA-06B3-D1C5-8D12-91EB0EB193CC}"/>
          </ac:picMkLst>
        </pc:picChg>
        <pc:picChg chg="del">
          <ac:chgData name="Mina Farmanbar" userId="2a1e0098-5dc4-4049-80c3-9d1d60d2f212" providerId="ADAL" clId="{8E2E1A17-CC07-4288-AC42-6D77DBD7CD8C}" dt="2024-06-28T00:07:18.146" v="1522" actId="478"/>
          <ac:picMkLst>
            <pc:docMk/>
            <pc:sldMk cId="580930301" sldId="424"/>
            <ac:picMk id="12" creationId="{1057A05C-DFDF-CEE0-248B-4504939BC1D8}"/>
          </ac:picMkLst>
        </pc:picChg>
      </pc:sldChg>
      <pc:sldChg chg="addSp delSp modSp add mod">
        <pc:chgData name="Mina Farmanbar" userId="2a1e0098-5dc4-4049-80c3-9d1d60d2f212" providerId="ADAL" clId="{8E2E1A17-CC07-4288-AC42-6D77DBD7CD8C}" dt="2024-07-19T11:10:38.587" v="2111" actId="20577"/>
        <pc:sldMkLst>
          <pc:docMk/>
          <pc:sldMk cId="1212040575" sldId="425"/>
        </pc:sldMkLst>
        <pc:spChg chg="mod">
          <ac:chgData name="Mina Farmanbar" userId="2a1e0098-5dc4-4049-80c3-9d1d60d2f212" providerId="ADAL" clId="{8E2E1A17-CC07-4288-AC42-6D77DBD7CD8C}" dt="2024-07-19T11:10:38.587" v="2111" actId="20577"/>
          <ac:spMkLst>
            <pc:docMk/>
            <pc:sldMk cId="1212040575" sldId="425"/>
            <ac:spMk id="2" creationId="{8EB54FF2-5EEB-4FA3-2AB9-B7D515B702E9}"/>
          </ac:spMkLst>
        </pc:spChg>
        <pc:spChg chg="add del mod">
          <ac:chgData name="Mina Farmanbar" userId="2a1e0098-5dc4-4049-80c3-9d1d60d2f212" providerId="ADAL" clId="{8E2E1A17-CC07-4288-AC42-6D77DBD7CD8C}" dt="2024-06-28T16:21:04.511" v="1643" actId="207"/>
          <ac:spMkLst>
            <pc:docMk/>
            <pc:sldMk cId="1212040575" sldId="425"/>
            <ac:spMk id="4" creationId="{B3A5F3FD-24D1-B0BD-7EBE-BE87AE79CFCB}"/>
          </ac:spMkLst>
        </pc:spChg>
        <pc:spChg chg="add mod">
          <ac:chgData name="Mina Farmanbar" userId="2a1e0098-5dc4-4049-80c3-9d1d60d2f212" providerId="ADAL" clId="{8E2E1A17-CC07-4288-AC42-6D77DBD7CD8C}" dt="2024-06-28T16:21:07.875" v="1644" actId="207"/>
          <ac:spMkLst>
            <pc:docMk/>
            <pc:sldMk cId="1212040575" sldId="425"/>
            <ac:spMk id="7" creationId="{13097703-1D80-96E9-10B2-F46A737A57DE}"/>
          </ac:spMkLst>
        </pc:spChg>
        <pc:spChg chg="add mod">
          <ac:chgData name="Mina Farmanbar" userId="2a1e0098-5dc4-4049-80c3-9d1d60d2f212" providerId="ADAL" clId="{8E2E1A17-CC07-4288-AC42-6D77DBD7CD8C}" dt="2024-06-28T00:11:13.624" v="1585" actId="1076"/>
          <ac:spMkLst>
            <pc:docMk/>
            <pc:sldMk cId="1212040575" sldId="425"/>
            <ac:spMk id="8" creationId="{A359F1BA-D211-6DE7-0977-29F24CDC14FF}"/>
          </ac:spMkLst>
        </pc:spChg>
        <pc:spChg chg="mod">
          <ac:chgData name="Mina Farmanbar" userId="2a1e0098-5dc4-4049-80c3-9d1d60d2f212" providerId="ADAL" clId="{8E2E1A17-CC07-4288-AC42-6D77DBD7CD8C}" dt="2024-06-28T00:11:06.024" v="1584" actId="20577"/>
          <ac:spMkLst>
            <pc:docMk/>
            <pc:sldMk cId="1212040575" sldId="425"/>
            <ac:spMk id="9" creationId="{14472553-FCDB-18FC-4B29-57ED9EA00BC7}"/>
          </ac:spMkLst>
        </pc:spChg>
        <pc:picChg chg="mod">
          <ac:chgData name="Mina Farmanbar" userId="2a1e0098-5dc4-4049-80c3-9d1d60d2f212" providerId="ADAL" clId="{8E2E1A17-CC07-4288-AC42-6D77DBD7CD8C}" dt="2024-07-02T13:07:40.041" v="1799" actId="962"/>
          <ac:picMkLst>
            <pc:docMk/>
            <pc:sldMk cId="1212040575" sldId="425"/>
            <ac:picMk id="3" creationId="{396468AA-06B3-D1C5-8D12-91EB0EB193CC}"/>
          </ac:picMkLst>
        </pc:picChg>
        <pc:picChg chg="add mod">
          <ac:chgData name="Mina Farmanbar" userId="2a1e0098-5dc4-4049-80c3-9d1d60d2f212" providerId="ADAL" clId="{8E2E1A17-CC07-4288-AC42-6D77DBD7CD8C}" dt="2024-07-02T13:07:47.692" v="1807" actId="962"/>
          <ac:picMkLst>
            <pc:docMk/>
            <pc:sldMk cId="1212040575" sldId="425"/>
            <ac:picMk id="6" creationId="{CD33982A-1F85-29AB-D89A-A808504DCC9D}"/>
          </ac:picMkLst>
        </pc:picChg>
      </pc:sldChg>
      <pc:sldChg chg="addSp delSp modSp new mod">
        <pc:chgData name="Mina Farmanbar" userId="2a1e0098-5dc4-4049-80c3-9d1d60d2f212" providerId="ADAL" clId="{8E2E1A17-CC07-4288-AC42-6D77DBD7CD8C}" dt="2024-07-18T11:08:09.325" v="2090" actId="33524"/>
        <pc:sldMkLst>
          <pc:docMk/>
          <pc:sldMk cId="2075044772" sldId="426"/>
        </pc:sldMkLst>
        <pc:spChg chg="del">
          <ac:chgData name="Mina Farmanbar" userId="2a1e0098-5dc4-4049-80c3-9d1d60d2f212" providerId="ADAL" clId="{8E2E1A17-CC07-4288-AC42-6D77DBD7CD8C}" dt="2024-07-02T13:03:48.508" v="1673"/>
          <ac:spMkLst>
            <pc:docMk/>
            <pc:sldMk cId="2075044772" sldId="426"/>
            <ac:spMk id="2" creationId="{834C00E2-FAEF-5DE7-E6E3-60947F757496}"/>
          </ac:spMkLst>
        </pc:spChg>
        <pc:spChg chg="mod">
          <ac:chgData name="Mina Farmanbar" userId="2a1e0098-5dc4-4049-80c3-9d1d60d2f212" providerId="ADAL" clId="{8E2E1A17-CC07-4288-AC42-6D77DBD7CD8C}" dt="2024-07-18T11:08:09.325" v="2090" actId="33524"/>
          <ac:spMkLst>
            <pc:docMk/>
            <pc:sldMk cId="2075044772" sldId="426"/>
            <ac:spMk id="3" creationId="{680CA910-B1E1-68C4-5342-4CC78069DFE0}"/>
          </ac:spMkLst>
        </pc:spChg>
        <pc:spChg chg="del">
          <ac:chgData name="Mina Farmanbar" userId="2a1e0098-5dc4-4049-80c3-9d1d60d2f212" providerId="ADAL" clId="{8E2E1A17-CC07-4288-AC42-6D77DBD7CD8C}" dt="2024-06-28T00:11:55.629" v="1589" actId="478"/>
          <ac:spMkLst>
            <pc:docMk/>
            <pc:sldMk cId="2075044772" sldId="426"/>
            <ac:spMk id="4" creationId="{5D7CE5D3-5C23-123F-3312-563FB2A77F64}"/>
          </ac:spMkLst>
        </pc:spChg>
        <pc:spChg chg="add mod">
          <ac:chgData name="Mina Farmanbar" userId="2a1e0098-5dc4-4049-80c3-9d1d60d2f212" providerId="ADAL" clId="{8E2E1A17-CC07-4288-AC42-6D77DBD7CD8C}" dt="2024-07-02T13:03:50.427" v="1674" actId="1076"/>
          <ac:spMkLst>
            <pc:docMk/>
            <pc:sldMk cId="2075044772" sldId="426"/>
            <ac:spMk id="4" creationId="{F9C6F1E5-E98F-FA95-E592-A295DE2F5198}"/>
          </ac:spMkLst>
        </pc:spChg>
        <pc:spChg chg="add del">
          <ac:chgData name="Mina Farmanbar" userId="2a1e0098-5dc4-4049-80c3-9d1d60d2f212" providerId="ADAL" clId="{8E2E1A17-CC07-4288-AC42-6D77DBD7CD8C}" dt="2024-06-28T00:13:03.032" v="1607" actId="22"/>
          <ac:spMkLst>
            <pc:docMk/>
            <pc:sldMk cId="2075044772" sldId="426"/>
            <ac:spMk id="7" creationId="{EE6EA58E-8C2E-9D4C-74A6-BC511629436B}"/>
          </ac:spMkLst>
        </pc:spChg>
        <pc:spChg chg="add mod">
          <ac:chgData name="Mina Farmanbar" userId="2a1e0098-5dc4-4049-80c3-9d1d60d2f212" providerId="ADAL" clId="{8E2E1A17-CC07-4288-AC42-6D77DBD7CD8C}" dt="2024-06-28T00:13:35.239" v="1627" actId="6549"/>
          <ac:spMkLst>
            <pc:docMk/>
            <pc:sldMk cId="2075044772" sldId="426"/>
            <ac:spMk id="9" creationId="{D91FC86C-AB39-1B90-5457-32BF15BB8249}"/>
          </ac:spMkLst>
        </pc:spChg>
      </pc:sldChg>
    </pc:docChg>
  </pc:docChgLst>
  <pc:docChgLst>
    <pc:chgData name="Mina Farmanbar" userId="2a1e0098-5dc4-4049-80c3-9d1d60d2f212" providerId="ADAL" clId="{FCEFE378-8C37-46D9-9C47-C577E08AB2DA}"/>
    <pc:docChg chg="undo redo custSel addSld delSld modSld sldOrd">
      <pc:chgData name="Mina Farmanbar" userId="2a1e0098-5dc4-4049-80c3-9d1d60d2f212" providerId="ADAL" clId="{FCEFE378-8C37-46D9-9C47-C577E08AB2DA}" dt="2024-06-26T23:20:27.117" v="88" actId="20577"/>
      <pc:docMkLst>
        <pc:docMk/>
      </pc:docMkLst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2903726376" sldId="352"/>
        </pc:sldMkLst>
      </pc:sldChg>
      <pc:sldChg chg="modSp mod">
        <pc:chgData name="Mina Farmanbar" userId="2a1e0098-5dc4-4049-80c3-9d1d60d2f212" providerId="ADAL" clId="{FCEFE378-8C37-46D9-9C47-C577E08AB2DA}" dt="2024-06-26T23:20:27.117" v="88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FCEFE378-8C37-46D9-9C47-C577E08AB2DA}" dt="2024-06-26T23:20:27.117" v="88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1002586771" sldId="388"/>
        </pc:sldMkLst>
      </pc:sldChg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1428217582" sldId="389"/>
        </pc:sldMkLst>
      </pc:sldChg>
      <pc:sldChg chg="del">
        <pc:chgData name="Mina Farmanbar" userId="2a1e0098-5dc4-4049-80c3-9d1d60d2f212" providerId="ADAL" clId="{FCEFE378-8C37-46D9-9C47-C577E08AB2DA}" dt="2024-06-26T23:20:11.554" v="82" actId="47"/>
        <pc:sldMkLst>
          <pc:docMk/>
          <pc:sldMk cId="4251321968" sldId="391"/>
        </pc:sldMkLst>
      </pc:sldChg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4138076296" sldId="395"/>
        </pc:sldMkLst>
      </pc:sldChg>
      <pc:sldChg chg="addSp modSp new mod">
        <pc:chgData name="Mina Farmanbar" userId="2a1e0098-5dc4-4049-80c3-9d1d60d2f212" providerId="ADAL" clId="{FCEFE378-8C37-46D9-9C47-C577E08AB2DA}" dt="2024-06-26T23:16:24.639" v="9" actId="14100"/>
        <pc:sldMkLst>
          <pc:docMk/>
          <pc:sldMk cId="4245870853" sldId="400"/>
        </pc:sldMkLst>
        <pc:spChg chg="add mod">
          <ac:chgData name="Mina Farmanbar" userId="2a1e0098-5dc4-4049-80c3-9d1d60d2f212" providerId="ADAL" clId="{FCEFE378-8C37-46D9-9C47-C577E08AB2DA}" dt="2024-06-26T23:16:24.639" v="9" actId="14100"/>
          <ac:spMkLst>
            <pc:docMk/>
            <pc:sldMk cId="4245870853" sldId="400"/>
            <ac:spMk id="7" creationId="{BAC44335-A7CB-0E69-1FDD-EB3817AFB0E3}"/>
          </ac:spMkLst>
        </pc:spChg>
      </pc:sldChg>
      <pc:sldChg chg="modSp add mod ord">
        <pc:chgData name="Mina Farmanbar" userId="2a1e0098-5dc4-4049-80c3-9d1d60d2f212" providerId="ADAL" clId="{FCEFE378-8C37-46D9-9C47-C577E08AB2DA}" dt="2024-06-26T23:16:57.636" v="18" actId="122"/>
        <pc:sldMkLst>
          <pc:docMk/>
          <pc:sldMk cId="3796303692" sldId="401"/>
        </pc:sldMkLst>
        <pc:spChg chg="mod">
          <ac:chgData name="Mina Farmanbar" userId="2a1e0098-5dc4-4049-80c3-9d1d60d2f212" providerId="ADAL" clId="{FCEFE378-8C37-46D9-9C47-C577E08AB2DA}" dt="2024-06-26T23:16:57.636" v="18" actId="122"/>
          <ac:spMkLst>
            <pc:docMk/>
            <pc:sldMk cId="3796303692" sldId="401"/>
            <ac:spMk id="7" creationId="{BAC44335-A7CB-0E69-1FDD-EB3817AFB0E3}"/>
          </ac:spMkLst>
        </pc:spChg>
      </pc:sldChg>
      <pc:sldChg chg="modSp add mod modNotesTx">
        <pc:chgData name="Mina Farmanbar" userId="2a1e0098-5dc4-4049-80c3-9d1d60d2f212" providerId="ADAL" clId="{FCEFE378-8C37-46D9-9C47-C577E08AB2DA}" dt="2024-06-26T23:19:47.944" v="81"/>
        <pc:sldMkLst>
          <pc:docMk/>
          <pc:sldMk cId="1299026095" sldId="402"/>
        </pc:sldMkLst>
        <pc:spChg chg="mod">
          <ac:chgData name="Mina Farmanbar" userId="2a1e0098-5dc4-4049-80c3-9d1d60d2f212" providerId="ADAL" clId="{FCEFE378-8C37-46D9-9C47-C577E08AB2DA}" dt="2024-06-26T23:18:18.235" v="74" actId="20577"/>
          <ac:spMkLst>
            <pc:docMk/>
            <pc:sldMk cId="1299026095" sldId="402"/>
            <ac:spMk id="2" creationId="{77E4F7BD-828D-616B-6744-CD12DBDC5DA9}"/>
          </ac:spMkLst>
        </pc:spChg>
      </pc:sldChg>
    </pc:docChg>
  </pc:docChgLst>
  <pc:docChgLst>
    <pc:chgData name="Mina Farmanbar" userId="2a1e0098-5dc4-4049-80c3-9d1d60d2f212" providerId="ADAL" clId="{64278084-285F-4189-B89E-184E9DB51269}"/>
    <pc:docChg chg="undo custSel addSld delSld modSld sldOrd">
      <pc:chgData name="Mina Farmanbar" userId="2a1e0098-5dc4-4049-80c3-9d1d60d2f212" providerId="ADAL" clId="{64278084-285F-4189-B89E-184E9DB51269}" dt="2024-06-26T23:04:54.294" v="450" actId="47"/>
      <pc:docMkLst>
        <pc:docMk/>
      </pc:docMkLst>
      <pc:sldChg chg="addSp delSp modSp add del mod modNotesTx">
        <pc:chgData name="Mina Farmanbar" userId="2a1e0098-5dc4-4049-80c3-9d1d60d2f212" providerId="ADAL" clId="{64278084-285F-4189-B89E-184E9DB51269}" dt="2024-06-26T23:04:52.464" v="448" actId="47"/>
        <pc:sldMkLst>
          <pc:docMk/>
          <pc:sldMk cId="2903726376" sldId="352"/>
        </pc:sldMkLst>
        <pc:spChg chg="del">
          <ac:chgData name="Mina Farmanbar" userId="2a1e0098-5dc4-4049-80c3-9d1d60d2f212" providerId="ADAL" clId="{64278084-285F-4189-B89E-184E9DB51269}" dt="2024-06-26T22:50:52.888" v="370" actId="478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64278084-285F-4189-B89E-184E9DB51269}" dt="2024-06-26T22:51:07.044" v="375" actId="113"/>
          <ac:spMkLst>
            <pc:docMk/>
            <pc:sldMk cId="2903726376" sldId="352"/>
            <ac:spMk id="3" creationId="{6F18D212-8968-9010-A63A-114775818B99}"/>
          </ac:spMkLst>
        </pc:spChg>
        <pc:spChg chg="add mod">
          <ac:chgData name="Mina Farmanbar" userId="2a1e0098-5dc4-4049-80c3-9d1d60d2f212" providerId="ADAL" clId="{64278084-285F-4189-B89E-184E9DB51269}" dt="2024-06-26T22:50:52.888" v="370" actId="478"/>
          <ac:spMkLst>
            <pc:docMk/>
            <pc:sldMk cId="2903726376" sldId="352"/>
            <ac:spMk id="6" creationId="{15D93CE4-5EA9-E95E-54AA-C55F3F05D5B8}"/>
          </ac:spMkLst>
        </pc:spChg>
      </pc:sldChg>
      <pc:sldChg chg="modSp mod modNotesTx">
        <pc:chgData name="Mina Farmanbar" userId="2a1e0098-5dc4-4049-80c3-9d1d60d2f212" providerId="ADAL" clId="{64278084-285F-4189-B89E-184E9DB51269}" dt="2024-06-26T22:31:17.933" v="152" actId="6549"/>
        <pc:sldMkLst>
          <pc:docMk/>
          <pc:sldMk cId="3518625769" sldId="370"/>
        </pc:sldMkLst>
        <pc:spChg chg="mod">
          <ac:chgData name="Mina Farmanbar" userId="2a1e0098-5dc4-4049-80c3-9d1d60d2f212" providerId="ADAL" clId="{64278084-285F-4189-B89E-184E9DB51269}" dt="2024-06-26T22:31:17.933" v="152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64278084-285F-4189-B89E-184E9DB51269}" dt="2024-06-26T22:21:06.286" v="40" actId="1076"/>
        <pc:sldMkLst>
          <pc:docMk/>
          <pc:sldMk cId="1552856461" sldId="380"/>
        </pc:sldMkLst>
        <pc:spChg chg="del mod">
          <ac:chgData name="Mina Farmanbar" userId="2a1e0098-5dc4-4049-80c3-9d1d60d2f212" providerId="ADAL" clId="{64278084-285F-4189-B89E-184E9DB51269}" dt="2024-06-26T22:16:00.291" v="8" actId="478"/>
          <ac:spMkLst>
            <pc:docMk/>
            <pc:sldMk cId="1552856461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20:55.967" v="37" actId="6549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64278084-285F-4189-B89E-184E9DB51269}" dt="2024-06-26T22:16:39.530" v="11" actId="478"/>
          <ac:picMkLst>
            <pc:docMk/>
            <pc:sldMk cId="1552856461" sldId="380"/>
            <ac:picMk id="3" creationId="{6D672118-3955-09C8-8246-9C31D32A8A64}"/>
          </ac:picMkLst>
        </pc:picChg>
        <pc:picChg chg="add mod">
          <ac:chgData name="Mina Farmanbar" userId="2a1e0098-5dc4-4049-80c3-9d1d60d2f212" providerId="ADAL" clId="{64278084-285F-4189-B89E-184E9DB51269}" dt="2024-06-26T22:21:06.286" v="40" actId="1076"/>
          <ac:picMkLst>
            <pc:docMk/>
            <pc:sldMk cId="1552856461" sldId="380"/>
            <ac:picMk id="8" creationId="{5DCD0DE1-B460-592A-3820-492BF91405DC}"/>
          </ac:picMkLst>
        </pc:picChg>
        <pc:picChg chg="del">
          <ac:chgData name="Mina Farmanbar" userId="2a1e0098-5dc4-4049-80c3-9d1d60d2f212" providerId="ADAL" clId="{64278084-285F-4189-B89E-184E9DB51269}" dt="2024-06-26T22:15:54.825" v="5" actId="478"/>
          <ac:picMkLst>
            <pc:docMk/>
            <pc:sldMk cId="1552856461" sldId="380"/>
            <ac:picMk id="1030" creationId="{DAA36E39-C043-7F2D-FF1A-B289925101FC}"/>
          </ac:picMkLst>
        </pc:picChg>
      </pc:sldChg>
      <pc:sldChg chg="addSp delSp modSp mod modNotesTx">
        <pc:chgData name="Mina Farmanbar" userId="2a1e0098-5dc4-4049-80c3-9d1d60d2f212" providerId="ADAL" clId="{64278084-285F-4189-B89E-184E9DB51269}" dt="2024-06-26T22:23:33.095" v="70" actId="20577"/>
        <pc:sldMkLst>
          <pc:docMk/>
          <pc:sldMk cId="1994509248" sldId="381"/>
        </pc:sldMkLst>
        <pc:spChg chg="del mod">
          <ac:chgData name="Mina Farmanbar" userId="2a1e0098-5dc4-4049-80c3-9d1d60d2f212" providerId="ADAL" clId="{64278084-285F-4189-B89E-184E9DB51269}" dt="2024-06-26T22:19:52.530" v="27" actId="22"/>
          <ac:spMkLst>
            <pc:docMk/>
            <pc:sldMk cId="1994509248" sldId="381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21:34.519" v="63" actId="20577"/>
          <ac:spMkLst>
            <pc:docMk/>
            <pc:sldMk cId="1994509248" sldId="381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64278084-285F-4189-B89E-184E9DB51269}" dt="2024-06-26T22:20:39.281" v="30"/>
          <ac:spMkLst>
            <pc:docMk/>
            <pc:sldMk cId="1994509248" sldId="381"/>
            <ac:spMk id="8" creationId="{CC1DAF1B-7CDD-91D9-4BB1-7F5FD3FAA646}"/>
          </ac:spMkLst>
        </pc:spChg>
        <pc:picChg chg="add del mod ord">
          <ac:chgData name="Mina Farmanbar" userId="2a1e0098-5dc4-4049-80c3-9d1d60d2f212" providerId="ADAL" clId="{64278084-285F-4189-B89E-184E9DB51269}" dt="2024-06-26T22:20:33.770" v="29" actId="478"/>
          <ac:picMkLst>
            <pc:docMk/>
            <pc:sldMk cId="1994509248" sldId="381"/>
            <ac:picMk id="3" creationId="{939EE834-423D-251C-FFBB-75730803B037}"/>
          </ac:picMkLst>
        </pc:picChg>
        <pc:picChg chg="add mod">
          <ac:chgData name="Mina Farmanbar" userId="2a1e0098-5dc4-4049-80c3-9d1d60d2f212" providerId="ADAL" clId="{64278084-285F-4189-B89E-184E9DB51269}" dt="2024-06-26T22:20:46.853" v="36" actId="1076"/>
          <ac:picMkLst>
            <pc:docMk/>
            <pc:sldMk cId="1994509248" sldId="381"/>
            <ac:picMk id="10" creationId="{5A06057D-40A3-B56E-E843-A13C77A0FC75}"/>
          </ac:picMkLst>
        </pc:picChg>
      </pc:sldChg>
      <pc:sldChg chg="del">
        <pc:chgData name="Mina Farmanbar" userId="2a1e0098-5dc4-4049-80c3-9d1d60d2f212" providerId="ADAL" clId="{64278084-285F-4189-B89E-184E9DB51269}" dt="2024-06-26T22:50:26.682" v="360" actId="47"/>
        <pc:sldMkLst>
          <pc:docMk/>
          <pc:sldMk cId="4065385573" sldId="382"/>
        </pc:sldMkLst>
      </pc:sldChg>
      <pc:sldChg chg="del">
        <pc:chgData name="Mina Farmanbar" userId="2a1e0098-5dc4-4049-80c3-9d1d60d2f212" providerId="ADAL" clId="{64278084-285F-4189-B89E-184E9DB51269}" dt="2024-06-26T22:50:27.076" v="361" actId="47"/>
        <pc:sldMkLst>
          <pc:docMk/>
          <pc:sldMk cId="3722323887" sldId="383"/>
        </pc:sldMkLst>
      </pc:sldChg>
      <pc:sldChg chg="del">
        <pc:chgData name="Mina Farmanbar" userId="2a1e0098-5dc4-4049-80c3-9d1d60d2f212" providerId="ADAL" clId="{64278084-285F-4189-B89E-184E9DB51269}" dt="2024-06-26T22:50:27.706" v="362" actId="47"/>
        <pc:sldMkLst>
          <pc:docMk/>
          <pc:sldMk cId="942859906" sldId="384"/>
        </pc:sldMkLst>
      </pc:sldChg>
      <pc:sldChg chg="modSp mod modNotesTx">
        <pc:chgData name="Mina Farmanbar" userId="2a1e0098-5dc4-4049-80c3-9d1d60d2f212" providerId="ADAL" clId="{64278084-285F-4189-B89E-184E9DB51269}" dt="2024-06-26T22:56:54.324" v="393" actId="27636"/>
        <pc:sldMkLst>
          <pc:docMk/>
          <pc:sldMk cId="2992005053" sldId="386"/>
        </pc:sldMkLst>
        <pc:spChg chg="mod">
          <ac:chgData name="Mina Farmanbar" userId="2a1e0098-5dc4-4049-80c3-9d1d60d2f212" providerId="ADAL" clId="{64278084-285F-4189-B89E-184E9DB51269}" dt="2024-06-26T22:56:54.324" v="393" actId="27636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31:27.288" v="156" actId="6549"/>
          <ac:spMkLst>
            <pc:docMk/>
            <pc:sldMk cId="2992005053" sldId="386"/>
            <ac:spMk id="6" creationId="{406A5BB2-D05B-64E8-E64B-70EA10C0E316}"/>
          </ac:spMkLst>
        </pc:spChg>
      </pc:sldChg>
      <pc:sldChg chg="modSp mod">
        <pc:chgData name="Mina Farmanbar" userId="2a1e0098-5dc4-4049-80c3-9d1d60d2f212" providerId="ADAL" clId="{64278084-285F-4189-B89E-184E9DB51269}" dt="2024-06-26T22:57:13.830" v="394" actId="207"/>
        <pc:sldMkLst>
          <pc:docMk/>
          <pc:sldMk cId="3943987486" sldId="387"/>
        </pc:sldMkLst>
        <pc:spChg chg="mod">
          <ac:chgData name="Mina Farmanbar" userId="2a1e0098-5dc4-4049-80c3-9d1d60d2f212" providerId="ADAL" clId="{64278084-285F-4189-B89E-184E9DB51269}" dt="2024-06-26T22:57:13.830" v="394" actId="207"/>
          <ac:spMkLst>
            <pc:docMk/>
            <pc:sldMk cId="3943987486" sldId="387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1:03.205" v="324" actId="6549"/>
          <ac:spMkLst>
            <pc:docMk/>
            <pc:sldMk cId="3943987486" sldId="387"/>
            <ac:spMk id="6" creationId="{406A5BB2-D05B-64E8-E64B-70EA10C0E316}"/>
          </ac:spMkLst>
        </pc:spChg>
      </pc:sldChg>
      <pc:sldChg chg="addSp delSp modSp del mod modNotesTx">
        <pc:chgData name="Mina Farmanbar" userId="2a1e0098-5dc4-4049-80c3-9d1d60d2f212" providerId="ADAL" clId="{64278084-285F-4189-B89E-184E9DB51269}" dt="2024-06-26T23:04:45.169" v="445" actId="47"/>
        <pc:sldMkLst>
          <pc:docMk/>
          <pc:sldMk cId="1002586771" sldId="388"/>
        </pc:sldMkLst>
        <pc:spChg chg="del mod">
          <ac:chgData name="Mina Farmanbar" userId="2a1e0098-5dc4-4049-80c3-9d1d60d2f212" providerId="ADAL" clId="{64278084-285F-4189-B89E-184E9DB51269}" dt="2024-06-26T22:45:50.519" v="326" actId="22"/>
          <ac:spMkLst>
            <pc:docMk/>
            <pc:sldMk cId="1002586771" sldId="388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6:29.504" v="337" actId="20577"/>
          <ac:spMkLst>
            <pc:docMk/>
            <pc:sldMk cId="1002586771" sldId="388"/>
            <ac:spMk id="6" creationId="{406A5BB2-D05B-64E8-E64B-70EA10C0E316}"/>
          </ac:spMkLst>
        </pc:spChg>
        <pc:picChg chg="add mod ord">
          <ac:chgData name="Mina Farmanbar" userId="2a1e0098-5dc4-4049-80c3-9d1d60d2f212" providerId="ADAL" clId="{64278084-285F-4189-B89E-184E9DB51269}" dt="2024-06-26T22:45:56.251" v="328" actId="1076"/>
          <ac:picMkLst>
            <pc:docMk/>
            <pc:sldMk cId="1002586771" sldId="388"/>
            <ac:picMk id="3" creationId="{08EDE0F1-B3AF-93B4-74DE-2493FD0D69D9}"/>
          </ac:picMkLst>
        </pc:picChg>
      </pc:sldChg>
      <pc:sldChg chg="addSp modSp add del mod modNotesTx">
        <pc:chgData name="Mina Farmanbar" userId="2a1e0098-5dc4-4049-80c3-9d1d60d2f212" providerId="ADAL" clId="{64278084-285F-4189-B89E-184E9DB51269}" dt="2024-06-26T23:04:54.294" v="450" actId="47"/>
        <pc:sldMkLst>
          <pc:docMk/>
          <pc:sldMk cId="1428217582" sldId="389"/>
        </pc:sldMkLst>
        <pc:spChg chg="mod">
          <ac:chgData name="Mina Farmanbar" userId="2a1e0098-5dc4-4049-80c3-9d1d60d2f212" providerId="ADAL" clId="{64278084-285F-4189-B89E-184E9DB51269}" dt="2024-06-26T22:48:08.020" v="346" actId="6549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8:18.168" v="349"/>
          <ac:spMkLst>
            <pc:docMk/>
            <pc:sldMk cId="1428217582" sldId="389"/>
            <ac:spMk id="6" creationId="{406A5BB2-D05B-64E8-E64B-70EA10C0E316}"/>
          </ac:spMkLst>
        </pc:spChg>
        <pc:picChg chg="add mod">
          <ac:chgData name="Mina Farmanbar" userId="2a1e0098-5dc4-4049-80c3-9d1d60d2f212" providerId="ADAL" clId="{64278084-285F-4189-B89E-184E9DB51269}" dt="2024-06-26T22:48:13.023" v="348" actId="1076"/>
          <ac:picMkLst>
            <pc:docMk/>
            <pc:sldMk cId="1428217582" sldId="389"/>
            <ac:picMk id="3" creationId="{AD96703E-F6F6-68EE-FFFC-FFFFA8A8D08C}"/>
          </ac:picMkLst>
        </pc:picChg>
      </pc:sldChg>
      <pc:sldChg chg="del">
        <pc:chgData name="Mina Farmanbar" userId="2a1e0098-5dc4-4049-80c3-9d1d60d2f212" providerId="ADAL" clId="{64278084-285F-4189-B89E-184E9DB51269}" dt="2024-06-26T22:50:28.179" v="363" actId="47"/>
        <pc:sldMkLst>
          <pc:docMk/>
          <pc:sldMk cId="4072366101" sldId="390"/>
        </pc:sldMkLst>
      </pc:sldChg>
      <pc:sldChg chg="add del">
        <pc:chgData name="Mina Farmanbar" userId="2a1e0098-5dc4-4049-80c3-9d1d60d2f212" providerId="ADAL" clId="{64278084-285F-4189-B89E-184E9DB51269}" dt="2024-06-26T23:04:48.237" v="447" actId="47"/>
        <pc:sldMkLst>
          <pc:docMk/>
          <pc:sldMk cId="4251321968" sldId="391"/>
        </pc:sldMkLst>
      </pc:sldChg>
      <pc:sldChg chg="addSp modSp add mod modNotesTx">
        <pc:chgData name="Mina Farmanbar" userId="2a1e0098-5dc4-4049-80c3-9d1d60d2f212" providerId="ADAL" clId="{64278084-285F-4189-B89E-184E9DB51269}" dt="2024-06-26T22:29:48.321" v="141" actId="1076"/>
        <pc:sldMkLst>
          <pc:docMk/>
          <pc:sldMk cId="2605103196" sldId="392"/>
        </pc:sldMkLst>
        <pc:spChg chg="add mod">
          <ac:chgData name="Mina Farmanbar" userId="2a1e0098-5dc4-4049-80c3-9d1d60d2f212" providerId="ADAL" clId="{64278084-285F-4189-B89E-184E9DB51269}" dt="2024-06-26T22:24:26.552" v="73" actId="17032"/>
          <ac:spMkLst>
            <pc:docMk/>
            <pc:sldMk cId="2605103196" sldId="392"/>
            <ac:spMk id="2" creationId="{9C0C2258-E81C-E03B-4C92-D1263CB3ACE6}"/>
          </ac:spMkLst>
        </pc:spChg>
        <pc:spChg chg="add mod">
          <ac:chgData name="Mina Farmanbar" userId="2a1e0098-5dc4-4049-80c3-9d1d60d2f212" providerId="ADAL" clId="{64278084-285F-4189-B89E-184E9DB51269}" dt="2024-06-26T22:29:48.321" v="141" actId="1076"/>
          <ac:spMkLst>
            <pc:docMk/>
            <pc:sldMk cId="2605103196" sldId="392"/>
            <ac:spMk id="8" creationId="{5834D3FF-8531-4C73-333B-836F4D84416B}"/>
          </ac:spMkLst>
        </pc:spChg>
        <pc:cxnChg chg="add mod">
          <ac:chgData name="Mina Farmanbar" userId="2a1e0098-5dc4-4049-80c3-9d1d60d2f212" providerId="ADAL" clId="{64278084-285F-4189-B89E-184E9DB51269}" dt="2024-06-26T22:28:18.209" v="94" actId="208"/>
          <ac:cxnSpMkLst>
            <pc:docMk/>
            <pc:sldMk cId="2605103196" sldId="392"/>
            <ac:cxnSpMk id="4" creationId="{D98942B9-C1CD-AE74-E319-0421646DD231}"/>
          </ac:cxnSpMkLst>
        </pc:cxnChg>
      </pc:sldChg>
      <pc:sldChg chg="addSp delSp modSp add mod modNotesTx">
        <pc:chgData name="Mina Farmanbar" userId="2a1e0098-5dc4-4049-80c3-9d1d60d2f212" providerId="ADAL" clId="{64278084-285F-4189-B89E-184E9DB51269}" dt="2024-06-26T22:33:05.930" v="157"/>
        <pc:sldMkLst>
          <pc:docMk/>
          <pc:sldMk cId="1658349680" sldId="393"/>
        </pc:sldMkLst>
        <pc:spChg chg="mod">
          <ac:chgData name="Mina Farmanbar" userId="2a1e0098-5dc4-4049-80c3-9d1d60d2f212" providerId="ADAL" clId="{64278084-285F-4189-B89E-184E9DB51269}" dt="2024-06-26T22:26:30.884" v="81" actId="14100"/>
          <ac:spMkLst>
            <pc:docMk/>
            <pc:sldMk cId="1658349680" sldId="393"/>
            <ac:spMk id="2" creationId="{9C0C2258-E81C-E03B-4C92-D1263CB3ACE6}"/>
          </ac:spMkLst>
        </pc:spChg>
        <pc:spChg chg="add del mod">
          <ac:chgData name="Mina Farmanbar" userId="2a1e0098-5dc4-4049-80c3-9d1d60d2f212" providerId="ADAL" clId="{64278084-285F-4189-B89E-184E9DB51269}" dt="2024-06-26T22:29:53.822" v="142" actId="478"/>
          <ac:spMkLst>
            <pc:docMk/>
            <pc:sldMk cId="1658349680" sldId="393"/>
            <ac:spMk id="8" creationId="{DE4DD0C3-0628-5954-90D7-7A942452C556}"/>
          </ac:spMkLst>
        </pc:spChg>
        <pc:spChg chg="add mod">
          <ac:chgData name="Mina Farmanbar" userId="2a1e0098-5dc4-4049-80c3-9d1d60d2f212" providerId="ADAL" clId="{64278084-285F-4189-B89E-184E9DB51269}" dt="2024-06-26T22:30:30.854" v="151" actId="20577"/>
          <ac:spMkLst>
            <pc:docMk/>
            <pc:sldMk cId="1658349680" sldId="393"/>
            <ac:spMk id="9" creationId="{9E38F2F9-8D48-7C5E-077E-CB5BE0B8D227}"/>
          </ac:spMkLst>
        </pc:spChg>
        <pc:cxnChg chg="add mod">
          <ac:chgData name="Mina Farmanbar" userId="2a1e0098-5dc4-4049-80c3-9d1d60d2f212" providerId="ADAL" clId="{64278084-285F-4189-B89E-184E9DB51269}" dt="2024-06-26T22:28:05.724" v="93" actId="208"/>
          <ac:cxnSpMkLst>
            <pc:docMk/>
            <pc:sldMk cId="1658349680" sldId="393"/>
            <ac:cxnSpMk id="3" creationId="{57DB49F0-6CF9-154C-F97A-2CCEF97B9571}"/>
          </ac:cxnSpMkLst>
        </pc:cxnChg>
        <pc:cxnChg chg="del mod">
          <ac:chgData name="Mina Farmanbar" userId="2a1e0098-5dc4-4049-80c3-9d1d60d2f212" providerId="ADAL" clId="{64278084-285F-4189-B89E-184E9DB51269}" dt="2024-06-26T22:26:22.618" v="79" actId="478"/>
          <ac:cxnSpMkLst>
            <pc:docMk/>
            <pc:sldMk cId="1658349680" sldId="393"/>
            <ac:cxnSpMk id="4" creationId="{D98942B9-C1CD-AE74-E319-0421646DD231}"/>
          </ac:cxnSpMkLst>
        </pc:cxnChg>
      </pc:sldChg>
      <pc:sldChg chg="modSp add mod">
        <pc:chgData name="Mina Farmanbar" userId="2a1e0098-5dc4-4049-80c3-9d1d60d2f212" providerId="ADAL" clId="{64278084-285F-4189-B89E-184E9DB51269}" dt="2024-06-26T22:40:14.785" v="302" actId="207"/>
        <pc:sldMkLst>
          <pc:docMk/>
          <pc:sldMk cId="676104683" sldId="394"/>
        </pc:sldMkLst>
        <pc:spChg chg="mod">
          <ac:chgData name="Mina Farmanbar" userId="2a1e0098-5dc4-4049-80c3-9d1d60d2f212" providerId="ADAL" clId="{64278084-285F-4189-B89E-184E9DB51269}" dt="2024-06-26T22:40:14.785" v="302" actId="207"/>
          <ac:spMkLst>
            <pc:docMk/>
            <pc:sldMk cId="676104683" sldId="394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36:40.388" v="211" actId="20577"/>
          <ac:spMkLst>
            <pc:docMk/>
            <pc:sldMk cId="676104683" sldId="394"/>
            <ac:spMk id="6" creationId="{406A5BB2-D05B-64E8-E64B-70EA10C0E316}"/>
          </ac:spMkLst>
        </pc:spChg>
      </pc:sldChg>
      <pc:sldChg chg="addSp delSp modSp add del mod modNotesTx">
        <pc:chgData name="Mina Farmanbar" userId="2a1e0098-5dc4-4049-80c3-9d1d60d2f212" providerId="ADAL" clId="{64278084-285F-4189-B89E-184E9DB51269}" dt="2024-06-26T23:04:53.588" v="449" actId="47"/>
        <pc:sldMkLst>
          <pc:docMk/>
          <pc:sldMk cId="4138076296" sldId="395"/>
        </pc:sldMkLst>
        <pc:picChg chg="del">
          <ac:chgData name="Mina Farmanbar" userId="2a1e0098-5dc4-4049-80c3-9d1d60d2f212" providerId="ADAL" clId="{64278084-285F-4189-B89E-184E9DB51269}" dt="2024-06-26T22:49:27.116" v="355" actId="478"/>
          <ac:picMkLst>
            <pc:docMk/>
            <pc:sldMk cId="4138076296" sldId="395"/>
            <ac:picMk id="3" creationId="{AD96703E-F6F6-68EE-FFFC-FFFFA8A8D08C}"/>
          </ac:picMkLst>
        </pc:picChg>
        <pc:picChg chg="add mod">
          <ac:chgData name="Mina Farmanbar" userId="2a1e0098-5dc4-4049-80c3-9d1d60d2f212" providerId="ADAL" clId="{64278084-285F-4189-B89E-184E9DB51269}" dt="2024-06-26T22:49:32.092" v="358" actId="1076"/>
          <ac:picMkLst>
            <pc:docMk/>
            <pc:sldMk cId="4138076296" sldId="395"/>
            <ac:picMk id="7" creationId="{1EFE720B-D178-DA6B-D261-6D3D16237FDC}"/>
          </ac:picMkLst>
        </pc:picChg>
      </pc:sldChg>
      <pc:sldChg chg="modSp add mod">
        <pc:chgData name="Mina Farmanbar" userId="2a1e0098-5dc4-4049-80c3-9d1d60d2f212" providerId="ADAL" clId="{64278084-285F-4189-B89E-184E9DB51269}" dt="2024-06-26T22:52:24.775" v="388" actId="5793"/>
        <pc:sldMkLst>
          <pc:docMk/>
          <pc:sldMk cId="2236246349" sldId="396"/>
        </pc:sldMkLst>
        <pc:spChg chg="mod">
          <ac:chgData name="Mina Farmanbar" userId="2a1e0098-5dc4-4049-80c3-9d1d60d2f212" providerId="ADAL" clId="{64278084-285F-4189-B89E-184E9DB51269}" dt="2024-06-26T22:52:12.918" v="386" actId="207"/>
          <ac:spMkLst>
            <pc:docMk/>
            <pc:sldMk cId="2236246349" sldId="396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52:24.775" v="388" actId="5793"/>
          <ac:spMkLst>
            <pc:docMk/>
            <pc:sldMk cId="2236246349" sldId="396"/>
            <ac:spMk id="6" creationId="{406A5BB2-D05B-64E8-E64B-70EA10C0E316}"/>
          </ac:spMkLst>
        </pc:spChg>
      </pc:sldChg>
      <pc:sldChg chg="addSp delSp modSp add mod modNotesTx">
        <pc:chgData name="Mina Farmanbar" userId="2a1e0098-5dc4-4049-80c3-9d1d60d2f212" providerId="ADAL" clId="{64278084-285F-4189-B89E-184E9DB51269}" dt="2024-06-26T23:01:22.717" v="416"/>
        <pc:sldMkLst>
          <pc:docMk/>
          <pc:sldMk cId="580430882" sldId="397"/>
        </pc:sldMkLst>
        <pc:spChg chg="del mod">
          <ac:chgData name="Mina Farmanbar" userId="2a1e0098-5dc4-4049-80c3-9d1d60d2f212" providerId="ADAL" clId="{64278084-285F-4189-B89E-184E9DB51269}" dt="2024-06-26T22:57:32.953" v="397" actId="22"/>
          <ac:spMkLst>
            <pc:docMk/>
            <pc:sldMk cId="580430882" sldId="397"/>
            <ac:spMk id="4" creationId="{5B931490-C9ED-96C9-F096-E0E231EFE937}"/>
          </ac:spMkLst>
        </pc:spChg>
        <pc:spChg chg="add del mod">
          <ac:chgData name="Mina Farmanbar" userId="2a1e0098-5dc4-4049-80c3-9d1d60d2f212" providerId="ADAL" clId="{64278084-285F-4189-B89E-184E9DB51269}" dt="2024-06-26T22:58:18.751" v="399"/>
          <ac:spMkLst>
            <pc:docMk/>
            <pc:sldMk cId="580430882" sldId="397"/>
            <ac:spMk id="8" creationId="{1C405348-38D1-7CB4-D59B-942487D2F390}"/>
          </ac:spMkLst>
        </pc:spChg>
        <pc:picChg chg="add del mod ord">
          <ac:chgData name="Mina Farmanbar" userId="2a1e0098-5dc4-4049-80c3-9d1d60d2f212" providerId="ADAL" clId="{64278084-285F-4189-B89E-184E9DB51269}" dt="2024-06-26T22:58:18.367" v="398" actId="478"/>
          <ac:picMkLst>
            <pc:docMk/>
            <pc:sldMk cId="580430882" sldId="397"/>
            <ac:picMk id="3" creationId="{9CABE1BE-62F8-381D-DC5E-8EDCC46FD2DD}"/>
          </ac:picMkLst>
        </pc:picChg>
        <pc:picChg chg="add mod">
          <ac:chgData name="Mina Farmanbar" userId="2a1e0098-5dc4-4049-80c3-9d1d60d2f212" providerId="ADAL" clId="{64278084-285F-4189-B89E-184E9DB51269}" dt="2024-06-26T22:58:24.259" v="403" actId="1076"/>
          <ac:picMkLst>
            <pc:docMk/>
            <pc:sldMk cId="580430882" sldId="397"/>
            <ac:picMk id="10" creationId="{6300C148-06C1-E59A-B80F-92E60FF540DA}"/>
          </ac:picMkLst>
        </pc:picChg>
      </pc:sldChg>
      <pc:sldChg chg="addSp delSp modSp new mod modNotesTx">
        <pc:chgData name="Mina Farmanbar" userId="2a1e0098-5dc4-4049-80c3-9d1d60d2f212" providerId="ADAL" clId="{64278084-285F-4189-B89E-184E9DB51269}" dt="2024-06-26T23:04:21.081" v="440"/>
        <pc:sldMkLst>
          <pc:docMk/>
          <pc:sldMk cId="1146084108" sldId="398"/>
        </pc:sldMkLst>
        <pc:spChg chg="mod">
          <ac:chgData name="Mina Farmanbar" userId="2a1e0098-5dc4-4049-80c3-9d1d60d2f212" providerId="ADAL" clId="{64278084-285F-4189-B89E-184E9DB51269}" dt="2024-06-26T23:03:31.519" v="426" actId="6549"/>
          <ac:spMkLst>
            <pc:docMk/>
            <pc:sldMk cId="1146084108" sldId="398"/>
            <ac:spMk id="2" creationId="{88CFE675-1688-90C2-AF16-A05A59793FCD}"/>
          </ac:spMkLst>
        </pc:spChg>
        <pc:spChg chg="add del mod">
          <ac:chgData name="Mina Farmanbar" userId="2a1e0098-5dc4-4049-80c3-9d1d60d2f212" providerId="ADAL" clId="{64278084-285F-4189-B89E-184E9DB51269}" dt="2024-06-26T23:04:10.062" v="439" actId="14100"/>
          <ac:spMkLst>
            <pc:docMk/>
            <pc:sldMk cId="1146084108" sldId="398"/>
            <ac:spMk id="3" creationId="{99399616-A23D-1BD8-AFD7-B98097F35D40}"/>
          </ac:spMkLst>
        </pc:spChg>
        <pc:spChg chg="del">
          <ac:chgData name="Mina Farmanbar" userId="2a1e0098-5dc4-4049-80c3-9d1d60d2f212" providerId="ADAL" clId="{64278084-285F-4189-B89E-184E9DB51269}" dt="2024-06-26T23:03:10.872" v="422" actId="478"/>
          <ac:spMkLst>
            <pc:docMk/>
            <pc:sldMk cId="1146084108" sldId="398"/>
            <ac:spMk id="4" creationId="{EF736A8D-2FCD-A880-3CD8-342DEE3E43F0}"/>
          </ac:spMkLst>
        </pc:spChg>
        <pc:spChg chg="add mod">
          <ac:chgData name="Mina Farmanbar" userId="2a1e0098-5dc4-4049-80c3-9d1d60d2f212" providerId="ADAL" clId="{64278084-285F-4189-B89E-184E9DB51269}" dt="2024-06-26T23:03:40.227" v="428"/>
          <ac:spMkLst>
            <pc:docMk/>
            <pc:sldMk cId="1146084108" sldId="398"/>
            <ac:spMk id="6" creationId="{8C209B9B-C8E0-3D0C-D3D0-76B4D20D36BB}"/>
          </ac:spMkLst>
        </pc:spChg>
      </pc:sldChg>
      <pc:sldChg chg="add ord modNotesTx">
        <pc:chgData name="Mina Farmanbar" userId="2a1e0098-5dc4-4049-80c3-9d1d60d2f212" providerId="ADAL" clId="{64278084-285F-4189-B89E-184E9DB51269}" dt="2024-06-26T23:04:41.793" v="444"/>
        <pc:sldMkLst>
          <pc:docMk/>
          <pc:sldMk cId="1432508895" sldId="399"/>
        </pc:sldMkLst>
      </pc:sldChg>
    </pc:docChg>
  </pc:docChgLst>
  <pc:docChgLst>
    <pc:chgData name="Mina Farmanbar" userId="2a1e0098-5dc4-4049-80c3-9d1d60d2f212" providerId="ADAL" clId="{B8F1B454-AFE6-440F-A38C-4589A482A83B}"/>
    <pc:docChg chg="custSel modSld">
      <pc:chgData name="Mina Farmanbar" userId="2a1e0098-5dc4-4049-80c3-9d1d60d2f212" providerId="ADAL" clId="{B8F1B454-AFE6-440F-A38C-4589A482A83B}" dt="2024-07-17T13:40:31.127" v="20" actId="6549"/>
      <pc:docMkLst>
        <pc:docMk/>
      </pc:docMkLst>
      <pc:sldChg chg="modSp mod">
        <pc:chgData name="Mina Farmanbar" userId="2a1e0098-5dc4-4049-80c3-9d1d60d2f212" providerId="ADAL" clId="{B8F1B454-AFE6-440F-A38C-4589A482A83B}" dt="2024-07-17T13:33:02.529" v="0" actId="1076"/>
        <pc:sldMkLst>
          <pc:docMk/>
          <pc:sldMk cId="1994509248" sldId="381"/>
        </pc:sldMkLst>
        <pc:spChg chg="mod">
          <ac:chgData name="Mina Farmanbar" userId="2a1e0098-5dc4-4049-80c3-9d1d60d2f212" providerId="ADAL" clId="{B8F1B454-AFE6-440F-A38C-4589A482A83B}" dt="2024-07-17T13:33:02.529" v="0" actId="1076"/>
          <ac:spMkLst>
            <pc:docMk/>
            <pc:sldMk cId="1994509248" sldId="381"/>
            <ac:spMk id="6" creationId="{406A5BB2-D05B-64E8-E64B-70EA10C0E316}"/>
          </ac:spMkLst>
        </pc:spChg>
        <pc:picChg chg="mod">
          <ac:chgData name="Mina Farmanbar" userId="2a1e0098-5dc4-4049-80c3-9d1d60d2f212" providerId="ADAL" clId="{B8F1B454-AFE6-440F-A38C-4589A482A83B}" dt="2024-07-17T13:33:02.529" v="0" actId="1076"/>
          <ac:picMkLst>
            <pc:docMk/>
            <pc:sldMk cId="1994509248" sldId="381"/>
            <ac:picMk id="14" creationId="{F20FA440-BEA6-68F4-B3A0-927216F1E48E}"/>
          </ac:picMkLst>
        </pc:picChg>
      </pc:sldChg>
      <pc:sldChg chg="modNotesTx">
        <pc:chgData name="Mina Farmanbar" userId="2a1e0098-5dc4-4049-80c3-9d1d60d2f212" providerId="ADAL" clId="{B8F1B454-AFE6-440F-A38C-4589A482A83B}" dt="2024-07-17T13:40:31.127" v="20" actId="6549"/>
        <pc:sldMkLst>
          <pc:docMk/>
          <pc:sldMk cId="2605103196" sldId="392"/>
        </pc:sldMkLst>
      </pc:sldChg>
      <pc:sldChg chg="delSp modSp mod">
        <pc:chgData name="Mina Farmanbar" userId="2a1e0098-5dc4-4049-80c3-9d1d60d2f212" providerId="ADAL" clId="{B8F1B454-AFE6-440F-A38C-4589A482A83B}" dt="2024-07-17T13:36:47.331" v="18" actId="478"/>
        <pc:sldMkLst>
          <pc:docMk/>
          <pc:sldMk cId="425432447" sldId="404"/>
        </pc:sldMkLst>
        <pc:spChg chg="del mod">
          <ac:chgData name="Mina Farmanbar" userId="2a1e0098-5dc4-4049-80c3-9d1d60d2f212" providerId="ADAL" clId="{B8F1B454-AFE6-440F-A38C-4589A482A83B}" dt="2024-07-17T13:36:47.331" v="18" actId="478"/>
          <ac:spMkLst>
            <pc:docMk/>
            <pc:sldMk cId="425432447" sldId="404"/>
            <ac:spMk id="4" creationId="{06B75421-0152-DA0A-3766-DA2EC4BF8963}"/>
          </ac:spMkLst>
        </pc:spChg>
        <pc:spChg chg="mod">
          <ac:chgData name="Mina Farmanbar" userId="2a1e0098-5dc4-4049-80c3-9d1d60d2f212" providerId="ADAL" clId="{B8F1B454-AFE6-440F-A38C-4589A482A83B}" dt="2024-07-17T13:36:44.799" v="17" actId="1076"/>
          <ac:spMkLst>
            <pc:docMk/>
            <pc:sldMk cId="425432447" sldId="404"/>
            <ac:spMk id="11" creationId="{2AEB09E4-CA09-56EE-A0F5-54BDBB3BCCFB}"/>
          </ac:spMkLst>
        </pc:spChg>
        <pc:picChg chg="mod">
          <ac:chgData name="Mina Farmanbar" userId="2a1e0098-5dc4-4049-80c3-9d1d60d2f212" providerId="ADAL" clId="{B8F1B454-AFE6-440F-A38C-4589A482A83B}" dt="2024-07-17T13:36:44.799" v="17" actId="1076"/>
          <ac:picMkLst>
            <pc:docMk/>
            <pc:sldMk cId="425432447" sldId="404"/>
            <ac:picMk id="13" creationId="{D910E5D1-03B5-7B9B-711A-9CCC9438404D}"/>
          </ac:picMkLst>
        </pc:picChg>
      </pc:sldChg>
      <pc:sldChg chg="modSp mod modNotesTx">
        <pc:chgData name="Mina Farmanbar" userId="2a1e0098-5dc4-4049-80c3-9d1d60d2f212" providerId="ADAL" clId="{B8F1B454-AFE6-440F-A38C-4589A482A83B}" dt="2024-07-17T13:38:31.044" v="19" actId="6549"/>
        <pc:sldMkLst>
          <pc:docMk/>
          <pc:sldMk cId="3529650720" sldId="405"/>
        </pc:sldMkLst>
        <pc:spChg chg="mod">
          <ac:chgData name="Mina Farmanbar" userId="2a1e0098-5dc4-4049-80c3-9d1d60d2f212" providerId="ADAL" clId="{B8F1B454-AFE6-440F-A38C-4589A482A83B}" dt="2024-07-17T13:33:12.337" v="2" actId="1076"/>
          <ac:spMkLst>
            <pc:docMk/>
            <pc:sldMk cId="3529650720" sldId="405"/>
            <ac:spMk id="3" creationId="{83241AC2-36D1-106B-A431-628F12DEBFC8}"/>
          </ac:spMkLst>
        </pc:spChg>
        <pc:spChg chg="mod">
          <ac:chgData name="Mina Farmanbar" userId="2a1e0098-5dc4-4049-80c3-9d1d60d2f212" providerId="ADAL" clId="{B8F1B454-AFE6-440F-A38C-4589A482A83B}" dt="2024-07-17T13:33:08.235" v="1" actId="1076"/>
          <ac:spMkLst>
            <pc:docMk/>
            <pc:sldMk cId="3529650720" sldId="405"/>
            <ac:spMk id="6" creationId="{406A5BB2-D05B-64E8-E64B-70EA10C0E316}"/>
          </ac:spMkLst>
        </pc:spChg>
        <pc:picChg chg="mod">
          <ac:chgData name="Mina Farmanbar" userId="2a1e0098-5dc4-4049-80c3-9d1d60d2f212" providerId="ADAL" clId="{B8F1B454-AFE6-440F-A38C-4589A482A83B}" dt="2024-07-17T13:33:14.370" v="3" actId="1076"/>
          <ac:picMkLst>
            <pc:docMk/>
            <pc:sldMk cId="3529650720" sldId="405"/>
            <ac:picMk id="31" creationId="{B0F1D6AF-4587-F76C-16A6-B30766CCE93D}"/>
          </ac:picMkLst>
        </pc:picChg>
      </pc:sldChg>
      <pc:sldChg chg="modSp mod">
        <pc:chgData name="Mina Farmanbar" userId="2a1e0098-5dc4-4049-80c3-9d1d60d2f212" providerId="ADAL" clId="{B8F1B454-AFE6-440F-A38C-4589A482A83B}" dt="2024-07-17T13:33:29.534" v="4" actId="1076"/>
        <pc:sldMkLst>
          <pc:docMk/>
          <pc:sldMk cId="3726263711" sldId="410"/>
        </pc:sldMkLst>
        <pc:spChg chg="mod">
          <ac:chgData name="Mina Farmanbar" userId="2a1e0098-5dc4-4049-80c3-9d1d60d2f212" providerId="ADAL" clId="{B8F1B454-AFE6-440F-A38C-4589A482A83B}" dt="2024-07-17T13:33:29.534" v="4" actId="1076"/>
          <ac:spMkLst>
            <pc:docMk/>
            <pc:sldMk cId="3726263711" sldId="410"/>
            <ac:spMk id="10" creationId="{1541CF98-B2BD-C1A2-5D2F-B490710E1C2E}"/>
          </ac:spMkLst>
        </pc:spChg>
        <pc:picChg chg="mod">
          <ac:chgData name="Mina Farmanbar" userId="2a1e0098-5dc4-4049-80c3-9d1d60d2f212" providerId="ADAL" clId="{B8F1B454-AFE6-440F-A38C-4589A482A83B}" dt="2024-07-17T13:33:29.534" v="4" actId="1076"/>
          <ac:picMkLst>
            <pc:docMk/>
            <pc:sldMk cId="3726263711" sldId="410"/>
            <ac:picMk id="9" creationId="{27A62596-6692-0F46-46E9-E030D4F47F1B}"/>
          </ac:picMkLst>
        </pc:picChg>
      </pc:sldChg>
      <pc:sldChg chg="modSp mod">
        <pc:chgData name="Mina Farmanbar" userId="2a1e0098-5dc4-4049-80c3-9d1d60d2f212" providerId="ADAL" clId="{B8F1B454-AFE6-440F-A38C-4589A482A83B}" dt="2024-07-17T13:33:45.917" v="5" actId="1076"/>
        <pc:sldMkLst>
          <pc:docMk/>
          <pc:sldMk cId="4273317400" sldId="413"/>
        </pc:sldMkLst>
        <pc:spChg chg="mod">
          <ac:chgData name="Mina Farmanbar" userId="2a1e0098-5dc4-4049-80c3-9d1d60d2f212" providerId="ADAL" clId="{B8F1B454-AFE6-440F-A38C-4589A482A83B}" dt="2024-07-17T13:33:45.917" v="5" actId="1076"/>
          <ac:spMkLst>
            <pc:docMk/>
            <pc:sldMk cId="4273317400" sldId="413"/>
            <ac:spMk id="2" creationId="{80A3D6A8-79F4-8840-7E36-D46B5564047B}"/>
          </ac:spMkLst>
        </pc:spChg>
        <pc:spChg chg="mod">
          <ac:chgData name="Mina Farmanbar" userId="2a1e0098-5dc4-4049-80c3-9d1d60d2f212" providerId="ADAL" clId="{B8F1B454-AFE6-440F-A38C-4589A482A83B}" dt="2024-07-17T13:33:45.917" v="5" actId="1076"/>
          <ac:spMkLst>
            <pc:docMk/>
            <pc:sldMk cId="4273317400" sldId="413"/>
            <ac:spMk id="5" creationId="{3DD6D90E-4347-C7C4-29C2-AA78295154FA}"/>
          </ac:spMkLst>
        </pc:spChg>
        <pc:spChg chg="mod">
          <ac:chgData name="Mina Farmanbar" userId="2a1e0098-5dc4-4049-80c3-9d1d60d2f212" providerId="ADAL" clId="{B8F1B454-AFE6-440F-A38C-4589A482A83B}" dt="2024-07-17T13:33:45.917" v="5" actId="1076"/>
          <ac:spMkLst>
            <pc:docMk/>
            <pc:sldMk cId="4273317400" sldId="413"/>
            <ac:spMk id="7" creationId="{F135DD74-01E4-CDE3-87F9-850FAF17D4FD}"/>
          </ac:spMkLst>
        </pc:spChg>
        <pc:spChg chg="mod">
          <ac:chgData name="Mina Farmanbar" userId="2a1e0098-5dc4-4049-80c3-9d1d60d2f212" providerId="ADAL" clId="{B8F1B454-AFE6-440F-A38C-4589A482A83B}" dt="2024-07-17T13:33:45.917" v="5" actId="1076"/>
          <ac:spMkLst>
            <pc:docMk/>
            <pc:sldMk cId="4273317400" sldId="413"/>
            <ac:spMk id="9" creationId="{B4E86665-1854-C488-DDAD-EBAE035E616B}"/>
          </ac:spMkLst>
        </pc:spChg>
        <pc:picChg chg="mod">
          <ac:chgData name="Mina Farmanbar" userId="2a1e0098-5dc4-4049-80c3-9d1d60d2f212" providerId="ADAL" clId="{B8F1B454-AFE6-440F-A38C-4589A482A83B}" dt="2024-07-17T13:33:45.917" v="5" actId="1076"/>
          <ac:picMkLst>
            <pc:docMk/>
            <pc:sldMk cId="4273317400" sldId="413"/>
            <ac:picMk id="13" creationId="{DF560CC1-92BF-110A-72C9-6989AFD5E736}"/>
          </ac:picMkLst>
        </pc:picChg>
      </pc:sldChg>
      <pc:sldChg chg="modSp mod">
        <pc:chgData name="Mina Farmanbar" userId="2a1e0098-5dc4-4049-80c3-9d1d60d2f212" providerId="ADAL" clId="{B8F1B454-AFE6-440F-A38C-4589A482A83B}" dt="2024-07-17T13:34:05.264" v="8" actId="1076"/>
        <pc:sldMkLst>
          <pc:docMk/>
          <pc:sldMk cId="2445628765" sldId="414"/>
        </pc:sldMkLst>
        <pc:spChg chg="mod">
          <ac:chgData name="Mina Farmanbar" userId="2a1e0098-5dc4-4049-80c3-9d1d60d2f212" providerId="ADAL" clId="{B8F1B454-AFE6-440F-A38C-4589A482A83B}" dt="2024-07-17T13:33:57.120" v="6" actId="1076"/>
          <ac:spMkLst>
            <pc:docMk/>
            <pc:sldMk cId="2445628765" sldId="414"/>
            <ac:spMk id="2" creationId="{80A3D6A8-79F4-8840-7E36-D46B5564047B}"/>
          </ac:spMkLst>
        </pc:spChg>
        <pc:spChg chg="mod">
          <ac:chgData name="Mina Farmanbar" userId="2a1e0098-5dc4-4049-80c3-9d1d60d2f212" providerId="ADAL" clId="{B8F1B454-AFE6-440F-A38C-4589A482A83B}" dt="2024-07-17T13:33:59.842" v="7" actId="1076"/>
          <ac:spMkLst>
            <pc:docMk/>
            <pc:sldMk cId="2445628765" sldId="414"/>
            <ac:spMk id="7" creationId="{F135DD74-01E4-CDE3-87F9-850FAF17D4FD}"/>
          </ac:spMkLst>
        </pc:spChg>
        <pc:picChg chg="mod">
          <ac:chgData name="Mina Farmanbar" userId="2a1e0098-5dc4-4049-80c3-9d1d60d2f212" providerId="ADAL" clId="{B8F1B454-AFE6-440F-A38C-4589A482A83B}" dt="2024-07-17T13:34:05.264" v="8" actId="1076"/>
          <ac:picMkLst>
            <pc:docMk/>
            <pc:sldMk cId="2445628765" sldId="414"/>
            <ac:picMk id="12" creationId="{7F874E4A-E926-FE0A-1A68-7B904B22B7C3}"/>
          </ac:picMkLst>
        </pc:picChg>
      </pc:sldChg>
      <pc:sldChg chg="modSp mod">
        <pc:chgData name="Mina Farmanbar" userId="2a1e0098-5dc4-4049-80c3-9d1d60d2f212" providerId="ADAL" clId="{B8F1B454-AFE6-440F-A38C-4589A482A83B}" dt="2024-07-17T13:34:27.586" v="10" actId="1076"/>
        <pc:sldMkLst>
          <pc:docMk/>
          <pc:sldMk cId="648110244" sldId="416"/>
        </pc:sldMkLst>
        <pc:spChg chg="mod">
          <ac:chgData name="Mina Farmanbar" userId="2a1e0098-5dc4-4049-80c3-9d1d60d2f212" providerId="ADAL" clId="{B8F1B454-AFE6-440F-A38C-4589A482A83B}" dt="2024-07-17T13:34:19.521" v="9" actId="1076"/>
          <ac:spMkLst>
            <pc:docMk/>
            <pc:sldMk cId="648110244" sldId="416"/>
            <ac:spMk id="2" creationId="{8EB54FF2-5EEB-4FA3-2AB9-B7D515B702E9}"/>
          </ac:spMkLst>
        </pc:spChg>
        <pc:spChg chg="mod">
          <ac:chgData name="Mina Farmanbar" userId="2a1e0098-5dc4-4049-80c3-9d1d60d2f212" providerId="ADAL" clId="{B8F1B454-AFE6-440F-A38C-4589A482A83B}" dt="2024-07-17T13:34:19.521" v="9" actId="1076"/>
          <ac:spMkLst>
            <pc:docMk/>
            <pc:sldMk cId="648110244" sldId="416"/>
            <ac:spMk id="3" creationId="{37A52222-4BD8-AE49-7E4B-A3C5AFD2AFEE}"/>
          </ac:spMkLst>
        </pc:spChg>
        <pc:spChg chg="mod">
          <ac:chgData name="Mina Farmanbar" userId="2a1e0098-5dc4-4049-80c3-9d1d60d2f212" providerId="ADAL" clId="{B8F1B454-AFE6-440F-A38C-4589A482A83B}" dt="2024-07-17T13:34:19.521" v="9" actId="1076"/>
          <ac:spMkLst>
            <pc:docMk/>
            <pc:sldMk cId="648110244" sldId="416"/>
            <ac:spMk id="4" creationId="{0B7DB8EB-DCF2-1A95-D517-FE631ECD3B0A}"/>
          </ac:spMkLst>
        </pc:spChg>
        <pc:spChg chg="mod">
          <ac:chgData name="Mina Farmanbar" userId="2a1e0098-5dc4-4049-80c3-9d1d60d2f212" providerId="ADAL" clId="{B8F1B454-AFE6-440F-A38C-4589A482A83B}" dt="2024-07-17T13:34:27.586" v="10" actId="1076"/>
          <ac:spMkLst>
            <pc:docMk/>
            <pc:sldMk cId="648110244" sldId="416"/>
            <ac:spMk id="5" creationId="{44EF2D78-3DC1-6F2D-3FE9-E0FAFF3A5EDD}"/>
          </ac:spMkLst>
        </pc:spChg>
        <pc:spChg chg="mod">
          <ac:chgData name="Mina Farmanbar" userId="2a1e0098-5dc4-4049-80c3-9d1d60d2f212" providerId="ADAL" clId="{B8F1B454-AFE6-440F-A38C-4589A482A83B}" dt="2024-07-17T13:34:19.521" v="9" actId="1076"/>
          <ac:spMkLst>
            <pc:docMk/>
            <pc:sldMk cId="648110244" sldId="416"/>
            <ac:spMk id="8" creationId="{E3AE46B3-99D7-EAFE-E979-A0B2BE906BC1}"/>
          </ac:spMkLst>
        </pc:spChg>
        <pc:picChg chg="mod">
          <ac:chgData name="Mina Farmanbar" userId="2a1e0098-5dc4-4049-80c3-9d1d60d2f212" providerId="ADAL" clId="{B8F1B454-AFE6-440F-A38C-4589A482A83B}" dt="2024-07-17T13:34:19.521" v="9" actId="1076"/>
          <ac:picMkLst>
            <pc:docMk/>
            <pc:sldMk cId="648110244" sldId="416"/>
            <ac:picMk id="6" creationId="{2792039A-FD7B-509E-5A6D-58F6B4108B9E}"/>
          </ac:picMkLst>
        </pc:picChg>
      </pc:sldChg>
      <pc:sldChg chg="modSp mod">
        <pc:chgData name="Mina Farmanbar" userId="2a1e0098-5dc4-4049-80c3-9d1d60d2f212" providerId="ADAL" clId="{B8F1B454-AFE6-440F-A38C-4589A482A83B}" dt="2024-07-17T13:34:44.790" v="12" actId="1076"/>
        <pc:sldMkLst>
          <pc:docMk/>
          <pc:sldMk cId="3905643975" sldId="417"/>
        </pc:sldMkLst>
        <pc:spChg chg="mod">
          <ac:chgData name="Mina Farmanbar" userId="2a1e0098-5dc4-4049-80c3-9d1d60d2f212" providerId="ADAL" clId="{B8F1B454-AFE6-440F-A38C-4589A482A83B}" dt="2024-07-17T13:34:44.790" v="12" actId="1076"/>
          <ac:spMkLst>
            <pc:docMk/>
            <pc:sldMk cId="3905643975" sldId="417"/>
            <ac:spMk id="2" creationId="{8EB54FF2-5EEB-4FA3-2AB9-B7D515B702E9}"/>
          </ac:spMkLst>
        </pc:spChg>
        <pc:picChg chg="mod">
          <ac:chgData name="Mina Farmanbar" userId="2a1e0098-5dc4-4049-80c3-9d1d60d2f212" providerId="ADAL" clId="{B8F1B454-AFE6-440F-A38C-4589A482A83B}" dt="2024-07-17T13:34:44.790" v="12" actId="1076"/>
          <ac:picMkLst>
            <pc:docMk/>
            <pc:sldMk cId="3905643975" sldId="417"/>
            <ac:picMk id="18" creationId="{B31324E0-DDC0-9D56-33AA-D719D641BF69}"/>
          </ac:picMkLst>
        </pc:picChg>
      </pc:sldChg>
      <pc:sldChg chg="modSp mod">
        <pc:chgData name="Mina Farmanbar" userId="2a1e0098-5dc4-4049-80c3-9d1d60d2f212" providerId="ADAL" clId="{B8F1B454-AFE6-440F-A38C-4589A482A83B}" dt="2024-07-17T13:34:53.613" v="13" actId="1076"/>
        <pc:sldMkLst>
          <pc:docMk/>
          <pc:sldMk cId="2152024134" sldId="419"/>
        </pc:sldMkLst>
        <pc:spChg chg="mod">
          <ac:chgData name="Mina Farmanbar" userId="2a1e0098-5dc4-4049-80c3-9d1d60d2f212" providerId="ADAL" clId="{B8F1B454-AFE6-440F-A38C-4589A482A83B}" dt="2024-07-17T13:34:53.613" v="13" actId="1076"/>
          <ac:spMkLst>
            <pc:docMk/>
            <pc:sldMk cId="2152024134" sldId="419"/>
            <ac:spMk id="2" creationId="{8EB54FF2-5EEB-4FA3-2AB9-B7D515B702E9}"/>
          </ac:spMkLst>
        </pc:spChg>
        <pc:picChg chg="mod">
          <ac:chgData name="Mina Farmanbar" userId="2a1e0098-5dc4-4049-80c3-9d1d60d2f212" providerId="ADAL" clId="{B8F1B454-AFE6-440F-A38C-4589A482A83B}" dt="2024-07-17T13:34:53.613" v="13" actId="1076"/>
          <ac:picMkLst>
            <pc:docMk/>
            <pc:sldMk cId="2152024134" sldId="419"/>
            <ac:picMk id="12" creationId="{39C7B196-F251-75B2-E64A-8BC44DB7A7FF}"/>
          </ac:picMkLst>
        </pc:picChg>
      </pc:sldChg>
      <pc:sldChg chg="modSp mod">
        <pc:chgData name="Mina Farmanbar" userId="2a1e0098-5dc4-4049-80c3-9d1d60d2f212" providerId="ADAL" clId="{B8F1B454-AFE6-440F-A38C-4589A482A83B}" dt="2024-07-17T13:35:15.461" v="15" actId="1076"/>
        <pc:sldMkLst>
          <pc:docMk/>
          <pc:sldMk cId="1409902952" sldId="421"/>
        </pc:sldMkLst>
        <pc:spChg chg="mod">
          <ac:chgData name="Mina Farmanbar" userId="2a1e0098-5dc4-4049-80c3-9d1d60d2f212" providerId="ADAL" clId="{B8F1B454-AFE6-440F-A38C-4589A482A83B}" dt="2024-07-17T13:35:15.461" v="15" actId="1076"/>
          <ac:spMkLst>
            <pc:docMk/>
            <pc:sldMk cId="1409902952" sldId="421"/>
            <ac:spMk id="2" creationId="{8EB54FF2-5EEB-4FA3-2AB9-B7D515B702E9}"/>
          </ac:spMkLst>
        </pc:spChg>
        <pc:spChg chg="mod">
          <ac:chgData name="Mina Farmanbar" userId="2a1e0098-5dc4-4049-80c3-9d1d60d2f212" providerId="ADAL" clId="{B8F1B454-AFE6-440F-A38C-4589A482A83B}" dt="2024-07-17T13:35:15.461" v="15" actId="1076"/>
          <ac:spMkLst>
            <pc:docMk/>
            <pc:sldMk cId="1409902952" sldId="421"/>
            <ac:spMk id="8" creationId="{1BB6EE35-B891-3B13-3534-D1A15B9FEFD1}"/>
          </ac:spMkLst>
        </pc:spChg>
        <pc:picChg chg="mod">
          <ac:chgData name="Mina Farmanbar" userId="2a1e0098-5dc4-4049-80c3-9d1d60d2f212" providerId="ADAL" clId="{B8F1B454-AFE6-440F-A38C-4589A482A83B}" dt="2024-07-17T13:35:15.461" v="15" actId="1076"/>
          <ac:picMkLst>
            <pc:docMk/>
            <pc:sldMk cId="1409902952" sldId="421"/>
            <ac:picMk id="6" creationId="{2792039A-FD7B-509E-5A6D-58F6B4108B9E}"/>
          </ac:picMkLst>
        </pc:picChg>
        <pc:picChg chg="mod">
          <ac:chgData name="Mina Farmanbar" userId="2a1e0098-5dc4-4049-80c3-9d1d60d2f212" providerId="ADAL" clId="{B8F1B454-AFE6-440F-A38C-4589A482A83B}" dt="2024-07-17T13:35:15.461" v="15" actId="1076"/>
          <ac:picMkLst>
            <pc:docMk/>
            <pc:sldMk cId="1409902952" sldId="421"/>
            <ac:picMk id="12" creationId="{1057A05C-DFDF-CEE0-248B-4504939BC1D8}"/>
          </ac:picMkLst>
        </pc:picChg>
        <pc:picChg chg="mod">
          <ac:chgData name="Mina Farmanbar" userId="2a1e0098-5dc4-4049-80c3-9d1d60d2f212" providerId="ADAL" clId="{B8F1B454-AFE6-440F-A38C-4589A482A83B}" dt="2024-07-17T13:35:15.461" v="15" actId="1076"/>
          <ac:picMkLst>
            <pc:docMk/>
            <pc:sldMk cId="1409902952" sldId="421"/>
            <ac:picMk id="16" creationId="{BE96C10F-AF5B-4648-D089-335976165E72}"/>
          </ac:picMkLst>
        </pc:picChg>
      </pc:sldChg>
      <pc:sldChg chg="modSp mod">
        <pc:chgData name="Mina Farmanbar" userId="2a1e0098-5dc4-4049-80c3-9d1d60d2f212" providerId="ADAL" clId="{B8F1B454-AFE6-440F-A38C-4589A482A83B}" dt="2024-07-17T13:35:08.313" v="14" actId="1076"/>
        <pc:sldMkLst>
          <pc:docMk/>
          <pc:sldMk cId="748243537" sldId="422"/>
        </pc:sldMkLst>
        <pc:spChg chg="mod">
          <ac:chgData name="Mina Farmanbar" userId="2a1e0098-5dc4-4049-80c3-9d1d60d2f212" providerId="ADAL" clId="{B8F1B454-AFE6-440F-A38C-4589A482A83B}" dt="2024-07-17T13:35:08.313" v="14" actId="1076"/>
          <ac:spMkLst>
            <pc:docMk/>
            <pc:sldMk cId="748243537" sldId="422"/>
            <ac:spMk id="2" creationId="{EBA015BB-B345-134C-E00E-B6580D208788}"/>
          </ac:spMkLst>
        </pc:spChg>
        <pc:spChg chg="mod">
          <ac:chgData name="Mina Farmanbar" userId="2a1e0098-5dc4-4049-80c3-9d1d60d2f212" providerId="ADAL" clId="{B8F1B454-AFE6-440F-A38C-4589A482A83B}" dt="2024-07-17T13:35:08.313" v="14" actId="1076"/>
          <ac:spMkLst>
            <pc:docMk/>
            <pc:sldMk cId="748243537" sldId="422"/>
            <ac:spMk id="3" creationId="{3BADBBC3-D8F7-3CD4-AB00-7720D8105D65}"/>
          </ac:spMkLst>
        </pc:spChg>
        <pc:spChg chg="mod">
          <ac:chgData name="Mina Farmanbar" userId="2a1e0098-5dc4-4049-80c3-9d1d60d2f212" providerId="ADAL" clId="{B8F1B454-AFE6-440F-A38C-4589A482A83B}" dt="2024-07-17T13:35:08.313" v="14" actId="1076"/>
          <ac:spMkLst>
            <pc:docMk/>
            <pc:sldMk cId="748243537" sldId="422"/>
            <ac:spMk id="7" creationId="{0A10E5BD-C5AE-F461-B232-22A268F18B6B}"/>
          </ac:spMkLst>
        </pc:spChg>
        <pc:spChg chg="mod">
          <ac:chgData name="Mina Farmanbar" userId="2a1e0098-5dc4-4049-80c3-9d1d60d2f212" providerId="ADAL" clId="{B8F1B454-AFE6-440F-A38C-4589A482A83B}" dt="2024-07-17T13:35:08.313" v="14" actId="1076"/>
          <ac:spMkLst>
            <pc:docMk/>
            <pc:sldMk cId="748243537" sldId="422"/>
            <ac:spMk id="10" creationId="{E51F878D-27AF-DDB3-F687-C02135D591E2}"/>
          </ac:spMkLst>
        </pc:spChg>
        <pc:spChg chg="mod">
          <ac:chgData name="Mina Farmanbar" userId="2a1e0098-5dc4-4049-80c3-9d1d60d2f212" providerId="ADAL" clId="{B8F1B454-AFE6-440F-A38C-4589A482A83B}" dt="2024-07-17T13:35:08.313" v="14" actId="1076"/>
          <ac:spMkLst>
            <pc:docMk/>
            <pc:sldMk cId="748243537" sldId="422"/>
            <ac:spMk id="11" creationId="{93E52F6F-B565-AAC5-7345-CDC6934A46FB}"/>
          </ac:spMkLst>
        </pc:spChg>
        <pc:spChg chg="mod">
          <ac:chgData name="Mina Farmanbar" userId="2a1e0098-5dc4-4049-80c3-9d1d60d2f212" providerId="ADAL" clId="{B8F1B454-AFE6-440F-A38C-4589A482A83B}" dt="2024-07-17T13:35:08.313" v="14" actId="1076"/>
          <ac:spMkLst>
            <pc:docMk/>
            <pc:sldMk cId="748243537" sldId="422"/>
            <ac:spMk id="13" creationId="{E084DB13-6105-95AF-A754-0F1772C7AFCC}"/>
          </ac:spMkLst>
        </pc:spChg>
        <pc:spChg chg="mod">
          <ac:chgData name="Mina Farmanbar" userId="2a1e0098-5dc4-4049-80c3-9d1d60d2f212" providerId="ADAL" clId="{B8F1B454-AFE6-440F-A38C-4589A482A83B}" dt="2024-07-17T13:35:08.313" v="14" actId="1076"/>
          <ac:spMkLst>
            <pc:docMk/>
            <pc:sldMk cId="748243537" sldId="422"/>
            <ac:spMk id="14" creationId="{D5463053-85F5-5797-E1DC-E565EAB67F78}"/>
          </ac:spMkLst>
        </pc:spChg>
        <pc:spChg chg="mod">
          <ac:chgData name="Mina Farmanbar" userId="2a1e0098-5dc4-4049-80c3-9d1d60d2f212" providerId="ADAL" clId="{B8F1B454-AFE6-440F-A38C-4589A482A83B}" dt="2024-07-17T13:35:08.313" v="14" actId="1076"/>
          <ac:spMkLst>
            <pc:docMk/>
            <pc:sldMk cId="748243537" sldId="422"/>
            <ac:spMk id="15" creationId="{5F746F88-24C7-84CE-516E-2C566E8DDED3}"/>
          </ac:spMkLst>
        </pc:spChg>
        <pc:spChg chg="mod">
          <ac:chgData name="Mina Farmanbar" userId="2a1e0098-5dc4-4049-80c3-9d1d60d2f212" providerId="ADAL" clId="{B8F1B454-AFE6-440F-A38C-4589A482A83B}" dt="2024-07-17T13:35:08.313" v="14" actId="1076"/>
          <ac:spMkLst>
            <pc:docMk/>
            <pc:sldMk cId="748243537" sldId="422"/>
            <ac:spMk id="17" creationId="{405193F7-7FCC-25BD-64F9-B5749EB2C3F4}"/>
          </ac:spMkLst>
        </pc:spChg>
        <pc:picChg chg="mod">
          <ac:chgData name="Mina Farmanbar" userId="2a1e0098-5dc4-4049-80c3-9d1d60d2f212" providerId="ADAL" clId="{B8F1B454-AFE6-440F-A38C-4589A482A83B}" dt="2024-07-17T13:35:08.313" v="14" actId="1076"/>
          <ac:picMkLst>
            <pc:docMk/>
            <pc:sldMk cId="748243537" sldId="422"/>
            <ac:picMk id="9" creationId="{1F7CEEA7-B9D5-DC4D-BC10-84DCD7872564}"/>
          </ac:picMkLst>
        </pc:picChg>
      </pc:sldChg>
      <pc:sldChg chg="modSp mod">
        <pc:chgData name="Mina Farmanbar" userId="2a1e0098-5dc4-4049-80c3-9d1d60d2f212" providerId="ADAL" clId="{B8F1B454-AFE6-440F-A38C-4589A482A83B}" dt="2024-07-17T13:35:27.869" v="16" actId="1076"/>
        <pc:sldMkLst>
          <pc:docMk/>
          <pc:sldMk cId="1212040575" sldId="425"/>
        </pc:sldMkLst>
        <pc:spChg chg="mod">
          <ac:chgData name="Mina Farmanbar" userId="2a1e0098-5dc4-4049-80c3-9d1d60d2f212" providerId="ADAL" clId="{B8F1B454-AFE6-440F-A38C-4589A482A83B}" dt="2024-07-17T13:35:27.869" v="16" actId="1076"/>
          <ac:spMkLst>
            <pc:docMk/>
            <pc:sldMk cId="1212040575" sldId="425"/>
            <ac:spMk id="2" creationId="{8EB54FF2-5EEB-4FA3-2AB9-B7D515B702E9}"/>
          </ac:spMkLst>
        </pc:spChg>
        <pc:spChg chg="mod">
          <ac:chgData name="Mina Farmanbar" userId="2a1e0098-5dc4-4049-80c3-9d1d60d2f212" providerId="ADAL" clId="{B8F1B454-AFE6-440F-A38C-4589A482A83B}" dt="2024-07-17T13:35:27.869" v="16" actId="1076"/>
          <ac:spMkLst>
            <pc:docMk/>
            <pc:sldMk cId="1212040575" sldId="425"/>
            <ac:spMk id="4" creationId="{B3A5F3FD-24D1-B0BD-7EBE-BE87AE79CFCB}"/>
          </ac:spMkLst>
        </pc:spChg>
        <pc:spChg chg="mod">
          <ac:chgData name="Mina Farmanbar" userId="2a1e0098-5dc4-4049-80c3-9d1d60d2f212" providerId="ADAL" clId="{B8F1B454-AFE6-440F-A38C-4589A482A83B}" dt="2024-07-17T13:35:27.869" v="16" actId="1076"/>
          <ac:spMkLst>
            <pc:docMk/>
            <pc:sldMk cId="1212040575" sldId="425"/>
            <ac:spMk id="7" creationId="{13097703-1D80-96E9-10B2-F46A737A57DE}"/>
          </ac:spMkLst>
        </pc:spChg>
        <pc:spChg chg="mod">
          <ac:chgData name="Mina Farmanbar" userId="2a1e0098-5dc4-4049-80c3-9d1d60d2f212" providerId="ADAL" clId="{B8F1B454-AFE6-440F-A38C-4589A482A83B}" dt="2024-07-17T13:35:27.869" v="16" actId="1076"/>
          <ac:spMkLst>
            <pc:docMk/>
            <pc:sldMk cId="1212040575" sldId="425"/>
            <ac:spMk id="8" creationId="{A359F1BA-D211-6DE7-0977-29F24CDC14FF}"/>
          </ac:spMkLst>
        </pc:spChg>
        <pc:spChg chg="mod">
          <ac:chgData name="Mina Farmanbar" userId="2a1e0098-5dc4-4049-80c3-9d1d60d2f212" providerId="ADAL" clId="{B8F1B454-AFE6-440F-A38C-4589A482A83B}" dt="2024-07-17T13:35:27.869" v="16" actId="1076"/>
          <ac:spMkLst>
            <pc:docMk/>
            <pc:sldMk cId="1212040575" sldId="425"/>
            <ac:spMk id="9" creationId="{14472553-FCDB-18FC-4B29-57ED9EA00BC7}"/>
          </ac:spMkLst>
        </pc:spChg>
        <pc:picChg chg="mod">
          <ac:chgData name="Mina Farmanbar" userId="2a1e0098-5dc4-4049-80c3-9d1d60d2f212" providerId="ADAL" clId="{B8F1B454-AFE6-440F-A38C-4589A482A83B}" dt="2024-07-17T13:35:27.869" v="16" actId="1076"/>
          <ac:picMkLst>
            <pc:docMk/>
            <pc:sldMk cId="1212040575" sldId="425"/>
            <ac:picMk id="3" creationId="{396468AA-06B3-D1C5-8D12-91EB0EB193CC}"/>
          </ac:picMkLst>
        </pc:picChg>
        <pc:picChg chg="mod">
          <ac:chgData name="Mina Farmanbar" userId="2a1e0098-5dc4-4049-80c3-9d1d60d2f212" providerId="ADAL" clId="{B8F1B454-AFE6-440F-A38C-4589A482A83B}" dt="2024-07-17T13:35:27.869" v="16" actId="1076"/>
          <ac:picMkLst>
            <pc:docMk/>
            <pc:sldMk cId="1212040575" sldId="425"/>
            <ac:picMk id="6" creationId="{CD33982A-1F85-29AB-D89A-A808504DCC9D}"/>
          </ac:picMkLst>
        </pc:picChg>
      </pc:sldChg>
    </pc:docChg>
  </pc:docChgLst>
  <pc:docChgLst>
    <pc:chgData name="Mina Farmanbar" userId="2a1e0098-5dc4-4049-80c3-9d1d60d2f212" providerId="ADAL" clId="{BEF1FBA1-2A87-4836-AAB7-A108E4F8B0A9}"/>
    <pc:docChg chg="undo custSel delSld modSld sldOrd">
      <pc:chgData name="Mina Farmanbar" userId="2a1e0098-5dc4-4049-80c3-9d1d60d2f212" providerId="ADAL" clId="{BEF1FBA1-2A87-4836-AAB7-A108E4F8B0A9}" dt="2024-05-07T09:05:23.760" v="186" actId="6549"/>
      <pc:docMkLst>
        <pc:docMk/>
      </pc:docMkLst>
      <pc:sldChg chg="modSp mod modNotesTx">
        <pc:chgData name="Mina Farmanbar" userId="2a1e0098-5dc4-4049-80c3-9d1d60d2f212" providerId="ADAL" clId="{BEF1FBA1-2A87-4836-AAB7-A108E4F8B0A9}" dt="2024-05-07T09:05:23.760" v="186" actId="6549"/>
        <pc:sldMkLst>
          <pc:docMk/>
          <pc:sldMk cId="2259308896" sldId="256"/>
        </pc:sldMkLst>
        <pc:spChg chg="mod">
          <ac:chgData name="Mina Farmanbar" userId="2a1e0098-5dc4-4049-80c3-9d1d60d2f212" providerId="ADAL" clId="{BEF1FBA1-2A87-4836-AAB7-A108E4F8B0A9}" dt="2024-04-29T12:00:09.956" v="130" actId="14100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62677160" sldId="286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265939620" sldId="29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98082021" sldId="299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935031985" sldId="30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2918494102" sldId="301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257503363" sldId="302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120413187" sldId="303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008454840" sldId="304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837699394" sldId="30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4235392" sldId="306"/>
        </pc:sldMkLst>
      </pc:sldChg>
      <pc:sldChg chg="del">
        <pc:chgData name="Mina Farmanbar" userId="2a1e0098-5dc4-4049-80c3-9d1d60d2f212" providerId="ADAL" clId="{BEF1FBA1-2A87-4836-AAB7-A108E4F8B0A9}" dt="2024-04-29T11:57:33.291" v="39" actId="47"/>
        <pc:sldMkLst>
          <pc:docMk/>
          <pc:sldMk cId="1484408720" sldId="307"/>
        </pc:sldMkLst>
      </pc:sldChg>
      <pc:sldChg chg="modSp mod">
        <pc:chgData name="Mina Farmanbar" userId="2a1e0098-5dc4-4049-80c3-9d1d60d2f212" providerId="ADAL" clId="{BEF1FBA1-2A87-4836-AAB7-A108E4F8B0A9}" dt="2024-04-29T11:59:21.213" v="125" actId="20577"/>
        <pc:sldMkLst>
          <pc:docMk/>
          <pc:sldMk cId="431343812" sldId="308"/>
        </pc:sldMkLst>
        <pc:spChg chg="mod">
          <ac:chgData name="Mina Farmanbar" userId="2a1e0098-5dc4-4049-80c3-9d1d60d2f212" providerId="ADAL" clId="{BEF1FBA1-2A87-4836-AAB7-A108E4F8B0A9}" dt="2024-04-29T11:59:21.213" v="125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52323871" sldId="309"/>
        </pc:sldMkLst>
      </pc:sldChg>
      <pc:sldChg chg="addSp delSp modSp mod">
        <pc:chgData name="Mina Farmanbar" userId="2a1e0098-5dc4-4049-80c3-9d1d60d2f212" providerId="ADAL" clId="{BEF1FBA1-2A87-4836-AAB7-A108E4F8B0A9}" dt="2024-05-07T08:34:57.495" v="139" actId="20577"/>
        <pc:sldMkLst>
          <pc:docMk/>
          <pc:sldMk cId="758298228" sldId="310"/>
        </pc:sldMkLst>
        <pc:spChg chg="add del">
          <ac:chgData name="Mina Farmanbar" userId="2a1e0098-5dc4-4049-80c3-9d1d60d2f212" providerId="ADAL" clId="{BEF1FBA1-2A87-4836-AAB7-A108E4F8B0A9}" dt="2024-05-07T08:34:48.106" v="136" actId="22"/>
          <ac:spMkLst>
            <pc:docMk/>
            <pc:sldMk cId="758298228" sldId="310"/>
            <ac:spMk id="3" creationId="{9386AF5A-9489-6B54-CEA4-2081E2F1C04A}"/>
          </ac:spMkLst>
        </pc:spChg>
        <pc:spChg chg="mod">
          <ac:chgData name="Mina Farmanbar" userId="2a1e0098-5dc4-4049-80c3-9d1d60d2f212" providerId="ADAL" clId="{BEF1FBA1-2A87-4836-AAB7-A108E4F8B0A9}" dt="2024-05-07T08:34:57.495" v="139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9:24.623" v="185" actId="2711"/>
        <pc:sldMkLst>
          <pc:docMk/>
          <pc:sldMk cId="2016723359" sldId="312"/>
        </pc:sldMkLst>
        <pc:spChg chg="mod">
          <ac:chgData name="Mina Farmanbar" userId="2a1e0098-5dc4-4049-80c3-9d1d60d2f212" providerId="ADAL" clId="{BEF1FBA1-2A87-4836-AAB7-A108E4F8B0A9}" dt="2024-05-07T08:39:24.623" v="185" actId="2711"/>
          <ac:spMkLst>
            <pc:docMk/>
            <pc:sldMk cId="2016723359" sldId="312"/>
            <ac:spMk id="3" creationId="{D1455C0B-19FB-954B-532A-0A68CAC4E0E4}"/>
          </ac:spMkLst>
        </pc:spChg>
      </pc:sldChg>
      <pc:sldChg chg="ord">
        <pc:chgData name="Mina Farmanbar" userId="2a1e0098-5dc4-4049-80c3-9d1d60d2f212" providerId="ADAL" clId="{BEF1FBA1-2A87-4836-AAB7-A108E4F8B0A9}" dt="2024-05-07T08:35:23.755" v="141"/>
        <pc:sldMkLst>
          <pc:docMk/>
          <pc:sldMk cId="1032737226" sldId="316"/>
        </pc:sldMkLst>
      </pc:sldChg>
      <pc:sldChg chg="modSp mod modNotesTx">
        <pc:chgData name="Mina Farmanbar" userId="2a1e0098-5dc4-4049-80c3-9d1d60d2f212" providerId="ADAL" clId="{BEF1FBA1-2A87-4836-AAB7-A108E4F8B0A9}" dt="2024-05-07T08:37:39.637" v="177" actId="6549"/>
        <pc:sldMkLst>
          <pc:docMk/>
          <pc:sldMk cId="4098863389" sldId="317"/>
        </pc:sldMkLst>
        <pc:spChg chg="mod">
          <ac:chgData name="Mina Farmanbar" userId="2a1e0098-5dc4-4049-80c3-9d1d60d2f212" providerId="ADAL" clId="{BEF1FBA1-2A87-4836-AAB7-A108E4F8B0A9}" dt="2024-05-07T08:37:34.558" v="176" actId="33524"/>
          <ac:spMkLst>
            <pc:docMk/>
            <pc:sldMk cId="4098863389" sldId="317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8:29.749" v="183" actId="6549"/>
        <pc:sldMkLst>
          <pc:docMk/>
          <pc:sldMk cId="2052168869" sldId="318"/>
        </pc:sldMkLst>
        <pc:spChg chg="mod">
          <ac:chgData name="Mina Farmanbar" userId="2a1e0098-5dc4-4049-80c3-9d1d60d2f212" providerId="ADAL" clId="{BEF1FBA1-2A87-4836-AAB7-A108E4F8B0A9}" dt="2024-05-07T08:38:29.749" v="183" actId="6549"/>
          <ac:spMkLst>
            <pc:docMk/>
            <pc:sldMk cId="2052168869" sldId="318"/>
            <ac:spMk id="3" creationId="{AACA951C-3CAE-B9BB-DDE9-6E5FBF4E56A2}"/>
          </ac:spMkLst>
        </pc:spChg>
      </pc:sldChg>
      <pc:sldChg chg="del">
        <pc:chgData name="Mina Farmanbar" userId="2a1e0098-5dc4-4049-80c3-9d1d60d2f212" providerId="ADAL" clId="{BEF1FBA1-2A87-4836-AAB7-A108E4F8B0A9}" dt="2024-04-29T11:57:29.274" v="38" actId="47"/>
        <pc:sldMkLst>
          <pc:docMk/>
          <pc:sldMk cId="342148160" sldId="329"/>
        </pc:sldMkLst>
      </pc:sldChg>
      <pc:sldChg chg="del">
        <pc:chgData name="Mina Farmanbar" userId="2a1e0098-5dc4-4049-80c3-9d1d60d2f212" providerId="ADAL" clId="{BEF1FBA1-2A87-4836-AAB7-A108E4F8B0A9}" dt="2024-04-29T11:57:34.414" v="40" actId="47"/>
        <pc:sldMkLst>
          <pc:docMk/>
          <pc:sldMk cId="1001583250" sldId="33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576436352" sldId="336"/>
        </pc:sldMkLst>
      </pc:sldChg>
      <pc:sldMasterChg chg="delSldLayout">
        <pc:chgData name="Mina Farmanbar" userId="2a1e0098-5dc4-4049-80c3-9d1d60d2f212" providerId="ADAL" clId="{BEF1FBA1-2A87-4836-AAB7-A108E4F8B0A9}" dt="2024-04-29T11:56:57.546" v="37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BEF1FBA1-2A87-4836-AAB7-A108E4F8B0A9}" dt="2024-04-29T11:56:57.546" v="37" actId="47"/>
          <pc:sldLayoutMkLst>
            <pc:docMk/>
            <pc:sldMasterMk cId="1788353970" sldId="2147483648"/>
            <pc:sldLayoutMk cId="2491266794" sldId="2147483673"/>
          </pc:sldLayoutMkLst>
        </pc:sldLayoutChg>
      </pc:sldMasterChg>
    </pc:docChg>
  </pc:docChgLst>
  <pc:docChgLst>
    <pc:chgData name="Mina Farmanbar" userId="2a1e0098-5dc4-4049-80c3-9d1d60d2f212" providerId="ADAL" clId="{762E1220-E36F-4776-A006-5732FFBDF7D6}"/>
    <pc:docChg chg="undo custSel addSld delSld modSld">
      <pc:chgData name="Mina Farmanbar" userId="2a1e0098-5dc4-4049-80c3-9d1d60d2f212" providerId="ADAL" clId="{762E1220-E36F-4776-A006-5732FFBDF7D6}" dt="2024-06-26T22:09:23.077" v="596" actId="1076"/>
      <pc:docMkLst>
        <pc:docMk/>
      </pc:docMkLst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758298228" sldId="310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3953914" sldId="33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21427309" sldId="33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1901105" sldId="33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17872587" sldId="339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32474868" sldId="34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710732224" sldId="34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367413599" sldId="34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43061098" sldId="34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84494372" sldId="34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71360083" sldId="34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16917555" sldId="34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10988373" sldId="349"/>
        </pc:sldMkLst>
      </pc:sldChg>
      <pc:sldChg chg="modSp mod modNotesTx">
        <pc:chgData name="Mina Farmanbar" userId="2a1e0098-5dc4-4049-80c3-9d1d60d2f212" providerId="ADAL" clId="{762E1220-E36F-4776-A006-5732FFBDF7D6}" dt="2024-06-26T22:06:42.079" v="571"/>
        <pc:sldMkLst>
          <pc:docMk/>
          <pc:sldMk cId="2903726376" sldId="352"/>
        </pc:sldMkLst>
        <pc:spChg chg="mod">
          <ac:chgData name="Mina Farmanbar" userId="2a1e0098-5dc4-4049-80c3-9d1d60d2f212" providerId="ADAL" clId="{762E1220-E36F-4776-A006-5732FFBDF7D6}" dt="2024-06-26T22:05:02.649" v="446" actId="20577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762E1220-E36F-4776-A006-5732FFBDF7D6}" dt="2024-06-26T22:06:14.128" v="570" actId="313"/>
          <ac:spMkLst>
            <pc:docMk/>
            <pc:sldMk cId="2903726376" sldId="352"/>
            <ac:spMk id="3" creationId="{6F18D212-8968-9010-A63A-114775818B99}"/>
          </ac:spMkLst>
        </pc:s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22250" sldId="35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86468979" sldId="35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02323869" sldId="35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716605773" sldId="35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500637391" sldId="35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4171324" sldId="358"/>
        </pc:sldMkLst>
      </pc:sldChg>
      <pc:sldChg chg="modSp mod">
        <pc:chgData name="Mina Farmanbar" userId="2a1e0098-5dc4-4049-80c3-9d1d60d2f212" providerId="ADAL" clId="{762E1220-E36F-4776-A006-5732FFBDF7D6}" dt="2024-06-26T20:05:57.046" v="41" actId="6549"/>
        <pc:sldMkLst>
          <pc:docMk/>
          <pc:sldMk cId="3518625769" sldId="370"/>
        </pc:sldMkLst>
        <pc:spChg chg="mod">
          <ac:chgData name="Mina Farmanbar" userId="2a1e0098-5dc4-4049-80c3-9d1d60d2f212" providerId="ADAL" clId="{762E1220-E36F-4776-A006-5732FFBDF7D6}" dt="2024-06-26T20:05:57.046" v="41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333847859" sldId="379"/>
        </pc:sldMkLst>
      </pc:sldChg>
      <pc:sldChg chg="addSp delSp modSp mod modNotesTx">
        <pc:chgData name="Mina Farmanbar" userId="2a1e0098-5dc4-4049-80c3-9d1d60d2f212" providerId="ADAL" clId="{762E1220-E36F-4776-A006-5732FFBDF7D6}" dt="2024-06-26T21:35:50.821" v="148"/>
        <pc:sldMkLst>
          <pc:docMk/>
          <pc:sldMk cId="1552856461" sldId="380"/>
        </pc:sldMkLst>
        <pc:spChg chg="mod">
          <ac:chgData name="Mina Farmanbar" userId="2a1e0098-5dc4-4049-80c3-9d1d60d2f212" providerId="ADAL" clId="{762E1220-E36F-4776-A006-5732FFBDF7D6}" dt="2024-06-26T21:35:50.106" v="147" actId="21"/>
          <ac:spMkLst>
            <pc:docMk/>
            <pc:sldMk cId="1552856461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0:08:47.772" v="55" actId="20577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762E1220-E36F-4776-A006-5732FFBDF7D6}" dt="2024-06-26T20:13:29.666" v="70" actId="478"/>
          <ac:picMkLst>
            <pc:docMk/>
            <pc:sldMk cId="1552856461" sldId="380"/>
            <ac:picMk id="1026" creationId="{397800E9-8830-C759-5B39-072FE7062E5B}"/>
          </ac:picMkLst>
        </pc:picChg>
        <pc:picChg chg="add del">
          <ac:chgData name="Mina Farmanbar" userId="2a1e0098-5dc4-4049-80c3-9d1d60d2f212" providerId="ADAL" clId="{762E1220-E36F-4776-A006-5732FFBDF7D6}" dt="2024-06-26T20:13:39.345" v="72" actId="478"/>
          <ac:picMkLst>
            <pc:docMk/>
            <pc:sldMk cId="1552856461" sldId="380"/>
            <ac:picMk id="1028" creationId="{DAB72681-1371-87FA-9193-28409F2A05F8}"/>
          </ac:picMkLst>
        </pc:picChg>
        <pc:picChg chg="add mod">
          <ac:chgData name="Mina Farmanbar" userId="2a1e0098-5dc4-4049-80c3-9d1d60d2f212" providerId="ADAL" clId="{762E1220-E36F-4776-A006-5732FFBDF7D6}" dt="2024-06-26T20:14:32.523" v="77" actId="1076"/>
          <ac:picMkLst>
            <pc:docMk/>
            <pc:sldMk cId="1552856461" sldId="380"/>
            <ac:picMk id="1030" creationId="{DAA36E39-C043-7F2D-FF1A-B289925101FC}"/>
          </ac:picMkLst>
        </pc:picChg>
        <pc:picChg chg="del">
          <ac:chgData name="Mina Farmanbar" userId="2a1e0098-5dc4-4049-80c3-9d1d60d2f212" providerId="ADAL" clId="{762E1220-E36F-4776-A006-5732FFBDF7D6}" dt="2024-06-26T20:11:51.668" v="66" actId="478"/>
          <ac:picMkLst>
            <pc:docMk/>
            <pc:sldMk cId="1552856461" sldId="380"/>
            <ac:picMk id="2050" creationId="{8E498C06-E496-6AC5-4C06-3563DFF1761C}"/>
          </ac:picMkLst>
        </pc:picChg>
      </pc:sldChg>
      <pc:sldChg chg="delSp modSp add mod modNotesTx">
        <pc:chgData name="Mina Farmanbar" userId="2a1e0098-5dc4-4049-80c3-9d1d60d2f212" providerId="ADAL" clId="{762E1220-E36F-4776-A006-5732FFBDF7D6}" dt="2024-06-26T21:36:40.476" v="161" actId="20577"/>
        <pc:sldMkLst>
          <pc:docMk/>
          <pc:sldMk cId="1994509248" sldId="381"/>
        </pc:sldMkLst>
        <pc:spChg chg="mod">
          <ac:chgData name="Mina Farmanbar" userId="2a1e0098-5dc4-4049-80c3-9d1d60d2f212" providerId="ADAL" clId="{762E1220-E36F-4776-A006-5732FFBDF7D6}" dt="2024-06-26T21:36:40.476" v="161" actId="20577"/>
          <ac:spMkLst>
            <pc:docMk/>
            <pc:sldMk cId="1994509248" sldId="381"/>
            <ac:spMk id="4" creationId="{5B931490-C9ED-96C9-F096-E0E231EFE937}"/>
          </ac:spMkLst>
        </pc:spChg>
        <pc:picChg chg="del">
          <ac:chgData name="Mina Farmanbar" userId="2a1e0098-5dc4-4049-80c3-9d1d60d2f212" providerId="ADAL" clId="{762E1220-E36F-4776-A006-5732FFBDF7D6}" dt="2024-06-26T20:15:52.666" v="85" actId="478"/>
          <ac:picMkLst>
            <pc:docMk/>
            <pc:sldMk cId="1994509248" sldId="381"/>
            <ac:picMk id="1030" creationId="{DAA36E39-C043-7F2D-FF1A-B289925101FC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45:03.912" v="230" actId="1076"/>
        <pc:sldMkLst>
          <pc:docMk/>
          <pc:sldMk cId="4065385573" sldId="382"/>
        </pc:sldMkLst>
        <pc:spChg chg="del mod">
          <ac:chgData name="Mina Farmanbar" userId="2a1e0098-5dc4-4049-80c3-9d1d60d2f212" providerId="ADAL" clId="{762E1220-E36F-4776-A006-5732FFBDF7D6}" dt="2024-06-26T21:39:07.750" v="189" actId="22"/>
          <ac:spMkLst>
            <pc:docMk/>
            <pc:sldMk cId="4065385573" sldId="382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37:06.405" v="178" actId="20577"/>
          <ac:spMkLst>
            <pc:docMk/>
            <pc:sldMk cId="4065385573" sldId="382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762E1220-E36F-4776-A006-5732FFBDF7D6}" dt="2024-06-26T21:41:21.264" v="199"/>
          <ac:spMkLst>
            <pc:docMk/>
            <pc:sldMk cId="4065385573" sldId="382"/>
            <ac:spMk id="10" creationId="{A1F27843-0A07-85C1-1B25-00A30D917B68}"/>
          </ac:spMkLst>
        </pc:spChg>
        <pc:spChg chg="add del mod">
          <ac:chgData name="Mina Farmanbar" userId="2a1e0098-5dc4-4049-80c3-9d1d60d2f212" providerId="ADAL" clId="{762E1220-E36F-4776-A006-5732FFBDF7D6}" dt="2024-06-26T21:44:24.632" v="218" actId="478"/>
          <ac:spMkLst>
            <pc:docMk/>
            <pc:sldMk cId="4065385573" sldId="382"/>
            <ac:spMk id="13" creationId="{722D480C-1319-9D65-02F8-D4A845EFD1A2}"/>
          </ac:spMkLst>
        </pc:spChg>
        <pc:spChg chg="add del mod">
          <ac:chgData name="Mina Farmanbar" userId="2a1e0098-5dc4-4049-80c3-9d1d60d2f212" providerId="ADAL" clId="{762E1220-E36F-4776-A006-5732FFBDF7D6}" dt="2024-06-26T21:44:56.196" v="226"/>
          <ac:spMkLst>
            <pc:docMk/>
            <pc:sldMk cId="4065385573" sldId="382"/>
            <ac:spMk id="14" creationId="{65F53BAC-43A0-3FF0-3484-A6B64FF3EEEB}"/>
          </ac:spMkLst>
        </pc:spChg>
        <pc:spChg chg="add mod">
          <ac:chgData name="Mina Farmanbar" userId="2a1e0098-5dc4-4049-80c3-9d1d60d2f212" providerId="ADAL" clId="{762E1220-E36F-4776-A006-5732FFBDF7D6}" dt="2024-06-26T21:45:03.912" v="230" actId="1076"/>
          <ac:spMkLst>
            <pc:docMk/>
            <pc:sldMk cId="4065385573" sldId="382"/>
            <ac:spMk id="15" creationId="{2E9B711F-7E93-C4ED-182F-56348FE3E916}"/>
          </ac:spMkLst>
        </pc:spChg>
        <pc:picChg chg="add del mod ord">
          <ac:chgData name="Mina Farmanbar" userId="2a1e0098-5dc4-4049-80c3-9d1d60d2f212" providerId="ADAL" clId="{762E1220-E36F-4776-A006-5732FFBDF7D6}" dt="2024-06-26T21:40:34.185" v="197" actId="478"/>
          <ac:picMkLst>
            <pc:docMk/>
            <pc:sldMk cId="4065385573" sldId="382"/>
            <ac:picMk id="3" creationId="{381E4312-A9DC-209F-A424-F8836AB51DF5}"/>
          </ac:picMkLst>
        </pc:picChg>
        <pc:picChg chg="add del mod">
          <ac:chgData name="Mina Farmanbar" userId="2a1e0098-5dc4-4049-80c3-9d1d60d2f212" providerId="ADAL" clId="{762E1220-E36F-4776-A006-5732FFBDF7D6}" dt="2024-06-26T21:41:31.945" v="204" actId="478"/>
          <ac:picMkLst>
            <pc:docMk/>
            <pc:sldMk cId="4065385573" sldId="382"/>
            <ac:picMk id="8" creationId="{19240B2A-0CD7-E9CC-7D57-BCDA567C0A61}"/>
          </ac:picMkLst>
        </pc:picChg>
        <pc:picChg chg="add mod">
          <ac:chgData name="Mina Farmanbar" userId="2a1e0098-5dc4-4049-80c3-9d1d60d2f212" providerId="ADAL" clId="{762E1220-E36F-4776-A006-5732FFBDF7D6}" dt="2024-06-26T21:41:37.266" v="207" actId="1076"/>
          <ac:picMkLst>
            <pc:docMk/>
            <pc:sldMk cId="4065385573" sldId="382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47:45.813" v="247" actId="6549"/>
        <pc:sldMkLst>
          <pc:docMk/>
          <pc:sldMk cId="3722323887" sldId="383"/>
        </pc:sldMkLst>
        <pc:spChg chg="add del mod">
          <ac:chgData name="Mina Farmanbar" userId="2a1e0098-5dc4-4049-80c3-9d1d60d2f212" providerId="ADAL" clId="{762E1220-E36F-4776-A006-5732FFBDF7D6}" dt="2024-06-26T21:47:06.757" v="238"/>
          <ac:spMkLst>
            <pc:docMk/>
            <pc:sldMk cId="3722323887" sldId="383"/>
            <ac:spMk id="3" creationId="{8AFC48C7-32C6-5BB6-86AC-40A509C500B6}"/>
          </ac:spMkLst>
        </pc:spChg>
        <pc:spChg chg="del">
          <ac:chgData name="Mina Farmanbar" userId="2a1e0098-5dc4-4049-80c3-9d1d60d2f212" providerId="ADAL" clId="{762E1220-E36F-4776-A006-5732FFBDF7D6}" dt="2024-06-26T21:46:34.595" v="235" actId="478"/>
          <ac:spMkLst>
            <pc:docMk/>
            <pc:sldMk cId="3722323887" sldId="383"/>
            <ac:spMk id="15" creationId="{2E9B711F-7E93-C4ED-182F-56348FE3E916}"/>
          </ac:spMkLst>
        </pc:spChg>
        <pc:picChg chg="add del mod">
          <ac:chgData name="Mina Farmanbar" userId="2a1e0098-5dc4-4049-80c3-9d1d60d2f212" providerId="ADAL" clId="{762E1220-E36F-4776-A006-5732FFBDF7D6}" dt="2024-06-26T21:47:06.377" v="237" actId="478"/>
          <ac:picMkLst>
            <pc:docMk/>
            <pc:sldMk cId="3722323887" sldId="383"/>
            <ac:picMk id="7" creationId="{7144A1B7-3F4D-FB79-2156-AC45ECF3C954}"/>
          </ac:picMkLst>
        </pc:picChg>
        <pc:picChg chg="add mod">
          <ac:chgData name="Mina Farmanbar" userId="2a1e0098-5dc4-4049-80c3-9d1d60d2f212" providerId="ADAL" clId="{762E1220-E36F-4776-A006-5732FFBDF7D6}" dt="2024-06-26T21:47:23.344" v="245" actId="14100"/>
          <ac:picMkLst>
            <pc:docMk/>
            <pc:sldMk cId="3722323887" sldId="383"/>
            <ac:picMk id="9" creationId="{67774E28-E81F-875D-2289-F1BA7EE0DD5B}"/>
          </ac:picMkLst>
        </pc:picChg>
        <pc:picChg chg="del">
          <ac:chgData name="Mina Farmanbar" userId="2a1e0098-5dc4-4049-80c3-9d1d60d2f212" providerId="ADAL" clId="{762E1220-E36F-4776-A006-5732FFBDF7D6}" dt="2024-06-26T21:46:29.125" v="232" actId="478"/>
          <ac:picMkLst>
            <pc:docMk/>
            <pc:sldMk cId="3722323887" sldId="383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51:19.540" v="289" actId="20577"/>
        <pc:sldMkLst>
          <pc:docMk/>
          <pc:sldMk cId="942859906" sldId="384"/>
        </pc:sldMkLst>
        <pc:spChg chg="add del mod">
          <ac:chgData name="Mina Farmanbar" userId="2a1e0098-5dc4-4049-80c3-9d1d60d2f212" providerId="ADAL" clId="{762E1220-E36F-4776-A006-5732FFBDF7D6}" dt="2024-06-26T21:50:11.606" v="253"/>
          <ac:spMkLst>
            <pc:docMk/>
            <pc:sldMk cId="942859906" sldId="384"/>
            <ac:spMk id="3" creationId="{7EEDF053-7D08-47D8-DFD8-66C2460FBEB3}"/>
          </ac:spMkLst>
        </pc:spChg>
        <pc:spChg chg="mod">
          <ac:chgData name="Mina Farmanbar" userId="2a1e0098-5dc4-4049-80c3-9d1d60d2f212" providerId="ADAL" clId="{762E1220-E36F-4776-A006-5732FFBDF7D6}" dt="2024-06-26T21:51:19.540" v="289" actId="20577"/>
          <ac:spMkLst>
            <pc:docMk/>
            <pc:sldMk cId="942859906" sldId="384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762E1220-E36F-4776-A006-5732FFBDF7D6}" dt="2024-06-26T21:50:11.187" v="252" actId="478"/>
          <ac:picMkLst>
            <pc:docMk/>
            <pc:sldMk cId="942859906" sldId="384"/>
            <ac:picMk id="7" creationId="{9F60385C-F431-BE53-2873-5ACB31EC4B5E}"/>
          </ac:picMkLst>
        </pc:picChg>
        <pc:picChg chg="del">
          <ac:chgData name="Mina Farmanbar" userId="2a1e0098-5dc4-4049-80c3-9d1d60d2f212" providerId="ADAL" clId="{762E1220-E36F-4776-A006-5732FFBDF7D6}" dt="2024-06-26T21:48:46.983" v="249" actId="478"/>
          <ac:picMkLst>
            <pc:docMk/>
            <pc:sldMk cId="942859906" sldId="384"/>
            <ac:picMk id="9" creationId="{67774E28-E81F-875D-2289-F1BA7EE0DD5B}"/>
          </ac:picMkLst>
        </pc:picChg>
        <pc:picChg chg="add mod">
          <ac:chgData name="Mina Farmanbar" userId="2a1e0098-5dc4-4049-80c3-9d1d60d2f212" providerId="ADAL" clId="{762E1220-E36F-4776-A006-5732FFBDF7D6}" dt="2024-06-26T21:50:17.213" v="257" actId="1076"/>
          <ac:picMkLst>
            <pc:docMk/>
            <pc:sldMk cId="942859906" sldId="384"/>
            <ac:picMk id="10" creationId="{9D70E41E-C706-D3CC-2942-2517F5424907}"/>
          </ac:picMkLst>
        </pc:picChg>
      </pc:sldChg>
      <pc:sldChg chg="new del">
        <pc:chgData name="Mina Farmanbar" userId="2a1e0098-5dc4-4049-80c3-9d1d60d2f212" providerId="ADAL" clId="{762E1220-E36F-4776-A006-5732FFBDF7D6}" dt="2024-06-26T21:56:46.838" v="348" actId="47"/>
        <pc:sldMkLst>
          <pc:docMk/>
          <pc:sldMk cId="1064222694" sldId="385"/>
        </pc:sldMkLst>
      </pc:sldChg>
      <pc:sldChg chg="modSp add mod modNotesTx">
        <pc:chgData name="Mina Farmanbar" userId="2a1e0098-5dc4-4049-80c3-9d1d60d2f212" providerId="ADAL" clId="{762E1220-E36F-4776-A006-5732FFBDF7D6}" dt="2024-06-26T21:56:02.128" v="340"/>
        <pc:sldMkLst>
          <pc:docMk/>
          <pc:sldMk cId="2992005053" sldId="386"/>
        </pc:sldMkLst>
        <pc:spChg chg="mod">
          <ac:chgData name="Mina Farmanbar" userId="2a1e0098-5dc4-4049-80c3-9d1d60d2f212" providerId="ADAL" clId="{762E1220-E36F-4776-A006-5732FFBDF7D6}" dt="2024-06-26T21:56:01.500" v="339" actId="21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55:08.719" v="326" actId="20577"/>
          <ac:spMkLst>
            <pc:docMk/>
            <pc:sldMk cId="2992005053" sldId="386"/>
            <ac:spMk id="6" creationId="{406A5BB2-D05B-64E8-E64B-70EA10C0E316}"/>
          </ac:spMkLst>
        </pc:spChg>
      </pc:sldChg>
      <pc:sldChg chg="modSp add mod">
        <pc:chgData name="Mina Farmanbar" userId="2a1e0098-5dc4-4049-80c3-9d1d60d2f212" providerId="ADAL" clId="{762E1220-E36F-4776-A006-5732FFBDF7D6}" dt="2024-06-26T21:55:50.107" v="338"/>
        <pc:sldMkLst>
          <pc:docMk/>
          <pc:sldMk cId="3943987486" sldId="387"/>
        </pc:sldMkLst>
        <pc:spChg chg="mod">
          <ac:chgData name="Mina Farmanbar" userId="2a1e0098-5dc4-4049-80c3-9d1d60d2f212" providerId="ADAL" clId="{762E1220-E36F-4776-A006-5732FFBDF7D6}" dt="2024-06-26T21:55:50.107" v="338"/>
          <ac:spMkLst>
            <pc:docMk/>
            <pc:sldMk cId="3943987486" sldId="387"/>
            <ac:spMk id="4" creationId="{5B931490-C9ED-96C9-F096-E0E231EFE937}"/>
          </ac:spMkLst>
        </pc:spChg>
      </pc:sldChg>
      <pc:sldChg chg="modSp add mod">
        <pc:chgData name="Mina Farmanbar" userId="2a1e0098-5dc4-4049-80c3-9d1d60d2f212" providerId="ADAL" clId="{762E1220-E36F-4776-A006-5732FFBDF7D6}" dt="2024-06-26T21:56:32.731" v="347"/>
        <pc:sldMkLst>
          <pc:docMk/>
          <pc:sldMk cId="1002586771" sldId="388"/>
        </pc:sldMkLst>
        <pc:spChg chg="mod">
          <ac:chgData name="Mina Farmanbar" userId="2a1e0098-5dc4-4049-80c3-9d1d60d2f212" providerId="ADAL" clId="{762E1220-E36F-4776-A006-5732FFBDF7D6}" dt="2024-06-26T21:56:32.731" v="347"/>
          <ac:spMkLst>
            <pc:docMk/>
            <pc:sldMk cId="1002586771" sldId="388"/>
            <ac:spMk id="4" creationId="{5B931490-C9ED-96C9-F096-E0E231EFE937}"/>
          </ac:spMkLst>
        </pc:spChg>
      </pc:sldChg>
      <pc:sldChg chg="modSp add mod">
        <pc:chgData name="Mina Farmanbar" userId="2a1e0098-5dc4-4049-80c3-9d1d60d2f212" providerId="ADAL" clId="{762E1220-E36F-4776-A006-5732FFBDF7D6}" dt="2024-06-26T21:58:15.742" v="381" actId="20577"/>
        <pc:sldMkLst>
          <pc:docMk/>
          <pc:sldMk cId="1428217582" sldId="389"/>
        </pc:sldMkLst>
        <pc:spChg chg="mod">
          <ac:chgData name="Mina Farmanbar" userId="2a1e0098-5dc4-4049-80c3-9d1d60d2f212" providerId="ADAL" clId="{762E1220-E36F-4776-A006-5732FFBDF7D6}" dt="2024-06-26T21:58:15.742" v="381" actId="20577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57:18.273" v="355" actId="6549"/>
          <ac:spMkLst>
            <pc:docMk/>
            <pc:sldMk cId="1428217582" sldId="389"/>
            <ac:spMk id="6" creationId="{406A5BB2-D05B-64E8-E64B-70EA10C0E316}"/>
          </ac:spMkLst>
        </pc:spChg>
      </pc:sldChg>
      <pc:sldChg chg="addSp delSp modSp add mod modNotesTx">
        <pc:chgData name="Mina Farmanbar" userId="2a1e0098-5dc4-4049-80c3-9d1d60d2f212" providerId="ADAL" clId="{762E1220-E36F-4776-A006-5732FFBDF7D6}" dt="2024-06-26T22:09:23.077" v="596" actId="1076"/>
        <pc:sldMkLst>
          <pc:docMk/>
          <pc:sldMk cId="4072366101" sldId="390"/>
        </pc:sldMkLst>
        <pc:spChg chg="add mod">
          <ac:chgData name="Mina Farmanbar" userId="2a1e0098-5dc4-4049-80c3-9d1d60d2f212" providerId="ADAL" clId="{762E1220-E36F-4776-A006-5732FFBDF7D6}" dt="2024-06-26T22:03:38.543" v="418" actId="255"/>
          <ac:spMkLst>
            <pc:docMk/>
            <pc:sldMk cId="4072366101" sldId="390"/>
            <ac:spMk id="3" creationId="{C9D56DEF-7934-DD0E-5158-6AE12FB4F17E}"/>
          </ac:spMkLst>
        </pc:spChg>
        <pc:spChg chg="mod">
          <ac:chgData name="Mina Farmanbar" userId="2a1e0098-5dc4-4049-80c3-9d1d60d2f212" providerId="ADAL" clId="{762E1220-E36F-4776-A006-5732FFBDF7D6}" dt="2024-06-26T22:02:29.252" v="412" actId="6549"/>
          <ac:spMkLst>
            <pc:docMk/>
            <pc:sldMk cId="4072366101" sldId="390"/>
            <ac:spMk id="6" creationId="{406A5BB2-D05B-64E8-E64B-70EA10C0E316}"/>
          </ac:spMkLst>
        </pc:spChg>
        <pc:spChg chg="add mod ord">
          <ac:chgData name="Mina Farmanbar" userId="2a1e0098-5dc4-4049-80c3-9d1d60d2f212" providerId="ADAL" clId="{762E1220-E36F-4776-A006-5732FFBDF7D6}" dt="2024-06-26T22:09:23.077" v="596" actId="1076"/>
          <ac:spMkLst>
            <pc:docMk/>
            <pc:sldMk cId="4072366101" sldId="390"/>
            <ac:spMk id="9" creationId="{306AB40A-5310-06F4-AF3F-48C4DB1EF95A}"/>
          </ac:spMkLst>
        </pc:spChg>
        <pc:picChg chg="add del mod">
          <ac:chgData name="Mina Farmanbar" userId="2a1e0098-5dc4-4049-80c3-9d1d60d2f212" providerId="ADAL" clId="{762E1220-E36F-4776-A006-5732FFBDF7D6}" dt="2024-06-26T22:08:45.088" v="585" actId="478"/>
          <ac:picMkLst>
            <pc:docMk/>
            <pc:sldMk cId="4072366101" sldId="390"/>
            <ac:picMk id="7" creationId="{CC911A56-ACA3-ED37-CD52-F84ACA921A68}"/>
          </ac:picMkLst>
        </pc:picChg>
        <pc:picChg chg="del">
          <ac:chgData name="Mina Farmanbar" userId="2a1e0098-5dc4-4049-80c3-9d1d60d2f212" providerId="ADAL" clId="{762E1220-E36F-4776-A006-5732FFBDF7D6}" dt="2024-06-26T22:02:02.139" v="406" actId="478"/>
          <ac:picMkLst>
            <pc:docMk/>
            <pc:sldMk cId="4072366101" sldId="390"/>
            <ac:picMk id="10" creationId="{9D70E41E-C706-D3CC-2942-2517F5424907}"/>
          </ac:picMkLst>
        </pc:picChg>
        <pc:picChg chg="add mod">
          <ac:chgData name="Mina Farmanbar" userId="2a1e0098-5dc4-4049-80c3-9d1d60d2f212" providerId="ADAL" clId="{762E1220-E36F-4776-A006-5732FFBDF7D6}" dt="2024-06-26T22:09:00.546" v="591" actId="1076"/>
          <ac:picMkLst>
            <pc:docMk/>
            <pc:sldMk cId="4072366101" sldId="390"/>
            <ac:picMk id="12" creationId="{6CF24E2E-96E3-2B76-79EE-C815A3660577}"/>
          </ac:picMkLst>
        </pc:picChg>
      </pc:sldChg>
      <pc:sldChg chg="add">
        <pc:chgData name="Mina Farmanbar" userId="2a1e0098-5dc4-4049-80c3-9d1d60d2f212" providerId="ADAL" clId="{762E1220-E36F-4776-A006-5732FFBDF7D6}" dt="2024-06-26T22:04:50.493" v="420"/>
        <pc:sldMkLst>
          <pc:docMk/>
          <pc:sldMk cId="4251321968" sldId="391"/>
        </pc:sldMkLst>
      </pc:sldChg>
    </pc:docChg>
  </pc:docChgLst>
  <pc:docChgLst>
    <pc:chgData name="Mina Farmanbar" userId="2a1e0098-5dc4-4049-80c3-9d1d60d2f212" providerId="ADAL" clId="{BC02AEA5-3372-47E2-9A8D-29904437E759}"/>
    <pc:docChg chg="undo custSel addSld delSld modSld sldOrd modMainMaster">
      <pc:chgData name="Mina Farmanbar" userId="2a1e0098-5dc4-4049-80c3-9d1d60d2f212" providerId="ADAL" clId="{BC02AEA5-3372-47E2-9A8D-29904437E759}" dt="2024-06-26T19:01:25.043" v="3073"/>
      <pc:docMkLst>
        <pc:docMk/>
      </pc:docMkLst>
      <pc:sldChg chg="modSp del mod modNotesTx">
        <pc:chgData name="Mina Farmanbar" userId="2a1e0098-5dc4-4049-80c3-9d1d60d2f212" providerId="ADAL" clId="{BC02AEA5-3372-47E2-9A8D-29904437E759}" dt="2024-06-06T16:34:20.698" v="1468" actId="47"/>
        <pc:sldMkLst>
          <pc:docMk/>
          <pc:sldMk cId="2259308896" sldId="256"/>
        </pc:sldMkLst>
        <pc:spChg chg="mod">
          <ac:chgData name="Mina Farmanbar" userId="2a1e0098-5dc4-4049-80c3-9d1d60d2f212" providerId="ADAL" clId="{BC02AEA5-3372-47E2-9A8D-29904437E759}" dt="2024-05-21T07:33:04.963" v="1169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C02AEA5-3372-47E2-9A8D-29904437E759}" dt="2024-05-20T21:09:38.146" v="1109" actId="47"/>
        <pc:sldMkLst>
          <pc:docMk/>
          <pc:sldMk cId="853261029" sldId="294"/>
        </pc:sldMkLst>
      </pc:sldChg>
      <pc:sldChg chg="modSp add del">
        <pc:chgData name="Mina Farmanbar" userId="2a1e0098-5dc4-4049-80c3-9d1d60d2f212" providerId="ADAL" clId="{BC02AEA5-3372-47E2-9A8D-29904437E759}" dt="2024-05-24T09:30:58.941" v="1170"/>
        <pc:sldMkLst>
          <pc:docMk/>
          <pc:sldMk cId="1609673525" sldId="29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7" creationId="{81C753FD-96EC-101A-B8A4-5F69A189BEF4}"/>
          </ac:spMkLst>
        </pc:spChg>
      </pc:sldChg>
      <pc:sldChg chg="modSp del">
        <pc:chgData name="Mina Farmanbar" userId="2a1e0098-5dc4-4049-80c3-9d1d60d2f212" providerId="ADAL" clId="{BC02AEA5-3372-47E2-9A8D-29904437E759}" dt="2024-05-24T10:04:20.451" v="1171" actId="47"/>
        <pc:sldMkLst>
          <pc:docMk/>
          <pc:sldMk cId="431343812" sldId="30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3" creationId="{C39C7012-E888-7C63-D532-E98EF48AADF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4" creationId="{48DB6151-6972-4B75-B10D-B090F267A0C7}"/>
          </ac:spMkLst>
        </pc:spChg>
      </pc:sldChg>
      <pc:sldChg chg="addSp delSp modSp mod modNotesTx">
        <pc:chgData name="Mina Farmanbar" userId="2a1e0098-5dc4-4049-80c3-9d1d60d2f212" providerId="ADAL" clId="{BC02AEA5-3372-47E2-9A8D-29904437E759}" dt="2024-06-26T18:33:18.211" v="2747" actId="6549"/>
        <pc:sldMkLst>
          <pc:docMk/>
          <pc:sldMk cId="758298228" sldId="310"/>
        </pc:sldMkLst>
        <pc:spChg chg="add del mod">
          <ac:chgData name="Mina Farmanbar" userId="2a1e0098-5dc4-4049-80c3-9d1d60d2f212" providerId="ADAL" clId="{BC02AEA5-3372-47E2-9A8D-29904437E759}" dt="2024-05-20T19:03:09.626" v="313" actId="478"/>
          <ac:spMkLst>
            <pc:docMk/>
            <pc:sldMk cId="758298228" sldId="310"/>
            <ac:spMk id="2" creationId="{61F554FE-B4A4-31BA-7050-3C7D3702E7FB}"/>
          </ac:spMkLst>
        </pc:spChg>
        <pc:spChg chg="add del mod">
          <ac:chgData name="Mina Farmanbar" userId="2a1e0098-5dc4-4049-80c3-9d1d60d2f212" providerId="ADAL" clId="{BC02AEA5-3372-47E2-9A8D-29904437E759}" dt="2024-05-20T18:00:21.559" v="80" actId="478"/>
          <ac:spMkLst>
            <pc:docMk/>
            <pc:sldMk cId="758298228" sldId="310"/>
            <ac:spMk id="3" creationId="{FC16ED14-F99F-B410-5F74-592731221658}"/>
          </ac:spMkLst>
        </pc:spChg>
        <pc:spChg chg="mod">
          <ac:chgData name="Mina Farmanbar" userId="2a1e0098-5dc4-4049-80c3-9d1d60d2f212" providerId="ADAL" clId="{BC02AEA5-3372-47E2-9A8D-29904437E759}" dt="2024-06-26T18:33:18.211" v="2747" actId="6549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758298228" sldId="31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11T22:01:57.218" v="1810" actId="20577"/>
          <ac:spMkLst>
            <pc:docMk/>
            <pc:sldMk cId="758298228" sldId="310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BC02AEA5-3372-47E2-9A8D-29904437E759}" dt="2024-05-20T19:03:06.104" v="308" actId="478"/>
          <ac:spMkLst>
            <pc:docMk/>
            <pc:sldMk cId="758298228" sldId="310"/>
            <ac:spMk id="7" creationId="{13015AF1-27B8-14E9-3CEB-080E585A5528}"/>
          </ac:spMkLst>
        </pc:spChg>
        <pc:spChg chg="add del mod">
          <ac:chgData name="Mina Farmanbar" userId="2a1e0098-5dc4-4049-80c3-9d1d60d2f212" providerId="ADAL" clId="{BC02AEA5-3372-47E2-9A8D-29904437E759}" dt="2024-05-20T19:03:08.170" v="311" actId="478"/>
          <ac:spMkLst>
            <pc:docMk/>
            <pc:sldMk cId="758298228" sldId="310"/>
            <ac:spMk id="8" creationId="{E49F3C83-9844-BCF4-1F10-960E0F45FFEA}"/>
          </ac:spMkLst>
        </pc:spChg>
        <pc:spChg chg="add del mod">
          <ac:chgData name="Mina Farmanbar" userId="2a1e0098-5dc4-4049-80c3-9d1d60d2f212" providerId="ADAL" clId="{BC02AEA5-3372-47E2-9A8D-29904437E759}" dt="2024-05-20T19:03:08.841" v="312" actId="478"/>
          <ac:spMkLst>
            <pc:docMk/>
            <pc:sldMk cId="758298228" sldId="310"/>
            <ac:spMk id="9" creationId="{E78D98B0-D753-24D6-7B70-B6F995EFA602}"/>
          </ac:spMkLst>
        </pc:spChg>
        <pc:spChg chg="add del mod">
          <ac:chgData name="Mina Farmanbar" userId="2a1e0098-5dc4-4049-80c3-9d1d60d2f212" providerId="ADAL" clId="{BC02AEA5-3372-47E2-9A8D-29904437E759}" dt="2024-05-20T19:03:13.131" v="318" actId="478"/>
          <ac:spMkLst>
            <pc:docMk/>
            <pc:sldMk cId="758298228" sldId="310"/>
            <ac:spMk id="10" creationId="{D34FF5FE-C9FF-805A-63B3-D567F5171B0E}"/>
          </ac:spMkLst>
        </pc:spChg>
        <pc:picChg chg="add mod">
          <ac:chgData name="Mina Farmanbar" userId="2a1e0098-5dc4-4049-80c3-9d1d60d2f212" providerId="ADAL" clId="{BC02AEA5-3372-47E2-9A8D-29904437E759}" dt="2024-06-26T18:32:59.784" v="2742"/>
          <ac:picMkLst>
            <pc:docMk/>
            <pc:sldMk cId="758298228" sldId="310"/>
            <ac:picMk id="2" creationId="{D2899F9A-2737-FD87-0C60-5B1BD84485DE}"/>
          </ac:picMkLst>
        </pc:picChg>
        <pc:cxnChg chg="add del mod">
          <ac:chgData name="Mina Farmanbar" userId="2a1e0098-5dc4-4049-80c3-9d1d60d2f212" providerId="ADAL" clId="{BC02AEA5-3372-47E2-9A8D-29904437E759}" dt="2024-05-20T19:03:10.217" v="314" actId="478"/>
          <ac:cxnSpMkLst>
            <pc:docMk/>
            <pc:sldMk cId="758298228" sldId="310"/>
            <ac:cxnSpMk id="12" creationId="{8BD972CC-99B3-A15F-8531-50843ACCF0C7}"/>
          </ac:cxnSpMkLst>
        </pc:cxnChg>
        <pc:cxnChg chg="add del mod">
          <ac:chgData name="Mina Farmanbar" userId="2a1e0098-5dc4-4049-80c3-9d1d60d2f212" providerId="ADAL" clId="{BC02AEA5-3372-47E2-9A8D-29904437E759}" dt="2024-05-20T19:03:10.905" v="315" actId="478"/>
          <ac:cxnSpMkLst>
            <pc:docMk/>
            <pc:sldMk cId="758298228" sldId="310"/>
            <ac:cxnSpMk id="14" creationId="{46998617-0352-199A-107E-24141E5B884C}"/>
          </ac:cxnSpMkLst>
        </pc:cxnChg>
        <pc:cxnChg chg="add del mod">
          <ac:chgData name="Mina Farmanbar" userId="2a1e0098-5dc4-4049-80c3-9d1d60d2f212" providerId="ADAL" clId="{BC02AEA5-3372-47E2-9A8D-29904437E759}" dt="2024-05-20T19:03:11.715" v="316" actId="478"/>
          <ac:cxnSpMkLst>
            <pc:docMk/>
            <pc:sldMk cId="758298228" sldId="310"/>
            <ac:cxnSpMk id="16" creationId="{F01E0525-E3FE-6AF3-9FA0-07B695FCD1C0}"/>
          </ac:cxnSpMkLst>
        </pc:cxnChg>
        <pc:cxnChg chg="add del mod">
          <ac:chgData name="Mina Farmanbar" userId="2a1e0098-5dc4-4049-80c3-9d1d60d2f212" providerId="ADAL" clId="{BC02AEA5-3372-47E2-9A8D-29904437E759}" dt="2024-05-20T19:03:12.451" v="317" actId="478"/>
          <ac:cxnSpMkLst>
            <pc:docMk/>
            <pc:sldMk cId="758298228" sldId="310"/>
            <ac:cxnSpMk id="18" creationId="{E14D5951-89CE-59CC-7D76-CAB8CDDC23A2}"/>
          </ac:cxnSpMkLst>
        </pc:cxnChg>
      </pc:sldChg>
      <pc:sldChg chg="del">
        <pc:chgData name="Mina Farmanbar" userId="2a1e0098-5dc4-4049-80c3-9d1d60d2f212" providerId="ADAL" clId="{BC02AEA5-3372-47E2-9A8D-29904437E759}" dt="2024-05-20T21:09:37.091" v="1103" actId="47"/>
        <pc:sldMkLst>
          <pc:docMk/>
          <pc:sldMk cId="2733305281" sldId="311"/>
        </pc:sldMkLst>
      </pc:sldChg>
      <pc:sldChg chg="del">
        <pc:chgData name="Mina Farmanbar" userId="2a1e0098-5dc4-4049-80c3-9d1d60d2f212" providerId="ADAL" clId="{BC02AEA5-3372-47E2-9A8D-29904437E759}" dt="2024-05-20T21:09:37.495" v="1105" actId="47"/>
        <pc:sldMkLst>
          <pc:docMk/>
          <pc:sldMk cId="2016723359" sldId="312"/>
        </pc:sldMkLst>
      </pc:sldChg>
      <pc:sldChg chg="del">
        <pc:chgData name="Mina Farmanbar" userId="2a1e0098-5dc4-4049-80c3-9d1d60d2f212" providerId="ADAL" clId="{BC02AEA5-3372-47E2-9A8D-29904437E759}" dt="2024-05-20T21:09:37.646" v="1106" actId="47"/>
        <pc:sldMkLst>
          <pc:docMk/>
          <pc:sldMk cId="3810545485" sldId="313"/>
        </pc:sldMkLst>
      </pc:sldChg>
      <pc:sldChg chg="del">
        <pc:chgData name="Mina Farmanbar" userId="2a1e0098-5dc4-4049-80c3-9d1d60d2f212" providerId="ADAL" clId="{BC02AEA5-3372-47E2-9A8D-29904437E759}" dt="2024-05-20T21:09:37.798" v="1107" actId="47"/>
        <pc:sldMkLst>
          <pc:docMk/>
          <pc:sldMk cId="170535813" sldId="314"/>
        </pc:sldMkLst>
      </pc:sldChg>
      <pc:sldChg chg="del">
        <pc:chgData name="Mina Farmanbar" userId="2a1e0098-5dc4-4049-80c3-9d1d60d2f212" providerId="ADAL" clId="{BC02AEA5-3372-47E2-9A8D-29904437E759}" dt="2024-05-20T21:09:37.969" v="1108" actId="47"/>
        <pc:sldMkLst>
          <pc:docMk/>
          <pc:sldMk cId="1088702416" sldId="315"/>
        </pc:sldMkLst>
      </pc:sldChg>
      <pc:sldChg chg="del">
        <pc:chgData name="Mina Farmanbar" userId="2a1e0098-5dc4-4049-80c3-9d1d60d2f212" providerId="ADAL" clId="{BC02AEA5-3372-47E2-9A8D-29904437E759}" dt="2024-05-20T21:09:43.883" v="1124" actId="47"/>
        <pc:sldMkLst>
          <pc:docMk/>
          <pc:sldMk cId="1032737226" sldId="316"/>
        </pc:sldMkLst>
      </pc:sldChg>
      <pc:sldChg chg="del">
        <pc:chgData name="Mina Farmanbar" userId="2a1e0098-5dc4-4049-80c3-9d1d60d2f212" providerId="ADAL" clId="{BC02AEA5-3372-47E2-9A8D-29904437E759}" dt="2024-05-20T21:09:44.997" v="1125" actId="47"/>
        <pc:sldMkLst>
          <pc:docMk/>
          <pc:sldMk cId="4098863389" sldId="317"/>
        </pc:sldMkLst>
      </pc:sldChg>
      <pc:sldChg chg="del">
        <pc:chgData name="Mina Farmanbar" userId="2a1e0098-5dc4-4049-80c3-9d1d60d2f212" providerId="ADAL" clId="{BC02AEA5-3372-47E2-9A8D-29904437E759}" dt="2024-05-20T21:09:36.773" v="1102" actId="47"/>
        <pc:sldMkLst>
          <pc:docMk/>
          <pc:sldMk cId="2052168869" sldId="318"/>
        </pc:sldMkLst>
      </pc:sldChg>
      <pc:sldChg chg="del">
        <pc:chgData name="Mina Farmanbar" userId="2a1e0098-5dc4-4049-80c3-9d1d60d2f212" providerId="ADAL" clId="{BC02AEA5-3372-47E2-9A8D-29904437E759}" dt="2024-05-20T21:09:37.316" v="1104" actId="47"/>
        <pc:sldMkLst>
          <pc:docMk/>
          <pc:sldMk cId="2611003974" sldId="319"/>
        </pc:sldMkLst>
      </pc:sldChg>
      <pc:sldChg chg="del">
        <pc:chgData name="Mina Farmanbar" userId="2a1e0098-5dc4-4049-80c3-9d1d60d2f212" providerId="ADAL" clId="{BC02AEA5-3372-47E2-9A8D-29904437E759}" dt="2024-05-20T21:09:40.166" v="1121" actId="47"/>
        <pc:sldMkLst>
          <pc:docMk/>
          <pc:sldMk cId="108445501" sldId="320"/>
        </pc:sldMkLst>
      </pc:sldChg>
      <pc:sldChg chg="del">
        <pc:chgData name="Mina Farmanbar" userId="2a1e0098-5dc4-4049-80c3-9d1d60d2f212" providerId="ADAL" clId="{BC02AEA5-3372-47E2-9A8D-29904437E759}" dt="2024-05-20T21:09:38.213" v="1110" actId="47"/>
        <pc:sldMkLst>
          <pc:docMk/>
          <pc:sldMk cId="1133566130" sldId="321"/>
        </pc:sldMkLst>
      </pc:sldChg>
      <pc:sldChg chg="del">
        <pc:chgData name="Mina Farmanbar" userId="2a1e0098-5dc4-4049-80c3-9d1d60d2f212" providerId="ADAL" clId="{BC02AEA5-3372-47E2-9A8D-29904437E759}" dt="2024-05-20T21:09:38.331" v="1111" actId="47"/>
        <pc:sldMkLst>
          <pc:docMk/>
          <pc:sldMk cId="2965242730" sldId="322"/>
        </pc:sldMkLst>
      </pc:sldChg>
      <pc:sldChg chg="del">
        <pc:chgData name="Mina Farmanbar" userId="2a1e0098-5dc4-4049-80c3-9d1d60d2f212" providerId="ADAL" clId="{BC02AEA5-3372-47E2-9A8D-29904437E759}" dt="2024-05-20T21:09:38.522" v="1112" actId="47"/>
        <pc:sldMkLst>
          <pc:docMk/>
          <pc:sldMk cId="2974624021" sldId="324"/>
        </pc:sldMkLst>
      </pc:sldChg>
      <pc:sldChg chg="del">
        <pc:chgData name="Mina Farmanbar" userId="2a1e0098-5dc4-4049-80c3-9d1d60d2f212" providerId="ADAL" clId="{BC02AEA5-3372-47E2-9A8D-29904437E759}" dt="2024-05-20T21:09:38.723" v="1113" actId="47"/>
        <pc:sldMkLst>
          <pc:docMk/>
          <pc:sldMk cId="52596994" sldId="325"/>
        </pc:sldMkLst>
      </pc:sldChg>
      <pc:sldChg chg="del">
        <pc:chgData name="Mina Farmanbar" userId="2a1e0098-5dc4-4049-80c3-9d1d60d2f212" providerId="ADAL" clId="{BC02AEA5-3372-47E2-9A8D-29904437E759}" dt="2024-05-20T21:09:38.843" v="1114" actId="47"/>
        <pc:sldMkLst>
          <pc:docMk/>
          <pc:sldMk cId="1613998681" sldId="326"/>
        </pc:sldMkLst>
      </pc:sldChg>
      <pc:sldChg chg="del">
        <pc:chgData name="Mina Farmanbar" userId="2a1e0098-5dc4-4049-80c3-9d1d60d2f212" providerId="ADAL" clId="{BC02AEA5-3372-47E2-9A8D-29904437E759}" dt="2024-05-20T21:09:38.892" v="1115" actId="47"/>
        <pc:sldMkLst>
          <pc:docMk/>
          <pc:sldMk cId="4057007298" sldId="327"/>
        </pc:sldMkLst>
      </pc:sldChg>
      <pc:sldChg chg="del">
        <pc:chgData name="Mina Farmanbar" userId="2a1e0098-5dc4-4049-80c3-9d1d60d2f212" providerId="ADAL" clId="{BC02AEA5-3372-47E2-9A8D-29904437E759}" dt="2024-05-20T21:09:39.061" v="1116" actId="47"/>
        <pc:sldMkLst>
          <pc:docMk/>
          <pc:sldMk cId="2701338982" sldId="328"/>
        </pc:sldMkLst>
      </pc:sldChg>
      <pc:sldChg chg="del">
        <pc:chgData name="Mina Farmanbar" userId="2a1e0098-5dc4-4049-80c3-9d1d60d2f212" providerId="ADAL" clId="{BC02AEA5-3372-47E2-9A8D-29904437E759}" dt="2024-05-20T21:09:39.192" v="1117" actId="47"/>
        <pc:sldMkLst>
          <pc:docMk/>
          <pc:sldMk cId="1860410508" sldId="330"/>
        </pc:sldMkLst>
      </pc:sldChg>
      <pc:sldChg chg="del">
        <pc:chgData name="Mina Farmanbar" userId="2a1e0098-5dc4-4049-80c3-9d1d60d2f212" providerId="ADAL" clId="{BC02AEA5-3372-47E2-9A8D-29904437E759}" dt="2024-05-20T21:09:39.381" v="1118" actId="47"/>
        <pc:sldMkLst>
          <pc:docMk/>
          <pc:sldMk cId="320953912" sldId="331"/>
        </pc:sldMkLst>
      </pc:sldChg>
      <pc:sldChg chg="del">
        <pc:chgData name="Mina Farmanbar" userId="2a1e0098-5dc4-4049-80c3-9d1d60d2f212" providerId="ADAL" clId="{BC02AEA5-3372-47E2-9A8D-29904437E759}" dt="2024-05-20T21:09:39.955" v="1120" actId="47"/>
        <pc:sldMkLst>
          <pc:docMk/>
          <pc:sldMk cId="2911632163" sldId="332"/>
        </pc:sldMkLst>
      </pc:sldChg>
      <pc:sldChg chg="del">
        <pc:chgData name="Mina Farmanbar" userId="2a1e0098-5dc4-4049-80c3-9d1d60d2f212" providerId="ADAL" clId="{BC02AEA5-3372-47E2-9A8D-29904437E759}" dt="2024-05-20T21:09:39.592" v="1119" actId="47"/>
        <pc:sldMkLst>
          <pc:docMk/>
          <pc:sldMk cId="2259467792" sldId="333"/>
        </pc:sldMkLst>
      </pc:sldChg>
      <pc:sldChg chg="delSp modSp new del mod">
        <pc:chgData name="Mina Farmanbar" userId="2a1e0098-5dc4-4049-80c3-9d1d60d2f212" providerId="ADAL" clId="{BC02AEA5-3372-47E2-9A8D-29904437E759}" dt="2024-05-20T21:22:57.234" v="1163" actId="47"/>
        <pc:sldMkLst>
          <pc:docMk/>
          <pc:sldMk cId="3242247615" sldId="334"/>
        </pc:sldMkLst>
        <pc:spChg chg="mod">
          <ac:chgData name="Mina Farmanbar" userId="2a1e0098-5dc4-4049-80c3-9d1d60d2f212" providerId="ADAL" clId="{BC02AEA5-3372-47E2-9A8D-29904437E759}" dt="2024-05-20T17:32:14.806" v="55" actId="20577"/>
          <ac:spMkLst>
            <pc:docMk/>
            <pc:sldMk cId="3242247615" sldId="334"/>
            <ac:spMk id="2" creationId="{88BEC066-8DFB-5896-D22C-FE24C503E08D}"/>
          </ac:spMkLst>
        </pc:spChg>
        <pc:spChg chg="mod">
          <ac:chgData name="Mina Farmanbar" userId="2a1e0098-5dc4-4049-80c3-9d1d60d2f212" providerId="ADAL" clId="{BC02AEA5-3372-47E2-9A8D-29904437E759}" dt="2024-05-20T18:02:24.990" v="99" actId="27636"/>
          <ac:spMkLst>
            <pc:docMk/>
            <pc:sldMk cId="3242247615" sldId="334"/>
            <ac:spMk id="3" creationId="{6953044D-D647-AAFD-F602-686564AFBACC}"/>
          </ac:spMkLst>
        </pc:spChg>
        <pc:spChg chg="del">
          <ac:chgData name="Mina Farmanbar" userId="2a1e0098-5dc4-4049-80c3-9d1d60d2f212" providerId="ADAL" clId="{BC02AEA5-3372-47E2-9A8D-29904437E759}" dt="2024-05-20T18:02:22.372" v="97" actId="478"/>
          <ac:spMkLst>
            <pc:docMk/>
            <pc:sldMk cId="3242247615" sldId="334"/>
            <ac:spMk id="4" creationId="{55BF5488-DD6D-0C86-97BF-528749E115B1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36:04.229" v="2765" actId="14100"/>
        <pc:sldMkLst>
          <pc:docMk/>
          <pc:sldMk cId="403953914" sldId="33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6:04.229" v="2765" actId="14100"/>
          <ac:spMkLst>
            <pc:docMk/>
            <pc:sldMk cId="403953914" sldId="335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18:36:46.296" v="148" actId="478"/>
          <ac:spMkLst>
            <pc:docMk/>
            <pc:sldMk cId="403953914" sldId="335"/>
            <ac:spMk id="4" creationId="{A2011221-AE01-D6D0-7400-A7206B0EFA0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5" creationId="{16FEF912-54FA-6DF8-7B1D-40A87B4BA4C5}"/>
          </ac:spMkLst>
        </pc:spChg>
        <pc:spChg chg="add mod">
          <ac:chgData name="Mina Farmanbar" userId="2a1e0098-5dc4-4049-80c3-9d1d60d2f212" providerId="ADAL" clId="{BC02AEA5-3372-47E2-9A8D-29904437E759}" dt="2024-05-20T18:42:16.332" v="228" actId="1076"/>
          <ac:spMkLst>
            <pc:docMk/>
            <pc:sldMk cId="403953914" sldId="335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5-20T18:42:23.419" v="229" actId="1076"/>
          <ac:spMkLst>
            <pc:docMk/>
            <pc:sldMk cId="403953914" sldId="335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5-20T18:45:42.909" v="282" actId="1076"/>
          <ac:spMkLst>
            <pc:docMk/>
            <pc:sldMk cId="403953914" sldId="335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5-20T18:45:48.459" v="283" actId="1076"/>
          <ac:spMkLst>
            <pc:docMk/>
            <pc:sldMk cId="403953914" sldId="335"/>
            <ac:spMk id="13" creationId="{E3CCD332-7214-9DB0-37B3-D55B1FEF0CB1}"/>
          </ac:spMkLst>
        </pc:spChg>
        <pc:picChg chg="add mod">
          <ac:chgData name="Mina Farmanbar" userId="2a1e0098-5dc4-4049-80c3-9d1d60d2f212" providerId="ADAL" clId="{BC02AEA5-3372-47E2-9A8D-29904437E759}" dt="2024-05-20T18:42:23.419" v="229" actId="1076"/>
          <ac:picMkLst>
            <pc:docMk/>
            <pc:sldMk cId="403953914" sldId="335"/>
            <ac:picMk id="8" creationId="{A12DF1D0-FD93-4714-3040-5C22BCCE9197}"/>
          </ac:picMkLst>
        </pc:picChg>
        <pc:picChg chg="add del mod">
          <ac:chgData name="Mina Farmanbar" userId="2a1e0098-5dc4-4049-80c3-9d1d60d2f212" providerId="ADAL" clId="{BC02AEA5-3372-47E2-9A8D-29904437E759}" dt="2024-05-20T20:08:12.848" v="342" actId="478"/>
          <ac:picMkLst>
            <pc:docMk/>
            <pc:sldMk cId="403953914" sldId="335"/>
            <ac:picMk id="11" creationId="{FACC860A-36B0-F96C-2C2B-AD63CB3043D7}"/>
          </ac:picMkLst>
        </pc:picChg>
        <pc:picChg chg="add mod ord">
          <ac:chgData name="Mina Farmanbar" userId="2a1e0098-5dc4-4049-80c3-9d1d60d2f212" providerId="ADAL" clId="{BC02AEA5-3372-47E2-9A8D-29904437E759}" dt="2024-05-20T20:08:31.572" v="347" actId="1076"/>
          <ac:picMkLst>
            <pc:docMk/>
            <pc:sldMk cId="403953914" sldId="335"/>
            <ac:picMk id="30" creationId="{E1B90E91-B550-B46A-7437-01FF402C2E2D}"/>
          </ac:picMkLst>
        </pc:picChg>
        <pc:picChg chg="add mod">
          <ac:chgData name="Mina Farmanbar" userId="2a1e0098-5dc4-4049-80c3-9d1d60d2f212" providerId="ADAL" clId="{BC02AEA5-3372-47E2-9A8D-29904437E759}" dt="2024-05-20T18:42:16.332" v="228" actId="1076"/>
          <ac:picMkLst>
            <pc:docMk/>
            <pc:sldMk cId="403953914" sldId="335"/>
            <ac:picMk id="1026" creationId="{C3D2A19A-C772-789E-2D3A-9DFD1FFACB65}"/>
          </ac:picMkLst>
        </pc:picChg>
        <pc:cxnChg chg="add mod">
          <ac:chgData name="Mina Farmanbar" userId="2a1e0098-5dc4-4049-80c3-9d1d60d2f212" providerId="ADAL" clId="{BC02AEA5-3372-47E2-9A8D-29904437E759}" dt="2024-05-20T20:08:37.269" v="349" actId="14100"/>
          <ac:cxnSpMkLst>
            <pc:docMk/>
            <pc:sldMk cId="403953914" sldId="335"/>
            <ac:cxnSpMk id="15" creationId="{3CAA91AC-3CFB-9309-7806-6260070D24C5}"/>
          </ac:cxnSpMkLst>
        </pc:cxnChg>
        <pc:cxnChg chg="add del mod">
          <ac:chgData name="Mina Farmanbar" userId="2a1e0098-5dc4-4049-80c3-9d1d60d2f212" providerId="ADAL" clId="{BC02AEA5-3372-47E2-9A8D-29904437E759}" dt="2024-05-20T18:47:23.869" v="296" actId="478"/>
          <ac:cxnSpMkLst>
            <pc:docMk/>
            <pc:sldMk cId="403953914" sldId="335"/>
            <ac:cxnSpMk id="18" creationId="{0DA3FCC8-3F3E-07BE-6616-7729D7373839}"/>
          </ac:cxnSpMkLst>
        </pc:cxnChg>
        <pc:cxnChg chg="add mod">
          <ac:chgData name="Mina Farmanbar" userId="2a1e0098-5dc4-4049-80c3-9d1d60d2f212" providerId="ADAL" clId="{BC02AEA5-3372-47E2-9A8D-29904437E759}" dt="2024-05-20T20:08:18.765" v="344" actId="1076"/>
          <ac:cxnSpMkLst>
            <pc:docMk/>
            <pc:sldMk cId="403953914" sldId="335"/>
            <ac:cxnSpMk id="25" creationId="{845703FC-3610-0197-DF92-BB36223199F8}"/>
          </ac:cxnSpMkLst>
        </pc:cxnChg>
      </pc:sldChg>
      <pc:sldChg chg="add del">
        <pc:chgData name="Mina Farmanbar" userId="2a1e0098-5dc4-4049-80c3-9d1d60d2f212" providerId="ADAL" clId="{BC02AEA5-3372-47E2-9A8D-29904437E759}" dt="2024-05-20T20:10:37.952" v="365" actId="47"/>
        <pc:sldMkLst>
          <pc:docMk/>
          <pc:sldMk cId="561651714" sldId="336"/>
        </pc:sldMkLst>
      </pc:sldChg>
      <pc:sldChg chg="addSp modSp add mod ord">
        <pc:chgData name="Mina Farmanbar" userId="2a1e0098-5dc4-4049-80c3-9d1d60d2f212" providerId="ADAL" clId="{BC02AEA5-3372-47E2-9A8D-29904437E759}" dt="2024-06-26T18:34:20.628" v="2761" actId="6549"/>
        <pc:sldMkLst>
          <pc:docMk/>
          <pc:sldMk cId="1921427309" sldId="33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4:20.628" v="2761" actId="6549"/>
          <ac:spMkLst>
            <pc:docMk/>
            <pc:sldMk cId="1921427309" sldId="337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4" creationId="{3FC94D96-FC47-1D65-F787-E55417DC5DF0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7" creationId="{D294AC9E-FBF7-4D95-0D45-95F5A251045C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9" creationId="{323C8EEB-2AA4-5C77-0319-C6C1AC53B597}"/>
          </ac:spMkLst>
        </pc:sp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1026" creationId="{C3D2A19A-C772-789E-2D3A-9DFD1FFACB65}"/>
          </ac:picMkLst>
        </pc:picChg>
      </pc:sldChg>
      <pc:sldChg chg="modSp add mod">
        <pc:chgData name="Mina Farmanbar" userId="2a1e0098-5dc4-4049-80c3-9d1d60d2f212" providerId="ADAL" clId="{BC02AEA5-3372-47E2-9A8D-29904437E759}" dt="2024-06-26T18:34:04.804" v="2749" actId="1076"/>
        <pc:sldMkLst>
          <pc:docMk/>
          <pc:sldMk cId="3021901105" sldId="338"/>
        </pc:sldMkLst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2" creationId="{61F554FE-B4A4-31BA-7050-3C7D3702E7FB}"/>
          </ac:spMkLst>
        </pc:spChg>
        <pc:spChg chg="mod">
          <ac:chgData name="Mina Farmanbar" userId="2a1e0098-5dc4-4049-80c3-9d1d60d2f212" providerId="ADAL" clId="{BC02AEA5-3372-47E2-9A8D-29904437E759}" dt="2024-06-26T18:33:47.681" v="2748" actId="207"/>
          <ac:spMkLst>
            <pc:docMk/>
            <pc:sldMk cId="3021901105" sldId="33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021901105" sldId="338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5-20T21:10:16.694" v="1133"/>
          <ac:spMkLst>
            <pc:docMk/>
            <pc:sldMk cId="3021901105" sldId="338"/>
            <ac:spMk id="6" creationId="{406A5BB2-D05B-64E8-E64B-70EA10C0E316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7" creationId="{13015AF1-27B8-14E9-3CEB-080E585A5528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8" creationId="{E49F3C83-9844-BCF4-1F10-960E0F45FFEA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9" creationId="{E78D98B0-D753-24D6-7B70-B6F995EFA602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10" creationId="{D34FF5FE-C9FF-805A-63B3-D567F5171B0E}"/>
          </ac:spMkLst>
        </pc:sp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2" creationId="{8BD972CC-99B3-A15F-8531-50843ACCF0C7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4" creationId="{46998617-0352-199A-107E-24141E5B884C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6" creationId="{F01E0525-E3FE-6AF3-9FA0-07B695FCD1C0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8" creationId="{E14D5951-89CE-59CC-7D76-CAB8CDDC23A2}"/>
          </ac:cxnSpMkLst>
        </pc:cxnChg>
      </pc:sldChg>
      <pc:sldChg chg="addSp delSp modSp add mod">
        <pc:chgData name="Mina Farmanbar" userId="2a1e0098-5dc4-4049-80c3-9d1d60d2f212" providerId="ADAL" clId="{BC02AEA5-3372-47E2-9A8D-29904437E759}" dt="2024-06-26T18:30:12.859" v="2723" actId="14100"/>
        <pc:sldMkLst>
          <pc:docMk/>
          <pc:sldMk cId="1217872587" sldId="339"/>
        </pc:sldMkLst>
        <pc:spChg chg="add del mod">
          <ac:chgData name="Mina Farmanbar" userId="2a1e0098-5dc4-4049-80c3-9d1d60d2f212" providerId="ADAL" clId="{BC02AEA5-3372-47E2-9A8D-29904437E759}" dt="2024-06-26T18:29:45.136" v="2712" actId="478"/>
          <ac:spMkLst>
            <pc:docMk/>
            <pc:sldMk cId="1217872587" sldId="339"/>
            <ac:spMk id="3" creationId="{057021BD-61CD-B17A-CE15-08A848900E61}"/>
          </ac:spMkLst>
        </pc:spChg>
        <pc:spChg chg="mod ord">
          <ac:chgData name="Mina Farmanbar" userId="2a1e0098-5dc4-4049-80c3-9d1d60d2f212" providerId="ADAL" clId="{BC02AEA5-3372-47E2-9A8D-29904437E759}" dt="2024-06-26T18:30:02.214" v="2715" actId="27636"/>
          <ac:spMkLst>
            <pc:docMk/>
            <pc:sldMk cId="1217872587" sldId="339"/>
            <ac:spMk id="4" creationId="{5B931490-C9ED-96C9-F096-E0E231EFE937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217872587" sldId="339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21.734" v="1213" actId="6549"/>
          <ac:spMkLst>
            <pc:docMk/>
            <pc:sldMk cId="1217872587" sldId="339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26T18:30:12.859" v="2723" actId="14100"/>
          <ac:spMkLst>
            <pc:docMk/>
            <pc:sldMk cId="1217872587" sldId="339"/>
            <ac:spMk id="7" creationId="{08B25057-FB5B-956B-DC32-81661F8A630E}"/>
          </ac:spMkLst>
        </pc:spChg>
        <pc:picChg chg="add mod">
          <ac:chgData name="Mina Farmanbar" userId="2a1e0098-5dc4-4049-80c3-9d1d60d2f212" providerId="ADAL" clId="{BC02AEA5-3372-47E2-9A8D-29904437E759}" dt="2024-06-26T18:29:47.806" v="2713" actId="1076"/>
          <ac:picMkLst>
            <pc:docMk/>
            <pc:sldMk cId="1217872587" sldId="339"/>
            <ac:picMk id="1026" creationId="{AC47548B-BD69-3363-2F8A-439945BC15C6}"/>
          </ac:picMkLst>
        </pc:picChg>
        <pc:picChg chg="add del mod">
          <ac:chgData name="Mina Farmanbar" userId="2a1e0098-5dc4-4049-80c3-9d1d60d2f212" providerId="ADAL" clId="{BC02AEA5-3372-47E2-9A8D-29904437E759}" dt="2024-06-26T18:29:43.563" v="2711" actId="478"/>
          <ac:picMkLst>
            <pc:docMk/>
            <pc:sldMk cId="1217872587" sldId="339"/>
            <ac:picMk id="5122" creationId="{E04E67AA-6C5C-85A7-B55F-71F248D22A37}"/>
          </ac:picMkLst>
        </pc:picChg>
      </pc:sldChg>
      <pc:sldChg chg="modSp add del mod">
        <pc:chgData name="Mina Farmanbar" userId="2a1e0098-5dc4-4049-80c3-9d1d60d2f212" providerId="ADAL" clId="{BC02AEA5-3372-47E2-9A8D-29904437E759}" dt="2024-06-12T18:28:54.519" v="2163" actId="47"/>
        <pc:sldMkLst>
          <pc:docMk/>
          <pc:sldMk cId="4216550938" sldId="340"/>
        </pc:sldMkLst>
        <pc:spChg chg="mod">
          <ac:chgData name="Mina Farmanbar" userId="2a1e0098-5dc4-4049-80c3-9d1d60d2f212" providerId="ADAL" clId="{BC02AEA5-3372-47E2-9A8D-29904437E759}" dt="2024-06-06T14:16:45.218" v="1206" actId="403"/>
          <ac:spMkLst>
            <pc:docMk/>
            <pc:sldMk cId="4216550938" sldId="34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216550938" sldId="34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56.556" v="1216" actId="6549"/>
          <ac:spMkLst>
            <pc:docMk/>
            <pc:sldMk cId="4216550938" sldId="340"/>
            <ac:spMk id="6" creationId="{406A5BB2-D05B-64E8-E64B-70EA10C0E316}"/>
          </ac:spMkLst>
        </pc:spChg>
      </pc:sldChg>
      <pc:sldChg chg="delSp modSp add mod modNotesTx">
        <pc:chgData name="Mina Farmanbar" userId="2a1e0098-5dc4-4049-80c3-9d1d60d2f212" providerId="ADAL" clId="{BC02AEA5-3372-47E2-9A8D-29904437E759}" dt="2024-06-06T14:23:14.624" v="1241" actId="20577"/>
        <pc:sldMkLst>
          <pc:docMk/>
          <pc:sldMk cId="3832474868" sldId="341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3:00.400" v="1240" actId="113"/>
          <ac:spMkLst>
            <pc:docMk/>
            <pc:sldMk cId="3832474868" sldId="341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5" creationId="{16FEF912-54FA-6DF8-7B1D-40A87B4BA4C5}"/>
          </ac:spMkLst>
        </pc:spChg>
        <pc:picChg chg="del">
          <ac:chgData name="Mina Farmanbar" userId="2a1e0098-5dc4-4049-80c3-9d1d60d2f212" providerId="ADAL" clId="{BC02AEA5-3372-47E2-9A8D-29904437E759}" dt="2024-05-20T20:08:44.888" v="350" actId="478"/>
          <ac:picMkLst>
            <pc:docMk/>
            <pc:sldMk cId="3832474868" sldId="341"/>
            <ac:picMk id="30" creationId="{E1B90E91-B550-B46A-7437-01FF402C2E2D}"/>
          </ac:picMkLst>
        </pc:picChg>
      </pc:sldChg>
      <pc:sldChg chg="addSp delSp modSp add mod modNotesTx">
        <pc:chgData name="Mina Farmanbar" userId="2a1e0098-5dc4-4049-80c3-9d1d60d2f212" providerId="ADAL" clId="{BC02AEA5-3372-47E2-9A8D-29904437E759}" dt="2024-06-06T14:25:50.185" v="1258" actId="1076"/>
        <pc:sldMkLst>
          <pc:docMk/>
          <pc:sldMk cId="1710732224" sldId="342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710732224" sldId="342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9" creationId="{323C8EEB-2AA4-5C77-0319-C6C1AC53B597}"/>
          </ac:spMkLst>
        </pc:spChg>
        <pc:spChg chg="add del mod">
          <ac:chgData name="Mina Farmanbar" userId="2a1e0098-5dc4-4049-80c3-9d1d60d2f212" providerId="ADAL" clId="{BC02AEA5-3372-47E2-9A8D-29904437E759}" dt="2024-05-20T20:20:05.575" v="478"/>
          <ac:spMkLst>
            <pc:docMk/>
            <pc:sldMk cId="1710732224" sldId="342"/>
            <ac:spMk id="10" creationId="{A9F0A26F-4FE7-0E8E-9306-CC3E262FBFEB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2" creationId="{8097FE50-7BB8-F4CF-19AC-60EA439EB85F}"/>
          </ac:spMkLst>
        </pc:spChg>
        <pc:spChg chg="del mod">
          <ac:chgData name="Mina Farmanbar" userId="2a1e0098-5dc4-4049-80c3-9d1d60d2f212" providerId="ADAL" clId="{BC02AEA5-3372-47E2-9A8D-29904437E759}" dt="2024-05-20T20:14:56.834" v="420"/>
          <ac:spMkLst>
            <pc:docMk/>
            <pc:sldMk cId="1710732224" sldId="342"/>
            <ac:spMk id="13" creationId="{E3CCD332-7214-9DB0-37B3-D55B1FEF0CB1}"/>
          </ac:spMkLst>
        </pc:spChg>
        <pc:spChg chg="add 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4" creationId="{6367E539-C325-708E-1722-4BE267679851}"/>
          </ac:spMkLst>
        </pc:spChg>
        <pc:spChg chg="add mod">
          <ac:chgData name="Mina Farmanbar" userId="2a1e0098-5dc4-4049-80c3-9d1d60d2f212" providerId="ADAL" clId="{BC02AEA5-3372-47E2-9A8D-29904437E759}" dt="2024-06-06T14:25:50.185" v="1258" actId="1076"/>
          <ac:spMkLst>
            <pc:docMk/>
            <pc:sldMk cId="1710732224" sldId="342"/>
            <ac:spMk id="16" creationId="{082570D0-C573-394E-5C43-99AA7FC341F1}"/>
          </ac:spMkLst>
        </pc:spChg>
        <pc:picChg chg="add mod or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14:56.821" v="418" actId="478"/>
          <ac:picMkLst>
            <pc:docMk/>
            <pc:sldMk cId="1710732224" sldId="342"/>
            <ac:picMk id="11" creationId="{FACC860A-36B0-F96C-2C2B-AD63CB3043D7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1026" creationId="{C3D2A19A-C772-789E-2D3A-9DFD1FFACB65}"/>
          </ac:picMkLst>
        </pc:pic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15" creationId="{3CAA91AC-3CFB-9309-7806-6260070D24C5}"/>
          </ac:cxnSpMkLst>
        </pc:cxn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25" creationId="{845703FC-3610-0197-DF92-BB36223199F8}"/>
          </ac:cxnSpMkLst>
        </pc:cxnChg>
      </pc:sldChg>
      <pc:sldChg chg="delSp modSp add mod modNotesTx">
        <pc:chgData name="Mina Farmanbar" userId="2a1e0098-5dc4-4049-80c3-9d1d60d2f212" providerId="ADAL" clId="{BC02AEA5-3372-47E2-9A8D-29904437E759}" dt="2024-06-26T18:37:41.167" v="2767" actId="207"/>
        <pc:sldMkLst>
          <pc:docMk/>
          <pc:sldMk cId="3367413599" sldId="343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367413599" sldId="343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7:41.167" v="2767" actId="207"/>
          <ac:spMkLst>
            <pc:docMk/>
            <pc:sldMk cId="3367413599" sldId="343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6" creationId="{1F060761-773B-0E31-8199-77CA5135206A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2" creationId="{8097FE50-7BB8-F4CF-19AC-60EA439EB85F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7" creationId="{CB2FA73F-455C-BD48-7285-7BEDB56BD2BD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1026" creationId="{C3D2A19A-C772-789E-2D3A-9DFD1FFACB65}"/>
          </ac:picMkLst>
        </pc:pic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25" creationId="{845703FC-3610-0197-DF92-BB36223199F8}"/>
          </ac:cxnSpMkLst>
        </pc:cxnChg>
      </pc:sldChg>
      <pc:sldChg chg="addSp delSp modSp add mod ord modNotesTx">
        <pc:chgData name="Mina Farmanbar" userId="2a1e0098-5dc4-4049-80c3-9d1d60d2f212" providerId="ADAL" clId="{BC02AEA5-3372-47E2-9A8D-29904437E759}" dt="2024-06-06T14:27:19.732" v="1274" actId="1076"/>
        <pc:sldMkLst>
          <pc:docMk/>
          <pc:sldMk cId="1943061098" sldId="344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6:55.756" v="1273" actId="403"/>
          <ac:spMkLst>
            <pc:docMk/>
            <pc:sldMk cId="1943061098" sldId="344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0" creationId="{97E959A3-8A55-9DD4-1F12-8BF24A56772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5-20T20:25:21.084" v="552" actId="478"/>
          <ac:spMkLst>
            <pc:docMk/>
            <pc:sldMk cId="1943061098" sldId="344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3" creationId="{864AE0C0-0ABB-F983-E625-5798D5FE3DE0}"/>
          </ac:spMkLst>
        </pc:spChg>
        <pc:spChg chg="del">
          <ac:chgData name="Mina Farmanbar" userId="2a1e0098-5dc4-4049-80c3-9d1d60d2f212" providerId="ADAL" clId="{BC02AEA5-3372-47E2-9A8D-29904437E759}" dt="2024-05-20T20:23:49.301" v="536" actId="478"/>
          <ac:spMkLst>
            <pc:docMk/>
            <pc:sldMk cId="1943061098" sldId="344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3:43.996" v="533" actId="478"/>
          <ac:picMkLst>
            <pc:docMk/>
            <pc:sldMk cId="1943061098" sldId="344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1026" creationId="{C3D2A19A-C772-789E-2D3A-9DFD1FFACB65}"/>
          </ac:picMkLst>
        </pc:picChg>
        <pc:picChg chg="add 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2050" creationId="{1DB5B4F0-A9F6-3FF8-4A6B-73155F78E6BE}"/>
          </ac:picMkLst>
        </pc:picChg>
        <pc:cxnChg chg="del">
          <ac:chgData name="Mina Farmanbar" userId="2a1e0098-5dc4-4049-80c3-9d1d60d2f212" providerId="ADAL" clId="{BC02AEA5-3372-47E2-9A8D-29904437E759}" dt="2024-05-20T20:23:46.270" v="535" actId="478"/>
          <ac:cxnSpMkLst>
            <pc:docMk/>
            <pc:sldMk cId="1943061098" sldId="344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3:45.476" v="534" actId="478"/>
          <ac:cxnSpMkLst>
            <pc:docMk/>
            <pc:sldMk cId="1943061098" sldId="344"/>
            <ac:cxnSpMk id="25" creationId="{845703FC-3610-0197-DF92-BB36223199F8}"/>
          </ac:cxnSpMkLst>
        </pc:cxnChg>
      </pc:sldChg>
      <pc:sldChg chg="addSp delSp modSp add del mod">
        <pc:chgData name="Mina Farmanbar" userId="2a1e0098-5dc4-4049-80c3-9d1d60d2f212" providerId="ADAL" clId="{BC02AEA5-3372-47E2-9A8D-29904437E759}" dt="2024-06-06T14:28:21.870" v="1284" actId="47"/>
        <pc:sldMkLst>
          <pc:docMk/>
          <pc:sldMk cId="1615708211" sldId="34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7:29.747" v="1277" actId="6549"/>
          <ac:spMkLst>
            <pc:docMk/>
            <pc:sldMk cId="1615708211" sldId="345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5" creationId="{16FEF912-54FA-6DF8-7B1D-40A87B4BA4C5}"/>
          </ac:spMkLst>
        </pc:spChg>
        <pc:spChg chg="add del mod">
          <ac:chgData name="Mina Farmanbar" userId="2a1e0098-5dc4-4049-80c3-9d1d60d2f212" providerId="ADAL" clId="{BC02AEA5-3372-47E2-9A8D-29904437E759}" dt="2024-05-20T20:29:30.452" v="641" actId="478"/>
          <ac:spMkLst>
            <pc:docMk/>
            <pc:sldMk cId="1615708211" sldId="345"/>
            <ac:spMk id="7" creationId="{CD4B4E90-F1B2-4A3B-5327-B9B326684C92}"/>
          </ac:spMkLst>
        </pc:spChg>
        <pc:spChg chg="add mod">
          <ac:chgData name="Mina Farmanbar" userId="2a1e0098-5dc4-4049-80c3-9d1d60d2f212" providerId="ADAL" clId="{BC02AEA5-3372-47E2-9A8D-29904437E759}" dt="2024-05-20T20:34:18.787" v="695" actId="20577"/>
          <ac:spMkLst>
            <pc:docMk/>
            <pc:sldMk cId="1615708211" sldId="345"/>
            <ac:spMk id="12" creationId="{B807AFC1-5B89-98D7-BCCB-259B5194598A}"/>
          </ac:spMkLst>
        </pc:spChg>
        <pc:spChg chg="add del mod">
          <ac:chgData name="Mina Farmanbar" userId="2a1e0098-5dc4-4049-80c3-9d1d60d2f212" providerId="ADAL" clId="{BC02AEA5-3372-47E2-9A8D-29904437E759}" dt="2024-05-20T20:29:39.482" v="648" actId="478"/>
          <ac:spMkLst>
            <pc:docMk/>
            <pc:sldMk cId="1615708211" sldId="345"/>
            <ac:spMk id="14" creationId="{BF4229DD-F15F-65BF-EE2A-188C66BB9CB5}"/>
          </ac:spMkLst>
        </pc:spChg>
        <pc:spChg chg="add del mod">
          <ac:chgData name="Mina Farmanbar" userId="2a1e0098-5dc4-4049-80c3-9d1d60d2f212" providerId="ADAL" clId="{BC02AEA5-3372-47E2-9A8D-29904437E759}" dt="2024-05-20T20:29:37.499" v="647" actId="478"/>
          <ac:spMkLst>
            <pc:docMk/>
            <pc:sldMk cId="1615708211" sldId="345"/>
            <ac:spMk id="15" creationId="{465729D4-A60B-4D19-A0F2-B24D83F4F406}"/>
          </ac:spMkLst>
        </pc:spChg>
        <pc:spChg chg="add del mod">
          <ac:chgData name="Mina Farmanbar" userId="2a1e0098-5dc4-4049-80c3-9d1d60d2f212" providerId="ADAL" clId="{BC02AEA5-3372-47E2-9A8D-29904437E759}" dt="2024-05-20T20:29:34.194" v="645" actId="478"/>
          <ac:spMkLst>
            <pc:docMk/>
            <pc:sldMk cId="1615708211" sldId="345"/>
            <ac:spMk id="16" creationId="{E30DDA14-CF03-0C2F-3519-6630D3E7CB74}"/>
          </ac:spMkLst>
        </pc:spChg>
        <pc:spChg chg="add del mod">
          <ac:chgData name="Mina Farmanbar" userId="2a1e0098-5dc4-4049-80c3-9d1d60d2f212" providerId="ADAL" clId="{BC02AEA5-3372-47E2-9A8D-29904437E759}" dt="2024-05-20T20:29:35.978" v="646" actId="478"/>
          <ac:spMkLst>
            <pc:docMk/>
            <pc:sldMk cId="1615708211" sldId="345"/>
            <ac:spMk id="17" creationId="{D0D6516F-C342-94CF-C986-70B7B48DF095}"/>
          </ac:spMkLst>
        </pc:spChg>
        <pc:spChg chg="add del mod">
          <ac:chgData name="Mina Farmanbar" userId="2a1e0098-5dc4-4049-80c3-9d1d60d2f212" providerId="ADAL" clId="{BC02AEA5-3372-47E2-9A8D-29904437E759}" dt="2024-05-20T20:29:31.187" v="642" actId="478"/>
          <ac:spMkLst>
            <pc:docMk/>
            <pc:sldMk cId="1615708211" sldId="345"/>
            <ac:spMk id="18" creationId="{585303FF-3028-681D-04C1-1576940F5DD0}"/>
          </ac:spMkLst>
        </pc:spChg>
        <pc:cxnChg chg="add del mod">
          <ac:chgData name="Mina Farmanbar" userId="2a1e0098-5dc4-4049-80c3-9d1d60d2f212" providerId="ADAL" clId="{BC02AEA5-3372-47E2-9A8D-29904437E759}" dt="2024-05-20T20:31:28.030" v="665" actId="478"/>
          <ac:cxnSpMkLst>
            <pc:docMk/>
            <pc:sldMk cId="1615708211" sldId="345"/>
            <ac:cxnSpMk id="20" creationId="{69F73CB6-4631-BBCB-DAB4-F30D08864026}"/>
          </ac:cxnSpMkLst>
        </pc:cxnChg>
        <pc:cxnChg chg="add del mod">
          <ac:chgData name="Mina Farmanbar" userId="2a1e0098-5dc4-4049-80c3-9d1d60d2f212" providerId="ADAL" clId="{BC02AEA5-3372-47E2-9A8D-29904437E759}" dt="2024-05-20T20:32:39.018" v="680" actId="478"/>
          <ac:cxnSpMkLst>
            <pc:docMk/>
            <pc:sldMk cId="1615708211" sldId="345"/>
            <ac:cxnSpMk id="23" creationId="{A2A2B2C4-8E6D-C347-5C01-AC3E0FAED961}"/>
          </ac:cxnSpMkLst>
        </pc:cxnChg>
        <pc:cxnChg chg="add del mod">
          <ac:chgData name="Mina Farmanbar" userId="2a1e0098-5dc4-4049-80c3-9d1d60d2f212" providerId="ADAL" clId="{BC02AEA5-3372-47E2-9A8D-29904437E759}" dt="2024-05-20T20:32:23.600" v="673" actId="478"/>
          <ac:cxnSpMkLst>
            <pc:docMk/>
            <pc:sldMk cId="1615708211" sldId="345"/>
            <ac:cxnSpMk id="25" creationId="{99E4E677-37A0-002C-37EC-CC47C23B0723}"/>
          </ac:cxnSpMkLst>
        </pc:cxnChg>
        <pc:cxnChg chg="add del mod">
          <ac:chgData name="Mina Farmanbar" userId="2a1e0098-5dc4-4049-80c3-9d1d60d2f212" providerId="ADAL" clId="{BC02AEA5-3372-47E2-9A8D-29904437E759}" dt="2024-05-20T20:32:36.544" v="679" actId="478"/>
          <ac:cxnSpMkLst>
            <pc:docMk/>
            <pc:sldMk cId="1615708211" sldId="345"/>
            <ac:cxnSpMk id="28" creationId="{82789B1C-F6C9-3D71-74FE-C3E649A53E72}"/>
          </ac:cxnSpMkLst>
        </pc:cxnChg>
        <pc:cxnChg chg="add mod">
          <ac:chgData name="Mina Farmanbar" userId="2a1e0098-5dc4-4049-80c3-9d1d60d2f212" providerId="ADAL" clId="{BC02AEA5-3372-47E2-9A8D-29904437E759}" dt="2024-05-20T20:32:52.660" v="681"/>
          <ac:cxnSpMkLst>
            <pc:docMk/>
            <pc:sldMk cId="1615708211" sldId="345"/>
            <ac:cxnSpMk id="32" creationId="{2165C963-AA5D-523E-F1CF-6B330A6985CA}"/>
          </ac:cxnSpMkLst>
        </pc:cxnChg>
      </pc:sldChg>
      <pc:sldChg chg="addSp delSp modSp add mod modNotesTx">
        <pc:chgData name="Mina Farmanbar" userId="2a1e0098-5dc4-4049-80c3-9d1d60d2f212" providerId="ADAL" clId="{BC02AEA5-3372-47E2-9A8D-29904437E759}" dt="2024-06-26T18:40:29.521" v="2777" actId="1076"/>
        <pc:sldMkLst>
          <pc:docMk/>
          <pc:sldMk cId="4184494372" sldId="34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40:29.521" v="2777" actId="1076"/>
          <ac:spMkLst>
            <pc:docMk/>
            <pc:sldMk cId="4184494372" sldId="346"/>
            <ac:spMk id="3" creationId="{BE390E3A-E24C-E311-DB91-A53F5334F70E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6" creationId="{1F060761-773B-0E31-8199-77CA5135206A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0" creationId="{97E959A3-8A55-9DD4-1F12-8BF24A56772E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2" creationId="{B807AFC1-5B89-98D7-BCCB-259B5194598A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3" creationId="{864AE0C0-0ABB-F983-E625-5798D5FE3DE0}"/>
          </ac:spMkLst>
        </pc:sp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8" creationId="{A12DF1D0-FD93-4714-3040-5C22BCCE9197}"/>
          </ac:picMkLst>
        </pc:picChg>
        <pc:picChg chg="add mod">
          <ac:chgData name="Mina Farmanbar" userId="2a1e0098-5dc4-4049-80c3-9d1d60d2f212" providerId="ADAL" clId="{BC02AEA5-3372-47E2-9A8D-29904437E759}" dt="2024-06-26T18:40:26.011" v="2776" actId="1076"/>
          <ac:picMkLst>
            <pc:docMk/>
            <pc:sldMk cId="4184494372" sldId="346"/>
            <ac:picMk id="14" creationId="{0415C442-771B-0A36-E037-3DE023DDB30B}"/>
          </ac:picMkLst>
        </pc:picChg>
        <pc:picChg chg="del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1026" creationId="{C3D2A19A-C772-789E-2D3A-9DFD1FFACB65}"/>
          </ac:picMkLst>
        </pc:pic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2050" creationId="{1DB5B4F0-A9F6-3FF8-4A6B-73155F78E6BE}"/>
          </ac:picMkLst>
        </pc:picChg>
      </pc:sldChg>
      <pc:sldChg chg="addSp delSp modSp new mod">
        <pc:chgData name="Mina Farmanbar" userId="2a1e0098-5dc4-4049-80c3-9d1d60d2f212" providerId="ADAL" clId="{BC02AEA5-3372-47E2-9A8D-29904437E759}" dt="2024-06-26T18:40:10.298" v="2773" actId="403"/>
        <pc:sldMkLst>
          <pc:docMk/>
          <pc:sldMk cId="2171360083" sldId="34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36:11.035" v="714" actId="478"/>
          <ac:spMkLst>
            <pc:docMk/>
            <pc:sldMk cId="2171360083" sldId="347"/>
            <ac:spMk id="3" creationId="{D562BF8F-2059-2F6C-3741-7F73296ACE2C}"/>
          </ac:spMkLst>
        </pc:spChg>
        <pc:spChg chg="del">
          <ac:chgData name="Mina Farmanbar" userId="2a1e0098-5dc4-4049-80c3-9d1d60d2f212" providerId="ADAL" clId="{BC02AEA5-3372-47E2-9A8D-29904437E759}" dt="2024-05-20T20:36:10.400" v="713" actId="478"/>
          <ac:spMkLst>
            <pc:docMk/>
            <pc:sldMk cId="2171360083" sldId="347"/>
            <ac:spMk id="4" creationId="{9C006B26-9888-B499-F8F9-99EE7995389C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26T18:40:10.298" v="2773" actId="403"/>
          <ac:spMkLst>
            <pc:docMk/>
            <pc:sldMk cId="2171360083" sldId="347"/>
            <ac:spMk id="7" creationId="{C06A69F6-5393-2F5E-D8BD-4AE0CEEC9C84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19:45.439" v="1323" actId="6549"/>
        <pc:sldMkLst>
          <pc:docMk/>
          <pc:sldMk cId="4016917555" sldId="34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5-20T20:41:45.139" v="841" actId="1037"/>
          <ac:spMkLst>
            <pc:docMk/>
            <pc:sldMk cId="4016917555" sldId="348"/>
            <ac:spMk id="3" creationId="{84B088C9-FBDC-1BC3-E260-BF2A075F70E3}"/>
          </ac:spMkLst>
        </pc:spChg>
        <pc:spChg chg="add mod">
          <ac:chgData name="Mina Farmanbar" userId="2a1e0098-5dc4-4049-80c3-9d1d60d2f212" providerId="ADAL" clId="{BC02AEA5-3372-47E2-9A8D-29904437E759}" dt="2024-06-06T15:16:18.101" v="1317" actId="1076"/>
          <ac:spMkLst>
            <pc:docMk/>
            <pc:sldMk cId="4016917555" sldId="348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5" creationId="{5E290CAF-0FCF-DD10-1B03-DDE8BD087432}"/>
          </ac:spMkLst>
        </pc:spChg>
        <pc:spChg chg="add del mod">
          <ac:chgData name="Mina Farmanbar" userId="2a1e0098-5dc4-4049-80c3-9d1d60d2f212" providerId="ADAL" clId="{BC02AEA5-3372-47E2-9A8D-29904437E759}" dt="2024-05-20T20:38:40.920" v="780" actId="478"/>
          <ac:spMkLst>
            <pc:docMk/>
            <pc:sldMk cId="4016917555" sldId="348"/>
            <ac:spMk id="6" creationId="{CBDC3FDC-0425-C067-E5F9-E478CA875B8A}"/>
          </ac:spMkLst>
        </pc:spChg>
        <pc:spChg chg="del mod">
          <ac:chgData name="Mina Farmanbar" userId="2a1e0098-5dc4-4049-80c3-9d1d60d2f212" providerId="ADAL" clId="{BC02AEA5-3372-47E2-9A8D-29904437E759}" dt="2024-05-20T20:37:25.689" v="736"/>
          <ac:spMkLst>
            <pc:docMk/>
            <pc:sldMk cId="4016917555" sldId="348"/>
            <ac:spMk id="7" creationId="{C06A69F6-5393-2F5E-D8BD-4AE0CEEC9C84}"/>
          </ac:spMkLst>
        </pc:spChg>
        <pc:spChg chg="add del mod">
          <ac:chgData name="Mina Farmanbar" userId="2a1e0098-5dc4-4049-80c3-9d1d60d2f212" providerId="ADAL" clId="{BC02AEA5-3372-47E2-9A8D-29904437E759}" dt="2024-05-20T20:38:38.746" v="777" actId="478"/>
          <ac:spMkLst>
            <pc:docMk/>
            <pc:sldMk cId="4016917555" sldId="348"/>
            <ac:spMk id="8" creationId="{66026825-1DFE-5215-26E6-57E9367596BB}"/>
          </ac:spMkLst>
        </pc:spChg>
        <pc:spChg chg="add del mod">
          <ac:chgData name="Mina Farmanbar" userId="2a1e0098-5dc4-4049-80c3-9d1d60d2f212" providerId="ADAL" clId="{BC02AEA5-3372-47E2-9A8D-29904437E759}" dt="2024-05-20T20:38:40.248" v="779" actId="478"/>
          <ac:spMkLst>
            <pc:docMk/>
            <pc:sldMk cId="4016917555" sldId="348"/>
            <ac:spMk id="9" creationId="{38657D32-8EED-BCE4-9358-D6058C9AC046}"/>
          </ac:spMkLst>
        </pc:spChg>
        <pc:spChg chg="add mod">
          <ac:chgData name="Mina Farmanbar" userId="2a1e0098-5dc4-4049-80c3-9d1d60d2f212" providerId="ADAL" clId="{BC02AEA5-3372-47E2-9A8D-29904437E759}" dt="2024-06-06T15:16:24.054" v="1318" actId="1076"/>
          <ac:spMkLst>
            <pc:docMk/>
            <pc:sldMk cId="4016917555" sldId="348"/>
            <ac:spMk id="10" creationId="{A72078E3-CCF5-ECE1-9AB1-A4660C72E1C6}"/>
          </ac:spMkLst>
        </pc:spChg>
        <pc:spChg chg="add mod">
          <ac:chgData name="Mina Farmanbar" userId="2a1e0098-5dc4-4049-80c3-9d1d60d2f212" providerId="ADAL" clId="{BC02AEA5-3372-47E2-9A8D-29904437E759}" dt="2024-05-20T20:39:07.531" v="786" actId="1076"/>
          <ac:spMkLst>
            <pc:docMk/>
            <pc:sldMk cId="4016917555" sldId="348"/>
            <ac:spMk id="12" creationId="{A3851D1A-5884-782A-E591-751C9B7815DD}"/>
          </ac:spMkLst>
        </pc:spChg>
        <pc:spChg chg="add mod">
          <ac:chgData name="Mina Farmanbar" userId="2a1e0098-5dc4-4049-80c3-9d1d60d2f212" providerId="ADAL" clId="{BC02AEA5-3372-47E2-9A8D-29904437E759}" dt="2024-05-20T20:39:56.723" v="802" actId="1076"/>
          <ac:spMkLst>
            <pc:docMk/>
            <pc:sldMk cId="4016917555" sldId="348"/>
            <ac:spMk id="13" creationId="{44503C1F-A1B1-1675-3C68-4901F84A0DB2}"/>
          </ac:spMkLst>
        </pc:spChg>
        <pc:spChg chg="add del mod">
          <ac:chgData name="Mina Farmanbar" userId="2a1e0098-5dc4-4049-80c3-9d1d60d2f212" providerId="ADAL" clId="{BC02AEA5-3372-47E2-9A8D-29904437E759}" dt="2024-05-20T20:40:03.636" v="805" actId="478"/>
          <ac:spMkLst>
            <pc:docMk/>
            <pc:sldMk cId="4016917555" sldId="348"/>
            <ac:spMk id="14" creationId="{9192748A-137B-884E-3245-50542E019EFD}"/>
          </ac:spMkLst>
        </pc:spChg>
        <pc:spChg chg="add mod">
          <ac:chgData name="Mina Farmanbar" userId="2a1e0098-5dc4-4049-80c3-9d1d60d2f212" providerId="ADAL" clId="{BC02AEA5-3372-47E2-9A8D-29904437E759}" dt="2024-05-20T20:40:09.453" v="808" actId="20577"/>
          <ac:spMkLst>
            <pc:docMk/>
            <pc:sldMk cId="4016917555" sldId="348"/>
            <ac:spMk id="15" creationId="{2A8779C2-C47D-84EE-9229-98CB14690E57}"/>
          </ac:spMkLst>
        </pc:spChg>
        <pc:spChg chg="add mod">
          <ac:chgData name="Mina Farmanbar" userId="2a1e0098-5dc4-4049-80c3-9d1d60d2f212" providerId="ADAL" clId="{BC02AEA5-3372-47E2-9A8D-29904437E759}" dt="2024-05-20T20:41:49.777" v="851" actId="1037"/>
          <ac:spMkLst>
            <pc:docMk/>
            <pc:sldMk cId="4016917555" sldId="348"/>
            <ac:spMk id="16" creationId="{88A60F44-C37B-78AD-95C6-C908100F0D16}"/>
          </ac:spMkLst>
        </pc:spChg>
        <pc:spChg chg="add mod">
          <ac:chgData name="Mina Farmanbar" userId="2a1e0098-5dc4-4049-80c3-9d1d60d2f212" providerId="ADAL" clId="{BC02AEA5-3372-47E2-9A8D-29904437E759}" dt="2024-05-20T20:40:32.757" v="814" actId="20577"/>
          <ac:spMkLst>
            <pc:docMk/>
            <pc:sldMk cId="4016917555" sldId="348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16:29.180" v="1319" actId="1076"/>
          <ac:spMkLst>
            <pc:docMk/>
            <pc:sldMk cId="4016917555" sldId="348"/>
            <ac:spMk id="19" creationId="{818D136E-F07F-C927-5110-7223967214BA}"/>
          </ac:spMkLst>
        </pc:spChg>
        <pc:spChg chg="add mod">
          <ac:chgData name="Mina Farmanbar" userId="2a1e0098-5dc4-4049-80c3-9d1d60d2f212" providerId="ADAL" clId="{BC02AEA5-3372-47E2-9A8D-29904437E759}" dt="2024-06-06T15:18:00.782" v="1321" actId="1036"/>
          <ac:spMkLst>
            <pc:docMk/>
            <pc:sldMk cId="4016917555" sldId="348"/>
            <ac:spMk id="20" creationId="{0C401F30-496B-3C67-6EB3-603D1AE03E29}"/>
          </ac:spMkLst>
        </pc:spChg>
        <pc:spChg chg="add mod">
          <ac:chgData name="Mina Farmanbar" userId="2a1e0098-5dc4-4049-80c3-9d1d60d2f212" providerId="ADAL" clId="{BC02AEA5-3372-47E2-9A8D-29904437E759}" dt="2024-06-06T15:19:45.439" v="1323" actId="6549"/>
          <ac:spMkLst>
            <pc:docMk/>
            <pc:sldMk cId="4016917555" sldId="348"/>
            <ac:spMk id="21" creationId="{ADB4C0DB-01E6-0179-104B-8F325E94A15C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27:38.717" v="1343" actId="20577"/>
        <pc:sldMkLst>
          <pc:docMk/>
          <pc:sldMk cId="310988373" sldId="349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3" creationId="{84B088C9-FBDC-1BC3-E260-BF2A075F70E3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06T15:22:28.151" v="1331" actId="6549"/>
          <ac:spMkLst>
            <pc:docMk/>
            <pc:sldMk cId="310988373" sldId="349"/>
            <ac:spMk id="6" creationId="{E9462EEF-94AD-4C20-CB5F-9B35A7864D5B}"/>
          </ac:spMkLst>
        </pc:spChg>
        <pc:spChg chg="add mod">
          <ac:chgData name="Mina Farmanbar" userId="2a1e0098-5dc4-4049-80c3-9d1d60d2f212" providerId="ADAL" clId="{BC02AEA5-3372-47E2-9A8D-29904437E759}" dt="2024-06-06T15:22:25.516" v="1329" actId="6549"/>
          <ac:spMkLst>
            <pc:docMk/>
            <pc:sldMk cId="310988373" sldId="349"/>
            <ac:spMk id="7" creationId="{51AED8BC-8F03-7298-E777-009BE958C035}"/>
          </ac:spMkLst>
        </pc:spChg>
        <pc:spChg chg="add mod">
          <ac:chgData name="Mina Farmanbar" userId="2a1e0098-5dc4-4049-80c3-9d1d60d2f212" providerId="ADAL" clId="{BC02AEA5-3372-47E2-9A8D-29904437E759}" dt="2024-06-06T15:22:22.983" v="1327" actId="6549"/>
          <ac:spMkLst>
            <pc:docMk/>
            <pc:sldMk cId="310988373" sldId="349"/>
            <ac:spMk id="8" creationId="{09ACB594-BF23-87A5-CCDF-5C05C489A6B1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0" creationId="{A72078E3-CCF5-ECE1-9AB1-A4660C72E1C6}"/>
          </ac:spMkLst>
        </pc:spChg>
        <pc:spChg chg="add del mod">
          <ac:chgData name="Mina Farmanbar" userId="2a1e0098-5dc4-4049-80c3-9d1d60d2f212" providerId="ADAL" clId="{BC02AEA5-3372-47E2-9A8D-29904437E759}" dt="2024-05-20T20:53:20.863" v="963"/>
          <ac:spMkLst>
            <pc:docMk/>
            <pc:sldMk cId="310988373" sldId="349"/>
            <ac:spMk id="11" creationId="{9B9C36C2-DD6E-B4A1-A09A-4FDA50791CAC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2" creationId="{A3851D1A-5884-782A-E591-751C9B7815D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3" creationId="{44503C1F-A1B1-1675-3C68-4901F84A0DB2}"/>
          </ac:spMkLst>
        </pc:spChg>
        <pc:spChg chg="add mod">
          <ac:chgData name="Mina Farmanbar" userId="2a1e0098-5dc4-4049-80c3-9d1d60d2f212" providerId="ADAL" clId="{BC02AEA5-3372-47E2-9A8D-29904437E759}" dt="2024-05-20T20:53:29.292" v="971" actId="1076"/>
          <ac:spMkLst>
            <pc:docMk/>
            <pc:sldMk cId="310988373" sldId="349"/>
            <ac:spMk id="14" creationId="{8BD20499-915A-8095-F268-C568FAE6BCCC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5" creationId="{2A8779C2-C47D-84EE-9229-98CB14690E57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6" creationId="{88A60F44-C37B-78AD-95C6-C908100F0D16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23:17.555" v="1339" actId="6549"/>
          <ac:spMkLst>
            <pc:docMk/>
            <pc:sldMk cId="310988373" sldId="349"/>
            <ac:spMk id="18" creationId="{994D068F-9FC0-B5A1-36CF-CD8F100BC5DE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19" creationId="{818D136E-F07F-C927-5110-7223967214BA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20" creationId="{0C401F30-496B-3C67-6EB3-603D1AE03E29}"/>
          </ac:spMkLst>
        </pc:spChg>
        <pc:spChg chg="mod">
          <ac:chgData name="Mina Farmanbar" userId="2a1e0098-5dc4-4049-80c3-9d1d60d2f212" providerId="ADAL" clId="{BC02AEA5-3372-47E2-9A8D-29904437E759}" dt="2024-06-06T15:22:31.123" v="1333" actId="6549"/>
          <ac:spMkLst>
            <pc:docMk/>
            <pc:sldMk cId="310988373" sldId="349"/>
            <ac:spMk id="21" creationId="{ADB4C0DB-01E6-0179-104B-8F325E94A15C}"/>
          </ac:spMkLst>
        </pc:spChg>
      </pc:sldChg>
      <pc:sldChg chg="addSp delSp modSp add del mod modNotesTx">
        <pc:chgData name="Mina Farmanbar" userId="2a1e0098-5dc4-4049-80c3-9d1d60d2f212" providerId="ADAL" clId="{BC02AEA5-3372-47E2-9A8D-29904437E759}" dt="2024-05-20T21:08:18.595" v="1101" actId="47"/>
        <pc:sldMkLst>
          <pc:docMk/>
          <pc:sldMk cId="2899749127" sldId="350"/>
        </pc:sldMkLst>
        <pc:spChg chg="add mod">
          <ac:chgData name="Mina Farmanbar" userId="2a1e0098-5dc4-4049-80c3-9d1d60d2f212" providerId="ADAL" clId="{BC02AEA5-3372-47E2-9A8D-29904437E759}" dt="2024-05-20T21:02:27.705" v="1056" actId="20577"/>
          <ac:spMkLst>
            <pc:docMk/>
            <pc:sldMk cId="2899749127" sldId="350"/>
            <ac:spMk id="3" creationId="{0952A2CE-F760-F64B-45CA-87BB64B5AD2E}"/>
          </ac:spMkLst>
        </pc:spChg>
        <pc:spChg chg="del mod">
          <ac:chgData name="Mina Farmanbar" userId="2a1e0098-5dc4-4049-80c3-9d1d60d2f212" providerId="ADAL" clId="{BC02AEA5-3372-47E2-9A8D-29904437E759}" dt="2024-05-20T21:01:51.168" v="1046" actId="478"/>
          <ac:spMkLst>
            <pc:docMk/>
            <pc:sldMk cId="2899749127" sldId="350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5-20T21:01:53.370" v="1047" actId="1076"/>
          <ac:spMkLst>
            <pc:docMk/>
            <pc:sldMk cId="2899749127" sldId="350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5-20T20:59:11.903" v="1021" actId="20577"/>
          <ac:spMkLst>
            <pc:docMk/>
            <pc:sldMk cId="2899749127" sldId="350"/>
            <ac:spMk id="21" creationId="{ADB4C0DB-01E6-0179-104B-8F325E94A15C}"/>
          </ac:spMkLst>
        </pc:spChg>
      </pc:sldChg>
      <pc:sldChg chg="addSp delSp modSp new del mod modClrScheme chgLayout modNotesTx">
        <pc:chgData name="Mina Farmanbar" userId="2a1e0098-5dc4-4049-80c3-9d1d60d2f212" providerId="ADAL" clId="{BC02AEA5-3372-47E2-9A8D-29904437E759}" dt="2024-06-07T09:24:02.680" v="1794" actId="47"/>
        <pc:sldMkLst>
          <pc:docMk/>
          <pc:sldMk cId="1189433647" sldId="351"/>
        </pc:sldMkLst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2" creationId="{C67A52C6-D8B0-63CC-B6C5-A525201825D2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3" creationId="{C0AE3AC3-FA3F-FD6E-F814-F5129A60F3EF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4" creationId="{B7C621E9-9EC8-6FD7-BE26-C5A3E371E715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5" creationId="{8A0F8E61-E4D8-4573-B14E-A80CAF9DDA9C}"/>
          </ac:spMkLst>
        </pc:spChg>
        <pc:spChg chg="add del mod">
          <ac:chgData name="Mina Farmanbar" userId="2a1e0098-5dc4-4049-80c3-9d1d60d2f212" providerId="ADAL" clId="{BC02AEA5-3372-47E2-9A8D-29904437E759}" dt="2024-05-20T21:05:28.751" v="1079"/>
          <ac:spMkLst>
            <pc:docMk/>
            <pc:sldMk cId="1189433647" sldId="351"/>
            <ac:spMk id="9" creationId="{E35E6F3B-DACE-4EA8-995E-AF4D13C831D6}"/>
          </ac:spMkLst>
        </pc:spChg>
        <pc:spChg chg="add mo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12" creationId="{9B5C53A7-364C-EFA0-98BB-DFFCEACA899A}"/>
          </ac:spMkLst>
        </pc:spChg>
        <pc:picChg chg="add mod">
          <ac:chgData name="Mina Farmanbar" userId="2a1e0098-5dc4-4049-80c3-9d1d60d2f212" providerId="ADAL" clId="{BC02AEA5-3372-47E2-9A8D-29904437E759}" dt="2024-05-20T21:02:54.484" v="1059" actId="26606"/>
          <ac:picMkLst>
            <pc:docMk/>
            <pc:sldMk cId="1189433647" sldId="351"/>
            <ac:picMk id="7" creationId="{786E0469-D19D-F333-D51D-B37A63A7E309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49.898" v="3021" actId="6549"/>
        <pc:sldMkLst>
          <pc:docMk/>
          <pc:sldMk cId="2903726376" sldId="352"/>
        </pc:sldMkLst>
        <pc:spChg chg="mod">
          <ac:chgData name="Mina Farmanbar" userId="2a1e0098-5dc4-4049-80c3-9d1d60d2f212" providerId="ADAL" clId="{BC02AEA5-3372-47E2-9A8D-29904437E759}" dt="2024-06-06T16:39:13.562" v="1497" actId="6549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BC02AEA5-3372-47E2-9A8D-29904437E759}" dt="2024-06-26T18:58:49.898" v="3021" actId="6549"/>
          <ac:spMkLst>
            <pc:docMk/>
            <pc:sldMk cId="2903726376" sldId="352"/>
            <ac:spMk id="3" creationId="{6F18D212-8968-9010-A63A-114775818B99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903726376" sldId="352"/>
            <ac:spMk id="4" creationId="{E33084A5-50FA-6DBF-6C42-7436F9CCA65E}"/>
          </ac:spMkLst>
        </pc:spChg>
        <pc:spChg chg="add del mod">
          <ac:chgData name="Mina Farmanbar" userId="2a1e0098-5dc4-4049-80c3-9d1d60d2f212" providerId="ADAL" clId="{BC02AEA5-3372-47E2-9A8D-29904437E759}" dt="2024-06-06T16:39:59.168" v="1505"/>
          <ac:spMkLst>
            <pc:docMk/>
            <pc:sldMk cId="2903726376" sldId="352"/>
            <ac:spMk id="6" creationId="{355CF2F2-CBC9-BDF7-5A72-35892F1893CB}"/>
          </ac:spMkLst>
        </pc:spChg>
      </pc:sldChg>
      <pc:sldChg chg="addSp modSp add mod">
        <pc:chgData name="Mina Farmanbar" userId="2a1e0098-5dc4-4049-80c3-9d1d60d2f212" providerId="ADAL" clId="{BC02AEA5-3372-47E2-9A8D-29904437E759}" dt="2024-06-06T14:28:13.302" v="1283" actId="207"/>
        <pc:sldMkLst>
          <pc:docMk/>
          <pc:sldMk cId="30222250" sldId="353"/>
        </pc:sldMkLst>
        <pc:spChg chg="mod">
          <ac:chgData name="Mina Farmanbar" userId="2a1e0098-5dc4-4049-80c3-9d1d60d2f212" providerId="ADAL" clId="{BC02AEA5-3372-47E2-9A8D-29904437E759}" dt="2024-06-06T14:27:51.104" v="1279"/>
          <ac:spMkLst>
            <pc:docMk/>
            <pc:sldMk cId="30222250" sldId="353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8:13.302" v="1283" actId="207"/>
          <ac:spMkLst>
            <pc:docMk/>
            <pc:sldMk cId="30222250" sldId="353"/>
            <ac:spMk id="7" creationId="{44C5E6C7-C11E-5261-46E7-4BCFD683E08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38:45.839" v="2772" actId="6549"/>
        <pc:sldMkLst>
          <pc:docMk/>
          <pc:sldMk cId="1686468979" sldId="354"/>
        </pc:sldMkLst>
        <pc:spChg chg="mod">
          <ac:chgData name="Mina Farmanbar" userId="2a1e0098-5dc4-4049-80c3-9d1d60d2f212" providerId="ADAL" clId="{BC02AEA5-3372-47E2-9A8D-29904437E759}" dt="2024-06-26T18:38:45.839" v="2772" actId="6549"/>
          <ac:spMkLst>
            <pc:docMk/>
            <pc:sldMk cId="1686468979" sldId="354"/>
            <ac:spMk id="3" creationId="{80939D29-C97B-D432-E583-9D839762975B}"/>
          </ac:spMkLst>
        </pc:spChg>
        <pc:spChg chg="del">
          <ac:chgData name="Mina Farmanbar" userId="2a1e0098-5dc4-4049-80c3-9d1d60d2f212" providerId="ADAL" clId="{BC02AEA5-3372-47E2-9A8D-29904437E759}" dt="2024-06-06T16:17:53.087" v="1445" actId="478"/>
          <ac:spMkLst>
            <pc:docMk/>
            <pc:sldMk cId="1686468979" sldId="354"/>
            <ac:spMk id="4" creationId="{6E075F3D-EA7D-43A5-B7D0-468B5389890D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2T18:16:53.327" v="2082" actId="207"/>
        <pc:sldMkLst>
          <pc:docMk/>
          <pc:sldMk cId="2102323869" sldId="355"/>
        </pc:sldMkLst>
        <pc:spChg chg="mod">
          <ac:chgData name="Mina Farmanbar" userId="2a1e0098-5dc4-4049-80c3-9d1d60d2f212" providerId="ADAL" clId="{BC02AEA5-3372-47E2-9A8D-29904437E759}" dt="2024-06-12T18:16:53.327" v="2082" actId="207"/>
          <ac:spMkLst>
            <pc:docMk/>
            <pc:sldMk cId="2102323869" sldId="355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07T09:25:17.913" v="1802" actId="1076"/>
          <ac:picMkLst>
            <pc:docMk/>
            <pc:sldMk cId="2102323869" sldId="355"/>
            <ac:picMk id="3" creationId="{6221A46E-B3F4-508D-88F4-BC2451470060}"/>
          </ac:picMkLst>
        </pc:picChg>
        <pc:picChg chg="del mod">
          <ac:chgData name="Mina Farmanbar" userId="2a1e0098-5dc4-4049-80c3-9d1d60d2f212" providerId="ADAL" clId="{BC02AEA5-3372-47E2-9A8D-29904437E759}" dt="2024-06-07T09:25:08.680" v="1798" actId="478"/>
          <ac:picMkLst>
            <pc:docMk/>
            <pc:sldMk cId="2102323869" sldId="355"/>
            <ac:picMk id="4098" creationId="{3DA736ED-DB3C-1F7F-708A-E5174347C20D}"/>
          </ac:picMkLst>
        </pc:picChg>
      </pc:sldChg>
      <pc:sldChg chg="addSp delSp modSp add mod ord">
        <pc:chgData name="Mina Farmanbar" userId="2a1e0098-5dc4-4049-80c3-9d1d60d2f212" providerId="ADAL" clId="{BC02AEA5-3372-47E2-9A8D-29904437E759}" dt="2024-06-12T18:57:40.061" v="2621" actId="478"/>
        <pc:sldMkLst>
          <pc:docMk/>
          <pc:sldMk cId="3716605773" sldId="356"/>
        </pc:sldMkLst>
        <pc:spChg chg="mod">
          <ac:chgData name="Mina Farmanbar" userId="2a1e0098-5dc4-4049-80c3-9d1d60d2f212" providerId="ADAL" clId="{BC02AEA5-3372-47E2-9A8D-29904437E759}" dt="2024-06-06T16:40:16.742" v="1509" actId="6549"/>
          <ac:spMkLst>
            <pc:docMk/>
            <pc:sldMk cId="3716605773" sldId="356"/>
            <ac:spMk id="4" creationId="{5B931490-C9ED-96C9-F096-E0E231EFE937}"/>
          </ac:spMkLst>
        </pc:spChg>
        <pc:spChg chg="del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7" creationId="{076263F6-5F71-1593-9798-EDAC52608F7D}"/>
          </ac:spMkLst>
        </pc:spChg>
        <pc:picChg chg="del">
          <ac:chgData name="Mina Farmanbar" userId="2a1e0098-5dc4-4049-80c3-9d1d60d2f212" providerId="ADAL" clId="{BC02AEA5-3372-47E2-9A8D-29904437E759}" dt="2024-06-06T16:15:57.509" v="1439" actId="478"/>
          <ac:picMkLst>
            <pc:docMk/>
            <pc:sldMk cId="3716605773" sldId="356"/>
            <ac:picMk id="4098" creationId="{3DA736ED-DB3C-1F7F-708A-E5174347C20D}"/>
          </ac:picMkLst>
        </pc:picChg>
      </pc:sldChg>
      <pc:sldChg chg="modSp new mod modNotesTx">
        <pc:chgData name="Mina Farmanbar" userId="2a1e0098-5dc4-4049-80c3-9d1d60d2f212" providerId="ADAL" clId="{BC02AEA5-3372-47E2-9A8D-29904437E759}" dt="2024-06-26T18:41:18.811" v="2785" actId="403"/>
        <pc:sldMkLst>
          <pc:docMk/>
          <pc:sldMk cId="2500637391" sldId="357"/>
        </pc:sldMkLst>
        <pc:spChg chg="mod">
          <ac:chgData name="Mina Farmanbar" userId="2a1e0098-5dc4-4049-80c3-9d1d60d2f212" providerId="ADAL" clId="{BC02AEA5-3372-47E2-9A8D-29904437E759}" dt="2024-06-26T18:41:06.544" v="2784" actId="20577"/>
          <ac:spMkLst>
            <pc:docMk/>
            <pc:sldMk cId="2500637391" sldId="357"/>
            <ac:spMk id="2" creationId="{0CA35A2B-A539-F987-77E2-5A03F7F2855E}"/>
          </ac:spMkLst>
        </pc:spChg>
        <pc:spChg chg="mod">
          <ac:chgData name="Mina Farmanbar" userId="2a1e0098-5dc4-4049-80c3-9d1d60d2f212" providerId="ADAL" clId="{BC02AEA5-3372-47E2-9A8D-29904437E759}" dt="2024-06-26T18:41:18.811" v="2785" actId="403"/>
          <ac:spMkLst>
            <pc:docMk/>
            <pc:sldMk cId="2500637391" sldId="357"/>
            <ac:spMk id="3" creationId="{2D63D36B-94E4-0935-B8BA-42B4A716897A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1T22:09:00.591" v="1846" actId="6549"/>
        <pc:sldMkLst>
          <pc:docMk/>
          <pc:sldMk cId="2984171324" sldId="358"/>
        </pc:sldMkLst>
        <pc:spChg chg="del mod">
          <ac:chgData name="Mina Farmanbar" userId="2a1e0098-5dc4-4049-80c3-9d1d60d2f212" providerId="ADAL" clId="{BC02AEA5-3372-47E2-9A8D-29904437E759}" dt="2024-06-06T16:37:12.908" v="1481"/>
          <ac:spMkLst>
            <pc:docMk/>
            <pc:sldMk cId="2984171324" sldId="358"/>
            <ac:spMk id="3" creationId="{336846F5-2F52-8331-FC13-921FAFB22EBC}"/>
          </ac:spMkLst>
        </pc:spChg>
        <pc:spChg chg="add mod">
          <ac:chgData name="Mina Farmanbar" userId="2a1e0098-5dc4-4049-80c3-9d1d60d2f212" providerId="ADAL" clId="{BC02AEA5-3372-47E2-9A8D-29904437E759}" dt="2024-06-07T09:10:34.670" v="1534" actId="20577"/>
          <ac:spMkLst>
            <pc:docMk/>
            <pc:sldMk cId="2984171324" sldId="358"/>
            <ac:spMk id="3" creationId="{96FFCA8A-54CC-4DF8-9F93-F849F2C8E245}"/>
          </ac:spMkLst>
        </pc:spChg>
        <pc:spChg chg="mod">
          <ac:chgData name="Mina Farmanbar" userId="2a1e0098-5dc4-4049-80c3-9d1d60d2f212" providerId="ADAL" clId="{BC02AEA5-3372-47E2-9A8D-29904437E759}" dt="2024-06-07T09:10:11.427" v="1525"/>
          <ac:spMkLst>
            <pc:docMk/>
            <pc:sldMk cId="2984171324" sldId="35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6-07T09:10:13.769" v="1527"/>
          <ac:spMkLst>
            <pc:docMk/>
            <pc:sldMk cId="2984171324" sldId="358"/>
            <ac:spMk id="6" creationId="{406A5BB2-D05B-64E8-E64B-70EA10C0E316}"/>
          </ac:spMkLst>
        </pc:spChg>
        <pc:picChg chg="mod">
          <ac:chgData name="Mina Farmanbar" userId="2a1e0098-5dc4-4049-80c3-9d1d60d2f212" providerId="ADAL" clId="{BC02AEA5-3372-47E2-9A8D-29904437E759}" dt="2024-06-06T16:37:25.537" v="1486" actId="1076"/>
          <ac:picMkLst>
            <pc:docMk/>
            <pc:sldMk cId="2984171324" sldId="358"/>
            <ac:picMk id="2050" creationId="{E7560A03-4125-3F69-EE0F-EA7FF39DF39A}"/>
          </ac:picMkLst>
        </pc:picChg>
      </pc:sldChg>
      <pc:sldChg chg="modSp add mod modNotesTx">
        <pc:chgData name="Mina Farmanbar" userId="2a1e0098-5dc4-4049-80c3-9d1d60d2f212" providerId="ADAL" clId="{BC02AEA5-3372-47E2-9A8D-29904437E759}" dt="2024-06-26T19:01:25.043" v="3073"/>
        <pc:sldMkLst>
          <pc:docMk/>
          <pc:sldMk cId="3518625769" sldId="370"/>
        </pc:sldMkLst>
        <pc:spChg chg="mod">
          <ac:chgData name="Mina Farmanbar" userId="2a1e0098-5dc4-4049-80c3-9d1d60d2f212" providerId="ADAL" clId="{BC02AEA5-3372-47E2-9A8D-29904437E759}" dt="2024-06-06T16:35:55.023" v="1476" actId="255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7T09:23:56.789" v="1793" actId="14100"/>
        <pc:sldMkLst>
          <pc:docMk/>
          <pc:sldMk cId="2986174611" sldId="371"/>
        </pc:sldMkLst>
        <pc:spChg chg="mod">
          <ac:chgData name="Mina Farmanbar" userId="2a1e0098-5dc4-4049-80c3-9d1d60d2f212" providerId="ADAL" clId="{BC02AEA5-3372-47E2-9A8D-29904437E759}" dt="2024-06-07T09:17:12.752" v="1627" actId="1076"/>
          <ac:spMkLst>
            <pc:docMk/>
            <pc:sldMk cId="2986174611" sldId="371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3" creationId="{15622F69-877E-5F85-7379-731C9B499A02}"/>
          </ac:spMkLst>
        </pc:spChg>
        <pc:spChg chg="mod">
          <ac:chgData name="Mina Farmanbar" userId="2a1e0098-5dc4-4049-80c3-9d1d60d2f212" providerId="ADAL" clId="{BC02AEA5-3372-47E2-9A8D-29904437E759}" dt="2024-06-07T09:15:40.633" v="1612" actId="404"/>
          <ac:spMkLst>
            <pc:docMk/>
            <pc:sldMk cId="2986174611" sldId="371"/>
            <ac:spMk id="5" creationId="{5E290CAF-0FCF-DD10-1B03-DDE8BD087432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8" creationId="{09ACB594-BF23-87A5-CCDF-5C05C489A6B1}"/>
          </ac:spMkLst>
        </pc:spChg>
        <pc:spChg chg="add mod">
          <ac:chgData name="Mina Farmanbar" userId="2a1e0098-5dc4-4049-80c3-9d1d60d2f212" providerId="ADAL" clId="{BC02AEA5-3372-47E2-9A8D-29904437E759}" dt="2024-06-07T09:20:23.792" v="1683" actId="1076"/>
          <ac:spMkLst>
            <pc:docMk/>
            <pc:sldMk cId="2986174611" sldId="371"/>
            <ac:spMk id="9" creationId="{612094CA-B646-5CEF-5553-96BF136949A3}"/>
          </ac:spMkLst>
        </pc:spChg>
        <pc:spChg chg="add mod">
          <ac:chgData name="Mina Farmanbar" userId="2a1e0098-5dc4-4049-80c3-9d1d60d2f212" providerId="ADAL" clId="{BC02AEA5-3372-47E2-9A8D-29904437E759}" dt="2024-06-07T09:20:20.917" v="1682" actId="1076"/>
          <ac:spMkLst>
            <pc:docMk/>
            <pc:sldMk cId="2986174611" sldId="371"/>
            <ac:spMk id="10" creationId="{50F56B77-31D6-B848-3417-01EDB8954C3E}"/>
          </ac:spMkLst>
        </pc:spChg>
        <pc:spChg chg="add mod">
          <ac:chgData name="Mina Farmanbar" userId="2a1e0098-5dc4-4049-80c3-9d1d60d2f212" providerId="ADAL" clId="{BC02AEA5-3372-47E2-9A8D-29904437E759}" dt="2024-06-07T09:23:51.879" v="1792" actId="6549"/>
          <ac:spMkLst>
            <pc:docMk/>
            <pc:sldMk cId="2986174611" sldId="371"/>
            <ac:spMk id="11" creationId="{823C20D7-28F4-99A6-EA5D-42251A378695}"/>
          </ac:spMkLst>
        </pc:spChg>
        <pc:spChg chg="add mod">
          <ac:chgData name="Mina Farmanbar" userId="2a1e0098-5dc4-4049-80c3-9d1d60d2f212" providerId="ADAL" clId="{BC02AEA5-3372-47E2-9A8D-29904437E759}" dt="2024-06-07T09:23:56.789" v="1793" actId="14100"/>
          <ac:spMkLst>
            <pc:docMk/>
            <pc:sldMk cId="2986174611" sldId="371"/>
            <ac:spMk id="12" creationId="{B0582086-DE93-645F-FA51-82E972D7F99C}"/>
          </ac:spMkLst>
        </pc:spChg>
        <pc:spChg chg="add mod">
          <ac:chgData name="Mina Farmanbar" userId="2a1e0098-5dc4-4049-80c3-9d1d60d2f212" providerId="ADAL" clId="{BC02AEA5-3372-47E2-9A8D-29904437E759}" dt="2024-06-07T09:21:22.052" v="1710" actId="20577"/>
          <ac:spMkLst>
            <pc:docMk/>
            <pc:sldMk cId="2986174611" sldId="371"/>
            <ac:spMk id="13" creationId="{54E56B70-7C96-E5B9-3136-545C6DF2A2CD}"/>
          </ac:spMkLst>
        </pc:spChg>
        <pc:spChg chg="add del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14" creationId="{8BD20499-915A-8095-F268-C568FAE6BCCC}"/>
          </ac:spMkLst>
        </pc:spChg>
        <pc:spChg chg="add mod">
          <ac:chgData name="Mina Farmanbar" userId="2a1e0098-5dc4-4049-80c3-9d1d60d2f212" providerId="ADAL" clId="{BC02AEA5-3372-47E2-9A8D-29904437E759}" dt="2024-06-07T09:23:06.865" v="1790" actId="20577"/>
          <ac:spMkLst>
            <pc:docMk/>
            <pc:sldMk cId="2986174611" sldId="371"/>
            <ac:spMk id="15" creationId="{643F2012-309E-80FD-7B3E-F127B0D2B3DA}"/>
          </ac:spMkLst>
        </pc:spChg>
        <pc:spChg chg="add mod">
          <ac:chgData name="Mina Farmanbar" userId="2a1e0098-5dc4-4049-80c3-9d1d60d2f212" providerId="ADAL" clId="{BC02AEA5-3372-47E2-9A8D-29904437E759}" dt="2024-06-07T09:22:35.024" v="1779" actId="1076"/>
          <ac:spMkLst>
            <pc:docMk/>
            <pc:sldMk cId="2986174611" sldId="371"/>
            <ac:spMk id="16" creationId="{D3D359EE-FBD5-83BA-78BE-6B011E34FBA9}"/>
          </ac:spMkLst>
        </pc:spChg>
        <pc:spChg chg="add mod">
          <ac:chgData name="Mina Farmanbar" userId="2a1e0098-5dc4-4049-80c3-9d1d60d2f212" providerId="ADAL" clId="{BC02AEA5-3372-47E2-9A8D-29904437E759}" dt="2024-06-07T09:22:41.218" v="1787" actId="20577"/>
          <ac:spMkLst>
            <pc:docMk/>
            <pc:sldMk cId="2986174611" sldId="371"/>
            <ac:spMk id="17" creationId="{107D3F93-7514-0F68-5DB7-8CB89863255C}"/>
          </ac:spMkLst>
        </pc:spChg>
        <pc:spChg chg="mod">
          <ac:chgData name="Mina Farmanbar" userId="2a1e0098-5dc4-4049-80c3-9d1d60d2f212" providerId="ADAL" clId="{BC02AEA5-3372-47E2-9A8D-29904437E759}" dt="2024-06-07T09:22:27.678" v="1777" actId="207"/>
          <ac:spMkLst>
            <pc:docMk/>
            <pc:sldMk cId="2986174611" sldId="371"/>
            <ac:spMk id="18" creationId="{994D068F-9FC0-B5A1-36CF-CD8F100BC5DE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21" creationId="{ADB4C0DB-01E6-0179-104B-8F325E94A15C}"/>
          </ac:spMkLst>
        </pc:spChg>
      </pc:sldChg>
      <pc:sldChg chg="addSp delSp modSp add mod">
        <pc:chgData name="Mina Farmanbar" userId="2a1e0098-5dc4-4049-80c3-9d1d60d2f212" providerId="ADAL" clId="{BC02AEA5-3372-47E2-9A8D-29904437E759}" dt="2024-06-26T18:41:32.684" v="2788" actId="478"/>
        <pc:sldMkLst>
          <pc:docMk/>
          <pc:sldMk cId="103831023" sldId="372"/>
        </pc:sldMkLst>
        <pc:spChg chg="del">
          <ac:chgData name="Mina Farmanbar" userId="2a1e0098-5dc4-4049-80c3-9d1d60d2f212" providerId="ADAL" clId="{BC02AEA5-3372-47E2-9A8D-29904437E759}" dt="2024-06-12T18:55:55.133" v="2618" actId="478"/>
          <ac:spMkLst>
            <pc:docMk/>
            <pc:sldMk cId="103831023" sldId="372"/>
            <ac:spMk id="2" creationId="{BB1AAC2E-6FAE-206A-9A2B-AD309C8422F7}"/>
          </ac:spMkLst>
        </pc:spChg>
        <pc:spChg chg="del">
          <ac:chgData name="Mina Farmanbar" userId="2a1e0098-5dc4-4049-80c3-9d1d60d2f212" providerId="ADAL" clId="{BC02AEA5-3372-47E2-9A8D-29904437E759}" dt="2024-06-26T00:41:43.249" v="2622"/>
          <ac:spMkLst>
            <pc:docMk/>
            <pc:sldMk cId="103831023" sldId="372"/>
            <ac:spMk id="3" creationId="{510A6AA3-763F-C89B-C877-AA4108EF2CBE}"/>
          </ac:spMkLst>
        </pc:spChg>
        <pc:spChg chg="del">
          <ac:chgData name="Mina Farmanbar" userId="2a1e0098-5dc4-4049-80c3-9d1d60d2f212" providerId="ADAL" clId="{BC02AEA5-3372-47E2-9A8D-29904437E759}" dt="2024-06-26T00:41:53.494" v="2629" actId="478"/>
          <ac:spMkLst>
            <pc:docMk/>
            <pc:sldMk cId="103831023" sldId="372"/>
            <ac:spMk id="4" creationId="{FB965664-F7D8-389C-CFAE-15DB67BEAD63}"/>
          </ac:spMkLst>
        </pc:spChg>
        <pc:spChg chg="add del mod">
          <ac:chgData name="Mina Farmanbar" userId="2a1e0098-5dc4-4049-80c3-9d1d60d2f212" providerId="ADAL" clId="{BC02AEA5-3372-47E2-9A8D-29904437E759}" dt="2024-06-26T18:41:32.684" v="2788" actId="478"/>
          <ac:spMkLst>
            <pc:docMk/>
            <pc:sldMk cId="103831023" sldId="372"/>
            <ac:spMk id="8" creationId="{9823D42E-CB46-3835-3D2D-301355C13BCA}"/>
          </ac:spMkLst>
        </pc:spChg>
        <pc:picChg chg="add mod">
          <ac:chgData name="Mina Farmanbar" userId="2a1e0098-5dc4-4049-80c3-9d1d60d2f212" providerId="ADAL" clId="{BC02AEA5-3372-47E2-9A8D-29904437E759}" dt="2024-06-26T18:41:29.879" v="2787" actId="1076"/>
          <ac:picMkLst>
            <pc:docMk/>
            <pc:sldMk cId="103831023" sldId="372"/>
            <ac:picMk id="6" creationId="{1C7E9A0A-7C62-0C36-80C9-B4946C8B2953}"/>
          </ac:picMkLst>
        </pc:picChg>
        <pc:picChg chg="del mod">
          <ac:chgData name="Mina Farmanbar" userId="2a1e0098-5dc4-4049-80c3-9d1d60d2f212" providerId="ADAL" clId="{BC02AEA5-3372-47E2-9A8D-29904437E759}" dt="2024-06-26T00:41:49.904" v="2627" actId="478"/>
          <ac:picMkLst>
            <pc:docMk/>
            <pc:sldMk cId="103831023" sldId="372"/>
            <ac:picMk id="7" creationId="{F535AE13-6980-5B4F-9864-4533169E50BF}"/>
          </ac:picMkLst>
        </pc:picChg>
      </pc:sldChg>
      <pc:sldChg chg="addSp modSp new del mod modNotesTx">
        <pc:chgData name="Mina Farmanbar" userId="2a1e0098-5dc4-4049-80c3-9d1d60d2f212" providerId="ADAL" clId="{BC02AEA5-3372-47E2-9A8D-29904437E759}" dt="2024-06-12T18:55:39.847" v="2616" actId="2696"/>
        <pc:sldMkLst>
          <pc:docMk/>
          <pc:sldMk cId="1502731489" sldId="372"/>
        </pc:sldMkLst>
        <pc:spChg chg="mod">
          <ac:chgData name="Mina Farmanbar" userId="2a1e0098-5dc4-4049-80c3-9d1d60d2f212" providerId="ADAL" clId="{BC02AEA5-3372-47E2-9A8D-29904437E759}" dt="2024-06-11T22:06:06.261" v="1829"/>
          <ac:spMkLst>
            <pc:docMk/>
            <pc:sldMk cId="1502731489" sldId="372"/>
            <ac:spMk id="2" creationId="{BB1AAC2E-6FAE-206A-9A2B-AD309C8422F7}"/>
          </ac:spMkLst>
        </pc:spChg>
        <pc:picChg chg="add mod">
          <ac:chgData name="Mina Farmanbar" userId="2a1e0098-5dc4-4049-80c3-9d1d60d2f212" providerId="ADAL" clId="{BC02AEA5-3372-47E2-9A8D-29904437E759}" dt="2024-06-11T22:06:08.360" v="1830" actId="1076"/>
          <ac:picMkLst>
            <pc:docMk/>
            <pc:sldMk cId="1502731489" sldId="372"/>
            <ac:picMk id="7" creationId="{F535AE13-6980-5B4F-9864-4533169E50BF}"/>
          </ac:picMkLst>
        </pc:picChg>
      </pc:sldChg>
      <pc:sldChg chg="addSp delSp modSp new mod ord modNotesTx">
        <pc:chgData name="Mina Farmanbar" userId="2a1e0098-5dc4-4049-80c3-9d1d60d2f212" providerId="ADAL" clId="{BC02AEA5-3372-47E2-9A8D-29904437E759}" dt="2024-06-26T18:49:59.910" v="2916" actId="1076"/>
        <pc:sldMkLst>
          <pc:docMk/>
          <pc:sldMk cId="4117172009" sldId="373"/>
        </pc:sldMkLst>
        <pc:spChg chg="del">
          <ac:chgData name="Mina Farmanbar" userId="2a1e0098-5dc4-4049-80c3-9d1d60d2f212" providerId="ADAL" clId="{BC02AEA5-3372-47E2-9A8D-29904437E759}" dt="2024-06-12T18:09:18.912" v="1854"/>
          <ac:spMkLst>
            <pc:docMk/>
            <pc:sldMk cId="4117172009" sldId="373"/>
            <ac:spMk id="3" creationId="{2EBAD5E7-5728-BAB1-358C-053215E454B0}"/>
          </ac:spMkLst>
        </pc:spChg>
        <pc:spChg chg="mod">
          <ac:chgData name="Mina Farmanbar" userId="2a1e0098-5dc4-4049-80c3-9d1d60d2f212" providerId="ADAL" clId="{BC02AEA5-3372-47E2-9A8D-29904437E759}" dt="2024-06-26T18:49:59.910" v="2916" actId="1076"/>
          <ac:spMkLst>
            <pc:docMk/>
            <pc:sldMk cId="4117172009" sldId="373"/>
            <ac:spMk id="4" creationId="{971D2C9F-5AD3-136E-8E30-8D15D75C2DC1}"/>
          </ac:spMkLst>
        </pc:spChg>
        <pc:spChg chg="add mod">
          <ac:chgData name="Mina Farmanbar" userId="2a1e0098-5dc4-4049-80c3-9d1d60d2f212" providerId="ADAL" clId="{BC02AEA5-3372-47E2-9A8D-29904437E759}" dt="2024-06-26T18:49:56.287" v="2915" actId="14100"/>
          <ac:spMkLst>
            <pc:docMk/>
            <pc:sldMk cId="4117172009" sldId="373"/>
            <ac:spMk id="6" creationId="{33F03FB4-1E06-D466-9416-2678B37DD202}"/>
          </ac:spMkLst>
        </pc:spChg>
        <pc:spChg chg="add del mod">
          <ac:chgData name="Mina Farmanbar" userId="2a1e0098-5dc4-4049-80c3-9d1d60d2f212" providerId="ADAL" clId="{BC02AEA5-3372-47E2-9A8D-29904437E759}" dt="2024-06-26T00:42:54.865" v="2638" actId="478"/>
          <ac:spMkLst>
            <pc:docMk/>
            <pc:sldMk cId="4117172009" sldId="373"/>
            <ac:spMk id="7" creationId="{4030097A-F57A-72F6-D8E6-C3A84FB70276}"/>
          </ac:spMkLst>
        </pc:spChg>
        <pc:spChg chg="add del mod">
          <ac:chgData name="Mina Farmanbar" userId="2a1e0098-5dc4-4049-80c3-9d1d60d2f212" providerId="ADAL" clId="{BC02AEA5-3372-47E2-9A8D-29904437E759}" dt="2024-06-26T18:49:43.659" v="2912"/>
          <ac:spMkLst>
            <pc:docMk/>
            <pc:sldMk cId="4117172009" sldId="373"/>
            <ac:spMk id="10" creationId="{5218F30F-DCC7-13D4-701B-AB240D4E39CC}"/>
          </ac:spMkLst>
        </pc:spChg>
        <pc:picChg chg="add del mod">
          <ac:chgData name="Mina Farmanbar" userId="2a1e0098-5dc4-4049-80c3-9d1d60d2f212" providerId="ADAL" clId="{BC02AEA5-3372-47E2-9A8D-29904437E759}" dt="2024-06-26T00:42:11.806" v="2632" actId="478"/>
          <ac:picMkLst>
            <pc:docMk/>
            <pc:sldMk cId="4117172009" sldId="373"/>
            <ac:picMk id="6" creationId="{9959D82F-3476-0627-6E74-55EC6B6EB8D7}"/>
          </ac:picMkLst>
        </pc:picChg>
        <pc:picChg chg="add del mod">
          <ac:chgData name="Mina Farmanbar" userId="2a1e0098-5dc4-4049-80c3-9d1d60d2f212" providerId="ADAL" clId="{BC02AEA5-3372-47E2-9A8D-29904437E759}" dt="2024-06-26T00:43:00.896" v="2643" actId="478"/>
          <ac:picMkLst>
            <pc:docMk/>
            <pc:sldMk cId="4117172009" sldId="373"/>
            <ac:picMk id="8" creationId="{2B61F83C-CACD-4924-EFE7-9A4ADF8E9ECC}"/>
          </ac:picMkLst>
        </pc:picChg>
        <pc:picChg chg="add del mod">
          <ac:chgData name="Mina Farmanbar" userId="2a1e0098-5dc4-4049-80c3-9d1d60d2f212" providerId="ADAL" clId="{BC02AEA5-3372-47E2-9A8D-29904437E759}" dt="2024-06-26T18:44:21.090" v="2800" actId="478"/>
          <ac:picMkLst>
            <pc:docMk/>
            <pc:sldMk cId="4117172009" sldId="373"/>
            <ac:picMk id="9" creationId="{DE24FEF3-15B3-BA9B-C623-91E2100BF785}"/>
          </ac:picMkLst>
        </pc:picChg>
        <pc:picChg chg="add mod">
          <ac:chgData name="Mina Farmanbar" userId="2a1e0098-5dc4-4049-80c3-9d1d60d2f212" providerId="ADAL" clId="{BC02AEA5-3372-47E2-9A8D-29904437E759}" dt="2024-06-26T18:49:51.900" v="2914" actId="1076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new mod">
        <pc:chgData name="Mina Farmanbar" userId="2a1e0098-5dc4-4049-80c3-9d1d60d2f212" providerId="ADAL" clId="{BC02AEA5-3372-47E2-9A8D-29904437E759}" dt="2024-06-26T18:51:27.030" v="2922" actId="113"/>
        <pc:sldMkLst>
          <pc:docMk/>
          <pc:sldMk cId="1632376775" sldId="374"/>
        </pc:sldMkLst>
        <pc:spChg chg="mod">
          <ac:chgData name="Mina Farmanbar" userId="2a1e0098-5dc4-4049-80c3-9d1d60d2f212" providerId="ADAL" clId="{BC02AEA5-3372-47E2-9A8D-29904437E759}" dt="2024-06-12T18:18:25.385" v="208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BC02AEA5-3372-47E2-9A8D-29904437E759}" dt="2024-06-26T18:51:27.030" v="2922" actId="113"/>
          <ac:spMkLst>
            <pc:docMk/>
            <pc:sldMk cId="1632376775" sldId="374"/>
            <ac:spMk id="7" creationId="{742956FD-EB06-393F-3BAC-7D0CFF808E91}"/>
          </ac:spMkLst>
        </pc:spChg>
        <pc:picChg chg="add mod">
          <ac:chgData name="Mina Farmanbar" userId="2a1e0098-5dc4-4049-80c3-9d1d60d2f212" providerId="ADAL" clId="{BC02AEA5-3372-47E2-9A8D-29904437E759}" dt="2024-06-26T18:51:02.138" v="2918" actId="1076"/>
          <ac:picMkLst>
            <pc:docMk/>
            <pc:sldMk cId="1632376775" sldId="374"/>
            <ac:picMk id="1026" creationId="{9E4B2FE6-59C8-F346-6646-E993C7FBB621}"/>
          </ac:picMkLst>
        </pc:picChg>
      </pc:sldChg>
      <pc:sldChg chg="delSp modSp new mod modNotesTx">
        <pc:chgData name="Mina Farmanbar" userId="2a1e0098-5dc4-4049-80c3-9d1d60d2f212" providerId="ADAL" clId="{BC02AEA5-3372-47E2-9A8D-29904437E759}" dt="2024-06-26T18:52:38.136" v="2931" actId="14100"/>
        <pc:sldMkLst>
          <pc:docMk/>
          <pc:sldMk cId="3877283041" sldId="375"/>
        </pc:sldMkLst>
        <pc:spChg chg="mod">
          <ac:chgData name="Mina Farmanbar" userId="2a1e0098-5dc4-4049-80c3-9d1d60d2f212" providerId="ADAL" clId="{BC02AEA5-3372-47E2-9A8D-29904437E759}" dt="2024-06-26T18:52:38.136" v="2931" actId="14100"/>
          <ac:spMkLst>
            <pc:docMk/>
            <pc:sldMk cId="3877283041" sldId="375"/>
            <ac:spMk id="3" creationId="{84FEE271-5C8B-2E25-2047-128408E947A2}"/>
          </ac:spMkLst>
        </pc:spChg>
        <pc:spChg chg="del">
          <ac:chgData name="Mina Farmanbar" userId="2a1e0098-5dc4-4049-80c3-9d1d60d2f212" providerId="ADAL" clId="{BC02AEA5-3372-47E2-9A8D-29904437E759}" dt="2024-06-12T18:20:18.503" v="2105" actId="478"/>
          <ac:spMkLst>
            <pc:docMk/>
            <pc:sldMk cId="3877283041" sldId="375"/>
            <ac:spMk id="4" creationId="{896EA284-8B74-EB40-AD21-72EC464C594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53:01.054" v="2935" actId="403"/>
        <pc:sldMkLst>
          <pc:docMk/>
          <pc:sldMk cId="984345923" sldId="376"/>
        </pc:sldMkLst>
        <pc:spChg chg="mod">
          <ac:chgData name="Mina Farmanbar" userId="2a1e0098-5dc4-4049-80c3-9d1d60d2f212" providerId="ADAL" clId="{BC02AEA5-3372-47E2-9A8D-29904437E759}" dt="2024-06-26T18:53:01.054" v="2935" actId="403"/>
          <ac:spMkLst>
            <pc:docMk/>
            <pc:sldMk cId="984345923" sldId="376"/>
            <ac:spMk id="3" creationId="{E11DD822-98B5-CD4D-AD3A-DDCE65512C4F}"/>
          </ac:spMkLst>
        </pc:spChg>
        <pc:spChg chg="del">
          <ac:chgData name="Mina Farmanbar" userId="2a1e0098-5dc4-4049-80c3-9d1d60d2f212" providerId="ADAL" clId="{BC02AEA5-3372-47E2-9A8D-29904437E759}" dt="2024-06-12T18:23:34.096" v="2154" actId="478"/>
          <ac:spMkLst>
            <pc:docMk/>
            <pc:sldMk cId="984345923" sldId="376"/>
            <ac:spMk id="4" creationId="{75AAEB61-9091-0197-10BF-D4F9F874A107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54:29.882" v="2954" actId="6549"/>
        <pc:sldMkLst>
          <pc:docMk/>
          <pc:sldMk cId="3502115618" sldId="377"/>
        </pc:sldMkLst>
        <pc:spChg chg="del">
          <ac:chgData name="Mina Farmanbar" userId="2a1e0098-5dc4-4049-80c3-9d1d60d2f212" providerId="ADAL" clId="{BC02AEA5-3372-47E2-9A8D-29904437E759}" dt="2024-06-26T00:44:23.704" v="2645"/>
          <ac:spMkLst>
            <pc:docMk/>
            <pc:sldMk cId="3502115618" sldId="377"/>
            <ac:spMk id="3" creationId="{06088441-D7A3-8F1D-525F-D59EB41D1496}"/>
          </ac:spMkLst>
        </pc:spChg>
        <pc:spChg chg="del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4" creationId="{E00510F6-E838-73E9-12C6-DF8B65F8FBAB}"/>
          </ac:spMkLst>
        </pc:spChg>
        <pc:spChg chg="add mod">
          <ac:chgData name="Mina Farmanbar" userId="2a1e0098-5dc4-4049-80c3-9d1d60d2f212" providerId="ADAL" clId="{BC02AEA5-3372-47E2-9A8D-29904437E759}" dt="2024-06-26T18:54:29.882" v="2954" actId="6549"/>
          <ac:spMkLst>
            <pc:docMk/>
            <pc:sldMk cId="3502115618" sldId="377"/>
            <ac:spMk id="6" creationId="{0A3DC528-32B6-933C-0322-9AF2D3E5CC9F}"/>
          </ac:spMkLst>
        </pc:spChg>
        <pc:spChg chg="add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9" creationId="{531831C5-D9AD-336C-9896-75C78AF12120}"/>
          </ac:spMkLst>
        </pc:spChg>
        <pc:picChg chg="add del mod">
          <ac:chgData name="Mina Farmanbar" userId="2a1e0098-5dc4-4049-80c3-9d1d60d2f212" providerId="ADAL" clId="{BC02AEA5-3372-47E2-9A8D-29904437E759}" dt="2024-06-26T00:44:26.152" v="2648" actId="478"/>
          <ac:picMkLst>
            <pc:docMk/>
            <pc:sldMk cId="3502115618" sldId="377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4:07.587" v="2949" actId="1076"/>
          <ac:picMkLst>
            <pc:docMk/>
            <pc:sldMk cId="3502115618" sldId="377"/>
            <ac:picMk id="8" creationId="{21390344-3260-3913-F42C-06636C733390}"/>
          </ac:picMkLst>
        </pc:picChg>
      </pc:sldChg>
      <pc:sldChg chg="addSp delSp modSp add mod ord modNotesTx">
        <pc:chgData name="Mina Farmanbar" userId="2a1e0098-5dc4-4049-80c3-9d1d60d2f212" providerId="ADAL" clId="{BC02AEA5-3372-47E2-9A8D-29904437E759}" dt="2024-06-26T18:56:54.920" v="2989" actId="1076"/>
        <pc:sldMkLst>
          <pc:docMk/>
          <pc:sldMk cId="1263564426" sldId="378"/>
        </pc:sldMkLst>
        <pc:spChg chg="del mod">
          <ac:chgData name="Mina Farmanbar" userId="2a1e0098-5dc4-4049-80c3-9d1d60d2f212" providerId="ADAL" clId="{BC02AEA5-3372-47E2-9A8D-29904437E759}" dt="2024-06-12T18:37:53.476" v="2348" actId="478"/>
          <ac:spMkLst>
            <pc:docMk/>
            <pc:sldMk cId="1263564426" sldId="378"/>
            <ac:spMk id="3" creationId="{06088441-D7A3-8F1D-525F-D59EB41D1496}"/>
          </ac:spMkLst>
        </pc:spChg>
        <pc:spChg chg="mod">
          <ac:chgData name="Mina Farmanbar" userId="2a1e0098-5dc4-4049-80c3-9d1d60d2f212" providerId="ADAL" clId="{BC02AEA5-3372-47E2-9A8D-29904437E759}" dt="2024-06-26T18:56:53.282" v="2988" actId="14100"/>
          <ac:spMkLst>
            <pc:docMk/>
            <pc:sldMk cId="1263564426" sldId="378"/>
            <ac:spMk id="4" creationId="{E00510F6-E838-73E9-12C6-DF8B65F8FBAB}"/>
          </ac:spMkLst>
        </pc:spChg>
        <pc:picChg chg="add mod">
          <ac:chgData name="Mina Farmanbar" userId="2a1e0098-5dc4-4049-80c3-9d1d60d2f212" providerId="ADAL" clId="{BC02AEA5-3372-47E2-9A8D-29904437E759}" dt="2024-06-26T00:44:51.982" v="2658"/>
          <ac:picMkLst>
            <pc:docMk/>
            <pc:sldMk cId="1263564426" sldId="378"/>
            <ac:picMk id="6" creationId="{303E4847-C296-90CD-5A97-3AA270DC2E39}"/>
          </ac:picMkLst>
        </pc:picChg>
        <pc:picChg chg="add del mod">
          <ac:chgData name="Mina Farmanbar" userId="2a1e0098-5dc4-4049-80c3-9d1d60d2f212" providerId="ADAL" clId="{BC02AEA5-3372-47E2-9A8D-29904437E759}" dt="2024-06-26T00:45:01.328" v="2661" actId="478"/>
          <ac:picMkLst>
            <pc:docMk/>
            <pc:sldMk cId="1263564426" sldId="378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6:54.920" v="2989" actId="1076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14.980" v="3018"/>
        <pc:sldMkLst>
          <pc:docMk/>
          <pc:sldMk cId="2333847859" sldId="379"/>
        </pc:sldMkLst>
        <pc:spChg chg="del">
          <ac:chgData name="Mina Farmanbar" userId="2a1e0098-5dc4-4049-80c3-9d1d60d2f212" providerId="ADAL" clId="{BC02AEA5-3372-47E2-9A8D-29904437E759}" dt="2024-06-12T18:47:25.977" v="2549" actId="22"/>
          <ac:spMkLst>
            <pc:docMk/>
            <pc:sldMk cId="2333847859" sldId="379"/>
            <ac:spMk id="3" creationId="{2D20BF8D-F6D8-38D8-08B7-EC020534B254}"/>
          </ac:spMkLst>
        </pc:spChg>
        <pc:spChg chg="mod">
          <ac:chgData name="Mina Farmanbar" userId="2a1e0098-5dc4-4049-80c3-9d1d60d2f212" providerId="ADAL" clId="{BC02AEA5-3372-47E2-9A8D-29904437E759}" dt="2024-06-26T18:58:14.980" v="3018"/>
          <ac:spMkLst>
            <pc:docMk/>
            <pc:sldMk cId="2333847859" sldId="379"/>
            <ac:spMk id="4" creationId="{BC52BCC2-719E-C900-2611-D9DC4A1681C9}"/>
          </ac:spMkLst>
        </pc:spChg>
        <pc:spChg chg="add del mod">
          <ac:chgData name="Mina Farmanbar" userId="2a1e0098-5dc4-4049-80c3-9d1d60d2f212" providerId="ADAL" clId="{BC02AEA5-3372-47E2-9A8D-29904437E759}" dt="2024-06-26T00:45:45.542" v="2670" actId="478"/>
          <ac:spMkLst>
            <pc:docMk/>
            <pc:sldMk cId="2333847859" sldId="379"/>
            <ac:spMk id="9" creationId="{DC26D818-D735-A5FB-39AF-09F07AF276B7}"/>
          </ac:spMkLst>
        </pc:spChg>
        <pc:picChg chg="add mod">
          <ac:chgData name="Mina Farmanbar" userId="2a1e0098-5dc4-4049-80c3-9d1d60d2f212" providerId="ADAL" clId="{BC02AEA5-3372-47E2-9A8D-29904437E759}" dt="2024-06-26T18:57:33.148" v="2993" actId="1076"/>
          <ac:picMkLst>
            <pc:docMk/>
            <pc:sldMk cId="2333847859" sldId="379"/>
            <ac:picMk id="6" creationId="{6E28BD7E-335E-97B3-8F96-1FBAB991AD60}"/>
          </ac:picMkLst>
        </pc:picChg>
        <pc:picChg chg="add del mod ord">
          <ac:chgData name="Mina Farmanbar" userId="2a1e0098-5dc4-4049-80c3-9d1d60d2f212" providerId="ADAL" clId="{BC02AEA5-3372-47E2-9A8D-29904437E759}" dt="2024-06-26T00:45:42.064" v="2668" actId="478"/>
          <ac:picMkLst>
            <pc:docMk/>
            <pc:sldMk cId="2333847859" sldId="379"/>
            <ac:picMk id="7" creationId="{5CD08BA4-9D98-C5A7-3487-9A65037894A6}"/>
          </ac:picMkLst>
        </pc:picChg>
      </pc:sldChg>
      <pc:sldChg chg="addSp modSp add mod ord">
        <pc:chgData name="Mina Farmanbar" userId="2a1e0098-5dc4-4049-80c3-9d1d60d2f212" providerId="ADAL" clId="{BC02AEA5-3372-47E2-9A8D-29904437E759}" dt="2024-06-26T18:32:51.868" v="2739" actId="27636"/>
        <pc:sldMkLst>
          <pc:docMk/>
          <pc:sldMk cId="1552856461" sldId="380"/>
        </pc:sldMkLst>
        <pc:spChg chg="mod">
          <ac:chgData name="Mina Farmanbar" userId="2a1e0098-5dc4-4049-80c3-9d1d60d2f212" providerId="ADAL" clId="{BC02AEA5-3372-47E2-9A8D-29904437E759}" dt="2024-06-26T18:32:51.868" v="2739" actId="27636"/>
          <ac:spMkLst>
            <pc:docMk/>
            <pc:sldMk cId="1552856461" sldId="380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26T18:32:35.841" v="2737" actId="1076"/>
          <ac:picMkLst>
            <pc:docMk/>
            <pc:sldMk cId="1552856461" sldId="380"/>
            <ac:picMk id="2050" creationId="{8E498C06-E496-6AC5-4C06-3563DFF1761C}"/>
          </ac:picMkLst>
        </pc:picChg>
      </pc:sldChg>
      <pc:sldChg chg="add del ord">
        <pc:chgData name="Mina Farmanbar" userId="2a1e0098-5dc4-4049-80c3-9d1d60d2f212" providerId="ADAL" clId="{BC02AEA5-3372-47E2-9A8D-29904437E759}" dt="2024-06-26T18:25:16.911" v="2693" actId="47"/>
        <pc:sldMkLst>
          <pc:docMk/>
          <pc:sldMk cId="911560830" sldId="381"/>
        </pc:sldMkLst>
      </pc:sldChg>
      <pc:sldMasterChg chg="delSldLayout modSldLayout">
        <pc:chgData name="Mina Farmanbar" userId="2a1e0098-5dc4-4049-80c3-9d1d60d2f212" providerId="ADAL" clId="{BC02AEA5-3372-47E2-9A8D-29904437E759}" dt="2024-06-06T14:14:09.540" v="1178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BC02AEA5-3372-47E2-9A8D-29904437E759}" dt="2024-06-06T14:14:09.540" v="1178" actId="478"/>
          <pc:sldLayoutMkLst>
            <pc:docMk/>
            <pc:sldMasterMk cId="1788353970" sldId="2147483648"/>
            <pc:sldLayoutMk cId="2916498579" sldId="2147483649"/>
          </pc:sldLayoutMkLst>
          <pc:grpChg chg="del">
            <ac:chgData name="Mina Farmanbar" userId="2a1e0098-5dc4-4049-80c3-9d1d60d2f212" providerId="ADAL" clId="{BC02AEA5-3372-47E2-9A8D-29904437E759}" dt="2024-06-06T14:14:09.540" v="1178" actId="478"/>
            <ac:grpSpMkLst>
              <pc:docMk/>
              <pc:sldMasterMk cId="1788353970" sldId="2147483648"/>
              <pc:sldLayoutMk cId="2916498579" sldId="2147483649"/>
              <ac:grpSpMk id="7" creationId="{13537B6D-42A5-F449-2691-321A167F7C0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7.079" v="1177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BC02AEA5-3372-47E2-9A8D-29904437E759}" dt="2024-06-06T14:14:07.079" v="1177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0.908" v="1175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BC02AEA5-3372-47E2-9A8D-29904437E759}" dt="2024-06-06T14:14:00.908" v="1175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3.118" v="1176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BC02AEA5-3372-47E2-9A8D-29904437E759}" dt="2024-06-06T14:14:03.118" v="1176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5.608" v="1173" actId="478"/>
          <pc:sldLayoutMkLst>
            <pc:docMk/>
            <pc:sldMasterMk cId="1788353970" sldId="2147483648"/>
            <pc:sldLayoutMk cId="767843504" sldId="2147483668"/>
          </pc:sldLayoutMkLst>
          <pc:spChg chg="del">
            <ac:chgData name="Mina Farmanbar" userId="2a1e0098-5dc4-4049-80c3-9d1d60d2f212" providerId="ADAL" clId="{BC02AEA5-3372-47E2-9A8D-29904437E759}" dt="2024-06-06T14:13:54.241" v="1172" actId="478"/>
            <ac:spMkLst>
              <pc:docMk/>
              <pc:sldMasterMk cId="1788353970" sldId="2147483648"/>
              <pc:sldLayoutMk cId="767843504" sldId="2147483668"/>
              <ac:spMk id="4" creationId="{6A7F6A3F-E1DD-A246-9A6D-5F9B18BA2588}"/>
            </ac:spMkLst>
          </pc:spChg>
          <pc:grpChg chg="del">
            <ac:chgData name="Mina Farmanbar" userId="2a1e0098-5dc4-4049-80c3-9d1d60d2f212" providerId="ADAL" clId="{BC02AEA5-3372-47E2-9A8D-29904437E759}" dt="2024-06-06T14:13:55.608" v="1173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8.042" v="1174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BC02AEA5-3372-47E2-9A8D-29904437E759}" dt="2024-06-06T14:13:58.042" v="1174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  <pc:sldLayoutChg chg="del">
          <pc:chgData name="Mina Farmanbar" userId="2a1e0098-5dc4-4049-80c3-9d1d60d2f212" providerId="ADAL" clId="{BC02AEA5-3372-47E2-9A8D-29904437E759}" dt="2024-05-20T21:09:40.166" v="1121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  <pc:docChgLst>
    <pc:chgData name="Mina Farmanbar" userId="2a1e0098-5dc4-4049-80c3-9d1d60d2f212" providerId="ADAL" clId="{E6882A50-34E0-4AE7-A91D-37A6B2901DD8}"/>
    <pc:docChg chg="custSel modSld sldOrd">
      <pc:chgData name="Mina Farmanbar" userId="2a1e0098-5dc4-4049-80c3-9d1d60d2f212" providerId="ADAL" clId="{E6882A50-34E0-4AE7-A91D-37A6B2901DD8}" dt="2024-05-20T15:45:39.043" v="38" actId="20577"/>
      <pc:docMkLst>
        <pc:docMk/>
      </pc:docMkLst>
      <pc:sldChg chg="modSp mod">
        <pc:chgData name="Mina Farmanbar" userId="2a1e0098-5dc4-4049-80c3-9d1d60d2f212" providerId="ADAL" clId="{E6882A50-34E0-4AE7-A91D-37A6B2901DD8}" dt="2024-05-20T15:45:02.728" v="33" actId="6549"/>
        <pc:sldMkLst>
          <pc:docMk/>
          <pc:sldMk cId="431343812" sldId="308"/>
        </pc:sldMkLst>
        <pc:spChg chg="mod">
          <ac:chgData name="Mina Farmanbar" userId="2a1e0098-5dc4-4049-80c3-9d1d60d2f212" providerId="ADAL" clId="{E6882A50-34E0-4AE7-A91D-37A6B2901DD8}" dt="2024-05-20T15:45:02.728" v="33" actId="6549"/>
          <ac:spMkLst>
            <pc:docMk/>
            <pc:sldMk cId="431343812" sldId="308"/>
            <ac:spMk id="3" creationId="{C39C7012-E888-7C63-D532-E98EF48AADFF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4:26:18.933" v="2"/>
        <pc:sldMkLst>
          <pc:docMk/>
          <pc:sldMk cId="758298228" sldId="310"/>
        </pc:sldMkLst>
        <pc:spChg chg="mod">
          <ac:chgData name="Mina Farmanbar" userId="2a1e0098-5dc4-4049-80c3-9d1d60d2f212" providerId="ADAL" clId="{E6882A50-34E0-4AE7-A91D-37A6B2901DD8}" dt="2024-05-20T14:25:28.197" v="1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5:29:37.369" v="28" actId="20577"/>
        <pc:sldMkLst>
          <pc:docMk/>
          <pc:sldMk cId="2733305281" sldId="311"/>
        </pc:sldMkLst>
        <pc:spChg chg="mod">
          <ac:chgData name="Mina Farmanbar" userId="2a1e0098-5dc4-4049-80c3-9d1d60d2f212" providerId="ADAL" clId="{E6882A50-34E0-4AE7-A91D-37A6B2901DD8}" dt="2024-05-20T15:29:37.369" v="28" actId="20577"/>
          <ac:spMkLst>
            <pc:docMk/>
            <pc:sldMk cId="2733305281" sldId="311"/>
            <ac:spMk id="3" creationId="{AACA951C-3CAE-B9BB-DDE9-6E5FBF4E56A2}"/>
          </ac:spMkLst>
        </pc:spChg>
        <pc:picChg chg="mod">
          <ac:chgData name="Mina Farmanbar" userId="2a1e0098-5dc4-4049-80c3-9d1d60d2f212" providerId="ADAL" clId="{E6882A50-34E0-4AE7-A91D-37A6B2901DD8}" dt="2024-05-20T15:27:42.030" v="16" actId="1076"/>
          <ac:picMkLst>
            <pc:docMk/>
            <pc:sldMk cId="2733305281" sldId="311"/>
            <ac:picMk id="5" creationId="{69C71625-7A25-043B-1AE3-44D90941FB4E}"/>
          </ac:picMkLst>
        </pc:picChg>
      </pc:sldChg>
      <pc:sldChg chg="modSp mod">
        <pc:chgData name="Mina Farmanbar" userId="2a1e0098-5dc4-4049-80c3-9d1d60d2f212" providerId="ADAL" clId="{E6882A50-34E0-4AE7-A91D-37A6B2901DD8}" dt="2024-05-20T15:30:24.865" v="32" actId="1076"/>
        <pc:sldMkLst>
          <pc:docMk/>
          <pc:sldMk cId="2016723359" sldId="312"/>
        </pc:sldMkLst>
        <pc:spChg chg="mod">
          <ac:chgData name="Mina Farmanbar" userId="2a1e0098-5dc4-4049-80c3-9d1d60d2f212" providerId="ADAL" clId="{E6882A50-34E0-4AE7-A91D-37A6B2901DD8}" dt="2024-05-20T15:30:16.981" v="31" actId="27636"/>
          <ac:spMkLst>
            <pc:docMk/>
            <pc:sldMk cId="2016723359" sldId="312"/>
            <ac:spMk id="3" creationId="{D1455C0B-19FB-954B-532A-0A68CAC4E0E4}"/>
          </ac:spMkLst>
        </pc:spChg>
        <pc:picChg chg="mod">
          <ac:chgData name="Mina Farmanbar" userId="2a1e0098-5dc4-4049-80c3-9d1d60d2f212" providerId="ADAL" clId="{E6882A50-34E0-4AE7-A91D-37A6B2901DD8}" dt="2024-05-20T15:30:24.865" v="32" actId="1076"/>
          <ac:picMkLst>
            <pc:docMk/>
            <pc:sldMk cId="2016723359" sldId="312"/>
            <ac:picMk id="1026" creationId="{EF8AF857-4901-B199-0B3F-B846F39A534B}"/>
          </ac:picMkLst>
        </pc:picChg>
      </pc:sldChg>
      <pc:sldChg chg="ord">
        <pc:chgData name="Mina Farmanbar" userId="2a1e0098-5dc4-4049-80c3-9d1d60d2f212" providerId="ADAL" clId="{E6882A50-34E0-4AE7-A91D-37A6B2901DD8}" dt="2024-05-20T14:26:30.120" v="4"/>
        <pc:sldMkLst>
          <pc:docMk/>
          <pc:sldMk cId="4098863389" sldId="317"/>
        </pc:sldMkLst>
      </pc:sldChg>
      <pc:sldChg chg="modNotesTx">
        <pc:chgData name="Mina Farmanbar" userId="2a1e0098-5dc4-4049-80c3-9d1d60d2f212" providerId="ADAL" clId="{E6882A50-34E0-4AE7-A91D-37A6B2901DD8}" dt="2024-05-20T14:27:17.143" v="5" actId="6549"/>
        <pc:sldMkLst>
          <pc:docMk/>
          <pc:sldMk cId="2052168869" sldId="318"/>
        </pc:sldMkLst>
      </pc:sldChg>
      <pc:sldChg chg="modSp mod">
        <pc:chgData name="Mina Farmanbar" userId="2a1e0098-5dc4-4049-80c3-9d1d60d2f212" providerId="ADAL" clId="{E6882A50-34E0-4AE7-A91D-37A6B2901DD8}" dt="2024-05-20T15:45:39.043" v="38" actId="20577"/>
        <pc:sldMkLst>
          <pc:docMk/>
          <pc:sldMk cId="2965242730" sldId="322"/>
        </pc:sldMkLst>
        <pc:spChg chg="mod">
          <ac:chgData name="Mina Farmanbar" userId="2a1e0098-5dc4-4049-80c3-9d1d60d2f212" providerId="ADAL" clId="{E6882A50-34E0-4AE7-A91D-37A6B2901DD8}" dt="2024-05-20T15:45:39.043" v="38" actId="20577"/>
          <ac:spMkLst>
            <pc:docMk/>
            <pc:sldMk cId="2965242730" sldId="322"/>
            <ac:spMk id="7" creationId="{EC22E4FF-FD0E-D651-B072-D053392F7A6D}"/>
          </ac:spMkLst>
        </pc:spChg>
      </pc:sldChg>
    </pc:docChg>
  </pc:docChgLst>
  <pc:docChgLst>
    <pc:chgData name="Mina Farmanbar" userId="2a1e0098-5dc4-4049-80c3-9d1d60d2f212" providerId="ADAL" clId="{972F5DF6-07E5-42C9-ADA8-1CF612F8120E}"/>
    <pc:docChg chg="undo redo custSel addSld delSld modSld sldOrd">
      <pc:chgData name="Mina Farmanbar" userId="2a1e0098-5dc4-4049-80c3-9d1d60d2f212" providerId="ADAL" clId="{972F5DF6-07E5-42C9-ADA8-1CF612F8120E}" dt="2024-04-29T11:55:04.915" v="2888" actId="1076"/>
      <pc:docMkLst>
        <pc:docMk/>
      </pc:docMkLst>
      <pc:sldChg chg="addSp modSp mod modNotesTx">
        <pc:chgData name="Mina Farmanbar" userId="2a1e0098-5dc4-4049-80c3-9d1d60d2f212" providerId="ADAL" clId="{972F5DF6-07E5-42C9-ADA8-1CF612F8120E}" dt="2024-04-29T11:48:14.519" v="2801" actId="20577"/>
        <pc:sldMkLst>
          <pc:docMk/>
          <pc:sldMk cId="2259308896" sldId="256"/>
        </pc:sldMkLst>
        <pc:spChg chg="mod">
          <ac:chgData name="Mina Farmanbar" userId="2a1e0098-5dc4-4049-80c3-9d1d60d2f212" providerId="ADAL" clId="{972F5DF6-07E5-42C9-ADA8-1CF612F8120E}" dt="2024-04-29T11:48:14.519" v="2801" actId="20577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Mina Farmanbar" userId="2a1e0098-5dc4-4049-80c3-9d1d60d2f212" providerId="ADAL" clId="{972F5DF6-07E5-42C9-ADA8-1CF612F8120E}" dt="2024-04-24T09:56:50.530" v="293" actId="1076"/>
          <ac:spMkLst>
            <pc:docMk/>
            <pc:sldMk cId="2259308896" sldId="256"/>
            <ac:spMk id="4" creationId="{124717A2-CD93-4505-83F7-3924B726DA95}"/>
          </ac:spMkLst>
        </pc:spChg>
      </pc:sldChg>
      <pc:sldChg chg="del ord">
        <pc:chgData name="Mina Farmanbar" userId="2a1e0098-5dc4-4049-80c3-9d1d60d2f212" providerId="ADAL" clId="{972F5DF6-07E5-42C9-ADA8-1CF612F8120E}" dt="2024-04-24T09:54:17.907" v="286" actId="47"/>
        <pc:sldMkLst>
          <pc:docMk/>
          <pc:sldMk cId="1325608595" sldId="257"/>
        </pc:sldMkLst>
      </pc:sldChg>
      <pc:sldChg chg="modSp mod">
        <pc:chgData name="Mina Farmanbar" userId="2a1e0098-5dc4-4049-80c3-9d1d60d2f212" providerId="ADAL" clId="{972F5DF6-07E5-42C9-ADA8-1CF612F8120E}" dt="2024-04-23T13:28:11.608" v="38" actId="403"/>
        <pc:sldMkLst>
          <pc:docMk/>
          <pc:sldMk cId="3662677160" sldId="286"/>
        </pc:sldMkLst>
        <pc:spChg chg="mod">
          <ac:chgData name="Mina Farmanbar" userId="2a1e0098-5dc4-4049-80c3-9d1d60d2f212" providerId="ADAL" clId="{972F5DF6-07E5-42C9-ADA8-1CF612F8120E}" dt="2024-04-23T13:28:11.608" v="38" actId="403"/>
          <ac:spMkLst>
            <pc:docMk/>
            <pc:sldMk cId="3662677160" sldId="286"/>
            <ac:spMk id="2" creationId="{6F148DD4-4828-CE87-0C5C-42BE175E8DA5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779750606" sldId="288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529338794" sldId="289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652102883" sldId="291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362649583" sldId="292"/>
        </pc:sldMkLst>
      </pc:sldChg>
      <pc:sldChg chg="addSp delSp modSp add del mod ord">
        <pc:chgData name="Mina Farmanbar" userId="2a1e0098-5dc4-4049-80c3-9d1d60d2f212" providerId="ADAL" clId="{972F5DF6-07E5-42C9-ADA8-1CF612F8120E}" dt="2024-04-25T12:43:59.006" v="1460" actId="1076"/>
        <pc:sldMkLst>
          <pc:docMk/>
          <pc:sldMk cId="853261029" sldId="294"/>
        </pc:sldMkLst>
        <pc:spChg chg="mod">
          <ac:chgData name="Mina Farmanbar" userId="2a1e0098-5dc4-4049-80c3-9d1d60d2f212" providerId="ADAL" clId="{972F5DF6-07E5-42C9-ADA8-1CF612F8120E}" dt="2024-04-25T12:15:09.395" v="951" actId="20577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5T12:43:20.624" v="1448" actId="1076"/>
          <ac:spMkLst>
            <pc:docMk/>
            <pc:sldMk cId="853261029" sldId="29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5T12:40:13.473" v="1397" actId="478"/>
          <ac:spMkLst>
            <pc:docMk/>
            <pc:sldMk cId="853261029" sldId="294"/>
            <ac:spMk id="5" creationId="{47351F41-EDC4-6D3F-25A2-DA75B57F2232}"/>
          </ac:spMkLst>
        </pc:spChg>
        <pc:spChg chg="add del mod">
          <ac:chgData name="Mina Farmanbar" userId="2a1e0098-5dc4-4049-80c3-9d1d60d2f212" providerId="ADAL" clId="{972F5DF6-07E5-42C9-ADA8-1CF612F8120E}" dt="2024-04-24T09:39:16.901" v="118" actId="478"/>
          <ac:spMkLst>
            <pc:docMk/>
            <pc:sldMk cId="853261029" sldId="294"/>
            <ac:spMk id="5" creationId="{B935BDE2-05B9-6644-299E-8C8575F541B8}"/>
          </ac:spMkLst>
        </pc:spChg>
        <pc:spChg chg="add mod">
          <ac:chgData name="Mina Farmanbar" userId="2a1e0098-5dc4-4049-80c3-9d1d60d2f212" providerId="ADAL" clId="{972F5DF6-07E5-42C9-ADA8-1CF612F8120E}" dt="2024-04-25T12:43:34.583" v="1451" actId="1076"/>
          <ac:spMkLst>
            <pc:docMk/>
            <pc:sldMk cId="853261029" sldId="294"/>
            <ac:spMk id="7" creationId="{C86DB698-24E7-14DC-B369-BBFACC8303E3}"/>
          </ac:spMkLst>
        </pc:spChg>
        <pc:spChg chg="add mod">
          <ac:chgData name="Mina Farmanbar" userId="2a1e0098-5dc4-4049-80c3-9d1d60d2f212" providerId="ADAL" clId="{972F5DF6-07E5-42C9-ADA8-1CF612F8120E}" dt="2024-04-25T12:43:48.848" v="1458" actId="113"/>
          <ac:spMkLst>
            <pc:docMk/>
            <pc:sldMk cId="853261029" sldId="294"/>
            <ac:spMk id="10" creationId="{AE57E670-DDFE-5581-E210-2485AA4F991E}"/>
          </ac:spMkLst>
        </pc:spChg>
        <pc:spChg chg="add mod">
          <ac:chgData name="Mina Farmanbar" userId="2a1e0098-5dc4-4049-80c3-9d1d60d2f212" providerId="ADAL" clId="{972F5DF6-07E5-42C9-ADA8-1CF612F8120E}" dt="2024-04-25T12:43:52.733" v="1459" actId="113"/>
          <ac:spMkLst>
            <pc:docMk/>
            <pc:sldMk cId="853261029" sldId="294"/>
            <ac:spMk id="11" creationId="{5E4026EA-684F-703C-CF1C-D77F25DE4A94}"/>
          </ac:spMkLst>
        </pc:spChg>
        <pc:picChg chg="add mod">
          <ac:chgData name="Mina Farmanbar" userId="2a1e0098-5dc4-4049-80c3-9d1d60d2f212" providerId="ADAL" clId="{972F5DF6-07E5-42C9-ADA8-1CF612F8120E}" dt="2024-04-25T12:43:59.006" v="1460" actId="1076"/>
          <ac:picMkLst>
            <pc:docMk/>
            <pc:sldMk cId="853261029" sldId="294"/>
            <ac:picMk id="8" creationId="{3C5D48F5-D207-5036-9ECA-694C6CD66B7F}"/>
          </ac:picMkLst>
        </pc:picChg>
        <pc:picChg chg="del">
          <ac:chgData name="Mina Farmanbar" userId="2a1e0098-5dc4-4049-80c3-9d1d60d2f212" providerId="ADAL" clId="{972F5DF6-07E5-42C9-ADA8-1CF612F8120E}" dt="2024-04-24T09:39:14.395" v="117" actId="478"/>
          <ac:picMkLst>
            <pc:docMk/>
            <pc:sldMk cId="853261029" sldId="294"/>
            <ac:picMk id="7170" creationId="{A8914D7F-3B2E-5FDF-98D9-8430166D0354}"/>
          </ac:picMkLst>
        </pc:pic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907915534" sldId="295"/>
        </pc:sldMkLst>
      </pc:sldChg>
      <pc:sldChg chg="modSp mod ord">
        <pc:chgData name="Mina Farmanbar" userId="2a1e0098-5dc4-4049-80c3-9d1d60d2f212" providerId="ADAL" clId="{972F5DF6-07E5-42C9-ADA8-1CF612F8120E}" dt="2024-04-24T09:47:44.396" v="237" actId="20577"/>
        <pc:sldMkLst>
          <pc:docMk/>
          <pc:sldMk cId="1609673525" sldId="296"/>
        </pc:sldMkLst>
        <pc:spChg chg="mod">
          <ac:chgData name="Mina Farmanbar" userId="2a1e0098-5dc4-4049-80c3-9d1d60d2f212" providerId="ADAL" clId="{972F5DF6-07E5-42C9-ADA8-1CF612F8120E}" dt="2024-04-24T09:47:44.396" v="237" actId="20577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4117153350" sldId="297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1678163377" sldId="298"/>
        </pc:sldMkLst>
      </pc:sldChg>
      <pc:sldChg chg="addSp delSp modSp mod">
        <pc:chgData name="Mina Farmanbar" userId="2a1e0098-5dc4-4049-80c3-9d1d60d2f212" providerId="ADAL" clId="{972F5DF6-07E5-42C9-ADA8-1CF612F8120E}" dt="2024-04-25T11:07:22.762" v="528" actId="478"/>
        <pc:sldMkLst>
          <pc:docMk/>
          <pc:sldMk cId="398082021" sldId="299"/>
        </pc:sldMkLst>
        <pc:spChg chg="mod">
          <ac:chgData name="Mina Farmanbar" userId="2a1e0098-5dc4-4049-80c3-9d1d60d2f212" providerId="ADAL" clId="{972F5DF6-07E5-42C9-ADA8-1CF612F8120E}" dt="2024-04-24T09:52:44.487" v="271" actId="1076"/>
          <ac:spMkLst>
            <pc:docMk/>
            <pc:sldMk cId="398082021" sldId="299"/>
            <ac:spMk id="4" creationId="{5B931490-C9ED-96C9-F096-E0E231EFE937}"/>
          </ac:spMkLst>
        </pc:spChg>
        <pc:spChg chg="add mod">
          <ac:chgData name="Mina Farmanbar" userId="2a1e0098-5dc4-4049-80c3-9d1d60d2f212" providerId="ADAL" clId="{972F5DF6-07E5-42C9-ADA8-1CF612F8120E}" dt="2024-04-24T09:49:39.081" v="248" actId="1076"/>
          <ac:spMkLst>
            <pc:docMk/>
            <pc:sldMk cId="398082021" sldId="299"/>
            <ac:spMk id="7" creationId="{A06EBDCF-F7B7-DADC-0118-E0C542C35A65}"/>
          </ac:spMkLst>
        </pc:spChg>
        <pc:spChg chg="del">
          <ac:chgData name="Mina Farmanbar" userId="2a1e0098-5dc4-4049-80c3-9d1d60d2f212" providerId="ADAL" clId="{972F5DF6-07E5-42C9-ADA8-1CF612F8120E}" dt="2024-04-25T11:07:22.762" v="528" actId="478"/>
          <ac:spMkLst>
            <pc:docMk/>
            <pc:sldMk cId="398082021" sldId="299"/>
            <ac:spMk id="2063" creationId="{98929033-E00B-9A53-2E0B-B687DA987A58}"/>
          </ac:spMkLst>
        </pc:spChg>
      </pc:sldChg>
      <pc:sldChg chg="modSp mod">
        <pc:chgData name="Mina Farmanbar" userId="2a1e0098-5dc4-4049-80c3-9d1d60d2f212" providerId="ADAL" clId="{972F5DF6-07E5-42C9-ADA8-1CF612F8120E}" dt="2024-04-23T13:27:49.943" v="29" actId="403"/>
        <pc:sldMkLst>
          <pc:docMk/>
          <pc:sldMk cId="1935031985" sldId="300"/>
        </pc:sldMkLst>
        <pc:spChg chg="mod">
          <ac:chgData name="Mina Farmanbar" userId="2a1e0098-5dc4-4049-80c3-9d1d60d2f212" providerId="ADAL" clId="{972F5DF6-07E5-42C9-ADA8-1CF612F8120E}" dt="2024-04-23T13:27:49.943" v="29" actId="403"/>
          <ac:spMkLst>
            <pc:docMk/>
            <pc:sldMk cId="1935031985" sldId="300"/>
            <ac:spMk id="3" creationId="{AACA951C-3CAE-B9BB-DDE9-6E5FBF4E56A2}"/>
          </ac:spMkLst>
        </pc:spChg>
      </pc:sldChg>
      <pc:sldChg chg="modNotesTx">
        <pc:chgData name="Mina Farmanbar" userId="2a1e0098-5dc4-4049-80c3-9d1d60d2f212" providerId="ADAL" clId="{972F5DF6-07E5-42C9-ADA8-1CF612F8120E}" dt="2024-04-25T12:03:44.378" v="829" actId="6549"/>
        <pc:sldMkLst>
          <pc:docMk/>
          <pc:sldMk cId="2918494102" sldId="301"/>
        </pc:sldMkLst>
      </pc:sldChg>
      <pc:sldChg chg="modSp mod">
        <pc:chgData name="Mina Farmanbar" userId="2a1e0098-5dc4-4049-80c3-9d1d60d2f212" providerId="ADAL" clId="{972F5DF6-07E5-42C9-ADA8-1CF612F8120E}" dt="2024-04-29T11:49:07.594" v="2807" actId="1076"/>
        <pc:sldMkLst>
          <pc:docMk/>
          <pc:sldMk cId="4257503363" sldId="302"/>
        </pc:sldMkLst>
        <pc:spChg chg="mod">
          <ac:chgData name="Mina Farmanbar" userId="2a1e0098-5dc4-4049-80c3-9d1d60d2f212" providerId="ADAL" clId="{972F5DF6-07E5-42C9-ADA8-1CF612F8120E}" dt="2024-04-29T11:49:07.594" v="2807" actId="1076"/>
          <ac:spMkLst>
            <pc:docMk/>
            <pc:sldMk cId="4257503363" sldId="302"/>
            <ac:spMk id="2" creationId="{EB08DA0E-A56C-0E13-702B-B747709D2DC5}"/>
          </ac:spMkLst>
        </pc:spChg>
      </pc:sldChg>
      <pc:sldChg chg="addSp delSp modSp mod">
        <pc:chgData name="Mina Farmanbar" userId="2a1e0098-5dc4-4049-80c3-9d1d60d2f212" providerId="ADAL" clId="{972F5DF6-07E5-42C9-ADA8-1CF612F8120E}" dt="2024-04-29T11:43:35.556" v="2775"/>
        <pc:sldMkLst>
          <pc:docMk/>
          <pc:sldMk cId="1120413187" sldId="303"/>
        </pc:sldMkLst>
        <pc:spChg chg="mod">
          <ac:chgData name="Mina Farmanbar" userId="2a1e0098-5dc4-4049-80c3-9d1d60d2f212" providerId="ADAL" clId="{972F5DF6-07E5-42C9-ADA8-1CF612F8120E}" dt="2024-04-29T11:43:35.556" v="2775"/>
          <ac:spMkLst>
            <pc:docMk/>
            <pc:sldMk cId="1120413187" sldId="303"/>
            <ac:spMk id="2" creationId="{659F4C07-7DD2-16E8-F4B7-398E3E677C8B}"/>
          </ac:spMkLst>
        </pc:spChg>
        <pc:spChg chg="del">
          <ac:chgData name="Mina Farmanbar" userId="2a1e0098-5dc4-4049-80c3-9d1d60d2f212" providerId="ADAL" clId="{972F5DF6-07E5-42C9-ADA8-1CF612F8120E}" dt="2024-04-23T13:30:20.780" v="41"/>
          <ac:spMkLst>
            <pc:docMk/>
            <pc:sldMk cId="1120413187" sldId="303"/>
            <ac:spMk id="3" creationId="{F01FFE83-97DC-467B-A924-AD2DA4DB7F2E}"/>
          </ac:spMkLst>
        </pc:spChg>
        <pc:spChg chg="mod">
          <ac:chgData name="Mina Farmanbar" userId="2a1e0098-5dc4-4049-80c3-9d1d60d2f212" providerId="ADAL" clId="{972F5DF6-07E5-42C9-ADA8-1CF612F8120E}" dt="2024-04-24T09:51:01.780" v="251" actId="1076"/>
          <ac:spMkLst>
            <pc:docMk/>
            <pc:sldMk cId="1120413187" sldId="303"/>
            <ac:spMk id="4" creationId="{AA818794-2E7E-A974-1F32-8838D2C07227}"/>
          </ac:spMkLst>
        </pc:spChg>
        <pc:picChg chg="add mod">
          <ac:chgData name="Mina Farmanbar" userId="2a1e0098-5dc4-4049-80c3-9d1d60d2f212" providerId="ADAL" clId="{972F5DF6-07E5-42C9-ADA8-1CF612F8120E}" dt="2024-04-24T09:51:21.546" v="260" actId="1076"/>
          <ac:picMkLst>
            <pc:docMk/>
            <pc:sldMk cId="1120413187" sldId="303"/>
            <ac:picMk id="10242" creationId="{6456BAF4-9D01-D0CF-A87A-F9445F3231C4}"/>
          </ac:picMkLst>
        </pc:picChg>
        <pc:picChg chg="add mod">
          <ac:chgData name="Mina Farmanbar" userId="2a1e0098-5dc4-4049-80c3-9d1d60d2f212" providerId="ADAL" clId="{972F5DF6-07E5-42C9-ADA8-1CF612F8120E}" dt="2024-04-24T09:51:22.937" v="261" actId="1076"/>
          <ac:picMkLst>
            <pc:docMk/>
            <pc:sldMk cId="1120413187" sldId="303"/>
            <ac:picMk id="10244" creationId="{06F7ADF7-347C-3775-3A1D-DFB0AB222876}"/>
          </ac:picMkLst>
        </pc:picChg>
        <pc:picChg chg="add mod">
          <ac:chgData name="Mina Farmanbar" userId="2a1e0098-5dc4-4049-80c3-9d1d60d2f212" providerId="ADAL" clId="{972F5DF6-07E5-42C9-ADA8-1CF612F8120E}" dt="2024-04-24T09:51:19.315" v="259" actId="1076"/>
          <ac:picMkLst>
            <pc:docMk/>
            <pc:sldMk cId="1120413187" sldId="303"/>
            <ac:picMk id="10246" creationId="{FBC58E48-6DAD-2ECA-9C65-67B8DB8182C2}"/>
          </ac:picMkLst>
        </pc:picChg>
        <pc:picChg chg="add mod">
          <ac:chgData name="Mina Farmanbar" userId="2a1e0098-5dc4-4049-80c3-9d1d60d2f212" providerId="ADAL" clId="{972F5DF6-07E5-42C9-ADA8-1CF612F8120E}" dt="2024-04-24T09:51:31.208" v="264" actId="1076"/>
          <ac:picMkLst>
            <pc:docMk/>
            <pc:sldMk cId="1120413187" sldId="303"/>
            <ac:picMk id="10248" creationId="{CBBB8696-8055-2729-5296-278721F7D508}"/>
          </ac:picMkLst>
        </pc:picChg>
        <pc:picChg chg="add mod">
          <ac:chgData name="Mina Farmanbar" userId="2a1e0098-5dc4-4049-80c3-9d1d60d2f212" providerId="ADAL" clId="{972F5DF6-07E5-42C9-ADA8-1CF612F8120E}" dt="2024-04-24T09:51:17.366" v="258" actId="1076"/>
          <ac:picMkLst>
            <pc:docMk/>
            <pc:sldMk cId="1120413187" sldId="303"/>
            <ac:picMk id="10250" creationId="{E884BBB5-BC2B-837E-C409-759F33815C85}"/>
          </ac:picMkLst>
        </pc:picChg>
        <pc:picChg chg="add mod">
          <ac:chgData name="Mina Farmanbar" userId="2a1e0098-5dc4-4049-80c3-9d1d60d2f212" providerId="ADAL" clId="{972F5DF6-07E5-42C9-ADA8-1CF612F8120E}" dt="2024-04-24T09:51:04.445" v="252" actId="1076"/>
          <ac:picMkLst>
            <pc:docMk/>
            <pc:sldMk cId="1120413187" sldId="303"/>
            <ac:picMk id="10252" creationId="{A63EF46B-AAE9-CC1B-38E3-575AC5F2FB1F}"/>
          </ac:picMkLst>
        </pc:picChg>
      </pc:sldChg>
      <pc:sldChg chg="addSp delSp modSp mod">
        <pc:chgData name="Mina Farmanbar" userId="2a1e0098-5dc4-4049-80c3-9d1d60d2f212" providerId="ADAL" clId="{972F5DF6-07E5-42C9-ADA8-1CF612F8120E}" dt="2024-04-23T13:25:40.815" v="8" actId="20577"/>
        <pc:sldMkLst>
          <pc:docMk/>
          <pc:sldMk cId="1008454840" sldId="304"/>
        </pc:sldMkLst>
        <pc:spChg chg="mod">
          <ac:chgData name="Mina Farmanbar" userId="2a1e0098-5dc4-4049-80c3-9d1d60d2f212" providerId="ADAL" clId="{972F5DF6-07E5-42C9-ADA8-1CF612F8120E}" dt="2024-04-23T13:25:40.815" v="8" actId="20577"/>
          <ac:spMkLst>
            <pc:docMk/>
            <pc:sldMk cId="1008454840" sldId="30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3T13:24:30.295" v="2" actId="26606"/>
          <ac:spMkLst>
            <pc:docMk/>
            <pc:sldMk cId="1008454840" sldId="304"/>
            <ac:spMk id="5" creationId="{5882CB88-47A4-3376-0946-ABE3F8339D8F}"/>
          </ac:spMkLst>
        </pc:spChg>
        <pc:picChg chg="del">
          <ac:chgData name="Mina Farmanbar" userId="2a1e0098-5dc4-4049-80c3-9d1d60d2f212" providerId="ADAL" clId="{972F5DF6-07E5-42C9-ADA8-1CF612F8120E}" dt="2024-04-23T13:24:23.862" v="0" actId="478"/>
          <ac:picMkLst>
            <pc:docMk/>
            <pc:sldMk cId="1008454840" sldId="304"/>
            <ac:picMk id="7170" creationId="{A8914D7F-3B2E-5FDF-98D9-8430166D0354}"/>
          </ac:picMkLst>
        </pc:picChg>
        <pc:picChg chg="add mod">
          <ac:chgData name="Mina Farmanbar" userId="2a1e0098-5dc4-4049-80c3-9d1d60d2f212" providerId="ADAL" clId="{972F5DF6-07E5-42C9-ADA8-1CF612F8120E}" dt="2024-04-23T13:24:44.185" v="5" actId="14100"/>
          <ac:picMkLst>
            <pc:docMk/>
            <pc:sldMk cId="1008454840" sldId="304"/>
            <ac:picMk id="8194" creationId="{7AC08C88-D078-9E0D-9B13-F6F21B7FE1EF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3T13:27:27.350" v="25" actId="403"/>
        <pc:sldMkLst>
          <pc:docMk/>
          <pc:sldMk cId="1837699394" sldId="305"/>
        </pc:sldMkLst>
        <pc:spChg chg="mod">
          <ac:chgData name="Mina Farmanbar" userId="2a1e0098-5dc4-4049-80c3-9d1d60d2f212" providerId="ADAL" clId="{972F5DF6-07E5-42C9-ADA8-1CF612F8120E}" dt="2024-04-23T13:25:58.592" v="13" actId="6549"/>
          <ac:spMkLst>
            <pc:docMk/>
            <pc:sldMk cId="1837699394" sldId="305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3T13:27:27.350" v="25" actId="403"/>
          <ac:spMkLst>
            <pc:docMk/>
            <pc:sldMk cId="1837699394" sldId="305"/>
            <ac:spMk id="4" creationId="{DE5C7B5A-A5C3-15D4-DF71-B692D28942FC}"/>
          </ac:spMkLst>
        </pc:spChg>
        <pc:picChg chg="del">
          <ac:chgData name="Mina Farmanbar" userId="2a1e0098-5dc4-4049-80c3-9d1d60d2f212" providerId="ADAL" clId="{972F5DF6-07E5-42C9-ADA8-1CF612F8120E}" dt="2024-04-23T13:26:52.352" v="17" actId="478"/>
          <ac:picMkLst>
            <pc:docMk/>
            <pc:sldMk cId="1837699394" sldId="305"/>
            <ac:picMk id="8194" creationId="{7AC08C88-D078-9E0D-9B13-F6F21B7FE1EF}"/>
          </ac:picMkLst>
        </pc:picChg>
        <pc:picChg chg="add mod">
          <ac:chgData name="Mina Farmanbar" userId="2a1e0098-5dc4-4049-80c3-9d1d60d2f212" providerId="ADAL" clId="{972F5DF6-07E5-42C9-ADA8-1CF612F8120E}" dt="2024-04-23T13:27:06.939" v="21" actId="14100"/>
          <ac:picMkLst>
            <pc:docMk/>
            <pc:sldMk cId="1837699394" sldId="305"/>
            <ac:picMk id="9218" creationId="{ADA5FA4F-3D41-57A9-047C-62485A367489}"/>
          </ac:picMkLst>
        </pc:picChg>
      </pc:sldChg>
      <pc:sldChg chg="add">
        <pc:chgData name="Mina Farmanbar" userId="2a1e0098-5dc4-4049-80c3-9d1d60d2f212" providerId="ADAL" clId="{972F5DF6-07E5-42C9-ADA8-1CF612F8120E}" dt="2024-04-24T09:38:40.005" v="108" actId="2890"/>
        <pc:sldMkLst>
          <pc:docMk/>
          <pc:sldMk cId="44235392" sldId="306"/>
        </pc:sldMkLst>
      </pc:sldChg>
      <pc:sldChg chg="new del">
        <pc:chgData name="Mina Farmanbar" userId="2a1e0098-5dc4-4049-80c3-9d1d60d2f212" providerId="ADAL" clId="{972F5DF6-07E5-42C9-ADA8-1CF612F8120E}" dt="2024-04-24T09:38:33.774" v="107" actId="47"/>
        <pc:sldMkLst>
          <pc:docMk/>
          <pc:sldMk cId="4264273376" sldId="306"/>
        </pc:sldMkLst>
      </pc:sldChg>
      <pc:sldChg chg="add del">
        <pc:chgData name="Mina Farmanbar" userId="2a1e0098-5dc4-4049-80c3-9d1d60d2f212" providerId="ADAL" clId="{972F5DF6-07E5-42C9-ADA8-1CF612F8120E}" dt="2024-04-24T09:38:32.661" v="106" actId="47"/>
        <pc:sldMkLst>
          <pc:docMk/>
          <pc:sldMk cId="1329881233" sldId="307"/>
        </pc:sldMkLst>
      </pc:sldChg>
      <pc:sldChg chg="addSp delSp modSp add mod ord">
        <pc:chgData name="Mina Farmanbar" userId="2a1e0098-5dc4-4049-80c3-9d1d60d2f212" providerId="ADAL" clId="{972F5DF6-07E5-42C9-ADA8-1CF612F8120E}" dt="2024-04-24T09:53:18.865" v="285" actId="20577"/>
        <pc:sldMkLst>
          <pc:docMk/>
          <pc:sldMk cId="1484408720" sldId="307"/>
        </pc:sldMkLst>
        <pc:spChg chg="mod">
          <ac:chgData name="Mina Farmanbar" userId="2a1e0098-5dc4-4049-80c3-9d1d60d2f212" providerId="ADAL" clId="{972F5DF6-07E5-42C9-ADA8-1CF612F8120E}" dt="2024-04-24T09:53:18.865" v="285" actId="20577"/>
          <ac:spMkLst>
            <pc:docMk/>
            <pc:sldMk cId="1484408720" sldId="307"/>
            <ac:spMk id="4" creationId="{DE5C7B5A-A5C3-15D4-DF71-B692D28942FC}"/>
          </ac:spMkLst>
        </pc:spChg>
        <pc:picChg chg="add del mod">
          <ac:chgData name="Mina Farmanbar" userId="2a1e0098-5dc4-4049-80c3-9d1d60d2f212" providerId="ADAL" clId="{972F5DF6-07E5-42C9-ADA8-1CF612F8120E}" dt="2024-04-24T09:46:42.307" v="150" actId="478"/>
          <ac:picMkLst>
            <pc:docMk/>
            <pc:sldMk cId="1484408720" sldId="307"/>
            <ac:picMk id="3" creationId="{63E155D2-AB34-34BE-B8AA-8B876362989F}"/>
          </ac:picMkLst>
        </pc:picChg>
        <pc:picChg chg="add mod">
          <ac:chgData name="Mina Farmanbar" userId="2a1e0098-5dc4-4049-80c3-9d1d60d2f212" providerId="ADAL" clId="{972F5DF6-07E5-42C9-ADA8-1CF612F8120E}" dt="2024-04-24T09:46:45.113" v="152" actId="26606"/>
          <ac:picMkLst>
            <pc:docMk/>
            <pc:sldMk cId="1484408720" sldId="307"/>
            <ac:picMk id="11266" creationId="{9B2429BB-2FA3-D71D-0B2D-6FE9BCC929D9}"/>
          </ac:picMkLst>
        </pc:picChg>
      </pc:sldChg>
      <pc:sldChg chg="modSp new mod">
        <pc:chgData name="Mina Farmanbar" userId="2a1e0098-5dc4-4049-80c3-9d1d60d2f212" providerId="ADAL" clId="{972F5DF6-07E5-42C9-ADA8-1CF612F8120E}" dt="2024-04-29T11:49:49.516" v="2822" actId="20577"/>
        <pc:sldMkLst>
          <pc:docMk/>
          <pc:sldMk cId="431343812" sldId="308"/>
        </pc:sldMkLst>
        <pc:spChg chg="mod">
          <ac:chgData name="Mina Farmanbar" userId="2a1e0098-5dc4-4049-80c3-9d1d60d2f212" providerId="ADAL" clId="{972F5DF6-07E5-42C9-ADA8-1CF612F8120E}" dt="2024-04-25T11:05:21.275" v="523" actId="20577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972F5DF6-07E5-42C9-ADA8-1CF612F8120E}" dt="2024-04-29T11:49:49.516" v="2822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addSp delSp modSp new mod">
        <pc:chgData name="Mina Farmanbar" userId="2a1e0098-5dc4-4049-80c3-9d1d60d2f212" providerId="ADAL" clId="{972F5DF6-07E5-42C9-ADA8-1CF612F8120E}" dt="2024-04-29T11:54:19.315" v="2876" actId="27636"/>
        <pc:sldMkLst>
          <pc:docMk/>
          <pc:sldMk cId="3652323871" sldId="309"/>
        </pc:sldMkLst>
        <pc:spChg chg="mod">
          <ac:chgData name="Mina Farmanbar" userId="2a1e0098-5dc4-4049-80c3-9d1d60d2f212" providerId="ADAL" clId="{972F5DF6-07E5-42C9-ADA8-1CF612F8120E}" dt="2024-04-29T11:42:56.137" v="2774" actId="6549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972F5DF6-07E5-42C9-ADA8-1CF612F8120E}" dt="2024-04-29T11:54:19.315" v="2876" actId="27636"/>
          <ac:spMkLst>
            <pc:docMk/>
            <pc:sldMk cId="3652323871" sldId="309"/>
            <ac:spMk id="3" creationId="{8DECAAC9-227F-9DE8-BB67-56A231BC9C37}"/>
          </ac:spMkLst>
        </pc:spChg>
        <pc:spChg chg="add del mod">
          <ac:chgData name="Mina Farmanbar" userId="2a1e0098-5dc4-4049-80c3-9d1d60d2f212" providerId="ADAL" clId="{972F5DF6-07E5-42C9-ADA8-1CF612F8120E}" dt="2024-04-29T11:54:00.105" v="2869" actId="478"/>
          <ac:spMkLst>
            <pc:docMk/>
            <pc:sldMk cId="3652323871" sldId="309"/>
            <ac:spMk id="5" creationId="{D88C4D47-CCB0-C7EE-8A81-830E8E57BFC2}"/>
          </ac:spMkLst>
        </pc:spChg>
        <pc:spChg chg="add del mod">
          <ac:chgData name="Mina Farmanbar" userId="2a1e0098-5dc4-4049-80c3-9d1d60d2f212" providerId="ADAL" clId="{972F5DF6-07E5-42C9-ADA8-1CF612F8120E}" dt="2024-04-29T11:54:00.581" v="2870" actId="478"/>
          <ac:spMkLst>
            <pc:docMk/>
            <pc:sldMk cId="3652323871" sldId="309"/>
            <ac:spMk id="6" creationId="{66E33512-F33F-AD92-F73E-1C9EA8FA8781}"/>
          </ac:spMkLst>
        </pc:spChg>
        <pc:spChg chg="add del mod">
          <ac:chgData name="Mina Farmanbar" userId="2a1e0098-5dc4-4049-80c3-9d1d60d2f212" providerId="ADAL" clId="{972F5DF6-07E5-42C9-ADA8-1CF612F8120E}" dt="2024-04-29T11:53:59.146" v="2868" actId="478"/>
          <ac:spMkLst>
            <pc:docMk/>
            <pc:sldMk cId="3652323871" sldId="309"/>
            <ac:spMk id="7" creationId="{81E51455-C0DD-FB3D-9DAE-290A901B2431}"/>
          </ac:spMkLst>
        </pc:spChg>
        <pc:spChg chg="add del mod">
          <ac:chgData name="Mina Farmanbar" userId="2a1e0098-5dc4-4049-80c3-9d1d60d2f212" providerId="ADAL" clId="{972F5DF6-07E5-42C9-ADA8-1CF612F8120E}" dt="2024-04-29T11:53:57.851" v="2867" actId="478"/>
          <ac:spMkLst>
            <pc:docMk/>
            <pc:sldMk cId="3652323871" sldId="309"/>
            <ac:spMk id="8" creationId="{AAA4CB50-E890-D14B-18DA-A68A3E35D924}"/>
          </ac:spMkLst>
        </pc:spChg>
      </pc:sldChg>
      <pc:sldChg chg="modSp add mod ord">
        <pc:chgData name="Mina Farmanbar" userId="2a1e0098-5dc4-4049-80c3-9d1d60d2f212" providerId="ADAL" clId="{972F5DF6-07E5-42C9-ADA8-1CF612F8120E}" dt="2024-04-25T12:06:44.901" v="867" actId="20577"/>
        <pc:sldMkLst>
          <pc:docMk/>
          <pc:sldMk cId="758298228" sldId="310"/>
        </pc:sldMkLst>
        <pc:spChg chg="mod">
          <ac:chgData name="Mina Farmanbar" userId="2a1e0098-5dc4-4049-80c3-9d1d60d2f212" providerId="ADAL" clId="{972F5DF6-07E5-42C9-ADA8-1CF612F8120E}" dt="2024-04-25T12:06:44.901" v="867" actId="20577"/>
          <ac:spMkLst>
            <pc:docMk/>
            <pc:sldMk cId="758298228" sldId="310"/>
            <ac:spMk id="6" creationId="{406A5BB2-D05B-64E8-E64B-70EA10C0E316}"/>
          </ac:spMkLst>
        </pc:spChg>
      </pc:sldChg>
      <pc:sldChg chg="modSp add">
        <pc:chgData name="Mina Farmanbar" userId="2a1e0098-5dc4-4049-80c3-9d1d60d2f212" providerId="ADAL" clId="{972F5DF6-07E5-42C9-ADA8-1CF612F8120E}" dt="2024-04-25T12:11:39.513" v="908"/>
        <pc:sldMkLst>
          <pc:docMk/>
          <pc:sldMk cId="2733305281" sldId="311"/>
        </pc:sldMkLst>
        <pc:spChg chg="mod">
          <ac:chgData name="Mina Farmanbar" userId="2a1e0098-5dc4-4049-80c3-9d1d60d2f212" providerId="ADAL" clId="{972F5DF6-07E5-42C9-ADA8-1CF612F8120E}" dt="2024-04-25T12:11:39.513" v="908"/>
          <ac:spMkLst>
            <pc:docMk/>
            <pc:sldMk cId="2733305281" sldId="311"/>
            <ac:spMk id="3" creationId="{AACA951C-3CAE-B9BB-DDE9-6E5FBF4E56A2}"/>
          </ac:spMkLst>
        </pc:spChg>
      </pc:sldChg>
      <pc:sldChg chg="modSp add">
        <pc:chgData name="Mina Farmanbar" userId="2a1e0098-5dc4-4049-80c3-9d1d60d2f212" providerId="ADAL" clId="{972F5DF6-07E5-42C9-ADA8-1CF612F8120E}" dt="2024-04-25T12:10:41.470" v="898"/>
        <pc:sldMkLst>
          <pc:docMk/>
          <pc:sldMk cId="2016723359" sldId="312"/>
        </pc:sldMkLst>
        <pc:spChg chg="mod">
          <ac:chgData name="Mina Farmanbar" userId="2a1e0098-5dc4-4049-80c3-9d1d60d2f212" providerId="ADAL" clId="{972F5DF6-07E5-42C9-ADA8-1CF612F8120E}" dt="2024-04-25T12:10:41.470" v="898"/>
          <ac:spMkLst>
            <pc:docMk/>
            <pc:sldMk cId="2016723359" sldId="312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39.385" v="886"/>
        <pc:sldMkLst>
          <pc:docMk/>
          <pc:sldMk cId="3810545485" sldId="313"/>
        </pc:sldMkLst>
        <pc:spChg chg="mod">
          <ac:chgData name="Mina Farmanbar" userId="2a1e0098-5dc4-4049-80c3-9d1d60d2f212" providerId="ADAL" clId="{972F5DF6-07E5-42C9-ADA8-1CF612F8120E}" dt="2024-04-25T12:09:39.385" v="886"/>
          <ac:spMkLst>
            <pc:docMk/>
            <pc:sldMk cId="3810545485" sldId="313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14.819" v="882"/>
        <pc:sldMkLst>
          <pc:docMk/>
          <pc:sldMk cId="170535813" sldId="314"/>
        </pc:sldMkLst>
        <pc:spChg chg="mod">
          <ac:chgData name="Mina Farmanbar" userId="2a1e0098-5dc4-4049-80c3-9d1d60d2f212" providerId="ADAL" clId="{972F5DF6-07E5-42C9-ADA8-1CF612F8120E}" dt="2024-04-25T12:09:14.819" v="882"/>
          <ac:spMkLst>
            <pc:docMk/>
            <pc:sldMk cId="170535813" sldId="314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13:12.220" v="910" actId="12"/>
        <pc:sldMkLst>
          <pc:docMk/>
          <pc:sldMk cId="1088702416" sldId="315"/>
        </pc:sldMkLst>
        <pc:spChg chg="mod">
          <ac:chgData name="Mina Farmanbar" userId="2a1e0098-5dc4-4049-80c3-9d1d60d2f212" providerId="ADAL" clId="{972F5DF6-07E5-42C9-ADA8-1CF612F8120E}" dt="2024-04-25T12:13:12.220" v="910" actId="12"/>
          <ac:spMkLst>
            <pc:docMk/>
            <pc:sldMk cId="1088702416" sldId="315"/>
            <ac:spMk id="3" creationId="{D1455C0B-19FB-954B-532A-0A68CAC4E0E4}"/>
          </ac:spMkLst>
        </pc:spChg>
      </pc:sldChg>
      <pc:sldChg chg="modSp add mod">
        <pc:chgData name="Mina Farmanbar" userId="2a1e0098-5dc4-4049-80c3-9d1d60d2f212" providerId="ADAL" clId="{972F5DF6-07E5-42C9-ADA8-1CF612F8120E}" dt="2024-04-25T12:07:02.659" v="870"/>
        <pc:sldMkLst>
          <pc:docMk/>
          <pc:sldMk cId="1032737226" sldId="316"/>
        </pc:sldMkLst>
        <pc:spChg chg="mod">
          <ac:chgData name="Mina Farmanbar" userId="2a1e0098-5dc4-4049-80c3-9d1d60d2f212" providerId="ADAL" clId="{972F5DF6-07E5-42C9-ADA8-1CF612F8120E}" dt="2024-04-25T12:07:02.659" v="870"/>
          <ac:spMkLst>
            <pc:docMk/>
            <pc:sldMk cId="1032737226" sldId="316"/>
            <ac:spMk id="2" creationId="{5060E8D6-C8A2-3438-88BF-E6311410B612}"/>
          </ac:spMkLst>
        </pc:spChg>
      </pc:sldChg>
      <pc:sldChg chg="modSp add del mod">
        <pc:chgData name="Mina Farmanbar" userId="2a1e0098-5dc4-4049-80c3-9d1d60d2f212" providerId="ADAL" clId="{972F5DF6-07E5-42C9-ADA8-1CF612F8120E}" dt="2024-04-25T12:07:15.840" v="873" actId="47"/>
        <pc:sldMkLst>
          <pc:docMk/>
          <pc:sldMk cId="4098863389" sldId="317"/>
        </pc:sldMkLst>
        <pc:spChg chg="mod">
          <ac:chgData name="Mina Farmanbar" userId="2a1e0098-5dc4-4049-80c3-9d1d60d2f212" providerId="ADAL" clId="{972F5DF6-07E5-42C9-ADA8-1CF612F8120E}" dt="2024-04-25T12:07:05.678" v="871"/>
          <ac:spMkLst>
            <pc:docMk/>
            <pc:sldMk cId="4098863389" sldId="317"/>
            <ac:spMk id="2" creationId="{5060E8D6-C8A2-3438-88BF-E6311410B612}"/>
          </ac:spMkLst>
        </pc:spChg>
      </pc:sldChg>
      <pc:sldChg chg="add">
        <pc:chgData name="Mina Farmanbar" userId="2a1e0098-5dc4-4049-80c3-9d1d60d2f212" providerId="ADAL" clId="{972F5DF6-07E5-42C9-ADA8-1CF612F8120E}" dt="2024-04-25T12:08:21.368" v="875"/>
        <pc:sldMkLst>
          <pc:docMk/>
          <pc:sldMk cId="2052168869" sldId="318"/>
        </pc:sldMkLst>
      </pc:sldChg>
      <pc:sldChg chg="modSp add">
        <pc:chgData name="Mina Farmanbar" userId="2a1e0098-5dc4-4049-80c3-9d1d60d2f212" providerId="ADAL" clId="{972F5DF6-07E5-42C9-ADA8-1CF612F8120E}" dt="2024-04-25T12:11:02.634" v="902"/>
        <pc:sldMkLst>
          <pc:docMk/>
          <pc:sldMk cId="2611003974" sldId="319"/>
        </pc:sldMkLst>
        <pc:spChg chg="mod">
          <ac:chgData name="Mina Farmanbar" userId="2a1e0098-5dc4-4049-80c3-9d1d60d2f212" providerId="ADAL" clId="{972F5DF6-07E5-42C9-ADA8-1CF612F8120E}" dt="2024-04-25T12:11:02.634" v="902"/>
          <ac:spMkLst>
            <pc:docMk/>
            <pc:sldMk cId="2611003974" sldId="319"/>
            <ac:spMk id="3" creationId="{D1455C0B-19FB-954B-532A-0A68CAC4E0E4}"/>
          </ac:spMkLst>
        </pc:spChg>
      </pc:sldChg>
      <pc:sldChg chg="add">
        <pc:chgData name="Mina Farmanbar" userId="2a1e0098-5dc4-4049-80c3-9d1d60d2f212" providerId="ADAL" clId="{972F5DF6-07E5-42C9-ADA8-1CF612F8120E}" dt="2024-04-25T12:13:59.035" v="912"/>
        <pc:sldMkLst>
          <pc:docMk/>
          <pc:sldMk cId="108445501" sldId="320"/>
        </pc:sldMkLst>
      </pc:sldChg>
      <pc:sldChg chg="add del">
        <pc:chgData name="Mina Farmanbar" userId="2a1e0098-5dc4-4049-80c3-9d1d60d2f212" providerId="ADAL" clId="{972F5DF6-07E5-42C9-ADA8-1CF612F8120E}" dt="2024-04-25T12:13:22.209" v="911" actId="47"/>
        <pc:sldMkLst>
          <pc:docMk/>
          <pc:sldMk cId="1725187581" sldId="320"/>
        </pc:sldMkLst>
      </pc:sldChg>
      <pc:sldChg chg="addSp delSp modSp add mod">
        <pc:chgData name="Mina Farmanbar" userId="2a1e0098-5dc4-4049-80c3-9d1d60d2f212" providerId="ADAL" clId="{972F5DF6-07E5-42C9-ADA8-1CF612F8120E}" dt="2024-04-25T12:49:02.474" v="1619" actId="1076"/>
        <pc:sldMkLst>
          <pc:docMk/>
          <pc:sldMk cId="1133566130" sldId="321"/>
        </pc:sldMkLst>
        <pc:spChg chg="mod">
          <ac:chgData name="Mina Farmanbar" userId="2a1e0098-5dc4-4049-80c3-9d1d60d2f212" providerId="ADAL" clId="{972F5DF6-07E5-42C9-ADA8-1CF612F8120E}" dt="2024-04-25T12:48:54.373" v="1617" actId="122"/>
          <ac:spMkLst>
            <pc:docMk/>
            <pc:sldMk cId="1133566130" sldId="321"/>
            <ac:spMk id="4" creationId="{DE5C7B5A-A5C3-15D4-DF71-B692D28942FC}"/>
          </ac:spMkLst>
        </pc:spChg>
        <pc:spChg chg="add del">
          <ac:chgData name="Mina Farmanbar" userId="2a1e0098-5dc4-4049-80c3-9d1d60d2f212" providerId="ADAL" clId="{972F5DF6-07E5-42C9-ADA8-1CF612F8120E}" dt="2024-04-25T12:46:42.516" v="1571" actId="22"/>
          <ac:spMkLst>
            <pc:docMk/>
            <pc:sldMk cId="1133566130" sldId="321"/>
            <ac:spMk id="5" creationId="{F19F7D77-F9AC-70DE-7A0F-5D2A669ECF41}"/>
          </ac:spMkLst>
        </pc:spChg>
        <pc:spChg chg="mod">
          <ac:chgData name="Mina Farmanbar" userId="2a1e0098-5dc4-4049-80c3-9d1d60d2f212" providerId="ADAL" clId="{972F5DF6-07E5-42C9-ADA8-1CF612F8120E}" dt="2024-04-25T12:48:49.580" v="1616" actId="122"/>
          <ac:spMkLst>
            <pc:docMk/>
            <pc:sldMk cId="1133566130" sldId="321"/>
            <ac:spMk id="7" creationId="{C86DB698-24E7-14DC-B369-BBFACC8303E3}"/>
          </ac:spMkLst>
        </pc:spChg>
        <pc:spChg chg="mod">
          <ac:chgData name="Mina Farmanbar" userId="2a1e0098-5dc4-4049-80c3-9d1d60d2f212" providerId="ADAL" clId="{972F5DF6-07E5-42C9-ADA8-1CF612F8120E}" dt="2024-04-25T12:49:02.474" v="1619" actId="1076"/>
          <ac:spMkLst>
            <pc:docMk/>
            <pc:sldMk cId="1133566130" sldId="321"/>
            <ac:spMk id="10" creationId="{AE57E670-DDFE-5581-E210-2485AA4F991E}"/>
          </ac:spMkLst>
        </pc:spChg>
        <pc:spChg chg="mod">
          <ac:chgData name="Mina Farmanbar" userId="2a1e0098-5dc4-4049-80c3-9d1d60d2f212" providerId="ADAL" clId="{972F5DF6-07E5-42C9-ADA8-1CF612F8120E}" dt="2024-04-25T12:48:59.220" v="1618" actId="1076"/>
          <ac:spMkLst>
            <pc:docMk/>
            <pc:sldMk cId="1133566130" sldId="321"/>
            <ac:spMk id="11" creationId="{5E4026EA-684F-703C-CF1C-D77F25DE4A94}"/>
          </ac:spMkLst>
        </pc:spChg>
        <pc:picChg chg="del">
          <ac:chgData name="Mina Farmanbar" userId="2a1e0098-5dc4-4049-80c3-9d1d60d2f212" providerId="ADAL" clId="{972F5DF6-07E5-42C9-ADA8-1CF612F8120E}" dt="2024-04-25T12:45:31.657" v="1523" actId="478"/>
          <ac:picMkLst>
            <pc:docMk/>
            <pc:sldMk cId="1133566130" sldId="321"/>
            <ac:picMk id="8" creationId="{3C5D48F5-D207-5036-9ECA-694C6CD66B7F}"/>
          </ac:picMkLst>
        </pc:picChg>
      </pc:sldChg>
      <pc:sldChg chg="addSp delSp modSp new mod modClrScheme chgLayout">
        <pc:chgData name="Mina Farmanbar" userId="2a1e0098-5dc4-4049-80c3-9d1d60d2f212" providerId="ADAL" clId="{972F5DF6-07E5-42C9-ADA8-1CF612F8120E}" dt="2024-04-25T13:33:26.713" v="1736" actId="20577"/>
        <pc:sldMkLst>
          <pc:docMk/>
          <pc:sldMk cId="2965242730" sldId="322"/>
        </pc:sldMkLst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2" creationId="{728F2D2F-BE49-666E-898B-25B1EE7B3CE4}"/>
          </ac:spMkLst>
        </pc:spChg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3" creationId="{CF2A14C1-ECBB-E1B0-0F40-53B2C3BB8998}"/>
          </ac:spMkLst>
        </pc:spChg>
        <pc:spChg chg="del">
          <ac:chgData name="Mina Farmanbar" userId="2a1e0098-5dc4-4049-80c3-9d1d60d2f212" providerId="ADAL" clId="{972F5DF6-07E5-42C9-ADA8-1CF612F8120E}" dt="2024-04-25T12:52:17.533" v="1621"/>
          <ac:spMkLst>
            <pc:docMk/>
            <pc:sldMk cId="2965242730" sldId="322"/>
            <ac:spMk id="4" creationId="{F54A525B-0044-87AD-7C3D-AFF0D574F356}"/>
          </ac:spMkLst>
        </pc:spChg>
        <pc:spChg chg="mod ord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5" creationId="{3F8BFC85-594A-552F-F50F-5CACCE25313D}"/>
          </ac:spMkLst>
        </pc:spChg>
        <pc:spChg chg="add mod">
          <ac:chgData name="Mina Farmanbar" userId="2a1e0098-5dc4-4049-80c3-9d1d60d2f212" providerId="ADAL" clId="{972F5DF6-07E5-42C9-ADA8-1CF612F8120E}" dt="2024-04-25T13:06:12.516" v="1731" actId="113"/>
          <ac:spMkLst>
            <pc:docMk/>
            <pc:sldMk cId="2965242730" sldId="322"/>
            <ac:spMk id="7" creationId="{EC22E4FF-FD0E-D651-B072-D053392F7A6D}"/>
          </ac:spMkLst>
        </pc:spChg>
        <pc:spChg chg="add del mod">
          <ac:chgData name="Mina Farmanbar" userId="2a1e0098-5dc4-4049-80c3-9d1d60d2f212" providerId="ADAL" clId="{972F5DF6-07E5-42C9-ADA8-1CF612F8120E}" dt="2024-04-25T13:06:06.633" v="1729" actId="478"/>
          <ac:spMkLst>
            <pc:docMk/>
            <pc:sldMk cId="2965242730" sldId="322"/>
            <ac:spMk id="9" creationId="{EC063D2A-4EF6-6EA6-0046-5431C69034FD}"/>
          </ac:spMkLst>
        </pc:spChg>
        <pc:spChg chg="add mod">
          <ac:chgData name="Mina Farmanbar" userId="2a1e0098-5dc4-4049-80c3-9d1d60d2f212" providerId="ADAL" clId="{972F5DF6-07E5-42C9-ADA8-1CF612F8120E}" dt="2024-04-25T13:33:26.713" v="1736" actId="20577"/>
          <ac:spMkLst>
            <pc:docMk/>
            <pc:sldMk cId="2965242730" sldId="322"/>
            <ac:spMk id="11" creationId="{7710555E-483B-8D81-4388-A4C7B52421D5}"/>
          </ac:spMkLst>
        </pc:spChg>
        <pc:picChg chg="add del mod">
          <ac:chgData name="Mina Farmanbar" userId="2a1e0098-5dc4-4049-80c3-9d1d60d2f212" providerId="ADAL" clId="{972F5DF6-07E5-42C9-ADA8-1CF612F8120E}" dt="2024-04-25T13:05:46.547" v="1727" actId="478"/>
          <ac:picMkLst>
            <pc:docMk/>
            <pc:sldMk cId="2965242730" sldId="322"/>
            <ac:picMk id="6" creationId="{22FEF010-5A75-7AB8-F32A-39F78CC6E257}"/>
          </ac:picMkLst>
        </pc:picChg>
        <pc:picChg chg="add mod">
          <ac:chgData name="Mina Farmanbar" userId="2a1e0098-5dc4-4049-80c3-9d1d60d2f212" providerId="ADAL" clId="{972F5DF6-07E5-42C9-ADA8-1CF612F8120E}" dt="2024-04-25T13:06:18.109" v="1734" actId="1076"/>
          <ac:picMkLst>
            <pc:docMk/>
            <pc:sldMk cId="2965242730" sldId="322"/>
            <ac:picMk id="1026" creationId="{926A604B-D817-3103-2BC7-1823F8DAD74B}"/>
          </ac:picMkLst>
        </pc:picChg>
      </pc:sldChg>
      <pc:sldChg chg="addSp delSp modSp add del mod">
        <pc:chgData name="Mina Farmanbar" userId="2a1e0098-5dc4-4049-80c3-9d1d60d2f212" providerId="ADAL" clId="{972F5DF6-07E5-42C9-ADA8-1CF612F8120E}" dt="2024-04-25T13:55:47.940" v="1805" actId="47"/>
        <pc:sldMkLst>
          <pc:docMk/>
          <pc:sldMk cId="3696826928" sldId="323"/>
        </pc:sldMkLst>
        <pc:spChg chg="add">
          <ac:chgData name="Mina Farmanbar" userId="2a1e0098-5dc4-4049-80c3-9d1d60d2f212" providerId="ADAL" clId="{972F5DF6-07E5-42C9-ADA8-1CF612F8120E}" dt="2024-04-25T13:38:18.398" v="1760"/>
          <ac:spMkLst>
            <pc:docMk/>
            <pc:sldMk cId="3696826928" sldId="323"/>
            <ac:spMk id="4" creationId="{EF728859-7648-F5CA-6A95-434E61E7E765}"/>
          </ac:spMkLst>
        </pc:spChg>
        <pc:spChg chg="mod">
          <ac:chgData name="Mina Farmanbar" userId="2a1e0098-5dc4-4049-80c3-9d1d60d2f212" providerId="ADAL" clId="{972F5DF6-07E5-42C9-ADA8-1CF612F8120E}" dt="2024-04-25T13:41:33.540" v="1770" actId="20578"/>
          <ac:spMkLst>
            <pc:docMk/>
            <pc:sldMk cId="3696826928" sldId="323"/>
            <ac:spMk id="7" creationId="{EC22E4FF-FD0E-D651-B072-D053392F7A6D}"/>
          </ac:spMkLst>
        </pc:spChg>
        <pc:spChg chg="mod">
          <ac:chgData name="Mina Farmanbar" userId="2a1e0098-5dc4-4049-80c3-9d1d60d2f212" providerId="ADAL" clId="{972F5DF6-07E5-42C9-ADA8-1CF612F8120E}" dt="2024-04-25T13:34:45.308" v="1749" actId="20577"/>
          <ac:spMkLst>
            <pc:docMk/>
            <pc:sldMk cId="3696826928" sldId="323"/>
            <ac:spMk id="11" creationId="{7710555E-483B-8D81-4388-A4C7B52421D5}"/>
          </ac:spMkLst>
        </pc:spChg>
        <pc:picChg chg="add del">
          <ac:chgData name="Mina Farmanbar" userId="2a1e0098-5dc4-4049-80c3-9d1d60d2f212" providerId="ADAL" clId="{972F5DF6-07E5-42C9-ADA8-1CF612F8120E}" dt="2024-04-25T13:38:17.595" v="1759" actId="478"/>
          <ac:picMkLst>
            <pc:docMk/>
            <pc:sldMk cId="3696826928" sldId="323"/>
            <ac:picMk id="3" creationId="{68A6C47E-1DD4-8152-B496-AE4D5461B352}"/>
          </ac:picMkLst>
        </pc:picChg>
        <pc:picChg chg="add del mod">
          <ac:chgData name="Mina Farmanbar" userId="2a1e0098-5dc4-4049-80c3-9d1d60d2f212" providerId="ADAL" clId="{972F5DF6-07E5-42C9-ADA8-1CF612F8120E}" dt="2024-04-25T13:40:20.223" v="1765" actId="478"/>
          <ac:picMkLst>
            <pc:docMk/>
            <pc:sldMk cId="3696826928" sldId="323"/>
            <ac:picMk id="6" creationId="{241589B3-2B4D-2F55-BD34-83441FE51BB2}"/>
          </ac:picMkLst>
        </pc:picChg>
        <pc:picChg chg="del">
          <ac:chgData name="Mina Farmanbar" userId="2a1e0098-5dc4-4049-80c3-9d1d60d2f212" providerId="ADAL" clId="{972F5DF6-07E5-42C9-ADA8-1CF612F8120E}" dt="2024-04-25T13:34:58.095" v="1751" actId="478"/>
          <ac:picMkLst>
            <pc:docMk/>
            <pc:sldMk cId="3696826928" sldId="323"/>
            <ac:picMk id="1026" creationId="{926A604B-D817-3103-2BC7-1823F8DAD74B}"/>
          </ac:picMkLst>
        </pc:picChg>
        <pc:picChg chg="add mod">
          <ac:chgData name="Mina Farmanbar" userId="2a1e0098-5dc4-4049-80c3-9d1d60d2f212" providerId="ADAL" clId="{972F5DF6-07E5-42C9-ADA8-1CF612F8120E}" dt="2024-04-25T13:40:27.085" v="1768" actId="1076"/>
          <ac:picMkLst>
            <pc:docMk/>
            <pc:sldMk cId="3696826928" sldId="323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3:55:24.566" v="1801" actId="20577"/>
        <pc:sldMkLst>
          <pc:docMk/>
          <pc:sldMk cId="2974624021" sldId="324"/>
        </pc:sldMkLst>
        <pc:spChg chg="mod">
          <ac:chgData name="Mina Farmanbar" userId="2a1e0098-5dc4-4049-80c3-9d1d60d2f212" providerId="ADAL" clId="{972F5DF6-07E5-42C9-ADA8-1CF612F8120E}" dt="2024-04-25T13:55:24.566" v="1801" actId="20577"/>
          <ac:spMkLst>
            <pc:docMk/>
            <pc:sldMk cId="2974624021" sldId="324"/>
            <ac:spMk id="7" creationId="{EC22E4FF-FD0E-D651-B072-D053392F7A6D}"/>
          </ac:spMkLst>
        </pc:spChg>
        <pc:picChg chg="add del mod">
          <ac:chgData name="Mina Farmanbar" userId="2a1e0098-5dc4-4049-80c3-9d1d60d2f212" providerId="ADAL" clId="{972F5DF6-07E5-42C9-ADA8-1CF612F8120E}" dt="2024-04-25T13:55:14.114" v="1793" actId="478"/>
          <ac:picMkLst>
            <pc:docMk/>
            <pc:sldMk cId="2974624021" sldId="324"/>
            <ac:picMk id="2" creationId="{3CE0EDDA-81A1-05CD-1AFC-7E56431C9494}"/>
          </ac:picMkLst>
        </pc:picChg>
        <pc:picChg chg="del mod">
          <ac:chgData name="Mina Farmanbar" userId="2a1e0098-5dc4-4049-80c3-9d1d60d2f212" providerId="ADAL" clId="{972F5DF6-07E5-42C9-ADA8-1CF612F8120E}" dt="2024-04-25T13:55:00.580" v="1792" actId="478"/>
          <ac:picMkLst>
            <pc:docMk/>
            <pc:sldMk cId="2974624021" sldId="324"/>
            <ac:picMk id="3076" creationId="{547F1C94-02F3-B48A-6F51-901EE46F5EE2}"/>
          </ac:picMkLst>
        </pc:picChg>
      </pc:sldChg>
      <pc:sldChg chg="delSp modSp add mod">
        <pc:chgData name="Mina Farmanbar" userId="2a1e0098-5dc4-4049-80c3-9d1d60d2f212" providerId="ADAL" clId="{972F5DF6-07E5-42C9-ADA8-1CF612F8120E}" dt="2024-04-25T13:58:06.980" v="1851" actId="21"/>
        <pc:sldMkLst>
          <pc:docMk/>
          <pc:sldMk cId="52596994" sldId="325"/>
        </pc:sldMkLst>
        <pc:spChg chg="mod">
          <ac:chgData name="Mina Farmanbar" userId="2a1e0098-5dc4-4049-80c3-9d1d60d2f212" providerId="ADAL" clId="{972F5DF6-07E5-42C9-ADA8-1CF612F8120E}" dt="2024-04-25T13:58:06.980" v="1851" actId="21"/>
          <ac:spMkLst>
            <pc:docMk/>
            <pc:sldMk cId="52596994" sldId="325"/>
            <ac:spMk id="7" creationId="{EC22E4FF-FD0E-D651-B072-D053392F7A6D}"/>
          </ac:spMkLst>
        </pc:spChg>
        <pc:picChg chg="mod">
          <ac:chgData name="Mina Farmanbar" userId="2a1e0098-5dc4-4049-80c3-9d1d60d2f212" providerId="ADAL" clId="{972F5DF6-07E5-42C9-ADA8-1CF612F8120E}" dt="2024-04-25T13:56:54.491" v="1834" actId="1076"/>
          <ac:picMkLst>
            <pc:docMk/>
            <pc:sldMk cId="52596994" sldId="325"/>
            <ac:picMk id="2" creationId="{3CE0EDDA-81A1-05CD-1AFC-7E56431C9494}"/>
          </ac:picMkLst>
        </pc:picChg>
        <pc:picChg chg="del">
          <ac:chgData name="Mina Farmanbar" userId="2a1e0098-5dc4-4049-80c3-9d1d60d2f212" providerId="ADAL" clId="{972F5DF6-07E5-42C9-ADA8-1CF612F8120E}" dt="2024-04-25T13:55:27.346" v="1802" actId="478"/>
          <ac:picMkLst>
            <pc:docMk/>
            <pc:sldMk cId="52596994" sldId="325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4:00:35.335" v="1874" actId="1076"/>
        <pc:sldMkLst>
          <pc:docMk/>
          <pc:sldMk cId="1613998681" sldId="326"/>
        </pc:sldMkLst>
        <pc:spChg chg="mod">
          <ac:chgData name="Mina Farmanbar" userId="2a1e0098-5dc4-4049-80c3-9d1d60d2f212" providerId="ADAL" clId="{972F5DF6-07E5-42C9-ADA8-1CF612F8120E}" dt="2024-04-25T14:00:26.231" v="1872" actId="20577"/>
          <ac:spMkLst>
            <pc:docMk/>
            <pc:sldMk cId="1613998681" sldId="326"/>
            <ac:spMk id="7" creationId="{EC22E4FF-FD0E-D651-B072-D053392F7A6D}"/>
          </ac:spMkLst>
        </pc:spChg>
        <pc:picChg chg="del">
          <ac:chgData name="Mina Farmanbar" userId="2a1e0098-5dc4-4049-80c3-9d1d60d2f212" providerId="ADAL" clId="{972F5DF6-07E5-42C9-ADA8-1CF612F8120E}" dt="2024-04-25T13:58:15.374" v="1855" actId="478"/>
          <ac:picMkLst>
            <pc:docMk/>
            <pc:sldMk cId="1613998681" sldId="326"/>
            <ac:picMk id="2" creationId="{3CE0EDDA-81A1-05CD-1AFC-7E56431C9494}"/>
          </ac:picMkLst>
        </pc:picChg>
        <pc:picChg chg="add mod">
          <ac:chgData name="Mina Farmanbar" userId="2a1e0098-5dc4-4049-80c3-9d1d60d2f212" providerId="ADAL" clId="{972F5DF6-07E5-42C9-ADA8-1CF612F8120E}" dt="2024-04-25T14:00:35.335" v="1874" actId="1076"/>
          <ac:picMkLst>
            <pc:docMk/>
            <pc:sldMk cId="1613998681" sldId="326"/>
            <ac:picMk id="3" creationId="{ECE8CC63-28FC-78D9-F7C7-D8D6AA8E6AC9}"/>
          </ac:picMkLst>
        </pc:picChg>
      </pc:sldChg>
      <pc:sldChg chg="modSp new mod">
        <pc:chgData name="Mina Farmanbar" userId="2a1e0098-5dc4-4049-80c3-9d1d60d2f212" providerId="ADAL" clId="{972F5DF6-07E5-42C9-ADA8-1CF612F8120E}" dt="2024-04-25T14:03:53.527" v="1921"/>
        <pc:sldMkLst>
          <pc:docMk/>
          <pc:sldMk cId="4057007298" sldId="327"/>
        </pc:sldMkLst>
        <pc:spChg chg="mod">
          <ac:chgData name="Mina Farmanbar" userId="2a1e0098-5dc4-4049-80c3-9d1d60d2f212" providerId="ADAL" clId="{972F5DF6-07E5-42C9-ADA8-1CF612F8120E}" dt="2024-04-25T14:03:53.527" v="1921"/>
          <ac:spMkLst>
            <pc:docMk/>
            <pc:sldMk cId="4057007298" sldId="327"/>
            <ac:spMk id="2" creationId="{29E477AA-DA6D-C751-0028-F7089DC1B10F}"/>
          </ac:spMkLst>
        </pc:spChg>
        <pc:spChg chg="mod">
          <ac:chgData name="Mina Farmanbar" userId="2a1e0098-5dc4-4049-80c3-9d1d60d2f212" providerId="ADAL" clId="{972F5DF6-07E5-42C9-ADA8-1CF612F8120E}" dt="2024-04-25T14:02:02.551" v="1899" actId="21"/>
          <ac:spMkLst>
            <pc:docMk/>
            <pc:sldMk cId="4057007298" sldId="327"/>
            <ac:spMk id="3" creationId="{C44D566C-4087-9CA1-6DDB-A07EB4C0C158}"/>
          </ac:spMkLst>
        </pc:spChg>
      </pc:sldChg>
      <pc:sldChg chg="addSp modSp new mod">
        <pc:chgData name="Mina Farmanbar" userId="2a1e0098-5dc4-4049-80c3-9d1d60d2f212" providerId="ADAL" clId="{972F5DF6-07E5-42C9-ADA8-1CF612F8120E}" dt="2024-04-25T14:03:55.222" v="1922"/>
        <pc:sldMkLst>
          <pc:docMk/>
          <pc:sldMk cId="2701338982" sldId="328"/>
        </pc:sldMkLst>
        <pc:spChg chg="mod">
          <ac:chgData name="Mina Farmanbar" userId="2a1e0098-5dc4-4049-80c3-9d1d60d2f212" providerId="ADAL" clId="{972F5DF6-07E5-42C9-ADA8-1CF612F8120E}" dt="2024-04-25T14:03:55.222" v="1922"/>
          <ac:spMkLst>
            <pc:docMk/>
            <pc:sldMk cId="2701338982" sldId="328"/>
            <ac:spMk id="2" creationId="{FB39446C-A08C-6D2C-4EB6-839D2CD24CC2}"/>
          </ac:spMkLst>
        </pc:spChg>
        <pc:spChg chg="mod">
          <ac:chgData name="Mina Farmanbar" userId="2a1e0098-5dc4-4049-80c3-9d1d60d2f212" providerId="ADAL" clId="{972F5DF6-07E5-42C9-ADA8-1CF612F8120E}" dt="2024-04-25T14:03:04.749" v="1916"/>
          <ac:spMkLst>
            <pc:docMk/>
            <pc:sldMk cId="2701338982" sldId="328"/>
            <ac:spMk id="3" creationId="{94EBB327-6387-F3A5-5736-0A0321A738D2}"/>
          </ac:spMkLst>
        </pc:spChg>
        <pc:spChg chg="add mod">
          <ac:chgData name="Mina Farmanbar" userId="2a1e0098-5dc4-4049-80c3-9d1d60d2f212" providerId="ADAL" clId="{972F5DF6-07E5-42C9-ADA8-1CF612F8120E}" dt="2024-04-25T14:03:12.346" v="1919" actId="14100"/>
          <ac:spMkLst>
            <pc:docMk/>
            <pc:sldMk cId="2701338982" sldId="328"/>
            <ac:spMk id="7" creationId="{30E85ED6-9FD8-BFAA-4CB4-93053F76C830}"/>
          </ac:spMkLst>
        </pc:spChg>
        <pc:picChg chg="add mod">
          <ac:chgData name="Mina Farmanbar" userId="2a1e0098-5dc4-4049-80c3-9d1d60d2f212" providerId="ADAL" clId="{972F5DF6-07E5-42C9-ADA8-1CF612F8120E}" dt="2024-04-25T14:03:18.307" v="1920" actId="1076"/>
          <ac:picMkLst>
            <pc:docMk/>
            <pc:sldMk cId="2701338982" sldId="328"/>
            <ac:picMk id="5" creationId="{5605EDFF-65EB-803C-9B3A-FDFCD3FF39AB}"/>
          </ac:picMkLst>
        </pc:picChg>
      </pc:sldChg>
      <pc:sldChg chg="addSp delSp modSp new mod ord modNotesTx">
        <pc:chgData name="Mina Farmanbar" userId="2a1e0098-5dc4-4049-80c3-9d1d60d2f212" providerId="ADAL" clId="{972F5DF6-07E5-42C9-ADA8-1CF612F8120E}" dt="2024-04-28T17:55:06.961" v="2490" actId="20577"/>
        <pc:sldMkLst>
          <pc:docMk/>
          <pc:sldMk cId="342148160" sldId="329"/>
        </pc:sldMkLst>
        <pc:spChg chg="mod">
          <ac:chgData name="Mina Farmanbar" userId="2a1e0098-5dc4-4049-80c3-9d1d60d2f212" providerId="ADAL" clId="{972F5DF6-07E5-42C9-ADA8-1CF612F8120E}" dt="2024-04-28T17:54:21.738" v="2424" actId="20577"/>
          <ac:spMkLst>
            <pc:docMk/>
            <pc:sldMk cId="342148160" sldId="329"/>
            <ac:spMk id="2" creationId="{DF48CA58-1F21-978C-60B9-D728DBDFBD10}"/>
          </ac:spMkLst>
        </pc:spChg>
        <pc:spChg chg="del">
          <ac:chgData name="Mina Farmanbar" userId="2a1e0098-5dc4-4049-80c3-9d1d60d2f212" providerId="ADAL" clId="{972F5DF6-07E5-42C9-ADA8-1CF612F8120E}" dt="2024-04-25T14:12:59.305" v="1924"/>
          <ac:spMkLst>
            <pc:docMk/>
            <pc:sldMk cId="342148160" sldId="329"/>
            <ac:spMk id="3" creationId="{37FD2473-761F-874F-449B-DC5818FCE016}"/>
          </ac:spMkLst>
        </pc:spChg>
        <pc:spChg chg="add mod">
          <ac:chgData name="Mina Farmanbar" userId="2a1e0098-5dc4-4049-80c3-9d1d60d2f212" providerId="ADAL" clId="{972F5DF6-07E5-42C9-ADA8-1CF612F8120E}" dt="2024-04-28T17:55:06.961" v="2490" actId="20577"/>
          <ac:spMkLst>
            <pc:docMk/>
            <pc:sldMk cId="342148160" sldId="329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24:46.454" v="2366" actId="478"/>
          <ac:spMkLst>
            <pc:docMk/>
            <pc:sldMk cId="342148160" sldId="329"/>
            <ac:spMk id="9" creationId="{6078A524-EC2D-8266-9099-245BE5D6C0D2}"/>
          </ac:spMkLst>
        </pc:spChg>
        <pc:picChg chg="add del mod">
          <ac:chgData name="Mina Farmanbar" userId="2a1e0098-5dc4-4049-80c3-9d1d60d2f212" providerId="ADAL" clId="{972F5DF6-07E5-42C9-ADA8-1CF612F8120E}" dt="2024-04-28T17:24:39.986" v="2363" actId="478"/>
          <ac:picMkLst>
            <pc:docMk/>
            <pc:sldMk cId="342148160" sldId="329"/>
            <ac:picMk id="6" creationId="{7BA7773D-F0DD-5CFC-F20D-70043BF6A3D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8T17:24:03.632" v="2361" actId="1076"/>
        <pc:sldMkLst>
          <pc:docMk/>
          <pc:sldMk cId="1860410508" sldId="330"/>
        </pc:sldMkLst>
        <pc:spChg chg="mod">
          <ac:chgData name="Mina Farmanbar" userId="2a1e0098-5dc4-4049-80c3-9d1d60d2f212" providerId="ADAL" clId="{972F5DF6-07E5-42C9-ADA8-1CF612F8120E}" dt="2024-04-28T17:23:44.772" v="2357" actId="1076"/>
          <ac:spMkLst>
            <pc:docMk/>
            <pc:sldMk cId="1860410508" sldId="330"/>
            <ac:spMk id="2" creationId="{DF48CA58-1F21-978C-60B9-D728DBDFBD10}"/>
          </ac:spMkLst>
        </pc:spChg>
        <pc:spChg chg="add mod">
          <ac:chgData name="Mina Farmanbar" userId="2a1e0098-5dc4-4049-80c3-9d1d60d2f212" providerId="ADAL" clId="{972F5DF6-07E5-42C9-ADA8-1CF612F8120E}" dt="2024-04-28T17:24:03.632" v="2361" actId="1076"/>
          <ac:spMkLst>
            <pc:docMk/>
            <pc:sldMk cId="1860410508" sldId="330"/>
            <ac:spMk id="5" creationId="{2D3640A6-8522-9A0D-245C-30B042747CAA}"/>
          </ac:spMkLst>
        </pc:spChg>
        <pc:spChg chg="del mod">
          <ac:chgData name="Mina Farmanbar" userId="2a1e0098-5dc4-4049-80c3-9d1d60d2f212" providerId="ADAL" clId="{972F5DF6-07E5-42C9-ADA8-1CF612F8120E}" dt="2024-04-28T17:02:49.744" v="2084" actId="478"/>
          <ac:spMkLst>
            <pc:docMk/>
            <pc:sldMk cId="1860410508" sldId="330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11:20.754" v="2195"/>
          <ac:spMkLst>
            <pc:docMk/>
            <pc:sldMk cId="1860410508" sldId="330"/>
            <ac:spMk id="10" creationId="{8D6B74A7-AC38-8A22-503E-F91A52165FD5}"/>
          </ac:spMkLst>
        </pc:spChg>
        <pc:spChg chg="add mod">
          <ac:chgData name="Mina Farmanbar" userId="2a1e0098-5dc4-4049-80c3-9d1d60d2f212" providerId="ADAL" clId="{972F5DF6-07E5-42C9-ADA8-1CF612F8120E}" dt="2024-04-28T17:23:55.758" v="2358" actId="1076"/>
          <ac:spMkLst>
            <pc:docMk/>
            <pc:sldMk cId="1860410508" sldId="330"/>
            <ac:spMk id="15" creationId="{4D6372FD-0961-1253-4FC3-249BC2551413}"/>
          </ac:spMkLst>
        </pc:spChg>
        <pc:picChg chg="del mod">
          <ac:chgData name="Mina Farmanbar" userId="2a1e0098-5dc4-4049-80c3-9d1d60d2f212" providerId="ADAL" clId="{972F5DF6-07E5-42C9-ADA8-1CF612F8120E}" dt="2024-04-28T17:03:59.532" v="2090" actId="478"/>
          <ac:picMkLst>
            <pc:docMk/>
            <pc:sldMk cId="1860410508" sldId="330"/>
            <ac:picMk id="6" creationId="{7BA7773D-F0DD-5CFC-F20D-70043BF6A3D2}"/>
          </ac:picMkLst>
        </pc:picChg>
        <pc:picChg chg="add del mod">
          <ac:chgData name="Mina Farmanbar" userId="2a1e0098-5dc4-4049-80c3-9d1d60d2f212" providerId="ADAL" clId="{972F5DF6-07E5-42C9-ADA8-1CF612F8120E}" dt="2024-04-28T17:10:33.631" v="2176" actId="478"/>
          <ac:picMkLst>
            <pc:docMk/>
            <pc:sldMk cId="1860410508" sldId="330"/>
            <ac:picMk id="9" creationId="{DC45527D-7A95-34E3-881B-0C0513579781}"/>
          </ac:picMkLst>
        </pc:picChg>
        <pc:picChg chg="add mod">
          <ac:chgData name="Mina Farmanbar" userId="2a1e0098-5dc4-4049-80c3-9d1d60d2f212" providerId="ADAL" clId="{972F5DF6-07E5-42C9-ADA8-1CF612F8120E}" dt="2024-04-28T17:23:55.758" v="2358" actId="1076"/>
          <ac:picMkLst>
            <pc:docMk/>
            <pc:sldMk cId="1860410508" sldId="330"/>
            <ac:picMk id="12" creationId="{A4A430F9-7E87-94C4-F0FC-85AE612F1CAB}"/>
          </ac:picMkLst>
        </pc:picChg>
        <pc:picChg chg="add mod">
          <ac:chgData name="Mina Farmanbar" userId="2a1e0098-5dc4-4049-80c3-9d1d60d2f212" providerId="ADAL" clId="{972F5DF6-07E5-42C9-ADA8-1CF612F8120E}" dt="2024-04-28T17:16:10.527" v="2253"/>
          <ac:picMkLst>
            <pc:docMk/>
            <pc:sldMk cId="1860410508" sldId="330"/>
            <ac:picMk id="13" creationId="{7C28F463-9A19-AB26-7D16-68CC64161D3F}"/>
          </ac:picMkLst>
        </pc:picChg>
      </pc:sldChg>
      <pc:sldChg chg="addSp delSp modSp add del mod modNotesTx">
        <pc:chgData name="Mina Farmanbar" userId="2a1e0098-5dc4-4049-80c3-9d1d60d2f212" providerId="ADAL" clId="{972F5DF6-07E5-42C9-ADA8-1CF612F8120E}" dt="2024-04-28T17:54:01.089" v="2404" actId="20577"/>
        <pc:sldMkLst>
          <pc:docMk/>
          <pc:sldMk cId="320953912" sldId="331"/>
        </pc:sldMkLst>
        <pc:spChg chg="mod">
          <ac:chgData name="Mina Farmanbar" userId="2a1e0098-5dc4-4049-80c3-9d1d60d2f212" providerId="ADAL" clId="{972F5DF6-07E5-42C9-ADA8-1CF612F8120E}" dt="2024-04-28T17:22:26.096" v="2345" actId="1076"/>
          <ac:spMkLst>
            <pc:docMk/>
            <pc:sldMk cId="320953912" sldId="331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42:11.032" v="2395" actId="207"/>
          <ac:spMkLst>
            <pc:docMk/>
            <pc:sldMk cId="320953912" sldId="331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7:21:46.535" v="2334" actId="1076"/>
          <ac:spMkLst>
            <pc:docMk/>
            <pc:sldMk cId="320953912" sldId="331"/>
            <ac:spMk id="8" creationId="{59721954-61CA-D707-644E-56010A3CB8CD}"/>
          </ac:spMkLst>
        </pc:spChg>
        <pc:spChg chg="add mod">
          <ac:chgData name="Mina Farmanbar" userId="2a1e0098-5dc4-4049-80c3-9d1d60d2f212" providerId="ADAL" clId="{972F5DF6-07E5-42C9-ADA8-1CF612F8120E}" dt="2024-04-28T17:21:58.587" v="2336" actId="1076"/>
          <ac:spMkLst>
            <pc:docMk/>
            <pc:sldMk cId="320953912" sldId="331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7:21:49.895" v="2335" actId="20577"/>
          <ac:spMkLst>
            <pc:docMk/>
            <pc:sldMk cId="320953912" sldId="331"/>
            <ac:spMk id="13" creationId="{0A820A50-82C2-638A-D8D0-549B0783CC75}"/>
          </ac:spMkLst>
        </pc:spChg>
        <pc:picChg chg="add del mod">
          <ac:chgData name="Mina Farmanbar" userId="2a1e0098-5dc4-4049-80c3-9d1d60d2f212" providerId="ADAL" clId="{972F5DF6-07E5-42C9-ADA8-1CF612F8120E}" dt="2024-04-28T17:35:41.304" v="2380" actId="478"/>
          <ac:picMkLst>
            <pc:docMk/>
            <pc:sldMk cId="320953912" sldId="331"/>
            <ac:picMk id="6" creationId="{A1220B42-F07C-F736-F698-69C088C8ED98}"/>
          </ac:picMkLst>
        </pc:picChg>
        <pc:picChg chg="add del mod">
          <ac:chgData name="Mina Farmanbar" userId="2a1e0098-5dc4-4049-80c3-9d1d60d2f212" providerId="ADAL" clId="{972F5DF6-07E5-42C9-ADA8-1CF612F8120E}" dt="2024-04-28T17:33:46.866" v="2373" actId="478"/>
          <ac:picMkLst>
            <pc:docMk/>
            <pc:sldMk cId="320953912" sldId="331"/>
            <ac:picMk id="10" creationId="{9E7B038D-4948-CE89-44AA-16533B4DBD4F}"/>
          </ac:picMkLst>
        </pc:picChg>
        <pc:picChg chg="del">
          <ac:chgData name="Mina Farmanbar" userId="2a1e0098-5dc4-4049-80c3-9d1d60d2f212" providerId="ADAL" clId="{972F5DF6-07E5-42C9-ADA8-1CF612F8120E}" dt="2024-04-28T17:15:28.879" v="2246" actId="478"/>
          <ac:picMkLst>
            <pc:docMk/>
            <pc:sldMk cId="320953912" sldId="331"/>
            <ac:picMk id="12" creationId="{A4A430F9-7E87-94C4-F0FC-85AE612F1CAB}"/>
          </ac:picMkLst>
        </pc:picChg>
        <pc:picChg chg="add del mod">
          <ac:chgData name="Mina Farmanbar" userId="2a1e0098-5dc4-4049-80c3-9d1d60d2f212" providerId="ADAL" clId="{972F5DF6-07E5-42C9-ADA8-1CF612F8120E}" dt="2024-04-28T17:33:58.881" v="2376" actId="478"/>
          <ac:picMkLst>
            <pc:docMk/>
            <pc:sldMk cId="320953912" sldId="331"/>
            <ac:picMk id="20" creationId="{9DBFA0E9-6BC3-FA37-BA04-BE9A62DA4988}"/>
          </ac:picMkLst>
        </pc:picChg>
        <pc:picChg chg="add del mod">
          <ac:chgData name="Mina Farmanbar" userId="2a1e0098-5dc4-4049-80c3-9d1d60d2f212" providerId="ADAL" clId="{972F5DF6-07E5-42C9-ADA8-1CF612F8120E}" dt="2024-04-28T17:40:31.870" v="2388" actId="478"/>
          <ac:picMkLst>
            <pc:docMk/>
            <pc:sldMk cId="320953912" sldId="331"/>
            <ac:picMk id="22" creationId="{9F3453B0-399D-8D2E-E20B-A5AA651FC9B4}"/>
          </ac:picMkLst>
        </pc:picChg>
        <pc:picChg chg="add mod">
          <ac:chgData name="Mina Farmanbar" userId="2a1e0098-5dc4-4049-80c3-9d1d60d2f212" providerId="ADAL" clId="{972F5DF6-07E5-42C9-ADA8-1CF612F8120E}" dt="2024-04-28T17:35:51.089" v="2385" actId="1076"/>
          <ac:picMkLst>
            <pc:docMk/>
            <pc:sldMk cId="320953912" sldId="331"/>
            <ac:picMk id="24" creationId="{CF0817BB-7115-76B2-8FEE-E4A7DC9976FD}"/>
          </ac:picMkLst>
        </pc:picChg>
        <pc:picChg chg="add mod">
          <ac:chgData name="Mina Farmanbar" userId="2a1e0098-5dc4-4049-80c3-9d1d60d2f212" providerId="ADAL" clId="{972F5DF6-07E5-42C9-ADA8-1CF612F8120E}" dt="2024-04-28T17:40:42.024" v="2393" actId="1076"/>
          <ac:picMkLst>
            <pc:docMk/>
            <pc:sldMk cId="320953912" sldId="331"/>
            <ac:picMk id="26" creationId="{BAAE7D5B-6F9B-7EA9-AE67-C22024CF3FE8}"/>
          </ac:picMkLst>
        </pc:picChg>
        <pc:cxnChg chg="add">
          <ac:chgData name="Mina Farmanbar" userId="2a1e0098-5dc4-4049-80c3-9d1d60d2f212" providerId="ADAL" clId="{972F5DF6-07E5-42C9-ADA8-1CF612F8120E}" dt="2024-04-28T17:22:48.661" v="2346" actId="11529"/>
          <ac:cxnSpMkLst>
            <pc:docMk/>
            <pc:sldMk cId="320953912" sldId="331"/>
            <ac:cxnSpMk id="15" creationId="{2408B192-D78C-19A1-0C39-14E7DDDC46E3}"/>
          </ac:cxnSpMkLst>
        </pc:cxnChg>
        <pc:cxnChg chg="add mod">
          <ac:chgData name="Mina Farmanbar" userId="2a1e0098-5dc4-4049-80c3-9d1d60d2f212" providerId="ADAL" clId="{972F5DF6-07E5-42C9-ADA8-1CF612F8120E}" dt="2024-04-28T17:23:04.085" v="2348" actId="14100"/>
          <ac:cxnSpMkLst>
            <pc:docMk/>
            <pc:sldMk cId="320953912" sldId="331"/>
            <ac:cxnSpMk id="17" creationId="{1151F2EC-205C-627F-4775-DBD0457401E5}"/>
          </ac:cxnSpMkLst>
        </pc:cxnChg>
      </pc:sldChg>
      <pc:sldChg chg="addSp delSp modSp add del mod">
        <pc:chgData name="Mina Farmanbar" userId="2a1e0098-5dc4-4049-80c3-9d1d60d2f212" providerId="ADAL" clId="{972F5DF6-07E5-42C9-ADA8-1CF612F8120E}" dt="2024-04-28T17:24:23.475" v="2362" actId="47"/>
        <pc:sldMkLst>
          <pc:docMk/>
          <pc:sldMk cId="1522914787" sldId="332"/>
        </pc:sldMkLst>
        <pc:spChg chg="mod">
          <ac:chgData name="Mina Farmanbar" userId="2a1e0098-5dc4-4049-80c3-9d1d60d2f212" providerId="ADAL" clId="{972F5DF6-07E5-42C9-ADA8-1CF612F8120E}" dt="2024-04-28T17:17:34.896" v="2287" actId="20577"/>
          <ac:spMkLst>
            <pc:docMk/>
            <pc:sldMk cId="1522914787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19:18.334" v="2309"/>
          <ac:spMkLst>
            <pc:docMk/>
            <pc:sldMk cId="1522914787" sldId="332"/>
            <ac:spMk id="5" creationId="{2D3640A6-8522-9A0D-245C-30B042747CAA}"/>
          </ac:spMkLst>
        </pc:spChg>
        <pc:picChg chg="del">
          <ac:chgData name="Mina Farmanbar" userId="2a1e0098-5dc4-4049-80c3-9d1d60d2f212" providerId="ADAL" clId="{972F5DF6-07E5-42C9-ADA8-1CF612F8120E}" dt="2024-04-28T17:19:21.482" v="2310" actId="478"/>
          <ac:picMkLst>
            <pc:docMk/>
            <pc:sldMk cId="1522914787" sldId="332"/>
            <ac:picMk id="6" creationId="{A1220B42-F07C-F736-F698-69C088C8ED98}"/>
          </ac:picMkLst>
        </pc:picChg>
        <pc:picChg chg="add mod">
          <ac:chgData name="Mina Farmanbar" userId="2a1e0098-5dc4-4049-80c3-9d1d60d2f212" providerId="ADAL" clId="{972F5DF6-07E5-42C9-ADA8-1CF612F8120E}" dt="2024-04-28T17:20:04.397" v="2314" actId="14100"/>
          <ac:picMkLst>
            <pc:docMk/>
            <pc:sldMk cId="1522914787" sldId="332"/>
            <ac:picMk id="7" creationId="{8CEB6431-ADE4-4CAA-6575-1878DDBC481E}"/>
          </ac:picMkLst>
        </pc:picChg>
      </pc:sldChg>
      <pc:sldChg chg="addSp delSp modSp add mod modNotesTx">
        <pc:chgData name="Mina Farmanbar" userId="2a1e0098-5dc4-4049-80c3-9d1d60d2f212" providerId="ADAL" clId="{972F5DF6-07E5-42C9-ADA8-1CF612F8120E}" dt="2024-04-28T18:38:35.959" v="2726" actId="14100"/>
        <pc:sldMkLst>
          <pc:docMk/>
          <pc:sldMk cId="2911632163" sldId="332"/>
        </pc:sldMkLst>
        <pc:spChg chg="del mod">
          <ac:chgData name="Mina Farmanbar" userId="2a1e0098-5dc4-4049-80c3-9d1d60d2f212" providerId="ADAL" clId="{972F5DF6-07E5-42C9-ADA8-1CF612F8120E}" dt="2024-04-28T18:33:47.716" v="2645" actId="478"/>
          <ac:spMkLst>
            <pc:docMk/>
            <pc:sldMk cId="2911632163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8:34:12.292" v="2649" actId="1076"/>
          <ac:spMkLst>
            <pc:docMk/>
            <pc:sldMk cId="2911632163" sldId="332"/>
            <ac:spMk id="4" creationId="{762A2A4F-B198-5178-B0AB-6F191F4CCC85}"/>
          </ac:spMkLst>
        </pc:spChg>
        <pc:spChg chg="mod">
          <ac:chgData name="Mina Farmanbar" userId="2a1e0098-5dc4-4049-80c3-9d1d60d2f212" providerId="ADAL" clId="{972F5DF6-07E5-42C9-ADA8-1CF612F8120E}" dt="2024-04-28T18:36:51.011" v="2687" actId="1076"/>
          <ac:spMkLst>
            <pc:docMk/>
            <pc:sldMk cId="2911632163" sldId="332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8:37:07.351" v="2693" actId="1076"/>
          <ac:spMkLst>
            <pc:docMk/>
            <pc:sldMk cId="2911632163" sldId="332"/>
            <ac:spMk id="6" creationId="{3CB2C6EC-4CC5-B287-05A6-AFB7BE00F36F}"/>
          </ac:spMkLst>
        </pc:spChg>
        <pc:spChg chg="add mod">
          <ac:chgData name="Mina Farmanbar" userId="2a1e0098-5dc4-4049-80c3-9d1d60d2f212" providerId="ADAL" clId="{972F5DF6-07E5-42C9-ADA8-1CF612F8120E}" dt="2024-04-28T18:37:39.395" v="2699" actId="1076"/>
          <ac:spMkLst>
            <pc:docMk/>
            <pc:sldMk cId="2911632163" sldId="332"/>
            <ac:spMk id="7" creationId="{C5B2C53D-944C-AEE2-75FF-AA0BDE2F0DF1}"/>
          </ac:spMkLst>
        </pc:spChg>
        <pc:spChg chg="del mod">
          <ac:chgData name="Mina Farmanbar" userId="2a1e0098-5dc4-4049-80c3-9d1d60d2f212" providerId="ADAL" clId="{972F5DF6-07E5-42C9-ADA8-1CF612F8120E}" dt="2024-04-28T18:32:37.178" v="2638" actId="478"/>
          <ac:spMkLst>
            <pc:docMk/>
            <pc:sldMk cId="2911632163" sldId="332"/>
            <ac:spMk id="8" creationId="{59721954-61CA-D707-644E-56010A3CB8CD}"/>
          </ac:spMkLst>
        </pc:spChg>
        <pc:spChg chg="mod">
          <ac:chgData name="Mina Farmanbar" userId="2a1e0098-5dc4-4049-80c3-9d1d60d2f212" providerId="ADAL" clId="{972F5DF6-07E5-42C9-ADA8-1CF612F8120E}" dt="2024-04-28T18:36:42.796" v="2685" actId="1076"/>
          <ac:spMkLst>
            <pc:docMk/>
            <pc:sldMk cId="2911632163" sldId="332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8:37:42.019" v="2700" actId="1076"/>
          <ac:spMkLst>
            <pc:docMk/>
            <pc:sldMk cId="2911632163" sldId="332"/>
            <ac:spMk id="10" creationId="{957822E9-DC18-AD2B-CF63-1D36A2A9F81C}"/>
          </ac:spMkLst>
        </pc:spChg>
        <pc:spChg chg="del mod">
          <ac:chgData name="Mina Farmanbar" userId="2a1e0098-5dc4-4049-80c3-9d1d60d2f212" providerId="ADAL" clId="{972F5DF6-07E5-42C9-ADA8-1CF612F8120E}" dt="2024-04-28T18:32:50.650" v="2643" actId="478"/>
          <ac:spMkLst>
            <pc:docMk/>
            <pc:sldMk cId="2911632163" sldId="332"/>
            <ac:spMk id="13" creationId="{0A820A50-82C2-638A-D8D0-549B0783CC75}"/>
          </ac:spMkLst>
        </pc:spChg>
        <pc:spChg chg="add mod">
          <ac:chgData name="Mina Farmanbar" userId="2a1e0098-5dc4-4049-80c3-9d1d60d2f212" providerId="ADAL" clId="{972F5DF6-07E5-42C9-ADA8-1CF612F8120E}" dt="2024-04-28T18:37:04.313" v="2692" actId="1076"/>
          <ac:spMkLst>
            <pc:docMk/>
            <pc:sldMk cId="2911632163" sldId="332"/>
            <ac:spMk id="16" creationId="{D493104F-124C-EEA4-DD4E-46F63DAB0BBA}"/>
          </ac:spMkLst>
        </pc:spChg>
        <pc:spChg chg="add del mod">
          <ac:chgData name="Mina Farmanbar" userId="2a1e0098-5dc4-4049-80c3-9d1d60d2f212" providerId="ADAL" clId="{972F5DF6-07E5-42C9-ADA8-1CF612F8120E}" dt="2024-04-28T18:33:52.333" v="2648" actId="478"/>
          <ac:spMkLst>
            <pc:docMk/>
            <pc:sldMk cId="2911632163" sldId="332"/>
            <ac:spMk id="19" creationId="{58914530-E298-8FA9-A2E5-F8EC7A10A61F}"/>
          </ac:spMkLst>
        </pc:spChg>
        <pc:spChg chg="add mod">
          <ac:chgData name="Mina Farmanbar" userId="2a1e0098-5dc4-4049-80c3-9d1d60d2f212" providerId="ADAL" clId="{972F5DF6-07E5-42C9-ADA8-1CF612F8120E}" dt="2024-04-28T18:36:15.700" v="2679" actId="1076"/>
          <ac:spMkLst>
            <pc:docMk/>
            <pc:sldMk cId="2911632163" sldId="332"/>
            <ac:spMk id="20" creationId="{5C6A54B7-2B3F-2EF9-0641-A2C9BB315710}"/>
          </ac:spMkLst>
        </pc:spChg>
        <pc:spChg chg="add mod">
          <ac:chgData name="Mina Farmanbar" userId="2a1e0098-5dc4-4049-80c3-9d1d60d2f212" providerId="ADAL" clId="{972F5DF6-07E5-42C9-ADA8-1CF612F8120E}" dt="2024-04-28T18:37:55.855" v="2707" actId="20577"/>
          <ac:spMkLst>
            <pc:docMk/>
            <pc:sldMk cId="2911632163" sldId="332"/>
            <ac:spMk id="22" creationId="{54EFEA1B-6180-2686-A208-C409E89F5C0A}"/>
          </ac:spMkLst>
        </pc:spChg>
        <pc:spChg chg="add mod">
          <ac:chgData name="Mina Farmanbar" userId="2a1e0098-5dc4-4049-80c3-9d1d60d2f212" providerId="ADAL" clId="{972F5DF6-07E5-42C9-ADA8-1CF612F8120E}" dt="2024-04-28T18:38:35.959" v="2726" actId="14100"/>
          <ac:spMkLst>
            <pc:docMk/>
            <pc:sldMk cId="2911632163" sldId="332"/>
            <ac:spMk id="25" creationId="{F2C6C587-0E48-79B1-324C-1FFABCAE7E81}"/>
          </ac:spMkLst>
        </pc:spChg>
        <pc:picChg chg="add mod">
          <ac:chgData name="Mina Farmanbar" userId="2a1e0098-5dc4-4049-80c3-9d1d60d2f212" providerId="ADAL" clId="{972F5DF6-07E5-42C9-ADA8-1CF612F8120E}" dt="2024-04-28T18:37:14.125" v="2696" actId="14100"/>
          <ac:picMkLst>
            <pc:docMk/>
            <pc:sldMk cId="2911632163" sldId="332"/>
            <ac:picMk id="21" creationId="{81A9F2C5-5206-F71D-4F50-41D7FBDC52CB}"/>
          </ac:picMkLst>
        </pc:picChg>
        <pc:picChg chg="mod">
          <ac:chgData name="Mina Farmanbar" userId="2a1e0098-5dc4-4049-80c3-9d1d60d2f212" providerId="ADAL" clId="{972F5DF6-07E5-42C9-ADA8-1CF612F8120E}" dt="2024-04-28T18:36:58.487" v="2691" actId="14100"/>
          <ac:picMkLst>
            <pc:docMk/>
            <pc:sldMk cId="2911632163" sldId="332"/>
            <ac:picMk id="24" creationId="{CF0817BB-7115-76B2-8FEE-E4A7DC9976FD}"/>
          </ac:picMkLst>
        </pc:picChg>
        <pc:picChg chg="mod">
          <ac:chgData name="Mina Farmanbar" userId="2a1e0098-5dc4-4049-80c3-9d1d60d2f212" providerId="ADAL" clId="{972F5DF6-07E5-42C9-ADA8-1CF612F8120E}" dt="2024-04-28T18:36:46.687" v="2686" actId="1076"/>
          <ac:picMkLst>
            <pc:docMk/>
            <pc:sldMk cId="2911632163" sldId="332"/>
            <ac:picMk id="26" creationId="{BAAE7D5B-6F9B-7EA9-AE67-C22024CF3FE8}"/>
          </ac:picMkLst>
        </pc:picChg>
        <pc:cxnChg chg="del mod">
          <ac:chgData name="Mina Farmanbar" userId="2a1e0098-5dc4-4049-80c3-9d1d60d2f212" providerId="ADAL" clId="{972F5DF6-07E5-42C9-ADA8-1CF612F8120E}" dt="2024-04-28T18:33:50.151" v="2646" actId="478"/>
          <ac:cxnSpMkLst>
            <pc:docMk/>
            <pc:sldMk cId="2911632163" sldId="332"/>
            <ac:cxnSpMk id="15" creationId="{2408B192-D78C-19A1-0C39-14E7DDDC46E3}"/>
          </ac:cxnSpMkLst>
        </pc:cxnChg>
        <pc:cxnChg chg="del mod">
          <ac:chgData name="Mina Farmanbar" userId="2a1e0098-5dc4-4049-80c3-9d1d60d2f212" providerId="ADAL" clId="{972F5DF6-07E5-42C9-ADA8-1CF612F8120E}" dt="2024-04-28T18:33:51.330" v="2647" actId="478"/>
          <ac:cxnSpMkLst>
            <pc:docMk/>
            <pc:sldMk cId="2911632163" sldId="332"/>
            <ac:cxnSpMk id="17" creationId="{1151F2EC-205C-627F-4775-DBD0457401E5}"/>
          </ac:cxnSpMkLst>
        </pc:cxnChg>
      </pc:sldChg>
      <pc:sldChg chg="modSp new mod">
        <pc:chgData name="Mina Farmanbar" userId="2a1e0098-5dc4-4049-80c3-9d1d60d2f212" providerId="ADAL" clId="{972F5DF6-07E5-42C9-ADA8-1CF612F8120E}" dt="2024-04-28T18:42:39.735" v="2740" actId="20577"/>
        <pc:sldMkLst>
          <pc:docMk/>
          <pc:sldMk cId="2259467792" sldId="333"/>
        </pc:sldMkLst>
        <pc:spChg chg="mod">
          <ac:chgData name="Mina Farmanbar" userId="2a1e0098-5dc4-4049-80c3-9d1d60d2f212" providerId="ADAL" clId="{972F5DF6-07E5-42C9-ADA8-1CF612F8120E}" dt="2024-04-28T18:42:03.531" v="2738" actId="20577"/>
          <ac:spMkLst>
            <pc:docMk/>
            <pc:sldMk cId="2259467792" sldId="333"/>
            <ac:spMk id="2" creationId="{C75C2257-1B2A-5E41-6F13-9990C89438AA}"/>
          </ac:spMkLst>
        </pc:spChg>
        <pc:spChg chg="mod">
          <ac:chgData name="Mina Farmanbar" userId="2a1e0098-5dc4-4049-80c3-9d1d60d2f212" providerId="ADAL" clId="{972F5DF6-07E5-42C9-ADA8-1CF612F8120E}" dt="2024-04-28T18:42:39.735" v="2740" actId="20577"/>
          <ac:spMkLst>
            <pc:docMk/>
            <pc:sldMk cId="2259467792" sldId="333"/>
            <ac:spMk id="3" creationId="{E5F3319E-0ECA-BCF3-8EC4-7D0B117D4608}"/>
          </ac:spMkLst>
        </pc:spChg>
      </pc:sldChg>
      <pc:sldChg chg="modSp new del mod modNotesTx">
        <pc:chgData name="Mina Farmanbar" userId="2a1e0098-5dc4-4049-80c3-9d1d60d2f212" providerId="ADAL" clId="{972F5DF6-07E5-42C9-ADA8-1CF612F8120E}" dt="2024-04-29T11:41:43.053" v="2761" actId="47"/>
        <pc:sldMkLst>
          <pc:docMk/>
          <pc:sldMk cId="4008828930" sldId="334"/>
        </pc:sldMkLst>
        <pc:spChg chg="mod">
          <ac:chgData name="Mina Farmanbar" userId="2a1e0098-5dc4-4049-80c3-9d1d60d2f212" providerId="ADAL" clId="{972F5DF6-07E5-42C9-ADA8-1CF612F8120E}" dt="2024-04-29T08:36:43.989" v="2747" actId="20577"/>
          <ac:spMkLst>
            <pc:docMk/>
            <pc:sldMk cId="4008828930" sldId="334"/>
            <ac:spMk id="2" creationId="{B274B77C-0621-BBCF-AED8-4803BAD14965}"/>
          </ac:spMkLst>
        </pc:spChg>
        <pc:spChg chg="mod">
          <ac:chgData name="Mina Farmanbar" userId="2a1e0098-5dc4-4049-80c3-9d1d60d2f212" providerId="ADAL" clId="{972F5DF6-07E5-42C9-ADA8-1CF612F8120E}" dt="2024-04-29T08:37:44.640" v="2757" actId="6549"/>
          <ac:spMkLst>
            <pc:docMk/>
            <pc:sldMk cId="4008828930" sldId="334"/>
            <ac:spMk id="4" creationId="{5A205533-519B-7F28-B035-247081779DFF}"/>
          </ac:spMkLst>
        </pc:spChg>
      </pc:sldChg>
      <pc:sldChg chg="modSp new mod">
        <pc:chgData name="Mina Farmanbar" userId="2a1e0098-5dc4-4049-80c3-9d1d60d2f212" providerId="ADAL" clId="{972F5DF6-07E5-42C9-ADA8-1CF612F8120E}" dt="2024-04-29T08:39:20.323" v="2760"/>
        <pc:sldMkLst>
          <pc:docMk/>
          <pc:sldMk cId="1001583250" sldId="335"/>
        </pc:sldMkLst>
        <pc:spChg chg="mod">
          <ac:chgData name="Mina Farmanbar" userId="2a1e0098-5dc4-4049-80c3-9d1d60d2f212" providerId="ADAL" clId="{972F5DF6-07E5-42C9-ADA8-1CF612F8120E}" dt="2024-04-29T08:39:20.323" v="2760"/>
          <ac:spMkLst>
            <pc:docMk/>
            <pc:sldMk cId="1001583250" sldId="335"/>
            <ac:spMk id="4" creationId="{D77B2A4E-A947-8B3A-A49F-2833EB75516C}"/>
          </ac:spMkLst>
        </pc:spChg>
      </pc:sldChg>
      <pc:sldChg chg="modSp add mod">
        <pc:chgData name="Mina Farmanbar" userId="2a1e0098-5dc4-4049-80c3-9d1d60d2f212" providerId="ADAL" clId="{972F5DF6-07E5-42C9-ADA8-1CF612F8120E}" dt="2024-04-29T11:55:04.915" v="2888" actId="1076"/>
        <pc:sldMkLst>
          <pc:docMk/>
          <pc:sldMk cId="576436352" sldId="336"/>
        </pc:sldMkLst>
        <pc:spChg chg="mod">
          <ac:chgData name="Mina Farmanbar" userId="2a1e0098-5dc4-4049-80c3-9d1d60d2f212" providerId="ADAL" clId="{972F5DF6-07E5-42C9-ADA8-1CF612F8120E}" dt="2024-04-29T11:54:46.254" v="2883" actId="255"/>
          <ac:spMkLst>
            <pc:docMk/>
            <pc:sldMk cId="576436352" sldId="336"/>
            <ac:spMk id="3" creationId="{8DECAAC9-227F-9DE8-BB67-56A231BC9C37}"/>
          </ac:spMkLst>
        </pc:spChg>
        <pc:spChg chg="mod">
          <ac:chgData name="Mina Farmanbar" userId="2a1e0098-5dc4-4049-80c3-9d1d60d2f212" providerId="ADAL" clId="{972F5DF6-07E5-42C9-ADA8-1CF612F8120E}" dt="2024-04-29T11:54:52.559" v="2884" actId="1076"/>
          <ac:spMkLst>
            <pc:docMk/>
            <pc:sldMk cId="576436352" sldId="336"/>
            <ac:spMk id="5" creationId="{D88C4D47-CCB0-C7EE-8A81-830E8E57BFC2}"/>
          </ac:spMkLst>
        </pc:spChg>
        <pc:spChg chg="mod">
          <ac:chgData name="Mina Farmanbar" userId="2a1e0098-5dc4-4049-80c3-9d1d60d2f212" providerId="ADAL" clId="{972F5DF6-07E5-42C9-ADA8-1CF612F8120E}" dt="2024-04-29T11:55:04.915" v="2888" actId="1076"/>
          <ac:spMkLst>
            <pc:docMk/>
            <pc:sldMk cId="576436352" sldId="336"/>
            <ac:spMk id="6" creationId="{66E33512-F33F-AD92-F73E-1C9EA8FA8781}"/>
          </ac:spMkLst>
        </pc:spChg>
        <pc:spChg chg="mod">
          <ac:chgData name="Mina Farmanbar" userId="2a1e0098-5dc4-4049-80c3-9d1d60d2f212" providerId="ADAL" clId="{972F5DF6-07E5-42C9-ADA8-1CF612F8120E}" dt="2024-04-29T11:55:00.073" v="2886" actId="1076"/>
          <ac:spMkLst>
            <pc:docMk/>
            <pc:sldMk cId="576436352" sldId="336"/>
            <ac:spMk id="7" creationId="{81E51455-C0DD-FB3D-9DAE-290A901B2431}"/>
          </ac:spMkLst>
        </pc:spChg>
        <pc:spChg chg="mod">
          <ac:chgData name="Mina Farmanbar" userId="2a1e0098-5dc4-4049-80c3-9d1d60d2f212" providerId="ADAL" clId="{972F5DF6-07E5-42C9-ADA8-1CF612F8120E}" dt="2024-04-29T11:54:56.944" v="2885" actId="1076"/>
          <ac:spMkLst>
            <pc:docMk/>
            <pc:sldMk cId="576436352" sldId="336"/>
            <ac:spMk id="8" creationId="{AAA4CB50-E890-D14B-18DA-A68A3E35D924}"/>
          </ac:spMkLst>
        </pc:spChg>
      </pc:sldChg>
      <pc:sldMasterChg chg="delSldLayout">
        <pc:chgData name="Mina Farmanbar" userId="2a1e0098-5dc4-4049-80c3-9d1d60d2f212" providerId="ADAL" clId="{972F5DF6-07E5-42C9-ADA8-1CF612F8120E}" dt="2024-04-24T09:54:17.907" v="286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7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7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11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05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25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48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85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5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57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3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6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7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6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36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7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40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89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7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9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for Engineers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Decision Trees (DT)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D5CB-E291-E9BB-A5AC-4856D430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Which attribute is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65B1-DAE9-87A8-1FDB-B621EEE1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DB775-E190-F37B-3D94-8AC4C63748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642CD-1B43-C1AD-A58B-79B0FEEC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sex node has been split to two branches">
            <a:extLst>
              <a:ext uri="{FF2B5EF4-FFF2-40B4-BE49-F238E27FC236}">
                <a16:creationId xmlns:a16="http://schemas.microsoft.com/office/drawing/2014/main" id="{E83530DC-5481-D8A0-BB00-96C04941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00" y="1967981"/>
            <a:ext cx="379147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8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5D71-F0DE-1741-C9E2-5E4DFE41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8928485" cy="3332832"/>
          </a:xfrm>
        </p:spPr>
        <p:txBody>
          <a:bodyPr/>
          <a:lstStyle/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We're looking for the best feature to decrease the impurity of patients in the leaves, after splitting them up based on that feature. </a:t>
            </a:r>
          </a:p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the </a:t>
            </a:r>
            <a:r>
              <a:rPr lang="en-US" sz="3200" b="0" i="0" dirty="0">
                <a:solidFill>
                  <a:srgbClr val="647ED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 feature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good candidate in the following case because it almost found the pure patients. 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6D90E-4347-C7C4-29C2-AA782951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05299A-A748-C2D7-1AE9-5DB0AC0D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257" y="-1652588"/>
            <a:ext cx="9601200" cy="1652588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19193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6D90E-4347-C7C4-29C2-AA782951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sex node has been split to two branches">
            <a:extLst>
              <a:ext uri="{FF2B5EF4-FFF2-40B4-BE49-F238E27FC236}">
                <a16:creationId xmlns:a16="http://schemas.microsoft.com/office/drawing/2014/main" id="{27A62596-6692-0F46-46E9-E030D4F47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40" y="961486"/>
            <a:ext cx="4209767" cy="46853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41CF98-B2BD-C1A2-5D2F-B490710E1C2E}"/>
              </a:ext>
            </a:extLst>
          </p:cNvPr>
          <p:cNvSpPr txBox="1"/>
          <p:nvPr/>
        </p:nvSpPr>
        <p:spPr>
          <a:xfrm>
            <a:off x="1827443" y="1575261"/>
            <a:ext cx="36181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Predictiveness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Impurity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Entropy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C75076-7850-217D-10FB-C0A5A22E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56" y="-1652588"/>
            <a:ext cx="9601200" cy="1652588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2626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D6A8-79F4-8840-7E36-D46B5564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What attribute is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5D71-F0DE-1741-C9E2-5E4DFE41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04892" cy="4163874"/>
          </a:xfrm>
        </p:spPr>
        <p:txBody>
          <a:bodyPr>
            <a:normAutofit/>
          </a:bodyPr>
          <a:lstStyle/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you might notice, the choice of attribute to split data is very important and it is all about purity of the leaves after the split. </a:t>
            </a:r>
          </a:p>
          <a:p>
            <a:pPr algn="ctr"/>
            <a:endParaRPr lang="en-US" sz="32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node in the tree is considered pure if in 100 percent of the cases, the nodes fall into a specific category of the target field.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6D90E-4347-C7C4-29C2-AA782951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9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D6A8-79F4-8840-7E36-D46B5564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6" y="-1653371"/>
            <a:ext cx="9601200" cy="1653371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What attribute is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5D71-F0DE-1741-C9E2-5E4DFE41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227909"/>
            <a:ext cx="9604892" cy="4959949"/>
          </a:xfrm>
        </p:spPr>
        <p:txBody>
          <a:bodyPr>
            <a:normAutofit/>
          </a:bodyPr>
          <a:lstStyle/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fact, the method uses recursive partitioning to split the training records into segments by minimizing the impurity at each step.</a:t>
            </a:r>
          </a:p>
          <a:p>
            <a:pPr algn="ctr"/>
            <a:endParaRPr lang="en-US" sz="32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i="0" dirty="0">
                <a:solidFill>
                  <a:srgbClr val="647ED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Impurity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nodes is calculated by 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data in the node.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6D90E-4347-C7C4-29C2-AA782951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5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D6A8-79F4-8840-7E36-D46B5564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40" y="-348216"/>
            <a:ext cx="9601200" cy="1653371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What is Entropy?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6D90E-4347-C7C4-29C2-AA782951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4124" y="5871608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5DD74-01E4-CDE3-87F9-850FAF17D4FD}"/>
              </a:ext>
            </a:extLst>
          </p:cNvPr>
          <p:cNvSpPr txBox="1"/>
          <p:nvPr/>
        </p:nvSpPr>
        <p:spPr>
          <a:xfrm>
            <a:off x="1316290" y="1794995"/>
            <a:ext cx="48600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 of randomness or uncertainty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calculated for each node to assess how much uncertainty exists there. </a:t>
            </a:r>
          </a:p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86665-1854-C488-DDAD-EBAE035E616B}"/>
              </a:ext>
            </a:extLst>
          </p:cNvPr>
          <p:cNvSpPr txBox="1"/>
          <p:nvPr/>
        </p:nvSpPr>
        <p:spPr>
          <a:xfrm>
            <a:off x="1854908" y="4675112"/>
            <a:ext cx="92943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47ED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*** the goal is to create trees where nodes have the lowest possible entropy, indicating more organized and predictive data distributions.</a:t>
            </a:r>
          </a:p>
        </p:txBody>
      </p:sp>
      <p:pic>
        <p:nvPicPr>
          <p:cNvPr id="13" name="Picture 12" descr="homogeneity and entropy trades off">
            <a:extLst>
              <a:ext uri="{FF2B5EF4-FFF2-40B4-BE49-F238E27FC236}">
                <a16:creationId xmlns:a16="http://schemas.microsoft.com/office/drawing/2014/main" id="{DF560CC1-92BF-110A-72C9-6989AFD5E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889" y="1644623"/>
            <a:ext cx="495369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D6A8-79F4-8840-7E36-D46B5564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7" y="-1653371"/>
            <a:ext cx="9601200" cy="1653371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What is Entropy?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6D90E-4347-C7C4-29C2-AA7829515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5DD74-01E4-CDE3-87F9-850FAF17D4FD}"/>
              </a:ext>
            </a:extLst>
          </p:cNvPr>
          <p:cNvSpPr txBox="1"/>
          <p:nvPr/>
        </p:nvSpPr>
        <p:spPr>
          <a:xfrm>
            <a:off x="1216195" y="1299236"/>
            <a:ext cx="48600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entropy is used to calculate the homogeneity of the samples in that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samples are completely homogeneous, the entropy is zero and if the samples are equally divided it has an entropy of one.</a:t>
            </a:r>
          </a:p>
        </p:txBody>
      </p:sp>
      <p:pic>
        <p:nvPicPr>
          <p:cNvPr id="12" name="Picture 11" descr="homogeneity and entropy trade off">
            <a:extLst>
              <a:ext uri="{FF2B5EF4-FFF2-40B4-BE49-F238E27FC236}">
                <a16:creationId xmlns:a16="http://schemas.microsoft.com/office/drawing/2014/main" id="{7F874E4A-E926-FE0A-1A68-7B904B22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62" y="562464"/>
            <a:ext cx="4354640" cy="541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2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C78F-E558-6F46-ACA3-0E0A246F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How to calculate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C479F-1BCD-6B5E-8CF3-DF25E4A98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3" y="2023984"/>
                <a:ext cx="9517208" cy="333283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You can easily calculate the entropy of a node using the frequency table of the attribute through the entropy formula where P is for the proportion or ratio of a category, such as drug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𝑜𝑟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C479F-1BCD-6B5E-8CF3-DF25E4A98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3" y="2023984"/>
                <a:ext cx="9517208" cy="3332832"/>
              </a:xfrm>
              <a:blipFill>
                <a:blip r:embed="rId2"/>
                <a:stretch>
                  <a:fillRect l="-1345" t="-2925" r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3E9CF8-6DC3-EDE0-5040-50ADAF6A21E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285349" y="4516664"/>
                <a:ext cx="10263647" cy="3332832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Entropy = </a:t>
                </a:r>
                <a14:m>
                  <m:oMath xmlns:m="http://schemas.openxmlformats.org/officeDocument/2006/math">
                    <m:r>
                      <a:rPr lang="en-US" sz="3600" b="0" i="0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en-US" sz="3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3E9CF8-6DC3-EDE0-5040-50ADAF6A2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285349" y="4516664"/>
                <a:ext cx="10263647" cy="3332832"/>
              </a:xfrm>
              <a:blipFill>
                <a:blip r:embed="rId3"/>
                <a:stretch>
                  <a:fillRect l="-1841" t="-3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A354-A506-CA01-EAC5-320BE2944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3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4FF2-5EEB-4FA3-2AB9-B7D515B7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306" y="-513469"/>
            <a:ext cx="9601200" cy="1653371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Calculate Entropy before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2222-4BD8-AE49-7E4B-A3C5AFD2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21" y="5018032"/>
            <a:ext cx="9356941" cy="15657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9 Drug B and 5 Drug A, We calculate the impurity of the target attribute &gt;&gt;&gt;  E = -(9/14)log(9/14) - (5/14)log(5/14) = 0.940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B8EB-DCF2-1A95-D517-FE631ECD3B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62049" y="1373989"/>
            <a:ext cx="4663440" cy="3332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F2D78-3DC1-6F2D-3FE9-E0FAFF3A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96627" y="621866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2792039A-FD7B-509E-5A6D-58F6B410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39" y="1049896"/>
            <a:ext cx="6392109" cy="39681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AE46B3-99D7-EAFE-E979-A0B2BE906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91381" y="1164423"/>
            <a:ext cx="833724" cy="3574769"/>
          </a:xfrm>
          <a:prstGeom prst="rect">
            <a:avLst/>
          </a:prstGeom>
          <a:noFill/>
          <a:ln w="57150" cap="flat" cmpd="sng" algn="ctr">
            <a:solidFill>
              <a:srgbClr val="FFA9D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1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4FF2-5EEB-4FA3-2AB9-B7D515B7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25" y="-359233"/>
            <a:ext cx="9601200" cy="1653371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Calculate Entropy after splitting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F2D78-3DC1-6F2D-3FE9-E0FAFF3A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8" name="Picture 17" descr="Calculate Entropy after splitting the cholesterol node">
            <a:extLst>
              <a:ext uri="{FF2B5EF4-FFF2-40B4-BE49-F238E27FC236}">
                <a16:creationId xmlns:a16="http://schemas.microsoft.com/office/drawing/2014/main" id="{B31324E0-DDC0-9D56-33AA-D719D641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74" y="1294138"/>
            <a:ext cx="8641901" cy="49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4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602" y="-1371600"/>
            <a:ext cx="9692640" cy="13716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6120702F-83AF-A174-F6CA-0B94DA81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39" y="846644"/>
            <a:ext cx="8271013" cy="5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DBBC3-D8F7-3CD4-AB00-7720D810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742677" cy="3332832"/>
          </a:xfrm>
        </p:spPr>
        <p:txBody>
          <a:bodyPr>
            <a:normAutofit/>
          </a:bodyPr>
          <a:lstStyle/>
          <a:p>
            <a:pPr algn="ctr"/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should go through all the attributes and calculate the entropy after the split and then choose the best attribute.</a:t>
            </a:r>
          </a:p>
          <a:p>
            <a:pPr algn="ctr"/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F07FE-1C3C-5B55-B1A7-BF343331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4BB665-B837-C3C4-C526-E312D5A6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09" y="-1652588"/>
            <a:ext cx="9601200" cy="1652588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87076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4FF2-5EEB-4FA3-2AB9-B7D515B7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929" y="-1653371"/>
            <a:ext cx="9601200" cy="1653371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Calculate Entropy after splitting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F2D78-3DC1-6F2D-3FE9-E0FAFF3A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 descr="Calculate Entropy after splitting the sex node">
            <a:extLst>
              <a:ext uri="{FF2B5EF4-FFF2-40B4-BE49-F238E27FC236}">
                <a16:creationId xmlns:a16="http://schemas.microsoft.com/office/drawing/2014/main" id="{39C7B196-F251-75B2-E64A-8BC44DB7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23" y="1339222"/>
            <a:ext cx="8401434" cy="47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24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DBBC3-D8F7-3CD4-AB00-7720D810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742677" cy="3332832"/>
          </a:xfrm>
        </p:spPr>
        <p:txBody>
          <a:bodyPr>
            <a:normAutofit/>
          </a:bodyPr>
          <a:lstStyle/>
          <a:p>
            <a:pPr algn="ctr"/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Now, the question is between the </a:t>
            </a:r>
            <a:r>
              <a:rPr lang="en-US" sz="3600" b="0" i="0" dirty="0">
                <a:solidFill>
                  <a:srgbClr val="647ED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cholesterol</a:t>
            </a:r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600" b="0" i="0" dirty="0">
                <a:solidFill>
                  <a:srgbClr val="647ED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 attributes </a:t>
            </a:r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one is a better choice? </a:t>
            </a:r>
          </a:p>
          <a:p>
            <a:pPr algn="ctr"/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one is better as the first attribute to divide the dataset into two branches?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F07FE-1C3C-5B55-B1A7-BF343331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B03AB5-6C19-9B4E-A58E-A9AC9924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56" y="-1725831"/>
            <a:ext cx="9601200" cy="1652588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7311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4FF2-5EEB-4FA3-2AB9-B7D515B7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98" y="-1653371"/>
            <a:ext cx="9601200" cy="1653371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Calculate Entropy after splitting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F2D78-3DC1-6F2D-3FE9-E0FAFF3A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6EE35-B891-3B13-3534-D1A15B9FEFD1}"/>
              </a:ext>
            </a:extLst>
          </p:cNvPr>
          <p:cNvSpPr txBox="1"/>
          <p:nvPr/>
        </p:nvSpPr>
        <p:spPr>
          <a:xfrm>
            <a:off x="1913124" y="5295400"/>
            <a:ext cx="9742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tree with the higher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gain 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splitting.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sex node has been split to two branches">
            <a:extLst>
              <a:ext uri="{FF2B5EF4-FFF2-40B4-BE49-F238E27FC236}">
                <a16:creationId xmlns:a16="http://schemas.microsoft.com/office/drawing/2014/main" id="{1057A05C-DFDF-CEE0-248B-4504939B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100" y="1345565"/>
            <a:ext cx="3697219" cy="3720231"/>
          </a:xfrm>
          <a:prstGeom prst="rect">
            <a:avLst/>
          </a:prstGeom>
        </p:spPr>
      </p:pic>
      <p:pic>
        <p:nvPicPr>
          <p:cNvPr id="16" name="Picture 15" descr="Cholesterol node has been split to two branches">
            <a:extLst>
              <a:ext uri="{FF2B5EF4-FFF2-40B4-BE49-F238E27FC236}">
                <a16:creationId xmlns:a16="http://schemas.microsoft.com/office/drawing/2014/main" id="{BE96C10F-AF5B-4648-D089-33597616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34" y="1510177"/>
            <a:ext cx="3911037" cy="3480464"/>
          </a:xfrm>
          <a:prstGeom prst="rect">
            <a:avLst/>
          </a:prstGeom>
        </p:spPr>
      </p:pic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2792039A-FD7B-509E-5A6D-58F6B4108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544" y="1442127"/>
            <a:ext cx="3617682" cy="22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15BB-B345-134C-E00E-B6580D20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59" y="-293132"/>
            <a:ext cx="9601200" cy="1653371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Information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DBBC3-D8F7-3CD4-AB00-7720D810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59" y="1594326"/>
            <a:ext cx="9742677" cy="333283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information that can increase the level of certainty after splitting.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F07FE-1C3C-5B55-B1A7-BF343331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0E5BD-C5AE-F461-B232-22A268F18B6B}"/>
              </a:ext>
            </a:extLst>
          </p:cNvPr>
          <p:cNvSpPr txBox="1"/>
          <p:nvPr/>
        </p:nvSpPr>
        <p:spPr>
          <a:xfrm>
            <a:off x="6269164" y="2817807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47ED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Entropy before split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= 0.940</a:t>
            </a:r>
            <a:endParaRPr lang="en-US" dirty="0"/>
          </a:p>
        </p:txBody>
      </p:sp>
      <p:pic>
        <p:nvPicPr>
          <p:cNvPr id="9" name="Picture 8" descr="Cholesterol node has been split to two branches">
            <a:extLst>
              <a:ext uri="{FF2B5EF4-FFF2-40B4-BE49-F238E27FC236}">
                <a16:creationId xmlns:a16="http://schemas.microsoft.com/office/drawing/2014/main" id="{1F7CEEA7-B9D5-DC4D-BC10-84DCD787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537" y="2401224"/>
            <a:ext cx="3943666" cy="3509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1F878D-27AF-DDB3-F687-C02135D591E2}"/>
              </a:ext>
            </a:extLst>
          </p:cNvPr>
          <p:cNvSpPr txBox="1"/>
          <p:nvPr/>
        </p:nvSpPr>
        <p:spPr>
          <a:xfrm>
            <a:off x="922637" y="3609035"/>
            <a:ext cx="7335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Gain =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(Entropy before split) - (Weighted Entropy after split)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52F6F-B565-AAC5-7345-CDC6934A46FB}"/>
              </a:ext>
            </a:extLst>
          </p:cNvPr>
          <p:cNvSpPr txBox="1"/>
          <p:nvPr/>
        </p:nvSpPr>
        <p:spPr>
          <a:xfrm>
            <a:off x="8318214" y="5713408"/>
            <a:ext cx="1943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47ED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Entropy after split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4DB13-6105-95AF-A754-0F1772C7AFCC}"/>
              </a:ext>
            </a:extLst>
          </p:cNvPr>
          <p:cNvSpPr txBox="1"/>
          <p:nvPr/>
        </p:nvSpPr>
        <p:spPr>
          <a:xfrm>
            <a:off x="1321383" y="5385643"/>
            <a:ext cx="6194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Entropy</a:t>
            </a:r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463053-85F5-5797-E1DC-E565EAB6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2493" y="5131898"/>
            <a:ext cx="363255" cy="67640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F746F88-24C7-84CE-516E-2C566E8DD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5179" y="5282211"/>
            <a:ext cx="425885" cy="663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193F7-7FCC-25BD-64F9-B5749EB2C3F4}"/>
              </a:ext>
            </a:extLst>
          </p:cNvPr>
          <p:cNvSpPr txBox="1"/>
          <p:nvPr/>
        </p:nvSpPr>
        <p:spPr>
          <a:xfrm>
            <a:off x="2912189" y="5410695"/>
            <a:ext cx="6194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4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4FF2-5EEB-4FA3-2AB9-B7D515B7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Information gain of the tree if we use the sex attribute to split the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F2D78-3DC1-6F2D-3FE9-E0FAFF3A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2" name="Picture 11" descr="sex node has been split to two branches">
            <a:extLst>
              <a:ext uri="{FF2B5EF4-FFF2-40B4-BE49-F238E27FC236}">
                <a16:creationId xmlns:a16="http://schemas.microsoft.com/office/drawing/2014/main" id="{1057A05C-DFDF-CEE0-248B-4504939B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49" y="2354891"/>
            <a:ext cx="3697219" cy="3720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5F3FD-24D1-B0BD-7EBE-BE87AE79CFCB}"/>
              </a:ext>
            </a:extLst>
          </p:cNvPr>
          <p:cNvSpPr txBox="1"/>
          <p:nvPr/>
        </p:nvSpPr>
        <p:spPr>
          <a:xfrm>
            <a:off x="1758863" y="2109684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47ED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Entropy before split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= 0.940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72553-FCDB-18FC-4B29-57ED9EA00BC7}"/>
              </a:ext>
            </a:extLst>
          </p:cNvPr>
          <p:cNvSpPr txBox="1"/>
          <p:nvPr/>
        </p:nvSpPr>
        <p:spPr>
          <a:xfrm>
            <a:off x="4246324" y="2683081"/>
            <a:ext cx="72024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Gain (sex)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(Entropy before split) - (Weighted Entropy after split)</a:t>
            </a:r>
            <a:endParaRPr lang="en-US" sz="2000" dirty="0"/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(Entropy before split) = 0.940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(Weighted Entropy after split) = 7/14*0.985 + 7/14*0.592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0.151</a:t>
            </a:r>
          </a:p>
        </p:txBody>
      </p:sp>
    </p:spTree>
    <p:extLst>
      <p:ext uri="{BB962C8B-B14F-4D97-AF65-F5344CB8AC3E}">
        <p14:creationId xmlns:p14="http://schemas.microsoft.com/office/powerpoint/2010/main" val="1752186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4FF2-5EEB-4FA3-2AB9-B7D515B7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Information gain of the tree if we use the Cholesterol attribute to split the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F2D78-3DC1-6F2D-3FE9-E0FAFF3A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5F3FD-24D1-B0BD-7EBE-BE87AE79CFCB}"/>
              </a:ext>
            </a:extLst>
          </p:cNvPr>
          <p:cNvSpPr txBox="1"/>
          <p:nvPr/>
        </p:nvSpPr>
        <p:spPr>
          <a:xfrm>
            <a:off x="1758863" y="2109684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47ED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Entropy before split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= 0.940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72553-FCDB-18FC-4B29-57ED9EA00BC7}"/>
              </a:ext>
            </a:extLst>
          </p:cNvPr>
          <p:cNvSpPr txBox="1"/>
          <p:nvPr/>
        </p:nvSpPr>
        <p:spPr>
          <a:xfrm>
            <a:off x="4246324" y="2683081"/>
            <a:ext cx="72024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Gain (sex)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(Entropy before split) - (Weighted Entropy after split)</a:t>
            </a:r>
            <a:endParaRPr lang="en-US" sz="2000" dirty="0"/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(Entropy before split) = 0.940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(Weighted Entropy after split) = 6/14*1 + 8/14*0.811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0.048</a:t>
            </a:r>
          </a:p>
        </p:txBody>
      </p:sp>
      <p:pic>
        <p:nvPicPr>
          <p:cNvPr id="3" name="Picture 2" descr="Cholesterol node has been split to two branches">
            <a:extLst>
              <a:ext uri="{FF2B5EF4-FFF2-40B4-BE49-F238E27FC236}">
                <a16:creationId xmlns:a16="http://schemas.microsoft.com/office/drawing/2014/main" id="{396468AA-06B3-D1C5-8D12-91EB0EB1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8" y="2795075"/>
            <a:ext cx="3911037" cy="34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0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4FF2-5EEB-4FA3-2AB9-B7D515B7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193" y="-326461"/>
            <a:ext cx="9601200" cy="1653371"/>
          </a:xfrm>
        </p:spPr>
        <p:txBody>
          <a:bodyPr/>
          <a:lstStyle/>
          <a:p>
            <a:r>
              <a:rPr lang="en-US" sz="4000" b="0">
                <a:latin typeface="Calibri light (Headings)"/>
              </a:rPr>
              <a:t> Which </a:t>
            </a:r>
            <a:r>
              <a:rPr lang="en-US" sz="4000" b="0" dirty="0">
                <a:latin typeface="Calibri light (Headings)"/>
              </a:rPr>
              <a:t>attribute is more suitable?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F2D78-3DC1-6F2D-3FE9-E0FAFF3A5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5F3FD-24D1-B0BD-7EBE-BE87AE79CFCB}"/>
              </a:ext>
            </a:extLst>
          </p:cNvPr>
          <p:cNvSpPr txBox="1"/>
          <p:nvPr/>
        </p:nvSpPr>
        <p:spPr>
          <a:xfrm>
            <a:off x="1712564" y="1646697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47ED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Entropy before split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= 0.940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72553-FCDB-18FC-4B29-57ED9EA00BC7}"/>
              </a:ext>
            </a:extLst>
          </p:cNvPr>
          <p:cNvSpPr txBox="1"/>
          <p:nvPr/>
        </p:nvSpPr>
        <p:spPr>
          <a:xfrm>
            <a:off x="1632190" y="5364127"/>
            <a:ext cx="7202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Gain (Cholesterol) = 0.048</a:t>
            </a:r>
          </a:p>
        </p:txBody>
      </p:sp>
      <p:pic>
        <p:nvPicPr>
          <p:cNvPr id="3" name="Picture 2" descr="Cholesterol node has been split to two branches">
            <a:extLst>
              <a:ext uri="{FF2B5EF4-FFF2-40B4-BE49-F238E27FC236}">
                <a16:creationId xmlns:a16="http://schemas.microsoft.com/office/drawing/2014/main" id="{396468AA-06B3-D1C5-8D12-91EB0EB1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8" y="2018938"/>
            <a:ext cx="3911037" cy="3480464"/>
          </a:xfrm>
          <a:prstGeom prst="rect">
            <a:avLst/>
          </a:prstGeom>
        </p:spPr>
      </p:pic>
      <p:pic>
        <p:nvPicPr>
          <p:cNvPr id="6" name="Picture 5" descr="sex node has been split to two branches">
            <a:extLst>
              <a:ext uri="{FF2B5EF4-FFF2-40B4-BE49-F238E27FC236}">
                <a16:creationId xmlns:a16="http://schemas.microsoft.com/office/drawing/2014/main" id="{CD33982A-1F85-29AB-D89A-A808504D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254" y="1891904"/>
            <a:ext cx="3697219" cy="3720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97703-1D80-96E9-10B2-F46A737A57DE}"/>
              </a:ext>
            </a:extLst>
          </p:cNvPr>
          <p:cNvSpPr txBox="1"/>
          <p:nvPr/>
        </p:nvSpPr>
        <p:spPr>
          <a:xfrm>
            <a:off x="7249068" y="1646697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47ED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Entropy before split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= 0.940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9F1BA-D211-6DE7-0977-29F24CDC14FF}"/>
              </a:ext>
            </a:extLst>
          </p:cNvPr>
          <p:cNvSpPr txBox="1"/>
          <p:nvPr/>
        </p:nvSpPr>
        <p:spPr>
          <a:xfrm>
            <a:off x="6943225" y="5375413"/>
            <a:ext cx="7202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Gain (sex) = 0.151</a:t>
            </a:r>
          </a:p>
        </p:txBody>
      </p:sp>
    </p:spTree>
    <p:extLst>
      <p:ext uri="{BB962C8B-B14F-4D97-AF65-F5344CB8AC3E}">
        <p14:creationId xmlns:p14="http://schemas.microsoft.com/office/powerpoint/2010/main" val="1212040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910-B1E1-68C4-5342-4CC78069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392572"/>
            <a:ext cx="9604891" cy="3964244"/>
          </a:xfrm>
        </p:spPr>
        <p:txBody>
          <a:bodyPr>
            <a:normAutofit/>
          </a:bodyPr>
          <a:lstStyle/>
          <a:p>
            <a:pPr algn="ctr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Now, what is the next attribute after branching by the sex attribute? </a:t>
            </a:r>
          </a:p>
          <a:p>
            <a:pPr algn="l"/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should repeat the process for each branch and test each of </a:t>
            </a:r>
          </a:p>
          <a:p>
            <a:pPr algn="ctr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other attributes to continue to reach the purest leaves. 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B0BD9-3DC4-F478-0E3E-CB091460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FC86C-AB39-1B90-5457-32BF15BB8249}"/>
              </a:ext>
            </a:extLst>
          </p:cNvPr>
          <p:cNvSpPr txBox="1"/>
          <p:nvPr/>
        </p:nvSpPr>
        <p:spPr>
          <a:xfrm>
            <a:off x="2617941" y="5276682"/>
            <a:ext cx="7462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way you build a </a:t>
            </a:r>
            <a:r>
              <a:rPr lang="en-US" sz="3200" b="0" i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tree!! </a:t>
            </a:r>
            <a:endParaRPr lang="en-US" sz="3200" b="0" i="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C6F1E5-E98F-FA95-E592-A295DE2F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45" y="-1652588"/>
            <a:ext cx="9601200" cy="1652588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075044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Mina Farmanbar</a:t>
            </a:r>
          </a:p>
          <a:p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6120702F-83AF-A174-F6CA-0B94DA81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439" y="846644"/>
            <a:ext cx="8271013" cy="5134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88663C-8A53-C631-2EBC-4E2CE0C0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1951" y="989556"/>
            <a:ext cx="6475956" cy="3256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5DC74-49A7-615E-8266-4C27D64D2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7781" y="979118"/>
            <a:ext cx="1112729" cy="32567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4074F4-68EA-45C8-8074-3BAAEBE9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34" y="-1371600"/>
            <a:ext cx="9693275" cy="13716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7316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F5AC9-7201-509B-953E-41AB703A0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EB09E4-CA09-56EE-A0F5-54BDBB3B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357" y="1442093"/>
            <a:ext cx="4663440" cy="333283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12" descr="Decision tree classifier workflow">
            <a:extLst>
              <a:ext uri="{FF2B5EF4-FFF2-40B4-BE49-F238E27FC236}">
                <a16:creationId xmlns:a16="http://schemas.microsoft.com/office/drawing/2014/main" id="{D910E5D1-03B5-7B9B-711A-9CCC9438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71" y="1037106"/>
            <a:ext cx="9854058" cy="389245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17AACE0-AFEC-A6B3-2AC2-C00F9831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01" y="-1652588"/>
            <a:ext cx="9601200" cy="1652588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543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66" y="0"/>
            <a:ext cx="9692640" cy="1371600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Classification using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13" descr="Decision trees split the training set into nodes">
            <a:extLst>
              <a:ext uri="{FF2B5EF4-FFF2-40B4-BE49-F238E27FC236}">
                <a16:creationId xmlns:a16="http://schemas.microsoft.com/office/drawing/2014/main" id="{F20FA440-BEA6-68F4-B3A0-927216F1E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00" y="1539886"/>
            <a:ext cx="716380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0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91" y="-13716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Classification using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41AC2-36D1-106B-A431-628F12DEBFC8}"/>
              </a:ext>
            </a:extLst>
          </p:cNvPr>
          <p:cNvSpPr txBox="1"/>
          <p:nvPr/>
        </p:nvSpPr>
        <p:spPr>
          <a:xfrm>
            <a:off x="888555" y="1096776"/>
            <a:ext cx="510748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ecision trees are about testing an attribute and branching the cases based on the result of the test.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internal node corresponds to a test, and each branch corresponds to a result of the test, and each leaf node assigns a patient to a class.</a:t>
            </a:r>
          </a:p>
        </p:txBody>
      </p:sp>
      <p:pic>
        <p:nvPicPr>
          <p:cNvPr id="31" name="Picture 30" descr="Decision trees split the training set into nodes">
            <a:extLst>
              <a:ext uri="{FF2B5EF4-FFF2-40B4-BE49-F238E27FC236}">
                <a16:creationId xmlns:a16="http://schemas.microsoft.com/office/drawing/2014/main" id="{B0F1D6AF-4587-F76C-16A6-B30766CCE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11" y="1383499"/>
            <a:ext cx="5349572" cy="35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5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How can we build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241636" cy="440186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decision tree can be constructed by considering the attributes one by one. </a:t>
            </a:r>
          </a:p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Choose an attribute from dataset. </a:t>
            </a:r>
          </a:p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Calculate the significance of the attribute in the splitting of the data. </a:t>
            </a:r>
          </a:p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Split the data based on the value of the best attribute</a:t>
            </a:r>
          </a:p>
          <a:p>
            <a:pPr algn="l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Go to Step 1. (go to each branch and repeat it for the rest of the attributes)</a:t>
            </a:r>
          </a:p>
        </p:txBody>
      </p:sp>
    </p:spTree>
    <p:extLst>
      <p:ext uri="{BB962C8B-B14F-4D97-AF65-F5344CB8AC3E}">
        <p14:creationId xmlns:p14="http://schemas.microsoft.com/office/powerpoint/2010/main" val="260510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alculate Entropy after splitting the age node">
            <a:extLst>
              <a:ext uri="{FF2B5EF4-FFF2-40B4-BE49-F238E27FC236}">
                <a16:creationId xmlns:a16="http://schemas.microsoft.com/office/drawing/2014/main" id="{A771C0C2-3D4D-66D1-CD36-D61C031DB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5" y="1420026"/>
            <a:ext cx="10183656" cy="41968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01E973-55F1-E9AD-1AF7-B777FB1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65" y="-1652588"/>
            <a:ext cx="9601200" cy="1652588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490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D5CB-E291-E9BB-A5AC-4856D430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Which attribute is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65B1-DAE9-87A8-1FDB-B621EEE1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DB775-E190-F37B-3D94-8AC4C63748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642CD-1B43-C1AD-A58B-79B0FEEC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 descr="Cholesterol node has been split to two branches">
            <a:extLst>
              <a:ext uri="{FF2B5EF4-FFF2-40B4-BE49-F238E27FC236}">
                <a16:creationId xmlns:a16="http://schemas.microsoft.com/office/drawing/2014/main" id="{9E320712-4544-27C2-86AD-8ADA2E65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868" y="1996197"/>
            <a:ext cx="3888063" cy="38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775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3.xml><?xml version="1.0" encoding="utf-8"?>
<ds:datastoreItem xmlns:ds="http://schemas.openxmlformats.org/officeDocument/2006/customXml" ds:itemID="{B2EA8A04-03E0-47EE-9DAC-31DB696CB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37319</TotalTime>
  <Words>907</Words>
  <Application>Microsoft Macintosh PowerPoint</Application>
  <PresentationFormat>Widescreen</PresentationFormat>
  <Paragraphs>143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Calibri light (Headings)</vt:lpstr>
      <vt:lpstr>Cambria Math</vt:lpstr>
      <vt:lpstr>Helvetica Light Oblique</vt:lpstr>
      <vt:lpstr>OpenSans</vt:lpstr>
      <vt:lpstr>Söhne</vt:lpstr>
      <vt:lpstr>Tenorite</vt:lpstr>
      <vt:lpstr>Custom</vt:lpstr>
      <vt:lpstr>Machine Learning for Engineers:  Decision Trees (DT)</vt:lpstr>
      <vt:lpstr>Decision Tree</vt:lpstr>
      <vt:lpstr>Decision Tree</vt:lpstr>
      <vt:lpstr>Decision Tree</vt:lpstr>
      <vt:lpstr>Classification using Decision Tree</vt:lpstr>
      <vt:lpstr>Classification using Decision Tree</vt:lpstr>
      <vt:lpstr>How can we build Decision Tree</vt:lpstr>
      <vt:lpstr>Decision Tree</vt:lpstr>
      <vt:lpstr>Which attribute is the best?</vt:lpstr>
      <vt:lpstr>Which attribute is the best?</vt:lpstr>
      <vt:lpstr>Decision Tree</vt:lpstr>
      <vt:lpstr>Decision Tree</vt:lpstr>
      <vt:lpstr>What attribute is the best?</vt:lpstr>
      <vt:lpstr>What attribute is the best?</vt:lpstr>
      <vt:lpstr>What is Entropy?</vt:lpstr>
      <vt:lpstr>What is Entropy?</vt:lpstr>
      <vt:lpstr>How to calculate Entropy?</vt:lpstr>
      <vt:lpstr>Calculate Entropy before splitting</vt:lpstr>
      <vt:lpstr>Calculate Entropy after splitting</vt:lpstr>
      <vt:lpstr>Decision Tree</vt:lpstr>
      <vt:lpstr>Calculate Entropy after splitting</vt:lpstr>
      <vt:lpstr>Decision Tree</vt:lpstr>
      <vt:lpstr>Calculate Entropy after splitting</vt:lpstr>
      <vt:lpstr>Information Gain</vt:lpstr>
      <vt:lpstr>Information gain of the tree if we use the sex attribute to split the data</vt:lpstr>
      <vt:lpstr>Information gain of the tree if we use the Cholesterol attribute to split the data</vt:lpstr>
      <vt:lpstr> Which attribute is more suitable? </vt:lpstr>
      <vt:lpstr>Decision Tree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3</cp:revision>
  <dcterms:created xsi:type="dcterms:W3CDTF">2024-04-23T12:05:35Z</dcterms:created>
  <dcterms:modified xsi:type="dcterms:W3CDTF">2024-08-31T11:32:28Z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