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32"/>
  </p:notesMasterIdLst>
  <p:handoutMasterIdLst>
    <p:handoutMasterId r:id="rId33"/>
  </p:handoutMasterIdLst>
  <p:sldIdLst>
    <p:sldId id="370" r:id="rId5"/>
    <p:sldId id="392" r:id="rId6"/>
    <p:sldId id="380" r:id="rId7"/>
    <p:sldId id="427" r:id="rId8"/>
    <p:sldId id="428" r:id="rId9"/>
    <p:sldId id="429" r:id="rId10"/>
    <p:sldId id="430" r:id="rId11"/>
    <p:sldId id="434" r:id="rId12"/>
    <p:sldId id="431" r:id="rId13"/>
    <p:sldId id="403" r:id="rId14"/>
    <p:sldId id="433" r:id="rId15"/>
    <p:sldId id="444" r:id="rId16"/>
    <p:sldId id="445" r:id="rId17"/>
    <p:sldId id="446" r:id="rId18"/>
    <p:sldId id="448" r:id="rId19"/>
    <p:sldId id="451" r:id="rId20"/>
    <p:sldId id="450" r:id="rId21"/>
    <p:sldId id="449" r:id="rId22"/>
    <p:sldId id="447" r:id="rId23"/>
    <p:sldId id="437" r:id="rId24"/>
    <p:sldId id="438" r:id="rId25"/>
    <p:sldId id="439" r:id="rId26"/>
    <p:sldId id="440" r:id="rId27"/>
    <p:sldId id="454" r:id="rId28"/>
    <p:sldId id="453" r:id="rId29"/>
    <p:sldId id="455" r:id="rId30"/>
    <p:sldId id="29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47EE7"/>
    <a:srgbClr val="D17839"/>
    <a:srgbClr val="ED10D2"/>
    <a:srgbClr val="D7C930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8" autoAdjust="0"/>
    <p:restoredTop sz="72734" autoAdjust="0"/>
  </p:normalViewPr>
  <p:slideViewPr>
    <p:cSldViewPr snapToGrid="0">
      <p:cViewPr varScale="1">
        <p:scale>
          <a:sx n="84" d="100"/>
          <a:sy n="84" d="100"/>
        </p:scale>
        <p:origin x="728" y="184"/>
      </p:cViewPr>
      <p:guideLst/>
    </p:cSldViewPr>
  </p:slideViewPr>
  <p:outlineViewPr>
    <p:cViewPr>
      <p:scale>
        <a:sx n="33" d="100"/>
        <a:sy n="33" d="100"/>
      </p:scale>
      <p:origin x="0" y="-4644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microsoft.com/office/2016/11/relationships/changesInfo" Target="changesInfos/changesInfo1.xml"/><Relationship Id="rId21" Type="http://schemas.openxmlformats.org/officeDocument/2006/relationships/slide" Target="slides/slide17.xml"/><Relationship Id="rId34" Type="http://schemas.openxmlformats.org/officeDocument/2006/relationships/commentAuthors" Target="comment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a Farmanbar" userId="2a1e0098-5dc4-4049-80c3-9d1d60d2f212" providerId="ADAL" clId="{8E2E1A17-CC07-4288-AC42-6D77DBD7CD8C}"/>
    <pc:docChg chg="undo redo custSel addSld delSld modSld sldOrd">
      <pc:chgData name="Mina Farmanbar" userId="2a1e0098-5dc4-4049-80c3-9d1d60d2f212" providerId="ADAL" clId="{8E2E1A17-CC07-4288-AC42-6D77DBD7CD8C}" dt="2024-06-28T00:13:35.239" v="1627" actId="6549"/>
      <pc:docMkLst>
        <pc:docMk/>
      </pc:docMkLst>
      <pc:sldChg chg="del">
        <pc:chgData name="Mina Farmanbar" userId="2a1e0098-5dc4-4049-80c3-9d1d60d2f212" providerId="ADAL" clId="{8E2E1A17-CC07-4288-AC42-6D77DBD7CD8C}" dt="2024-06-27T05:00:01.486" v="242" actId="47"/>
        <pc:sldMkLst>
          <pc:docMk/>
          <pc:sldMk cId="2903726376" sldId="352"/>
        </pc:sldMkLst>
      </pc:sldChg>
      <pc:sldChg chg="modSp mod modNotesTx">
        <pc:chgData name="Mina Farmanbar" userId="2a1e0098-5dc4-4049-80c3-9d1d60d2f212" providerId="ADAL" clId="{8E2E1A17-CC07-4288-AC42-6D77DBD7CD8C}" dt="2024-06-27T04:33:40.225" v="12" actId="20577"/>
        <pc:sldMkLst>
          <pc:docMk/>
          <pc:sldMk cId="3518625769" sldId="370"/>
        </pc:sldMkLst>
        <pc:spChg chg="mod">
          <ac:chgData name="Mina Farmanbar" userId="2a1e0098-5dc4-4049-80c3-9d1d60d2f212" providerId="ADAL" clId="{8E2E1A17-CC07-4288-AC42-6D77DBD7CD8C}" dt="2024-06-27T04:33:16.096" v="7" actId="20577"/>
          <ac:spMkLst>
            <pc:docMk/>
            <pc:sldMk cId="3518625769" sldId="370"/>
            <ac:spMk id="2" creationId="{94DB8287-6178-6F17-1E2E-A7D1BE0828BB}"/>
          </ac:spMkLst>
        </pc:spChg>
      </pc:sldChg>
      <pc:sldChg chg="addSp delSp modSp mod modNotesTx">
        <pc:chgData name="Mina Farmanbar" userId="2a1e0098-5dc4-4049-80c3-9d1d60d2f212" providerId="ADAL" clId="{8E2E1A17-CC07-4288-AC42-6D77DBD7CD8C}" dt="2024-06-27T04:39:45.922" v="33" actId="6549"/>
        <pc:sldMkLst>
          <pc:docMk/>
          <pc:sldMk cId="1552856461" sldId="380"/>
        </pc:sldMkLst>
        <pc:picChg chg="add del mod">
          <ac:chgData name="Mina Farmanbar" userId="2a1e0098-5dc4-4049-80c3-9d1d60d2f212" providerId="ADAL" clId="{8E2E1A17-CC07-4288-AC42-6D77DBD7CD8C}" dt="2024-06-27T04:39:18.190" v="25" actId="478"/>
          <ac:picMkLst>
            <pc:docMk/>
            <pc:sldMk cId="1552856461" sldId="380"/>
            <ac:picMk id="3" creationId="{6EA2A425-B010-3028-C389-A7294A55F2BE}"/>
          </ac:picMkLst>
        </pc:picChg>
        <pc:picChg chg="add mod">
          <ac:chgData name="Mina Farmanbar" userId="2a1e0098-5dc4-4049-80c3-9d1d60d2f212" providerId="ADAL" clId="{8E2E1A17-CC07-4288-AC42-6D77DBD7CD8C}" dt="2024-06-27T04:39:23.356" v="30" actId="1076"/>
          <ac:picMkLst>
            <pc:docMk/>
            <pc:sldMk cId="1552856461" sldId="380"/>
            <ac:picMk id="7" creationId="{6120702F-83AF-A174-F6CA-0B94DA81EA97}"/>
          </ac:picMkLst>
        </pc:picChg>
        <pc:picChg chg="del">
          <ac:chgData name="Mina Farmanbar" userId="2a1e0098-5dc4-4049-80c3-9d1d60d2f212" providerId="ADAL" clId="{8E2E1A17-CC07-4288-AC42-6D77DBD7CD8C}" dt="2024-06-27T04:35:23.879" v="21" actId="478"/>
          <ac:picMkLst>
            <pc:docMk/>
            <pc:sldMk cId="1552856461" sldId="380"/>
            <ac:picMk id="8" creationId="{5DCD0DE1-B460-592A-3820-492BF91405DC}"/>
          </ac:picMkLst>
        </pc:picChg>
      </pc:sldChg>
      <pc:sldChg chg="addSp delSp modSp mod modNotesTx">
        <pc:chgData name="Mina Farmanbar" userId="2a1e0098-5dc4-4049-80c3-9d1d60d2f212" providerId="ADAL" clId="{8E2E1A17-CC07-4288-AC42-6D77DBD7CD8C}" dt="2024-06-27T22:58:39.404" v="956" actId="255"/>
        <pc:sldMkLst>
          <pc:docMk/>
          <pc:sldMk cId="1994509248" sldId="381"/>
        </pc:sldMkLst>
        <pc:spChg chg="add del mod">
          <ac:chgData name="Mina Farmanbar" userId="2a1e0098-5dc4-4049-80c3-9d1d60d2f212" providerId="ADAL" clId="{8E2E1A17-CC07-4288-AC42-6D77DBD7CD8C}" dt="2024-06-27T04:50:22.327" v="74"/>
          <ac:spMkLst>
            <pc:docMk/>
            <pc:sldMk cId="1994509248" sldId="381"/>
            <ac:spMk id="3" creationId="{21FED035-8585-2CB8-6402-56455F7A76D0}"/>
          </ac:spMkLst>
        </pc:spChg>
        <pc:spChg chg="mod">
          <ac:chgData name="Mina Farmanbar" userId="2a1e0098-5dc4-4049-80c3-9d1d60d2f212" providerId="ADAL" clId="{8E2E1A17-CC07-4288-AC42-6D77DBD7CD8C}" dt="2024-06-27T22:58:39.404" v="956" actId="255"/>
          <ac:spMkLst>
            <pc:docMk/>
            <pc:sldMk cId="1994509248" sldId="381"/>
            <ac:spMk id="6" creationId="{406A5BB2-D05B-64E8-E64B-70EA10C0E316}"/>
          </ac:spMkLst>
        </pc:spChg>
        <pc:spChg chg="add del mod">
          <ac:chgData name="Mina Farmanbar" userId="2a1e0098-5dc4-4049-80c3-9d1d60d2f212" providerId="ADAL" clId="{8E2E1A17-CC07-4288-AC42-6D77DBD7CD8C}" dt="2024-06-27T22:56:16.509" v="927" actId="478"/>
          <ac:spMkLst>
            <pc:docMk/>
            <pc:sldMk cId="1994509248" sldId="381"/>
            <ac:spMk id="12" creationId="{88205E33-E687-D573-7391-2DEBE7C5ED9F}"/>
          </ac:spMkLst>
        </pc:spChg>
        <pc:picChg chg="add del mod">
          <ac:chgData name="Mina Farmanbar" userId="2a1e0098-5dc4-4049-80c3-9d1d60d2f212" providerId="ADAL" clId="{8E2E1A17-CC07-4288-AC42-6D77DBD7CD8C}" dt="2024-06-27T04:50:32.327" v="80" actId="478"/>
          <ac:picMkLst>
            <pc:docMk/>
            <pc:sldMk cId="1994509248" sldId="381"/>
            <ac:picMk id="7" creationId="{75433013-AD67-43A0-9ED4-345692186127}"/>
          </ac:picMkLst>
        </pc:picChg>
        <pc:picChg chg="add del mod">
          <ac:chgData name="Mina Farmanbar" userId="2a1e0098-5dc4-4049-80c3-9d1d60d2f212" providerId="ADAL" clId="{8E2E1A17-CC07-4288-AC42-6D77DBD7CD8C}" dt="2024-06-27T22:56:08.999" v="924" actId="478"/>
          <ac:picMkLst>
            <pc:docMk/>
            <pc:sldMk cId="1994509248" sldId="381"/>
            <ac:picMk id="9" creationId="{8E770EF3-F6DB-9303-8E17-06609C6FE8E1}"/>
          </ac:picMkLst>
        </pc:picChg>
        <pc:picChg chg="del">
          <ac:chgData name="Mina Farmanbar" userId="2a1e0098-5dc4-4049-80c3-9d1d60d2f212" providerId="ADAL" clId="{8E2E1A17-CC07-4288-AC42-6D77DBD7CD8C}" dt="2024-06-27T04:45:28.771" v="70" actId="478"/>
          <ac:picMkLst>
            <pc:docMk/>
            <pc:sldMk cId="1994509248" sldId="381"/>
            <ac:picMk id="10" creationId="{5A06057D-40A3-B56E-E843-A13C77A0FC75}"/>
          </ac:picMkLst>
        </pc:picChg>
        <pc:picChg chg="add mod">
          <ac:chgData name="Mina Farmanbar" userId="2a1e0098-5dc4-4049-80c3-9d1d60d2f212" providerId="ADAL" clId="{8E2E1A17-CC07-4288-AC42-6D77DBD7CD8C}" dt="2024-06-27T22:56:12.747" v="926" actId="1076"/>
          <ac:picMkLst>
            <pc:docMk/>
            <pc:sldMk cId="1994509248" sldId="381"/>
            <ac:picMk id="14" creationId="{F20FA440-BEA6-68F4-B3A0-927216F1E48E}"/>
          </ac:picMkLst>
        </pc:picChg>
      </pc:sldChg>
      <pc:sldChg chg="del">
        <pc:chgData name="Mina Farmanbar" userId="2a1e0098-5dc4-4049-80c3-9d1d60d2f212" providerId="ADAL" clId="{8E2E1A17-CC07-4288-AC42-6D77DBD7CD8C}" dt="2024-06-27T04:59:55.743" v="230" actId="47"/>
        <pc:sldMkLst>
          <pc:docMk/>
          <pc:sldMk cId="2992005053" sldId="386"/>
        </pc:sldMkLst>
      </pc:sldChg>
      <pc:sldChg chg="del">
        <pc:chgData name="Mina Farmanbar" userId="2a1e0098-5dc4-4049-80c3-9d1d60d2f212" providerId="ADAL" clId="{8E2E1A17-CC07-4288-AC42-6D77DBD7CD8C}" dt="2024-06-27T04:59:56.655" v="232" actId="47"/>
        <pc:sldMkLst>
          <pc:docMk/>
          <pc:sldMk cId="3943987486" sldId="387"/>
        </pc:sldMkLst>
      </pc:sldChg>
      <pc:sldChg chg="del">
        <pc:chgData name="Mina Farmanbar" userId="2a1e0098-5dc4-4049-80c3-9d1d60d2f212" providerId="ADAL" clId="{8E2E1A17-CC07-4288-AC42-6D77DBD7CD8C}" dt="2024-06-27T05:00:00.190" v="239" actId="47"/>
        <pc:sldMkLst>
          <pc:docMk/>
          <pc:sldMk cId="1002586771" sldId="388"/>
        </pc:sldMkLst>
      </pc:sldChg>
      <pc:sldChg chg="del">
        <pc:chgData name="Mina Farmanbar" userId="2a1e0098-5dc4-4049-80c3-9d1d60d2f212" providerId="ADAL" clId="{8E2E1A17-CC07-4288-AC42-6D77DBD7CD8C}" dt="2024-06-27T05:00:00.606" v="240" actId="47"/>
        <pc:sldMkLst>
          <pc:docMk/>
          <pc:sldMk cId="1428217582" sldId="389"/>
        </pc:sldMkLst>
      </pc:sldChg>
      <pc:sldChg chg="addSp delSp modSp mod modNotesTx">
        <pc:chgData name="Mina Farmanbar" userId="2a1e0098-5dc4-4049-80c3-9d1d60d2f212" providerId="ADAL" clId="{8E2E1A17-CC07-4288-AC42-6D77DBD7CD8C}" dt="2024-06-27T22:58:52.296" v="958" actId="108"/>
        <pc:sldMkLst>
          <pc:docMk/>
          <pc:sldMk cId="2605103196" sldId="392"/>
        </pc:sldMkLst>
        <pc:spChg chg="del">
          <ac:chgData name="Mina Farmanbar" userId="2a1e0098-5dc4-4049-80c3-9d1d60d2f212" providerId="ADAL" clId="{8E2E1A17-CC07-4288-AC42-6D77DBD7CD8C}" dt="2024-06-27T05:01:32.379" v="265" actId="478"/>
          <ac:spMkLst>
            <pc:docMk/>
            <pc:sldMk cId="2605103196" sldId="392"/>
            <ac:spMk id="2" creationId="{9C0C2258-E81C-E03B-4C92-D1263CB3ACE6}"/>
          </ac:spMkLst>
        </pc:spChg>
        <pc:spChg chg="mod">
          <ac:chgData name="Mina Farmanbar" userId="2a1e0098-5dc4-4049-80c3-9d1d60d2f212" providerId="ADAL" clId="{8E2E1A17-CC07-4288-AC42-6D77DBD7CD8C}" dt="2024-06-27T22:58:52.296" v="958" actId="108"/>
          <ac:spMkLst>
            <pc:docMk/>
            <pc:sldMk cId="2605103196" sldId="392"/>
            <ac:spMk id="6" creationId="{406A5BB2-D05B-64E8-E64B-70EA10C0E316}"/>
          </ac:spMkLst>
        </pc:spChg>
        <pc:spChg chg="add mod">
          <ac:chgData name="Mina Farmanbar" userId="2a1e0098-5dc4-4049-80c3-9d1d60d2f212" providerId="ADAL" clId="{8E2E1A17-CC07-4288-AC42-6D77DBD7CD8C}" dt="2024-06-27T05:04:24.082" v="337" actId="20577"/>
          <ac:spMkLst>
            <pc:docMk/>
            <pc:sldMk cId="2605103196" sldId="392"/>
            <ac:spMk id="7" creationId="{C6D7D271-9102-4B04-EB6F-B1CECF3D9F59}"/>
          </ac:spMkLst>
        </pc:spChg>
        <pc:spChg chg="del">
          <ac:chgData name="Mina Farmanbar" userId="2a1e0098-5dc4-4049-80c3-9d1d60d2f212" providerId="ADAL" clId="{8E2E1A17-CC07-4288-AC42-6D77DBD7CD8C}" dt="2024-06-27T05:01:30.461" v="263" actId="478"/>
          <ac:spMkLst>
            <pc:docMk/>
            <pc:sldMk cId="2605103196" sldId="392"/>
            <ac:spMk id="8" creationId="{5834D3FF-8531-4C73-333B-836F4D84416B}"/>
          </ac:spMkLst>
        </pc:spChg>
        <pc:picChg chg="del">
          <ac:chgData name="Mina Farmanbar" userId="2a1e0098-5dc4-4049-80c3-9d1d60d2f212" providerId="ADAL" clId="{8E2E1A17-CC07-4288-AC42-6D77DBD7CD8C}" dt="2024-06-27T05:00:10.048" v="244" actId="478"/>
          <ac:picMkLst>
            <pc:docMk/>
            <pc:sldMk cId="2605103196" sldId="392"/>
            <ac:picMk id="10" creationId="{5A06057D-40A3-B56E-E843-A13C77A0FC75}"/>
          </ac:picMkLst>
        </pc:picChg>
        <pc:cxnChg chg="del mod">
          <ac:chgData name="Mina Farmanbar" userId="2a1e0098-5dc4-4049-80c3-9d1d60d2f212" providerId="ADAL" clId="{8E2E1A17-CC07-4288-AC42-6D77DBD7CD8C}" dt="2024-06-27T05:01:31.443" v="264" actId="478"/>
          <ac:cxnSpMkLst>
            <pc:docMk/>
            <pc:sldMk cId="2605103196" sldId="392"/>
            <ac:cxnSpMk id="4" creationId="{D98942B9-C1CD-AE74-E319-0421646DD231}"/>
          </ac:cxnSpMkLst>
        </pc:cxnChg>
      </pc:sldChg>
      <pc:sldChg chg="del">
        <pc:chgData name="Mina Farmanbar" userId="2a1e0098-5dc4-4049-80c3-9d1d60d2f212" providerId="ADAL" clId="{8E2E1A17-CC07-4288-AC42-6D77DBD7CD8C}" dt="2024-06-27T04:59:55.285" v="229" actId="47"/>
        <pc:sldMkLst>
          <pc:docMk/>
          <pc:sldMk cId="1658349680" sldId="393"/>
        </pc:sldMkLst>
      </pc:sldChg>
      <pc:sldChg chg="del">
        <pc:chgData name="Mina Farmanbar" userId="2a1e0098-5dc4-4049-80c3-9d1d60d2f212" providerId="ADAL" clId="{8E2E1A17-CC07-4288-AC42-6D77DBD7CD8C}" dt="2024-06-27T04:59:56.442" v="231" actId="47"/>
        <pc:sldMkLst>
          <pc:docMk/>
          <pc:sldMk cId="676104683" sldId="394"/>
        </pc:sldMkLst>
      </pc:sldChg>
      <pc:sldChg chg="del">
        <pc:chgData name="Mina Farmanbar" userId="2a1e0098-5dc4-4049-80c3-9d1d60d2f212" providerId="ADAL" clId="{8E2E1A17-CC07-4288-AC42-6D77DBD7CD8C}" dt="2024-06-27T05:00:00.968" v="241" actId="47"/>
        <pc:sldMkLst>
          <pc:docMk/>
          <pc:sldMk cId="4138076296" sldId="395"/>
        </pc:sldMkLst>
      </pc:sldChg>
      <pc:sldChg chg="del">
        <pc:chgData name="Mina Farmanbar" userId="2a1e0098-5dc4-4049-80c3-9d1d60d2f212" providerId="ADAL" clId="{8E2E1A17-CC07-4288-AC42-6D77DBD7CD8C}" dt="2024-06-27T04:59:58.132" v="234" actId="47"/>
        <pc:sldMkLst>
          <pc:docMk/>
          <pc:sldMk cId="2236246349" sldId="396"/>
        </pc:sldMkLst>
      </pc:sldChg>
      <pc:sldChg chg="del">
        <pc:chgData name="Mina Farmanbar" userId="2a1e0098-5dc4-4049-80c3-9d1d60d2f212" providerId="ADAL" clId="{8E2E1A17-CC07-4288-AC42-6D77DBD7CD8C}" dt="2024-06-27T04:59:58.464" v="235" actId="47"/>
        <pc:sldMkLst>
          <pc:docMk/>
          <pc:sldMk cId="580430882" sldId="397"/>
        </pc:sldMkLst>
      </pc:sldChg>
      <pc:sldChg chg="del">
        <pc:chgData name="Mina Farmanbar" userId="2a1e0098-5dc4-4049-80c3-9d1d60d2f212" providerId="ADAL" clId="{8E2E1A17-CC07-4288-AC42-6D77DBD7CD8C}" dt="2024-06-27T04:59:58.889" v="236" actId="47"/>
        <pc:sldMkLst>
          <pc:docMk/>
          <pc:sldMk cId="1146084108" sldId="398"/>
        </pc:sldMkLst>
      </pc:sldChg>
      <pc:sldChg chg="del">
        <pc:chgData name="Mina Farmanbar" userId="2a1e0098-5dc4-4049-80c3-9d1d60d2f212" providerId="ADAL" clId="{8E2E1A17-CC07-4288-AC42-6D77DBD7CD8C}" dt="2024-06-27T04:59:59.289" v="237" actId="47"/>
        <pc:sldMkLst>
          <pc:docMk/>
          <pc:sldMk cId="1432508895" sldId="399"/>
        </pc:sldMkLst>
      </pc:sldChg>
      <pc:sldChg chg="del">
        <pc:chgData name="Mina Farmanbar" userId="2a1e0098-5dc4-4049-80c3-9d1d60d2f212" providerId="ADAL" clId="{8E2E1A17-CC07-4288-AC42-6D77DBD7CD8C}" dt="2024-06-27T04:59:57.611" v="233" actId="47"/>
        <pc:sldMkLst>
          <pc:docMk/>
          <pc:sldMk cId="4245870853" sldId="400"/>
        </pc:sldMkLst>
      </pc:sldChg>
      <pc:sldChg chg="del">
        <pc:chgData name="Mina Farmanbar" userId="2a1e0098-5dc4-4049-80c3-9d1d60d2f212" providerId="ADAL" clId="{8E2E1A17-CC07-4288-AC42-6D77DBD7CD8C}" dt="2024-06-27T04:59:59.762" v="238" actId="47"/>
        <pc:sldMkLst>
          <pc:docMk/>
          <pc:sldMk cId="3796303692" sldId="401"/>
        </pc:sldMkLst>
      </pc:sldChg>
      <pc:sldChg chg="del">
        <pc:chgData name="Mina Farmanbar" userId="2a1e0098-5dc4-4049-80c3-9d1d60d2f212" providerId="ADAL" clId="{8E2E1A17-CC07-4288-AC42-6D77DBD7CD8C}" dt="2024-06-27T05:00:02.162" v="243" actId="47"/>
        <pc:sldMkLst>
          <pc:docMk/>
          <pc:sldMk cId="1299026095" sldId="402"/>
        </pc:sldMkLst>
      </pc:sldChg>
      <pc:sldChg chg="addSp modSp add mod modNotesTx">
        <pc:chgData name="Mina Farmanbar" userId="2a1e0098-5dc4-4049-80c3-9d1d60d2f212" providerId="ADAL" clId="{8E2E1A17-CC07-4288-AC42-6D77DBD7CD8C}" dt="2024-06-27T04:40:34.216" v="40" actId="14100"/>
        <pc:sldMkLst>
          <pc:docMk/>
          <pc:sldMk cId="473168389" sldId="403"/>
        </pc:sldMkLst>
        <pc:spChg chg="add mod">
          <ac:chgData name="Mina Farmanbar" userId="2a1e0098-5dc4-4049-80c3-9d1d60d2f212" providerId="ADAL" clId="{8E2E1A17-CC07-4288-AC42-6D77DBD7CD8C}" dt="2024-06-27T04:40:19.909" v="36" actId="208"/>
          <ac:spMkLst>
            <pc:docMk/>
            <pc:sldMk cId="473168389" sldId="403"/>
            <ac:spMk id="2" creationId="{1788663C-8A53-C631-2EBC-4E2CE0C016F2}"/>
          </ac:spMkLst>
        </pc:spChg>
        <pc:spChg chg="add mod">
          <ac:chgData name="Mina Farmanbar" userId="2a1e0098-5dc4-4049-80c3-9d1d60d2f212" providerId="ADAL" clId="{8E2E1A17-CC07-4288-AC42-6D77DBD7CD8C}" dt="2024-06-27T04:40:34.216" v="40" actId="14100"/>
          <ac:spMkLst>
            <pc:docMk/>
            <pc:sldMk cId="473168389" sldId="403"/>
            <ac:spMk id="3" creationId="{4E45DC74-49A7-615E-8266-4C27D64D24F8}"/>
          </ac:spMkLst>
        </pc:spChg>
      </pc:sldChg>
      <pc:sldChg chg="addSp delSp modSp new mod modNotesTx">
        <pc:chgData name="Mina Farmanbar" userId="2a1e0098-5dc4-4049-80c3-9d1d60d2f212" providerId="ADAL" clId="{8E2E1A17-CC07-4288-AC42-6D77DBD7CD8C}" dt="2024-06-27T22:45:53.230" v="923" actId="14100"/>
        <pc:sldMkLst>
          <pc:docMk/>
          <pc:sldMk cId="425432447" sldId="404"/>
        </pc:sldMkLst>
        <pc:spChg chg="del">
          <ac:chgData name="Mina Farmanbar" userId="2a1e0098-5dc4-4049-80c3-9d1d60d2f212" providerId="ADAL" clId="{8E2E1A17-CC07-4288-AC42-6D77DBD7CD8C}" dt="2024-06-27T04:42:52.900" v="45"/>
          <ac:spMkLst>
            <pc:docMk/>
            <pc:sldMk cId="425432447" sldId="404"/>
            <ac:spMk id="3" creationId="{88C7186F-BFBF-8DA5-F632-0072235052BC}"/>
          </ac:spMkLst>
        </pc:spChg>
        <pc:spChg chg="add mod">
          <ac:chgData name="Mina Farmanbar" userId="2a1e0098-5dc4-4049-80c3-9d1d60d2f212" providerId="ADAL" clId="{8E2E1A17-CC07-4288-AC42-6D77DBD7CD8C}" dt="2024-06-27T22:45:48.176" v="921" actId="478"/>
          <ac:spMkLst>
            <pc:docMk/>
            <pc:sldMk cId="425432447" sldId="404"/>
            <ac:spMk id="11" creationId="{2AEB09E4-CA09-56EE-A0F5-54BDBB3BCCFB}"/>
          </ac:spMkLst>
        </pc:spChg>
        <pc:picChg chg="add del">
          <ac:chgData name="Mina Farmanbar" userId="2a1e0098-5dc4-4049-80c3-9d1d60d2f212" providerId="ADAL" clId="{8E2E1A17-CC07-4288-AC42-6D77DBD7CD8C}" dt="2024-06-27T04:41:53.131" v="43" actId="478"/>
          <ac:picMkLst>
            <pc:docMk/>
            <pc:sldMk cId="425432447" sldId="404"/>
            <ac:picMk id="7" creationId="{83E8CC03-6F36-CE7C-65C2-8D545BE93FED}"/>
          </ac:picMkLst>
        </pc:picChg>
        <pc:picChg chg="add del mod">
          <ac:chgData name="Mina Farmanbar" userId="2a1e0098-5dc4-4049-80c3-9d1d60d2f212" providerId="ADAL" clId="{8E2E1A17-CC07-4288-AC42-6D77DBD7CD8C}" dt="2024-06-27T22:45:48.176" v="921" actId="478"/>
          <ac:picMkLst>
            <pc:docMk/>
            <pc:sldMk cId="425432447" sldId="404"/>
            <ac:picMk id="9" creationId="{C1B3BEEC-AA36-C303-5C82-36AC9CC87B92}"/>
          </ac:picMkLst>
        </pc:picChg>
        <pc:picChg chg="add mod">
          <ac:chgData name="Mina Farmanbar" userId="2a1e0098-5dc4-4049-80c3-9d1d60d2f212" providerId="ADAL" clId="{8E2E1A17-CC07-4288-AC42-6D77DBD7CD8C}" dt="2024-06-27T22:45:53.230" v="923" actId="14100"/>
          <ac:picMkLst>
            <pc:docMk/>
            <pc:sldMk cId="425432447" sldId="404"/>
            <ac:picMk id="13" creationId="{D910E5D1-03B5-7B9B-711A-9CCC9438404D}"/>
          </ac:picMkLst>
        </pc:picChg>
      </pc:sldChg>
      <pc:sldChg chg="addSp delSp modSp add mod modNotesTx">
        <pc:chgData name="Mina Farmanbar" userId="2a1e0098-5dc4-4049-80c3-9d1d60d2f212" providerId="ADAL" clId="{8E2E1A17-CC07-4288-AC42-6D77DBD7CD8C}" dt="2024-06-27T22:58:48.278" v="957" actId="108"/>
        <pc:sldMkLst>
          <pc:docMk/>
          <pc:sldMk cId="3529650720" sldId="405"/>
        </pc:sldMkLst>
        <pc:spChg chg="add mod">
          <ac:chgData name="Mina Farmanbar" userId="2a1e0098-5dc4-4049-80c3-9d1d60d2f212" providerId="ADAL" clId="{8E2E1A17-CC07-4288-AC42-6D77DBD7CD8C}" dt="2024-06-27T22:58:12.703" v="952" actId="403"/>
          <ac:spMkLst>
            <pc:docMk/>
            <pc:sldMk cId="3529650720" sldId="405"/>
            <ac:spMk id="3" creationId="{83241AC2-36D1-106B-A431-628F12DEBFC8}"/>
          </ac:spMkLst>
        </pc:spChg>
        <pc:spChg chg="mod">
          <ac:chgData name="Mina Farmanbar" userId="2a1e0098-5dc4-4049-80c3-9d1d60d2f212" providerId="ADAL" clId="{8E2E1A17-CC07-4288-AC42-6D77DBD7CD8C}" dt="2024-06-27T22:58:48.278" v="957" actId="108"/>
          <ac:spMkLst>
            <pc:docMk/>
            <pc:sldMk cId="3529650720" sldId="405"/>
            <ac:spMk id="6" creationId="{406A5BB2-D05B-64E8-E64B-70EA10C0E316}"/>
          </ac:spMkLst>
        </pc:spChg>
        <pc:spChg chg="add del mod">
          <ac:chgData name="Mina Farmanbar" userId="2a1e0098-5dc4-4049-80c3-9d1d60d2f212" providerId="ADAL" clId="{8E2E1A17-CC07-4288-AC42-6D77DBD7CD8C}" dt="2024-06-27T22:57:41.941" v="942" actId="478"/>
          <ac:spMkLst>
            <pc:docMk/>
            <pc:sldMk cId="3529650720" sldId="405"/>
            <ac:spMk id="8" creationId="{143FAFEA-7A95-CBE2-7EB0-91805F26D8F0}"/>
          </ac:spMkLst>
        </pc:spChg>
        <pc:spChg chg="add del mod">
          <ac:chgData name="Mina Farmanbar" userId="2a1e0098-5dc4-4049-80c3-9d1d60d2f212" providerId="ADAL" clId="{8E2E1A17-CC07-4288-AC42-6D77DBD7CD8C}" dt="2024-06-27T22:57:39.276" v="939" actId="478"/>
          <ac:spMkLst>
            <pc:docMk/>
            <pc:sldMk cId="3529650720" sldId="405"/>
            <ac:spMk id="10" creationId="{7039B5B4-427F-BAEF-434C-7CED8F09022D}"/>
          </ac:spMkLst>
        </pc:spChg>
        <pc:spChg chg="add del mod">
          <ac:chgData name="Mina Farmanbar" userId="2a1e0098-5dc4-4049-80c3-9d1d60d2f212" providerId="ADAL" clId="{8E2E1A17-CC07-4288-AC42-6D77DBD7CD8C}" dt="2024-06-27T22:57:43.627" v="945" actId="478"/>
          <ac:spMkLst>
            <pc:docMk/>
            <pc:sldMk cId="3529650720" sldId="405"/>
            <ac:spMk id="16" creationId="{62F988CC-D12E-9FE6-D99C-83D260DBD94B}"/>
          </ac:spMkLst>
        </pc:spChg>
        <pc:spChg chg="add del mod">
          <ac:chgData name="Mina Farmanbar" userId="2a1e0098-5dc4-4049-80c3-9d1d60d2f212" providerId="ADAL" clId="{8E2E1A17-CC07-4288-AC42-6D77DBD7CD8C}" dt="2024-06-27T22:57:00.190" v="937" actId="478"/>
          <ac:spMkLst>
            <pc:docMk/>
            <pc:sldMk cId="3529650720" sldId="405"/>
            <ac:spMk id="25" creationId="{F583A5E2-ECD1-8082-0F97-24752F4AF018}"/>
          </ac:spMkLst>
        </pc:spChg>
        <pc:spChg chg="add del mod">
          <ac:chgData name="Mina Farmanbar" userId="2a1e0098-5dc4-4049-80c3-9d1d60d2f212" providerId="ADAL" clId="{8E2E1A17-CC07-4288-AC42-6D77DBD7CD8C}" dt="2024-06-27T22:58:01.509" v="950" actId="478"/>
          <ac:spMkLst>
            <pc:docMk/>
            <pc:sldMk cId="3529650720" sldId="405"/>
            <ac:spMk id="29" creationId="{93530D4F-7CE3-AAD8-FE91-4A10E02CC481}"/>
          </ac:spMkLst>
        </pc:spChg>
        <pc:picChg chg="add del mod">
          <ac:chgData name="Mina Farmanbar" userId="2a1e0098-5dc4-4049-80c3-9d1d60d2f212" providerId="ADAL" clId="{8E2E1A17-CC07-4288-AC42-6D77DBD7CD8C}" dt="2024-06-27T22:57:38.534" v="938" actId="478"/>
          <ac:picMkLst>
            <pc:docMk/>
            <pc:sldMk cId="3529650720" sldId="405"/>
            <ac:picMk id="9" creationId="{8E770EF3-F6DB-9303-8E17-06609C6FE8E1}"/>
          </ac:picMkLst>
        </pc:picChg>
        <pc:picChg chg="add del mod">
          <ac:chgData name="Mina Farmanbar" userId="2a1e0098-5dc4-4049-80c3-9d1d60d2f212" providerId="ADAL" clId="{8E2E1A17-CC07-4288-AC42-6D77DBD7CD8C}" dt="2024-06-27T22:56:59.782" v="936" actId="22"/>
          <ac:picMkLst>
            <pc:docMk/>
            <pc:sldMk cId="3529650720" sldId="405"/>
            <ac:picMk id="27" creationId="{174099D5-CDB8-C63D-073A-F33239CD9D9A}"/>
          </ac:picMkLst>
        </pc:picChg>
        <pc:picChg chg="add mod">
          <ac:chgData name="Mina Farmanbar" userId="2a1e0098-5dc4-4049-80c3-9d1d60d2f212" providerId="ADAL" clId="{8E2E1A17-CC07-4288-AC42-6D77DBD7CD8C}" dt="2024-06-27T22:57:50.386" v="949" actId="14100"/>
          <ac:picMkLst>
            <pc:docMk/>
            <pc:sldMk cId="3529650720" sldId="405"/>
            <ac:picMk id="31" creationId="{B0F1D6AF-4587-F76C-16A6-B30766CCE93D}"/>
          </ac:picMkLst>
        </pc:picChg>
        <pc:cxnChg chg="add del mod">
          <ac:chgData name="Mina Farmanbar" userId="2a1e0098-5dc4-4049-80c3-9d1d60d2f212" providerId="ADAL" clId="{8E2E1A17-CC07-4288-AC42-6D77DBD7CD8C}" dt="2024-06-27T22:57:40.836" v="941" actId="478"/>
          <ac:cxnSpMkLst>
            <pc:docMk/>
            <pc:sldMk cId="3529650720" sldId="405"/>
            <ac:cxnSpMk id="7" creationId="{4AACF035-A8BE-21F2-B2BB-3D214904B832}"/>
          </ac:cxnSpMkLst>
        </pc:cxnChg>
        <pc:cxnChg chg="add del mod">
          <ac:chgData name="Mina Farmanbar" userId="2a1e0098-5dc4-4049-80c3-9d1d60d2f212" providerId="ADAL" clId="{8E2E1A17-CC07-4288-AC42-6D77DBD7CD8C}" dt="2024-06-27T22:57:40.038" v="940" actId="478"/>
          <ac:cxnSpMkLst>
            <pc:docMk/>
            <pc:sldMk cId="3529650720" sldId="405"/>
            <ac:cxnSpMk id="11" creationId="{5564C14D-B1B6-BA19-B17B-408ED155FF63}"/>
          </ac:cxnSpMkLst>
        </pc:cxnChg>
        <pc:cxnChg chg="add del mod">
          <ac:chgData name="Mina Farmanbar" userId="2a1e0098-5dc4-4049-80c3-9d1d60d2f212" providerId="ADAL" clId="{8E2E1A17-CC07-4288-AC42-6D77DBD7CD8C}" dt="2024-06-27T22:57:42.580" v="943" actId="478"/>
          <ac:cxnSpMkLst>
            <pc:docMk/>
            <pc:sldMk cId="3529650720" sldId="405"/>
            <ac:cxnSpMk id="17" creationId="{53A3F0BA-06A2-487F-A530-62E4FE021F95}"/>
          </ac:cxnSpMkLst>
        </pc:cxnChg>
      </pc:sldChg>
      <pc:sldChg chg="addSp delSp modSp add mod ord modNotesTx">
        <pc:chgData name="Mina Farmanbar" userId="2a1e0098-5dc4-4049-80c3-9d1d60d2f212" providerId="ADAL" clId="{8E2E1A17-CC07-4288-AC42-6D77DBD7CD8C}" dt="2024-06-27T23:02:35.706" v="976" actId="1076"/>
        <pc:sldMkLst>
          <pc:docMk/>
          <pc:sldMk cId="24905883" sldId="406"/>
        </pc:sldMkLst>
        <pc:spChg chg="add del mod">
          <ac:chgData name="Mina Farmanbar" userId="2a1e0098-5dc4-4049-80c3-9d1d60d2f212" providerId="ADAL" clId="{8E2E1A17-CC07-4288-AC42-6D77DBD7CD8C}" dt="2024-06-27T23:02:30.899" v="973" actId="478"/>
          <ac:spMkLst>
            <pc:docMk/>
            <pc:sldMk cId="24905883" sldId="406"/>
            <ac:spMk id="4" creationId="{877EBAD3-C2DC-2CCB-8183-FA5ED29E76D1}"/>
          </ac:spMkLst>
        </pc:spChg>
        <pc:spChg chg="del">
          <ac:chgData name="Mina Farmanbar" userId="2a1e0098-5dc4-4049-80c3-9d1d60d2f212" providerId="ADAL" clId="{8E2E1A17-CC07-4288-AC42-6D77DBD7CD8C}" dt="2024-06-27T23:02:29.733" v="972" actId="478"/>
          <ac:spMkLst>
            <pc:docMk/>
            <pc:sldMk cId="24905883" sldId="406"/>
            <ac:spMk id="6" creationId="{406A5BB2-D05B-64E8-E64B-70EA10C0E316}"/>
          </ac:spMkLst>
        </pc:spChg>
        <pc:picChg chg="add del mod">
          <ac:chgData name="Mina Farmanbar" userId="2a1e0098-5dc4-4049-80c3-9d1d60d2f212" providerId="ADAL" clId="{8E2E1A17-CC07-4288-AC42-6D77DBD7CD8C}" dt="2024-06-27T23:02:26.356" v="970" actId="478"/>
          <ac:picMkLst>
            <pc:docMk/>
            <pc:sldMk cId="24905883" sldId="406"/>
            <ac:picMk id="2" creationId="{CC082532-5281-0578-89D8-B43EC4758F68}"/>
          </ac:picMkLst>
        </pc:picChg>
        <pc:picChg chg="del mod ord">
          <ac:chgData name="Mina Farmanbar" userId="2a1e0098-5dc4-4049-80c3-9d1d60d2f212" providerId="ADAL" clId="{8E2E1A17-CC07-4288-AC42-6D77DBD7CD8C}" dt="2024-06-27T23:02:28.843" v="971" actId="478"/>
          <ac:picMkLst>
            <pc:docMk/>
            <pc:sldMk cId="24905883" sldId="406"/>
            <ac:picMk id="7" creationId="{6120702F-83AF-A174-F6CA-0B94DA81EA97}"/>
          </ac:picMkLst>
        </pc:picChg>
        <pc:picChg chg="add mod">
          <ac:chgData name="Mina Farmanbar" userId="2a1e0098-5dc4-4049-80c3-9d1d60d2f212" providerId="ADAL" clId="{8E2E1A17-CC07-4288-AC42-6D77DBD7CD8C}" dt="2024-06-27T23:02:35.706" v="976" actId="1076"/>
          <ac:picMkLst>
            <pc:docMk/>
            <pc:sldMk cId="24905883" sldId="406"/>
            <ac:picMk id="9" creationId="{A771C0C2-3D4D-66D1-CD36-D61C031DB51B}"/>
          </ac:picMkLst>
        </pc:picChg>
      </pc:sldChg>
      <pc:sldChg chg="addSp delSp modSp new mod modNotesTx">
        <pc:chgData name="Mina Farmanbar" userId="2a1e0098-5dc4-4049-80c3-9d1d60d2f212" providerId="ADAL" clId="{8E2E1A17-CC07-4288-AC42-6D77DBD7CD8C}" dt="2024-06-27T23:08:06.995" v="992" actId="1076"/>
        <pc:sldMkLst>
          <pc:docMk/>
          <pc:sldMk cId="2902977596" sldId="407"/>
        </pc:sldMkLst>
        <pc:spChg chg="mod">
          <ac:chgData name="Mina Farmanbar" userId="2a1e0098-5dc4-4049-80c3-9d1d60d2f212" providerId="ADAL" clId="{8E2E1A17-CC07-4288-AC42-6D77DBD7CD8C}" dt="2024-06-27T22:58:58.010" v="959" actId="108"/>
          <ac:spMkLst>
            <pc:docMk/>
            <pc:sldMk cId="2902977596" sldId="407"/>
            <ac:spMk id="2" creationId="{EFFDD5CB-E291-E9BB-A5AC-4856D4307B15}"/>
          </ac:spMkLst>
        </pc:spChg>
        <pc:picChg chg="add del mod">
          <ac:chgData name="Mina Farmanbar" userId="2a1e0098-5dc4-4049-80c3-9d1d60d2f212" providerId="ADAL" clId="{8E2E1A17-CC07-4288-AC42-6D77DBD7CD8C}" dt="2024-06-27T23:06:18.312" v="977" actId="478"/>
          <ac:picMkLst>
            <pc:docMk/>
            <pc:sldMk cId="2902977596" sldId="407"/>
            <ac:picMk id="7" creationId="{2CE6961F-0171-21DD-AB70-DB630703A136}"/>
          </ac:picMkLst>
        </pc:picChg>
        <pc:picChg chg="add del mod">
          <ac:chgData name="Mina Farmanbar" userId="2a1e0098-5dc4-4049-80c3-9d1d60d2f212" providerId="ADAL" clId="{8E2E1A17-CC07-4288-AC42-6D77DBD7CD8C}" dt="2024-06-27T23:06:38.234" v="983" actId="478"/>
          <ac:picMkLst>
            <pc:docMk/>
            <pc:sldMk cId="2902977596" sldId="407"/>
            <ac:picMk id="9" creationId="{C6EBC7E2-9EFA-28E9-E6ED-4EBFE794A0AC}"/>
          </ac:picMkLst>
        </pc:picChg>
        <pc:picChg chg="add mod">
          <ac:chgData name="Mina Farmanbar" userId="2a1e0098-5dc4-4049-80c3-9d1d60d2f212" providerId="ADAL" clId="{8E2E1A17-CC07-4288-AC42-6D77DBD7CD8C}" dt="2024-06-27T23:08:06.995" v="992" actId="1076"/>
          <ac:picMkLst>
            <pc:docMk/>
            <pc:sldMk cId="2902977596" sldId="407"/>
            <ac:picMk id="11" creationId="{9E320712-4544-27C2-86AD-8ADA2E65A71B}"/>
          </ac:picMkLst>
        </pc:picChg>
      </pc:sldChg>
      <pc:sldChg chg="addSp delSp modSp add mod modNotesTx">
        <pc:chgData name="Mina Farmanbar" userId="2a1e0098-5dc4-4049-80c3-9d1d60d2f212" providerId="ADAL" clId="{8E2E1A17-CC07-4288-AC42-6D77DBD7CD8C}" dt="2024-06-27T23:07:52.660" v="988" actId="1076"/>
        <pc:sldMkLst>
          <pc:docMk/>
          <pc:sldMk cId="1677184360" sldId="408"/>
        </pc:sldMkLst>
        <pc:spChg chg="mod">
          <ac:chgData name="Mina Farmanbar" userId="2a1e0098-5dc4-4049-80c3-9d1d60d2f212" providerId="ADAL" clId="{8E2E1A17-CC07-4288-AC42-6D77DBD7CD8C}" dt="2024-06-27T22:59:02.098" v="960" actId="108"/>
          <ac:spMkLst>
            <pc:docMk/>
            <pc:sldMk cId="1677184360" sldId="408"/>
            <ac:spMk id="2" creationId="{EFFDD5CB-E291-E9BB-A5AC-4856D4307B15}"/>
          </ac:spMkLst>
        </pc:spChg>
        <pc:picChg chg="del">
          <ac:chgData name="Mina Farmanbar" userId="2a1e0098-5dc4-4049-80c3-9d1d60d2f212" providerId="ADAL" clId="{8E2E1A17-CC07-4288-AC42-6D77DBD7CD8C}" dt="2024-06-27T05:12:56.626" v="405" actId="478"/>
          <ac:picMkLst>
            <pc:docMk/>
            <pc:sldMk cId="1677184360" sldId="408"/>
            <ac:picMk id="7" creationId="{2CE6961F-0171-21DD-AB70-DB630703A136}"/>
          </ac:picMkLst>
        </pc:picChg>
        <pc:picChg chg="add del mod">
          <ac:chgData name="Mina Farmanbar" userId="2a1e0098-5dc4-4049-80c3-9d1d60d2f212" providerId="ADAL" clId="{8E2E1A17-CC07-4288-AC42-6D77DBD7CD8C}" dt="2024-06-27T23:07:47.817" v="985" actId="478"/>
          <ac:picMkLst>
            <pc:docMk/>
            <pc:sldMk cId="1677184360" sldId="408"/>
            <ac:picMk id="8" creationId="{B9B948CD-0657-53B4-679B-635F1C605F64}"/>
          </ac:picMkLst>
        </pc:picChg>
        <pc:picChg chg="del">
          <ac:chgData name="Mina Farmanbar" userId="2a1e0098-5dc4-4049-80c3-9d1d60d2f212" providerId="ADAL" clId="{8E2E1A17-CC07-4288-AC42-6D77DBD7CD8C}" dt="2024-06-27T23:07:48.633" v="986" actId="478"/>
          <ac:picMkLst>
            <pc:docMk/>
            <pc:sldMk cId="1677184360" sldId="408"/>
            <ac:picMk id="9" creationId="{C6EBC7E2-9EFA-28E9-E6ED-4EBFE794A0AC}"/>
          </ac:picMkLst>
        </pc:picChg>
        <pc:picChg chg="add mod">
          <ac:chgData name="Mina Farmanbar" userId="2a1e0098-5dc4-4049-80c3-9d1d60d2f212" providerId="ADAL" clId="{8E2E1A17-CC07-4288-AC42-6D77DBD7CD8C}" dt="2024-06-27T23:07:52.660" v="988" actId="1076"/>
          <ac:picMkLst>
            <pc:docMk/>
            <pc:sldMk cId="1677184360" sldId="408"/>
            <ac:picMk id="11" creationId="{E83530DC-5481-D8A0-BB00-96C04941B1EE}"/>
          </ac:picMkLst>
        </pc:picChg>
      </pc:sldChg>
      <pc:sldChg chg="modSp new mod">
        <pc:chgData name="Mina Farmanbar" userId="2a1e0098-5dc4-4049-80c3-9d1d60d2f212" providerId="ADAL" clId="{8E2E1A17-CC07-4288-AC42-6D77DBD7CD8C}" dt="2024-06-27T05:45:58.909" v="438" actId="207"/>
        <pc:sldMkLst>
          <pc:docMk/>
          <pc:sldMk cId="3191937398" sldId="409"/>
        </pc:sldMkLst>
        <pc:spChg chg="mod">
          <ac:chgData name="Mina Farmanbar" userId="2a1e0098-5dc4-4049-80c3-9d1d60d2f212" providerId="ADAL" clId="{8E2E1A17-CC07-4288-AC42-6D77DBD7CD8C}" dt="2024-06-27T05:45:58.909" v="438" actId="207"/>
          <ac:spMkLst>
            <pc:docMk/>
            <pc:sldMk cId="3191937398" sldId="409"/>
            <ac:spMk id="3" creationId="{E1985D71-F0DE-1741-C9E2-5E4DFE412482}"/>
          </ac:spMkLst>
        </pc:spChg>
      </pc:sldChg>
      <pc:sldChg chg="addSp delSp modSp add mod modNotesTx">
        <pc:chgData name="Mina Farmanbar" userId="2a1e0098-5dc4-4049-80c3-9d1d60d2f212" providerId="ADAL" clId="{8E2E1A17-CC07-4288-AC42-6D77DBD7CD8C}" dt="2024-06-27T23:11:19.069" v="1053" actId="1076"/>
        <pc:sldMkLst>
          <pc:docMk/>
          <pc:sldMk cId="3726263711" sldId="410"/>
        </pc:sldMkLst>
        <pc:spChg chg="del mod">
          <ac:chgData name="Mina Farmanbar" userId="2a1e0098-5dc4-4049-80c3-9d1d60d2f212" providerId="ADAL" clId="{8E2E1A17-CC07-4288-AC42-6D77DBD7CD8C}" dt="2024-06-27T05:46:52.919" v="442" actId="22"/>
          <ac:spMkLst>
            <pc:docMk/>
            <pc:sldMk cId="3726263711" sldId="410"/>
            <ac:spMk id="3" creationId="{E1985D71-F0DE-1741-C9E2-5E4DFE412482}"/>
          </ac:spMkLst>
        </pc:spChg>
        <pc:spChg chg="del">
          <ac:chgData name="Mina Farmanbar" userId="2a1e0098-5dc4-4049-80c3-9d1d60d2f212" providerId="ADAL" clId="{8E2E1A17-CC07-4288-AC42-6D77DBD7CD8C}" dt="2024-06-27T05:46:50.894" v="441" actId="478"/>
          <ac:spMkLst>
            <pc:docMk/>
            <pc:sldMk cId="3726263711" sldId="410"/>
            <ac:spMk id="4" creationId="{0DF1AAC2-AF9E-8730-34D2-7B6DA1FB9204}"/>
          </ac:spMkLst>
        </pc:spChg>
        <pc:spChg chg="add mod">
          <ac:chgData name="Mina Farmanbar" userId="2a1e0098-5dc4-4049-80c3-9d1d60d2f212" providerId="ADAL" clId="{8E2E1A17-CC07-4288-AC42-6D77DBD7CD8C}" dt="2024-06-27T23:11:19.069" v="1053" actId="1076"/>
          <ac:spMkLst>
            <pc:docMk/>
            <pc:sldMk cId="3726263711" sldId="410"/>
            <ac:spMk id="10" creationId="{1541CF98-B2BD-C1A2-5D2F-B490710E1C2E}"/>
          </ac:spMkLst>
        </pc:spChg>
        <pc:spChg chg="add del mod">
          <ac:chgData name="Mina Farmanbar" userId="2a1e0098-5dc4-4049-80c3-9d1d60d2f212" providerId="ADAL" clId="{8E2E1A17-CC07-4288-AC42-6D77DBD7CD8C}" dt="2024-06-27T23:10:56.641" v="1046" actId="478"/>
          <ac:spMkLst>
            <pc:docMk/>
            <pc:sldMk cId="3726263711" sldId="410"/>
            <ac:spMk id="12" creationId="{35E0D14F-56FD-2686-9BD2-85DA77F7BD9F}"/>
          </ac:spMkLst>
        </pc:spChg>
        <pc:picChg chg="add del mod ord">
          <ac:chgData name="Mina Farmanbar" userId="2a1e0098-5dc4-4049-80c3-9d1d60d2f212" providerId="ADAL" clId="{8E2E1A17-CC07-4288-AC42-6D77DBD7CD8C}" dt="2024-06-27T23:10:52.772" v="1045" actId="478"/>
          <ac:picMkLst>
            <pc:docMk/>
            <pc:sldMk cId="3726263711" sldId="410"/>
            <ac:picMk id="7" creationId="{6DC87B97-731C-0E85-4283-0737ED5E4B52}"/>
          </ac:picMkLst>
        </pc:picChg>
        <pc:picChg chg="add mod">
          <ac:chgData name="Mina Farmanbar" userId="2a1e0098-5dc4-4049-80c3-9d1d60d2f212" providerId="ADAL" clId="{8E2E1A17-CC07-4288-AC42-6D77DBD7CD8C}" dt="2024-06-27T23:10:23.703" v="996" actId="1076"/>
          <ac:picMkLst>
            <pc:docMk/>
            <pc:sldMk cId="3726263711" sldId="410"/>
            <ac:picMk id="9" creationId="{27A62596-6692-0F46-46E9-E030D4F47F1B}"/>
          </ac:picMkLst>
        </pc:picChg>
      </pc:sldChg>
      <pc:sldChg chg="delSp modSp add mod ord">
        <pc:chgData name="Mina Farmanbar" userId="2a1e0098-5dc4-4049-80c3-9d1d60d2f212" providerId="ADAL" clId="{8E2E1A17-CC07-4288-AC42-6D77DBD7CD8C}" dt="2024-06-27T22:59:07.631" v="961" actId="108"/>
        <pc:sldMkLst>
          <pc:docMk/>
          <pc:sldMk cId="1629294509" sldId="411"/>
        </pc:sldMkLst>
        <pc:spChg chg="mod">
          <ac:chgData name="Mina Farmanbar" userId="2a1e0098-5dc4-4049-80c3-9d1d60d2f212" providerId="ADAL" clId="{8E2E1A17-CC07-4288-AC42-6D77DBD7CD8C}" dt="2024-06-27T22:59:07.631" v="961" actId="108"/>
          <ac:spMkLst>
            <pc:docMk/>
            <pc:sldMk cId="1629294509" sldId="411"/>
            <ac:spMk id="2" creationId="{80A3D6A8-79F4-8840-7E36-D46B5564047B}"/>
          </ac:spMkLst>
        </pc:spChg>
        <pc:spChg chg="mod">
          <ac:chgData name="Mina Farmanbar" userId="2a1e0098-5dc4-4049-80c3-9d1d60d2f212" providerId="ADAL" clId="{8E2E1A17-CC07-4288-AC42-6D77DBD7CD8C}" dt="2024-06-27T05:49:10.237" v="470" actId="14100"/>
          <ac:spMkLst>
            <pc:docMk/>
            <pc:sldMk cId="1629294509" sldId="411"/>
            <ac:spMk id="3" creationId="{E1985D71-F0DE-1741-C9E2-5E4DFE412482}"/>
          </ac:spMkLst>
        </pc:spChg>
        <pc:spChg chg="del">
          <ac:chgData name="Mina Farmanbar" userId="2a1e0098-5dc4-4049-80c3-9d1d60d2f212" providerId="ADAL" clId="{8E2E1A17-CC07-4288-AC42-6D77DBD7CD8C}" dt="2024-06-27T05:48:56.015" v="462" actId="478"/>
          <ac:spMkLst>
            <pc:docMk/>
            <pc:sldMk cId="1629294509" sldId="411"/>
            <ac:spMk id="4" creationId="{0DF1AAC2-AF9E-8730-34D2-7B6DA1FB9204}"/>
          </ac:spMkLst>
        </pc:spChg>
      </pc:sldChg>
      <pc:sldChg chg="modSp add mod">
        <pc:chgData name="Mina Farmanbar" userId="2a1e0098-5dc4-4049-80c3-9d1d60d2f212" providerId="ADAL" clId="{8E2E1A17-CC07-4288-AC42-6D77DBD7CD8C}" dt="2024-06-27T22:59:11.690" v="962" actId="108"/>
        <pc:sldMkLst>
          <pc:docMk/>
          <pc:sldMk cId="2714551353" sldId="412"/>
        </pc:sldMkLst>
        <pc:spChg chg="mod">
          <ac:chgData name="Mina Farmanbar" userId="2a1e0098-5dc4-4049-80c3-9d1d60d2f212" providerId="ADAL" clId="{8E2E1A17-CC07-4288-AC42-6D77DBD7CD8C}" dt="2024-06-27T22:59:11.690" v="962" actId="108"/>
          <ac:spMkLst>
            <pc:docMk/>
            <pc:sldMk cId="2714551353" sldId="412"/>
            <ac:spMk id="2" creationId="{80A3D6A8-79F4-8840-7E36-D46B5564047B}"/>
          </ac:spMkLst>
        </pc:spChg>
        <pc:spChg chg="mod">
          <ac:chgData name="Mina Farmanbar" userId="2a1e0098-5dc4-4049-80c3-9d1d60d2f212" providerId="ADAL" clId="{8E2E1A17-CC07-4288-AC42-6D77DBD7CD8C}" dt="2024-06-27T05:50:44.951" v="508" actId="207"/>
          <ac:spMkLst>
            <pc:docMk/>
            <pc:sldMk cId="2714551353" sldId="412"/>
            <ac:spMk id="3" creationId="{E1985D71-F0DE-1741-C9E2-5E4DFE412482}"/>
          </ac:spMkLst>
        </pc:spChg>
      </pc:sldChg>
      <pc:sldChg chg="addSp delSp modSp add mod modNotesTx">
        <pc:chgData name="Mina Farmanbar" userId="2a1e0098-5dc4-4049-80c3-9d1d60d2f212" providerId="ADAL" clId="{8E2E1A17-CC07-4288-AC42-6D77DBD7CD8C}" dt="2024-06-27T23:18:52.622" v="1058" actId="1076"/>
        <pc:sldMkLst>
          <pc:docMk/>
          <pc:sldMk cId="4273317400" sldId="413"/>
        </pc:sldMkLst>
        <pc:spChg chg="mod">
          <ac:chgData name="Mina Farmanbar" userId="2a1e0098-5dc4-4049-80c3-9d1d60d2f212" providerId="ADAL" clId="{8E2E1A17-CC07-4288-AC42-6D77DBD7CD8C}" dt="2024-06-27T22:59:16.331" v="963" actId="108"/>
          <ac:spMkLst>
            <pc:docMk/>
            <pc:sldMk cId="4273317400" sldId="413"/>
            <ac:spMk id="2" creationId="{80A3D6A8-79F4-8840-7E36-D46B5564047B}"/>
          </ac:spMkLst>
        </pc:spChg>
        <pc:spChg chg="del mod">
          <ac:chgData name="Mina Farmanbar" userId="2a1e0098-5dc4-4049-80c3-9d1d60d2f212" providerId="ADAL" clId="{8E2E1A17-CC07-4288-AC42-6D77DBD7CD8C}" dt="2024-06-27T05:51:53.464" v="533" actId="22"/>
          <ac:spMkLst>
            <pc:docMk/>
            <pc:sldMk cId="4273317400" sldId="413"/>
            <ac:spMk id="3" creationId="{E1985D71-F0DE-1741-C9E2-5E4DFE412482}"/>
          </ac:spMkLst>
        </pc:spChg>
        <pc:spChg chg="add mod">
          <ac:chgData name="Mina Farmanbar" userId="2a1e0098-5dc4-4049-80c3-9d1d60d2f212" providerId="ADAL" clId="{8E2E1A17-CC07-4288-AC42-6D77DBD7CD8C}" dt="2024-06-27T05:57:31.005" v="624" actId="404"/>
          <ac:spMkLst>
            <pc:docMk/>
            <pc:sldMk cId="4273317400" sldId="413"/>
            <ac:spMk id="7" creationId="{F135DD74-01E4-CDE3-87F9-850FAF17D4FD}"/>
          </ac:spMkLst>
        </pc:spChg>
        <pc:spChg chg="add mod">
          <ac:chgData name="Mina Farmanbar" userId="2a1e0098-5dc4-4049-80c3-9d1d60d2f212" providerId="ADAL" clId="{8E2E1A17-CC07-4288-AC42-6D77DBD7CD8C}" dt="2024-06-27T23:18:52.622" v="1058" actId="1076"/>
          <ac:spMkLst>
            <pc:docMk/>
            <pc:sldMk cId="4273317400" sldId="413"/>
            <ac:spMk id="9" creationId="{B4E86665-1854-C488-DDAD-EBAE035E616B}"/>
          </ac:spMkLst>
        </pc:spChg>
        <pc:spChg chg="add del mod">
          <ac:chgData name="Mina Farmanbar" userId="2a1e0098-5dc4-4049-80c3-9d1d60d2f212" providerId="ADAL" clId="{8E2E1A17-CC07-4288-AC42-6D77DBD7CD8C}" dt="2024-06-27T23:18:44.803" v="1057" actId="478"/>
          <ac:spMkLst>
            <pc:docMk/>
            <pc:sldMk cId="4273317400" sldId="413"/>
            <ac:spMk id="11" creationId="{4F4990A5-960A-1807-835D-6F63A113F14E}"/>
          </ac:spMkLst>
        </pc:spChg>
        <pc:picChg chg="add del mod ord">
          <ac:chgData name="Mina Farmanbar" userId="2a1e0098-5dc4-4049-80c3-9d1d60d2f212" providerId="ADAL" clId="{8E2E1A17-CC07-4288-AC42-6D77DBD7CD8C}" dt="2024-06-27T23:18:37.033" v="1054" actId="478"/>
          <ac:picMkLst>
            <pc:docMk/>
            <pc:sldMk cId="4273317400" sldId="413"/>
            <ac:picMk id="6" creationId="{C3F98290-1727-C23F-4F84-AF53F5B905CC}"/>
          </ac:picMkLst>
        </pc:picChg>
        <pc:picChg chg="add mod">
          <ac:chgData name="Mina Farmanbar" userId="2a1e0098-5dc4-4049-80c3-9d1d60d2f212" providerId="ADAL" clId="{8E2E1A17-CC07-4288-AC42-6D77DBD7CD8C}" dt="2024-06-27T23:18:42.698" v="1056" actId="1076"/>
          <ac:picMkLst>
            <pc:docMk/>
            <pc:sldMk cId="4273317400" sldId="413"/>
            <ac:picMk id="13" creationId="{DF560CC1-92BF-110A-72C9-6989AFD5E736}"/>
          </ac:picMkLst>
        </pc:picChg>
      </pc:sldChg>
      <pc:sldChg chg="addSp delSp modSp add mod">
        <pc:chgData name="Mina Farmanbar" userId="2a1e0098-5dc4-4049-80c3-9d1d60d2f212" providerId="ADAL" clId="{8E2E1A17-CC07-4288-AC42-6D77DBD7CD8C}" dt="2024-06-27T23:21:59.050" v="1063" actId="1076"/>
        <pc:sldMkLst>
          <pc:docMk/>
          <pc:sldMk cId="2445628765" sldId="414"/>
        </pc:sldMkLst>
        <pc:spChg chg="mod">
          <ac:chgData name="Mina Farmanbar" userId="2a1e0098-5dc4-4049-80c3-9d1d60d2f212" providerId="ADAL" clId="{8E2E1A17-CC07-4288-AC42-6D77DBD7CD8C}" dt="2024-06-27T22:59:19.951" v="964" actId="108"/>
          <ac:spMkLst>
            <pc:docMk/>
            <pc:sldMk cId="2445628765" sldId="414"/>
            <ac:spMk id="2" creationId="{80A3D6A8-79F4-8840-7E36-D46B5564047B}"/>
          </ac:spMkLst>
        </pc:spChg>
        <pc:spChg chg="add del mod">
          <ac:chgData name="Mina Farmanbar" userId="2a1e0098-5dc4-4049-80c3-9d1d60d2f212" providerId="ADAL" clId="{8E2E1A17-CC07-4288-AC42-6D77DBD7CD8C}" dt="2024-06-27T05:57:10.089" v="619" actId="478"/>
          <ac:spMkLst>
            <pc:docMk/>
            <pc:sldMk cId="2445628765" sldId="414"/>
            <ac:spMk id="4" creationId="{54185D1A-3B6E-6C3B-9627-4852F5C3E8C1}"/>
          </ac:spMkLst>
        </pc:spChg>
        <pc:spChg chg="mod">
          <ac:chgData name="Mina Farmanbar" userId="2a1e0098-5dc4-4049-80c3-9d1d60d2f212" providerId="ADAL" clId="{8E2E1A17-CC07-4288-AC42-6D77DBD7CD8C}" dt="2024-06-27T05:57:25.167" v="623" actId="12"/>
          <ac:spMkLst>
            <pc:docMk/>
            <pc:sldMk cId="2445628765" sldId="414"/>
            <ac:spMk id="7" creationId="{F135DD74-01E4-CDE3-87F9-850FAF17D4FD}"/>
          </ac:spMkLst>
        </pc:spChg>
        <pc:spChg chg="del">
          <ac:chgData name="Mina Farmanbar" userId="2a1e0098-5dc4-4049-80c3-9d1d60d2f212" providerId="ADAL" clId="{8E2E1A17-CC07-4288-AC42-6D77DBD7CD8C}" dt="2024-06-27T05:57:07.234" v="618" actId="478"/>
          <ac:spMkLst>
            <pc:docMk/>
            <pc:sldMk cId="2445628765" sldId="414"/>
            <ac:spMk id="9" creationId="{B4E86665-1854-C488-DDAD-EBAE035E616B}"/>
          </ac:spMkLst>
        </pc:spChg>
        <pc:picChg chg="del">
          <ac:chgData name="Mina Farmanbar" userId="2a1e0098-5dc4-4049-80c3-9d1d60d2f212" providerId="ADAL" clId="{8E2E1A17-CC07-4288-AC42-6D77DBD7CD8C}" dt="2024-06-27T05:56:09.143" v="608" actId="478"/>
          <ac:picMkLst>
            <pc:docMk/>
            <pc:sldMk cId="2445628765" sldId="414"/>
            <ac:picMk id="6" creationId="{C3F98290-1727-C23F-4F84-AF53F5B905CC}"/>
          </ac:picMkLst>
        </pc:picChg>
        <pc:picChg chg="add del mod">
          <ac:chgData name="Mina Farmanbar" userId="2a1e0098-5dc4-4049-80c3-9d1d60d2f212" providerId="ADAL" clId="{8E2E1A17-CC07-4288-AC42-6D77DBD7CD8C}" dt="2024-06-27T23:21:49.938" v="1059" actId="478"/>
          <ac:picMkLst>
            <pc:docMk/>
            <pc:sldMk cId="2445628765" sldId="414"/>
            <ac:picMk id="10" creationId="{849A5738-94C4-D0CD-3939-D33F48F5A1A9}"/>
          </ac:picMkLst>
        </pc:picChg>
        <pc:picChg chg="add mod">
          <ac:chgData name="Mina Farmanbar" userId="2a1e0098-5dc4-4049-80c3-9d1d60d2f212" providerId="ADAL" clId="{8E2E1A17-CC07-4288-AC42-6D77DBD7CD8C}" dt="2024-06-27T23:21:59.050" v="1063" actId="1076"/>
          <ac:picMkLst>
            <pc:docMk/>
            <pc:sldMk cId="2445628765" sldId="414"/>
            <ac:picMk id="12" creationId="{7F874E4A-E926-FE0A-1A68-7B904B22B7C3}"/>
          </ac:picMkLst>
        </pc:picChg>
      </pc:sldChg>
      <pc:sldChg chg="modSp new mod">
        <pc:chgData name="Mina Farmanbar" userId="2a1e0098-5dc4-4049-80c3-9d1d60d2f212" providerId="ADAL" clId="{8E2E1A17-CC07-4288-AC42-6D77DBD7CD8C}" dt="2024-06-27T22:59:25.101" v="965" actId="108"/>
        <pc:sldMkLst>
          <pc:docMk/>
          <pc:sldMk cId="3121939206" sldId="415"/>
        </pc:sldMkLst>
        <pc:spChg chg="mod">
          <ac:chgData name="Mina Farmanbar" userId="2a1e0098-5dc4-4049-80c3-9d1d60d2f212" providerId="ADAL" clId="{8E2E1A17-CC07-4288-AC42-6D77DBD7CD8C}" dt="2024-06-27T22:59:25.101" v="965" actId="108"/>
          <ac:spMkLst>
            <pc:docMk/>
            <pc:sldMk cId="3121939206" sldId="415"/>
            <ac:spMk id="2" creationId="{7F05C78F-E558-6F46-ACA3-0E0A246FEBC8}"/>
          </ac:spMkLst>
        </pc:spChg>
        <pc:spChg chg="mod">
          <ac:chgData name="Mina Farmanbar" userId="2a1e0098-5dc4-4049-80c3-9d1d60d2f212" providerId="ADAL" clId="{8E2E1A17-CC07-4288-AC42-6D77DBD7CD8C}" dt="2024-06-27T06:01:56.867" v="684" actId="14100"/>
          <ac:spMkLst>
            <pc:docMk/>
            <pc:sldMk cId="3121939206" sldId="415"/>
            <ac:spMk id="3" creationId="{4C6C479F-1BCD-6B5E-8CF3-DF25E4A9814B}"/>
          </ac:spMkLst>
        </pc:spChg>
        <pc:spChg chg="mod">
          <ac:chgData name="Mina Farmanbar" userId="2a1e0098-5dc4-4049-80c3-9d1d60d2f212" providerId="ADAL" clId="{8E2E1A17-CC07-4288-AC42-6D77DBD7CD8C}" dt="2024-06-27T06:05:36.073" v="743" actId="20577"/>
          <ac:spMkLst>
            <pc:docMk/>
            <pc:sldMk cId="3121939206" sldId="415"/>
            <ac:spMk id="4" creationId="{7D3E9CF8-6DC3-EDE0-5040-50ADAF6A21E1}"/>
          </ac:spMkLst>
        </pc:spChg>
      </pc:sldChg>
      <pc:sldChg chg="addSp modSp new mod modNotesTx">
        <pc:chgData name="Mina Farmanbar" userId="2a1e0098-5dc4-4049-80c3-9d1d60d2f212" providerId="ADAL" clId="{8E2E1A17-CC07-4288-AC42-6D77DBD7CD8C}" dt="2024-06-27T23:42:48.129" v="1164" actId="1076"/>
        <pc:sldMkLst>
          <pc:docMk/>
          <pc:sldMk cId="648110244" sldId="416"/>
        </pc:sldMkLst>
        <pc:spChg chg="mod">
          <ac:chgData name="Mina Farmanbar" userId="2a1e0098-5dc4-4049-80c3-9d1d60d2f212" providerId="ADAL" clId="{8E2E1A17-CC07-4288-AC42-6D77DBD7CD8C}" dt="2024-06-27T22:59:30.674" v="966" actId="108"/>
          <ac:spMkLst>
            <pc:docMk/>
            <pc:sldMk cId="648110244" sldId="416"/>
            <ac:spMk id="2" creationId="{8EB54FF2-5EEB-4FA3-2AB9-B7D515B702E9}"/>
          </ac:spMkLst>
        </pc:spChg>
        <pc:spChg chg="mod">
          <ac:chgData name="Mina Farmanbar" userId="2a1e0098-5dc4-4049-80c3-9d1d60d2f212" providerId="ADAL" clId="{8E2E1A17-CC07-4288-AC42-6D77DBD7CD8C}" dt="2024-06-27T23:37:48.904" v="1150" actId="20577"/>
          <ac:spMkLst>
            <pc:docMk/>
            <pc:sldMk cId="648110244" sldId="416"/>
            <ac:spMk id="3" creationId="{37A52222-4BD8-AE49-7E4B-A3C5AFD2AFEE}"/>
          </ac:spMkLst>
        </pc:spChg>
        <pc:spChg chg="add mod">
          <ac:chgData name="Mina Farmanbar" userId="2a1e0098-5dc4-4049-80c3-9d1d60d2f212" providerId="ADAL" clId="{8E2E1A17-CC07-4288-AC42-6D77DBD7CD8C}" dt="2024-06-27T06:12:11.052" v="837"/>
          <ac:spMkLst>
            <pc:docMk/>
            <pc:sldMk cId="648110244" sldId="416"/>
            <ac:spMk id="7" creationId="{17588F87-E77D-EAAA-53D4-D2BDAF9E1CB6}"/>
          </ac:spMkLst>
        </pc:spChg>
        <pc:spChg chg="add mod">
          <ac:chgData name="Mina Farmanbar" userId="2a1e0098-5dc4-4049-80c3-9d1d60d2f212" providerId="ADAL" clId="{8E2E1A17-CC07-4288-AC42-6D77DBD7CD8C}" dt="2024-06-27T23:42:48.129" v="1164" actId="1076"/>
          <ac:spMkLst>
            <pc:docMk/>
            <pc:sldMk cId="648110244" sldId="416"/>
            <ac:spMk id="8" creationId="{E3AE46B3-99D7-EAFE-E979-A0B2BE906BC1}"/>
          </ac:spMkLst>
        </pc:spChg>
        <pc:picChg chg="add mod">
          <ac:chgData name="Mina Farmanbar" userId="2a1e0098-5dc4-4049-80c3-9d1d60d2f212" providerId="ADAL" clId="{8E2E1A17-CC07-4288-AC42-6D77DBD7CD8C}" dt="2024-06-27T23:42:43.164" v="1163" actId="1076"/>
          <ac:picMkLst>
            <pc:docMk/>
            <pc:sldMk cId="648110244" sldId="416"/>
            <ac:picMk id="6" creationId="{2792039A-FD7B-509E-5A6D-58F6B4108B9E}"/>
          </ac:picMkLst>
        </pc:picChg>
      </pc:sldChg>
      <pc:sldChg chg="addSp delSp modSp add mod modNotesTx">
        <pc:chgData name="Mina Farmanbar" userId="2a1e0098-5dc4-4049-80c3-9d1d60d2f212" providerId="ADAL" clId="{8E2E1A17-CC07-4288-AC42-6D77DBD7CD8C}" dt="2024-06-27T23:52:20.441" v="1231" actId="1076"/>
        <pc:sldMkLst>
          <pc:docMk/>
          <pc:sldMk cId="3905643975" sldId="417"/>
        </pc:sldMkLst>
        <pc:spChg chg="mod">
          <ac:chgData name="Mina Farmanbar" userId="2a1e0098-5dc4-4049-80c3-9d1d60d2f212" providerId="ADAL" clId="{8E2E1A17-CC07-4288-AC42-6D77DBD7CD8C}" dt="2024-06-27T22:59:34.248" v="967" actId="108"/>
          <ac:spMkLst>
            <pc:docMk/>
            <pc:sldMk cId="3905643975" sldId="417"/>
            <ac:spMk id="2" creationId="{8EB54FF2-5EEB-4FA3-2AB9-B7D515B702E9}"/>
          </ac:spMkLst>
        </pc:spChg>
        <pc:spChg chg="del">
          <ac:chgData name="Mina Farmanbar" userId="2a1e0098-5dc4-4049-80c3-9d1d60d2f212" providerId="ADAL" clId="{8E2E1A17-CC07-4288-AC42-6D77DBD7CD8C}" dt="2024-06-27T06:46:54.700" v="854" actId="478"/>
          <ac:spMkLst>
            <pc:docMk/>
            <pc:sldMk cId="3905643975" sldId="417"/>
            <ac:spMk id="3" creationId="{37A52222-4BD8-AE49-7E4B-A3C5AFD2AFEE}"/>
          </ac:spMkLst>
        </pc:spChg>
        <pc:spChg chg="del">
          <ac:chgData name="Mina Farmanbar" userId="2a1e0098-5dc4-4049-80c3-9d1d60d2f212" providerId="ADAL" clId="{8E2E1A17-CC07-4288-AC42-6D77DBD7CD8C}" dt="2024-06-27T06:46:43.294" v="850" actId="22"/>
          <ac:spMkLst>
            <pc:docMk/>
            <pc:sldMk cId="3905643975" sldId="417"/>
            <ac:spMk id="4" creationId="{0B7DB8EB-DCF2-1A95-D517-FE631ECD3B0A}"/>
          </ac:spMkLst>
        </pc:spChg>
        <pc:spChg chg="add del mod">
          <ac:chgData name="Mina Farmanbar" userId="2a1e0098-5dc4-4049-80c3-9d1d60d2f212" providerId="ADAL" clId="{8E2E1A17-CC07-4288-AC42-6D77DBD7CD8C}" dt="2024-06-27T23:38:47.303" v="1151" actId="478"/>
          <ac:spMkLst>
            <pc:docMk/>
            <pc:sldMk cId="3905643975" sldId="417"/>
            <ac:spMk id="10" creationId="{386F386B-53EE-8AF4-A66C-78A680A2B226}"/>
          </ac:spMkLst>
        </pc:spChg>
        <pc:spChg chg="add del mod">
          <ac:chgData name="Mina Farmanbar" userId="2a1e0098-5dc4-4049-80c3-9d1d60d2f212" providerId="ADAL" clId="{8E2E1A17-CC07-4288-AC42-6D77DBD7CD8C}" dt="2024-06-27T23:42:06.727" v="1154" actId="478"/>
          <ac:spMkLst>
            <pc:docMk/>
            <pc:sldMk cId="3905643975" sldId="417"/>
            <ac:spMk id="14" creationId="{B68DEA51-7592-F08B-FDBC-03AECBF178DF}"/>
          </ac:spMkLst>
        </pc:spChg>
        <pc:picChg chg="del mod">
          <ac:chgData name="Mina Farmanbar" userId="2a1e0098-5dc4-4049-80c3-9d1d60d2f212" providerId="ADAL" clId="{8E2E1A17-CC07-4288-AC42-6D77DBD7CD8C}" dt="2024-06-27T23:42:03.302" v="1152" actId="478"/>
          <ac:picMkLst>
            <pc:docMk/>
            <pc:sldMk cId="3905643975" sldId="417"/>
            <ac:picMk id="6" creationId="{2792039A-FD7B-509E-5A6D-58F6B4108B9E}"/>
          </ac:picMkLst>
        </pc:picChg>
        <pc:picChg chg="add del mod ord">
          <ac:chgData name="Mina Farmanbar" userId="2a1e0098-5dc4-4049-80c3-9d1d60d2f212" providerId="ADAL" clId="{8E2E1A17-CC07-4288-AC42-6D77DBD7CD8C}" dt="2024-06-27T23:42:03.905" v="1153" actId="478"/>
          <ac:picMkLst>
            <pc:docMk/>
            <pc:sldMk cId="3905643975" sldId="417"/>
            <ac:picMk id="8" creationId="{138A2C15-F135-E556-44C5-9803A1699704}"/>
          </ac:picMkLst>
        </pc:picChg>
        <pc:picChg chg="add del mod">
          <ac:chgData name="Mina Farmanbar" userId="2a1e0098-5dc4-4049-80c3-9d1d60d2f212" providerId="ADAL" clId="{8E2E1A17-CC07-4288-AC42-6D77DBD7CD8C}" dt="2024-06-27T23:52:12.205" v="1226" actId="478"/>
          <ac:picMkLst>
            <pc:docMk/>
            <pc:sldMk cId="3905643975" sldId="417"/>
            <ac:picMk id="16" creationId="{30F768E1-24C3-45F9-6290-08D1031616F5}"/>
          </ac:picMkLst>
        </pc:picChg>
        <pc:picChg chg="add mod">
          <ac:chgData name="Mina Farmanbar" userId="2a1e0098-5dc4-4049-80c3-9d1d60d2f212" providerId="ADAL" clId="{8E2E1A17-CC07-4288-AC42-6D77DBD7CD8C}" dt="2024-06-27T23:52:20.441" v="1231" actId="1076"/>
          <ac:picMkLst>
            <pc:docMk/>
            <pc:sldMk cId="3905643975" sldId="417"/>
            <ac:picMk id="18" creationId="{B31324E0-DDC0-9D56-33AA-D719D641BF69}"/>
          </ac:picMkLst>
        </pc:picChg>
      </pc:sldChg>
      <pc:sldChg chg="delSp modSp new mod modNotesTx">
        <pc:chgData name="Mina Farmanbar" userId="2a1e0098-5dc4-4049-80c3-9d1d60d2f212" providerId="ADAL" clId="{8E2E1A17-CC07-4288-AC42-6D77DBD7CD8C}" dt="2024-06-27T06:48:58.117" v="875" actId="6549"/>
        <pc:sldMkLst>
          <pc:docMk/>
          <pc:sldMk cId="1870766150" sldId="418"/>
        </pc:sldMkLst>
        <pc:spChg chg="mod">
          <ac:chgData name="Mina Farmanbar" userId="2a1e0098-5dc4-4049-80c3-9d1d60d2f212" providerId="ADAL" clId="{8E2E1A17-CC07-4288-AC42-6D77DBD7CD8C}" dt="2024-06-27T06:48:23.610" v="869" actId="403"/>
          <ac:spMkLst>
            <pc:docMk/>
            <pc:sldMk cId="1870766150" sldId="418"/>
            <ac:spMk id="3" creationId="{3BADBBC3-D8F7-3CD4-AB00-7720D8105D65}"/>
          </ac:spMkLst>
        </pc:spChg>
        <pc:spChg chg="del">
          <ac:chgData name="Mina Farmanbar" userId="2a1e0098-5dc4-4049-80c3-9d1d60d2f212" providerId="ADAL" clId="{8E2E1A17-CC07-4288-AC42-6D77DBD7CD8C}" dt="2024-06-27T06:48:15.732" v="867" actId="478"/>
          <ac:spMkLst>
            <pc:docMk/>
            <pc:sldMk cId="1870766150" sldId="418"/>
            <ac:spMk id="4" creationId="{CA7B77A5-6FE4-24CD-D09D-44E281BB86FD}"/>
          </ac:spMkLst>
        </pc:spChg>
      </pc:sldChg>
      <pc:sldChg chg="addSp delSp modSp add mod ord modNotesTx">
        <pc:chgData name="Mina Farmanbar" userId="2a1e0098-5dc4-4049-80c3-9d1d60d2f212" providerId="ADAL" clId="{8E2E1A17-CC07-4288-AC42-6D77DBD7CD8C}" dt="2024-06-27T23:44:47.761" v="1171" actId="1076"/>
        <pc:sldMkLst>
          <pc:docMk/>
          <pc:sldMk cId="2152024134" sldId="419"/>
        </pc:sldMkLst>
        <pc:spChg chg="mod">
          <ac:chgData name="Mina Farmanbar" userId="2a1e0098-5dc4-4049-80c3-9d1d60d2f212" providerId="ADAL" clId="{8E2E1A17-CC07-4288-AC42-6D77DBD7CD8C}" dt="2024-06-27T22:59:39.227" v="968" actId="108"/>
          <ac:spMkLst>
            <pc:docMk/>
            <pc:sldMk cId="2152024134" sldId="419"/>
            <ac:spMk id="2" creationId="{8EB54FF2-5EEB-4FA3-2AB9-B7D515B702E9}"/>
          </ac:spMkLst>
        </pc:spChg>
        <pc:spChg chg="add del mod">
          <ac:chgData name="Mina Farmanbar" userId="2a1e0098-5dc4-4049-80c3-9d1d60d2f212" providerId="ADAL" clId="{8E2E1A17-CC07-4288-AC42-6D77DBD7CD8C}" dt="2024-06-27T23:44:40.303" v="1167" actId="478"/>
          <ac:spMkLst>
            <pc:docMk/>
            <pc:sldMk cId="2152024134" sldId="419"/>
            <ac:spMk id="4" creationId="{A3AFE369-E5A5-3A64-2928-0ABC9A14D6FC}"/>
          </ac:spMkLst>
        </pc:spChg>
        <pc:spChg chg="del">
          <ac:chgData name="Mina Farmanbar" userId="2a1e0098-5dc4-4049-80c3-9d1d60d2f212" providerId="ADAL" clId="{8E2E1A17-CC07-4288-AC42-6D77DBD7CD8C}" dt="2024-06-27T23:44:41.678" v="1168" actId="478"/>
          <ac:spMkLst>
            <pc:docMk/>
            <pc:sldMk cId="2152024134" sldId="419"/>
            <ac:spMk id="10" creationId="{386F386B-53EE-8AF4-A66C-78A680A2B226}"/>
          </ac:spMkLst>
        </pc:spChg>
        <pc:picChg chg="del">
          <ac:chgData name="Mina Farmanbar" userId="2a1e0098-5dc4-4049-80c3-9d1d60d2f212" providerId="ADAL" clId="{8E2E1A17-CC07-4288-AC42-6D77DBD7CD8C}" dt="2024-06-27T23:44:37.159" v="1165" actId="478"/>
          <ac:picMkLst>
            <pc:docMk/>
            <pc:sldMk cId="2152024134" sldId="419"/>
            <ac:picMk id="6" creationId="{2792039A-FD7B-509E-5A6D-58F6B4108B9E}"/>
          </ac:picMkLst>
        </pc:picChg>
        <pc:picChg chg="del">
          <ac:chgData name="Mina Farmanbar" userId="2a1e0098-5dc4-4049-80c3-9d1d60d2f212" providerId="ADAL" clId="{8E2E1A17-CC07-4288-AC42-6D77DBD7CD8C}" dt="2024-06-27T06:49:46.799" v="879" actId="478"/>
          <ac:picMkLst>
            <pc:docMk/>
            <pc:sldMk cId="2152024134" sldId="419"/>
            <ac:picMk id="8" creationId="{138A2C15-F135-E556-44C5-9803A1699704}"/>
          </ac:picMkLst>
        </pc:picChg>
        <pc:picChg chg="add del mod">
          <ac:chgData name="Mina Farmanbar" userId="2a1e0098-5dc4-4049-80c3-9d1d60d2f212" providerId="ADAL" clId="{8E2E1A17-CC07-4288-AC42-6D77DBD7CD8C}" dt="2024-06-27T23:44:38.454" v="1166" actId="478"/>
          <ac:picMkLst>
            <pc:docMk/>
            <pc:sldMk cId="2152024134" sldId="419"/>
            <ac:picMk id="9" creationId="{3BE10D64-8C21-6B10-ED44-6F1FAACC4FCA}"/>
          </ac:picMkLst>
        </pc:picChg>
        <pc:picChg chg="add mod">
          <ac:chgData name="Mina Farmanbar" userId="2a1e0098-5dc4-4049-80c3-9d1d60d2f212" providerId="ADAL" clId="{8E2E1A17-CC07-4288-AC42-6D77DBD7CD8C}" dt="2024-06-27T23:44:47.761" v="1171" actId="1076"/>
          <ac:picMkLst>
            <pc:docMk/>
            <pc:sldMk cId="2152024134" sldId="419"/>
            <ac:picMk id="12" creationId="{39C7B196-F251-75B2-E64A-8BC44DB7A7FF}"/>
          </ac:picMkLst>
        </pc:picChg>
      </pc:sldChg>
      <pc:sldChg chg="modSp add mod ord">
        <pc:chgData name="Mina Farmanbar" userId="2a1e0098-5dc4-4049-80c3-9d1d60d2f212" providerId="ADAL" clId="{8E2E1A17-CC07-4288-AC42-6D77DBD7CD8C}" dt="2024-06-27T06:51:20.269" v="895" actId="20577"/>
        <pc:sldMkLst>
          <pc:docMk/>
          <pc:sldMk cId="3773117569" sldId="420"/>
        </pc:sldMkLst>
        <pc:spChg chg="mod">
          <ac:chgData name="Mina Farmanbar" userId="2a1e0098-5dc4-4049-80c3-9d1d60d2f212" providerId="ADAL" clId="{8E2E1A17-CC07-4288-AC42-6D77DBD7CD8C}" dt="2024-06-27T06:51:20.269" v="895" actId="20577"/>
          <ac:spMkLst>
            <pc:docMk/>
            <pc:sldMk cId="3773117569" sldId="420"/>
            <ac:spMk id="3" creationId="{3BADBBC3-D8F7-3CD4-AB00-7720D8105D65}"/>
          </ac:spMkLst>
        </pc:spChg>
      </pc:sldChg>
      <pc:sldChg chg="addSp delSp modSp add mod ord">
        <pc:chgData name="Mina Farmanbar" userId="2a1e0098-5dc4-4049-80c3-9d1d60d2f212" providerId="ADAL" clId="{8E2E1A17-CC07-4288-AC42-6D77DBD7CD8C}" dt="2024-06-27T23:54:08.375" v="1239" actId="14100"/>
        <pc:sldMkLst>
          <pc:docMk/>
          <pc:sldMk cId="1409902952" sldId="421"/>
        </pc:sldMkLst>
        <pc:spChg chg="mod">
          <ac:chgData name="Mina Farmanbar" userId="2a1e0098-5dc4-4049-80c3-9d1d60d2f212" providerId="ADAL" clId="{8E2E1A17-CC07-4288-AC42-6D77DBD7CD8C}" dt="2024-06-27T22:59:47.480" v="969" actId="108"/>
          <ac:spMkLst>
            <pc:docMk/>
            <pc:sldMk cId="1409902952" sldId="421"/>
            <ac:spMk id="2" creationId="{8EB54FF2-5EEB-4FA3-2AB9-B7D515B702E9}"/>
          </ac:spMkLst>
        </pc:spChg>
        <pc:spChg chg="del">
          <ac:chgData name="Mina Farmanbar" userId="2a1e0098-5dc4-4049-80c3-9d1d60d2f212" providerId="ADAL" clId="{8E2E1A17-CC07-4288-AC42-6D77DBD7CD8C}" dt="2024-06-27T06:52:11.683" v="901" actId="478"/>
          <ac:spMkLst>
            <pc:docMk/>
            <pc:sldMk cId="1409902952" sldId="421"/>
            <ac:spMk id="4" creationId="{A3AFE369-E5A5-3A64-2928-0ABC9A14D6FC}"/>
          </ac:spMkLst>
        </pc:spChg>
        <pc:spChg chg="add mod">
          <ac:chgData name="Mina Farmanbar" userId="2a1e0098-5dc4-4049-80c3-9d1d60d2f212" providerId="ADAL" clId="{8E2E1A17-CC07-4288-AC42-6D77DBD7CD8C}" dt="2024-06-27T06:53:53.690" v="920" actId="113"/>
          <ac:spMkLst>
            <pc:docMk/>
            <pc:sldMk cId="1409902952" sldId="421"/>
            <ac:spMk id="8" creationId="{1BB6EE35-B891-3B13-3534-D1A15B9FEFD1}"/>
          </ac:spMkLst>
        </pc:spChg>
        <pc:spChg chg="del">
          <ac:chgData name="Mina Farmanbar" userId="2a1e0098-5dc4-4049-80c3-9d1d60d2f212" providerId="ADAL" clId="{8E2E1A17-CC07-4288-AC42-6D77DBD7CD8C}" dt="2024-06-27T06:52:10.817" v="900" actId="478"/>
          <ac:spMkLst>
            <pc:docMk/>
            <pc:sldMk cId="1409902952" sldId="421"/>
            <ac:spMk id="10" creationId="{386F386B-53EE-8AF4-A66C-78A680A2B226}"/>
          </ac:spMkLst>
        </pc:spChg>
        <pc:picChg chg="add del mod">
          <ac:chgData name="Mina Farmanbar" userId="2a1e0098-5dc4-4049-80c3-9d1d60d2f212" providerId="ADAL" clId="{8E2E1A17-CC07-4288-AC42-6D77DBD7CD8C}" dt="2024-06-27T23:46:04.094" v="1177" actId="478"/>
          <ac:picMkLst>
            <pc:docMk/>
            <pc:sldMk cId="1409902952" sldId="421"/>
            <ac:picMk id="3" creationId="{663573B6-5A06-EE52-9954-6929719E730D}"/>
          </ac:picMkLst>
        </pc:picChg>
        <pc:picChg chg="mod ord">
          <ac:chgData name="Mina Farmanbar" userId="2a1e0098-5dc4-4049-80c3-9d1d60d2f212" providerId="ADAL" clId="{8E2E1A17-CC07-4288-AC42-6D77DBD7CD8C}" dt="2024-06-27T23:54:03.676" v="1238" actId="166"/>
          <ac:picMkLst>
            <pc:docMk/>
            <pc:sldMk cId="1409902952" sldId="421"/>
            <ac:picMk id="6" creationId="{2792039A-FD7B-509E-5A6D-58F6B4108B9E}"/>
          </ac:picMkLst>
        </pc:picChg>
        <pc:picChg chg="del mod">
          <ac:chgData name="Mina Farmanbar" userId="2a1e0098-5dc4-4049-80c3-9d1d60d2f212" providerId="ADAL" clId="{8E2E1A17-CC07-4288-AC42-6D77DBD7CD8C}" dt="2024-06-27T23:45:37.670" v="1172" actId="478"/>
          <ac:picMkLst>
            <pc:docMk/>
            <pc:sldMk cId="1409902952" sldId="421"/>
            <ac:picMk id="9" creationId="{3BE10D64-8C21-6B10-ED44-6F1FAACC4FCA}"/>
          </ac:picMkLst>
        </pc:picChg>
        <pc:picChg chg="add mod">
          <ac:chgData name="Mina Farmanbar" userId="2a1e0098-5dc4-4049-80c3-9d1d60d2f212" providerId="ADAL" clId="{8E2E1A17-CC07-4288-AC42-6D77DBD7CD8C}" dt="2024-06-27T23:45:47.539" v="1176" actId="14100"/>
          <ac:picMkLst>
            <pc:docMk/>
            <pc:sldMk cId="1409902952" sldId="421"/>
            <ac:picMk id="12" creationId="{1057A05C-DFDF-CEE0-248B-4504939BC1D8}"/>
          </ac:picMkLst>
        </pc:picChg>
        <pc:picChg chg="add del mod">
          <ac:chgData name="Mina Farmanbar" userId="2a1e0098-5dc4-4049-80c3-9d1d60d2f212" providerId="ADAL" clId="{8E2E1A17-CC07-4288-AC42-6D77DBD7CD8C}" dt="2024-06-27T23:52:47.412" v="1232" actId="478"/>
          <ac:picMkLst>
            <pc:docMk/>
            <pc:sldMk cId="1409902952" sldId="421"/>
            <ac:picMk id="14" creationId="{1282F01C-3918-7CC8-1464-4A46E317696A}"/>
          </ac:picMkLst>
        </pc:picChg>
        <pc:picChg chg="add mod">
          <ac:chgData name="Mina Farmanbar" userId="2a1e0098-5dc4-4049-80c3-9d1d60d2f212" providerId="ADAL" clId="{8E2E1A17-CC07-4288-AC42-6D77DBD7CD8C}" dt="2024-06-27T23:54:08.375" v="1239" actId="14100"/>
          <ac:picMkLst>
            <pc:docMk/>
            <pc:sldMk cId="1409902952" sldId="421"/>
            <ac:picMk id="16" creationId="{BE96C10F-AF5B-4648-D089-335976165E72}"/>
          </ac:picMkLst>
        </pc:picChg>
      </pc:sldChg>
      <pc:sldChg chg="addSp delSp modSp add mod ord modNotesTx">
        <pc:chgData name="Mina Farmanbar" userId="2a1e0098-5dc4-4049-80c3-9d1d60d2f212" providerId="ADAL" clId="{8E2E1A17-CC07-4288-AC42-6D77DBD7CD8C}" dt="2024-06-28T00:02:32.263" v="1417" actId="20577"/>
        <pc:sldMkLst>
          <pc:docMk/>
          <pc:sldMk cId="748243537" sldId="422"/>
        </pc:sldMkLst>
        <pc:spChg chg="mod">
          <ac:chgData name="Mina Farmanbar" userId="2a1e0098-5dc4-4049-80c3-9d1d60d2f212" providerId="ADAL" clId="{8E2E1A17-CC07-4288-AC42-6D77DBD7CD8C}" dt="2024-06-27T23:47:53.800" v="1204" actId="108"/>
          <ac:spMkLst>
            <pc:docMk/>
            <pc:sldMk cId="748243537" sldId="422"/>
            <ac:spMk id="2" creationId="{EBA015BB-B345-134C-E00E-B6580D208788}"/>
          </ac:spMkLst>
        </pc:spChg>
        <pc:spChg chg="mod">
          <ac:chgData name="Mina Farmanbar" userId="2a1e0098-5dc4-4049-80c3-9d1d60d2f212" providerId="ADAL" clId="{8E2E1A17-CC07-4288-AC42-6D77DBD7CD8C}" dt="2024-06-27T23:48:22.990" v="1210" actId="6549"/>
          <ac:spMkLst>
            <pc:docMk/>
            <pc:sldMk cId="748243537" sldId="422"/>
            <ac:spMk id="3" creationId="{3BADBBC3-D8F7-3CD4-AB00-7720D8105D65}"/>
          </ac:spMkLst>
        </pc:spChg>
        <pc:spChg chg="add mod">
          <ac:chgData name="Mina Farmanbar" userId="2a1e0098-5dc4-4049-80c3-9d1d60d2f212" providerId="ADAL" clId="{8E2E1A17-CC07-4288-AC42-6D77DBD7CD8C}" dt="2024-06-27T23:59:02.186" v="1374" actId="207"/>
          <ac:spMkLst>
            <pc:docMk/>
            <pc:sldMk cId="748243537" sldId="422"/>
            <ac:spMk id="7" creationId="{0A10E5BD-C5AE-F461-B232-22A268F18B6B}"/>
          </ac:spMkLst>
        </pc:spChg>
        <pc:spChg chg="add mod">
          <ac:chgData name="Mina Farmanbar" userId="2a1e0098-5dc4-4049-80c3-9d1d60d2f212" providerId="ADAL" clId="{8E2E1A17-CC07-4288-AC42-6D77DBD7CD8C}" dt="2024-06-28T00:02:32.263" v="1417" actId="20577"/>
          <ac:spMkLst>
            <pc:docMk/>
            <pc:sldMk cId="748243537" sldId="422"/>
            <ac:spMk id="10" creationId="{E51F878D-27AF-DDB3-F687-C02135D591E2}"/>
          </ac:spMkLst>
        </pc:spChg>
        <pc:spChg chg="add mod">
          <ac:chgData name="Mina Farmanbar" userId="2a1e0098-5dc4-4049-80c3-9d1d60d2f212" providerId="ADAL" clId="{8E2E1A17-CC07-4288-AC42-6D77DBD7CD8C}" dt="2024-06-27T23:59:12.202" v="1375" actId="207"/>
          <ac:spMkLst>
            <pc:docMk/>
            <pc:sldMk cId="748243537" sldId="422"/>
            <ac:spMk id="11" creationId="{93E52F6F-B565-AAC5-7345-CDC6934A46FB}"/>
          </ac:spMkLst>
        </pc:spChg>
        <pc:spChg chg="add mod">
          <ac:chgData name="Mina Farmanbar" userId="2a1e0098-5dc4-4049-80c3-9d1d60d2f212" providerId="ADAL" clId="{8E2E1A17-CC07-4288-AC42-6D77DBD7CD8C}" dt="2024-06-27T23:59:37.074" v="1377" actId="1076"/>
          <ac:spMkLst>
            <pc:docMk/>
            <pc:sldMk cId="748243537" sldId="422"/>
            <ac:spMk id="13" creationId="{E084DB13-6105-95AF-A754-0F1772C7AFCC}"/>
          </ac:spMkLst>
        </pc:spChg>
        <pc:spChg chg="add">
          <ac:chgData name="Mina Farmanbar" userId="2a1e0098-5dc4-4049-80c3-9d1d60d2f212" providerId="ADAL" clId="{8E2E1A17-CC07-4288-AC42-6D77DBD7CD8C}" dt="2024-06-27T23:59:50.841" v="1378" actId="11529"/>
          <ac:spMkLst>
            <pc:docMk/>
            <pc:sldMk cId="748243537" sldId="422"/>
            <ac:spMk id="14" creationId="{D5463053-85F5-5797-E1DC-E565EAB67F78}"/>
          </ac:spMkLst>
        </pc:spChg>
        <pc:spChg chg="add mod">
          <ac:chgData name="Mina Farmanbar" userId="2a1e0098-5dc4-4049-80c3-9d1d60d2f212" providerId="ADAL" clId="{8E2E1A17-CC07-4288-AC42-6D77DBD7CD8C}" dt="2024-06-27T23:59:59.247" v="1380" actId="1076"/>
          <ac:spMkLst>
            <pc:docMk/>
            <pc:sldMk cId="748243537" sldId="422"/>
            <ac:spMk id="15" creationId="{5F746F88-24C7-84CE-516E-2C566E8DDED3}"/>
          </ac:spMkLst>
        </pc:spChg>
        <pc:spChg chg="add mod">
          <ac:chgData name="Mina Farmanbar" userId="2a1e0098-5dc4-4049-80c3-9d1d60d2f212" providerId="ADAL" clId="{8E2E1A17-CC07-4288-AC42-6D77DBD7CD8C}" dt="2024-06-28T00:00:16.999" v="1383" actId="1076"/>
          <ac:spMkLst>
            <pc:docMk/>
            <pc:sldMk cId="748243537" sldId="422"/>
            <ac:spMk id="17" creationId="{405193F7-7FCC-25BD-64F9-B5749EB2C3F4}"/>
          </ac:spMkLst>
        </pc:spChg>
        <pc:picChg chg="add del mod">
          <ac:chgData name="Mina Farmanbar" userId="2a1e0098-5dc4-4049-80c3-9d1d60d2f212" providerId="ADAL" clId="{8E2E1A17-CC07-4288-AC42-6D77DBD7CD8C}" dt="2024-06-27T23:54:25.467" v="1240" actId="478"/>
          <ac:picMkLst>
            <pc:docMk/>
            <pc:sldMk cId="748243537" sldId="422"/>
            <ac:picMk id="4" creationId="{53483A84-03E1-4A77-AD2B-0B7B91DDF383}"/>
          </ac:picMkLst>
        </pc:picChg>
        <pc:picChg chg="add mod">
          <ac:chgData name="Mina Farmanbar" userId="2a1e0098-5dc4-4049-80c3-9d1d60d2f212" providerId="ADAL" clId="{8E2E1A17-CC07-4288-AC42-6D77DBD7CD8C}" dt="2024-06-27T23:56:58.568" v="1347" actId="1076"/>
          <ac:picMkLst>
            <pc:docMk/>
            <pc:sldMk cId="748243537" sldId="422"/>
            <ac:picMk id="9" creationId="{1F7CEEA7-B9D5-DC4D-BC10-84DCD7872564}"/>
          </ac:picMkLst>
        </pc:picChg>
      </pc:sldChg>
      <pc:sldChg chg="addSp delSp modSp add mod ord modNotesTx">
        <pc:chgData name="Mina Farmanbar" userId="2a1e0098-5dc4-4049-80c3-9d1d60d2f212" providerId="ADAL" clId="{8E2E1A17-CC07-4288-AC42-6D77DBD7CD8C}" dt="2024-06-28T00:06:59.885" v="1508"/>
        <pc:sldMkLst>
          <pc:docMk/>
          <pc:sldMk cId="1752186535" sldId="423"/>
        </pc:sldMkLst>
        <pc:spChg chg="mod">
          <ac:chgData name="Mina Farmanbar" userId="2a1e0098-5dc4-4049-80c3-9d1d60d2f212" providerId="ADAL" clId="{8E2E1A17-CC07-4288-AC42-6D77DBD7CD8C}" dt="2024-06-28T00:05:53.178" v="1501" actId="20577"/>
          <ac:spMkLst>
            <pc:docMk/>
            <pc:sldMk cId="1752186535" sldId="423"/>
            <ac:spMk id="2" creationId="{8EB54FF2-5EEB-4FA3-2AB9-B7D515B702E9}"/>
          </ac:spMkLst>
        </pc:spChg>
        <pc:spChg chg="add del mod">
          <ac:chgData name="Mina Farmanbar" userId="2a1e0098-5dc4-4049-80c3-9d1d60d2f212" providerId="ADAL" clId="{8E2E1A17-CC07-4288-AC42-6D77DBD7CD8C}" dt="2024-06-28T00:04:09.180" v="1464" actId="478"/>
          <ac:spMkLst>
            <pc:docMk/>
            <pc:sldMk cId="1752186535" sldId="423"/>
            <ac:spMk id="3" creationId="{FD17A3D2-0B83-8660-64A0-78DEAD8707F9}"/>
          </ac:spMkLst>
        </pc:spChg>
        <pc:spChg chg="add mod">
          <ac:chgData name="Mina Farmanbar" userId="2a1e0098-5dc4-4049-80c3-9d1d60d2f212" providerId="ADAL" clId="{8E2E1A17-CC07-4288-AC42-6D77DBD7CD8C}" dt="2024-06-28T00:04:40.978" v="1481" actId="1076"/>
          <ac:spMkLst>
            <pc:docMk/>
            <pc:sldMk cId="1752186535" sldId="423"/>
            <ac:spMk id="4" creationId="{B3A5F3FD-24D1-B0BD-7EBE-BE87AE79CFCB}"/>
          </ac:spMkLst>
        </pc:spChg>
        <pc:spChg chg="del">
          <ac:chgData name="Mina Farmanbar" userId="2a1e0098-5dc4-4049-80c3-9d1d60d2f212" providerId="ADAL" clId="{8E2E1A17-CC07-4288-AC42-6D77DBD7CD8C}" dt="2024-06-28T00:01:32.904" v="1395" actId="478"/>
          <ac:spMkLst>
            <pc:docMk/>
            <pc:sldMk cId="1752186535" sldId="423"/>
            <ac:spMk id="8" creationId="{1BB6EE35-B891-3B13-3534-D1A15B9FEFD1}"/>
          </ac:spMkLst>
        </pc:spChg>
        <pc:spChg chg="add mod">
          <ac:chgData name="Mina Farmanbar" userId="2a1e0098-5dc4-4049-80c3-9d1d60d2f212" providerId="ADAL" clId="{8E2E1A17-CC07-4288-AC42-6D77DBD7CD8C}" dt="2024-06-28T00:05:26.659" v="1494" actId="20577"/>
          <ac:spMkLst>
            <pc:docMk/>
            <pc:sldMk cId="1752186535" sldId="423"/>
            <ac:spMk id="9" creationId="{14472553-FCDB-18FC-4B29-57ED9EA00BC7}"/>
          </ac:spMkLst>
        </pc:spChg>
        <pc:picChg chg="del">
          <ac:chgData name="Mina Farmanbar" userId="2a1e0098-5dc4-4049-80c3-9d1d60d2f212" providerId="ADAL" clId="{8E2E1A17-CC07-4288-AC42-6D77DBD7CD8C}" dt="2024-06-28T00:04:06.220" v="1462" actId="478"/>
          <ac:picMkLst>
            <pc:docMk/>
            <pc:sldMk cId="1752186535" sldId="423"/>
            <ac:picMk id="6" creationId="{2792039A-FD7B-509E-5A6D-58F6B4108B9E}"/>
          </ac:picMkLst>
        </pc:picChg>
        <pc:picChg chg="mod">
          <ac:chgData name="Mina Farmanbar" userId="2a1e0098-5dc4-4049-80c3-9d1d60d2f212" providerId="ADAL" clId="{8E2E1A17-CC07-4288-AC42-6D77DBD7CD8C}" dt="2024-06-28T00:04:40.978" v="1481" actId="1076"/>
          <ac:picMkLst>
            <pc:docMk/>
            <pc:sldMk cId="1752186535" sldId="423"/>
            <ac:picMk id="12" creationId="{1057A05C-DFDF-CEE0-248B-4504939BC1D8}"/>
          </ac:picMkLst>
        </pc:picChg>
        <pc:picChg chg="del">
          <ac:chgData name="Mina Farmanbar" userId="2a1e0098-5dc4-4049-80c3-9d1d60d2f212" providerId="ADAL" clId="{8E2E1A17-CC07-4288-AC42-6D77DBD7CD8C}" dt="2024-06-28T00:04:06.900" v="1463" actId="478"/>
          <ac:picMkLst>
            <pc:docMk/>
            <pc:sldMk cId="1752186535" sldId="423"/>
            <ac:picMk id="16" creationId="{BE96C10F-AF5B-4648-D089-335976165E72}"/>
          </ac:picMkLst>
        </pc:picChg>
      </pc:sldChg>
      <pc:sldChg chg="addSp delSp modSp add mod modNotesTx">
        <pc:chgData name="Mina Farmanbar" userId="2a1e0098-5dc4-4049-80c3-9d1d60d2f212" providerId="ADAL" clId="{8E2E1A17-CC07-4288-AC42-6D77DBD7CD8C}" dt="2024-06-28T00:11:23.811" v="1586" actId="6549"/>
        <pc:sldMkLst>
          <pc:docMk/>
          <pc:sldMk cId="580930301" sldId="424"/>
        </pc:sldMkLst>
        <pc:spChg chg="mod">
          <ac:chgData name="Mina Farmanbar" userId="2a1e0098-5dc4-4049-80c3-9d1d60d2f212" providerId="ADAL" clId="{8E2E1A17-CC07-4288-AC42-6D77DBD7CD8C}" dt="2024-06-28T00:07:09.977" v="1520" actId="20577"/>
          <ac:spMkLst>
            <pc:docMk/>
            <pc:sldMk cId="580930301" sldId="424"/>
            <ac:spMk id="2" creationId="{8EB54FF2-5EEB-4FA3-2AB9-B7D515B702E9}"/>
          </ac:spMkLst>
        </pc:spChg>
        <pc:spChg chg="mod">
          <ac:chgData name="Mina Farmanbar" userId="2a1e0098-5dc4-4049-80c3-9d1d60d2f212" providerId="ADAL" clId="{8E2E1A17-CC07-4288-AC42-6D77DBD7CD8C}" dt="2024-06-28T00:08:35.103" v="1550" actId="20577"/>
          <ac:spMkLst>
            <pc:docMk/>
            <pc:sldMk cId="580930301" sldId="424"/>
            <ac:spMk id="9" creationId="{14472553-FCDB-18FC-4B29-57ED9EA00BC7}"/>
          </ac:spMkLst>
        </pc:spChg>
        <pc:picChg chg="add mod">
          <ac:chgData name="Mina Farmanbar" userId="2a1e0098-5dc4-4049-80c3-9d1d60d2f212" providerId="ADAL" clId="{8E2E1A17-CC07-4288-AC42-6D77DBD7CD8C}" dt="2024-06-28T00:07:24.890" v="1523" actId="1076"/>
          <ac:picMkLst>
            <pc:docMk/>
            <pc:sldMk cId="580930301" sldId="424"/>
            <ac:picMk id="3" creationId="{396468AA-06B3-D1C5-8D12-91EB0EB193CC}"/>
          </ac:picMkLst>
        </pc:picChg>
        <pc:picChg chg="del">
          <ac:chgData name="Mina Farmanbar" userId="2a1e0098-5dc4-4049-80c3-9d1d60d2f212" providerId="ADAL" clId="{8E2E1A17-CC07-4288-AC42-6D77DBD7CD8C}" dt="2024-06-28T00:07:18.146" v="1522" actId="478"/>
          <ac:picMkLst>
            <pc:docMk/>
            <pc:sldMk cId="580930301" sldId="424"/>
            <ac:picMk id="12" creationId="{1057A05C-DFDF-CEE0-248B-4504939BC1D8}"/>
          </ac:picMkLst>
        </pc:picChg>
      </pc:sldChg>
      <pc:sldChg chg="addSp delSp modSp add mod">
        <pc:chgData name="Mina Farmanbar" userId="2a1e0098-5dc4-4049-80c3-9d1d60d2f212" providerId="ADAL" clId="{8E2E1A17-CC07-4288-AC42-6D77DBD7CD8C}" dt="2024-06-28T00:11:13.624" v="1585" actId="1076"/>
        <pc:sldMkLst>
          <pc:docMk/>
          <pc:sldMk cId="1212040575" sldId="425"/>
        </pc:sldMkLst>
        <pc:spChg chg="mod">
          <ac:chgData name="Mina Farmanbar" userId="2a1e0098-5dc4-4049-80c3-9d1d60d2f212" providerId="ADAL" clId="{8E2E1A17-CC07-4288-AC42-6D77DBD7CD8C}" dt="2024-06-28T00:10:04.863" v="1559" actId="6549"/>
          <ac:spMkLst>
            <pc:docMk/>
            <pc:sldMk cId="1212040575" sldId="425"/>
            <ac:spMk id="2" creationId="{8EB54FF2-5EEB-4FA3-2AB9-B7D515B702E9}"/>
          </ac:spMkLst>
        </pc:spChg>
        <pc:spChg chg="add del">
          <ac:chgData name="Mina Farmanbar" userId="2a1e0098-5dc4-4049-80c3-9d1d60d2f212" providerId="ADAL" clId="{8E2E1A17-CC07-4288-AC42-6D77DBD7CD8C}" dt="2024-06-28T00:10:15.552" v="1561" actId="478"/>
          <ac:spMkLst>
            <pc:docMk/>
            <pc:sldMk cId="1212040575" sldId="425"/>
            <ac:spMk id="4" creationId="{B3A5F3FD-24D1-B0BD-7EBE-BE87AE79CFCB}"/>
          </ac:spMkLst>
        </pc:spChg>
        <pc:spChg chg="add mod">
          <ac:chgData name="Mina Farmanbar" userId="2a1e0098-5dc4-4049-80c3-9d1d60d2f212" providerId="ADAL" clId="{8E2E1A17-CC07-4288-AC42-6D77DBD7CD8C}" dt="2024-06-28T00:10:54.397" v="1579" actId="1076"/>
          <ac:spMkLst>
            <pc:docMk/>
            <pc:sldMk cId="1212040575" sldId="425"/>
            <ac:spMk id="7" creationId="{13097703-1D80-96E9-10B2-F46A737A57DE}"/>
          </ac:spMkLst>
        </pc:spChg>
        <pc:spChg chg="add mod">
          <ac:chgData name="Mina Farmanbar" userId="2a1e0098-5dc4-4049-80c3-9d1d60d2f212" providerId="ADAL" clId="{8E2E1A17-CC07-4288-AC42-6D77DBD7CD8C}" dt="2024-06-28T00:11:13.624" v="1585" actId="1076"/>
          <ac:spMkLst>
            <pc:docMk/>
            <pc:sldMk cId="1212040575" sldId="425"/>
            <ac:spMk id="8" creationId="{A359F1BA-D211-6DE7-0977-29F24CDC14FF}"/>
          </ac:spMkLst>
        </pc:spChg>
        <pc:spChg chg="mod">
          <ac:chgData name="Mina Farmanbar" userId="2a1e0098-5dc4-4049-80c3-9d1d60d2f212" providerId="ADAL" clId="{8E2E1A17-CC07-4288-AC42-6D77DBD7CD8C}" dt="2024-06-28T00:11:06.024" v="1584" actId="20577"/>
          <ac:spMkLst>
            <pc:docMk/>
            <pc:sldMk cId="1212040575" sldId="425"/>
            <ac:spMk id="9" creationId="{14472553-FCDB-18FC-4B29-57ED9EA00BC7}"/>
          </ac:spMkLst>
        </pc:spChg>
        <pc:picChg chg="mod">
          <ac:chgData name="Mina Farmanbar" userId="2a1e0098-5dc4-4049-80c3-9d1d60d2f212" providerId="ADAL" clId="{8E2E1A17-CC07-4288-AC42-6D77DBD7CD8C}" dt="2024-06-28T00:10:37.995" v="1576" actId="1076"/>
          <ac:picMkLst>
            <pc:docMk/>
            <pc:sldMk cId="1212040575" sldId="425"/>
            <ac:picMk id="3" creationId="{396468AA-06B3-D1C5-8D12-91EB0EB193CC}"/>
          </ac:picMkLst>
        </pc:picChg>
        <pc:picChg chg="add mod">
          <ac:chgData name="Mina Farmanbar" userId="2a1e0098-5dc4-4049-80c3-9d1d60d2f212" providerId="ADAL" clId="{8E2E1A17-CC07-4288-AC42-6D77DBD7CD8C}" dt="2024-06-28T00:10:54.397" v="1579" actId="1076"/>
          <ac:picMkLst>
            <pc:docMk/>
            <pc:sldMk cId="1212040575" sldId="425"/>
            <ac:picMk id="6" creationId="{CD33982A-1F85-29AB-D89A-A808504DCC9D}"/>
          </ac:picMkLst>
        </pc:picChg>
      </pc:sldChg>
      <pc:sldChg chg="addSp delSp modSp new mod">
        <pc:chgData name="Mina Farmanbar" userId="2a1e0098-5dc4-4049-80c3-9d1d60d2f212" providerId="ADAL" clId="{8E2E1A17-CC07-4288-AC42-6D77DBD7CD8C}" dt="2024-06-28T00:13:35.239" v="1627" actId="6549"/>
        <pc:sldMkLst>
          <pc:docMk/>
          <pc:sldMk cId="2075044772" sldId="426"/>
        </pc:sldMkLst>
        <pc:spChg chg="mod">
          <ac:chgData name="Mina Farmanbar" userId="2a1e0098-5dc4-4049-80c3-9d1d60d2f212" providerId="ADAL" clId="{8E2E1A17-CC07-4288-AC42-6D77DBD7CD8C}" dt="2024-06-28T00:13:10.901" v="1615" actId="21"/>
          <ac:spMkLst>
            <pc:docMk/>
            <pc:sldMk cId="2075044772" sldId="426"/>
            <ac:spMk id="3" creationId="{680CA910-B1E1-68C4-5342-4CC78069DFE0}"/>
          </ac:spMkLst>
        </pc:spChg>
        <pc:spChg chg="del">
          <ac:chgData name="Mina Farmanbar" userId="2a1e0098-5dc4-4049-80c3-9d1d60d2f212" providerId="ADAL" clId="{8E2E1A17-CC07-4288-AC42-6D77DBD7CD8C}" dt="2024-06-28T00:11:55.629" v="1589" actId="478"/>
          <ac:spMkLst>
            <pc:docMk/>
            <pc:sldMk cId="2075044772" sldId="426"/>
            <ac:spMk id="4" creationId="{5D7CE5D3-5C23-123F-3312-563FB2A77F64}"/>
          </ac:spMkLst>
        </pc:spChg>
        <pc:spChg chg="add del">
          <ac:chgData name="Mina Farmanbar" userId="2a1e0098-5dc4-4049-80c3-9d1d60d2f212" providerId="ADAL" clId="{8E2E1A17-CC07-4288-AC42-6D77DBD7CD8C}" dt="2024-06-28T00:13:03.032" v="1607" actId="22"/>
          <ac:spMkLst>
            <pc:docMk/>
            <pc:sldMk cId="2075044772" sldId="426"/>
            <ac:spMk id="7" creationId="{EE6EA58E-8C2E-9D4C-74A6-BC511629436B}"/>
          </ac:spMkLst>
        </pc:spChg>
        <pc:spChg chg="add mod">
          <ac:chgData name="Mina Farmanbar" userId="2a1e0098-5dc4-4049-80c3-9d1d60d2f212" providerId="ADAL" clId="{8E2E1A17-CC07-4288-AC42-6D77DBD7CD8C}" dt="2024-06-28T00:13:35.239" v="1627" actId="6549"/>
          <ac:spMkLst>
            <pc:docMk/>
            <pc:sldMk cId="2075044772" sldId="426"/>
            <ac:spMk id="9" creationId="{D91FC86C-AB39-1B90-5457-32BF15BB8249}"/>
          </ac:spMkLst>
        </pc:spChg>
      </pc:sldChg>
    </pc:docChg>
  </pc:docChgLst>
  <pc:docChgLst>
    <pc:chgData name="Mina Farmanbar" userId="2a1e0098-5dc4-4049-80c3-9d1d60d2f212" providerId="ADAL" clId="{FCEFE378-8C37-46D9-9C47-C577E08AB2DA}"/>
    <pc:docChg chg="undo redo custSel addSld delSld modSld sldOrd">
      <pc:chgData name="Mina Farmanbar" userId="2a1e0098-5dc4-4049-80c3-9d1d60d2f212" providerId="ADAL" clId="{FCEFE378-8C37-46D9-9C47-C577E08AB2DA}" dt="2024-06-26T23:20:27.117" v="88" actId="20577"/>
      <pc:docMkLst>
        <pc:docMk/>
      </pc:docMkLst>
      <pc:sldChg chg="add">
        <pc:chgData name="Mina Farmanbar" userId="2a1e0098-5dc4-4049-80c3-9d1d60d2f212" providerId="ADAL" clId="{FCEFE378-8C37-46D9-9C47-C577E08AB2DA}" dt="2024-06-26T23:14:58.019" v="0"/>
        <pc:sldMkLst>
          <pc:docMk/>
          <pc:sldMk cId="2903726376" sldId="352"/>
        </pc:sldMkLst>
      </pc:sldChg>
      <pc:sldChg chg="modSp mod">
        <pc:chgData name="Mina Farmanbar" userId="2a1e0098-5dc4-4049-80c3-9d1d60d2f212" providerId="ADAL" clId="{FCEFE378-8C37-46D9-9C47-C577E08AB2DA}" dt="2024-06-26T23:20:27.117" v="88" actId="20577"/>
        <pc:sldMkLst>
          <pc:docMk/>
          <pc:sldMk cId="3518625769" sldId="370"/>
        </pc:sldMkLst>
        <pc:spChg chg="mod">
          <ac:chgData name="Mina Farmanbar" userId="2a1e0098-5dc4-4049-80c3-9d1d60d2f212" providerId="ADAL" clId="{FCEFE378-8C37-46D9-9C47-C577E08AB2DA}" dt="2024-06-26T23:20:27.117" v="88" actId="20577"/>
          <ac:spMkLst>
            <pc:docMk/>
            <pc:sldMk cId="3518625769" sldId="370"/>
            <ac:spMk id="2" creationId="{94DB8287-6178-6F17-1E2E-A7D1BE0828BB}"/>
          </ac:spMkLst>
        </pc:spChg>
      </pc:sldChg>
      <pc:sldChg chg="add">
        <pc:chgData name="Mina Farmanbar" userId="2a1e0098-5dc4-4049-80c3-9d1d60d2f212" providerId="ADAL" clId="{FCEFE378-8C37-46D9-9C47-C577E08AB2DA}" dt="2024-06-26T23:14:58.019" v="0"/>
        <pc:sldMkLst>
          <pc:docMk/>
          <pc:sldMk cId="1002586771" sldId="388"/>
        </pc:sldMkLst>
      </pc:sldChg>
      <pc:sldChg chg="add">
        <pc:chgData name="Mina Farmanbar" userId="2a1e0098-5dc4-4049-80c3-9d1d60d2f212" providerId="ADAL" clId="{FCEFE378-8C37-46D9-9C47-C577E08AB2DA}" dt="2024-06-26T23:14:58.019" v="0"/>
        <pc:sldMkLst>
          <pc:docMk/>
          <pc:sldMk cId="1428217582" sldId="389"/>
        </pc:sldMkLst>
      </pc:sldChg>
      <pc:sldChg chg="del">
        <pc:chgData name="Mina Farmanbar" userId="2a1e0098-5dc4-4049-80c3-9d1d60d2f212" providerId="ADAL" clId="{FCEFE378-8C37-46D9-9C47-C577E08AB2DA}" dt="2024-06-26T23:20:11.554" v="82" actId="47"/>
        <pc:sldMkLst>
          <pc:docMk/>
          <pc:sldMk cId="4251321968" sldId="391"/>
        </pc:sldMkLst>
      </pc:sldChg>
      <pc:sldChg chg="add">
        <pc:chgData name="Mina Farmanbar" userId="2a1e0098-5dc4-4049-80c3-9d1d60d2f212" providerId="ADAL" clId="{FCEFE378-8C37-46D9-9C47-C577E08AB2DA}" dt="2024-06-26T23:14:58.019" v="0"/>
        <pc:sldMkLst>
          <pc:docMk/>
          <pc:sldMk cId="4138076296" sldId="395"/>
        </pc:sldMkLst>
      </pc:sldChg>
      <pc:sldChg chg="addSp modSp new mod">
        <pc:chgData name="Mina Farmanbar" userId="2a1e0098-5dc4-4049-80c3-9d1d60d2f212" providerId="ADAL" clId="{FCEFE378-8C37-46D9-9C47-C577E08AB2DA}" dt="2024-06-26T23:16:24.639" v="9" actId="14100"/>
        <pc:sldMkLst>
          <pc:docMk/>
          <pc:sldMk cId="4245870853" sldId="400"/>
        </pc:sldMkLst>
        <pc:spChg chg="add mod">
          <ac:chgData name="Mina Farmanbar" userId="2a1e0098-5dc4-4049-80c3-9d1d60d2f212" providerId="ADAL" clId="{FCEFE378-8C37-46D9-9C47-C577E08AB2DA}" dt="2024-06-26T23:16:24.639" v="9" actId="14100"/>
          <ac:spMkLst>
            <pc:docMk/>
            <pc:sldMk cId="4245870853" sldId="400"/>
            <ac:spMk id="7" creationId="{BAC44335-A7CB-0E69-1FDD-EB3817AFB0E3}"/>
          </ac:spMkLst>
        </pc:spChg>
      </pc:sldChg>
      <pc:sldChg chg="modSp add mod ord">
        <pc:chgData name="Mina Farmanbar" userId="2a1e0098-5dc4-4049-80c3-9d1d60d2f212" providerId="ADAL" clId="{FCEFE378-8C37-46D9-9C47-C577E08AB2DA}" dt="2024-06-26T23:16:57.636" v="18" actId="122"/>
        <pc:sldMkLst>
          <pc:docMk/>
          <pc:sldMk cId="3796303692" sldId="401"/>
        </pc:sldMkLst>
        <pc:spChg chg="mod">
          <ac:chgData name="Mina Farmanbar" userId="2a1e0098-5dc4-4049-80c3-9d1d60d2f212" providerId="ADAL" clId="{FCEFE378-8C37-46D9-9C47-C577E08AB2DA}" dt="2024-06-26T23:16:57.636" v="18" actId="122"/>
          <ac:spMkLst>
            <pc:docMk/>
            <pc:sldMk cId="3796303692" sldId="401"/>
            <ac:spMk id="7" creationId="{BAC44335-A7CB-0E69-1FDD-EB3817AFB0E3}"/>
          </ac:spMkLst>
        </pc:spChg>
      </pc:sldChg>
      <pc:sldChg chg="modSp add mod modNotesTx">
        <pc:chgData name="Mina Farmanbar" userId="2a1e0098-5dc4-4049-80c3-9d1d60d2f212" providerId="ADAL" clId="{FCEFE378-8C37-46D9-9C47-C577E08AB2DA}" dt="2024-06-26T23:19:47.944" v="81"/>
        <pc:sldMkLst>
          <pc:docMk/>
          <pc:sldMk cId="1299026095" sldId="402"/>
        </pc:sldMkLst>
        <pc:spChg chg="mod">
          <ac:chgData name="Mina Farmanbar" userId="2a1e0098-5dc4-4049-80c3-9d1d60d2f212" providerId="ADAL" clId="{FCEFE378-8C37-46D9-9C47-C577E08AB2DA}" dt="2024-06-26T23:18:18.235" v="74" actId="20577"/>
          <ac:spMkLst>
            <pc:docMk/>
            <pc:sldMk cId="1299026095" sldId="402"/>
            <ac:spMk id="2" creationId="{77E4F7BD-828D-616B-6744-CD12DBDC5DA9}"/>
          </ac:spMkLst>
        </pc:spChg>
      </pc:sldChg>
    </pc:docChg>
  </pc:docChgLst>
  <pc:docChgLst>
    <pc:chgData name="Mina Farmanbar" userId="2a1e0098-5dc4-4049-80c3-9d1d60d2f212" providerId="ADAL" clId="{64278084-285F-4189-B89E-184E9DB51269}"/>
    <pc:docChg chg="undo custSel addSld delSld modSld sldOrd">
      <pc:chgData name="Mina Farmanbar" userId="2a1e0098-5dc4-4049-80c3-9d1d60d2f212" providerId="ADAL" clId="{64278084-285F-4189-B89E-184E9DB51269}" dt="2024-06-26T23:04:54.294" v="450" actId="47"/>
      <pc:docMkLst>
        <pc:docMk/>
      </pc:docMkLst>
      <pc:sldChg chg="addSp delSp modSp add del mod modNotesTx">
        <pc:chgData name="Mina Farmanbar" userId="2a1e0098-5dc4-4049-80c3-9d1d60d2f212" providerId="ADAL" clId="{64278084-285F-4189-B89E-184E9DB51269}" dt="2024-06-26T23:04:52.464" v="448" actId="47"/>
        <pc:sldMkLst>
          <pc:docMk/>
          <pc:sldMk cId="2903726376" sldId="352"/>
        </pc:sldMkLst>
        <pc:spChg chg="del">
          <ac:chgData name="Mina Farmanbar" userId="2a1e0098-5dc4-4049-80c3-9d1d60d2f212" providerId="ADAL" clId="{64278084-285F-4189-B89E-184E9DB51269}" dt="2024-06-26T22:50:52.888" v="370" actId="478"/>
          <ac:spMkLst>
            <pc:docMk/>
            <pc:sldMk cId="2903726376" sldId="352"/>
            <ac:spMk id="2" creationId="{77E4F7BD-828D-616B-6744-CD12DBDC5DA9}"/>
          </ac:spMkLst>
        </pc:spChg>
        <pc:spChg chg="mod">
          <ac:chgData name="Mina Farmanbar" userId="2a1e0098-5dc4-4049-80c3-9d1d60d2f212" providerId="ADAL" clId="{64278084-285F-4189-B89E-184E9DB51269}" dt="2024-06-26T22:51:07.044" v="375" actId="113"/>
          <ac:spMkLst>
            <pc:docMk/>
            <pc:sldMk cId="2903726376" sldId="352"/>
            <ac:spMk id="3" creationId="{6F18D212-8968-9010-A63A-114775818B99}"/>
          </ac:spMkLst>
        </pc:spChg>
        <pc:spChg chg="add mod">
          <ac:chgData name="Mina Farmanbar" userId="2a1e0098-5dc4-4049-80c3-9d1d60d2f212" providerId="ADAL" clId="{64278084-285F-4189-B89E-184E9DB51269}" dt="2024-06-26T22:50:52.888" v="370" actId="478"/>
          <ac:spMkLst>
            <pc:docMk/>
            <pc:sldMk cId="2903726376" sldId="352"/>
            <ac:spMk id="6" creationId="{15D93CE4-5EA9-E95E-54AA-C55F3F05D5B8}"/>
          </ac:spMkLst>
        </pc:spChg>
      </pc:sldChg>
      <pc:sldChg chg="modSp mod modNotesTx">
        <pc:chgData name="Mina Farmanbar" userId="2a1e0098-5dc4-4049-80c3-9d1d60d2f212" providerId="ADAL" clId="{64278084-285F-4189-B89E-184E9DB51269}" dt="2024-06-26T22:31:17.933" v="152" actId="6549"/>
        <pc:sldMkLst>
          <pc:docMk/>
          <pc:sldMk cId="3518625769" sldId="370"/>
        </pc:sldMkLst>
        <pc:spChg chg="mod">
          <ac:chgData name="Mina Farmanbar" userId="2a1e0098-5dc4-4049-80c3-9d1d60d2f212" providerId="ADAL" clId="{64278084-285F-4189-B89E-184E9DB51269}" dt="2024-06-26T22:31:17.933" v="152" actId="6549"/>
          <ac:spMkLst>
            <pc:docMk/>
            <pc:sldMk cId="3518625769" sldId="370"/>
            <ac:spMk id="2" creationId="{94DB8287-6178-6F17-1E2E-A7D1BE0828BB}"/>
          </ac:spMkLst>
        </pc:spChg>
      </pc:sldChg>
      <pc:sldChg chg="addSp delSp modSp mod modNotesTx">
        <pc:chgData name="Mina Farmanbar" userId="2a1e0098-5dc4-4049-80c3-9d1d60d2f212" providerId="ADAL" clId="{64278084-285F-4189-B89E-184E9DB51269}" dt="2024-06-26T22:21:06.286" v="40" actId="1076"/>
        <pc:sldMkLst>
          <pc:docMk/>
          <pc:sldMk cId="1552856461" sldId="380"/>
        </pc:sldMkLst>
        <pc:spChg chg="del mod">
          <ac:chgData name="Mina Farmanbar" userId="2a1e0098-5dc4-4049-80c3-9d1d60d2f212" providerId="ADAL" clId="{64278084-285F-4189-B89E-184E9DB51269}" dt="2024-06-26T22:16:00.291" v="8" actId="478"/>
          <ac:spMkLst>
            <pc:docMk/>
            <pc:sldMk cId="1552856461" sldId="380"/>
            <ac:spMk id="4" creationId="{5B931490-C9ED-96C9-F096-E0E231EFE937}"/>
          </ac:spMkLst>
        </pc:spChg>
        <pc:spChg chg="mod">
          <ac:chgData name="Mina Farmanbar" userId="2a1e0098-5dc4-4049-80c3-9d1d60d2f212" providerId="ADAL" clId="{64278084-285F-4189-B89E-184E9DB51269}" dt="2024-06-26T22:20:55.967" v="37" actId="6549"/>
          <ac:spMkLst>
            <pc:docMk/>
            <pc:sldMk cId="1552856461" sldId="380"/>
            <ac:spMk id="6" creationId="{406A5BB2-D05B-64E8-E64B-70EA10C0E316}"/>
          </ac:spMkLst>
        </pc:spChg>
        <pc:picChg chg="add del mod">
          <ac:chgData name="Mina Farmanbar" userId="2a1e0098-5dc4-4049-80c3-9d1d60d2f212" providerId="ADAL" clId="{64278084-285F-4189-B89E-184E9DB51269}" dt="2024-06-26T22:16:39.530" v="11" actId="478"/>
          <ac:picMkLst>
            <pc:docMk/>
            <pc:sldMk cId="1552856461" sldId="380"/>
            <ac:picMk id="3" creationId="{6D672118-3955-09C8-8246-9C31D32A8A64}"/>
          </ac:picMkLst>
        </pc:picChg>
        <pc:picChg chg="add mod">
          <ac:chgData name="Mina Farmanbar" userId="2a1e0098-5dc4-4049-80c3-9d1d60d2f212" providerId="ADAL" clId="{64278084-285F-4189-B89E-184E9DB51269}" dt="2024-06-26T22:21:06.286" v="40" actId="1076"/>
          <ac:picMkLst>
            <pc:docMk/>
            <pc:sldMk cId="1552856461" sldId="380"/>
            <ac:picMk id="8" creationId="{5DCD0DE1-B460-592A-3820-492BF91405DC}"/>
          </ac:picMkLst>
        </pc:picChg>
        <pc:picChg chg="del">
          <ac:chgData name="Mina Farmanbar" userId="2a1e0098-5dc4-4049-80c3-9d1d60d2f212" providerId="ADAL" clId="{64278084-285F-4189-B89E-184E9DB51269}" dt="2024-06-26T22:15:54.825" v="5" actId="478"/>
          <ac:picMkLst>
            <pc:docMk/>
            <pc:sldMk cId="1552856461" sldId="380"/>
            <ac:picMk id="1030" creationId="{DAA36E39-C043-7F2D-FF1A-B289925101FC}"/>
          </ac:picMkLst>
        </pc:picChg>
      </pc:sldChg>
      <pc:sldChg chg="addSp delSp modSp mod modNotesTx">
        <pc:chgData name="Mina Farmanbar" userId="2a1e0098-5dc4-4049-80c3-9d1d60d2f212" providerId="ADAL" clId="{64278084-285F-4189-B89E-184E9DB51269}" dt="2024-06-26T22:23:33.095" v="70" actId="20577"/>
        <pc:sldMkLst>
          <pc:docMk/>
          <pc:sldMk cId="1994509248" sldId="381"/>
        </pc:sldMkLst>
        <pc:spChg chg="del mod">
          <ac:chgData name="Mina Farmanbar" userId="2a1e0098-5dc4-4049-80c3-9d1d60d2f212" providerId="ADAL" clId="{64278084-285F-4189-B89E-184E9DB51269}" dt="2024-06-26T22:19:52.530" v="27" actId="22"/>
          <ac:spMkLst>
            <pc:docMk/>
            <pc:sldMk cId="1994509248" sldId="381"/>
            <ac:spMk id="4" creationId="{5B931490-C9ED-96C9-F096-E0E231EFE937}"/>
          </ac:spMkLst>
        </pc:spChg>
        <pc:spChg chg="mod">
          <ac:chgData name="Mina Farmanbar" userId="2a1e0098-5dc4-4049-80c3-9d1d60d2f212" providerId="ADAL" clId="{64278084-285F-4189-B89E-184E9DB51269}" dt="2024-06-26T22:21:34.519" v="63" actId="20577"/>
          <ac:spMkLst>
            <pc:docMk/>
            <pc:sldMk cId="1994509248" sldId="381"/>
            <ac:spMk id="6" creationId="{406A5BB2-D05B-64E8-E64B-70EA10C0E316}"/>
          </ac:spMkLst>
        </pc:spChg>
        <pc:spChg chg="add del mod">
          <ac:chgData name="Mina Farmanbar" userId="2a1e0098-5dc4-4049-80c3-9d1d60d2f212" providerId="ADAL" clId="{64278084-285F-4189-B89E-184E9DB51269}" dt="2024-06-26T22:20:39.281" v="30"/>
          <ac:spMkLst>
            <pc:docMk/>
            <pc:sldMk cId="1994509248" sldId="381"/>
            <ac:spMk id="8" creationId="{CC1DAF1B-7CDD-91D9-4BB1-7F5FD3FAA646}"/>
          </ac:spMkLst>
        </pc:spChg>
        <pc:picChg chg="add del mod ord">
          <ac:chgData name="Mina Farmanbar" userId="2a1e0098-5dc4-4049-80c3-9d1d60d2f212" providerId="ADAL" clId="{64278084-285F-4189-B89E-184E9DB51269}" dt="2024-06-26T22:20:33.770" v="29" actId="478"/>
          <ac:picMkLst>
            <pc:docMk/>
            <pc:sldMk cId="1994509248" sldId="381"/>
            <ac:picMk id="3" creationId="{939EE834-423D-251C-FFBB-75730803B037}"/>
          </ac:picMkLst>
        </pc:picChg>
        <pc:picChg chg="add mod">
          <ac:chgData name="Mina Farmanbar" userId="2a1e0098-5dc4-4049-80c3-9d1d60d2f212" providerId="ADAL" clId="{64278084-285F-4189-B89E-184E9DB51269}" dt="2024-06-26T22:20:46.853" v="36" actId="1076"/>
          <ac:picMkLst>
            <pc:docMk/>
            <pc:sldMk cId="1994509248" sldId="381"/>
            <ac:picMk id="10" creationId="{5A06057D-40A3-B56E-E843-A13C77A0FC75}"/>
          </ac:picMkLst>
        </pc:picChg>
      </pc:sldChg>
      <pc:sldChg chg="del">
        <pc:chgData name="Mina Farmanbar" userId="2a1e0098-5dc4-4049-80c3-9d1d60d2f212" providerId="ADAL" clId="{64278084-285F-4189-B89E-184E9DB51269}" dt="2024-06-26T22:50:26.682" v="360" actId="47"/>
        <pc:sldMkLst>
          <pc:docMk/>
          <pc:sldMk cId="4065385573" sldId="382"/>
        </pc:sldMkLst>
      </pc:sldChg>
      <pc:sldChg chg="del">
        <pc:chgData name="Mina Farmanbar" userId="2a1e0098-5dc4-4049-80c3-9d1d60d2f212" providerId="ADAL" clId="{64278084-285F-4189-B89E-184E9DB51269}" dt="2024-06-26T22:50:27.076" v="361" actId="47"/>
        <pc:sldMkLst>
          <pc:docMk/>
          <pc:sldMk cId="3722323887" sldId="383"/>
        </pc:sldMkLst>
      </pc:sldChg>
      <pc:sldChg chg="del">
        <pc:chgData name="Mina Farmanbar" userId="2a1e0098-5dc4-4049-80c3-9d1d60d2f212" providerId="ADAL" clId="{64278084-285F-4189-B89E-184E9DB51269}" dt="2024-06-26T22:50:27.706" v="362" actId="47"/>
        <pc:sldMkLst>
          <pc:docMk/>
          <pc:sldMk cId="942859906" sldId="384"/>
        </pc:sldMkLst>
      </pc:sldChg>
      <pc:sldChg chg="modSp mod modNotesTx">
        <pc:chgData name="Mina Farmanbar" userId="2a1e0098-5dc4-4049-80c3-9d1d60d2f212" providerId="ADAL" clId="{64278084-285F-4189-B89E-184E9DB51269}" dt="2024-06-26T22:56:54.324" v="393" actId="27636"/>
        <pc:sldMkLst>
          <pc:docMk/>
          <pc:sldMk cId="2992005053" sldId="386"/>
        </pc:sldMkLst>
        <pc:spChg chg="mod">
          <ac:chgData name="Mina Farmanbar" userId="2a1e0098-5dc4-4049-80c3-9d1d60d2f212" providerId="ADAL" clId="{64278084-285F-4189-B89E-184E9DB51269}" dt="2024-06-26T22:56:54.324" v="393" actId="27636"/>
          <ac:spMkLst>
            <pc:docMk/>
            <pc:sldMk cId="2992005053" sldId="386"/>
            <ac:spMk id="4" creationId="{5B931490-C9ED-96C9-F096-E0E231EFE937}"/>
          </ac:spMkLst>
        </pc:spChg>
        <pc:spChg chg="mod">
          <ac:chgData name="Mina Farmanbar" userId="2a1e0098-5dc4-4049-80c3-9d1d60d2f212" providerId="ADAL" clId="{64278084-285F-4189-B89E-184E9DB51269}" dt="2024-06-26T22:31:27.288" v="156" actId="6549"/>
          <ac:spMkLst>
            <pc:docMk/>
            <pc:sldMk cId="2992005053" sldId="386"/>
            <ac:spMk id="6" creationId="{406A5BB2-D05B-64E8-E64B-70EA10C0E316}"/>
          </ac:spMkLst>
        </pc:spChg>
      </pc:sldChg>
      <pc:sldChg chg="modSp mod">
        <pc:chgData name="Mina Farmanbar" userId="2a1e0098-5dc4-4049-80c3-9d1d60d2f212" providerId="ADAL" clId="{64278084-285F-4189-B89E-184E9DB51269}" dt="2024-06-26T22:57:13.830" v="394" actId="207"/>
        <pc:sldMkLst>
          <pc:docMk/>
          <pc:sldMk cId="3943987486" sldId="387"/>
        </pc:sldMkLst>
        <pc:spChg chg="mod">
          <ac:chgData name="Mina Farmanbar" userId="2a1e0098-5dc4-4049-80c3-9d1d60d2f212" providerId="ADAL" clId="{64278084-285F-4189-B89E-184E9DB51269}" dt="2024-06-26T22:57:13.830" v="394" actId="207"/>
          <ac:spMkLst>
            <pc:docMk/>
            <pc:sldMk cId="3943987486" sldId="387"/>
            <ac:spMk id="4" creationId="{5B931490-C9ED-96C9-F096-E0E231EFE937}"/>
          </ac:spMkLst>
        </pc:spChg>
        <pc:spChg chg="mod">
          <ac:chgData name="Mina Farmanbar" userId="2a1e0098-5dc4-4049-80c3-9d1d60d2f212" providerId="ADAL" clId="{64278084-285F-4189-B89E-184E9DB51269}" dt="2024-06-26T22:41:03.205" v="324" actId="6549"/>
          <ac:spMkLst>
            <pc:docMk/>
            <pc:sldMk cId="3943987486" sldId="387"/>
            <ac:spMk id="6" creationId="{406A5BB2-D05B-64E8-E64B-70EA10C0E316}"/>
          </ac:spMkLst>
        </pc:spChg>
      </pc:sldChg>
      <pc:sldChg chg="addSp delSp modSp del mod modNotesTx">
        <pc:chgData name="Mina Farmanbar" userId="2a1e0098-5dc4-4049-80c3-9d1d60d2f212" providerId="ADAL" clId="{64278084-285F-4189-B89E-184E9DB51269}" dt="2024-06-26T23:04:45.169" v="445" actId="47"/>
        <pc:sldMkLst>
          <pc:docMk/>
          <pc:sldMk cId="1002586771" sldId="388"/>
        </pc:sldMkLst>
        <pc:spChg chg="del mod">
          <ac:chgData name="Mina Farmanbar" userId="2a1e0098-5dc4-4049-80c3-9d1d60d2f212" providerId="ADAL" clId="{64278084-285F-4189-B89E-184E9DB51269}" dt="2024-06-26T22:45:50.519" v="326" actId="22"/>
          <ac:spMkLst>
            <pc:docMk/>
            <pc:sldMk cId="1002586771" sldId="388"/>
            <ac:spMk id="4" creationId="{5B931490-C9ED-96C9-F096-E0E231EFE937}"/>
          </ac:spMkLst>
        </pc:spChg>
        <pc:spChg chg="mod">
          <ac:chgData name="Mina Farmanbar" userId="2a1e0098-5dc4-4049-80c3-9d1d60d2f212" providerId="ADAL" clId="{64278084-285F-4189-B89E-184E9DB51269}" dt="2024-06-26T22:46:29.504" v="337" actId="20577"/>
          <ac:spMkLst>
            <pc:docMk/>
            <pc:sldMk cId="1002586771" sldId="388"/>
            <ac:spMk id="6" creationId="{406A5BB2-D05B-64E8-E64B-70EA10C0E316}"/>
          </ac:spMkLst>
        </pc:spChg>
        <pc:picChg chg="add mod ord">
          <ac:chgData name="Mina Farmanbar" userId="2a1e0098-5dc4-4049-80c3-9d1d60d2f212" providerId="ADAL" clId="{64278084-285F-4189-B89E-184E9DB51269}" dt="2024-06-26T22:45:56.251" v="328" actId="1076"/>
          <ac:picMkLst>
            <pc:docMk/>
            <pc:sldMk cId="1002586771" sldId="388"/>
            <ac:picMk id="3" creationId="{08EDE0F1-B3AF-93B4-74DE-2493FD0D69D9}"/>
          </ac:picMkLst>
        </pc:picChg>
      </pc:sldChg>
      <pc:sldChg chg="addSp modSp add del mod modNotesTx">
        <pc:chgData name="Mina Farmanbar" userId="2a1e0098-5dc4-4049-80c3-9d1d60d2f212" providerId="ADAL" clId="{64278084-285F-4189-B89E-184E9DB51269}" dt="2024-06-26T23:04:54.294" v="450" actId="47"/>
        <pc:sldMkLst>
          <pc:docMk/>
          <pc:sldMk cId="1428217582" sldId="389"/>
        </pc:sldMkLst>
        <pc:spChg chg="mod">
          <ac:chgData name="Mina Farmanbar" userId="2a1e0098-5dc4-4049-80c3-9d1d60d2f212" providerId="ADAL" clId="{64278084-285F-4189-B89E-184E9DB51269}" dt="2024-06-26T22:48:08.020" v="346" actId="6549"/>
          <ac:spMkLst>
            <pc:docMk/>
            <pc:sldMk cId="1428217582" sldId="389"/>
            <ac:spMk id="4" creationId="{5B931490-C9ED-96C9-F096-E0E231EFE937}"/>
          </ac:spMkLst>
        </pc:spChg>
        <pc:spChg chg="mod">
          <ac:chgData name="Mina Farmanbar" userId="2a1e0098-5dc4-4049-80c3-9d1d60d2f212" providerId="ADAL" clId="{64278084-285F-4189-B89E-184E9DB51269}" dt="2024-06-26T22:48:18.168" v="349"/>
          <ac:spMkLst>
            <pc:docMk/>
            <pc:sldMk cId="1428217582" sldId="389"/>
            <ac:spMk id="6" creationId="{406A5BB2-D05B-64E8-E64B-70EA10C0E316}"/>
          </ac:spMkLst>
        </pc:spChg>
        <pc:picChg chg="add mod">
          <ac:chgData name="Mina Farmanbar" userId="2a1e0098-5dc4-4049-80c3-9d1d60d2f212" providerId="ADAL" clId="{64278084-285F-4189-B89E-184E9DB51269}" dt="2024-06-26T22:48:13.023" v="348" actId="1076"/>
          <ac:picMkLst>
            <pc:docMk/>
            <pc:sldMk cId="1428217582" sldId="389"/>
            <ac:picMk id="3" creationId="{AD96703E-F6F6-68EE-FFFC-FFFFA8A8D08C}"/>
          </ac:picMkLst>
        </pc:picChg>
      </pc:sldChg>
      <pc:sldChg chg="del">
        <pc:chgData name="Mina Farmanbar" userId="2a1e0098-5dc4-4049-80c3-9d1d60d2f212" providerId="ADAL" clId="{64278084-285F-4189-B89E-184E9DB51269}" dt="2024-06-26T22:50:28.179" v="363" actId="47"/>
        <pc:sldMkLst>
          <pc:docMk/>
          <pc:sldMk cId="4072366101" sldId="390"/>
        </pc:sldMkLst>
      </pc:sldChg>
      <pc:sldChg chg="add del">
        <pc:chgData name="Mina Farmanbar" userId="2a1e0098-5dc4-4049-80c3-9d1d60d2f212" providerId="ADAL" clId="{64278084-285F-4189-B89E-184E9DB51269}" dt="2024-06-26T23:04:48.237" v="447" actId="47"/>
        <pc:sldMkLst>
          <pc:docMk/>
          <pc:sldMk cId="4251321968" sldId="391"/>
        </pc:sldMkLst>
      </pc:sldChg>
      <pc:sldChg chg="addSp modSp add mod modNotesTx">
        <pc:chgData name="Mina Farmanbar" userId="2a1e0098-5dc4-4049-80c3-9d1d60d2f212" providerId="ADAL" clId="{64278084-285F-4189-B89E-184E9DB51269}" dt="2024-06-26T22:29:48.321" v="141" actId="1076"/>
        <pc:sldMkLst>
          <pc:docMk/>
          <pc:sldMk cId="2605103196" sldId="392"/>
        </pc:sldMkLst>
        <pc:spChg chg="add mod">
          <ac:chgData name="Mina Farmanbar" userId="2a1e0098-5dc4-4049-80c3-9d1d60d2f212" providerId="ADAL" clId="{64278084-285F-4189-B89E-184E9DB51269}" dt="2024-06-26T22:24:26.552" v="73" actId="17032"/>
          <ac:spMkLst>
            <pc:docMk/>
            <pc:sldMk cId="2605103196" sldId="392"/>
            <ac:spMk id="2" creationId="{9C0C2258-E81C-E03B-4C92-D1263CB3ACE6}"/>
          </ac:spMkLst>
        </pc:spChg>
        <pc:spChg chg="add mod">
          <ac:chgData name="Mina Farmanbar" userId="2a1e0098-5dc4-4049-80c3-9d1d60d2f212" providerId="ADAL" clId="{64278084-285F-4189-B89E-184E9DB51269}" dt="2024-06-26T22:29:48.321" v="141" actId="1076"/>
          <ac:spMkLst>
            <pc:docMk/>
            <pc:sldMk cId="2605103196" sldId="392"/>
            <ac:spMk id="8" creationId="{5834D3FF-8531-4C73-333B-836F4D84416B}"/>
          </ac:spMkLst>
        </pc:spChg>
        <pc:cxnChg chg="add mod">
          <ac:chgData name="Mina Farmanbar" userId="2a1e0098-5dc4-4049-80c3-9d1d60d2f212" providerId="ADAL" clId="{64278084-285F-4189-B89E-184E9DB51269}" dt="2024-06-26T22:28:18.209" v="94" actId="208"/>
          <ac:cxnSpMkLst>
            <pc:docMk/>
            <pc:sldMk cId="2605103196" sldId="392"/>
            <ac:cxnSpMk id="4" creationId="{D98942B9-C1CD-AE74-E319-0421646DD231}"/>
          </ac:cxnSpMkLst>
        </pc:cxnChg>
      </pc:sldChg>
      <pc:sldChg chg="addSp delSp modSp add mod modNotesTx">
        <pc:chgData name="Mina Farmanbar" userId="2a1e0098-5dc4-4049-80c3-9d1d60d2f212" providerId="ADAL" clId="{64278084-285F-4189-B89E-184E9DB51269}" dt="2024-06-26T22:33:05.930" v="157"/>
        <pc:sldMkLst>
          <pc:docMk/>
          <pc:sldMk cId="1658349680" sldId="393"/>
        </pc:sldMkLst>
        <pc:spChg chg="mod">
          <ac:chgData name="Mina Farmanbar" userId="2a1e0098-5dc4-4049-80c3-9d1d60d2f212" providerId="ADAL" clId="{64278084-285F-4189-B89E-184E9DB51269}" dt="2024-06-26T22:26:30.884" v="81" actId="14100"/>
          <ac:spMkLst>
            <pc:docMk/>
            <pc:sldMk cId="1658349680" sldId="393"/>
            <ac:spMk id="2" creationId="{9C0C2258-E81C-E03B-4C92-D1263CB3ACE6}"/>
          </ac:spMkLst>
        </pc:spChg>
        <pc:spChg chg="add del mod">
          <ac:chgData name="Mina Farmanbar" userId="2a1e0098-5dc4-4049-80c3-9d1d60d2f212" providerId="ADAL" clId="{64278084-285F-4189-B89E-184E9DB51269}" dt="2024-06-26T22:29:53.822" v="142" actId="478"/>
          <ac:spMkLst>
            <pc:docMk/>
            <pc:sldMk cId="1658349680" sldId="393"/>
            <ac:spMk id="8" creationId="{DE4DD0C3-0628-5954-90D7-7A942452C556}"/>
          </ac:spMkLst>
        </pc:spChg>
        <pc:spChg chg="add mod">
          <ac:chgData name="Mina Farmanbar" userId="2a1e0098-5dc4-4049-80c3-9d1d60d2f212" providerId="ADAL" clId="{64278084-285F-4189-B89E-184E9DB51269}" dt="2024-06-26T22:30:30.854" v="151" actId="20577"/>
          <ac:spMkLst>
            <pc:docMk/>
            <pc:sldMk cId="1658349680" sldId="393"/>
            <ac:spMk id="9" creationId="{9E38F2F9-8D48-7C5E-077E-CB5BE0B8D227}"/>
          </ac:spMkLst>
        </pc:spChg>
        <pc:cxnChg chg="add mod">
          <ac:chgData name="Mina Farmanbar" userId="2a1e0098-5dc4-4049-80c3-9d1d60d2f212" providerId="ADAL" clId="{64278084-285F-4189-B89E-184E9DB51269}" dt="2024-06-26T22:28:05.724" v="93" actId="208"/>
          <ac:cxnSpMkLst>
            <pc:docMk/>
            <pc:sldMk cId="1658349680" sldId="393"/>
            <ac:cxnSpMk id="3" creationId="{57DB49F0-6CF9-154C-F97A-2CCEF97B9571}"/>
          </ac:cxnSpMkLst>
        </pc:cxnChg>
        <pc:cxnChg chg="del mod">
          <ac:chgData name="Mina Farmanbar" userId="2a1e0098-5dc4-4049-80c3-9d1d60d2f212" providerId="ADAL" clId="{64278084-285F-4189-B89E-184E9DB51269}" dt="2024-06-26T22:26:22.618" v="79" actId="478"/>
          <ac:cxnSpMkLst>
            <pc:docMk/>
            <pc:sldMk cId="1658349680" sldId="393"/>
            <ac:cxnSpMk id="4" creationId="{D98942B9-C1CD-AE74-E319-0421646DD231}"/>
          </ac:cxnSpMkLst>
        </pc:cxnChg>
      </pc:sldChg>
      <pc:sldChg chg="modSp add mod">
        <pc:chgData name="Mina Farmanbar" userId="2a1e0098-5dc4-4049-80c3-9d1d60d2f212" providerId="ADAL" clId="{64278084-285F-4189-B89E-184E9DB51269}" dt="2024-06-26T22:40:14.785" v="302" actId="207"/>
        <pc:sldMkLst>
          <pc:docMk/>
          <pc:sldMk cId="676104683" sldId="394"/>
        </pc:sldMkLst>
        <pc:spChg chg="mod">
          <ac:chgData name="Mina Farmanbar" userId="2a1e0098-5dc4-4049-80c3-9d1d60d2f212" providerId="ADAL" clId="{64278084-285F-4189-B89E-184E9DB51269}" dt="2024-06-26T22:40:14.785" v="302" actId="207"/>
          <ac:spMkLst>
            <pc:docMk/>
            <pc:sldMk cId="676104683" sldId="394"/>
            <ac:spMk id="4" creationId="{5B931490-C9ED-96C9-F096-E0E231EFE937}"/>
          </ac:spMkLst>
        </pc:spChg>
        <pc:spChg chg="mod">
          <ac:chgData name="Mina Farmanbar" userId="2a1e0098-5dc4-4049-80c3-9d1d60d2f212" providerId="ADAL" clId="{64278084-285F-4189-B89E-184E9DB51269}" dt="2024-06-26T22:36:40.388" v="211" actId="20577"/>
          <ac:spMkLst>
            <pc:docMk/>
            <pc:sldMk cId="676104683" sldId="394"/>
            <ac:spMk id="6" creationId="{406A5BB2-D05B-64E8-E64B-70EA10C0E316}"/>
          </ac:spMkLst>
        </pc:spChg>
      </pc:sldChg>
      <pc:sldChg chg="addSp delSp modSp add del mod modNotesTx">
        <pc:chgData name="Mina Farmanbar" userId="2a1e0098-5dc4-4049-80c3-9d1d60d2f212" providerId="ADAL" clId="{64278084-285F-4189-B89E-184E9DB51269}" dt="2024-06-26T23:04:53.588" v="449" actId="47"/>
        <pc:sldMkLst>
          <pc:docMk/>
          <pc:sldMk cId="4138076296" sldId="395"/>
        </pc:sldMkLst>
        <pc:picChg chg="del">
          <ac:chgData name="Mina Farmanbar" userId="2a1e0098-5dc4-4049-80c3-9d1d60d2f212" providerId="ADAL" clId="{64278084-285F-4189-B89E-184E9DB51269}" dt="2024-06-26T22:49:27.116" v="355" actId="478"/>
          <ac:picMkLst>
            <pc:docMk/>
            <pc:sldMk cId="4138076296" sldId="395"/>
            <ac:picMk id="3" creationId="{AD96703E-F6F6-68EE-FFFC-FFFFA8A8D08C}"/>
          </ac:picMkLst>
        </pc:picChg>
        <pc:picChg chg="add mod">
          <ac:chgData name="Mina Farmanbar" userId="2a1e0098-5dc4-4049-80c3-9d1d60d2f212" providerId="ADAL" clId="{64278084-285F-4189-B89E-184E9DB51269}" dt="2024-06-26T22:49:32.092" v="358" actId="1076"/>
          <ac:picMkLst>
            <pc:docMk/>
            <pc:sldMk cId="4138076296" sldId="395"/>
            <ac:picMk id="7" creationId="{1EFE720B-D178-DA6B-D261-6D3D16237FDC}"/>
          </ac:picMkLst>
        </pc:picChg>
      </pc:sldChg>
      <pc:sldChg chg="modSp add mod">
        <pc:chgData name="Mina Farmanbar" userId="2a1e0098-5dc4-4049-80c3-9d1d60d2f212" providerId="ADAL" clId="{64278084-285F-4189-B89E-184E9DB51269}" dt="2024-06-26T22:52:24.775" v="388" actId="5793"/>
        <pc:sldMkLst>
          <pc:docMk/>
          <pc:sldMk cId="2236246349" sldId="396"/>
        </pc:sldMkLst>
        <pc:spChg chg="mod">
          <ac:chgData name="Mina Farmanbar" userId="2a1e0098-5dc4-4049-80c3-9d1d60d2f212" providerId="ADAL" clId="{64278084-285F-4189-B89E-184E9DB51269}" dt="2024-06-26T22:52:12.918" v="386" actId="207"/>
          <ac:spMkLst>
            <pc:docMk/>
            <pc:sldMk cId="2236246349" sldId="396"/>
            <ac:spMk id="4" creationId="{5B931490-C9ED-96C9-F096-E0E231EFE937}"/>
          </ac:spMkLst>
        </pc:spChg>
        <pc:spChg chg="mod">
          <ac:chgData name="Mina Farmanbar" userId="2a1e0098-5dc4-4049-80c3-9d1d60d2f212" providerId="ADAL" clId="{64278084-285F-4189-B89E-184E9DB51269}" dt="2024-06-26T22:52:24.775" v="388" actId="5793"/>
          <ac:spMkLst>
            <pc:docMk/>
            <pc:sldMk cId="2236246349" sldId="396"/>
            <ac:spMk id="6" creationId="{406A5BB2-D05B-64E8-E64B-70EA10C0E316}"/>
          </ac:spMkLst>
        </pc:spChg>
      </pc:sldChg>
      <pc:sldChg chg="addSp delSp modSp add mod modNotesTx">
        <pc:chgData name="Mina Farmanbar" userId="2a1e0098-5dc4-4049-80c3-9d1d60d2f212" providerId="ADAL" clId="{64278084-285F-4189-B89E-184E9DB51269}" dt="2024-06-26T23:01:22.717" v="416"/>
        <pc:sldMkLst>
          <pc:docMk/>
          <pc:sldMk cId="580430882" sldId="397"/>
        </pc:sldMkLst>
        <pc:spChg chg="del mod">
          <ac:chgData name="Mina Farmanbar" userId="2a1e0098-5dc4-4049-80c3-9d1d60d2f212" providerId="ADAL" clId="{64278084-285F-4189-B89E-184E9DB51269}" dt="2024-06-26T22:57:32.953" v="397" actId="22"/>
          <ac:spMkLst>
            <pc:docMk/>
            <pc:sldMk cId="580430882" sldId="397"/>
            <ac:spMk id="4" creationId="{5B931490-C9ED-96C9-F096-E0E231EFE937}"/>
          </ac:spMkLst>
        </pc:spChg>
        <pc:spChg chg="add del mod">
          <ac:chgData name="Mina Farmanbar" userId="2a1e0098-5dc4-4049-80c3-9d1d60d2f212" providerId="ADAL" clId="{64278084-285F-4189-B89E-184E9DB51269}" dt="2024-06-26T22:58:18.751" v="399"/>
          <ac:spMkLst>
            <pc:docMk/>
            <pc:sldMk cId="580430882" sldId="397"/>
            <ac:spMk id="8" creationId="{1C405348-38D1-7CB4-D59B-942487D2F390}"/>
          </ac:spMkLst>
        </pc:spChg>
        <pc:picChg chg="add del mod ord">
          <ac:chgData name="Mina Farmanbar" userId="2a1e0098-5dc4-4049-80c3-9d1d60d2f212" providerId="ADAL" clId="{64278084-285F-4189-B89E-184E9DB51269}" dt="2024-06-26T22:58:18.367" v="398" actId="478"/>
          <ac:picMkLst>
            <pc:docMk/>
            <pc:sldMk cId="580430882" sldId="397"/>
            <ac:picMk id="3" creationId="{9CABE1BE-62F8-381D-DC5E-8EDCC46FD2DD}"/>
          </ac:picMkLst>
        </pc:picChg>
        <pc:picChg chg="add mod">
          <ac:chgData name="Mina Farmanbar" userId="2a1e0098-5dc4-4049-80c3-9d1d60d2f212" providerId="ADAL" clId="{64278084-285F-4189-B89E-184E9DB51269}" dt="2024-06-26T22:58:24.259" v="403" actId="1076"/>
          <ac:picMkLst>
            <pc:docMk/>
            <pc:sldMk cId="580430882" sldId="397"/>
            <ac:picMk id="10" creationId="{6300C148-06C1-E59A-B80F-92E60FF540DA}"/>
          </ac:picMkLst>
        </pc:picChg>
      </pc:sldChg>
      <pc:sldChg chg="addSp delSp modSp new mod modNotesTx">
        <pc:chgData name="Mina Farmanbar" userId="2a1e0098-5dc4-4049-80c3-9d1d60d2f212" providerId="ADAL" clId="{64278084-285F-4189-B89E-184E9DB51269}" dt="2024-06-26T23:04:21.081" v="440"/>
        <pc:sldMkLst>
          <pc:docMk/>
          <pc:sldMk cId="1146084108" sldId="398"/>
        </pc:sldMkLst>
        <pc:spChg chg="mod">
          <ac:chgData name="Mina Farmanbar" userId="2a1e0098-5dc4-4049-80c3-9d1d60d2f212" providerId="ADAL" clId="{64278084-285F-4189-B89E-184E9DB51269}" dt="2024-06-26T23:03:31.519" v="426" actId="6549"/>
          <ac:spMkLst>
            <pc:docMk/>
            <pc:sldMk cId="1146084108" sldId="398"/>
            <ac:spMk id="2" creationId="{88CFE675-1688-90C2-AF16-A05A59793FCD}"/>
          </ac:spMkLst>
        </pc:spChg>
        <pc:spChg chg="add del mod">
          <ac:chgData name="Mina Farmanbar" userId="2a1e0098-5dc4-4049-80c3-9d1d60d2f212" providerId="ADAL" clId="{64278084-285F-4189-B89E-184E9DB51269}" dt="2024-06-26T23:04:10.062" v="439" actId="14100"/>
          <ac:spMkLst>
            <pc:docMk/>
            <pc:sldMk cId="1146084108" sldId="398"/>
            <ac:spMk id="3" creationId="{99399616-A23D-1BD8-AFD7-B98097F35D40}"/>
          </ac:spMkLst>
        </pc:spChg>
        <pc:spChg chg="del">
          <ac:chgData name="Mina Farmanbar" userId="2a1e0098-5dc4-4049-80c3-9d1d60d2f212" providerId="ADAL" clId="{64278084-285F-4189-B89E-184E9DB51269}" dt="2024-06-26T23:03:10.872" v="422" actId="478"/>
          <ac:spMkLst>
            <pc:docMk/>
            <pc:sldMk cId="1146084108" sldId="398"/>
            <ac:spMk id="4" creationId="{EF736A8D-2FCD-A880-3CD8-342DEE3E43F0}"/>
          </ac:spMkLst>
        </pc:spChg>
        <pc:spChg chg="add mod">
          <ac:chgData name="Mina Farmanbar" userId="2a1e0098-5dc4-4049-80c3-9d1d60d2f212" providerId="ADAL" clId="{64278084-285F-4189-B89E-184E9DB51269}" dt="2024-06-26T23:03:40.227" v="428"/>
          <ac:spMkLst>
            <pc:docMk/>
            <pc:sldMk cId="1146084108" sldId="398"/>
            <ac:spMk id="6" creationId="{8C209B9B-C8E0-3D0C-D3D0-76B4D20D36BB}"/>
          </ac:spMkLst>
        </pc:spChg>
      </pc:sldChg>
      <pc:sldChg chg="add ord modNotesTx">
        <pc:chgData name="Mina Farmanbar" userId="2a1e0098-5dc4-4049-80c3-9d1d60d2f212" providerId="ADAL" clId="{64278084-285F-4189-B89E-184E9DB51269}" dt="2024-06-26T23:04:41.793" v="444"/>
        <pc:sldMkLst>
          <pc:docMk/>
          <pc:sldMk cId="1432508895" sldId="399"/>
        </pc:sldMkLst>
      </pc:sldChg>
    </pc:docChg>
  </pc:docChgLst>
  <pc:docChgLst>
    <pc:chgData name="Mina Farmanbar" userId="2a1e0098-5dc4-4049-80c3-9d1d60d2f212" providerId="ADAL" clId="{BC02AEA5-3372-47E2-9A8D-29904437E759}"/>
    <pc:docChg chg="undo custSel addSld delSld modSld sldOrd modMainMaster">
      <pc:chgData name="Mina Farmanbar" userId="2a1e0098-5dc4-4049-80c3-9d1d60d2f212" providerId="ADAL" clId="{BC02AEA5-3372-47E2-9A8D-29904437E759}" dt="2024-06-26T19:01:25.043" v="3073"/>
      <pc:docMkLst>
        <pc:docMk/>
      </pc:docMkLst>
      <pc:sldChg chg="modSp del mod modNotesTx">
        <pc:chgData name="Mina Farmanbar" userId="2a1e0098-5dc4-4049-80c3-9d1d60d2f212" providerId="ADAL" clId="{BC02AEA5-3372-47E2-9A8D-29904437E759}" dt="2024-06-06T16:34:20.698" v="1468" actId="47"/>
        <pc:sldMkLst>
          <pc:docMk/>
          <pc:sldMk cId="2259308896" sldId="256"/>
        </pc:sldMkLst>
        <pc:spChg chg="mod">
          <ac:chgData name="Mina Farmanbar" userId="2a1e0098-5dc4-4049-80c3-9d1d60d2f212" providerId="ADAL" clId="{BC02AEA5-3372-47E2-9A8D-29904437E759}" dt="2024-05-21T07:33:04.963" v="1169" actId="20577"/>
          <ac:spMkLst>
            <pc:docMk/>
            <pc:sldMk cId="2259308896" sldId="256"/>
            <ac:spMk id="2" creationId="{51DF3D98-3C30-4CFC-8643-C81E829C8C25}"/>
          </ac:spMkLst>
        </pc:spChg>
      </pc:sldChg>
      <pc:sldChg chg="del">
        <pc:chgData name="Mina Farmanbar" userId="2a1e0098-5dc4-4049-80c3-9d1d60d2f212" providerId="ADAL" clId="{BC02AEA5-3372-47E2-9A8D-29904437E759}" dt="2024-05-20T21:09:38.146" v="1109" actId="47"/>
        <pc:sldMkLst>
          <pc:docMk/>
          <pc:sldMk cId="853261029" sldId="294"/>
        </pc:sldMkLst>
      </pc:sldChg>
      <pc:sldChg chg="modSp add del">
        <pc:chgData name="Mina Farmanbar" userId="2a1e0098-5dc4-4049-80c3-9d1d60d2f212" providerId="ADAL" clId="{BC02AEA5-3372-47E2-9A8D-29904437E759}" dt="2024-05-24T09:30:58.941" v="1170"/>
        <pc:sldMkLst>
          <pc:docMk/>
          <pc:sldMk cId="1609673525" sldId="296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609673525" sldId="296"/>
            <ac:spMk id="5" creationId="{67BB04B7-47A4-741B-59E0-F0E6F2126E8F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609673525" sldId="296"/>
            <ac:spMk id="7" creationId="{81C753FD-96EC-101A-B8A4-5F69A189BEF4}"/>
          </ac:spMkLst>
        </pc:spChg>
      </pc:sldChg>
      <pc:sldChg chg="modSp del">
        <pc:chgData name="Mina Farmanbar" userId="2a1e0098-5dc4-4049-80c3-9d1d60d2f212" providerId="ADAL" clId="{BC02AEA5-3372-47E2-9A8D-29904437E759}" dt="2024-05-24T10:04:20.451" v="1171" actId="47"/>
        <pc:sldMkLst>
          <pc:docMk/>
          <pc:sldMk cId="431343812" sldId="308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31343812" sldId="308"/>
            <ac:spMk id="2" creationId="{A6F21DE4-955D-A9A8-26EC-787FD6B066A4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31343812" sldId="308"/>
            <ac:spMk id="3" creationId="{C39C7012-E888-7C63-D532-E98EF48AADFF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31343812" sldId="308"/>
            <ac:spMk id="4" creationId="{48DB6151-6972-4B75-B10D-B090F267A0C7}"/>
          </ac:spMkLst>
        </pc:spChg>
      </pc:sldChg>
      <pc:sldChg chg="addSp delSp modSp mod modNotesTx">
        <pc:chgData name="Mina Farmanbar" userId="2a1e0098-5dc4-4049-80c3-9d1d60d2f212" providerId="ADAL" clId="{BC02AEA5-3372-47E2-9A8D-29904437E759}" dt="2024-06-26T18:33:18.211" v="2747" actId="6549"/>
        <pc:sldMkLst>
          <pc:docMk/>
          <pc:sldMk cId="758298228" sldId="310"/>
        </pc:sldMkLst>
        <pc:spChg chg="add del mod">
          <ac:chgData name="Mina Farmanbar" userId="2a1e0098-5dc4-4049-80c3-9d1d60d2f212" providerId="ADAL" clId="{BC02AEA5-3372-47E2-9A8D-29904437E759}" dt="2024-05-20T19:03:09.626" v="313" actId="478"/>
          <ac:spMkLst>
            <pc:docMk/>
            <pc:sldMk cId="758298228" sldId="310"/>
            <ac:spMk id="2" creationId="{61F554FE-B4A4-31BA-7050-3C7D3702E7FB}"/>
          </ac:spMkLst>
        </pc:spChg>
        <pc:spChg chg="add del mod">
          <ac:chgData name="Mina Farmanbar" userId="2a1e0098-5dc4-4049-80c3-9d1d60d2f212" providerId="ADAL" clId="{BC02AEA5-3372-47E2-9A8D-29904437E759}" dt="2024-05-20T18:00:21.559" v="80" actId="478"/>
          <ac:spMkLst>
            <pc:docMk/>
            <pc:sldMk cId="758298228" sldId="310"/>
            <ac:spMk id="3" creationId="{FC16ED14-F99F-B410-5F74-592731221658}"/>
          </ac:spMkLst>
        </pc:spChg>
        <pc:spChg chg="mod">
          <ac:chgData name="Mina Farmanbar" userId="2a1e0098-5dc4-4049-80c3-9d1d60d2f212" providerId="ADAL" clId="{BC02AEA5-3372-47E2-9A8D-29904437E759}" dt="2024-06-26T18:33:18.211" v="2747" actId="6549"/>
          <ac:spMkLst>
            <pc:docMk/>
            <pc:sldMk cId="758298228" sldId="310"/>
            <ac:spMk id="4" creationId="{5B931490-C9ED-96C9-F096-E0E231EFE937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758298228" sldId="310"/>
            <ac:spMk id="5" creationId="{A9114861-B134-DE7F-F384-4BEA3DB9CD0A}"/>
          </ac:spMkLst>
        </pc:spChg>
        <pc:spChg chg="mod">
          <ac:chgData name="Mina Farmanbar" userId="2a1e0098-5dc4-4049-80c3-9d1d60d2f212" providerId="ADAL" clId="{BC02AEA5-3372-47E2-9A8D-29904437E759}" dt="2024-06-11T22:01:57.218" v="1810" actId="20577"/>
          <ac:spMkLst>
            <pc:docMk/>
            <pc:sldMk cId="758298228" sldId="310"/>
            <ac:spMk id="6" creationId="{406A5BB2-D05B-64E8-E64B-70EA10C0E316}"/>
          </ac:spMkLst>
        </pc:spChg>
        <pc:spChg chg="add del mod">
          <ac:chgData name="Mina Farmanbar" userId="2a1e0098-5dc4-4049-80c3-9d1d60d2f212" providerId="ADAL" clId="{BC02AEA5-3372-47E2-9A8D-29904437E759}" dt="2024-05-20T19:03:06.104" v="308" actId="478"/>
          <ac:spMkLst>
            <pc:docMk/>
            <pc:sldMk cId="758298228" sldId="310"/>
            <ac:spMk id="7" creationId="{13015AF1-27B8-14E9-3CEB-080E585A5528}"/>
          </ac:spMkLst>
        </pc:spChg>
        <pc:spChg chg="add del mod">
          <ac:chgData name="Mina Farmanbar" userId="2a1e0098-5dc4-4049-80c3-9d1d60d2f212" providerId="ADAL" clId="{BC02AEA5-3372-47E2-9A8D-29904437E759}" dt="2024-05-20T19:03:08.170" v="311" actId="478"/>
          <ac:spMkLst>
            <pc:docMk/>
            <pc:sldMk cId="758298228" sldId="310"/>
            <ac:spMk id="8" creationId="{E49F3C83-9844-BCF4-1F10-960E0F45FFEA}"/>
          </ac:spMkLst>
        </pc:spChg>
        <pc:spChg chg="add del mod">
          <ac:chgData name="Mina Farmanbar" userId="2a1e0098-5dc4-4049-80c3-9d1d60d2f212" providerId="ADAL" clId="{BC02AEA5-3372-47E2-9A8D-29904437E759}" dt="2024-05-20T19:03:08.841" v="312" actId="478"/>
          <ac:spMkLst>
            <pc:docMk/>
            <pc:sldMk cId="758298228" sldId="310"/>
            <ac:spMk id="9" creationId="{E78D98B0-D753-24D6-7B70-B6F995EFA602}"/>
          </ac:spMkLst>
        </pc:spChg>
        <pc:spChg chg="add del mod">
          <ac:chgData name="Mina Farmanbar" userId="2a1e0098-5dc4-4049-80c3-9d1d60d2f212" providerId="ADAL" clId="{BC02AEA5-3372-47E2-9A8D-29904437E759}" dt="2024-05-20T19:03:13.131" v="318" actId="478"/>
          <ac:spMkLst>
            <pc:docMk/>
            <pc:sldMk cId="758298228" sldId="310"/>
            <ac:spMk id="10" creationId="{D34FF5FE-C9FF-805A-63B3-D567F5171B0E}"/>
          </ac:spMkLst>
        </pc:spChg>
        <pc:picChg chg="add mod">
          <ac:chgData name="Mina Farmanbar" userId="2a1e0098-5dc4-4049-80c3-9d1d60d2f212" providerId="ADAL" clId="{BC02AEA5-3372-47E2-9A8D-29904437E759}" dt="2024-06-26T18:32:59.784" v="2742"/>
          <ac:picMkLst>
            <pc:docMk/>
            <pc:sldMk cId="758298228" sldId="310"/>
            <ac:picMk id="2" creationId="{D2899F9A-2737-FD87-0C60-5B1BD84485DE}"/>
          </ac:picMkLst>
        </pc:picChg>
        <pc:cxnChg chg="add del mod">
          <ac:chgData name="Mina Farmanbar" userId="2a1e0098-5dc4-4049-80c3-9d1d60d2f212" providerId="ADAL" clId="{BC02AEA5-3372-47E2-9A8D-29904437E759}" dt="2024-05-20T19:03:10.217" v="314" actId="478"/>
          <ac:cxnSpMkLst>
            <pc:docMk/>
            <pc:sldMk cId="758298228" sldId="310"/>
            <ac:cxnSpMk id="12" creationId="{8BD972CC-99B3-A15F-8531-50843ACCF0C7}"/>
          </ac:cxnSpMkLst>
        </pc:cxnChg>
        <pc:cxnChg chg="add del mod">
          <ac:chgData name="Mina Farmanbar" userId="2a1e0098-5dc4-4049-80c3-9d1d60d2f212" providerId="ADAL" clId="{BC02AEA5-3372-47E2-9A8D-29904437E759}" dt="2024-05-20T19:03:10.905" v="315" actId="478"/>
          <ac:cxnSpMkLst>
            <pc:docMk/>
            <pc:sldMk cId="758298228" sldId="310"/>
            <ac:cxnSpMk id="14" creationId="{46998617-0352-199A-107E-24141E5B884C}"/>
          </ac:cxnSpMkLst>
        </pc:cxnChg>
        <pc:cxnChg chg="add del mod">
          <ac:chgData name="Mina Farmanbar" userId="2a1e0098-5dc4-4049-80c3-9d1d60d2f212" providerId="ADAL" clId="{BC02AEA5-3372-47E2-9A8D-29904437E759}" dt="2024-05-20T19:03:11.715" v="316" actId="478"/>
          <ac:cxnSpMkLst>
            <pc:docMk/>
            <pc:sldMk cId="758298228" sldId="310"/>
            <ac:cxnSpMk id="16" creationId="{F01E0525-E3FE-6AF3-9FA0-07B695FCD1C0}"/>
          </ac:cxnSpMkLst>
        </pc:cxnChg>
        <pc:cxnChg chg="add del mod">
          <ac:chgData name="Mina Farmanbar" userId="2a1e0098-5dc4-4049-80c3-9d1d60d2f212" providerId="ADAL" clId="{BC02AEA5-3372-47E2-9A8D-29904437E759}" dt="2024-05-20T19:03:12.451" v="317" actId="478"/>
          <ac:cxnSpMkLst>
            <pc:docMk/>
            <pc:sldMk cId="758298228" sldId="310"/>
            <ac:cxnSpMk id="18" creationId="{E14D5951-89CE-59CC-7D76-CAB8CDDC23A2}"/>
          </ac:cxnSpMkLst>
        </pc:cxnChg>
      </pc:sldChg>
      <pc:sldChg chg="del">
        <pc:chgData name="Mina Farmanbar" userId="2a1e0098-5dc4-4049-80c3-9d1d60d2f212" providerId="ADAL" clId="{BC02AEA5-3372-47E2-9A8D-29904437E759}" dt="2024-05-20T21:09:37.091" v="1103" actId="47"/>
        <pc:sldMkLst>
          <pc:docMk/>
          <pc:sldMk cId="2733305281" sldId="311"/>
        </pc:sldMkLst>
      </pc:sldChg>
      <pc:sldChg chg="del">
        <pc:chgData name="Mina Farmanbar" userId="2a1e0098-5dc4-4049-80c3-9d1d60d2f212" providerId="ADAL" clId="{BC02AEA5-3372-47E2-9A8D-29904437E759}" dt="2024-05-20T21:09:37.495" v="1105" actId="47"/>
        <pc:sldMkLst>
          <pc:docMk/>
          <pc:sldMk cId="2016723359" sldId="312"/>
        </pc:sldMkLst>
      </pc:sldChg>
      <pc:sldChg chg="del">
        <pc:chgData name="Mina Farmanbar" userId="2a1e0098-5dc4-4049-80c3-9d1d60d2f212" providerId="ADAL" clId="{BC02AEA5-3372-47E2-9A8D-29904437E759}" dt="2024-05-20T21:09:37.646" v="1106" actId="47"/>
        <pc:sldMkLst>
          <pc:docMk/>
          <pc:sldMk cId="3810545485" sldId="313"/>
        </pc:sldMkLst>
      </pc:sldChg>
      <pc:sldChg chg="del">
        <pc:chgData name="Mina Farmanbar" userId="2a1e0098-5dc4-4049-80c3-9d1d60d2f212" providerId="ADAL" clId="{BC02AEA5-3372-47E2-9A8D-29904437E759}" dt="2024-05-20T21:09:37.798" v="1107" actId="47"/>
        <pc:sldMkLst>
          <pc:docMk/>
          <pc:sldMk cId="170535813" sldId="314"/>
        </pc:sldMkLst>
      </pc:sldChg>
      <pc:sldChg chg="del">
        <pc:chgData name="Mina Farmanbar" userId="2a1e0098-5dc4-4049-80c3-9d1d60d2f212" providerId="ADAL" clId="{BC02AEA5-3372-47E2-9A8D-29904437E759}" dt="2024-05-20T21:09:37.969" v="1108" actId="47"/>
        <pc:sldMkLst>
          <pc:docMk/>
          <pc:sldMk cId="1088702416" sldId="315"/>
        </pc:sldMkLst>
      </pc:sldChg>
      <pc:sldChg chg="del">
        <pc:chgData name="Mina Farmanbar" userId="2a1e0098-5dc4-4049-80c3-9d1d60d2f212" providerId="ADAL" clId="{BC02AEA5-3372-47E2-9A8D-29904437E759}" dt="2024-05-20T21:09:43.883" v="1124" actId="47"/>
        <pc:sldMkLst>
          <pc:docMk/>
          <pc:sldMk cId="1032737226" sldId="316"/>
        </pc:sldMkLst>
      </pc:sldChg>
      <pc:sldChg chg="del">
        <pc:chgData name="Mina Farmanbar" userId="2a1e0098-5dc4-4049-80c3-9d1d60d2f212" providerId="ADAL" clId="{BC02AEA5-3372-47E2-9A8D-29904437E759}" dt="2024-05-20T21:09:44.997" v="1125" actId="47"/>
        <pc:sldMkLst>
          <pc:docMk/>
          <pc:sldMk cId="4098863389" sldId="317"/>
        </pc:sldMkLst>
      </pc:sldChg>
      <pc:sldChg chg="del">
        <pc:chgData name="Mina Farmanbar" userId="2a1e0098-5dc4-4049-80c3-9d1d60d2f212" providerId="ADAL" clId="{BC02AEA5-3372-47E2-9A8D-29904437E759}" dt="2024-05-20T21:09:36.773" v="1102" actId="47"/>
        <pc:sldMkLst>
          <pc:docMk/>
          <pc:sldMk cId="2052168869" sldId="318"/>
        </pc:sldMkLst>
      </pc:sldChg>
      <pc:sldChg chg="del">
        <pc:chgData name="Mina Farmanbar" userId="2a1e0098-5dc4-4049-80c3-9d1d60d2f212" providerId="ADAL" clId="{BC02AEA5-3372-47E2-9A8D-29904437E759}" dt="2024-05-20T21:09:37.316" v="1104" actId="47"/>
        <pc:sldMkLst>
          <pc:docMk/>
          <pc:sldMk cId="2611003974" sldId="319"/>
        </pc:sldMkLst>
      </pc:sldChg>
      <pc:sldChg chg="del">
        <pc:chgData name="Mina Farmanbar" userId="2a1e0098-5dc4-4049-80c3-9d1d60d2f212" providerId="ADAL" clId="{BC02AEA5-3372-47E2-9A8D-29904437E759}" dt="2024-05-20T21:09:40.166" v="1121" actId="47"/>
        <pc:sldMkLst>
          <pc:docMk/>
          <pc:sldMk cId="108445501" sldId="320"/>
        </pc:sldMkLst>
      </pc:sldChg>
      <pc:sldChg chg="del">
        <pc:chgData name="Mina Farmanbar" userId="2a1e0098-5dc4-4049-80c3-9d1d60d2f212" providerId="ADAL" clId="{BC02AEA5-3372-47E2-9A8D-29904437E759}" dt="2024-05-20T21:09:38.213" v="1110" actId="47"/>
        <pc:sldMkLst>
          <pc:docMk/>
          <pc:sldMk cId="1133566130" sldId="321"/>
        </pc:sldMkLst>
      </pc:sldChg>
      <pc:sldChg chg="del">
        <pc:chgData name="Mina Farmanbar" userId="2a1e0098-5dc4-4049-80c3-9d1d60d2f212" providerId="ADAL" clId="{BC02AEA5-3372-47E2-9A8D-29904437E759}" dt="2024-05-20T21:09:38.331" v="1111" actId="47"/>
        <pc:sldMkLst>
          <pc:docMk/>
          <pc:sldMk cId="2965242730" sldId="322"/>
        </pc:sldMkLst>
      </pc:sldChg>
      <pc:sldChg chg="del">
        <pc:chgData name="Mina Farmanbar" userId="2a1e0098-5dc4-4049-80c3-9d1d60d2f212" providerId="ADAL" clId="{BC02AEA5-3372-47E2-9A8D-29904437E759}" dt="2024-05-20T21:09:38.522" v="1112" actId="47"/>
        <pc:sldMkLst>
          <pc:docMk/>
          <pc:sldMk cId="2974624021" sldId="324"/>
        </pc:sldMkLst>
      </pc:sldChg>
      <pc:sldChg chg="del">
        <pc:chgData name="Mina Farmanbar" userId="2a1e0098-5dc4-4049-80c3-9d1d60d2f212" providerId="ADAL" clId="{BC02AEA5-3372-47E2-9A8D-29904437E759}" dt="2024-05-20T21:09:38.723" v="1113" actId="47"/>
        <pc:sldMkLst>
          <pc:docMk/>
          <pc:sldMk cId="52596994" sldId="325"/>
        </pc:sldMkLst>
      </pc:sldChg>
      <pc:sldChg chg="del">
        <pc:chgData name="Mina Farmanbar" userId="2a1e0098-5dc4-4049-80c3-9d1d60d2f212" providerId="ADAL" clId="{BC02AEA5-3372-47E2-9A8D-29904437E759}" dt="2024-05-20T21:09:38.843" v="1114" actId="47"/>
        <pc:sldMkLst>
          <pc:docMk/>
          <pc:sldMk cId="1613998681" sldId="326"/>
        </pc:sldMkLst>
      </pc:sldChg>
      <pc:sldChg chg="del">
        <pc:chgData name="Mina Farmanbar" userId="2a1e0098-5dc4-4049-80c3-9d1d60d2f212" providerId="ADAL" clId="{BC02AEA5-3372-47E2-9A8D-29904437E759}" dt="2024-05-20T21:09:38.892" v="1115" actId="47"/>
        <pc:sldMkLst>
          <pc:docMk/>
          <pc:sldMk cId="4057007298" sldId="327"/>
        </pc:sldMkLst>
      </pc:sldChg>
      <pc:sldChg chg="del">
        <pc:chgData name="Mina Farmanbar" userId="2a1e0098-5dc4-4049-80c3-9d1d60d2f212" providerId="ADAL" clId="{BC02AEA5-3372-47E2-9A8D-29904437E759}" dt="2024-05-20T21:09:39.061" v="1116" actId="47"/>
        <pc:sldMkLst>
          <pc:docMk/>
          <pc:sldMk cId="2701338982" sldId="328"/>
        </pc:sldMkLst>
      </pc:sldChg>
      <pc:sldChg chg="del">
        <pc:chgData name="Mina Farmanbar" userId="2a1e0098-5dc4-4049-80c3-9d1d60d2f212" providerId="ADAL" clId="{BC02AEA5-3372-47E2-9A8D-29904437E759}" dt="2024-05-20T21:09:39.192" v="1117" actId="47"/>
        <pc:sldMkLst>
          <pc:docMk/>
          <pc:sldMk cId="1860410508" sldId="330"/>
        </pc:sldMkLst>
      </pc:sldChg>
      <pc:sldChg chg="del">
        <pc:chgData name="Mina Farmanbar" userId="2a1e0098-5dc4-4049-80c3-9d1d60d2f212" providerId="ADAL" clId="{BC02AEA5-3372-47E2-9A8D-29904437E759}" dt="2024-05-20T21:09:39.381" v="1118" actId="47"/>
        <pc:sldMkLst>
          <pc:docMk/>
          <pc:sldMk cId="320953912" sldId="331"/>
        </pc:sldMkLst>
      </pc:sldChg>
      <pc:sldChg chg="del">
        <pc:chgData name="Mina Farmanbar" userId="2a1e0098-5dc4-4049-80c3-9d1d60d2f212" providerId="ADAL" clId="{BC02AEA5-3372-47E2-9A8D-29904437E759}" dt="2024-05-20T21:09:39.955" v="1120" actId="47"/>
        <pc:sldMkLst>
          <pc:docMk/>
          <pc:sldMk cId="2911632163" sldId="332"/>
        </pc:sldMkLst>
      </pc:sldChg>
      <pc:sldChg chg="del">
        <pc:chgData name="Mina Farmanbar" userId="2a1e0098-5dc4-4049-80c3-9d1d60d2f212" providerId="ADAL" clId="{BC02AEA5-3372-47E2-9A8D-29904437E759}" dt="2024-05-20T21:09:39.592" v="1119" actId="47"/>
        <pc:sldMkLst>
          <pc:docMk/>
          <pc:sldMk cId="2259467792" sldId="333"/>
        </pc:sldMkLst>
      </pc:sldChg>
      <pc:sldChg chg="delSp modSp new del mod">
        <pc:chgData name="Mina Farmanbar" userId="2a1e0098-5dc4-4049-80c3-9d1d60d2f212" providerId="ADAL" clId="{BC02AEA5-3372-47E2-9A8D-29904437E759}" dt="2024-05-20T21:22:57.234" v="1163" actId="47"/>
        <pc:sldMkLst>
          <pc:docMk/>
          <pc:sldMk cId="3242247615" sldId="334"/>
        </pc:sldMkLst>
        <pc:spChg chg="mod">
          <ac:chgData name="Mina Farmanbar" userId="2a1e0098-5dc4-4049-80c3-9d1d60d2f212" providerId="ADAL" clId="{BC02AEA5-3372-47E2-9A8D-29904437E759}" dt="2024-05-20T17:32:14.806" v="55" actId="20577"/>
          <ac:spMkLst>
            <pc:docMk/>
            <pc:sldMk cId="3242247615" sldId="334"/>
            <ac:spMk id="2" creationId="{88BEC066-8DFB-5896-D22C-FE24C503E08D}"/>
          </ac:spMkLst>
        </pc:spChg>
        <pc:spChg chg="mod">
          <ac:chgData name="Mina Farmanbar" userId="2a1e0098-5dc4-4049-80c3-9d1d60d2f212" providerId="ADAL" clId="{BC02AEA5-3372-47E2-9A8D-29904437E759}" dt="2024-05-20T18:02:24.990" v="99" actId="27636"/>
          <ac:spMkLst>
            <pc:docMk/>
            <pc:sldMk cId="3242247615" sldId="334"/>
            <ac:spMk id="3" creationId="{6953044D-D647-AAFD-F602-686564AFBACC}"/>
          </ac:spMkLst>
        </pc:spChg>
        <pc:spChg chg="del">
          <ac:chgData name="Mina Farmanbar" userId="2a1e0098-5dc4-4049-80c3-9d1d60d2f212" providerId="ADAL" clId="{BC02AEA5-3372-47E2-9A8D-29904437E759}" dt="2024-05-20T18:02:22.372" v="97" actId="478"/>
          <ac:spMkLst>
            <pc:docMk/>
            <pc:sldMk cId="3242247615" sldId="334"/>
            <ac:spMk id="4" creationId="{55BF5488-DD6D-0C86-97BF-528749E115B1}"/>
          </ac:spMkLst>
        </pc:spChg>
      </pc:sldChg>
      <pc:sldChg chg="addSp delSp modSp new mod modNotesTx">
        <pc:chgData name="Mina Farmanbar" userId="2a1e0098-5dc4-4049-80c3-9d1d60d2f212" providerId="ADAL" clId="{BC02AEA5-3372-47E2-9A8D-29904437E759}" dt="2024-06-26T18:36:04.229" v="2765" actId="14100"/>
        <pc:sldMkLst>
          <pc:docMk/>
          <pc:sldMk cId="403953914" sldId="335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03953914" sldId="335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26T18:36:04.229" v="2765" actId="14100"/>
          <ac:spMkLst>
            <pc:docMk/>
            <pc:sldMk cId="403953914" sldId="335"/>
            <ac:spMk id="3" creationId="{BE390E3A-E24C-E311-DB91-A53F5334F70E}"/>
          </ac:spMkLst>
        </pc:spChg>
        <pc:spChg chg="del">
          <ac:chgData name="Mina Farmanbar" userId="2a1e0098-5dc4-4049-80c3-9d1d60d2f212" providerId="ADAL" clId="{BC02AEA5-3372-47E2-9A8D-29904437E759}" dt="2024-05-20T18:36:46.296" v="148" actId="478"/>
          <ac:spMkLst>
            <pc:docMk/>
            <pc:sldMk cId="403953914" sldId="335"/>
            <ac:spMk id="4" creationId="{A2011221-AE01-D6D0-7400-A7206B0EFA04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03953914" sldId="335"/>
            <ac:spMk id="5" creationId="{16FEF912-54FA-6DF8-7B1D-40A87B4BA4C5}"/>
          </ac:spMkLst>
        </pc:spChg>
        <pc:spChg chg="add mod">
          <ac:chgData name="Mina Farmanbar" userId="2a1e0098-5dc4-4049-80c3-9d1d60d2f212" providerId="ADAL" clId="{BC02AEA5-3372-47E2-9A8D-29904437E759}" dt="2024-05-20T18:42:16.332" v="228" actId="1076"/>
          <ac:spMkLst>
            <pc:docMk/>
            <pc:sldMk cId="403953914" sldId="335"/>
            <ac:spMk id="6" creationId="{1F060761-773B-0E31-8199-77CA5135206A}"/>
          </ac:spMkLst>
        </pc:spChg>
        <pc:spChg chg="add mod">
          <ac:chgData name="Mina Farmanbar" userId="2a1e0098-5dc4-4049-80c3-9d1d60d2f212" providerId="ADAL" clId="{BC02AEA5-3372-47E2-9A8D-29904437E759}" dt="2024-05-20T18:42:23.419" v="229" actId="1076"/>
          <ac:spMkLst>
            <pc:docMk/>
            <pc:sldMk cId="403953914" sldId="335"/>
            <ac:spMk id="9" creationId="{323C8EEB-2AA4-5C77-0319-C6C1AC53B597}"/>
          </ac:spMkLst>
        </pc:spChg>
        <pc:spChg chg="add mod">
          <ac:chgData name="Mina Farmanbar" userId="2a1e0098-5dc4-4049-80c3-9d1d60d2f212" providerId="ADAL" clId="{BC02AEA5-3372-47E2-9A8D-29904437E759}" dt="2024-05-20T18:45:42.909" v="282" actId="1076"/>
          <ac:spMkLst>
            <pc:docMk/>
            <pc:sldMk cId="403953914" sldId="335"/>
            <ac:spMk id="12" creationId="{8097FE50-7BB8-F4CF-19AC-60EA439EB85F}"/>
          </ac:spMkLst>
        </pc:spChg>
        <pc:spChg chg="add mod">
          <ac:chgData name="Mina Farmanbar" userId="2a1e0098-5dc4-4049-80c3-9d1d60d2f212" providerId="ADAL" clId="{BC02AEA5-3372-47E2-9A8D-29904437E759}" dt="2024-05-20T18:45:48.459" v="283" actId="1076"/>
          <ac:spMkLst>
            <pc:docMk/>
            <pc:sldMk cId="403953914" sldId="335"/>
            <ac:spMk id="13" creationId="{E3CCD332-7214-9DB0-37B3-D55B1FEF0CB1}"/>
          </ac:spMkLst>
        </pc:spChg>
        <pc:picChg chg="add mod">
          <ac:chgData name="Mina Farmanbar" userId="2a1e0098-5dc4-4049-80c3-9d1d60d2f212" providerId="ADAL" clId="{BC02AEA5-3372-47E2-9A8D-29904437E759}" dt="2024-05-20T18:42:23.419" v="229" actId="1076"/>
          <ac:picMkLst>
            <pc:docMk/>
            <pc:sldMk cId="403953914" sldId="335"/>
            <ac:picMk id="8" creationId="{A12DF1D0-FD93-4714-3040-5C22BCCE9197}"/>
          </ac:picMkLst>
        </pc:picChg>
        <pc:picChg chg="add del mod">
          <ac:chgData name="Mina Farmanbar" userId="2a1e0098-5dc4-4049-80c3-9d1d60d2f212" providerId="ADAL" clId="{BC02AEA5-3372-47E2-9A8D-29904437E759}" dt="2024-05-20T20:08:12.848" v="342" actId="478"/>
          <ac:picMkLst>
            <pc:docMk/>
            <pc:sldMk cId="403953914" sldId="335"/>
            <ac:picMk id="11" creationId="{FACC860A-36B0-F96C-2C2B-AD63CB3043D7}"/>
          </ac:picMkLst>
        </pc:picChg>
        <pc:picChg chg="add mod ord">
          <ac:chgData name="Mina Farmanbar" userId="2a1e0098-5dc4-4049-80c3-9d1d60d2f212" providerId="ADAL" clId="{BC02AEA5-3372-47E2-9A8D-29904437E759}" dt="2024-05-20T20:08:31.572" v="347" actId="1076"/>
          <ac:picMkLst>
            <pc:docMk/>
            <pc:sldMk cId="403953914" sldId="335"/>
            <ac:picMk id="30" creationId="{E1B90E91-B550-B46A-7437-01FF402C2E2D}"/>
          </ac:picMkLst>
        </pc:picChg>
        <pc:picChg chg="add mod">
          <ac:chgData name="Mina Farmanbar" userId="2a1e0098-5dc4-4049-80c3-9d1d60d2f212" providerId="ADAL" clId="{BC02AEA5-3372-47E2-9A8D-29904437E759}" dt="2024-05-20T18:42:16.332" v="228" actId="1076"/>
          <ac:picMkLst>
            <pc:docMk/>
            <pc:sldMk cId="403953914" sldId="335"/>
            <ac:picMk id="1026" creationId="{C3D2A19A-C772-789E-2D3A-9DFD1FFACB65}"/>
          </ac:picMkLst>
        </pc:picChg>
        <pc:cxnChg chg="add mod">
          <ac:chgData name="Mina Farmanbar" userId="2a1e0098-5dc4-4049-80c3-9d1d60d2f212" providerId="ADAL" clId="{BC02AEA5-3372-47E2-9A8D-29904437E759}" dt="2024-05-20T20:08:37.269" v="349" actId="14100"/>
          <ac:cxnSpMkLst>
            <pc:docMk/>
            <pc:sldMk cId="403953914" sldId="335"/>
            <ac:cxnSpMk id="15" creationId="{3CAA91AC-3CFB-9309-7806-6260070D24C5}"/>
          </ac:cxnSpMkLst>
        </pc:cxnChg>
        <pc:cxnChg chg="add del mod">
          <ac:chgData name="Mina Farmanbar" userId="2a1e0098-5dc4-4049-80c3-9d1d60d2f212" providerId="ADAL" clId="{BC02AEA5-3372-47E2-9A8D-29904437E759}" dt="2024-05-20T18:47:23.869" v="296" actId="478"/>
          <ac:cxnSpMkLst>
            <pc:docMk/>
            <pc:sldMk cId="403953914" sldId="335"/>
            <ac:cxnSpMk id="18" creationId="{0DA3FCC8-3F3E-07BE-6616-7729D7373839}"/>
          </ac:cxnSpMkLst>
        </pc:cxnChg>
        <pc:cxnChg chg="add mod">
          <ac:chgData name="Mina Farmanbar" userId="2a1e0098-5dc4-4049-80c3-9d1d60d2f212" providerId="ADAL" clId="{BC02AEA5-3372-47E2-9A8D-29904437E759}" dt="2024-05-20T20:08:18.765" v="344" actId="1076"/>
          <ac:cxnSpMkLst>
            <pc:docMk/>
            <pc:sldMk cId="403953914" sldId="335"/>
            <ac:cxnSpMk id="25" creationId="{845703FC-3610-0197-DF92-BB36223199F8}"/>
          </ac:cxnSpMkLst>
        </pc:cxnChg>
      </pc:sldChg>
      <pc:sldChg chg="add del">
        <pc:chgData name="Mina Farmanbar" userId="2a1e0098-5dc4-4049-80c3-9d1d60d2f212" providerId="ADAL" clId="{BC02AEA5-3372-47E2-9A8D-29904437E759}" dt="2024-05-20T20:10:37.952" v="365" actId="47"/>
        <pc:sldMkLst>
          <pc:docMk/>
          <pc:sldMk cId="561651714" sldId="336"/>
        </pc:sldMkLst>
      </pc:sldChg>
      <pc:sldChg chg="addSp modSp add mod ord">
        <pc:chgData name="Mina Farmanbar" userId="2a1e0098-5dc4-4049-80c3-9d1d60d2f212" providerId="ADAL" clId="{BC02AEA5-3372-47E2-9A8D-29904437E759}" dt="2024-06-26T18:34:20.628" v="2761" actId="6549"/>
        <pc:sldMkLst>
          <pc:docMk/>
          <pc:sldMk cId="1921427309" sldId="337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921427309" sldId="337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26T18:34:20.628" v="2761" actId="6549"/>
          <ac:spMkLst>
            <pc:docMk/>
            <pc:sldMk cId="1921427309" sldId="337"/>
            <ac:spMk id="3" creationId="{BE390E3A-E24C-E311-DB91-A53F5334F70E}"/>
          </ac:spMkLst>
        </pc:spChg>
        <pc:spChg chg="add mod">
          <ac:chgData name="Mina Farmanbar" userId="2a1e0098-5dc4-4049-80c3-9d1d60d2f212" providerId="ADAL" clId="{BC02AEA5-3372-47E2-9A8D-29904437E759}" dt="2024-06-06T14:20:00.777" v="1223" actId="1076"/>
          <ac:spMkLst>
            <pc:docMk/>
            <pc:sldMk cId="1921427309" sldId="337"/>
            <ac:spMk id="4" creationId="{3FC94D96-FC47-1D65-F787-E55417DC5DF0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921427309" sldId="337"/>
            <ac:spMk id="5" creationId="{16FEF912-54FA-6DF8-7B1D-40A87B4BA4C5}"/>
          </ac:spMkLst>
        </pc:spChg>
        <pc:spChg chg="mod">
          <ac:chgData name="Mina Farmanbar" userId="2a1e0098-5dc4-4049-80c3-9d1d60d2f212" providerId="ADAL" clId="{BC02AEA5-3372-47E2-9A8D-29904437E759}" dt="2024-06-06T14:19:55.208" v="1222" actId="1076"/>
          <ac:spMkLst>
            <pc:docMk/>
            <pc:sldMk cId="1921427309" sldId="337"/>
            <ac:spMk id="6" creationId="{1F060761-773B-0E31-8199-77CA5135206A}"/>
          </ac:spMkLst>
        </pc:spChg>
        <pc:spChg chg="add mod">
          <ac:chgData name="Mina Farmanbar" userId="2a1e0098-5dc4-4049-80c3-9d1d60d2f212" providerId="ADAL" clId="{BC02AEA5-3372-47E2-9A8D-29904437E759}" dt="2024-06-06T14:20:00.777" v="1223" actId="1076"/>
          <ac:spMkLst>
            <pc:docMk/>
            <pc:sldMk cId="1921427309" sldId="337"/>
            <ac:spMk id="7" creationId="{D294AC9E-FBF7-4D95-0D45-95F5A251045C}"/>
          </ac:spMkLst>
        </pc:spChg>
        <pc:spChg chg="mod">
          <ac:chgData name="Mina Farmanbar" userId="2a1e0098-5dc4-4049-80c3-9d1d60d2f212" providerId="ADAL" clId="{BC02AEA5-3372-47E2-9A8D-29904437E759}" dt="2024-06-06T14:19:55.208" v="1222" actId="1076"/>
          <ac:spMkLst>
            <pc:docMk/>
            <pc:sldMk cId="1921427309" sldId="337"/>
            <ac:spMk id="9" creationId="{323C8EEB-2AA4-5C77-0319-C6C1AC53B597}"/>
          </ac:spMkLst>
        </pc:spChg>
        <pc:picChg chg="mod">
          <ac:chgData name="Mina Farmanbar" userId="2a1e0098-5dc4-4049-80c3-9d1d60d2f212" providerId="ADAL" clId="{BC02AEA5-3372-47E2-9A8D-29904437E759}" dt="2024-06-06T14:19:55.208" v="1222" actId="1076"/>
          <ac:picMkLst>
            <pc:docMk/>
            <pc:sldMk cId="1921427309" sldId="337"/>
            <ac:picMk id="8" creationId="{A12DF1D0-FD93-4714-3040-5C22BCCE9197}"/>
          </ac:picMkLst>
        </pc:picChg>
        <pc:picChg chg="mod">
          <ac:chgData name="Mina Farmanbar" userId="2a1e0098-5dc4-4049-80c3-9d1d60d2f212" providerId="ADAL" clId="{BC02AEA5-3372-47E2-9A8D-29904437E759}" dt="2024-06-06T14:19:55.208" v="1222" actId="1076"/>
          <ac:picMkLst>
            <pc:docMk/>
            <pc:sldMk cId="1921427309" sldId="337"/>
            <ac:picMk id="1026" creationId="{C3D2A19A-C772-789E-2D3A-9DFD1FFACB65}"/>
          </ac:picMkLst>
        </pc:picChg>
      </pc:sldChg>
      <pc:sldChg chg="modSp add mod">
        <pc:chgData name="Mina Farmanbar" userId="2a1e0098-5dc4-4049-80c3-9d1d60d2f212" providerId="ADAL" clId="{BC02AEA5-3372-47E2-9A8D-29904437E759}" dt="2024-06-26T18:34:04.804" v="2749" actId="1076"/>
        <pc:sldMkLst>
          <pc:docMk/>
          <pc:sldMk cId="3021901105" sldId="338"/>
        </pc:sldMkLst>
        <pc:spChg chg="mod">
          <ac:chgData name="Mina Farmanbar" userId="2a1e0098-5dc4-4049-80c3-9d1d60d2f212" providerId="ADAL" clId="{BC02AEA5-3372-47E2-9A8D-29904437E759}" dt="2024-06-26T18:34:04.804" v="2749" actId="1076"/>
          <ac:spMkLst>
            <pc:docMk/>
            <pc:sldMk cId="3021901105" sldId="338"/>
            <ac:spMk id="2" creationId="{61F554FE-B4A4-31BA-7050-3C7D3702E7FB}"/>
          </ac:spMkLst>
        </pc:spChg>
        <pc:spChg chg="mod">
          <ac:chgData name="Mina Farmanbar" userId="2a1e0098-5dc4-4049-80c3-9d1d60d2f212" providerId="ADAL" clId="{BC02AEA5-3372-47E2-9A8D-29904437E759}" dt="2024-06-26T18:33:47.681" v="2748" actId="207"/>
          <ac:spMkLst>
            <pc:docMk/>
            <pc:sldMk cId="3021901105" sldId="338"/>
            <ac:spMk id="4" creationId="{5B931490-C9ED-96C9-F096-E0E231EFE937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3021901105" sldId="338"/>
            <ac:spMk id="5" creationId="{A9114861-B134-DE7F-F384-4BEA3DB9CD0A}"/>
          </ac:spMkLst>
        </pc:spChg>
        <pc:spChg chg="mod">
          <ac:chgData name="Mina Farmanbar" userId="2a1e0098-5dc4-4049-80c3-9d1d60d2f212" providerId="ADAL" clId="{BC02AEA5-3372-47E2-9A8D-29904437E759}" dt="2024-05-20T21:10:16.694" v="1133"/>
          <ac:spMkLst>
            <pc:docMk/>
            <pc:sldMk cId="3021901105" sldId="338"/>
            <ac:spMk id="6" creationId="{406A5BB2-D05B-64E8-E64B-70EA10C0E316}"/>
          </ac:spMkLst>
        </pc:spChg>
        <pc:spChg chg="mod">
          <ac:chgData name="Mina Farmanbar" userId="2a1e0098-5dc4-4049-80c3-9d1d60d2f212" providerId="ADAL" clId="{BC02AEA5-3372-47E2-9A8D-29904437E759}" dt="2024-06-26T18:34:04.804" v="2749" actId="1076"/>
          <ac:spMkLst>
            <pc:docMk/>
            <pc:sldMk cId="3021901105" sldId="338"/>
            <ac:spMk id="7" creationId="{13015AF1-27B8-14E9-3CEB-080E585A5528}"/>
          </ac:spMkLst>
        </pc:spChg>
        <pc:spChg chg="mod">
          <ac:chgData name="Mina Farmanbar" userId="2a1e0098-5dc4-4049-80c3-9d1d60d2f212" providerId="ADAL" clId="{BC02AEA5-3372-47E2-9A8D-29904437E759}" dt="2024-06-26T18:34:04.804" v="2749" actId="1076"/>
          <ac:spMkLst>
            <pc:docMk/>
            <pc:sldMk cId="3021901105" sldId="338"/>
            <ac:spMk id="8" creationId="{E49F3C83-9844-BCF4-1F10-960E0F45FFEA}"/>
          </ac:spMkLst>
        </pc:spChg>
        <pc:spChg chg="mod">
          <ac:chgData name="Mina Farmanbar" userId="2a1e0098-5dc4-4049-80c3-9d1d60d2f212" providerId="ADAL" clId="{BC02AEA5-3372-47E2-9A8D-29904437E759}" dt="2024-06-26T18:34:04.804" v="2749" actId="1076"/>
          <ac:spMkLst>
            <pc:docMk/>
            <pc:sldMk cId="3021901105" sldId="338"/>
            <ac:spMk id="9" creationId="{E78D98B0-D753-24D6-7B70-B6F995EFA602}"/>
          </ac:spMkLst>
        </pc:spChg>
        <pc:spChg chg="mod">
          <ac:chgData name="Mina Farmanbar" userId="2a1e0098-5dc4-4049-80c3-9d1d60d2f212" providerId="ADAL" clId="{BC02AEA5-3372-47E2-9A8D-29904437E759}" dt="2024-06-26T18:34:04.804" v="2749" actId="1076"/>
          <ac:spMkLst>
            <pc:docMk/>
            <pc:sldMk cId="3021901105" sldId="338"/>
            <ac:spMk id="10" creationId="{D34FF5FE-C9FF-805A-63B3-D567F5171B0E}"/>
          </ac:spMkLst>
        </pc:spChg>
        <pc:cxnChg chg="mod">
          <ac:chgData name="Mina Farmanbar" userId="2a1e0098-5dc4-4049-80c3-9d1d60d2f212" providerId="ADAL" clId="{BC02AEA5-3372-47E2-9A8D-29904437E759}" dt="2024-06-26T18:34:04.804" v="2749" actId="1076"/>
          <ac:cxnSpMkLst>
            <pc:docMk/>
            <pc:sldMk cId="3021901105" sldId="338"/>
            <ac:cxnSpMk id="12" creationId="{8BD972CC-99B3-A15F-8531-50843ACCF0C7}"/>
          </ac:cxnSpMkLst>
        </pc:cxnChg>
        <pc:cxnChg chg="mod">
          <ac:chgData name="Mina Farmanbar" userId="2a1e0098-5dc4-4049-80c3-9d1d60d2f212" providerId="ADAL" clId="{BC02AEA5-3372-47E2-9A8D-29904437E759}" dt="2024-06-26T18:34:04.804" v="2749" actId="1076"/>
          <ac:cxnSpMkLst>
            <pc:docMk/>
            <pc:sldMk cId="3021901105" sldId="338"/>
            <ac:cxnSpMk id="14" creationId="{46998617-0352-199A-107E-24141E5B884C}"/>
          </ac:cxnSpMkLst>
        </pc:cxnChg>
        <pc:cxnChg chg="mod">
          <ac:chgData name="Mina Farmanbar" userId="2a1e0098-5dc4-4049-80c3-9d1d60d2f212" providerId="ADAL" clId="{BC02AEA5-3372-47E2-9A8D-29904437E759}" dt="2024-06-26T18:34:04.804" v="2749" actId="1076"/>
          <ac:cxnSpMkLst>
            <pc:docMk/>
            <pc:sldMk cId="3021901105" sldId="338"/>
            <ac:cxnSpMk id="16" creationId="{F01E0525-E3FE-6AF3-9FA0-07B695FCD1C0}"/>
          </ac:cxnSpMkLst>
        </pc:cxnChg>
        <pc:cxnChg chg="mod">
          <ac:chgData name="Mina Farmanbar" userId="2a1e0098-5dc4-4049-80c3-9d1d60d2f212" providerId="ADAL" clId="{BC02AEA5-3372-47E2-9A8D-29904437E759}" dt="2024-06-26T18:34:04.804" v="2749" actId="1076"/>
          <ac:cxnSpMkLst>
            <pc:docMk/>
            <pc:sldMk cId="3021901105" sldId="338"/>
            <ac:cxnSpMk id="18" creationId="{E14D5951-89CE-59CC-7D76-CAB8CDDC23A2}"/>
          </ac:cxnSpMkLst>
        </pc:cxnChg>
      </pc:sldChg>
      <pc:sldChg chg="addSp delSp modSp add mod">
        <pc:chgData name="Mina Farmanbar" userId="2a1e0098-5dc4-4049-80c3-9d1d60d2f212" providerId="ADAL" clId="{BC02AEA5-3372-47E2-9A8D-29904437E759}" dt="2024-06-26T18:30:12.859" v="2723" actId="14100"/>
        <pc:sldMkLst>
          <pc:docMk/>
          <pc:sldMk cId="1217872587" sldId="339"/>
        </pc:sldMkLst>
        <pc:spChg chg="add del mod">
          <ac:chgData name="Mina Farmanbar" userId="2a1e0098-5dc4-4049-80c3-9d1d60d2f212" providerId="ADAL" clId="{BC02AEA5-3372-47E2-9A8D-29904437E759}" dt="2024-06-26T18:29:45.136" v="2712" actId="478"/>
          <ac:spMkLst>
            <pc:docMk/>
            <pc:sldMk cId="1217872587" sldId="339"/>
            <ac:spMk id="3" creationId="{057021BD-61CD-B17A-CE15-08A848900E61}"/>
          </ac:spMkLst>
        </pc:spChg>
        <pc:spChg chg="mod ord">
          <ac:chgData name="Mina Farmanbar" userId="2a1e0098-5dc4-4049-80c3-9d1d60d2f212" providerId="ADAL" clId="{BC02AEA5-3372-47E2-9A8D-29904437E759}" dt="2024-06-26T18:30:02.214" v="2715" actId="27636"/>
          <ac:spMkLst>
            <pc:docMk/>
            <pc:sldMk cId="1217872587" sldId="339"/>
            <ac:spMk id="4" creationId="{5B931490-C9ED-96C9-F096-E0E231EFE937}"/>
          </ac:spMkLst>
        </pc:spChg>
        <pc:spChg chg="mod ord">
          <ac:chgData name="Mina Farmanbar" userId="2a1e0098-5dc4-4049-80c3-9d1d60d2f212" providerId="ADAL" clId="{BC02AEA5-3372-47E2-9A8D-29904437E759}" dt="2024-05-24T09:30:58.941" v="1170"/>
          <ac:spMkLst>
            <pc:docMk/>
            <pc:sldMk cId="1217872587" sldId="339"/>
            <ac:spMk id="5" creationId="{A9114861-B134-DE7F-F384-4BEA3DB9CD0A}"/>
          </ac:spMkLst>
        </pc:spChg>
        <pc:spChg chg="mod">
          <ac:chgData name="Mina Farmanbar" userId="2a1e0098-5dc4-4049-80c3-9d1d60d2f212" providerId="ADAL" clId="{BC02AEA5-3372-47E2-9A8D-29904437E759}" dt="2024-06-06T14:18:21.734" v="1213" actId="6549"/>
          <ac:spMkLst>
            <pc:docMk/>
            <pc:sldMk cId="1217872587" sldId="339"/>
            <ac:spMk id="6" creationId="{406A5BB2-D05B-64E8-E64B-70EA10C0E316}"/>
          </ac:spMkLst>
        </pc:spChg>
        <pc:spChg chg="add mod">
          <ac:chgData name="Mina Farmanbar" userId="2a1e0098-5dc4-4049-80c3-9d1d60d2f212" providerId="ADAL" clId="{BC02AEA5-3372-47E2-9A8D-29904437E759}" dt="2024-06-26T18:30:12.859" v="2723" actId="14100"/>
          <ac:spMkLst>
            <pc:docMk/>
            <pc:sldMk cId="1217872587" sldId="339"/>
            <ac:spMk id="7" creationId="{08B25057-FB5B-956B-DC32-81661F8A630E}"/>
          </ac:spMkLst>
        </pc:spChg>
        <pc:picChg chg="add mod">
          <ac:chgData name="Mina Farmanbar" userId="2a1e0098-5dc4-4049-80c3-9d1d60d2f212" providerId="ADAL" clId="{BC02AEA5-3372-47E2-9A8D-29904437E759}" dt="2024-06-26T18:29:47.806" v="2713" actId="1076"/>
          <ac:picMkLst>
            <pc:docMk/>
            <pc:sldMk cId="1217872587" sldId="339"/>
            <ac:picMk id="1026" creationId="{AC47548B-BD69-3363-2F8A-439945BC15C6}"/>
          </ac:picMkLst>
        </pc:picChg>
        <pc:picChg chg="add del mod">
          <ac:chgData name="Mina Farmanbar" userId="2a1e0098-5dc4-4049-80c3-9d1d60d2f212" providerId="ADAL" clId="{BC02AEA5-3372-47E2-9A8D-29904437E759}" dt="2024-06-26T18:29:43.563" v="2711" actId="478"/>
          <ac:picMkLst>
            <pc:docMk/>
            <pc:sldMk cId="1217872587" sldId="339"/>
            <ac:picMk id="5122" creationId="{E04E67AA-6C5C-85A7-B55F-71F248D22A37}"/>
          </ac:picMkLst>
        </pc:picChg>
      </pc:sldChg>
      <pc:sldChg chg="modSp add del mod">
        <pc:chgData name="Mina Farmanbar" userId="2a1e0098-5dc4-4049-80c3-9d1d60d2f212" providerId="ADAL" clId="{BC02AEA5-3372-47E2-9A8D-29904437E759}" dt="2024-06-12T18:28:54.519" v="2163" actId="47"/>
        <pc:sldMkLst>
          <pc:docMk/>
          <pc:sldMk cId="4216550938" sldId="340"/>
        </pc:sldMkLst>
        <pc:spChg chg="mod">
          <ac:chgData name="Mina Farmanbar" userId="2a1e0098-5dc4-4049-80c3-9d1d60d2f212" providerId="ADAL" clId="{BC02AEA5-3372-47E2-9A8D-29904437E759}" dt="2024-06-06T14:16:45.218" v="1206" actId="403"/>
          <ac:spMkLst>
            <pc:docMk/>
            <pc:sldMk cId="4216550938" sldId="340"/>
            <ac:spMk id="4" creationId="{5B931490-C9ED-96C9-F096-E0E231EFE937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216550938" sldId="340"/>
            <ac:spMk id="5" creationId="{A9114861-B134-DE7F-F384-4BEA3DB9CD0A}"/>
          </ac:spMkLst>
        </pc:spChg>
        <pc:spChg chg="mod">
          <ac:chgData name="Mina Farmanbar" userId="2a1e0098-5dc4-4049-80c3-9d1d60d2f212" providerId="ADAL" clId="{BC02AEA5-3372-47E2-9A8D-29904437E759}" dt="2024-06-06T14:18:56.556" v="1216" actId="6549"/>
          <ac:spMkLst>
            <pc:docMk/>
            <pc:sldMk cId="4216550938" sldId="340"/>
            <ac:spMk id="6" creationId="{406A5BB2-D05B-64E8-E64B-70EA10C0E316}"/>
          </ac:spMkLst>
        </pc:spChg>
      </pc:sldChg>
      <pc:sldChg chg="delSp modSp add mod modNotesTx">
        <pc:chgData name="Mina Farmanbar" userId="2a1e0098-5dc4-4049-80c3-9d1d60d2f212" providerId="ADAL" clId="{BC02AEA5-3372-47E2-9A8D-29904437E759}" dt="2024-06-06T14:23:14.624" v="1241" actId="20577"/>
        <pc:sldMkLst>
          <pc:docMk/>
          <pc:sldMk cId="3832474868" sldId="341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3832474868" sldId="341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06T14:23:00.400" v="1240" actId="113"/>
          <ac:spMkLst>
            <pc:docMk/>
            <pc:sldMk cId="3832474868" sldId="341"/>
            <ac:spMk id="3" creationId="{BE390E3A-E24C-E311-DB91-A53F5334F70E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3832474868" sldId="341"/>
            <ac:spMk id="5" creationId="{16FEF912-54FA-6DF8-7B1D-40A87B4BA4C5}"/>
          </ac:spMkLst>
        </pc:spChg>
        <pc:picChg chg="del">
          <ac:chgData name="Mina Farmanbar" userId="2a1e0098-5dc4-4049-80c3-9d1d60d2f212" providerId="ADAL" clId="{BC02AEA5-3372-47E2-9A8D-29904437E759}" dt="2024-05-20T20:08:44.888" v="350" actId="478"/>
          <ac:picMkLst>
            <pc:docMk/>
            <pc:sldMk cId="3832474868" sldId="341"/>
            <ac:picMk id="30" creationId="{E1B90E91-B550-B46A-7437-01FF402C2E2D}"/>
          </ac:picMkLst>
        </pc:picChg>
      </pc:sldChg>
      <pc:sldChg chg="addSp delSp modSp add mod modNotesTx">
        <pc:chgData name="Mina Farmanbar" userId="2a1e0098-5dc4-4049-80c3-9d1d60d2f212" providerId="ADAL" clId="{BC02AEA5-3372-47E2-9A8D-29904437E759}" dt="2024-06-06T14:25:50.185" v="1258" actId="1076"/>
        <pc:sldMkLst>
          <pc:docMk/>
          <pc:sldMk cId="1710732224" sldId="342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710732224" sldId="342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06T14:25:42.295" v="1257" actId="1076"/>
          <ac:spMkLst>
            <pc:docMk/>
            <pc:sldMk cId="1710732224" sldId="342"/>
            <ac:spMk id="3" creationId="{BE390E3A-E24C-E311-DB91-A53F5334F70E}"/>
          </ac:spMkLst>
        </pc:spChg>
        <pc:spChg chg="mod">
          <ac:chgData name="Mina Farmanbar" userId="2a1e0098-5dc4-4049-80c3-9d1d60d2f212" providerId="ADAL" clId="{BC02AEA5-3372-47E2-9A8D-29904437E759}" dt="2024-06-06T14:25:42.295" v="1257" actId="1076"/>
          <ac:spMkLst>
            <pc:docMk/>
            <pc:sldMk cId="1710732224" sldId="342"/>
            <ac:spMk id="5" creationId="{16FEF912-54FA-6DF8-7B1D-40A87B4BA4C5}"/>
          </ac:spMkLst>
        </pc:spChg>
        <pc:spChg chg="mod">
          <ac:chgData name="Mina Farmanbar" userId="2a1e0098-5dc4-4049-80c3-9d1d60d2f212" providerId="ADAL" clId="{BC02AEA5-3372-47E2-9A8D-29904437E759}" dt="2024-06-06T14:25:42.295" v="1257" actId="1076"/>
          <ac:spMkLst>
            <pc:docMk/>
            <pc:sldMk cId="1710732224" sldId="342"/>
            <ac:spMk id="6" creationId="{1F060761-773B-0E31-8199-77CA5135206A}"/>
          </ac:spMkLst>
        </pc:spChg>
        <pc:spChg chg="mod">
          <ac:chgData name="Mina Farmanbar" userId="2a1e0098-5dc4-4049-80c3-9d1d60d2f212" providerId="ADAL" clId="{BC02AEA5-3372-47E2-9A8D-29904437E759}" dt="2024-06-06T14:25:42.295" v="1257" actId="1076"/>
          <ac:spMkLst>
            <pc:docMk/>
            <pc:sldMk cId="1710732224" sldId="342"/>
            <ac:spMk id="9" creationId="{323C8EEB-2AA4-5C77-0319-C6C1AC53B597}"/>
          </ac:spMkLst>
        </pc:spChg>
        <pc:spChg chg="add del mod">
          <ac:chgData name="Mina Farmanbar" userId="2a1e0098-5dc4-4049-80c3-9d1d60d2f212" providerId="ADAL" clId="{BC02AEA5-3372-47E2-9A8D-29904437E759}" dt="2024-05-20T20:20:05.575" v="478"/>
          <ac:spMkLst>
            <pc:docMk/>
            <pc:sldMk cId="1710732224" sldId="342"/>
            <ac:spMk id="10" creationId="{A9F0A26F-4FE7-0E8E-9306-CC3E262FBFEB}"/>
          </ac:spMkLst>
        </pc:spChg>
        <pc:spChg chg="mod">
          <ac:chgData name="Mina Farmanbar" userId="2a1e0098-5dc4-4049-80c3-9d1d60d2f212" providerId="ADAL" clId="{BC02AEA5-3372-47E2-9A8D-29904437E759}" dt="2024-06-06T14:25:42.295" v="1257" actId="1076"/>
          <ac:spMkLst>
            <pc:docMk/>
            <pc:sldMk cId="1710732224" sldId="342"/>
            <ac:spMk id="12" creationId="{8097FE50-7BB8-F4CF-19AC-60EA439EB85F}"/>
          </ac:spMkLst>
        </pc:spChg>
        <pc:spChg chg="del mod">
          <ac:chgData name="Mina Farmanbar" userId="2a1e0098-5dc4-4049-80c3-9d1d60d2f212" providerId="ADAL" clId="{BC02AEA5-3372-47E2-9A8D-29904437E759}" dt="2024-05-20T20:14:56.834" v="420"/>
          <ac:spMkLst>
            <pc:docMk/>
            <pc:sldMk cId="1710732224" sldId="342"/>
            <ac:spMk id="13" creationId="{E3CCD332-7214-9DB0-37B3-D55B1FEF0CB1}"/>
          </ac:spMkLst>
        </pc:spChg>
        <pc:spChg chg="add mod">
          <ac:chgData name="Mina Farmanbar" userId="2a1e0098-5dc4-4049-80c3-9d1d60d2f212" providerId="ADAL" clId="{BC02AEA5-3372-47E2-9A8D-29904437E759}" dt="2024-06-06T14:25:42.295" v="1257" actId="1076"/>
          <ac:spMkLst>
            <pc:docMk/>
            <pc:sldMk cId="1710732224" sldId="342"/>
            <ac:spMk id="14" creationId="{6367E539-C325-708E-1722-4BE267679851}"/>
          </ac:spMkLst>
        </pc:spChg>
        <pc:spChg chg="add mod">
          <ac:chgData name="Mina Farmanbar" userId="2a1e0098-5dc4-4049-80c3-9d1d60d2f212" providerId="ADAL" clId="{BC02AEA5-3372-47E2-9A8D-29904437E759}" dt="2024-06-06T14:25:50.185" v="1258" actId="1076"/>
          <ac:spMkLst>
            <pc:docMk/>
            <pc:sldMk cId="1710732224" sldId="342"/>
            <ac:spMk id="16" creationId="{082570D0-C573-394E-5C43-99AA7FC341F1}"/>
          </ac:spMkLst>
        </pc:spChg>
        <pc:picChg chg="add mod ord">
          <ac:chgData name="Mina Farmanbar" userId="2a1e0098-5dc4-4049-80c3-9d1d60d2f212" providerId="ADAL" clId="{BC02AEA5-3372-47E2-9A8D-29904437E759}" dt="2024-06-06T14:25:42.295" v="1257" actId="1076"/>
          <ac:picMkLst>
            <pc:docMk/>
            <pc:sldMk cId="1710732224" sldId="342"/>
            <ac:picMk id="7" creationId="{CB2FA73F-455C-BD48-7285-7BEDB56BD2BD}"/>
          </ac:picMkLst>
        </pc:picChg>
        <pc:picChg chg="mod">
          <ac:chgData name="Mina Farmanbar" userId="2a1e0098-5dc4-4049-80c3-9d1d60d2f212" providerId="ADAL" clId="{BC02AEA5-3372-47E2-9A8D-29904437E759}" dt="2024-06-06T14:25:42.295" v="1257" actId="1076"/>
          <ac:picMkLst>
            <pc:docMk/>
            <pc:sldMk cId="1710732224" sldId="342"/>
            <ac:picMk id="8" creationId="{A12DF1D0-FD93-4714-3040-5C22BCCE9197}"/>
          </ac:picMkLst>
        </pc:picChg>
        <pc:picChg chg="del">
          <ac:chgData name="Mina Farmanbar" userId="2a1e0098-5dc4-4049-80c3-9d1d60d2f212" providerId="ADAL" clId="{BC02AEA5-3372-47E2-9A8D-29904437E759}" dt="2024-05-20T20:14:56.821" v="418" actId="478"/>
          <ac:picMkLst>
            <pc:docMk/>
            <pc:sldMk cId="1710732224" sldId="342"/>
            <ac:picMk id="11" creationId="{FACC860A-36B0-F96C-2C2B-AD63CB3043D7}"/>
          </ac:picMkLst>
        </pc:picChg>
        <pc:picChg chg="mod">
          <ac:chgData name="Mina Farmanbar" userId="2a1e0098-5dc4-4049-80c3-9d1d60d2f212" providerId="ADAL" clId="{BC02AEA5-3372-47E2-9A8D-29904437E759}" dt="2024-06-06T14:25:42.295" v="1257" actId="1076"/>
          <ac:picMkLst>
            <pc:docMk/>
            <pc:sldMk cId="1710732224" sldId="342"/>
            <ac:picMk id="1026" creationId="{C3D2A19A-C772-789E-2D3A-9DFD1FFACB65}"/>
          </ac:picMkLst>
        </pc:picChg>
        <pc:cxnChg chg="mod">
          <ac:chgData name="Mina Farmanbar" userId="2a1e0098-5dc4-4049-80c3-9d1d60d2f212" providerId="ADAL" clId="{BC02AEA5-3372-47E2-9A8D-29904437E759}" dt="2024-06-06T14:25:42.295" v="1257" actId="1076"/>
          <ac:cxnSpMkLst>
            <pc:docMk/>
            <pc:sldMk cId="1710732224" sldId="342"/>
            <ac:cxnSpMk id="15" creationId="{3CAA91AC-3CFB-9309-7806-6260070D24C5}"/>
          </ac:cxnSpMkLst>
        </pc:cxnChg>
        <pc:cxnChg chg="mod">
          <ac:chgData name="Mina Farmanbar" userId="2a1e0098-5dc4-4049-80c3-9d1d60d2f212" providerId="ADAL" clId="{BC02AEA5-3372-47E2-9A8D-29904437E759}" dt="2024-06-06T14:25:42.295" v="1257" actId="1076"/>
          <ac:cxnSpMkLst>
            <pc:docMk/>
            <pc:sldMk cId="1710732224" sldId="342"/>
            <ac:cxnSpMk id="25" creationId="{845703FC-3610-0197-DF92-BB36223199F8}"/>
          </ac:cxnSpMkLst>
        </pc:cxnChg>
      </pc:sldChg>
      <pc:sldChg chg="delSp modSp add mod modNotesTx">
        <pc:chgData name="Mina Farmanbar" userId="2a1e0098-5dc4-4049-80c3-9d1d60d2f212" providerId="ADAL" clId="{BC02AEA5-3372-47E2-9A8D-29904437E759}" dt="2024-06-26T18:37:41.167" v="2767" actId="207"/>
        <pc:sldMkLst>
          <pc:docMk/>
          <pc:sldMk cId="3367413599" sldId="343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3367413599" sldId="343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26T18:37:41.167" v="2767" actId="207"/>
          <ac:spMkLst>
            <pc:docMk/>
            <pc:sldMk cId="3367413599" sldId="343"/>
            <ac:spMk id="3" creationId="{BE390E3A-E24C-E311-DB91-A53F5334F70E}"/>
          </ac:spMkLst>
        </pc:spChg>
        <pc:spChg chg="del">
          <ac:chgData name="Mina Farmanbar" userId="2a1e0098-5dc4-4049-80c3-9d1d60d2f212" providerId="ADAL" clId="{BC02AEA5-3372-47E2-9A8D-29904437E759}" dt="2024-05-20T20:20:18.204" v="480" actId="478"/>
          <ac:spMkLst>
            <pc:docMk/>
            <pc:sldMk cId="3367413599" sldId="343"/>
            <ac:spMk id="5" creationId="{16FEF912-54FA-6DF8-7B1D-40A87B4BA4C5}"/>
          </ac:spMkLst>
        </pc:spChg>
        <pc:spChg chg="del">
          <ac:chgData name="Mina Farmanbar" userId="2a1e0098-5dc4-4049-80c3-9d1d60d2f212" providerId="ADAL" clId="{BC02AEA5-3372-47E2-9A8D-29904437E759}" dt="2024-05-20T20:20:18.204" v="480" actId="478"/>
          <ac:spMkLst>
            <pc:docMk/>
            <pc:sldMk cId="3367413599" sldId="343"/>
            <ac:spMk id="6" creationId="{1F060761-773B-0E31-8199-77CA5135206A}"/>
          </ac:spMkLst>
        </pc:spChg>
        <pc:spChg chg="del">
          <ac:chgData name="Mina Farmanbar" userId="2a1e0098-5dc4-4049-80c3-9d1d60d2f212" providerId="ADAL" clId="{BC02AEA5-3372-47E2-9A8D-29904437E759}" dt="2024-05-20T20:20:18.204" v="480" actId="478"/>
          <ac:spMkLst>
            <pc:docMk/>
            <pc:sldMk cId="3367413599" sldId="343"/>
            <ac:spMk id="9" creationId="{323C8EEB-2AA4-5C77-0319-C6C1AC53B597}"/>
          </ac:spMkLst>
        </pc:spChg>
        <pc:spChg chg="del">
          <ac:chgData name="Mina Farmanbar" userId="2a1e0098-5dc4-4049-80c3-9d1d60d2f212" providerId="ADAL" clId="{BC02AEA5-3372-47E2-9A8D-29904437E759}" dt="2024-05-20T20:20:18.204" v="480" actId="478"/>
          <ac:spMkLst>
            <pc:docMk/>
            <pc:sldMk cId="3367413599" sldId="343"/>
            <ac:spMk id="12" creationId="{8097FE50-7BB8-F4CF-19AC-60EA439EB85F}"/>
          </ac:spMkLst>
        </pc:spChg>
        <pc:spChg chg="del">
          <ac:chgData name="Mina Farmanbar" userId="2a1e0098-5dc4-4049-80c3-9d1d60d2f212" providerId="ADAL" clId="{BC02AEA5-3372-47E2-9A8D-29904437E759}" dt="2024-05-20T20:20:18.204" v="480" actId="478"/>
          <ac:spMkLst>
            <pc:docMk/>
            <pc:sldMk cId="3367413599" sldId="343"/>
            <ac:spMk id="14" creationId="{6367E539-C325-708E-1722-4BE267679851}"/>
          </ac:spMkLst>
        </pc:spChg>
        <pc:picChg chg="del">
          <ac:chgData name="Mina Farmanbar" userId="2a1e0098-5dc4-4049-80c3-9d1d60d2f212" providerId="ADAL" clId="{BC02AEA5-3372-47E2-9A8D-29904437E759}" dt="2024-05-20T20:20:18.204" v="480" actId="478"/>
          <ac:picMkLst>
            <pc:docMk/>
            <pc:sldMk cId="3367413599" sldId="343"/>
            <ac:picMk id="7" creationId="{CB2FA73F-455C-BD48-7285-7BEDB56BD2BD}"/>
          </ac:picMkLst>
        </pc:picChg>
        <pc:picChg chg="del">
          <ac:chgData name="Mina Farmanbar" userId="2a1e0098-5dc4-4049-80c3-9d1d60d2f212" providerId="ADAL" clId="{BC02AEA5-3372-47E2-9A8D-29904437E759}" dt="2024-05-20T20:20:18.204" v="480" actId="478"/>
          <ac:picMkLst>
            <pc:docMk/>
            <pc:sldMk cId="3367413599" sldId="343"/>
            <ac:picMk id="8" creationId="{A12DF1D0-FD93-4714-3040-5C22BCCE9197}"/>
          </ac:picMkLst>
        </pc:picChg>
        <pc:picChg chg="del">
          <ac:chgData name="Mina Farmanbar" userId="2a1e0098-5dc4-4049-80c3-9d1d60d2f212" providerId="ADAL" clId="{BC02AEA5-3372-47E2-9A8D-29904437E759}" dt="2024-05-20T20:20:18.204" v="480" actId="478"/>
          <ac:picMkLst>
            <pc:docMk/>
            <pc:sldMk cId="3367413599" sldId="343"/>
            <ac:picMk id="1026" creationId="{C3D2A19A-C772-789E-2D3A-9DFD1FFACB65}"/>
          </ac:picMkLst>
        </pc:picChg>
        <pc:cxnChg chg="del">
          <ac:chgData name="Mina Farmanbar" userId="2a1e0098-5dc4-4049-80c3-9d1d60d2f212" providerId="ADAL" clId="{BC02AEA5-3372-47E2-9A8D-29904437E759}" dt="2024-05-20T20:20:18.204" v="480" actId="478"/>
          <ac:cxnSpMkLst>
            <pc:docMk/>
            <pc:sldMk cId="3367413599" sldId="343"/>
            <ac:cxnSpMk id="15" creationId="{3CAA91AC-3CFB-9309-7806-6260070D24C5}"/>
          </ac:cxnSpMkLst>
        </pc:cxnChg>
        <pc:cxnChg chg="del">
          <ac:chgData name="Mina Farmanbar" userId="2a1e0098-5dc4-4049-80c3-9d1d60d2f212" providerId="ADAL" clId="{BC02AEA5-3372-47E2-9A8D-29904437E759}" dt="2024-05-20T20:20:18.204" v="480" actId="478"/>
          <ac:cxnSpMkLst>
            <pc:docMk/>
            <pc:sldMk cId="3367413599" sldId="343"/>
            <ac:cxnSpMk id="25" creationId="{845703FC-3610-0197-DF92-BB36223199F8}"/>
          </ac:cxnSpMkLst>
        </pc:cxnChg>
      </pc:sldChg>
      <pc:sldChg chg="addSp delSp modSp add mod ord modNotesTx">
        <pc:chgData name="Mina Farmanbar" userId="2a1e0098-5dc4-4049-80c3-9d1d60d2f212" providerId="ADAL" clId="{BC02AEA5-3372-47E2-9A8D-29904437E759}" dt="2024-06-06T14:27:19.732" v="1274" actId="1076"/>
        <pc:sldMkLst>
          <pc:docMk/>
          <pc:sldMk cId="1943061098" sldId="344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943061098" sldId="344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06T14:26:55.756" v="1273" actId="403"/>
          <ac:spMkLst>
            <pc:docMk/>
            <pc:sldMk cId="1943061098" sldId="344"/>
            <ac:spMk id="3" creationId="{BE390E3A-E24C-E311-DB91-A53F5334F70E}"/>
          </ac:spMkLst>
        </pc:spChg>
        <pc:spChg chg="add mod">
          <ac:chgData name="Mina Farmanbar" userId="2a1e0098-5dc4-4049-80c3-9d1d60d2f212" providerId="ADAL" clId="{BC02AEA5-3372-47E2-9A8D-29904437E759}" dt="2024-06-06T14:27:19.732" v="1274" actId="1076"/>
          <ac:spMkLst>
            <pc:docMk/>
            <pc:sldMk cId="1943061098" sldId="344"/>
            <ac:spMk id="4" creationId="{6570A151-73EA-18A9-2AE8-2127FC63F417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943061098" sldId="344"/>
            <ac:spMk id="5" creationId="{16FEF912-54FA-6DF8-7B1D-40A87B4BA4C5}"/>
          </ac:spMkLst>
        </pc:spChg>
        <pc:spChg chg="mod">
          <ac:chgData name="Mina Farmanbar" userId="2a1e0098-5dc4-4049-80c3-9d1d60d2f212" providerId="ADAL" clId="{BC02AEA5-3372-47E2-9A8D-29904437E759}" dt="2024-06-06T14:27:19.732" v="1274" actId="1076"/>
          <ac:spMkLst>
            <pc:docMk/>
            <pc:sldMk cId="1943061098" sldId="344"/>
            <ac:spMk id="6" creationId="{1F060761-773B-0E31-8199-77CA5135206A}"/>
          </ac:spMkLst>
        </pc:spChg>
        <pc:spChg chg="mod">
          <ac:chgData name="Mina Farmanbar" userId="2a1e0098-5dc4-4049-80c3-9d1d60d2f212" providerId="ADAL" clId="{BC02AEA5-3372-47E2-9A8D-29904437E759}" dt="2024-06-06T14:27:19.732" v="1274" actId="1076"/>
          <ac:spMkLst>
            <pc:docMk/>
            <pc:sldMk cId="1943061098" sldId="344"/>
            <ac:spMk id="9" creationId="{323C8EEB-2AA4-5C77-0319-C6C1AC53B597}"/>
          </ac:spMkLst>
        </pc:spChg>
        <pc:spChg chg="add mod">
          <ac:chgData name="Mina Farmanbar" userId="2a1e0098-5dc4-4049-80c3-9d1d60d2f212" providerId="ADAL" clId="{BC02AEA5-3372-47E2-9A8D-29904437E759}" dt="2024-06-06T14:27:19.732" v="1274" actId="1076"/>
          <ac:spMkLst>
            <pc:docMk/>
            <pc:sldMk cId="1943061098" sldId="344"/>
            <ac:spMk id="10" creationId="{97E959A3-8A55-9DD4-1F12-8BF24A56772E}"/>
          </ac:spMkLst>
        </pc:spChg>
        <pc:spChg chg="add mod">
          <ac:chgData name="Mina Farmanbar" userId="2a1e0098-5dc4-4049-80c3-9d1d60d2f212" providerId="ADAL" clId="{BC02AEA5-3372-47E2-9A8D-29904437E759}" dt="2024-06-06T14:27:19.732" v="1274" actId="1076"/>
          <ac:spMkLst>
            <pc:docMk/>
            <pc:sldMk cId="1943061098" sldId="344"/>
            <ac:spMk id="11" creationId="{2CB1BC61-FD62-AB26-875C-02D094CA26B6}"/>
          </ac:spMkLst>
        </pc:spChg>
        <pc:spChg chg="del mod">
          <ac:chgData name="Mina Farmanbar" userId="2a1e0098-5dc4-4049-80c3-9d1d60d2f212" providerId="ADAL" clId="{BC02AEA5-3372-47E2-9A8D-29904437E759}" dt="2024-05-20T20:25:21.084" v="552" actId="478"/>
          <ac:spMkLst>
            <pc:docMk/>
            <pc:sldMk cId="1943061098" sldId="344"/>
            <ac:spMk id="12" creationId="{8097FE50-7BB8-F4CF-19AC-60EA439EB85F}"/>
          </ac:spMkLst>
        </pc:spChg>
        <pc:spChg chg="add mod">
          <ac:chgData name="Mina Farmanbar" userId="2a1e0098-5dc4-4049-80c3-9d1d60d2f212" providerId="ADAL" clId="{BC02AEA5-3372-47E2-9A8D-29904437E759}" dt="2024-06-06T14:27:19.732" v="1274" actId="1076"/>
          <ac:spMkLst>
            <pc:docMk/>
            <pc:sldMk cId="1943061098" sldId="344"/>
            <ac:spMk id="13" creationId="{864AE0C0-0ABB-F983-E625-5798D5FE3DE0}"/>
          </ac:spMkLst>
        </pc:spChg>
        <pc:spChg chg="del">
          <ac:chgData name="Mina Farmanbar" userId="2a1e0098-5dc4-4049-80c3-9d1d60d2f212" providerId="ADAL" clId="{BC02AEA5-3372-47E2-9A8D-29904437E759}" dt="2024-05-20T20:23:49.301" v="536" actId="478"/>
          <ac:spMkLst>
            <pc:docMk/>
            <pc:sldMk cId="1943061098" sldId="344"/>
            <ac:spMk id="14" creationId="{6367E539-C325-708E-1722-4BE267679851}"/>
          </ac:spMkLst>
        </pc:spChg>
        <pc:picChg chg="del">
          <ac:chgData name="Mina Farmanbar" userId="2a1e0098-5dc4-4049-80c3-9d1d60d2f212" providerId="ADAL" clId="{BC02AEA5-3372-47E2-9A8D-29904437E759}" dt="2024-05-20T20:23:43.996" v="533" actId="478"/>
          <ac:picMkLst>
            <pc:docMk/>
            <pc:sldMk cId="1943061098" sldId="344"/>
            <ac:picMk id="7" creationId="{CB2FA73F-455C-BD48-7285-7BEDB56BD2BD}"/>
          </ac:picMkLst>
        </pc:picChg>
        <pc:picChg chg="mod">
          <ac:chgData name="Mina Farmanbar" userId="2a1e0098-5dc4-4049-80c3-9d1d60d2f212" providerId="ADAL" clId="{BC02AEA5-3372-47E2-9A8D-29904437E759}" dt="2024-06-06T14:27:19.732" v="1274" actId="1076"/>
          <ac:picMkLst>
            <pc:docMk/>
            <pc:sldMk cId="1943061098" sldId="344"/>
            <ac:picMk id="8" creationId="{A12DF1D0-FD93-4714-3040-5C22BCCE9197}"/>
          </ac:picMkLst>
        </pc:picChg>
        <pc:picChg chg="mod">
          <ac:chgData name="Mina Farmanbar" userId="2a1e0098-5dc4-4049-80c3-9d1d60d2f212" providerId="ADAL" clId="{BC02AEA5-3372-47E2-9A8D-29904437E759}" dt="2024-06-06T14:27:19.732" v="1274" actId="1076"/>
          <ac:picMkLst>
            <pc:docMk/>
            <pc:sldMk cId="1943061098" sldId="344"/>
            <ac:picMk id="1026" creationId="{C3D2A19A-C772-789E-2D3A-9DFD1FFACB65}"/>
          </ac:picMkLst>
        </pc:picChg>
        <pc:picChg chg="add mod">
          <ac:chgData name="Mina Farmanbar" userId="2a1e0098-5dc4-4049-80c3-9d1d60d2f212" providerId="ADAL" clId="{BC02AEA5-3372-47E2-9A8D-29904437E759}" dt="2024-06-06T14:27:19.732" v="1274" actId="1076"/>
          <ac:picMkLst>
            <pc:docMk/>
            <pc:sldMk cId="1943061098" sldId="344"/>
            <ac:picMk id="2050" creationId="{1DB5B4F0-A9F6-3FF8-4A6B-73155F78E6BE}"/>
          </ac:picMkLst>
        </pc:picChg>
        <pc:cxnChg chg="del">
          <ac:chgData name="Mina Farmanbar" userId="2a1e0098-5dc4-4049-80c3-9d1d60d2f212" providerId="ADAL" clId="{BC02AEA5-3372-47E2-9A8D-29904437E759}" dt="2024-05-20T20:23:46.270" v="535" actId="478"/>
          <ac:cxnSpMkLst>
            <pc:docMk/>
            <pc:sldMk cId="1943061098" sldId="344"/>
            <ac:cxnSpMk id="15" creationId="{3CAA91AC-3CFB-9309-7806-6260070D24C5}"/>
          </ac:cxnSpMkLst>
        </pc:cxnChg>
        <pc:cxnChg chg="del">
          <ac:chgData name="Mina Farmanbar" userId="2a1e0098-5dc4-4049-80c3-9d1d60d2f212" providerId="ADAL" clId="{BC02AEA5-3372-47E2-9A8D-29904437E759}" dt="2024-05-20T20:23:45.476" v="534" actId="478"/>
          <ac:cxnSpMkLst>
            <pc:docMk/>
            <pc:sldMk cId="1943061098" sldId="344"/>
            <ac:cxnSpMk id="25" creationId="{845703FC-3610-0197-DF92-BB36223199F8}"/>
          </ac:cxnSpMkLst>
        </pc:cxnChg>
      </pc:sldChg>
      <pc:sldChg chg="addSp delSp modSp add del mod">
        <pc:chgData name="Mina Farmanbar" userId="2a1e0098-5dc4-4049-80c3-9d1d60d2f212" providerId="ADAL" clId="{BC02AEA5-3372-47E2-9A8D-29904437E759}" dt="2024-06-06T14:28:21.870" v="1284" actId="47"/>
        <pc:sldMkLst>
          <pc:docMk/>
          <pc:sldMk cId="1615708211" sldId="345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615708211" sldId="345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06T14:27:29.747" v="1277" actId="6549"/>
          <ac:spMkLst>
            <pc:docMk/>
            <pc:sldMk cId="1615708211" sldId="345"/>
            <ac:spMk id="3" creationId="{BE390E3A-E24C-E311-DB91-A53F5334F70E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1615708211" sldId="345"/>
            <ac:spMk id="5" creationId="{16FEF912-54FA-6DF8-7B1D-40A87B4BA4C5}"/>
          </ac:spMkLst>
        </pc:spChg>
        <pc:spChg chg="add del mod">
          <ac:chgData name="Mina Farmanbar" userId="2a1e0098-5dc4-4049-80c3-9d1d60d2f212" providerId="ADAL" clId="{BC02AEA5-3372-47E2-9A8D-29904437E759}" dt="2024-05-20T20:29:30.452" v="641" actId="478"/>
          <ac:spMkLst>
            <pc:docMk/>
            <pc:sldMk cId="1615708211" sldId="345"/>
            <ac:spMk id="7" creationId="{CD4B4E90-F1B2-4A3B-5327-B9B326684C92}"/>
          </ac:spMkLst>
        </pc:spChg>
        <pc:spChg chg="add mod">
          <ac:chgData name="Mina Farmanbar" userId="2a1e0098-5dc4-4049-80c3-9d1d60d2f212" providerId="ADAL" clId="{BC02AEA5-3372-47E2-9A8D-29904437E759}" dt="2024-05-20T20:34:18.787" v="695" actId="20577"/>
          <ac:spMkLst>
            <pc:docMk/>
            <pc:sldMk cId="1615708211" sldId="345"/>
            <ac:spMk id="12" creationId="{B807AFC1-5B89-98D7-BCCB-259B5194598A}"/>
          </ac:spMkLst>
        </pc:spChg>
        <pc:spChg chg="add del mod">
          <ac:chgData name="Mina Farmanbar" userId="2a1e0098-5dc4-4049-80c3-9d1d60d2f212" providerId="ADAL" clId="{BC02AEA5-3372-47E2-9A8D-29904437E759}" dt="2024-05-20T20:29:39.482" v="648" actId="478"/>
          <ac:spMkLst>
            <pc:docMk/>
            <pc:sldMk cId="1615708211" sldId="345"/>
            <ac:spMk id="14" creationId="{BF4229DD-F15F-65BF-EE2A-188C66BB9CB5}"/>
          </ac:spMkLst>
        </pc:spChg>
        <pc:spChg chg="add del mod">
          <ac:chgData name="Mina Farmanbar" userId="2a1e0098-5dc4-4049-80c3-9d1d60d2f212" providerId="ADAL" clId="{BC02AEA5-3372-47E2-9A8D-29904437E759}" dt="2024-05-20T20:29:37.499" v="647" actId="478"/>
          <ac:spMkLst>
            <pc:docMk/>
            <pc:sldMk cId="1615708211" sldId="345"/>
            <ac:spMk id="15" creationId="{465729D4-A60B-4D19-A0F2-B24D83F4F406}"/>
          </ac:spMkLst>
        </pc:spChg>
        <pc:spChg chg="add del mod">
          <ac:chgData name="Mina Farmanbar" userId="2a1e0098-5dc4-4049-80c3-9d1d60d2f212" providerId="ADAL" clId="{BC02AEA5-3372-47E2-9A8D-29904437E759}" dt="2024-05-20T20:29:34.194" v="645" actId="478"/>
          <ac:spMkLst>
            <pc:docMk/>
            <pc:sldMk cId="1615708211" sldId="345"/>
            <ac:spMk id="16" creationId="{E30DDA14-CF03-0C2F-3519-6630D3E7CB74}"/>
          </ac:spMkLst>
        </pc:spChg>
        <pc:spChg chg="add del mod">
          <ac:chgData name="Mina Farmanbar" userId="2a1e0098-5dc4-4049-80c3-9d1d60d2f212" providerId="ADAL" clId="{BC02AEA5-3372-47E2-9A8D-29904437E759}" dt="2024-05-20T20:29:35.978" v="646" actId="478"/>
          <ac:spMkLst>
            <pc:docMk/>
            <pc:sldMk cId="1615708211" sldId="345"/>
            <ac:spMk id="17" creationId="{D0D6516F-C342-94CF-C986-70B7B48DF095}"/>
          </ac:spMkLst>
        </pc:spChg>
        <pc:spChg chg="add del mod">
          <ac:chgData name="Mina Farmanbar" userId="2a1e0098-5dc4-4049-80c3-9d1d60d2f212" providerId="ADAL" clId="{BC02AEA5-3372-47E2-9A8D-29904437E759}" dt="2024-05-20T20:29:31.187" v="642" actId="478"/>
          <ac:spMkLst>
            <pc:docMk/>
            <pc:sldMk cId="1615708211" sldId="345"/>
            <ac:spMk id="18" creationId="{585303FF-3028-681D-04C1-1576940F5DD0}"/>
          </ac:spMkLst>
        </pc:spChg>
        <pc:cxnChg chg="add del mod">
          <ac:chgData name="Mina Farmanbar" userId="2a1e0098-5dc4-4049-80c3-9d1d60d2f212" providerId="ADAL" clId="{BC02AEA5-3372-47E2-9A8D-29904437E759}" dt="2024-05-20T20:31:28.030" v="665" actId="478"/>
          <ac:cxnSpMkLst>
            <pc:docMk/>
            <pc:sldMk cId="1615708211" sldId="345"/>
            <ac:cxnSpMk id="20" creationId="{69F73CB6-4631-BBCB-DAB4-F30D08864026}"/>
          </ac:cxnSpMkLst>
        </pc:cxnChg>
        <pc:cxnChg chg="add del mod">
          <ac:chgData name="Mina Farmanbar" userId="2a1e0098-5dc4-4049-80c3-9d1d60d2f212" providerId="ADAL" clId="{BC02AEA5-3372-47E2-9A8D-29904437E759}" dt="2024-05-20T20:32:39.018" v="680" actId="478"/>
          <ac:cxnSpMkLst>
            <pc:docMk/>
            <pc:sldMk cId="1615708211" sldId="345"/>
            <ac:cxnSpMk id="23" creationId="{A2A2B2C4-8E6D-C347-5C01-AC3E0FAED961}"/>
          </ac:cxnSpMkLst>
        </pc:cxnChg>
        <pc:cxnChg chg="add del mod">
          <ac:chgData name="Mina Farmanbar" userId="2a1e0098-5dc4-4049-80c3-9d1d60d2f212" providerId="ADAL" clId="{BC02AEA5-3372-47E2-9A8D-29904437E759}" dt="2024-05-20T20:32:23.600" v="673" actId="478"/>
          <ac:cxnSpMkLst>
            <pc:docMk/>
            <pc:sldMk cId="1615708211" sldId="345"/>
            <ac:cxnSpMk id="25" creationId="{99E4E677-37A0-002C-37EC-CC47C23B0723}"/>
          </ac:cxnSpMkLst>
        </pc:cxnChg>
        <pc:cxnChg chg="add del mod">
          <ac:chgData name="Mina Farmanbar" userId="2a1e0098-5dc4-4049-80c3-9d1d60d2f212" providerId="ADAL" clId="{BC02AEA5-3372-47E2-9A8D-29904437E759}" dt="2024-05-20T20:32:36.544" v="679" actId="478"/>
          <ac:cxnSpMkLst>
            <pc:docMk/>
            <pc:sldMk cId="1615708211" sldId="345"/>
            <ac:cxnSpMk id="28" creationId="{82789B1C-F6C9-3D71-74FE-C3E649A53E72}"/>
          </ac:cxnSpMkLst>
        </pc:cxnChg>
        <pc:cxnChg chg="add mod">
          <ac:chgData name="Mina Farmanbar" userId="2a1e0098-5dc4-4049-80c3-9d1d60d2f212" providerId="ADAL" clId="{BC02AEA5-3372-47E2-9A8D-29904437E759}" dt="2024-05-20T20:32:52.660" v="681"/>
          <ac:cxnSpMkLst>
            <pc:docMk/>
            <pc:sldMk cId="1615708211" sldId="345"/>
            <ac:cxnSpMk id="32" creationId="{2165C963-AA5D-523E-F1CF-6B330A6985CA}"/>
          </ac:cxnSpMkLst>
        </pc:cxnChg>
      </pc:sldChg>
      <pc:sldChg chg="addSp delSp modSp add mod modNotesTx">
        <pc:chgData name="Mina Farmanbar" userId="2a1e0098-5dc4-4049-80c3-9d1d60d2f212" providerId="ADAL" clId="{BC02AEA5-3372-47E2-9A8D-29904437E759}" dt="2024-06-26T18:40:29.521" v="2777" actId="1076"/>
        <pc:sldMkLst>
          <pc:docMk/>
          <pc:sldMk cId="4184494372" sldId="346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184494372" sldId="346"/>
            <ac:spMk id="2" creationId="{C77DACE7-C0B9-9C5A-C3AC-3C50C6EFDBF6}"/>
          </ac:spMkLst>
        </pc:spChg>
        <pc:spChg chg="mod">
          <ac:chgData name="Mina Farmanbar" userId="2a1e0098-5dc4-4049-80c3-9d1d60d2f212" providerId="ADAL" clId="{BC02AEA5-3372-47E2-9A8D-29904437E759}" dt="2024-06-26T18:40:29.521" v="2777" actId="1076"/>
          <ac:spMkLst>
            <pc:docMk/>
            <pc:sldMk cId="4184494372" sldId="346"/>
            <ac:spMk id="3" creationId="{BE390E3A-E24C-E311-DB91-A53F5334F70E}"/>
          </ac:spMkLst>
        </pc:spChg>
        <pc:spChg chg="del mod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4" creationId="{6570A151-73EA-18A9-2AE8-2127FC63F417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184494372" sldId="346"/>
            <ac:spMk id="5" creationId="{16FEF912-54FA-6DF8-7B1D-40A87B4BA4C5}"/>
          </ac:spMkLst>
        </pc:spChg>
        <pc:spChg chg="del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6" creationId="{1F060761-773B-0E31-8199-77CA5135206A}"/>
          </ac:spMkLst>
        </pc:spChg>
        <pc:spChg chg="del mod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9" creationId="{323C8EEB-2AA4-5C77-0319-C6C1AC53B597}"/>
          </ac:spMkLst>
        </pc:spChg>
        <pc:spChg chg="del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10" creationId="{97E959A3-8A55-9DD4-1F12-8BF24A56772E}"/>
          </ac:spMkLst>
        </pc:spChg>
        <pc:spChg chg="del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11" creationId="{2CB1BC61-FD62-AB26-875C-02D094CA26B6}"/>
          </ac:spMkLst>
        </pc:spChg>
        <pc:spChg chg="del mod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12" creationId="{B807AFC1-5B89-98D7-BCCB-259B5194598A}"/>
          </ac:spMkLst>
        </pc:spChg>
        <pc:spChg chg="del">
          <ac:chgData name="Mina Farmanbar" userId="2a1e0098-5dc4-4049-80c3-9d1d60d2f212" providerId="ADAL" clId="{BC02AEA5-3372-47E2-9A8D-29904437E759}" dt="2024-06-06T14:29:30.021" v="1289" actId="478"/>
          <ac:spMkLst>
            <pc:docMk/>
            <pc:sldMk cId="4184494372" sldId="346"/>
            <ac:spMk id="13" creationId="{864AE0C0-0ABB-F983-E625-5798D5FE3DE0}"/>
          </ac:spMkLst>
        </pc:spChg>
        <pc:picChg chg="del mod">
          <ac:chgData name="Mina Farmanbar" userId="2a1e0098-5dc4-4049-80c3-9d1d60d2f212" providerId="ADAL" clId="{BC02AEA5-3372-47E2-9A8D-29904437E759}" dt="2024-06-06T14:29:30.021" v="1289" actId="478"/>
          <ac:picMkLst>
            <pc:docMk/>
            <pc:sldMk cId="4184494372" sldId="346"/>
            <ac:picMk id="8" creationId="{A12DF1D0-FD93-4714-3040-5C22BCCE9197}"/>
          </ac:picMkLst>
        </pc:picChg>
        <pc:picChg chg="add mod">
          <ac:chgData name="Mina Farmanbar" userId="2a1e0098-5dc4-4049-80c3-9d1d60d2f212" providerId="ADAL" clId="{BC02AEA5-3372-47E2-9A8D-29904437E759}" dt="2024-06-26T18:40:26.011" v="2776" actId="1076"/>
          <ac:picMkLst>
            <pc:docMk/>
            <pc:sldMk cId="4184494372" sldId="346"/>
            <ac:picMk id="14" creationId="{0415C442-771B-0A36-E037-3DE023DDB30B}"/>
          </ac:picMkLst>
        </pc:picChg>
        <pc:picChg chg="del">
          <ac:chgData name="Mina Farmanbar" userId="2a1e0098-5dc4-4049-80c3-9d1d60d2f212" providerId="ADAL" clId="{BC02AEA5-3372-47E2-9A8D-29904437E759}" dt="2024-06-06T14:29:30.021" v="1289" actId="478"/>
          <ac:picMkLst>
            <pc:docMk/>
            <pc:sldMk cId="4184494372" sldId="346"/>
            <ac:picMk id="1026" creationId="{C3D2A19A-C772-789E-2D3A-9DFD1FFACB65}"/>
          </ac:picMkLst>
        </pc:picChg>
        <pc:picChg chg="del mod">
          <ac:chgData name="Mina Farmanbar" userId="2a1e0098-5dc4-4049-80c3-9d1d60d2f212" providerId="ADAL" clId="{BC02AEA5-3372-47E2-9A8D-29904437E759}" dt="2024-06-06T14:29:30.021" v="1289" actId="478"/>
          <ac:picMkLst>
            <pc:docMk/>
            <pc:sldMk cId="4184494372" sldId="346"/>
            <ac:picMk id="2050" creationId="{1DB5B4F0-A9F6-3FF8-4A6B-73155F78E6BE}"/>
          </ac:picMkLst>
        </pc:picChg>
      </pc:sldChg>
      <pc:sldChg chg="addSp delSp modSp new mod">
        <pc:chgData name="Mina Farmanbar" userId="2a1e0098-5dc4-4049-80c3-9d1d60d2f212" providerId="ADAL" clId="{BC02AEA5-3372-47E2-9A8D-29904437E759}" dt="2024-06-26T18:40:10.298" v="2773" actId="403"/>
        <pc:sldMkLst>
          <pc:docMk/>
          <pc:sldMk cId="2171360083" sldId="347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2171360083" sldId="347"/>
            <ac:spMk id="2" creationId="{7F419729-B726-DDEB-B76D-1078FF48E29D}"/>
          </ac:spMkLst>
        </pc:spChg>
        <pc:spChg chg="del">
          <ac:chgData name="Mina Farmanbar" userId="2a1e0098-5dc4-4049-80c3-9d1d60d2f212" providerId="ADAL" clId="{BC02AEA5-3372-47E2-9A8D-29904437E759}" dt="2024-05-20T20:36:11.035" v="714" actId="478"/>
          <ac:spMkLst>
            <pc:docMk/>
            <pc:sldMk cId="2171360083" sldId="347"/>
            <ac:spMk id="3" creationId="{D562BF8F-2059-2F6C-3741-7F73296ACE2C}"/>
          </ac:spMkLst>
        </pc:spChg>
        <pc:spChg chg="del">
          <ac:chgData name="Mina Farmanbar" userId="2a1e0098-5dc4-4049-80c3-9d1d60d2f212" providerId="ADAL" clId="{BC02AEA5-3372-47E2-9A8D-29904437E759}" dt="2024-05-20T20:36:10.400" v="713" actId="478"/>
          <ac:spMkLst>
            <pc:docMk/>
            <pc:sldMk cId="2171360083" sldId="347"/>
            <ac:spMk id="4" creationId="{9C006B26-9888-B499-F8F9-99EE7995389C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2171360083" sldId="347"/>
            <ac:spMk id="5" creationId="{5E290CAF-0FCF-DD10-1B03-DDE8BD087432}"/>
          </ac:spMkLst>
        </pc:spChg>
        <pc:spChg chg="add mod">
          <ac:chgData name="Mina Farmanbar" userId="2a1e0098-5dc4-4049-80c3-9d1d60d2f212" providerId="ADAL" clId="{BC02AEA5-3372-47E2-9A8D-29904437E759}" dt="2024-06-26T18:40:10.298" v="2773" actId="403"/>
          <ac:spMkLst>
            <pc:docMk/>
            <pc:sldMk cId="2171360083" sldId="347"/>
            <ac:spMk id="7" creationId="{C06A69F6-5393-2F5E-D8BD-4AE0CEEC9C84}"/>
          </ac:spMkLst>
        </pc:spChg>
      </pc:sldChg>
      <pc:sldChg chg="addSp delSp modSp add mod modNotesTx">
        <pc:chgData name="Mina Farmanbar" userId="2a1e0098-5dc4-4049-80c3-9d1d60d2f212" providerId="ADAL" clId="{BC02AEA5-3372-47E2-9A8D-29904437E759}" dt="2024-06-06T15:19:45.439" v="1323" actId="6549"/>
        <pc:sldMkLst>
          <pc:docMk/>
          <pc:sldMk cId="4016917555" sldId="348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016917555" sldId="348"/>
            <ac:spMk id="2" creationId="{7F419729-B726-DDEB-B76D-1078FF48E29D}"/>
          </ac:spMkLst>
        </pc:spChg>
        <pc:spChg chg="add mod">
          <ac:chgData name="Mina Farmanbar" userId="2a1e0098-5dc4-4049-80c3-9d1d60d2f212" providerId="ADAL" clId="{BC02AEA5-3372-47E2-9A8D-29904437E759}" dt="2024-05-20T20:41:45.139" v="841" actId="1037"/>
          <ac:spMkLst>
            <pc:docMk/>
            <pc:sldMk cId="4016917555" sldId="348"/>
            <ac:spMk id="3" creationId="{84B088C9-FBDC-1BC3-E260-BF2A075F70E3}"/>
          </ac:spMkLst>
        </pc:spChg>
        <pc:spChg chg="add mod">
          <ac:chgData name="Mina Farmanbar" userId="2a1e0098-5dc4-4049-80c3-9d1d60d2f212" providerId="ADAL" clId="{BC02AEA5-3372-47E2-9A8D-29904437E759}" dt="2024-06-06T15:16:18.101" v="1317" actId="1076"/>
          <ac:spMkLst>
            <pc:docMk/>
            <pc:sldMk cId="4016917555" sldId="348"/>
            <ac:spMk id="4" creationId="{20883D9D-E7AC-CC05-7E65-6329835534EB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4016917555" sldId="348"/>
            <ac:spMk id="5" creationId="{5E290CAF-0FCF-DD10-1B03-DDE8BD087432}"/>
          </ac:spMkLst>
        </pc:spChg>
        <pc:spChg chg="add del mod">
          <ac:chgData name="Mina Farmanbar" userId="2a1e0098-5dc4-4049-80c3-9d1d60d2f212" providerId="ADAL" clId="{BC02AEA5-3372-47E2-9A8D-29904437E759}" dt="2024-05-20T20:38:40.920" v="780" actId="478"/>
          <ac:spMkLst>
            <pc:docMk/>
            <pc:sldMk cId="4016917555" sldId="348"/>
            <ac:spMk id="6" creationId="{CBDC3FDC-0425-C067-E5F9-E478CA875B8A}"/>
          </ac:spMkLst>
        </pc:spChg>
        <pc:spChg chg="del mod">
          <ac:chgData name="Mina Farmanbar" userId="2a1e0098-5dc4-4049-80c3-9d1d60d2f212" providerId="ADAL" clId="{BC02AEA5-3372-47E2-9A8D-29904437E759}" dt="2024-05-20T20:37:25.689" v="736"/>
          <ac:spMkLst>
            <pc:docMk/>
            <pc:sldMk cId="4016917555" sldId="348"/>
            <ac:spMk id="7" creationId="{C06A69F6-5393-2F5E-D8BD-4AE0CEEC9C84}"/>
          </ac:spMkLst>
        </pc:spChg>
        <pc:spChg chg="add del mod">
          <ac:chgData name="Mina Farmanbar" userId="2a1e0098-5dc4-4049-80c3-9d1d60d2f212" providerId="ADAL" clId="{BC02AEA5-3372-47E2-9A8D-29904437E759}" dt="2024-05-20T20:38:38.746" v="777" actId="478"/>
          <ac:spMkLst>
            <pc:docMk/>
            <pc:sldMk cId="4016917555" sldId="348"/>
            <ac:spMk id="8" creationId="{66026825-1DFE-5215-26E6-57E9367596BB}"/>
          </ac:spMkLst>
        </pc:spChg>
        <pc:spChg chg="add del mod">
          <ac:chgData name="Mina Farmanbar" userId="2a1e0098-5dc4-4049-80c3-9d1d60d2f212" providerId="ADAL" clId="{BC02AEA5-3372-47E2-9A8D-29904437E759}" dt="2024-05-20T20:38:40.248" v="779" actId="478"/>
          <ac:spMkLst>
            <pc:docMk/>
            <pc:sldMk cId="4016917555" sldId="348"/>
            <ac:spMk id="9" creationId="{38657D32-8EED-BCE4-9358-D6058C9AC046}"/>
          </ac:spMkLst>
        </pc:spChg>
        <pc:spChg chg="add mod">
          <ac:chgData name="Mina Farmanbar" userId="2a1e0098-5dc4-4049-80c3-9d1d60d2f212" providerId="ADAL" clId="{BC02AEA5-3372-47E2-9A8D-29904437E759}" dt="2024-06-06T15:16:24.054" v="1318" actId="1076"/>
          <ac:spMkLst>
            <pc:docMk/>
            <pc:sldMk cId="4016917555" sldId="348"/>
            <ac:spMk id="10" creationId="{A72078E3-CCF5-ECE1-9AB1-A4660C72E1C6}"/>
          </ac:spMkLst>
        </pc:spChg>
        <pc:spChg chg="add mod">
          <ac:chgData name="Mina Farmanbar" userId="2a1e0098-5dc4-4049-80c3-9d1d60d2f212" providerId="ADAL" clId="{BC02AEA5-3372-47E2-9A8D-29904437E759}" dt="2024-05-20T20:39:07.531" v="786" actId="1076"/>
          <ac:spMkLst>
            <pc:docMk/>
            <pc:sldMk cId="4016917555" sldId="348"/>
            <ac:spMk id="12" creationId="{A3851D1A-5884-782A-E591-751C9B7815DD}"/>
          </ac:spMkLst>
        </pc:spChg>
        <pc:spChg chg="add mod">
          <ac:chgData name="Mina Farmanbar" userId="2a1e0098-5dc4-4049-80c3-9d1d60d2f212" providerId="ADAL" clId="{BC02AEA5-3372-47E2-9A8D-29904437E759}" dt="2024-05-20T20:39:56.723" v="802" actId="1076"/>
          <ac:spMkLst>
            <pc:docMk/>
            <pc:sldMk cId="4016917555" sldId="348"/>
            <ac:spMk id="13" creationId="{44503C1F-A1B1-1675-3C68-4901F84A0DB2}"/>
          </ac:spMkLst>
        </pc:spChg>
        <pc:spChg chg="add del mod">
          <ac:chgData name="Mina Farmanbar" userId="2a1e0098-5dc4-4049-80c3-9d1d60d2f212" providerId="ADAL" clId="{BC02AEA5-3372-47E2-9A8D-29904437E759}" dt="2024-05-20T20:40:03.636" v="805" actId="478"/>
          <ac:spMkLst>
            <pc:docMk/>
            <pc:sldMk cId="4016917555" sldId="348"/>
            <ac:spMk id="14" creationId="{9192748A-137B-884E-3245-50542E019EFD}"/>
          </ac:spMkLst>
        </pc:spChg>
        <pc:spChg chg="add mod">
          <ac:chgData name="Mina Farmanbar" userId="2a1e0098-5dc4-4049-80c3-9d1d60d2f212" providerId="ADAL" clId="{BC02AEA5-3372-47E2-9A8D-29904437E759}" dt="2024-05-20T20:40:09.453" v="808" actId="20577"/>
          <ac:spMkLst>
            <pc:docMk/>
            <pc:sldMk cId="4016917555" sldId="348"/>
            <ac:spMk id="15" creationId="{2A8779C2-C47D-84EE-9229-98CB14690E57}"/>
          </ac:spMkLst>
        </pc:spChg>
        <pc:spChg chg="add mod">
          <ac:chgData name="Mina Farmanbar" userId="2a1e0098-5dc4-4049-80c3-9d1d60d2f212" providerId="ADAL" clId="{BC02AEA5-3372-47E2-9A8D-29904437E759}" dt="2024-05-20T20:41:49.777" v="851" actId="1037"/>
          <ac:spMkLst>
            <pc:docMk/>
            <pc:sldMk cId="4016917555" sldId="348"/>
            <ac:spMk id="16" creationId="{88A60F44-C37B-78AD-95C6-C908100F0D16}"/>
          </ac:spMkLst>
        </pc:spChg>
        <pc:spChg chg="add mod">
          <ac:chgData name="Mina Farmanbar" userId="2a1e0098-5dc4-4049-80c3-9d1d60d2f212" providerId="ADAL" clId="{BC02AEA5-3372-47E2-9A8D-29904437E759}" dt="2024-05-20T20:40:32.757" v="814" actId="20577"/>
          <ac:spMkLst>
            <pc:docMk/>
            <pc:sldMk cId="4016917555" sldId="348"/>
            <ac:spMk id="17" creationId="{6CC2AE65-B5C3-30FD-DF87-85CFF6EF610A}"/>
          </ac:spMkLst>
        </pc:spChg>
        <pc:spChg chg="add mod">
          <ac:chgData name="Mina Farmanbar" userId="2a1e0098-5dc4-4049-80c3-9d1d60d2f212" providerId="ADAL" clId="{BC02AEA5-3372-47E2-9A8D-29904437E759}" dt="2024-06-06T15:16:29.180" v="1319" actId="1076"/>
          <ac:spMkLst>
            <pc:docMk/>
            <pc:sldMk cId="4016917555" sldId="348"/>
            <ac:spMk id="19" creationId="{818D136E-F07F-C927-5110-7223967214BA}"/>
          </ac:spMkLst>
        </pc:spChg>
        <pc:spChg chg="add mod">
          <ac:chgData name="Mina Farmanbar" userId="2a1e0098-5dc4-4049-80c3-9d1d60d2f212" providerId="ADAL" clId="{BC02AEA5-3372-47E2-9A8D-29904437E759}" dt="2024-06-06T15:18:00.782" v="1321" actId="1036"/>
          <ac:spMkLst>
            <pc:docMk/>
            <pc:sldMk cId="4016917555" sldId="348"/>
            <ac:spMk id="20" creationId="{0C401F30-496B-3C67-6EB3-603D1AE03E29}"/>
          </ac:spMkLst>
        </pc:spChg>
        <pc:spChg chg="add mod">
          <ac:chgData name="Mina Farmanbar" userId="2a1e0098-5dc4-4049-80c3-9d1d60d2f212" providerId="ADAL" clId="{BC02AEA5-3372-47E2-9A8D-29904437E759}" dt="2024-06-06T15:19:45.439" v="1323" actId="6549"/>
          <ac:spMkLst>
            <pc:docMk/>
            <pc:sldMk cId="4016917555" sldId="348"/>
            <ac:spMk id="21" creationId="{ADB4C0DB-01E6-0179-104B-8F325E94A15C}"/>
          </ac:spMkLst>
        </pc:spChg>
      </pc:sldChg>
      <pc:sldChg chg="addSp delSp modSp add mod modNotesTx">
        <pc:chgData name="Mina Farmanbar" userId="2a1e0098-5dc4-4049-80c3-9d1d60d2f212" providerId="ADAL" clId="{BC02AEA5-3372-47E2-9A8D-29904437E759}" dt="2024-06-06T15:27:38.717" v="1343" actId="20577"/>
        <pc:sldMkLst>
          <pc:docMk/>
          <pc:sldMk cId="310988373" sldId="349"/>
        </pc:sldMkLst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310988373" sldId="349"/>
            <ac:spMk id="2" creationId="{7F419729-B726-DDEB-B76D-1078FF48E29D}"/>
          </ac:spMkLst>
        </pc:spChg>
        <pc:spChg chg="del">
          <ac:chgData name="Mina Farmanbar" userId="2a1e0098-5dc4-4049-80c3-9d1d60d2f212" providerId="ADAL" clId="{BC02AEA5-3372-47E2-9A8D-29904437E759}" dt="2024-05-20T20:45:39.491" v="888" actId="478"/>
          <ac:spMkLst>
            <pc:docMk/>
            <pc:sldMk cId="310988373" sldId="349"/>
            <ac:spMk id="3" creationId="{84B088C9-FBDC-1BC3-E260-BF2A075F70E3}"/>
          </ac:spMkLst>
        </pc:spChg>
        <pc:spChg chg="del">
          <ac:chgData name="Mina Farmanbar" userId="2a1e0098-5dc4-4049-80c3-9d1d60d2f212" providerId="ADAL" clId="{BC02AEA5-3372-47E2-9A8D-29904437E759}" dt="2024-05-20T20:45:39.491" v="888" actId="478"/>
          <ac:spMkLst>
            <pc:docMk/>
            <pc:sldMk cId="310988373" sldId="349"/>
            <ac:spMk id="4" creationId="{20883D9D-E7AC-CC05-7E65-6329835534EB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310988373" sldId="349"/>
            <ac:spMk id="5" creationId="{5E290CAF-0FCF-DD10-1B03-DDE8BD087432}"/>
          </ac:spMkLst>
        </pc:spChg>
        <pc:spChg chg="add mod">
          <ac:chgData name="Mina Farmanbar" userId="2a1e0098-5dc4-4049-80c3-9d1d60d2f212" providerId="ADAL" clId="{BC02AEA5-3372-47E2-9A8D-29904437E759}" dt="2024-06-06T15:22:28.151" v="1331" actId="6549"/>
          <ac:spMkLst>
            <pc:docMk/>
            <pc:sldMk cId="310988373" sldId="349"/>
            <ac:spMk id="6" creationId="{E9462EEF-94AD-4C20-CB5F-9B35A7864D5B}"/>
          </ac:spMkLst>
        </pc:spChg>
        <pc:spChg chg="add mod">
          <ac:chgData name="Mina Farmanbar" userId="2a1e0098-5dc4-4049-80c3-9d1d60d2f212" providerId="ADAL" clId="{BC02AEA5-3372-47E2-9A8D-29904437E759}" dt="2024-06-06T15:22:25.516" v="1329" actId="6549"/>
          <ac:spMkLst>
            <pc:docMk/>
            <pc:sldMk cId="310988373" sldId="349"/>
            <ac:spMk id="7" creationId="{51AED8BC-8F03-7298-E777-009BE958C035}"/>
          </ac:spMkLst>
        </pc:spChg>
        <pc:spChg chg="add mod">
          <ac:chgData name="Mina Farmanbar" userId="2a1e0098-5dc4-4049-80c3-9d1d60d2f212" providerId="ADAL" clId="{BC02AEA5-3372-47E2-9A8D-29904437E759}" dt="2024-06-06T15:22:22.983" v="1327" actId="6549"/>
          <ac:spMkLst>
            <pc:docMk/>
            <pc:sldMk cId="310988373" sldId="349"/>
            <ac:spMk id="8" creationId="{09ACB594-BF23-87A5-CCDF-5C05C489A6B1}"/>
          </ac:spMkLst>
        </pc:spChg>
        <pc:spChg chg="del">
          <ac:chgData name="Mina Farmanbar" userId="2a1e0098-5dc4-4049-80c3-9d1d60d2f212" providerId="ADAL" clId="{BC02AEA5-3372-47E2-9A8D-29904437E759}" dt="2024-05-20T20:45:42.768" v="889" actId="478"/>
          <ac:spMkLst>
            <pc:docMk/>
            <pc:sldMk cId="310988373" sldId="349"/>
            <ac:spMk id="10" creationId="{A72078E3-CCF5-ECE1-9AB1-A4660C72E1C6}"/>
          </ac:spMkLst>
        </pc:spChg>
        <pc:spChg chg="add del mod">
          <ac:chgData name="Mina Farmanbar" userId="2a1e0098-5dc4-4049-80c3-9d1d60d2f212" providerId="ADAL" clId="{BC02AEA5-3372-47E2-9A8D-29904437E759}" dt="2024-05-20T20:53:20.863" v="963"/>
          <ac:spMkLst>
            <pc:docMk/>
            <pc:sldMk cId="310988373" sldId="349"/>
            <ac:spMk id="11" creationId="{9B9C36C2-DD6E-B4A1-A09A-4FDA50791CAC}"/>
          </ac:spMkLst>
        </pc:spChg>
        <pc:spChg chg="del">
          <ac:chgData name="Mina Farmanbar" userId="2a1e0098-5dc4-4049-80c3-9d1d60d2f212" providerId="ADAL" clId="{BC02AEA5-3372-47E2-9A8D-29904437E759}" dt="2024-05-20T20:45:39.491" v="888" actId="478"/>
          <ac:spMkLst>
            <pc:docMk/>
            <pc:sldMk cId="310988373" sldId="349"/>
            <ac:spMk id="12" creationId="{A3851D1A-5884-782A-E591-751C9B7815DD}"/>
          </ac:spMkLst>
        </pc:spChg>
        <pc:spChg chg="del">
          <ac:chgData name="Mina Farmanbar" userId="2a1e0098-5dc4-4049-80c3-9d1d60d2f212" providerId="ADAL" clId="{BC02AEA5-3372-47E2-9A8D-29904437E759}" dt="2024-05-20T20:45:39.491" v="888" actId="478"/>
          <ac:spMkLst>
            <pc:docMk/>
            <pc:sldMk cId="310988373" sldId="349"/>
            <ac:spMk id="13" creationId="{44503C1F-A1B1-1675-3C68-4901F84A0DB2}"/>
          </ac:spMkLst>
        </pc:spChg>
        <pc:spChg chg="add mod">
          <ac:chgData name="Mina Farmanbar" userId="2a1e0098-5dc4-4049-80c3-9d1d60d2f212" providerId="ADAL" clId="{BC02AEA5-3372-47E2-9A8D-29904437E759}" dt="2024-05-20T20:53:29.292" v="971" actId="1076"/>
          <ac:spMkLst>
            <pc:docMk/>
            <pc:sldMk cId="310988373" sldId="349"/>
            <ac:spMk id="14" creationId="{8BD20499-915A-8095-F268-C568FAE6BCCC}"/>
          </ac:spMkLst>
        </pc:spChg>
        <pc:spChg chg="del">
          <ac:chgData name="Mina Farmanbar" userId="2a1e0098-5dc4-4049-80c3-9d1d60d2f212" providerId="ADAL" clId="{BC02AEA5-3372-47E2-9A8D-29904437E759}" dt="2024-05-20T20:45:42.768" v="889" actId="478"/>
          <ac:spMkLst>
            <pc:docMk/>
            <pc:sldMk cId="310988373" sldId="349"/>
            <ac:spMk id="15" creationId="{2A8779C2-C47D-84EE-9229-98CB14690E57}"/>
          </ac:spMkLst>
        </pc:spChg>
        <pc:spChg chg="del">
          <ac:chgData name="Mina Farmanbar" userId="2a1e0098-5dc4-4049-80c3-9d1d60d2f212" providerId="ADAL" clId="{BC02AEA5-3372-47E2-9A8D-29904437E759}" dt="2024-05-20T20:45:42.768" v="889" actId="478"/>
          <ac:spMkLst>
            <pc:docMk/>
            <pc:sldMk cId="310988373" sldId="349"/>
            <ac:spMk id="16" creationId="{88A60F44-C37B-78AD-95C6-C908100F0D16}"/>
          </ac:spMkLst>
        </pc:spChg>
        <pc:spChg chg="del">
          <ac:chgData name="Mina Farmanbar" userId="2a1e0098-5dc4-4049-80c3-9d1d60d2f212" providerId="ADAL" clId="{BC02AEA5-3372-47E2-9A8D-29904437E759}" dt="2024-05-20T20:45:42.768" v="889" actId="478"/>
          <ac:spMkLst>
            <pc:docMk/>
            <pc:sldMk cId="310988373" sldId="349"/>
            <ac:spMk id="17" creationId="{6CC2AE65-B5C3-30FD-DF87-85CFF6EF610A}"/>
          </ac:spMkLst>
        </pc:spChg>
        <pc:spChg chg="add mod">
          <ac:chgData name="Mina Farmanbar" userId="2a1e0098-5dc4-4049-80c3-9d1d60d2f212" providerId="ADAL" clId="{BC02AEA5-3372-47E2-9A8D-29904437E759}" dt="2024-06-06T15:23:17.555" v="1339" actId="6549"/>
          <ac:spMkLst>
            <pc:docMk/>
            <pc:sldMk cId="310988373" sldId="349"/>
            <ac:spMk id="18" creationId="{994D068F-9FC0-B5A1-36CF-CD8F100BC5DE}"/>
          </ac:spMkLst>
        </pc:spChg>
        <pc:spChg chg="del">
          <ac:chgData name="Mina Farmanbar" userId="2a1e0098-5dc4-4049-80c3-9d1d60d2f212" providerId="ADAL" clId="{BC02AEA5-3372-47E2-9A8D-29904437E759}" dt="2024-05-20T20:45:45.079" v="890" actId="478"/>
          <ac:spMkLst>
            <pc:docMk/>
            <pc:sldMk cId="310988373" sldId="349"/>
            <ac:spMk id="19" creationId="{818D136E-F07F-C927-5110-7223967214BA}"/>
          </ac:spMkLst>
        </pc:spChg>
        <pc:spChg chg="del">
          <ac:chgData name="Mina Farmanbar" userId="2a1e0098-5dc4-4049-80c3-9d1d60d2f212" providerId="ADAL" clId="{BC02AEA5-3372-47E2-9A8D-29904437E759}" dt="2024-05-20T20:45:45.079" v="890" actId="478"/>
          <ac:spMkLst>
            <pc:docMk/>
            <pc:sldMk cId="310988373" sldId="349"/>
            <ac:spMk id="20" creationId="{0C401F30-496B-3C67-6EB3-603D1AE03E29}"/>
          </ac:spMkLst>
        </pc:spChg>
        <pc:spChg chg="mod">
          <ac:chgData name="Mina Farmanbar" userId="2a1e0098-5dc4-4049-80c3-9d1d60d2f212" providerId="ADAL" clId="{BC02AEA5-3372-47E2-9A8D-29904437E759}" dt="2024-06-06T15:22:31.123" v="1333" actId="6549"/>
          <ac:spMkLst>
            <pc:docMk/>
            <pc:sldMk cId="310988373" sldId="349"/>
            <ac:spMk id="21" creationId="{ADB4C0DB-01E6-0179-104B-8F325E94A15C}"/>
          </ac:spMkLst>
        </pc:spChg>
      </pc:sldChg>
      <pc:sldChg chg="addSp delSp modSp add del mod modNotesTx">
        <pc:chgData name="Mina Farmanbar" userId="2a1e0098-5dc4-4049-80c3-9d1d60d2f212" providerId="ADAL" clId="{BC02AEA5-3372-47E2-9A8D-29904437E759}" dt="2024-05-20T21:08:18.595" v="1101" actId="47"/>
        <pc:sldMkLst>
          <pc:docMk/>
          <pc:sldMk cId="2899749127" sldId="350"/>
        </pc:sldMkLst>
        <pc:spChg chg="add mod">
          <ac:chgData name="Mina Farmanbar" userId="2a1e0098-5dc4-4049-80c3-9d1d60d2f212" providerId="ADAL" clId="{BC02AEA5-3372-47E2-9A8D-29904437E759}" dt="2024-05-20T21:02:27.705" v="1056" actId="20577"/>
          <ac:spMkLst>
            <pc:docMk/>
            <pc:sldMk cId="2899749127" sldId="350"/>
            <ac:spMk id="3" creationId="{0952A2CE-F760-F64B-45CA-87BB64B5AD2E}"/>
          </ac:spMkLst>
        </pc:spChg>
        <pc:spChg chg="del mod">
          <ac:chgData name="Mina Farmanbar" userId="2a1e0098-5dc4-4049-80c3-9d1d60d2f212" providerId="ADAL" clId="{BC02AEA5-3372-47E2-9A8D-29904437E759}" dt="2024-05-20T21:01:51.168" v="1046" actId="478"/>
          <ac:spMkLst>
            <pc:docMk/>
            <pc:sldMk cId="2899749127" sldId="350"/>
            <ac:spMk id="6" creationId="{E9462EEF-94AD-4C20-CB5F-9B35A7864D5B}"/>
          </ac:spMkLst>
        </pc:spChg>
        <pc:spChg chg="mod">
          <ac:chgData name="Mina Farmanbar" userId="2a1e0098-5dc4-4049-80c3-9d1d60d2f212" providerId="ADAL" clId="{BC02AEA5-3372-47E2-9A8D-29904437E759}" dt="2024-05-20T21:01:53.370" v="1047" actId="1076"/>
          <ac:spMkLst>
            <pc:docMk/>
            <pc:sldMk cId="2899749127" sldId="350"/>
            <ac:spMk id="7" creationId="{51AED8BC-8F03-7298-E777-009BE958C035}"/>
          </ac:spMkLst>
        </pc:spChg>
        <pc:spChg chg="mod">
          <ac:chgData name="Mina Farmanbar" userId="2a1e0098-5dc4-4049-80c3-9d1d60d2f212" providerId="ADAL" clId="{BC02AEA5-3372-47E2-9A8D-29904437E759}" dt="2024-05-20T20:59:11.903" v="1021" actId="20577"/>
          <ac:spMkLst>
            <pc:docMk/>
            <pc:sldMk cId="2899749127" sldId="350"/>
            <ac:spMk id="21" creationId="{ADB4C0DB-01E6-0179-104B-8F325E94A15C}"/>
          </ac:spMkLst>
        </pc:spChg>
      </pc:sldChg>
      <pc:sldChg chg="addSp delSp modSp new del mod modClrScheme chgLayout modNotesTx">
        <pc:chgData name="Mina Farmanbar" userId="2a1e0098-5dc4-4049-80c3-9d1d60d2f212" providerId="ADAL" clId="{BC02AEA5-3372-47E2-9A8D-29904437E759}" dt="2024-06-07T09:24:02.680" v="1794" actId="47"/>
        <pc:sldMkLst>
          <pc:docMk/>
          <pc:sldMk cId="1189433647" sldId="351"/>
        </pc:sldMkLst>
        <pc:spChg chg="del">
          <ac:chgData name="Mina Farmanbar" userId="2a1e0098-5dc4-4049-80c3-9d1d60d2f212" providerId="ADAL" clId="{BC02AEA5-3372-47E2-9A8D-29904437E759}" dt="2024-05-20T21:02:54.484" v="1059" actId="26606"/>
          <ac:spMkLst>
            <pc:docMk/>
            <pc:sldMk cId="1189433647" sldId="351"/>
            <ac:spMk id="2" creationId="{C67A52C6-D8B0-63CC-B6C5-A525201825D2}"/>
          </ac:spMkLst>
        </pc:spChg>
        <pc:spChg chg="del">
          <ac:chgData name="Mina Farmanbar" userId="2a1e0098-5dc4-4049-80c3-9d1d60d2f212" providerId="ADAL" clId="{BC02AEA5-3372-47E2-9A8D-29904437E759}" dt="2024-05-20T21:02:54.484" v="1059" actId="26606"/>
          <ac:spMkLst>
            <pc:docMk/>
            <pc:sldMk cId="1189433647" sldId="351"/>
            <ac:spMk id="3" creationId="{C0AE3AC3-FA3F-FD6E-F814-F5129A60F3EF}"/>
          </ac:spMkLst>
        </pc:spChg>
        <pc:spChg chg="del">
          <ac:chgData name="Mina Farmanbar" userId="2a1e0098-5dc4-4049-80c3-9d1d60d2f212" providerId="ADAL" clId="{BC02AEA5-3372-47E2-9A8D-29904437E759}" dt="2024-05-20T21:02:54.484" v="1059" actId="26606"/>
          <ac:spMkLst>
            <pc:docMk/>
            <pc:sldMk cId="1189433647" sldId="351"/>
            <ac:spMk id="4" creationId="{B7C621E9-9EC8-6FD7-BE26-C5A3E371E715}"/>
          </ac:spMkLst>
        </pc:spChg>
        <pc:spChg chg="mod ord">
          <ac:chgData name="Mina Farmanbar" userId="2a1e0098-5dc4-4049-80c3-9d1d60d2f212" providerId="ADAL" clId="{BC02AEA5-3372-47E2-9A8D-29904437E759}" dt="2024-05-24T09:30:58.941" v="1170"/>
          <ac:spMkLst>
            <pc:docMk/>
            <pc:sldMk cId="1189433647" sldId="351"/>
            <ac:spMk id="5" creationId="{8A0F8E61-E4D8-4573-B14E-A80CAF9DDA9C}"/>
          </ac:spMkLst>
        </pc:spChg>
        <pc:spChg chg="add del mod">
          <ac:chgData name="Mina Farmanbar" userId="2a1e0098-5dc4-4049-80c3-9d1d60d2f212" providerId="ADAL" clId="{BC02AEA5-3372-47E2-9A8D-29904437E759}" dt="2024-05-20T21:05:28.751" v="1079"/>
          <ac:spMkLst>
            <pc:docMk/>
            <pc:sldMk cId="1189433647" sldId="351"/>
            <ac:spMk id="9" creationId="{E35E6F3B-DACE-4EA8-995E-AF4D13C831D6}"/>
          </ac:spMkLst>
        </pc:spChg>
        <pc:spChg chg="add mod">
          <ac:chgData name="Mina Farmanbar" userId="2a1e0098-5dc4-4049-80c3-9d1d60d2f212" providerId="ADAL" clId="{BC02AEA5-3372-47E2-9A8D-29904437E759}" dt="2024-05-24T09:30:58.941" v="1170"/>
          <ac:spMkLst>
            <pc:docMk/>
            <pc:sldMk cId="1189433647" sldId="351"/>
            <ac:spMk id="12" creationId="{9B5C53A7-364C-EFA0-98BB-DFFCEACA899A}"/>
          </ac:spMkLst>
        </pc:spChg>
        <pc:picChg chg="add mod">
          <ac:chgData name="Mina Farmanbar" userId="2a1e0098-5dc4-4049-80c3-9d1d60d2f212" providerId="ADAL" clId="{BC02AEA5-3372-47E2-9A8D-29904437E759}" dt="2024-05-20T21:02:54.484" v="1059" actId="26606"/>
          <ac:picMkLst>
            <pc:docMk/>
            <pc:sldMk cId="1189433647" sldId="351"/>
            <ac:picMk id="7" creationId="{786E0469-D19D-F333-D51D-B37A63A7E309}"/>
          </ac:picMkLst>
        </pc:picChg>
      </pc:sldChg>
      <pc:sldChg chg="addSp delSp modSp new mod modNotesTx">
        <pc:chgData name="Mina Farmanbar" userId="2a1e0098-5dc4-4049-80c3-9d1d60d2f212" providerId="ADAL" clId="{BC02AEA5-3372-47E2-9A8D-29904437E759}" dt="2024-06-26T18:58:49.898" v="3021" actId="6549"/>
        <pc:sldMkLst>
          <pc:docMk/>
          <pc:sldMk cId="2903726376" sldId="352"/>
        </pc:sldMkLst>
        <pc:spChg chg="mod">
          <ac:chgData name="Mina Farmanbar" userId="2a1e0098-5dc4-4049-80c3-9d1d60d2f212" providerId="ADAL" clId="{BC02AEA5-3372-47E2-9A8D-29904437E759}" dt="2024-06-06T16:39:13.562" v="1497" actId="6549"/>
          <ac:spMkLst>
            <pc:docMk/>
            <pc:sldMk cId="2903726376" sldId="352"/>
            <ac:spMk id="2" creationId="{77E4F7BD-828D-616B-6744-CD12DBDC5DA9}"/>
          </ac:spMkLst>
        </pc:spChg>
        <pc:spChg chg="mod">
          <ac:chgData name="Mina Farmanbar" userId="2a1e0098-5dc4-4049-80c3-9d1d60d2f212" providerId="ADAL" clId="{BC02AEA5-3372-47E2-9A8D-29904437E759}" dt="2024-06-26T18:58:49.898" v="3021" actId="6549"/>
          <ac:spMkLst>
            <pc:docMk/>
            <pc:sldMk cId="2903726376" sldId="352"/>
            <ac:spMk id="3" creationId="{6F18D212-8968-9010-A63A-114775818B99}"/>
          </ac:spMkLst>
        </pc:spChg>
        <pc:spChg chg="mod">
          <ac:chgData name="Mina Farmanbar" userId="2a1e0098-5dc4-4049-80c3-9d1d60d2f212" providerId="ADAL" clId="{BC02AEA5-3372-47E2-9A8D-29904437E759}" dt="2024-05-24T09:30:58.941" v="1170"/>
          <ac:spMkLst>
            <pc:docMk/>
            <pc:sldMk cId="2903726376" sldId="352"/>
            <ac:spMk id="4" creationId="{E33084A5-50FA-6DBF-6C42-7436F9CCA65E}"/>
          </ac:spMkLst>
        </pc:spChg>
        <pc:spChg chg="add del mod">
          <ac:chgData name="Mina Farmanbar" userId="2a1e0098-5dc4-4049-80c3-9d1d60d2f212" providerId="ADAL" clId="{BC02AEA5-3372-47E2-9A8D-29904437E759}" dt="2024-06-06T16:39:59.168" v="1505"/>
          <ac:spMkLst>
            <pc:docMk/>
            <pc:sldMk cId="2903726376" sldId="352"/>
            <ac:spMk id="6" creationId="{355CF2F2-CBC9-BDF7-5A72-35892F1893CB}"/>
          </ac:spMkLst>
        </pc:spChg>
      </pc:sldChg>
      <pc:sldChg chg="addSp modSp add mod">
        <pc:chgData name="Mina Farmanbar" userId="2a1e0098-5dc4-4049-80c3-9d1d60d2f212" providerId="ADAL" clId="{BC02AEA5-3372-47E2-9A8D-29904437E759}" dt="2024-06-06T14:28:13.302" v="1283" actId="207"/>
        <pc:sldMkLst>
          <pc:docMk/>
          <pc:sldMk cId="30222250" sldId="353"/>
        </pc:sldMkLst>
        <pc:spChg chg="mod">
          <ac:chgData name="Mina Farmanbar" userId="2a1e0098-5dc4-4049-80c3-9d1d60d2f212" providerId="ADAL" clId="{BC02AEA5-3372-47E2-9A8D-29904437E759}" dt="2024-06-06T14:27:51.104" v="1279"/>
          <ac:spMkLst>
            <pc:docMk/>
            <pc:sldMk cId="30222250" sldId="353"/>
            <ac:spMk id="3" creationId="{BE390E3A-E24C-E311-DB91-A53F5334F70E}"/>
          </ac:spMkLst>
        </pc:spChg>
        <pc:spChg chg="add mod">
          <ac:chgData name="Mina Farmanbar" userId="2a1e0098-5dc4-4049-80c3-9d1d60d2f212" providerId="ADAL" clId="{BC02AEA5-3372-47E2-9A8D-29904437E759}" dt="2024-06-06T14:28:13.302" v="1283" actId="207"/>
          <ac:spMkLst>
            <pc:docMk/>
            <pc:sldMk cId="30222250" sldId="353"/>
            <ac:spMk id="7" creationId="{44C5E6C7-C11E-5261-46E7-4BCFD683E089}"/>
          </ac:spMkLst>
        </pc:spChg>
      </pc:sldChg>
      <pc:sldChg chg="delSp modSp new mod modNotesTx">
        <pc:chgData name="Mina Farmanbar" userId="2a1e0098-5dc4-4049-80c3-9d1d60d2f212" providerId="ADAL" clId="{BC02AEA5-3372-47E2-9A8D-29904437E759}" dt="2024-06-26T18:38:45.839" v="2772" actId="6549"/>
        <pc:sldMkLst>
          <pc:docMk/>
          <pc:sldMk cId="1686468979" sldId="354"/>
        </pc:sldMkLst>
        <pc:spChg chg="mod">
          <ac:chgData name="Mina Farmanbar" userId="2a1e0098-5dc4-4049-80c3-9d1d60d2f212" providerId="ADAL" clId="{BC02AEA5-3372-47E2-9A8D-29904437E759}" dt="2024-06-26T18:38:45.839" v="2772" actId="6549"/>
          <ac:spMkLst>
            <pc:docMk/>
            <pc:sldMk cId="1686468979" sldId="354"/>
            <ac:spMk id="3" creationId="{80939D29-C97B-D432-E583-9D839762975B}"/>
          </ac:spMkLst>
        </pc:spChg>
        <pc:spChg chg="del">
          <ac:chgData name="Mina Farmanbar" userId="2a1e0098-5dc4-4049-80c3-9d1d60d2f212" providerId="ADAL" clId="{BC02AEA5-3372-47E2-9A8D-29904437E759}" dt="2024-06-06T16:17:53.087" v="1445" actId="478"/>
          <ac:spMkLst>
            <pc:docMk/>
            <pc:sldMk cId="1686468979" sldId="354"/>
            <ac:spMk id="4" creationId="{6E075F3D-EA7D-43A5-B7D0-468B5389890D}"/>
          </ac:spMkLst>
        </pc:spChg>
      </pc:sldChg>
      <pc:sldChg chg="addSp delSp modSp add mod ord modNotesTx">
        <pc:chgData name="Mina Farmanbar" userId="2a1e0098-5dc4-4049-80c3-9d1d60d2f212" providerId="ADAL" clId="{BC02AEA5-3372-47E2-9A8D-29904437E759}" dt="2024-06-12T18:16:53.327" v="2082" actId="207"/>
        <pc:sldMkLst>
          <pc:docMk/>
          <pc:sldMk cId="2102323869" sldId="355"/>
        </pc:sldMkLst>
        <pc:spChg chg="mod">
          <ac:chgData name="Mina Farmanbar" userId="2a1e0098-5dc4-4049-80c3-9d1d60d2f212" providerId="ADAL" clId="{BC02AEA5-3372-47E2-9A8D-29904437E759}" dt="2024-06-12T18:16:53.327" v="2082" actId="207"/>
          <ac:spMkLst>
            <pc:docMk/>
            <pc:sldMk cId="2102323869" sldId="355"/>
            <ac:spMk id="4" creationId="{5B931490-C9ED-96C9-F096-E0E231EFE937}"/>
          </ac:spMkLst>
        </pc:spChg>
        <pc:picChg chg="add mod">
          <ac:chgData name="Mina Farmanbar" userId="2a1e0098-5dc4-4049-80c3-9d1d60d2f212" providerId="ADAL" clId="{BC02AEA5-3372-47E2-9A8D-29904437E759}" dt="2024-06-07T09:25:17.913" v="1802" actId="1076"/>
          <ac:picMkLst>
            <pc:docMk/>
            <pc:sldMk cId="2102323869" sldId="355"/>
            <ac:picMk id="3" creationId="{6221A46E-B3F4-508D-88F4-BC2451470060}"/>
          </ac:picMkLst>
        </pc:picChg>
        <pc:picChg chg="del mod">
          <ac:chgData name="Mina Farmanbar" userId="2a1e0098-5dc4-4049-80c3-9d1d60d2f212" providerId="ADAL" clId="{BC02AEA5-3372-47E2-9A8D-29904437E759}" dt="2024-06-07T09:25:08.680" v="1798" actId="478"/>
          <ac:picMkLst>
            <pc:docMk/>
            <pc:sldMk cId="2102323869" sldId="355"/>
            <ac:picMk id="4098" creationId="{3DA736ED-DB3C-1F7F-708A-E5174347C20D}"/>
          </ac:picMkLst>
        </pc:picChg>
      </pc:sldChg>
      <pc:sldChg chg="addSp delSp modSp add mod ord">
        <pc:chgData name="Mina Farmanbar" userId="2a1e0098-5dc4-4049-80c3-9d1d60d2f212" providerId="ADAL" clId="{BC02AEA5-3372-47E2-9A8D-29904437E759}" dt="2024-06-12T18:57:40.061" v="2621" actId="478"/>
        <pc:sldMkLst>
          <pc:docMk/>
          <pc:sldMk cId="3716605773" sldId="356"/>
        </pc:sldMkLst>
        <pc:spChg chg="mod">
          <ac:chgData name="Mina Farmanbar" userId="2a1e0098-5dc4-4049-80c3-9d1d60d2f212" providerId="ADAL" clId="{BC02AEA5-3372-47E2-9A8D-29904437E759}" dt="2024-06-06T16:40:16.742" v="1509" actId="6549"/>
          <ac:spMkLst>
            <pc:docMk/>
            <pc:sldMk cId="3716605773" sldId="356"/>
            <ac:spMk id="4" creationId="{5B931490-C9ED-96C9-F096-E0E231EFE937}"/>
          </ac:spMkLst>
        </pc:spChg>
        <pc:spChg chg="del">
          <ac:chgData name="Mina Farmanbar" userId="2a1e0098-5dc4-4049-80c3-9d1d60d2f212" providerId="ADAL" clId="{BC02AEA5-3372-47E2-9A8D-29904437E759}" dt="2024-06-12T18:57:40.061" v="2621" actId="478"/>
          <ac:spMkLst>
            <pc:docMk/>
            <pc:sldMk cId="3716605773" sldId="356"/>
            <ac:spMk id="6" creationId="{406A5BB2-D05B-64E8-E64B-70EA10C0E316}"/>
          </ac:spMkLst>
        </pc:spChg>
        <pc:spChg chg="add mod">
          <ac:chgData name="Mina Farmanbar" userId="2a1e0098-5dc4-4049-80c3-9d1d60d2f212" providerId="ADAL" clId="{BC02AEA5-3372-47E2-9A8D-29904437E759}" dt="2024-06-12T18:57:40.061" v="2621" actId="478"/>
          <ac:spMkLst>
            <pc:docMk/>
            <pc:sldMk cId="3716605773" sldId="356"/>
            <ac:spMk id="7" creationId="{076263F6-5F71-1593-9798-EDAC52608F7D}"/>
          </ac:spMkLst>
        </pc:spChg>
        <pc:picChg chg="del">
          <ac:chgData name="Mina Farmanbar" userId="2a1e0098-5dc4-4049-80c3-9d1d60d2f212" providerId="ADAL" clId="{BC02AEA5-3372-47E2-9A8D-29904437E759}" dt="2024-06-06T16:15:57.509" v="1439" actId="478"/>
          <ac:picMkLst>
            <pc:docMk/>
            <pc:sldMk cId="3716605773" sldId="356"/>
            <ac:picMk id="4098" creationId="{3DA736ED-DB3C-1F7F-708A-E5174347C20D}"/>
          </ac:picMkLst>
        </pc:picChg>
      </pc:sldChg>
      <pc:sldChg chg="modSp new mod modNotesTx">
        <pc:chgData name="Mina Farmanbar" userId="2a1e0098-5dc4-4049-80c3-9d1d60d2f212" providerId="ADAL" clId="{BC02AEA5-3372-47E2-9A8D-29904437E759}" dt="2024-06-26T18:41:18.811" v="2785" actId="403"/>
        <pc:sldMkLst>
          <pc:docMk/>
          <pc:sldMk cId="2500637391" sldId="357"/>
        </pc:sldMkLst>
        <pc:spChg chg="mod">
          <ac:chgData name="Mina Farmanbar" userId="2a1e0098-5dc4-4049-80c3-9d1d60d2f212" providerId="ADAL" clId="{BC02AEA5-3372-47E2-9A8D-29904437E759}" dt="2024-06-26T18:41:06.544" v="2784" actId="20577"/>
          <ac:spMkLst>
            <pc:docMk/>
            <pc:sldMk cId="2500637391" sldId="357"/>
            <ac:spMk id="2" creationId="{0CA35A2B-A539-F987-77E2-5A03F7F2855E}"/>
          </ac:spMkLst>
        </pc:spChg>
        <pc:spChg chg="mod">
          <ac:chgData name="Mina Farmanbar" userId="2a1e0098-5dc4-4049-80c3-9d1d60d2f212" providerId="ADAL" clId="{BC02AEA5-3372-47E2-9A8D-29904437E759}" dt="2024-06-26T18:41:18.811" v="2785" actId="403"/>
          <ac:spMkLst>
            <pc:docMk/>
            <pc:sldMk cId="2500637391" sldId="357"/>
            <ac:spMk id="3" creationId="{2D63D36B-94E4-0935-B8BA-42B4A716897A}"/>
          </ac:spMkLst>
        </pc:spChg>
      </pc:sldChg>
      <pc:sldChg chg="addSp delSp modSp add mod ord modNotesTx">
        <pc:chgData name="Mina Farmanbar" userId="2a1e0098-5dc4-4049-80c3-9d1d60d2f212" providerId="ADAL" clId="{BC02AEA5-3372-47E2-9A8D-29904437E759}" dt="2024-06-11T22:09:00.591" v="1846" actId="6549"/>
        <pc:sldMkLst>
          <pc:docMk/>
          <pc:sldMk cId="2984171324" sldId="358"/>
        </pc:sldMkLst>
        <pc:spChg chg="del mod">
          <ac:chgData name="Mina Farmanbar" userId="2a1e0098-5dc4-4049-80c3-9d1d60d2f212" providerId="ADAL" clId="{BC02AEA5-3372-47E2-9A8D-29904437E759}" dt="2024-06-06T16:37:12.908" v="1481"/>
          <ac:spMkLst>
            <pc:docMk/>
            <pc:sldMk cId="2984171324" sldId="358"/>
            <ac:spMk id="3" creationId="{336846F5-2F52-8331-FC13-921FAFB22EBC}"/>
          </ac:spMkLst>
        </pc:spChg>
        <pc:spChg chg="add mod">
          <ac:chgData name="Mina Farmanbar" userId="2a1e0098-5dc4-4049-80c3-9d1d60d2f212" providerId="ADAL" clId="{BC02AEA5-3372-47E2-9A8D-29904437E759}" dt="2024-06-07T09:10:34.670" v="1534" actId="20577"/>
          <ac:spMkLst>
            <pc:docMk/>
            <pc:sldMk cId="2984171324" sldId="358"/>
            <ac:spMk id="3" creationId="{96FFCA8A-54CC-4DF8-9F93-F849F2C8E245}"/>
          </ac:spMkLst>
        </pc:spChg>
        <pc:spChg chg="mod">
          <ac:chgData name="Mina Farmanbar" userId="2a1e0098-5dc4-4049-80c3-9d1d60d2f212" providerId="ADAL" clId="{BC02AEA5-3372-47E2-9A8D-29904437E759}" dt="2024-06-07T09:10:11.427" v="1525"/>
          <ac:spMkLst>
            <pc:docMk/>
            <pc:sldMk cId="2984171324" sldId="358"/>
            <ac:spMk id="4" creationId="{5B931490-C9ED-96C9-F096-E0E231EFE937}"/>
          </ac:spMkLst>
        </pc:spChg>
        <pc:spChg chg="mod">
          <ac:chgData name="Mina Farmanbar" userId="2a1e0098-5dc4-4049-80c3-9d1d60d2f212" providerId="ADAL" clId="{BC02AEA5-3372-47E2-9A8D-29904437E759}" dt="2024-06-07T09:10:13.769" v="1527"/>
          <ac:spMkLst>
            <pc:docMk/>
            <pc:sldMk cId="2984171324" sldId="358"/>
            <ac:spMk id="6" creationId="{406A5BB2-D05B-64E8-E64B-70EA10C0E316}"/>
          </ac:spMkLst>
        </pc:spChg>
        <pc:picChg chg="mod">
          <ac:chgData name="Mina Farmanbar" userId="2a1e0098-5dc4-4049-80c3-9d1d60d2f212" providerId="ADAL" clId="{BC02AEA5-3372-47E2-9A8D-29904437E759}" dt="2024-06-06T16:37:25.537" v="1486" actId="1076"/>
          <ac:picMkLst>
            <pc:docMk/>
            <pc:sldMk cId="2984171324" sldId="358"/>
            <ac:picMk id="2050" creationId="{E7560A03-4125-3F69-EE0F-EA7FF39DF39A}"/>
          </ac:picMkLst>
        </pc:picChg>
      </pc:sldChg>
      <pc:sldChg chg="modSp add mod modNotesTx">
        <pc:chgData name="Mina Farmanbar" userId="2a1e0098-5dc4-4049-80c3-9d1d60d2f212" providerId="ADAL" clId="{BC02AEA5-3372-47E2-9A8D-29904437E759}" dt="2024-06-26T19:01:25.043" v="3073"/>
        <pc:sldMkLst>
          <pc:docMk/>
          <pc:sldMk cId="3518625769" sldId="370"/>
        </pc:sldMkLst>
        <pc:spChg chg="mod">
          <ac:chgData name="Mina Farmanbar" userId="2a1e0098-5dc4-4049-80c3-9d1d60d2f212" providerId="ADAL" clId="{BC02AEA5-3372-47E2-9A8D-29904437E759}" dt="2024-06-06T16:35:55.023" v="1476" actId="255"/>
          <ac:spMkLst>
            <pc:docMk/>
            <pc:sldMk cId="3518625769" sldId="370"/>
            <ac:spMk id="2" creationId="{94DB8287-6178-6F17-1E2E-A7D1BE0828BB}"/>
          </ac:spMkLst>
        </pc:spChg>
      </pc:sldChg>
      <pc:sldChg chg="addSp delSp modSp add mod modNotesTx">
        <pc:chgData name="Mina Farmanbar" userId="2a1e0098-5dc4-4049-80c3-9d1d60d2f212" providerId="ADAL" clId="{BC02AEA5-3372-47E2-9A8D-29904437E759}" dt="2024-06-07T09:23:56.789" v="1793" actId="14100"/>
        <pc:sldMkLst>
          <pc:docMk/>
          <pc:sldMk cId="2986174611" sldId="371"/>
        </pc:sldMkLst>
        <pc:spChg chg="mod">
          <ac:chgData name="Mina Farmanbar" userId="2a1e0098-5dc4-4049-80c3-9d1d60d2f212" providerId="ADAL" clId="{BC02AEA5-3372-47E2-9A8D-29904437E759}" dt="2024-06-07T09:17:12.752" v="1627" actId="1076"/>
          <ac:spMkLst>
            <pc:docMk/>
            <pc:sldMk cId="2986174611" sldId="371"/>
            <ac:spMk id="2" creationId="{7F419729-B726-DDEB-B76D-1078FF48E29D}"/>
          </ac:spMkLst>
        </pc:spChg>
        <pc:spChg chg="add mod">
          <ac:chgData name="Mina Farmanbar" userId="2a1e0098-5dc4-4049-80c3-9d1d60d2f212" providerId="ADAL" clId="{BC02AEA5-3372-47E2-9A8D-29904437E759}" dt="2024-06-07T09:17:25.229" v="1628" actId="1076"/>
          <ac:spMkLst>
            <pc:docMk/>
            <pc:sldMk cId="2986174611" sldId="371"/>
            <ac:spMk id="3" creationId="{15622F69-877E-5F85-7379-731C9B499A02}"/>
          </ac:spMkLst>
        </pc:spChg>
        <pc:spChg chg="mod">
          <ac:chgData name="Mina Farmanbar" userId="2a1e0098-5dc4-4049-80c3-9d1d60d2f212" providerId="ADAL" clId="{BC02AEA5-3372-47E2-9A8D-29904437E759}" dt="2024-06-07T09:15:40.633" v="1612" actId="404"/>
          <ac:spMkLst>
            <pc:docMk/>
            <pc:sldMk cId="2986174611" sldId="371"/>
            <ac:spMk id="5" creationId="{5E290CAF-0FCF-DD10-1B03-DDE8BD087432}"/>
          </ac:spMkLst>
        </pc:spChg>
        <pc:spChg chg="mod">
          <ac:chgData name="Mina Farmanbar" userId="2a1e0098-5dc4-4049-80c3-9d1d60d2f212" providerId="ADAL" clId="{BC02AEA5-3372-47E2-9A8D-29904437E759}" dt="2024-06-07T09:17:25.229" v="1628" actId="1076"/>
          <ac:spMkLst>
            <pc:docMk/>
            <pc:sldMk cId="2986174611" sldId="371"/>
            <ac:spMk id="6" creationId="{E9462EEF-94AD-4C20-CB5F-9B35A7864D5B}"/>
          </ac:spMkLst>
        </pc:spChg>
        <pc:spChg chg="mod">
          <ac:chgData name="Mina Farmanbar" userId="2a1e0098-5dc4-4049-80c3-9d1d60d2f212" providerId="ADAL" clId="{BC02AEA5-3372-47E2-9A8D-29904437E759}" dt="2024-06-07T09:17:25.229" v="1628" actId="1076"/>
          <ac:spMkLst>
            <pc:docMk/>
            <pc:sldMk cId="2986174611" sldId="371"/>
            <ac:spMk id="7" creationId="{51AED8BC-8F03-7298-E777-009BE958C035}"/>
          </ac:spMkLst>
        </pc:spChg>
        <pc:spChg chg="mod">
          <ac:chgData name="Mina Farmanbar" userId="2a1e0098-5dc4-4049-80c3-9d1d60d2f212" providerId="ADAL" clId="{BC02AEA5-3372-47E2-9A8D-29904437E759}" dt="2024-06-07T09:17:25.229" v="1628" actId="1076"/>
          <ac:spMkLst>
            <pc:docMk/>
            <pc:sldMk cId="2986174611" sldId="371"/>
            <ac:spMk id="8" creationId="{09ACB594-BF23-87A5-CCDF-5C05C489A6B1}"/>
          </ac:spMkLst>
        </pc:spChg>
        <pc:spChg chg="add mod">
          <ac:chgData name="Mina Farmanbar" userId="2a1e0098-5dc4-4049-80c3-9d1d60d2f212" providerId="ADAL" clId="{BC02AEA5-3372-47E2-9A8D-29904437E759}" dt="2024-06-07T09:20:23.792" v="1683" actId="1076"/>
          <ac:spMkLst>
            <pc:docMk/>
            <pc:sldMk cId="2986174611" sldId="371"/>
            <ac:spMk id="9" creationId="{612094CA-B646-5CEF-5553-96BF136949A3}"/>
          </ac:spMkLst>
        </pc:spChg>
        <pc:spChg chg="add mod">
          <ac:chgData name="Mina Farmanbar" userId="2a1e0098-5dc4-4049-80c3-9d1d60d2f212" providerId="ADAL" clId="{BC02AEA5-3372-47E2-9A8D-29904437E759}" dt="2024-06-07T09:20:20.917" v="1682" actId="1076"/>
          <ac:spMkLst>
            <pc:docMk/>
            <pc:sldMk cId="2986174611" sldId="371"/>
            <ac:spMk id="10" creationId="{50F56B77-31D6-B848-3417-01EDB8954C3E}"/>
          </ac:spMkLst>
        </pc:spChg>
        <pc:spChg chg="add mod">
          <ac:chgData name="Mina Farmanbar" userId="2a1e0098-5dc4-4049-80c3-9d1d60d2f212" providerId="ADAL" clId="{BC02AEA5-3372-47E2-9A8D-29904437E759}" dt="2024-06-07T09:23:51.879" v="1792" actId="6549"/>
          <ac:spMkLst>
            <pc:docMk/>
            <pc:sldMk cId="2986174611" sldId="371"/>
            <ac:spMk id="11" creationId="{823C20D7-28F4-99A6-EA5D-42251A378695}"/>
          </ac:spMkLst>
        </pc:spChg>
        <pc:spChg chg="add mod">
          <ac:chgData name="Mina Farmanbar" userId="2a1e0098-5dc4-4049-80c3-9d1d60d2f212" providerId="ADAL" clId="{BC02AEA5-3372-47E2-9A8D-29904437E759}" dt="2024-06-07T09:23:56.789" v="1793" actId="14100"/>
          <ac:spMkLst>
            <pc:docMk/>
            <pc:sldMk cId="2986174611" sldId="371"/>
            <ac:spMk id="12" creationId="{B0582086-DE93-645F-FA51-82E972D7F99C}"/>
          </ac:spMkLst>
        </pc:spChg>
        <pc:spChg chg="add mod">
          <ac:chgData name="Mina Farmanbar" userId="2a1e0098-5dc4-4049-80c3-9d1d60d2f212" providerId="ADAL" clId="{BC02AEA5-3372-47E2-9A8D-29904437E759}" dt="2024-06-07T09:21:22.052" v="1710" actId="20577"/>
          <ac:spMkLst>
            <pc:docMk/>
            <pc:sldMk cId="2986174611" sldId="371"/>
            <ac:spMk id="13" creationId="{54E56B70-7C96-E5B9-3136-545C6DF2A2CD}"/>
          </ac:spMkLst>
        </pc:spChg>
        <pc:spChg chg="add del mod">
          <ac:chgData name="Mina Farmanbar" userId="2a1e0098-5dc4-4049-80c3-9d1d60d2f212" providerId="ADAL" clId="{BC02AEA5-3372-47E2-9A8D-29904437E759}" dt="2024-06-07T09:17:25.229" v="1628" actId="1076"/>
          <ac:spMkLst>
            <pc:docMk/>
            <pc:sldMk cId="2986174611" sldId="371"/>
            <ac:spMk id="14" creationId="{8BD20499-915A-8095-F268-C568FAE6BCCC}"/>
          </ac:spMkLst>
        </pc:spChg>
        <pc:spChg chg="add mod">
          <ac:chgData name="Mina Farmanbar" userId="2a1e0098-5dc4-4049-80c3-9d1d60d2f212" providerId="ADAL" clId="{BC02AEA5-3372-47E2-9A8D-29904437E759}" dt="2024-06-07T09:23:06.865" v="1790" actId="20577"/>
          <ac:spMkLst>
            <pc:docMk/>
            <pc:sldMk cId="2986174611" sldId="371"/>
            <ac:spMk id="15" creationId="{643F2012-309E-80FD-7B3E-F127B0D2B3DA}"/>
          </ac:spMkLst>
        </pc:spChg>
        <pc:spChg chg="add mod">
          <ac:chgData name="Mina Farmanbar" userId="2a1e0098-5dc4-4049-80c3-9d1d60d2f212" providerId="ADAL" clId="{BC02AEA5-3372-47E2-9A8D-29904437E759}" dt="2024-06-07T09:22:35.024" v="1779" actId="1076"/>
          <ac:spMkLst>
            <pc:docMk/>
            <pc:sldMk cId="2986174611" sldId="371"/>
            <ac:spMk id="16" creationId="{D3D359EE-FBD5-83BA-78BE-6B011E34FBA9}"/>
          </ac:spMkLst>
        </pc:spChg>
        <pc:spChg chg="add mod">
          <ac:chgData name="Mina Farmanbar" userId="2a1e0098-5dc4-4049-80c3-9d1d60d2f212" providerId="ADAL" clId="{BC02AEA5-3372-47E2-9A8D-29904437E759}" dt="2024-06-07T09:22:41.218" v="1787" actId="20577"/>
          <ac:spMkLst>
            <pc:docMk/>
            <pc:sldMk cId="2986174611" sldId="371"/>
            <ac:spMk id="17" creationId="{107D3F93-7514-0F68-5DB7-8CB89863255C}"/>
          </ac:spMkLst>
        </pc:spChg>
        <pc:spChg chg="mod">
          <ac:chgData name="Mina Farmanbar" userId="2a1e0098-5dc4-4049-80c3-9d1d60d2f212" providerId="ADAL" clId="{BC02AEA5-3372-47E2-9A8D-29904437E759}" dt="2024-06-07T09:22:27.678" v="1777" actId="207"/>
          <ac:spMkLst>
            <pc:docMk/>
            <pc:sldMk cId="2986174611" sldId="371"/>
            <ac:spMk id="18" creationId="{994D068F-9FC0-B5A1-36CF-CD8F100BC5DE}"/>
          </ac:spMkLst>
        </pc:spChg>
        <pc:spChg chg="mod">
          <ac:chgData name="Mina Farmanbar" userId="2a1e0098-5dc4-4049-80c3-9d1d60d2f212" providerId="ADAL" clId="{BC02AEA5-3372-47E2-9A8D-29904437E759}" dt="2024-06-07T09:17:25.229" v="1628" actId="1076"/>
          <ac:spMkLst>
            <pc:docMk/>
            <pc:sldMk cId="2986174611" sldId="371"/>
            <ac:spMk id="21" creationId="{ADB4C0DB-01E6-0179-104B-8F325E94A15C}"/>
          </ac:spMkLst>
        </pc:spChg>
      </pc:sldChg>
      <pc:sldChg chg="addSp delSp modSp add mod">
        <pc:chgData name="Mina Farmanbar" userId="2a1e0098-5dc4-4049-80c3-9d1d60d2f212" providerId="ADAL" clId="{BC02AEA5-3372-47E2-9A8D-29904437E759}" dt="2024-06-26T18:41:32.684" v="2788" actId="478"/>
        <pc:sldMkLst>
          <pc:docMk/>
          <pc:sldMk cId="103831023" sldId="372"/>
        </pc:sldMkLst>
        <pc:spChg chg="del">
          <ac:chgData name="Mina Farmanbar" userId="2a1e0098-5dc4-4049-80c3-9d1d60d2f212" providerId="ADAL" clId="{BC02AEA5-3372-47E2-9A8D-29904437E759}" dt="2024-06-12T18:55:55.133" v="2618" actId="478"/>
          <ac:spMkLst>
            <pc:docMk/>
            <pc:sldMk cId="103831023" sldId="372"/>
            <ac:spMk id="2" creationId="{BB1AAC2E-6FAE-206A-9A2B-AD309C8422F7}"/>
          </ac:spMkLst>
        </pc:spChg>
        <pc:spChg chg="del">
          <ac:chgData name="Mina Farmanbar" userId="2a1e0098-5dc4-4049-80c3-9d1d60d2f212" providerId="ADAL" clId="{BC02AEA5-3372-47E2-9A8D-29904437E759}" dt="2024-06-26T00:41:43.249" v="2622"/>
          <ac:spMkLst>
            <pc:docMk/>
            <pc:sldMk cId="103831023" sldId="372"/>
            <ac:spMk id="3" creationId="{510A6AA3-763F-C89B-C877-AA4108EF2CBE}"/>
          </ac:spMkLst>
        </pc:spChg>
        <pc:spChg chg="del">
          <ac:chgData name="Mina Farmanbar" userId="2a1e0098-5dc4-4049-80c3-9d1d60d2f212" providerId="ADAL" clId="{BC02AEA5-3372-47E2-9A8D-29904437E759}" dt="2024-06-26T00:41:53.494" v="2629" actId="478"/>
          <ac:spMkLst>
            <pc:docMk/>
            <pc:sldMk cId="103831023" sldId="372"/>
            <ac:spMk id="4" creationId="{FB965664-F7D8-389C-CFAE-15DB67BEAD63}"/>
          </ac:spMkLst>
        </pc:spChg>
        <pc:spChg chg="add del mod">
          <ac:chgData name="Mina Farmanbar" userId="2a1e0098-5dc4-4049-80c3-9d1d60d2f212" providerId="ADAL" clId="{BC02AEA5-3372-47E2-9A8D-29904437E759}" dt="2024-06-26T18:41:32.684" v="2788" actId="478"/>
          <ac:spMkLst>
            <pc:docMk/>
            <pc:sldMk cId="103831023" sldId="372"/>
            <ac:spMk id="8" creationId="{9823D42E-CB46-3835-3D2D-301355C13BCA}"/>
          </ac:spMkLst>
        </pc:spChg>
        <pc:picChg chg="add mod">
          <ac:chgData name="Mina Farmanbar" userId="2a1e0098-5dc4-4049-80c3-9d1d60d2f212" providerId="ADAL" clId="{BC02AEA5-3372-47E2-9A8D-29904437E759}" dt="2024-06-26T18:41:29.879" v="2787" actId="1076"/>
          <ac:picMkLst>
            <pc:docMk/>
            <pc:sldMk cId="103831023" sldId="372"/>
            <ac:picMk id="6" creationId="{1C7E9A0A-7C62-0C36-80C9-B4946C8B2953}"/>
          </ac:picMkLst>
        </pc:picChg>
        <pc:picChg chg="del mod">
          <ac:chgData name="Mina Farmanbar" userId="2a1e0098-5dc4-4049-80c3-9d1d60d2f212" providerId="ADAL" clId="{BC02AEA5-3372-47E2-9A8D-29904437E759}" dt="2024-06-26T00:41:49.904" v="2627" actId="478"/>
          <ac:picMkLst>
            <pc:docMk/>
            <pc:sldMk cId="103831023" sldId="372"/>
            <ac:picMk id="7" creationId="{F535AE13-6980-5B4F-9864-4533169E50BF}"/>
          </ac:picMkLst>
        </pc:picChg>
      </pc:sldChg>
      <pc:sldChg chg="addSp modSp new del mod modNotesTx">
        <pc:chgData name="Mina Farmanbar" userId="2a1e0098-5dc4-4049-80c3-9d1d60d2f212" providerId="ADAL" clId="{BC02AEA5-3372-47E2-9A8D-29904437E759}" dt="2024-06-12T18:55:39.847" v="2616" actId="2696"/>
        <pc:sldMkLst>
          <pc:docMk/>
          <pc:sldMk cId="1502731489" sldId="372"/>
        </pc:sldMkLst>
        <pc:spChg chg="mod">
          <ac:chgData name="Mina Farmanbar" userId="2a1e0098-5dc4-4049-80c3-9d1d60d2f212" providerId="ADAL" clId="{BC02AEA5-3372-47E2-9A8D-29904437E759}" dt="2024-06-11T22:06:06.261" v="1829"/>
          <ac:spMkLst>
            <pc:docMk/>
            <pc:sldMk cId="1502731489" sldId="372"/>
            <ac:spMk id="2" creationId="{BB1AAC2E-6FAE-206A-9A2B-AD309C8422F7}"/>
          </ac:spMkLst>
        </pc:spChg>
        <pc:picChg chg="add mod">
          <ac:chgData name="Mina Farmanbar" userId="2a1e0098-5dc4-4049-80c3-9d1d60d2f212" providerId="ADAL" clId="{BC02AEA5-3372-47E2-9A8D-29904437E759}" dt="2024-06-11T22:06:08.360" v="1830" actId="1076"/>
          <ac:picMkLst>
            <pc:docMk/>
            <pc:sldMk cId="1502731489" sldId="372"/>
            <ac:picMk id="7" creationId="{F535AE13-6980-5B4F-9864-4533169E50BF}"/>
          </ac:picMkLst>
        </pc:picChg>
      </pc:sldChg>
      <pc:sldChg chg="addSp delSp modSp new mod ord modNotesTx">
        <pc:chgData name="Mina Farmanbar" userId="2a1e0098-5dc4-4049-80c3-9d1d60d2f212" providerId="ADAL" clId="{BC02AEA5-3372-47E2-9A8D-29904437E759}" dt="2024-06-26T18:49:59.910" v="2916" actId="1076"/>
        <pc:sldMkLst>
          <pc:docMk/>
          <pc:sldMk cId="4117172009" sldId="373"/>
        </pc:sldMkLst>
        <pc:spChg chg="del">
          <ac:chgData name="Mina Farmanbar" userId="2a1e0098-5dc4-4049-80c3-9d1d60d2f212" providerId="ADAL" clId="{BC02AEA5-3372-47E2-9A8D-29904437E759}" dt="2024-06-12T18:09:18.912" v="1854"/>
          <ac:spMkLst>
            <pc:docMk/>
            <pc:sldMk cId="4117172009" sldId="373"/>
            <ac:spMk id="3" creationId="{2EBAD5E7-5728-BAB1-358C-053215E454B0}"/>
          </ac:spMkLst>
        </pc:spChg>
        <pc:spChg chg="mod">
          <ac:chgData name="Mina Farmanbar" userId="2a1e0098-5dc4-4049-80c3-9d1d60d2f212" providerId="ADAL" clId="{BC02AEA5-3372-47E2-9A8D-29904437E759}" dt="2024-06-26T18:49:59.910" v="2916" actId="1076"/>
          <ac:spMkLst>
            <pc:docMk/>
            <pc:sldMk cId="4117172009" sldId="373"/>
            <ac:spMk id="4" creationId="{971D2C9F-5AD3-136E-8E30-8D15D75C2DC1}"/>
          </ac:spMkLst>
        </pc:spChg>
        <pc:spChg chg="add mod">
          <ac:chgData name="Mina Farmanbar" userId="2a1e0098-5dc4-4049-80c3-9d1d60d2f212" providerId="ADAL" clId="{BC02AEA5-3372-47E2-9A8D-29904437E759}" dt="2024-06-26T18:49:56.287" v="2915" actId="14100"/>
          <ac:spMkLst>
            <pc:docMk/>
            <pc:sldMk cId="4117172009" sldId="373"/>
            <ac:spMk id="6" creationId="{33F03FB4-1E06-D466-9416-2678B37DD202}"/>
          </ac:spMkLst>
        </pc:spChg>
        <pc:spChg chg="add del mod">
          <ac:chgData name="Mina Farmanbar" userId="2a1e0098-5dc4-4049-80c3-9d1d60d2f212" providerId="ADAL" clId="{BC02AEA5-3372-47E2-9A8D-29904437E759}" dt="2024-06-26T00:42:54.865" v="2638" actId="478"/>
          <ac:spMkLst>
            <pc:docMk/>
            <pc:sldMk cId="4117172009" sldId="373"/>
            <ac:spMk id="7" creationId="{4030097A-F57A-72F6-D8E6-C3A84FB70276}"/>
          </ac:spMkLst>
        </pc:spChg>
        <pc:spChg chg="add del mod">
          <ac:chgData name="Mina Farmanbar" userId="2a1e0098-5dc4-4049-80c3-9d1d60d2f212" providerId="ADAL" clId="{BC02AEA5-3372-47E2-9A8D-29904437E759}" dt="2024-06-26T18:49:43.659" v="2912"/>
          <ac:spMkLst>
            <pc:docMk/>
            <pc:sldMk cId="4117172009" sldId="373"/>
            <ac:spMk id="10" creationId="{5218F30F-DCC7-13D4-701B-AB240D4E39CC}"/>
          </ac:spMkLst>
        </pc:spChg>
        <pc:picChg chg="add del mod">
          <ac:chgData name="Mina Farmanbar" userId="2a1e0098-5dc4-4049-80c3-9d1d60d2f212" providerId="ADAL" clId="{BC02AEA5-3372-47E2-9A8D-29904437E759}" dt="2024-06-26T00:42:11.806" v="2632" actId="478"/>
          <ac:picMkLst>
            <pc:docMk/>
            <pc:sldMk cId="4117172009" sldId="373"/>
            <ac:picMk id="6" creationId="{9959D82F-3476-0627-6E74-55EC6B6EB8D7}"/>
          </ac:picMkLst>
        </pc:picChg>
        <pc:picChg chg="add del mod">
          <ac:chgData name="Mina Farmanbar" userId="2a1e0098-5dc4-4049-80c3-9d1d60d2f212" providerId="ADAL" clId="{BC02AEA5-3372-47E2-9A8D-29904437E759}" dt="2024-06-26T00:43:00.896" v="2643" actId="478"/>
          <ac:picMkLst>
            <pc:docMk/>
            <pc:sldMk cId="4117172009" sldId="373"/>
            <ac:picMk id="8" creationId="{2B61F83C-CACD-4924-EFE7-9A4ADF8E9ECC}"/>
          </ac:picMkLst>
        </pc:picChg>
        <pc:picChg chg="add del mod">
          <ac:chgData name="Mina Farmanbar" userId="2a1e0098-5dc4-4049-80c3-9d1d60d2f212" providerId="ADAL" clId="{BC02AEA5-3372-47E2-9A8D-29904437E759}" dt="2024-06-26T18:44:21.090" v="2800" actId="478"/>
          <ac:picMkLst>
            <pc:docMk/>
            <pc:sldMk cId="4117172009" sldId="373"/>
            <ac:picMk id="9" creationId="{DE24FEF3-15B3-BA9B-C623-91E2100BF785}"/>
          </ac:picMkLst>
        </pc:picChg>
        <pc:picChg chg="add mod">
          <ac:chgData name="Mina Farmanbar" userId="2a1e0098-5dc4-4049-80c3-9d1d60d2f212" providerId="ADAL" clId="{BC02AEA5-3372-47E2-9A8D-29904437E759}" dt="2024-06-26T18:49:51.900" v="2914" actId="1076"/>
          <ac:picMkLst>
            <pc:docMk/>
            <pc:sldMk cId="4117172009" sldId="373"/>
            <ac:picMk id="12" creationId="{8A3D64A9-429D-6ED1-D844-AC0152AE9E5A}"/>
          </ac:picMkLst>
        </pc:picChg>
      </pc:sldChg>
      <pc:sldChg chg="addSp modSp new mod">
        <pc:chgData name="Mina Farmanbar" userId="2a1e0098-5dc4-4049-80c3-9d1d60d2f212" providerId="ADAL" clId="{BC02AEA5-3372-47E2-9A8D-29904437E759}" dt="2024-06-26T18:51:27.030" v="2922" actId="113"/>
        <pc:sldMkLst>
          <pc:docMk/>
          <pc:sldMk cId="1632376775" sldId="374"/>
        </pc:sldMkLst>
        <pc:spChg chg="mod">
          <ac:chgData name="Mina Farmanbar" userId="2a1e0098-5dc4-4049-80c3-9d1d60d2f212" providerId="ADAL" clId="{BC02AEA5-3372-47E2-9A8D-29904437E759}" dt="2024-06-12T18:18:25.385" v="2087"/>
          <ac:spMkLst>
            <pc:docMk/>
            <pc:sldMk cId="1632376775" sldId="374"/>
            <ac:spMk id="2" creationId="{DD7AD053-E4E8-A88E-C54B-E9BD2F2B6182}"/>
          </ac:spMkLst>
        </pc:spChg>
        <pc:spChg chg="add mod">
          <ac:chgData name="Mina Farmanbar" userId="2a1e0098-5dc4-4049-80c3-9d1d60d2f212" providerId="ADAL" clId="{BC02AEA5-3372-47E2-9A8D-29904437E759}" dt="2024-06-26T18:51:27.030" v="2922" actId="113"/>
          <ac:spMkLst>
            <pc:docMk/>
            <pc:sldMk cId="1632376775" sldId="374"/>
            <ac:spMk id="7" creationId="{742956FD-EB06-393F-3BAC-7D0CFF808E91}"/>
          </ac:spMkLst>
        </pc:spChg>
        <pc:picChg chg="add mod">
          <ac:chgData name="Mina Farmanbar" userId="2a1e0098-5dc4-4049-80c3-9d1d60d2f212" providerId="ADAL" clId="{BC02AEA5-3372-47E2-9A8D-29904437E759}" dt="2024-06-26T18:51:02.138" v="2918" actId="1076"/>
          <ac:picMkLst>
            <pc:docMk/>
            <pc:sldMk cId="1632376775" sldId="374"/>
            <ac:picMk id="1026" creationId="{9E4B2FE6-59C8-F346-6646-E993C7FBB621}"/>
          </ac:picMkLst>
        </pc:picChg>
      </pc:sldChg>
      <pc:sldChg chg="delSp modSp new mod modNotesTx">
        <pc:chgData name="Mina Farmanbar" userId="2a1e0098-5dc4-4049-80c3-9d1d60d2f212" providerId="ADAL" clId="{BC02AEA5-3372-47E2-9A8D-29904437E759}" dt="2024-06-26T18:52:38.136" v="2931" actId="14100"/>
        <pc:sldMkLst>
          <pc:docMk/>
          <pc:sldMk cId="3877283041" sldId="375"/>
        </pc:sldMkLst>
        <pc:spChg chg="mod">
          <ac:chgData name="Mina Farmanbar" userId="2a1e0098-5dc4-4049-80c3-9d1d60d2f212" providerId="ADAL" clId="{BC02AEA5-3372-47E2-9A8D-29904437E759}" dt="2024-06-26T18:52:38.136" v="2931" actId="14100"/>
          <ac:spMkLst>
            <pc:docMk/>
            <pc:sldMk cId="3877283041" sldId="375"/>
            <ac:spMk id="3" creationId="{84FEE271-5C8B-2E25-2047-128408E947A2}"/>
          </ac:spMkLst>
        </pc:spChg>
        <pc:spChg chg="del">
          <ac:chgData name="Mina Farmanbar" userId="2a1e0098-5dc4-4049-80c3-9d1d60d2f212" providerId="ADAL" clId="{BC02AEA5-3372-47E2-9A8D-29904437E759}" dt="2024-06-12T18:20:18.503" v="2105" actId="478"/>
          <ac:spMkLst>
            <pc:docMk/>
            <pc:sldMk cId="3877283041" sldId="375"/>
            <ac:spMk id="4" creationId="{896EA284-8B74-EB40-AD21-72EC464C5949}"/>
          </ac:spMkLst>
        </pc:spChg>
      </pc:sldChg>
      <pc:sldChg chg="delSp modSp new mod modNotesTx">
        <pc:chgData name="Mina Farmanbar" userId="2a1e0098-5dc4-4049-80c3-9d1d60d2f212" providerId="ADAL" clId="{BC02AEA5-3372-47E2-9A8D-29904437E759}" dt="2024-06-26T18:53:01.054" v="2935" actId="403"/>
        <pc:sldMkLst>
          <pc:docMk/>
          <pc:sldMk cId="984345923" sldId="376"/>
        </pc:sldMkLst>
        <pc:spChg chg="mod">
          <ac:chgData name="Mina Farmanbar" userId="2a1e0098-5dc4-4049-80c3-9d1d60d2f212" providerId="ADAL" clId="{BC02AEA5-3372-47E2-9A8D-29904437E759}" dt="2024-06-26T18:53:01.054" v="2935" actId="403"/>
          <ac:spMkLst>
            <pc:docMk/>
            <pc:sldMk cId="984345923" sldId="376"/>
            <ac:spMk id="3" creationId="{E11DD822-98B5-CD4D-AD3A-DDCE65512C4F}"/>
          </ac:spMkLst>
        </pc:spChg>
        <pc:spChg chg="del">
          <ac:chgData name="Mina Farmanbar" userId="2a1e0098-5dc4-4049-80c3-9d1d60d2f212" providerId="ADAL" clId="{BC02AEA5-3372-47E2-9A8D-29904437E759}" dt="2024-06-12T18:23:34.096" v="2154" actId="478"/>
          <ac:spMkLst>
            <pc:docMk/>
            <pc:sldMk cId="984345923" sldId="376"/>
            <ac:spMk id="4" creationId="{75AAEB61-9091-0197-10BF-D4F9F874A107}"/>
          </ac:spMkLst>
        </pc:spChg>
      </pc:sldChg>
      <pc:sldChg chg="addSp delSp modSp new mod modNotesTx">
        <pc:chgData name="Mina Farmanbar" userId="2a1e0098-5dc4-4049-80c3-9d1d60d2f212" providerId="ADAL" clId="{BC02AEA5-3372-47E2-9A8D-29904437E759}" dt="2024-06-26T18:54:29.882" v="2954" actId="6549"/>
        <pc:sldMkLst>
          <pc:docMk/>
          <pc:sldMk cId="3502115618" sldId="377"/>
        </pc:sldMkLst>
        <pc:spChg chg="del">
          <ac:chgData name="Mina Farmanbar" userId="2a1e0098-5dc4-4049-80c3-9d1d60d2f212" providerId="ADAL" clId="{BC02AEA5-3372-47E2-9A8D-29904437E759}" dt="2024-06-26T00:44:23.704" v="2645"/>
          <ac:spMkLst>
            <pc:docMk/>
            <pc:sldMk cId="3502115618" sldId="377"/>
            <ac:spMk id="3" creationId="{06088441-D7A3-8F1D-525F-D59EB41D1496}"/>
          </ac:spMkLst>
        </pc:spChg>
        <pc:spChg chg="del mod">
          <ac:chgData name="Mina Farmanbar" userId="2a1e0098-5dc4-4049-80c3-9d1d60d2f212" providerId="ADAL" clId="{BC02AEA5-3372-47E2-9A8D-29904437E759}" dt="2024-06-26T18:54:02.457" v="2947" actId="478"/>
          <ac:spMkLst>
            <pc:docMk/>
            <pc:sldMk cId="3502115618" sldId="377"/>
            <ac:spMk id="4" creationId="{E00510F6-E838-73E9-12C6-DF8B65F8FBAB}"/>
          </ac:spMkLst>
        </pc:spChg>
        <pc:spChg chg="add mod">
          <ac:chgData name="Mina Farmanbar" userId="2a1e0098-5dc4-4049-80c3-9d1d60d2f212" providerId="ADAL" clId="{BC02AEA5-3372-47E2-9A8D-29904437E759}" dt="2024-06-26T18:54:29.882" v="2954" actId="6549"/>
          <ac:spMkLst>
            <pc:docMk/>
            <pc:sldMk cId="3502115618" sldId="377"/>
            <ac:spMk id="6" creationId="{0A3DC528-32B6-933C-0322-9AF2D3E5CC9F}"/>
          </ac:spMkLst>
        </pc:spChg>
        <pc:spChg chg="add mod">
          <ac:chgData name="Mina Farmanbar" userId="2a1e0098-5dc4-4049-80c3-9d1d60d2f212" providerId="ADAL" clId="{BC02AEA5-3372-47E2-9A8D-29904437E759}" dt="2024-06-26T18:54:02.457" v="2947" actId="478"/>
          <ac:spMkLst>
            <pc:docMk/>
            <pc:sldMk cId="3502115618" sldId="377"/>
            <ac:spMk id="9" creationId="{531831C5-D9AD-336C-9896-75C78AF12120}"/>
          </ac:spMkLst>
        </pc:spChg>
        <pc:picChg chg="add del mod">
          <ac:chgData name="Mina Farmanbar" userId="2a1e0098-5dc4-4049-80c3-9d1d60d2f212" providerId="ADAL" clId="{BC02AEA5-3372-47E2-9A8D-29904437E759}" dt="2024-06-26T00:44:26.152" v="2648" actId="478"/>
          <ac:picMkLst>
            <pc:docMk/>
            <pc:sldMk cId="3502115618" sldId="377"/>
            <ac:picMk id="7" creationId="{3CA22B05-03D9-D5AD-0561-4754D9D1C824}"/>
          </ac:picMkLst>
        </pc:picChg>
        <pc:picChg chg="add mod">
          <ac:chgData name="Mina Farmanbar" userId="2a1e0098-5dc4-4049-80c3-9d1d60d2f212" providerId="ADAL" clId="{BC02AEA5-3372-47E2-9A8D-29904437E759}" dt="2024-06-26T18:54:07.587" v="2949" actId="1076"/>
          <ac:picMkLst>
            <pc:docMk/>
            <pc:sldMk cId="3502115618" sldId="377"/>
            <ac:picMk id="8" creationId="{21390344-3260-3913-F42C-06636C733390}"/>
          </ac:picMkLst>
        </pc:picChg>
      </pc:sldChg>
      <pc:sldChg chg="addSp delSp modSp add mod ord modNotesTx">
        <pc:chgData name="Mina Farmanbar" userId="2a1e0098-5dc4-4049-80c3-9d1d60d2f212" providerId="ADAL" clId="{BC02AEA5-3372-47E2-9A8D-29904437E759}" dt="2024-06-26T18:56:54.920" v="2989" actId="1076"/>
        <pc:sldMkLst>
          <pc:docMk/>
          <pc:sldMk cId="1263564426" sldId="378"/>
        </pc:sldMkLst>
        <pc:spChg chg="del mod">
          <ac:chgData name="Mina Farmanbar" userId="2a1e0098-5dc4-4049-80c3-9d1d60d2f212" providerId="ADAL" clId="{BC02AEA5-3372-47E2-9A8D-29904437E759}" dt="2024-06-12T18:37:53.476" v="2348" actId="478"/>
          <ac:spMkLst>
            <pc:docMk/>
            <pc:sldMk cId="1263564426" sldId="378"/>
            <ac:spMk id="3" creationId="{06088441-D7A3-8F1D-525F-D59EB41D1496}"/>
          </ac:spMkLst>
        </pc:spChg>
        <pc:spChg chg="mod">
          <ac:chgData name="Mina Farmanbar" userId="2a1e0098-5dc4-4049-80c3-9d1d60d2f212" providerId="ADAL" clId="{BC02AEA5-3372-47E2-9A8D-29904437E759}" dt="2024-06-26T18:56:53.282" v="2988" actId="14100"/>
          <ac:spMkLst>
            <pc:docMk/>
            <pc:sldMk cId="1263564426" sldId="378"/>
            <ac:spMk id="4" creationId="{E00510F6-E838-73E9-12C6-DF8B65F8FBAB}"/>
          </ac:spMkLst>
        </pc:spChg>
        <pc:picChg chg="add mod">
          <ac:chgData name="Mina Farmanbar" userId="2a1e0098-5dc4-4049-80c3-9d1d60d2f212" providerId="ADAL" clId="{BC02AEA5-3372-47E2-9A8D-29904437E759}" dt="2024-06-26T00:44:51.982" v="2658"/>
          <ac:picMkLst>
            <pc:docMk/>
            <pc:sldMk cId="1263564426" sldId="378"/>
            <ac:picMk id="6" creationId="{303E4847-C296-90CD-5A97-3AA270DC2E39}"/>
          </ac:picMkLst>
        </pc:picChg>
        <pc:picChg chg="add del mod">
          <ac:chgData name="Mina Farmanbar" userId="2a1e0098-5dc4-4049-80c3-9d1d60d2f212" providerId="ADAL" clId="{BC02AEA5-3372-47E2-9A8D-29904437E759}" dt="2024-06-26T00:45:01.328" v="2661" actId="478"/>
          <ac:picMkLst>
            <pc:docMk/>
            <pc:sldMk cId="1263564426" sldId="378"/>
            <ac:picMk id="7" creationId="{3CA22B05-03D9-D5AD-0561-4754D9D1C824}"/>
          </ac:picMkLst>
        </pc:picChg>
        <pc:picChg chg="add mod">
          <ac:chgData name="Mina Farmanbar" userId="2a1e0098-5dc4-4049-80c3-9d1d60d2f212" providerId="ADAL" clId="{BC02AEA5-3372-47E2-9A8D-29904437E759}" dt="2024-06-26T18:56:54.920" v="2989" actId="1076"/>
          <ac:picMkLst>
            <pc:docMk/>
            <pc:sldMk cId="1263564426" sldId="378"/>
            <ac:picMk id="8" creationId="{6CA9B9B0-0E87-C536-B135-8AEB39808740}"/>
          </ac:picMkLst>
        </pc:picChg>
      </pc:sldChg>
      <pc:sldChg chg="addSp delSp modSp new mod modNotesTx">
        <pc:chgData name="Mina Farmanbar" userId="2a1e0098-5dc4-4049-80c3-9d1d60d2f212" providerId="ADAL" clId="{BC02AEA5-3372-47E2-9A8D-29904437E759}" dt="2024-06-26T18:58:14.980" v="3018"/>
        <pc:sldMkLst>
          <pc:docMk/>
          <pc:sldMk cId="2333847859" sldId="379"/>
        </pc:sldMkLst>
        <pc:spChg chg="del">
          <ac:chgData name="Mina Farmanbar" userId="2a1e0098-5dc4-4049-80c3-9d1d60d2f212" providerId="ADAL" clId="{BC02AEA5-3372-47E2-9A8D-29904437E759}" dt="2024-06-12T18:47:25.977" v="2549" actId="22"/>
          <ac:spMkLst>
            <pc:docMk/>
            <pc:sldMk cId="2333847859" sldId="379"/>
            <ac:spMk id="3" creationId="{2D20BF8D-F6D8-38D8-08B7-EC020534B254}"/>
          </ac:spMkLst>
        </pc:spChg>
        <pc:spChg chg="mod">
          <ac:chgData name="Mina Farmanbar" userId="2a1e0098-5dc4-4049-80c3-9d1d60d2f212" providerId="ADAL" clId="{BC02AEA5-3372-47E2-9A8D-29904437E759}" dt="2024-06-26T18:58:14.980" v="3018"/>
          <ac:spMkLst>
            <pc:docMk/>
            <pc:sldMk cId="2333847859" sldId="379"/>
            <ac:spMk id="4" creationId="{BC52BCC2-719E-C900-2611-D9DC4A1681C9}"/>
          </ac:spMkLst>
        </pc:spChg>
        <pc:spChg chg="add del mod">
          <ac:chgData name="Mina Farmanbar" userId="2a1e0098-5dc4-4049-80c3-9d1d60d2f212" providerId="ADAL" clId="{BC02AEA5-3372-47E2-9A8D-29904437E759}" dt="2024-06-26T00:45:45.542" v="2670" actId="478"/>
          <ac:spMkLst>
            <pc:docMk/>
            <pc:sldMk cId="2333847859" sldId="379"/>
            <ac:spMk id="9" creationId="{DC26D818-D735-A5FB-39AF-09F07AF276B7}"/>
          </ac:spMkLst>
        </pc:spChg>
        <pc:picChg chg="add mod">
          <ac:chgData name="Mina Farmanbar" userId="2a1e0098-5dc4-4049-80c3-9d1d60d2f212" providerId="ADAL" clId="{BC02AEA5-3372-47E2-9A8D-29904437E759}" dt="2024-06-26T18:57:33.148" v="2993" actId="1076"/>
          <ac:picMkLst>
            <pc:docMk/>
            <pc:sldMk cId="2333847859" sldId="379"/>
            <ac:picMk id="6" creationId="{6E28BD7E-335E-97B3-8F96-1FBAB991AD60}"/>
          </ac:picMkLst>
        </pc:picChg>
        <pc:picChg chg="add del mod ord">
          <ac:chgData name="Mina Farmanbar" userId="2a1e0098-5dc4-4049-80c3-9d1d60d2f212" providerId="ADAL" clId="{BC02AEA5-3372-47E2-9A8D-29904437E759}" dt="2024-06-26T00:45:42.064" v="2668" actId="478"/>
          <ac:picMkLst>
            <pc:docMk/>
            <pc:sldMk cId="2333847859" sldId="379"/>
            <ac:picMk id="7" creationId="{5CD08BA4-9D98-C5A7-3487-9A65037894A6}"/>
          </ac:picMkLst>
        </pc:picChg>
      </pc:sldChg>
      <pc:sldChg chg="addSp modSp add mod ord">
        <pc:chgData name="Mina Farmanbar" userId="2a1e0098-5dc4-4049-80c3-9d1d60d2f212" providerId="ADAL" clId="{BC02AEA5-3372-47E2-9A8D-29904437E759}" dt="2024-06-26T18:32:51.868" v="2739" actId="27636"/>
        <pc:sldMkLst>
          <pc:docMk/>
          <pc:sldMk cId="1552856461" sldId="380"/>
        </pc:sldMkLst>
        <pc:spChg chg="mod">
          <ac:chgData name="Mina Farmanbar" userId="2a1e0098-5dc4-4049-80c3-9d1d60d2f212" providerId="ADAL" clId="{BC02AEA5-3372-47E2-9A8D-29904437E759}" dt="2024-06-26T18:32:51.868" v="2739" actId="27636"/>
          <ac:spMkLst>
            <pc:docMk/>
            <pc:sldMk cId="1552856461" sldId="380"/>
            <ac:spMk id="4" creationId="{5B931490-C9ED-96C9-F096-E0E231EFE937}"/>
          </ac:spMkLst>
        </pc:spChg>
        <pc:picChg chg="add mod">
          <ac:chgData name="Mina Farmanbar" userId="2a1e0098-5dc4-4049-80c3-9d1d60d2f212" providerId="ADAL" clId="{BC02AEA5-3372-47E2-9A8D-29904437E759}" dt="2024-06-26T18:32:35.841" v="2737" actId="1076"/>
          <ac:picMkLst>
            <pc:docMk/>
            <pc:sldMk cId="1552856461" sldId="380"/>
            <ac:picMk id="2050" creationId="{8E498C06-E496-6AC5-4C06-3563DFF1761C}"/>
          </ac:picMkLst>
        </pc:picChg>
      </pc:sldChg>
      <pc:sldChg chg="add del ord">
        <pc:chgData name="Mina Farmanbar" userId="2a1e0098-5dc4-4049-80c3-9d1d60d2f212" providerId="ADAL" clId="{BC02AEA5-3372-47E2-9A8D-29904437E759}" dt="2024-06-26T18:25:16.911" v="2693" actId="47"/>
        <pc:sldMkLst>
          <pc:docMk/>
          <pc:sldMk cId="911560830" sldId="381"/>
        </pc:sldMkLst>
      </pc:sldChg>
      <pc:sldMasterChg chg="delSldLayout modSldLayout">
        <pc:chgData name="Mina Farmanbar" userId="2a1e0098-5dc4-4049-80c3-9d1d60d2f212" providerId="ADAL" clId="{BC02AEA5-3372-47E2-9A8D-29904437E759}" dt="2024-06-06T14:14:09.540" v="1178" actId="478"/>
        <pc:sldMasterMkLst>
          <pc:docMk/>
          <pc:sldMasterMk cId="1788353970" sldId="2147483648"/>
        </pc:sldMasterMkLst>
        <pc:sldLayoutChg chg="delSp mod">
          <pc:chgData name="Mina Farmanbar" userId="2a1e0098-5dc4-4049-80c3-9d1d60d2f212" providerId="ADAL" clId="{BC02AEA5-3372-47E2-9A8D-29904437E759}" dt="2024-06-06T14:14:09.540" v="1178" actId="478"/>
          <pc:sldLayoutMkLst>
            <pc:docMk/>
            <pc:sldMasterMk cId="1788353970" sldId="2147483648"/>
            <pc:sldLayoutMk cId="2916498579" sldId="2147483649"/>
          </pc:sldLayoutMkLst>
          <pc:grpChg chg="del">
            <ac:chgData name="Mina Farmanbar" userId="2a1e0098-5dc4-4049-80c3-9d1d60d2f212" providerId="ADAL" clId="{BC02AEA5-3372-47E2-9A8D-29904437E759}" dt="2024-06-06T14:14:09.540" v="1178" actId="478"/>
            <ac:grpSpMkLst>
              <pc:docMk/>
              <pc:sldMasterMk cId="1788353970" sldId="2147483648"/>
              <pc:sldLayoutMk cId="2916498579" sldId="2147483649"/>
              <ac:grpSpMk id="7" creationId="{13537B6D-42A5-F449-2691-321A167F7C08}"/>
            </ac:grpSpMkLst>
          </pc:grpChg>
        </pc:sldLayoutChg>
        <pc:sldLayoutChg chg="delSp mod">
          <pc:chgData name="Mina Farmanbar" userId="2a1e0098-5dc4-4049-80c3-9d1d60d2f212" providerId="ADAL" clId="{BC02AEA5-3372-47E2-9A8D-29904437E759}" dt="2024-06-06T14:14:07.079" v="1177" actId="478"/>
          <pc:sldLayoutMkLst>
            <pc:docMk/>
            <pc:sldMasterMk cId="1788353970" sldId="2147483648"/>
            <pc:sldLayoutMk cId="2782271272" sldId="2147483650"/>
          </pc:sldLayoutMkLst>
          <pc:grpChg chg="del">
            <ac:chgData name="Mina Farmanbar" userId="2a1e0098-5dc4-4049-80c3-9d1d60d2f212" providerId="ADAL" clId="{BC02AEA5-3372-47E2-9A8D-29904437E759}" dt="2024-06-06T14:14:07.079" v="1177" actId="478"/>
            <ac:grpSpMkLst>
              <pc:docMk/>
              <pc:sldMasterMk cId="1788353970" sldId="2147483648"/>
              <pc:sldLayoutMk cId="2782271272" sldId="2147483650"/>
              <ac:grpSpMk id="13" creationId="{AC10D125-AB73-D276-4947-94204736A30D}"/>
            </ac:grpSpMkLst>
          </pc:grpChg>
        </pc:sldLayoutChg>
        <pc:sldLayoutChg chg="delSp mod">
          <pc:chgData name="Mina Farmanbar" userId="2a1e0098-5dc4-4049-80c3-9d1d60d2f212" providerId="ADAL" clId="{BC02AEA5-3372-47E2-9A8D-29904437E759}" dt="2024-06-06T14:14:00.908" v="1175" actId="478"/>
          <pc:sldLayoutMkLst>
            <pc:docMk/>
            <pc:sldMasterMk cId="1788353970" sldId="2147483648"/>
            <pc:sldLayoutMk cId="3190945164" sldId="2147483661"/>
          </pc:sldLayoutMkLst>
          <pc:grpChg chg="del">
            <ac:chgData name="Mina Farmanbar" userId="2a1e0098-5dc4-4049-80c3-9d1d60d2f212" providerId="ADAL" clId="{BC02AEA5-3372-47E2-9A8D-29904437E759}" dt="2024-06-06T14:14:00.908" v="1175" actId="478"/>
            <ac:grpSpMkLst>
              <pc:docMk/>
              <pc:sldMasterMk cId="1788353970" sldId="2147483648"/>
              <pc:sldLayoutMk cId="3190945164" sldId="2147483661"/>
              <ac:grpSpMk id="9" creationId="{ABA2A58C-57B7-834C-8F5C-3299322411B1}"/>
            </ac:grpSpMkLst>
          </pc:grpChg>
        </pc:sldLayoutChg>
        <pc:sldLayoutChg chg="delSp mod">
          <pc:chgData name="Mina Farmanbar" userId="2a1e0098-5dc4-4049-80c3-9d1d60d2f212" providerId="ADAL" clId="{BC02AEA5-3372-47E2-9A8D-29904437E759}" dt="2024-06-06T14:14:03.118" v="1176" actId="478"/>
          <pc:sldLayoutMkLst>
            <pc:docMk/>
            <pc:sldMasterMk cId="1788353970" sldId="2147483648"/>
            <pc:sldLayoutMk cId="2544706900" sldId="2147483666"/>
          </pc:sldLayoutMkLst>
          <pc:grpChg chg="del">
            <ac:chgData name="Mina Farmanbar" userId="2a1e0098-5dc4-4049-80c3-9d1d60d2f212" providerId="ADAL" clId="{BC02AEA5-3372-47E2-9A8D-29904437E759}" dt="2024-06-06T14:14:03.118" v="1176" actId="478"/>
            <ac:grpSpMkLst>
              <pc:docMk/>
              <pc:sldMasterMk cId="1788353970" sldId="2147483648"/>
              <pc:sldLayoutMk cId="2544706900" sldId="2147483666"/>
              <ac:grpSpMk id="5" creationId="{78AD52EA-B01E-8D38-D87A-BF7EB5B58A82}"/>
            </ac:grpSpMkLst>
          </pc:grpChg>
        </pc:sldLayoutChg>
        <pc:sldLayoutChg chg="delSp mod">
          <pc:chgData name="Mina Farmanbar" userId="2a1e0098-5dc4-4049-80c3-9d1d60d2f212" providerId="ADAL" clId="{BC02AEA5-3372-47E2-9A8D-29904437E759}" dt="2024-06-06T14:13:55.608" v="1173" actId="478"/>
          <pc:sldLayoutMkLst>
            <pc:docMk/>
            <pc:sldMasterMk cId="1788353970" sldId="2147483648"/>
            <pc:sldLayoutMk cId="767843504" sldId="2147483668"/>
          </pc:sldLayoutMkLst>
          <pc:spChg chg="del">
            <ac:chgData name="Mina Farmanbar" userId="2a1e0098-5dc4-4049-80c3-9d1d60d2f212" providerId="ADAL" clId="{BC02AEA5-3372-47E2-9A8D-29904437E759}" dt="2024-06-06T14:13:54.241" v="1172" actId="478"/>
            <ac:spMkLst>
              <pc:docMk/>
              <pc:sldMasterMk cId="1788353970" sldId="2147483648"/>
              <pc:sldLayoutMk cId="767843504" sldId="2147483668"/>
              <ac:spMk id="4" creationId="{6A7F6A3F-E1DD-A246-9A6D-5F9B18BA2588}"/>
            </ac:spMkLst>
          </pc:spChg>
          <pc:grpChg chg="del">
            <ac:chgData name="Mina Farmanbar" userId="2a1e0098-5dc4-4049-80c3-9d1d60d2f212" providerId="ADAL" clId="{BC02AEA5-3372-47E2-9A8D-29904437E759}" dt="2024-06-06T14:13:55.608" v="1173" actId="478"/>
            <ac:grpSpMkLst>
              <pc:docMk/>
              <pc:sldMasterMk cId="1788353970" sldId="2147483648"/>
              <pc:sldLayoutMk cId="767843504" sldId="2147483668"/>
              <ac:grpSpMk id="16" creationId="{14DB56B5-5DD7-95E3-52B2-EDC4B3F13058}"/>
            </ac:grpSpMkLst>
          </pc:grpChg>
        </pc:sldLayoutChg>
        <pc:sldLayoutChg chg="delSp mod">
          <pc:chgData name="Mina Farmanbar" userId="2a1e0098-5dc4-4049-80c3-9d1d60d2f212" providerId="ADAL" clId="{BC02AEA5-3372-47E2-9A8D-29904437E759}" dt="2024-06-06T14:13:58.042" v="1174" actId="478"/>
          <pc:sldLayoutMkLst>
            <pc:docMk/>
            <pc:sldMasterMk cId="1788353970" sldId="2147483648"/>
            <pc:sldLayoutMk cId="525656170" sldId="2147483676"/>
          </pc:sldLayoutMkLst>
          <pc:grpChg chg="del">
            <ac:chgData name="Mina Farmanbar" userId="2a1e0098-5dc4-4049-80c3-9d1d60d2f212" providerId="ADAL" clId="{BC02AEA5-3372-47E2-9A8D-29904437E759}" dt="2024-06-06T14:13:58.042" v="1174" actId="478"/>
            <ac:grpSpMkLst>
              <pc:docMk/>
              <pc:sldMasterMk cId="1788353970" sldId="2147483648"/>
              <pc:sldLayoutMk cId="525656170" sldId="2147483676"/>
              <ac:grpSpMk id="14" creationId="{79F46B00-4AE8-52A2-6926-FC2F5DD1FAD4}"/>
            </ac:grpSpMkLst>
          </pc:grpChg>
        </pc:sldLayoutChg>
        <pc:sldLayoutChg chg="del">
          <pc:chgData name="Mina Farmanbar" userId="2a1e0098-5dc4-4049-80c3-9d1d60d2f212" providerId="ADAL" clId="{BC02AEA5-3372-47E2-9A8D-29904437E759}" dt="2024-05-20T21:09:40.166" v="1121" actId="47"/>
          <pc:sldLayoutMkLst>
            <pc:docMk/>
            <pc:sldMasterMk cId="1788353970" sldId="2147483648"/>
            <pc:sldLayoutMk cId="1827098551" sldId="2147483677"/>
          </pc:sldLayoutMkLst>
        </pc:sldLayoutChg>
      </pc:sldMasterChg>
    </pc:docChg>
  </pc:docChgLst>
  <pc:docChgLst>
    <pc:chgData name="Mina Farmanbar" userId="2a1e0098-5dc4-4049-80c3-9d1d60d2f212" providerId="ADAL" clId="{762E1220-E36F-4776-A006-5732FFBDF7D6}"/>
    <pc:docChg chg="undo custSel addSld delSld modSld">
      <pc:chgData name="Mina Farmanbar" userId="2a1e0098-5dc4-4049-80c3-9d1d60d2f212" providerId="ADAL" clId="{762E1220-E36F-4776-A006-5732FFBDF7D6}" dt="2024-06-26T22:09:23.077" v="596" actId="1076"/>
      <pc:docMkLst>
        <pc:docMk/>
      </pc:docMkLst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758298228" sldId="310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403953914" sldId="335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1921427309" sldId="337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3021901105" sldId="338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1217872587" sldId="339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3832474868" sldId="341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1710732224" sldId="342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3367413599" sldId="343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1943061098" sldId="344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4184494372" sldId="346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2171360083" sldId="347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4016917555" sldId="348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310988373" sldId="349"/>
        </pc:sldMkLst>
      </pc:sldChg>
      <pc:sldChg chg="modSp mod modNotesTx">
        <pc:chgData name="Mina Farmanbar" userId="2a1e0098-5dc4-4049-80c3-9d1d60d2f212" providerId="ADAL" clId="{762E1220-E36F-4776-A006-5732FFBDF7D6}" dt="2024-06-26T22:06:42.079" v="571"/>
        <pc:sldMkLst>
          <pc:docMk/>
          <pc:sldMk cId="2903726376" sldId="352"/>
        </pc:sldMkLst>
        <pc:spChg chg="mod">
          <ac:chgData name="Mina Farmanbar" userId="2a1e0098-5dc4-4049-80c3-9d1d60d2f212" providerId="ADAL" clId="{762E1220-E36F-4776-A006-5732FFBDF7D6}" dt="2024-06-26T22:05:02.649" v="446" actId="20577"/>
          <ac:spMkLst>
            <pc:docMk/>
            <pc:sldMk cId="2903726376" sldId="352"/>
            <ac:spMk id="2" creationId="{77E4F7BD-828D-616B-6744-CD12DBDC5DA9}"/>
          </ac:spMkLst>
        </pc:spChg>
        <pc:spChg chg="mod">
          <ac:chgData name="Mina Farmanbar" userId="2a1e0098-5dc4-4049-80c3-9d1d60d2f212" providerId="ADAL" clId="{762E1220-E36F-4776-A006-5732FFBDF7D6}" dt="2024-06-26T22:06:14.128" v="570" actId="313"/>
          <ac:spMkLst>
            <pc:docMk/>
            <pc:sldMk cId="2903726376" sldId="352"/>
            <ac:spMk id="3" creationId="{6F18D212-8968-9010-A63A-114775818B99}"/>
          </ac:spMkLst>
        </pc:spChg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30222250" sldId="353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1686468979" sldId="354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2102323869" sldId="355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3716605773" sldId="356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2500637391" sldId="357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2984171324" sldId="358"/>
        </pc:sldMkLst>
      </pc:sldChg>
      <pc:sldChg chg="modSp mod">
        <pc:chgData name="Mina Farmanbar" userId="2a1e0098-5dc4-4049-80c3-9d1d60d2f212" providerId="ADAL" clId="{762E1220-E36F-4776-A006-5732FFBDF7D6}" dt="2024-06-26T20:05:57.046" v="41" actId="6549"/>
        <pc:sldMkLst>
          <pc:docMk/>
          <pc:sldMk cId="3518625769" sldId="370"/>
        </pc:sldMkLst>
        <pc:spChg chg="mod">
          <ac:chgData name="Mina Farmanbar" userId="2a1e0098-5dc4-4049-80c3-9d1d60d2f212" providerId="ADAL" clId="{762E1220-E36F-4776-A006-5732FFBDF7D6}" dt="2024-06-26T20:05:57.046" v="41" actId="6549"/>
          <ac:spMkLst>
            <pc:docMk/>
            <pc:sldMk cId="3518625769" sldId="370"/>
            <ac:spMk id="2" creationId="{94DB8287-6178-6F17-1E2E-A7D1BE0828BB}"/>
          </ac:spMkLst>
        </pc:spChg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2986174611" sldId="371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103831023" sldId="372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4117172009" sldId="373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1632376775" sldId="374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3877283041" sldId="375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984345923" sldId="376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3502115618" sldId="377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1263564426" sldId="378"/>
        </pc:sldMkLst>
      </pc:sldChg>
      <pc:sldChg chg="del">
        <pc:chgData name="Mina Farmanbar" userId="2a1e0098-5dc4-4049-80c3-9d1d60d2f212" providerId="ADAL" clId="{762E1220-E36F-4776-A006-5732FFBDF7D6}" dt="2024-06-26T20:15:03.434" v="78" actId="47"/>
        <pc:sldMkLst>
          <pc:docMk/>
          <pc:sldMk cId="2333847859" sldId="379"/>
        </pc:sldMkLst>
      </pc:sldChg>
      <pc:sldChg chg="addSp delSp modSp mod modNotesTx">
        <pc:chgData name="Mina Farmanbar" userId="2a1e0098-5dc4-4049-80c3-9d1d60d2f212" providerId="ADAL" clId="{762E1220-E36F-4776-A006-5732FFBDF7D6}" dt="2024-06-26T21:35:50.821" v="148"/>
        <pc:sldMkLst>
          <pc:docMk/>
          <pc:sldMk cId="1552856461" sldId="380"/>
        </pc:sldMkLst>
        <pc:spChg chg="mod">
          <ac:chgData name="Mina Farmanbar" userId="2a1e0098-5dc4-4049-80c3-9d1d60d2f212" providerId="ADAL" clId="{762E1220-E36F-4776-A006-5732FFBDF7D6}" dt="2024-06-26T21:35:50.106" v="147" actId="21"/>
          <ac:spMkLst>
            <pc:docMk/>
            <pc:sldMk cId="1552856461" sldId="380"/>
            <ac:spMk id="4" creationId="{5B931490-C9ED-96C9-F096-E0E231EFE937}"/>
          </ac:spMkLst>
        </pc:spChg>
        <pc:spChg chg="mod">
          <ac:chgData name="Mina Farmanbar" userId="2a1e0098-5dc4-4049-80c3-9d1d60d2f212" providerId="ADAL" clId="{762E1220-E36F-4776-A006-5732FFBDF7D6}" dt="2024-06-26T20:08:47.772" v="55" actId="20577"/>
          <ac:spMkLst>
            <pc:docMk/>
            <pc:sldMk cId="1552856461" sldId="380"/>
            <ac:spMk id="6" creationId="{406A5BB2-D05B-64E8-E64B-70EA10C0E316}"/>
          </ac:spMkLst>
        </pc:spChg>
        <pc:picChg chg="add del mod">
          <ac:chgData name="Mina Farmanbar" userId="2a1e0098-5dc4-4049-80c3-9d1d60d2f212" providerId="ADAL" clId="{762E1220-E36F-4776-A006-5732FFBDF7D6}" dt="2024-06-26T20:13:29.666" v="70" actId="478"/>
          <ac:picMkLst>
            <pc:docMk/>
            <pc:sldMk cId="1552856461" sldId="380"/>
            <ac:picMk id="1026" creationId="{397800E9-8830-C759-5B39-072FE7062E5B}"/>
          </ac:picMkLst>
        </pc:picChg>
        <pc:picChg chg="add del">
          <ac:chgData name="Mina Farmanbar" userId="2a1e0098-5dc4-4049-80c3-9d1d60d2f212" providerId="ADAL" clId="{762E1220-E36F-4776-A006-5732FFBDF7D6}" dt="2024-06-26T20:13:39.345" v="72" actId="478"/>
          <ac:picMkLst>
            <pc:docMk/>
            <pc:sldMk cId="1552856461" sldId="380"/>
            <ac:picMk id="1028" creationId="{DAB72681-1371-87FA-9193-28409F2A05F8}"/>
          </ac:picMkLst>
        </pc:picChg>
        <pc:picChg chg="add mod">
          <ac:chgData name="Mina Farmanbar" userId="2a1e0098-5dc4-4049-80c3-9d1d60d2f212" providerId="ADAL" clId="{762E1220-E36F-4776-A006-5732FFBDF7D6}" dt="2024-06-26T20:14:32.523" v="77" actId="1076"/>
          <ac:picMkLst>
            <pc:docMk/>
            <pc:sldMk cId="1552856461" sldId="380"/>
            <ac:picMk id="1030" creationId="{DAA36E39-C043-7F2D-FF1A-B289925101FC}"/>
          </ac:picMkLst>
        </pc:picChg>
        <pc:picChg chg="del">
          <ac:chgData name="Mina Farmanbar" userId="2a1e0098-5dc4-4049-80c3-9d1d60d2f212" providerId="ADAL" clId="{762E1220-E36F-4776-A006-5732FFBDF7D6}" dt="2024-06-26T20:11:51.668" v="66" actId="478"/>
          <ac:picMkLst>
            <pc:docMk/>
            <pc:sldMk cId="1552856461" sldId="380"/>
            <ac:picMk id="2050" creationId="{8E498C06-E496-6AC5-4C06-3563DFF1761C}"/>
          </ac:picMkLst>
        </pc:picChg>
      </pc:sldChg>
      <pc:sldChg chg="delSp modSp add mod modNotesTx">
        <pc:chgData name="Mina Farmanbar" userId="2a1e0098-5dc4-4049-80c3-9d1d60d2f212" providerId="ADAL" clId="{762E1220-E36F-4776-A006-5732FFBDF7D6}" dt="2024-06-26T21:36:40.476" v="161" actId="20577"/>
        <pc:sldMkLst>
          <pc:docMk/>
          <pc:sldMk cId="1994509248" sldId="381"/>
        </pc:sldMkLst>
        <pc:spChg chg="mod">
          <ac:chgData name="Mina Farmanbar" userId="2a1e0098-5dc4-4049-80c3-9d1d60d2f212" providerId="ADAL" clId="{762E1220-E36F-4776-A006-5732FFBDF7D6}" dt="2024-06-26T21:36:40.476" v="161" actId="20577"/>
          <ac:spMkLst>
            <pc:docMk/>
            <pc:sldMk cId="1994509248" sldId="381"/>
            <ac:spMk id="4" creationId="{5B931490-C9ED-96C9-F096-E0E231EFE937}"/>
          </ac:spMkLst>
        </pc:spChg>
        <pc:picChg chg="del">
          <ac:chgData name="Mina Farmanbar" userId="2a1e0098-5dc4-4049-80c3-9d1d60d2f212" providerId="ADAL" clId="{762E1220-E36F-4776-A006-5732FFBDF7D6}" dt="2024-06-26T20:15:52.666" v="85" actId="478"/>
          <ac:picMkLst>
            <pc:docMk/>
            <pc:sldMk cId="1994509248" sldId="381"/>
            <ac:picMk id="1030" creationId="{DAA36E39-C043-7F2D-FF1A-B289925101FC}"/>
          </ac:picMkLst>
        </pc:picChg>
      </pc:sldChg>
      <pc:sldChg chg="addSp delSp modSp add mod modNotesTx">
        <pc:chgData name="Mina Farmanbar" userId="2a1e0098-5dc4-4049-80c3-9d1d60d2f212" providerId="ADAL" clId="{762E1220-E36F-4776-A006-5732FFBDF7D6}" dt="2024-06-26T21:45:03.912" v="230" actId="1076"/>
        <pc:sldMkLst>
          <pc:docMk/>
          <pc:sldMk cId="4065385573" sldId="382"/>
        </pc:sldMkLst>
        <pc:spChg chg="del mod">
          <ac:chgData name="Mina Farmanbar" userId="2a1e0098-5dc4-4049-80c3-9d1d60d2f212" providerId="ADAL" clId="{762E1220-E36F-4776-A006-5732FFBDF7D6}" dt="2024-06-26T21:39:07.750" v="189" actId="22"/>
          <ac:spMkLst>
            <pc:docMk/>
            <pc:sldMk cId="4065385573" sldId="382"/>
            <ac:spMk id="4" creationId="{5B931490-C9ED-96C9-F096-E0E231EFE937}"/>
          </ac:spMkLst>
        </pc:spChg>
        <pc:spChg chg="mod">
          <ac:chgData name="Mina Farmanbar" userId="2a1e0098-5dc4-4049-80c3-9d1d60d2f212" providerId="ADAL" clId="{762E1220-E36F-4776-A006-5732FFBDF7D6}" dt="2024-06-26T21:37:06.405" v="178" actId="20577"/>
          <ac:spMkLst>
            <pc:docMk/>
            <pc:sldMk cId="4065385573" sldId="382"/>
            <ac:spMk id="6" creationId="{406A5BB2-D05B-64E8-E64B-70EA10C0E316}"/>
          </ac:spMkLst>
        </pc:spChg>
        <pc:spChg chg="add del mod">
          <ac:chgData name="Mina Farmanbar" userId="2a1e0098-5dc4-4049-80c3-9d1d60d2f212" providerId="ADAL" clId="{762E1220-E36F-4776-A006-5732FFBDF7D6}" dt="2024-06-26T21:41:21.264" v="199"/>
          <ac:spMkLst>
            <pc:docMk/>
            <pc:sldMk cId="4065385573" sldId="382"/>
            <ac:spMk id="10" creationId="{A1F27843-0A07-85C1-1B25-00A30D917B68}"/>
          </ac:spMkLst>
        </pc:spChg>
        <pc:spChg chg="add del mod">
          <ac:chgData name="Mina Farmanbar" userId="2a1e0098-5dc4-4049-80c3-9d1d60d2f212" providerId="ADAL" clId="{762E1220-E36F-4776-A006-5732FFBDF7D6}" dt="2024-06-26T21:44:24.632" v="218" actId="478"/>
          <ac:spMkLst>
            <pc:docMk/>
            <pc:sldMk cId="4065385573" sldId="382"/>
            <ac:spMk id="13" creationId="{722D480C-1319-9D65-02F8-D4A845EFD1A2}"/>
          </ac:spMkLst>
        </pc:spChg>
        <pc:spChg chg="add del mod">
          <ac:chgData name="Mina Farmanbar" userId="2a1e0098-5dc4-4049-80c3-9d1d60d2f212" providerId="ADAL" clId="{762E1220-E36F-4776-A006-5732FFBDF7D6}" dt="2024-06-26T21:44:56.196" v="226"/>
          <ac:spMkLst>
            <pc:docMk/>
            <pc:sldMk cId="4065385573" sldId="382"/>
            <ac:spMk id="14" creationId="{65F53BAC-43A0-3FF0-3484-A6B64FF3EEEB}"/>
          </ac:spMkLst>
        </pc:spChg>
        <pc:spChg chg="add mod">
          <ac:chgData name="Mina Farmanbar" userId="2a1e0098-5dc4-4049-80c3-9d1d60d2f212" providerId="ADAL" clId="{762E1220-E36F-4776-A006-5732FFBDF7D6}" dt="2024-06-26T21:45:03.912" v="230" actId="1076"/>
          <ac:spMkLst>
            <pc:docMk/>
            <pc:sldMk cId="4065385573" sldId="382"/>
            <ac:spMk id="15" creationId="{2E9B711F-7E93-C4ED-182F-56348FE3E916}"/>
          </ac:spMkLst>
        </pc:spChg>
        <pc:picChg chg="add del mod ord">
          <ac:chgData name="Mina Farmanbar" userId="2a1e0098-5dc4-4049-80c3-9d1d60d2f212" providerId="ADAL" clId="{762E1220-E36F-4776-A006-5732FFBDF7D6}" dt="2024-06-26T21:40:34.185" v="197" actId="478"/>
          <ac:picMkLst>
            <pc:docMk/>
            <pc:sldMk cId="4065385573" sldId="382"/>
            <ac:picMk id="3" creationId="{381E4312-A9DC-209F-A424-F8836AB51DF5}"/>
          </ac:picMkLst>
        </pc:picChg>
        <pc:picChg chg="add del mod">
          <ac:chgData name="Mina Farmanbar" userId="2a1e0098-5dc4-4049-80c3-9d1d60d2f212" providerId="ADAL" clId="{762E1220-E36F-4776-A006-5732FFBDF7D6}" dt="2024-06-26T21:41:31.945" v="204" actId="478"/>
          <ac:picMkLst>
            <pc:docMk/>
            <pc:sldMk cId="4065385573" sldId="382"/>
            <ac:picMk id="8" creationId="{19240B2A-0CD7-E9CC-7D57-BCDA567C0A61}"/>
          </ac:picMkLst>
        </pc:picChg>
        <pc:picChg chg="add mod">
          <ac:chgData name="Mina Farmanbar" userId="2a1e0098-5dc4-4049-80c3-9d1d60d2f212" providerId="ADAL" clId="{762E1220-E36F-4776-A006-5732FFBDF7D6}" dt="2024-06-26T21:41:37.266" v="207" actId="1076"/>
          <ac:picMkLst>
            <pc:docMk/>
            <pc:sldMk cId="4065385573" sldId="382"/>
            <ac:picMk id="12" creationId="{81D6001D-2648-35B4-58FC-9054AF684A8F}"/>
          </ac:picMkLst>
        </pc:picChg>
      </pc:sldChg>
      <pc:sldChg chg="addSp delSp modSp add mod modNotesTx">
        <pc:chgData name="Mina Farmanbar" userId="2a1e0098-5dc4-4049-80c3-9d1d60d2f212" providerId="ADAL" clId="{762E1220-E36F-4776-A006-5732FFBDF7D6}" dt="2024-06-26T21:47:45.813" v="247" actId="6549"/>
        <pc:sldMkLst>
          <pc:docMk/>
          <pc:sldMk cId="3722323887" sldId="383"/>
        </pc:sldMkLst>
        <pc:spChg chg="add del mod">
          <ac:chgData name="Mina Farmanbar" userId="2a1e0098-5dc4-4049-80c3-9d1d60d2f212" providerId="ADAL" clId="{762E1220-E36F-4776-A006-5732FFBDF7D6}" dt="2024-06-26T21:47:06.757" v="238"/>
          <ac:spMkLst>
            <pc:docMk/>
            <pc:sldMk cId="3722323887" sldId="383"/>
            <ac:spMk id="3" creationId="{8AFC48C7-32C6-5BB6-86AC-40A509C500B6}"/>
          </ac:spMkLst>
        </pc:spChg>
        <pc:spChg chg="del">
          <ac:chgData name="Mina Farmanbar" userId="2a1e0098-5dc4-4049-80c3-9d1d60d2f212" providerId="ADAL" clId="{762E1220-E36F-4776-A006-5732FFBDF7D6}" dt="2024-06-26T21:46:34.595" v="235" actId="478"/>
          <ac:spMkLst>
            <pc:docMk/>
            <pc:sldMk cId="3722323887" sldId="383"/>
            <ac:spMk id="15" creationId="{2E9B711F-7E93-C4ED-182F-56348FE3E916}"/>
          </ac:spMkLst>
        </pc:spChg>
        <pc:picChg chg="add del mod">
          <ac:chgData name="Mina Farmanbar" userId="2a1e0098-5dc4-4049-80c3-9d1d60d2f212" providerId="ADAL" clId="{762E1220-E36F-4776-A006-5732FFBDF7D6}" dt="2024-06-26T21:47:06.377" v="237" actId="478"/>
          <ac:picMkLst>
            <pc:docMk/>
            <pc:sldMk cId="3722323887" sldId="383"/>
            <ac:picMk id="7" creationId="{7144A1B7-3F4D-FB79-2156-AC45ECF3C954}"/>
          </ac:picMkLst>
        </pc:picChg>
        <pc:picChg chg="add mod">
          <ac:chgData name="Mina Farmanbar" userId="2a1e0098-5dc4-4049-80c3-9d1d60d2f212" providerId="ADAL" clId="{762E1220-E36F-4776-A006-5732FFBDF7D6}" dt="2024-06-26T21:47:23.344" v="245" actId="14100"/>
          <ac:picMkLst>
            <pc:docMk/>
            <pc:sldMk cId="3722323887" sldId="383"/>
            <ac:picMk id="9" creationId="{67774E28-E81F-875D-2289-F1BA7EE0DD5B}"/>
          </ac:picMkLst>
        </pc:picChg>
        <pc:picChg chg="del">
          <ac:chgData name="Mina Farmanbar" userId="2a1e0098-5dc4-4049-80c3-9d1d60d2f212" providerId="ADAL" clId="{762E1220-E36F-4776-A006-5732FFBDF7D6}" dt="2024-06-26T21:46:29.125" v="232" actId="478"/>
          <ac:picMkLst>
            <pc:docMk/>
            <pc:sldMk cId="3722323887" sldId="383"/>
            <ac:picMk id="12" creationId="{81D6001D-2648-35B4-58FC-9054AF684A8F}"/>
          </ac:picMkLst>
        </pc:picChg>
      </pc:sldChg>
      <pc:sldChg chg="addSp delSp modSp add mod modNotesTx">
        <pc:chgData name="Mina Farmanbar" userId="2a1e0098-5dc4-4049-80c3-9d1d60d2f212" providerId="ADAL" clId="{762E1220-E36F-4776-A006-5732FFBDF7D6}" dt="2024-06-26T21:51:19.540" v="289" actId="20577"/>
        <pc:sldMkLst>
          <pc:docMk/>
          <pc:sldMk cId="942859906" sldId="384"/>
        </pc:sldMkLst>
        <pc:spChg chg="add del mod">
          <ac:chgData name="Mina Farmanbar" userId="2a1e0098-5dc4-4049-80c3-9d1d60d2f212" providerId="ADAL" clId="{762E1220-E36F-4776-A006-5732FFBDF7D6}" dt="2024-06-26T21:50:11.606" v="253"/>
          <ac:spMkLst>
            <pc:docMk/>
            <pc:sldMk cId="942859906" sldId="384"/>
            <ac:spMk id="3" creationId="{7EEDF053-7D08-47D8-DFD8-66C2460FBEB3}"/>
          </ac:spMkLst>
        </pc:spChg>
        <pc:spChg chg="mod">
          <ac:chgData name="Mina Farmanbar" userId="2a1e0098-5dc4-4049-80c3-9d1d60d2f212" providerId="ADAL" clId="{762E1220-E36F-4776-A006-5732FFBDF7D6}" dt="2024-06-26T21:51:19.540" v="289" actId="20577"/>
          <ac:spMkLst>
            <pc:docMk/>
            <pc:sldMk cId="942859906" sldId="384"/>
            <ac:spMk id="6" creationId="{406A5BB2-D05B-64E8-E64B-70EA10C0E316}"/>
          </ac:spMkLst>
        </pc:spChg>
        <pc:picChg chg="add del mod">
          <ac:chgData name="Mina Farmanbar" userId="2a1e0098-5dc4-4049-80c3-9d1d60d2f212" providerId="ADAL" clId="{762E1220-E36F-4776-A006-5732FFBDF7D6}" dt="2024-06-26T21:50:11.187" v="252" actId="478"/>
          <ac:picMkLst>
            <pc:docMk/>
            <pc:sldMk cId="942859906" sldId="384"/>
            <ac:picMk id="7" creationId="{9F60385C-F431-BE53-2873-5ACB31EC4B5E}"/>
          </ac:picMkLst>
        </pc:picChg>
        <pc:picChg chg="del">
          <ac:chgData name="Mina Farmanbar" userId="2a1e0098-5dc4-4049-80c3-9d1d60d2f212" providerId="ADAL" clId="{762E1220-E36F-4776-A006-5732FFBDF7D6}" dt="2024-06-26T21:48:46.983" v="249" actId="478"/>
          <ac:picMkLst>
            <pc:docMk/>
            <pc:sldMk cId="942859906" sldId="384"/>
            <ac:picMk id="9" creationId="{67774E28-E81F-875D-2289-F1BA7EE0DD5B}"/>
          </ac:picMkLst>
        </pc:picChg>
        <pc:picChg chg="add mod">
          <ac:chgData name="Mina Farmanbar" userId="2a1e0098-5dc4-4049-80c3-9d1d60d2f212" providerId="ADAL" clId="{762E1220-E36F-4776-A006-5732FFBDF7D6}" dt="2024-06-26T21:50:17.213" v="257" actId="1076"/>
          <ac:picMkLst>
            <pc:docMk/>
            <pc:sldMk cId="942859906" sldId="384"/>
            <ac:picMk id="10" creationId="{9D70E41E-C706-D3CC-2942-2517F5424907}"/>
          </ac:picMkLst>
        </pc:picChg>
      </pc:sldChg>
      <pc:sldChg chg="new del">
        <pc:chgData name="Mina Farmanbar" userId="2a1e0098-5dc4-4049-80c3-9d1d60d2f212" providerId="ADAL" clId="{762E1220-E36F-4776-A006-5732FFBDF7D6}" dt="2024-06-26T21:56:46.838" v="348" actId="47"/>
        <pc:sldMkLst>
          <pc:docMk/>
          <pc:sldMk cId="1064222694" sldId="385"/>
        </pc:sldMkLst>
      </pc:sldChg>
      <pc:sldChg chg="modSp add mod modNotesTx">
        <pc:chgData name="Mina Farmanbar" userId="2a1e0098-5dc4-4049-80c3-9d1d60d2f212" providerId="ADAL" clId="{762E1220-E36F-4776-A006-5732FFBDF7D6}" dt="2024-06-26T21:56:02.128" v="340"/>
        <pc:sldMkLst>
          <pc:docMk/>
          <pc:sldMk cId="2992005053" sldId="386"/>
        </pc:sldMkLst>
        <pc:spChg chg="mod">
          <ac:chgData name="Mina Farmanbar" userId="2a1e0098-5dc4-4049-80c3-9d1d60d2f212" providerId="ADAL" clId="{762E1220-E36F-4776-A006-5732FFBDF7D6}" dt="2024-06-26T21:56:01.500" v="339" actId="21"/>
          <ac:spMkLst>
            <pc:docMk/>
            <pc:sldMk cId="2992005053" sldId="386"/>
            <ac:spMk id="4" creationId="{5B931490-C9ED-96C9-F096-E0E231EFE937}"/>
          </ac:spMkLst>
        </pc:spChg>
        <pc:spChg chg="mod">
          <ac:chgData name="Mina Farmanbar" userId="2a1e0098-5dc4-4049-80c3-9d1d60d2f212" providerId="ADAL" clId="{762E1220-E36F-4776-A006-5732FFBDF7D6}" dt="2024-06-26T21:55:08.719" v="326" actId="20577"/>
          <ac:spMkLst>
            <pc:docMk/>
            <pc:sldMk cId="2992005053" sldId="386"/>
            <ac:spMk id="6" creationId="{406A5BB2-D05B-64E8-E64B-70EA10C0E316}"/>
          </ac:spMkLst>
        </pc:spChg>
      </pc:sldChg>
      <pc:sldChg chg="modSp add mod">
        <pc:chgData name="Mina Farmanbar" userId="2a1e0098-5dc4-4049-80c3-9d1d60d2f212" providerId="ADAL" clId="{762E1220-E36F-4776-A006-5732FFBDF7D6}" dt="2024-06-26T21:55:50.107" v="338"/>
        <pc:sldMkLst>
          <pc:docMk/>
          <pc:sldMk cId="3943987486" sldId="387"/>
        </pc:sldMkLst>
        <pc:spChg chg="mod">
          <ac:chgData name="Mina Farmanbar" userId="2a1e0098-5dc4-4049-80c3-9d1d60d2f212" providerId="ADAL" clId="{762E1220-E36F-4776-A006-5732FFBDF7D6}" dt="2024-06-26T21:55:50.107" v="338"/>
          <ac:spMkLst>
            <pc:docMk/>
            <pc:sldMk cId="3943987486" sldId="387"/>
            <ac:spMk id="4" creationId="{5B931490-C9ED-96C9-F096-E0E231EFE937}"/>
          </ac:spMkLst>
        </pc:spChg>
      </pc:sldChg>
      <pc:sldChg chg="modSp add mod">
        <pc:chgData name="Mina Farmanbar" userId="2a1e0098-5dc4-4049-80c3-9d1d60d2f212" providerId="ADAL" clId="{762E1220-E36F-4776-A006-5732FFBDF7D6}" dt="2024-06-26T21:56:32.731" v="347"/>
        <pc:sldMkLst>
          <pc:docMk/>
          <pc:sldMk cId="1002586771" sldId="388"/>
        </pc:sldMkLst>
        <pc:spChg chg="mod">
          <ac:chgData name="Mina Farmanbar" userId="2a1e0098-5dc4-4049-80c3-9d1d60d2f212" providerId="ADAL" clId="{762E1220-E36F-4776-A006-5732FFBDF7D6}" dt="2024-06-26T21:56:32.731" v="347"/>
          <ac:spMkLst>
            <pc:docMk/>
            <pc:sldMk cId="1002586771" sldId="388"/>
            <ac:spMk id="4" creationId="{5B931490-C9ED-96C9-F096-E0E231EFE937}"/>
          </ac:spMkLst>
        </pc:spChg>
      </pc:sldChg>
      <pc:sldChg chg="modSp add mod">
        <pc:chgData name="Mina Farmanbar" userId="2a1e0098-5dc4-4049-80c3-9d1d60d2f212" providerId="ADAL" clId="{762E1220-E36F-4776-A006-5732FFBDF7D6}" dt="2024-06-26T21:58:15.742" v="381" actId="20577"/>
        <pc:sldMkLst>
          <pc:docMk/>
          <pc:sldMk cId="1428217582" sldId="389"/>
        </pc:sldMkLst>
        <pc:spChg chg="mod">
          <ac:chgData name="Mina Farmanbar" userId="2a1e0098-5dc4-4049-80c3-9d1d60d2f212" providerId="ADAL" clId="{762E1220-E36F-4776-A006-5732FFBDF7D6}" dt="2024-06-26T21:58:15.742" v="381" actId="20577"/>
          <ac:spMkLst>
            <pc:docMk/>
            <pc:sldMk cId="1428217582" sldId="389"/>
            <ac:spMk id="4" creationId="{5B931490-C9ED-96C9-F096-E0E231EFE937}"/>
          </ac:spMkLst>
        </pc:spChg>
        <pc:spChg chg="mod">
          <ac:chgData name="Mina Farmanbar" userId="2a1e0098-5dc4-4049-80c3-9d1d60d2f212" providerId="ADAL" clId="{762E1220-E36F-4776-A006-5732FFBDF7D6}" dt="2024-06-26T21:57:18.273" v="355" actId="6549"/>
          <ac:spMkLst>
            <pc:docMk/>
            <pc:sldMk cId="1428217582" sldId="389"/>
            <ac:spMk id="6" creationId="{406A5BB2-D05B-64E8-E64B-70EA10C0E316}"/>
          </ac:spMkLst>
        </pc:spChg>
      </pc:sldChg>
      <pc:sldChg chg="addSp delSp modSp add mod modNotesTx">
        <pc:chgData name="Mina Farmanbar" userId="2a1e0098-5dc4-4049-80c3-9d1d60d2f212" providerId="ADAL" clId="{762E1220-E36F-4776-A006-5732FFBDF7D6}" dt="2024-06-26T22:09:23.077" v="596" actId="1076"/>
        <pc:sldMkLst>
          <pc:docMk/>
          <pc:sldMk cId="4072366101" sldId="390"/>
        </pc:sldMkLst>
        <pc:spChg chg="add mod">
          <ac:chgData name="Mina Farmanbar" userId="2a1e0098-5dc4-4049-80c3-9d1d60d2f212" providerId="ADAL" clId="{762E1220-E36F-4776-A006-5732FFBDF7D6}" dt="2024-06-26T22:03:38.543" v="418" actId="255"/>
          <ac:spMkLst>
            <pc:docMk/>
            <pc:sldMk cId="4072366101" sldId="390"/>
            <ac:spMk id="3" creationId="{C9D56DEF-7934-DD0E-5158-6AE12FB4F17E}"/>
          </ac:spMkLst>
        </pc:spChg>
        <pc:spChg chg="mod">
          <ac:chgData name="Mina Farmanbar" userId="2a1e0098-5dc4-4049-80c3-9d1d60d2f212" providerId="ADAL" clId="{762E1220-E36F-4776-A006-5732FFBDF7D6}" dt="2024-06-26T22:02:29.252" v="412" actId="6549"/>
          <ac:spMkLst>
            <pc:docMk/>
            <pc:sldMk cId="4072366101" sldId="390"/>
            <ac:spMk id="6" creationId="{406A5BB2-D05B-64E8-E64B-70EA10C0E316}"/>
          </ac:spMkLst>
        </pc:spChg>
        <pc:spChg chg="add mod ord">
          <ac:chgData name="Mina Farmanbar" userId="2a1e0098-5dc4-4049-80c3-9d1d60d2f212" providerId="ADAL" clId="{762E1220-E36F-4776-A006-5732FFBDF7D6}" dt="2024-06-26T22:09:23.077" v="596" actId="1076"/>
          <ac:spMkLst>
            <pc:docMk/>
            <pc:sldMk cId="4072366101" sldId="390"/>
            <ac:spMk id="9" creationId="{306AB40A-5310-06F4-AF3F-48C4DB1EF95A}"/>
          </ac:spMkLst>
        </pc:spChg>
        <pc:picChg chg="add del mod">
          <ac:chgData name="Mina Farmanbar" userId="2a1e0098-5dc4-4049-80c3-9d1d60d2f212" providerId="ADAL" clId="{762E1220-E36F-4776-A006-5732FFBDF7D6}" dt="2024-06-26T22:08:45.088" v="585" actId="478"/>
          <ac:picMkLst>
            <pc:docMk/>
            <pc:sldMk cId="4072366101" sldId="390"/>
            <ac:picMk id="7" creationId="{CC911A56-ACA3-ED37-CD52-F84ACA921A68}"/>
          </ac:picMkLst>
        </pc:picChg>
        <pc:picChg chg="del">
          <ac:chgData name="Mina Farmanbar" userId="2a1e0098-5dc4-4049-80c3-9d1d60d2f212" providerId="ADAL" clId="{762E1220-E36F-4776-A006-5732FFBDF7D6}" dt="2024-06-26T22:02:02.139" v="406" actId="478"/>
          <ac:picMkLst>
            <pc:docMk/>
            <pc:sldMk cId="4072366101" sldId="390"/>
            <ac:picMk id="10" creationId="{9D70E41E-C706-D3CC-2942-2517F5424907}"/>
          </ac:picMkLst>
        </pc:picChg>
        <pc:picChg chg="add mod">
          <ac:chgData name="Mina Farmanbar" userId="2a1e0098-5dc4-4049-80c3-9d1d60d2f212" providerId="ADAL" clId="{762E1220-E36F-4776-A006-5732FFBDF7D6}" dt="2024-06-26T22:09:00.546" v="591" actId="1076"/>
          <ac:picMkLst>
            <pc:docMk/>
            <pc:sldMk cId="4072366101" sldId="390"/>
            <ac:picMk id="12" creationId="{6CF24E2E-96E3-2B76-79EE-C815A3660577}"/>
          </ac:picMkLst>
        </pc:picChg>
      </pc:sldChg>
      <pc:sldChg chg="add">
        <pc:chgData name="Mina Farmanbar" userId="2a1e0098-5dc4-4049-80c3-9d1d60d2f212" providerId="ADAL" clId="{762E1220-E36F-4776-A006-5732FFBDF7D6}" dt="2024-06-26T22:04:50.493" v="420"/>
        <pc:sldMkLst>
          <pc:docMk/>
          <pc:sldMk cId="4251321968" sldId="391"/>
        </pc:sldMkLst>
      </pc:sldChg>
    </pc:docChg>
  </pc:docChgLst>
  <pc:docChgLst>
    <pc:chgData name="Mina Farmanbar" userId="2a1e0098-5dc4-4049-80c3-9d1d60d2f212" providerId="ADAL" clId="{4CF8E010-1375-4D35-99E3-22E01689EE27}"/>
    <pc:docChg chg="undo custSel addSld delSld modSld sldOrd">
      <pc:chgData name="Mina Farmanbar" userId="2a1e0098-5dc4-4049-80c3-9d1d60d2f212" providerId="ADAL" clId="{4CF8E010-1375-4D35-99E3-22E01689EE27}" dt="2024-07-19T11:23:07.094" v="2253" actId="20577"/>
      <pc:docMkLst>
        <pc:docMk/>
      </pc:docMkLst>
      <pc:sldChg chg="modSp mod modNotesTx">
        <pc:chgData name="Mina Farmanbar" userId="2a1e0098-5dc4-4049-80c3-9d1d60d2f212" providerId="ADAL" clId="{4CF8E010-1375-4D35-99E3-22E01689EE27}" dt="2024-07-19T10:15:58.205" v="1990" actId="6549"/>
        <pc:sldMkLst>
          <pc:docMk/>
          <pc:sldMk cId="3518625769" sldId="370"/>
        </pc:sldMkLst>
        <pc:spChg chg="mod">
          <ac:chgData name="Mina Farmanbar" userId="2a1e0098-5dc4-4049-80c3-9d1d60d2f212" providerId="ADAL" clId="{4CF8E010-1375-4D35-99E3-22E01689EE27}" dt="2024-06-28T00:25:34.835" v="29" actId="20577"/>
          <ac:spMkLst>
            <pc:docMk/>
            <pc:sldMk cId="3518625769" sldId="370"/>
            <ac:spMk id="2" creationId="{94DB8287-6178-6F17-1E2E-A7D1BE0828BB}"/>
          </ac:spMkLst>
        </pc:spChg>
        <pc:spChg chg="mod">
          <ac:chgData name="Mina Farmanbar" userId="2a1e0098-5dc4-4049-80c3-9d1d60d2f212" providerId="ADAL" clId="{4CF8E010-1375-4D35-99E3-22E01689EE27}" dt="2024-07-02T13:12:44.374" v="1598" actId="962"/>
          <ac:spMkLst>
            <pc:docMk/>
            <pc:sldMk cId="3518625769" sldId="370"/>
            <ac:spMk id="11" creationId="{4AB6F9B5-A4CD-2F02-8845-F450E58B77D1}"/>
          </ac:spMkLst>
        </pc:spChg>
        <pc:grpChg chg="mod">
          <ac:chgData name="Mina Farmanbar" userId="2a1e0098-5dc4-4049-80c3-9d1d60d2f212" providerId="ADAL" clId="{4CF8E010-1375-4D35-99E3-22E01689EE27}" dt="2024-07-02T13:12:45.872" v="1599" actId="962"/>
          <ac:grpSpMkLst>
            <pc:docMk/>
            <pc:sldMk cId="3518625769" sldId="370"/>
            <ac:grpSpMk id="99" creationId="{AB54A4D0-9FA2-CADF-FC5D-CC07063F8E72}"/>
          </ac:grpSpMkLst>
        </pc:grpChg>
      </pc:sldChg>
      <pc:sldChg chg="addSp delSp modSp mod modNotesTx">
        <pc:chgData name="Mina Farmanbar" userId="2a1e0098-5dc4-4049-80c3-9d1d60d2f212" providerId="ADAL" clId="{4CF8E010-1375-4D35-99E3-22E01689EE27}" dt="2024-07-19T10:18:00.547" v="2037" actId="20577"/>
        <pc:sldMkLst>
          <pc:docMk/>
          <pc:sldMk cId="1552856461" sldId="380"/>
        </pc:sldMkLst>
        <pc:spChg chg="add mod">
          <ac:chgData name="Mina Farmanbar" userId="2a1e0098-5dc4-4049-80c3-9d1d60d2f212" providerId="ADAL" clId="{4CF8E010-1375-4D35-99E3-22E01689EE27}" dt="2024-07-02T13:17:03.960" v="1948" actId="1076"/>
          <ac:spMkLst>
            <pc:docMk/>
            <pc:sldMk cId="1552856461" sldId="380"/>
            <ac:spMk id="2" creationId="{53B16360-0471-967A-C755-C1356B409BF3}"/>
          </ac:spMkLst>
        </pc:spChg>
        <pc:spChg chg="add del mod">
          <ac:chgData name="Mina Farmanbar" userId="2a1e0098-5dc4-4049-80c3-9d1d60d2f212" providerId="ADAL" clId="{4CF8E010-1375-4D35-99E3-22E01689EE27}" dt="2024-06-28T00:28:56.217" v="40" actId="478"/>
          <ac:spMkLst>
            <pc:docMk/>
            <pc:sldMk cId="1552856461" sldId="380"/>
            <ac:spMk id="4" creationId="{7AEB46E4-1365-3664-ACFA-1A48F4D46C5B}"/>
          </ac:spMkLst>
        </pc:spChg>
        <pc:spChg chg="del">
          <ac:chgData name="Mina Farmanbar" userId="2a1e0098-5dc4-4049-80c3-9d1d60d2f212" providerId="ADAL" clId="{4CF8E010-1375-4D35-99E3-22E01689EE27}" dt="2024-06-28T16:32:59.878" v="160" actId="478"/>
          <ac:spMkLst>
            <pc:docMk/>
            <pc:sldMk cId="1552856461" sldId="380"/>
            <ac:spMk id="6" creationId="{406A5BB2-D05B-64E8-E64B-70EA10C0E316}"/>
          </ac:spMkLst>
        </pc:spChg>
        <pc:spChg chg="add del mod">
          <ac:chgData name="Mina Farmanbar" userId="2a1e0098-5dc4-4049-80c3-9d1d60d2f212" providerId="ADAL" clId="{4CF8E010-1375-4D35-99E3-22E01689EE27}" dt="2024-06-28T00:29:56.289" v="46" actId="478"/>
          <ac:spMkLst>
            <pc:docMk/>
            <pc:sldMk cId="1552856461" sldId="380"/>
            <ac:spMk id="8" creationId="{BD9BFAAA-B9AF-73B5-6851-4B6212286D2F}"/>
          </ac:spMkLst>
        </pc:spChg>
        <pc:spChg chg="add mod">
          <ac:chgData name="Mina Farmanbar" userId="2a1e0098-5dc4-4049-80c3-9d1d60d2f212" providerId="ADAL" clId="{4CF8E010-1375-4D35-99E3-22E01689EE27}" dt="2024-07-19T10:18:00.547" v="2037" actId="20577"/>
          <ac:spMkLst>
            <pc:docMk/>
            <pc:sldMk cId="1552856461" sldId="380"/>
            <ac:spMk id="10" creationId="{1355DBFE-8E66-00D9-5235-A37600AA37E0}"/>
          </ac:spMkLst>
        </pc:spChg>
        <pc:spChg chg="add mod">
          <ac:chgData name="Mina Farmanbar" userId="2a1e0098-5dc4-4049-80c3-9d1d60d2f212" providerId="ADAL" clId="{4CF8E010-1375-4D35-99E3-22E01689EE27}" dt="2024-06-28T16:35:11.722" v="174" actId="1076"/>
          <ac:spMkLst>
            <pc:docMk/>
            <pc:sldMk cId="1552856461" sldId="380"/>
            <ac:spMk id="12" creationId="{89F25B12-2A41-F702-8741-2E2333CF5BE8}"/>
          </ac:spMkLst>
        </pc:spChg>
        <pc:picChg chg="add del mod">
          <ac:chgData name="Mina Farmanbar" userId="2a1e0098-5dc4-4049-80c3-9d1d60d2f212" providerId="ADAL" clId="{4CF8E010-1375-4D35-99E3-22E01689EE27}" dt="2024-06-28T00:29:51.550" v="44" actId="478"/>
          <ac:picMkLst>
            <pc:docMk/>
            <pc:sldMk cId="1552856461" sldId="380"/>
            <ac:picMk id="2" creationId="{BEFA172A-71EC-2F69-5C34-9E77B4FAD1F5}"/>
          </ac:picMkLst>
        </pc:picChg>
        <pc:picChg chg="add del mod">
          <ac:chgData name="Mina Farmanbar" userId="2a1e0098-5dc4-4049-80c3-9d1d60d2f212" providerId="ADAL" clId="{4CF8E010-1375-4D35-99E3-22E01689EE27}" dt="2024-06-28T00:29:55.720" v="45" actId="478"/>
          <ac:picMkLst>
            <pc:docMk/>
            <pc:sldMk cId="1552856461" sldId="380"/>
            <ac:picMk id="3" creationId="{139509D6-3E0D-7D0A-AC4F-7242BD7B6202}"/>
          </ac:picMkLst>
        </pc:picChg>
        <pc:picChg chg="del">
          <ac:chgData name="Mina Farmanbar" userId="2a1e0098-5dc4-4049-80c3-9d1d60d2f212" providerId="ADAL" clId="{4CF8E010-1375-4D35-99E3-22E01689EE27}" dt="2024-06-28T00:28:00.969" v="31" actId="478"/>
          <ac:picMkLst>
            <pc:docMk/>
            <pc:sldMk cId="1552856461" sldId="380"/>
            <ac:picMk id="7" creationId="{6120702F-83AF-A174-F6CA-0B94DA81EA97}"/>
          </ac:picMkLst>
        </pc:picChg>
        <pc:picChg chg="add mod">
          <ac:chgData name="Mina Farmanbar" userId="2a1e0098-5dc4-4049-80c3-9d1d60d2f212" providerId="ADAL" clId="{4CF8E010-1375-4D35-99E3-22E01689EE27}" dt="2024-06-28T16:33:05.109" v="162" actId="1076"/>
          <ac:picMkLst>
            <pc:docMk/>
            <pc:sldMk cId="1552856461" sldId="380"/>
            <ac:picMk id="1026" creationId="{E6A6CD57-B6DE-4AAA-3073-777CA567E1D3}"/>
          </ac:picMkLst>
        </pc:picChg>
      </pc:sldChg>
      <pc:sldChg chg="del">
        <pc:chgData name="Mina Farmanbar" userId="2a1e0098-5dc4-4049-80c3-9d1d60d2f212" providerId="ADAL" clId="{4CF8E010-1375-4D35-99E3-22E01689EE27}" dt="2024-06-28T20:31:54.360" v="505" actId="47"/>
        <pc:sldMkLst>
          <pc:docMk/>
          <pc:sldMk cId="1994509248" sldId="381"/>
        </pc:sldMkLst>
      </pc:sldChg>
      <pc:sldChg chg="modSp mod ord modNotesTx">
        <pc:chgData name="Mina Farmanbar" userId="2a1e0098-5dc4-4049-80c3-9d1d60d2f212" providerId="ADAL" clId="{4CF8E010-1375-4D35-99E3-22E01689EE27}" dt="2024-07-19T11:07:16.416" v="2237" actId="113"/>
        <pc:sldMkLst>
          <pc:docMk/>
          <pc:sldMk cId="2605103196" sldId="392"/>
        </pc:sldMkLst>
        <pc:spChg chg="mod">
          <ac:chgData name="Mina Farmanbar" userId="2a1e0098-5dc4-4049-80c3-9d1d60d2f212" providerId="ADAL" clId="{4CF8E010-1375-4D35-99E3-22E01689EE27}" dt="2024-07-19T11:07:16.416" v="2237" actId="113"/>
          <ac:spMkLst>
            <pc:docMk/>
            <pc:sldMk cId="2605103196" sldId="392"/>
            <ac:spMk id="6" creationId="{406A5BB2-D05B-64E8-E64B-70EA10C0E316}"/>
          </ac:spMkLst>
        </pc:spChg>
        <pc:spChg chg="mod">
          <ac:chgData name="Mina Farmanbar" userId="2a1e0098-5dc4-4049-80c3-9d1d60d2f212" providerId="ADAL" clId="{4CF8E010-1375-4D35-99E3-22E01689EE27}" dt="2024-07-19T10:16:30.122" v="1991" actId="20577"/>
          <ac:spMkLst>
            <pc:docMk/>
            <pc:sldMk cId="2605103196" sldId="392"/>
            <ac:spMk id="7" creationId="{C6D7D271-9102-4B04-EB6F-B1CECF3D9F59}"/>
          </ac:spMkLst>
        </pc:spChg>
      </pc:sldChg>
      <pc:sldChg chg="addSp delSp modSp del mod modNotesTx">
        <pc:chgData name="Mina Farmanbar" userId="2a1e0098-5dc4-4049-80c3-9d1d60d2f212" providerId="ADAL" clId="{4CF8E010-1375-4D35-99E3-22E01689EE27}" dt="2024-06-29T02:02:38.168" v="1466" actId="2696"/>
        <pc:sldMkLst>
          <pc:docMk/>
          <pc:sldMk cId="473168389" sldId="403"/>
        </pc:sldMkLst>
        <pc:spChg chg="del">
          <ac:chgData name="Mina Farmanbar" userId="2a1e0098-5dc4-4049-80c3-9d1d60d2f212" providerId="ADAL" clId="{4CF8E010-1375-4D35-99E3-22E01689EE27}" dt="2024-06-28T20:03:05.539" v="362" actId="478"/>
          <ac:spMkLst>
            <pc:docMk/>
            <pc:sldMk cId="473168389" sldId="403"/>
            <ac:spMk id="2" creationId="{1788663C-8A53-C631-2EBC-4E2CE0C016F2}"/>
          </ac:spMkLst>
        </pc:spChg>
        <pc:spChg chg="del">
          <ac:chgData name="Mina Farmanbar" userId="2a1e0098-5dc4-4049-80c3-9d1d60d2f212" providerId="ADAL" clId="{4CF8E010-1375-4D35-99E3-22E01689EE27}" dt="2024-06-28T20:03:06.426" v="363" actId="478"/>
          <ac:spMkLst>
            <pc:docMk/>
            <pc:sldMk cId="473168389" sldId="403"/>
            <ac:spMk id="3" creationId="{4E45DC74-49A7-615E-8266-4C27D64D24F8}"/>
          </ac:spMkLst>
        </pc:spChg>
        <pc:spChg chg="del">
          <ac:chgData name="Mina Farmanbar" userId="2a1e0098-5dc4-4049-80c3-9d1d60d2f212" providerId="ADAL" clId="{4CF8E010-1375-4D35-99E3-22E01689EE27}" dt="2024-06-28T20:03:07.746" v="364" actId="478"/>
          <ac:spMkLst>
            <pc:docMk/>
            <pc:sldMk cId="473168389" sldId="403"/>
            <ac:spMk id="6" creationId="{406A5BB2-D05B-64E8-E64B-70EA10C0E316}"/>
          </ac:spMkLst>
        </pc:spChg>
        <pc:picChg chg="add mod">
          <ac:chgData name="Mina Farmanbar" userId="2a1e0098-5dc4-4049-80c3-9d1d60d2f212" providerId="ADAL" clId="{4CF8E010-1375-4D35-99E3-22E01689EE27}" dt="2024-06-28T20:03:19.686" v="369" actId="1076"/>
          <ac:picMkLst>
            <pc:docMk/>
            <pc:sldMk cId="473168389" sldId="403"/>
            <ac:picMk id="4" creationId="{91F676A6-05CD-32B9-A789-8BA0A26E5414}"/>
          </ac:picMkLst>
        </pc:picChg>
        <pc:picChg chg="del">
          <ac:chgData name="Mina Farmanbar" userId="2a1e0098-5dc4-4049-80c3-9d1d60d2f212" providerId="ADAL" clId="{4CF8E010-1375-4D35-99E3-22E01689EE27}" dt="2024-06-28T20:03:02.074" v="360" actId="478"/>
          <ac:picMkLst>
            <pc:docMk/>
            <pc:sldMk cId="473168389" sldId="403"/>
            <ac:picMk id="7" creationId="{6120702F-83AF-A174-F6CA-0B94DA81EA97}"/>
          </ac:picMkLst>
        </pc:picChg>
      </pc:sldChg>
      <pc:sldChg chg="addSp delSp modSp add mod modNotesTx">
        <pc:chgData name="Mina Farmanbar" userId="2a1e0098-5dc4-4049-80c3-9d1d60d2f212" providerId="ADAL" clId="{4CF8E010-1375-4D35-99E3-22E01689EE27}" dt="2024-07-19T10:46:18.490" v="2132" actId="6549"/>
        <pc:sldMkLst>
          <pc:docMk/>
          <pc:sldMk cId="1140931998" sldId="403"/>
        </pc:sldMkLst>
        <pc:spChg chg="add mod">
          <ac:chgData name="Mina Farmanbar" userId="2a1e0098-5dc4-4049-80c3-9d1d60d2f212" providerId="ADAL" clId="{4CF8E010-1375-4D35-99E3-22E01689EE27}" dt="2024-07-02T13:16:55.286" v="1947"/>
          <ac:spMkLst>
            <pc:docMk/>
            <pc:sldMk cId="1140931998" sldId="403"/>
            <ac:spMk id="2" creationId="{01B3A7AC-29DA-4FB2-7DF8-9B5D0E8D5F34}"/>
          </ac:spMkLst>
        </pc:spChg>
        <pc:spChg chg="add mod">
          <ac:chgData name="Mina Farmanbar" userId="2a1e0098-5dc4-4049-80c3-9d1d60d2f212" providerId="ADAL" clId="{4CF8E010-1375-4D35-99E3-22E01689EE27}" dt="2024-07-02T13:17:24.623" v="1952" actId="33553"/>
          <ac:spMkLst>
            <pc:docMk/>
            <pc:sldMk cId="1140931998" sldId="403"/>
            <ac:spMk id="3" creationId="{95DA3B7F-CDE8-DF4F-2811-5AF75698B077}"/>
          </ac:spMkLst>
        </pc:spChg>
        <pc:spChg chg="add del">
          <ac:chgData name="Mina Farmanbar" userId="2a1e0098-5dc4-4049-80c3-9d1d60d2f212" providerId="ADAL" clId="{4CF8E010-1375-4D35-99E3-22E01689EE27}" dt="2024-07-02T13:17:16.042" v="1951" actId="478"/>
          <ac:spMkLst>
            <pc:docMk/>
            <pc:sldMk cId="1140931998" sldId="403"/>
            <ac:spMk id="5" creationId="{A9114861-B134-DE7F-F384-4BEA3DB9CD0A}"/>
          </ac:spMkLst>
        </pc:spChg>
        <pc:spChg chg="add del mod">
          <ac:chgData name="Mina Farmanbar" userId="2a1e0098-5dc4-4049-80c3-9d1d60d2f212" providerId="ADAL" clId="{4CF8E010-1375-4D35-99E3-22E01689EE27}" dt="2024-07-18T12:38:46.357" v="1986" actId="478"/>
          <ac:spMkLst>
            <pc:docMk/>
            <pc:sldMk cId="1140931998" sldId="403"/>
            <ac:spMk id="7" creationId="{AC3AF2F3-FAAF-6E1A-E595-72C61A2EC3E9}"/>
          </ac:spMkLst>
        </pc:spChg>
        <pc:spChg chg="add">
          <ac:chgData name="Mina Farmanbar" userId="2a1e0098-5dc4-4049-80c3-9d1d60d2f212" providerId="ADAL" clId="{4CF8E010-1375-4D35-99E3-22E01689EE27}" dt="2024-07-18T12:39:08.584" v="1987" actId="11529"/>
          <ac:spMkLst>
            <pc:docMk/>
            <pc:sldMk cId="1140931998" sldId="403"/>
            <ac:spMk id="8" creationId="{A43CE444-1316-30ED-C384-FAE2F5F258E9}"/>
          </ac:spMkLst>
        </pc:spChg>
        <pc:picChg chg="mod">
          <ac:chgData name="Mina Farmanbar" userId="2a1e0098-5dc4-4049-80c3-9d1d60d2f212" providerId="ADAL" clId="{4CF8E010-1375-4D35-99E3-22E01689EE27}" dt="2024-07-02T13:15:21.507" v="1820" actId="962"/>
          <ac:picMkLst>
            <pc:docMk/>
            <pc:sldMk cId="1140931998" sldId="403"/>
            <ac:picMk id="4" creationId="{91F676A6-05CD-32B9-A789-8BA0A26E5414}"/>
          </ac:picMkLst>
        </pc:picChg>
        <pc:cxnChg chg="add del">
          <ac:chgData name="Mina Farmanbar" userId="2a1e0098-5dc4-4049-80c3-9d1d60d2f212" providerId="ADAL" clId="{4CF8E010-1375-4D35-99E3-22E01689EE27}" dt="2024-07-18T12:38:16.044" v="1983" actId="11529"/>
          <ac:cxnSpMkLst>
            <pc:docMk/>
            <pc:sldMk cId="1140931998" sldId="403"/>
            <ac:cxnSpMk id="6" creationId="{346215C5-7D52-23A4-1C86-EEC0A2A71DC7}"/>
          </ac:cxnSpMkLst>
        </pc:cxnChg>
      </pc:sldChg>
      <pc:sldChg chg="del">
        <pc:chgData name="Mina Farmanbar" userId="2a1e0098-5dc4-4049-80c3-9d1d60d2f212" providerId="ADAL" clId="{4CF8E010-1375-4D35-99E3-22E01689EE27}" dt="2024-06-28T20:31:53.865" v="504" actId="47"/>
        <pc:sldMkLst>
          <pc:docMk/>
          <pc:sldMk cId="425432447" sldId="404"/>
        </pc:sldMkLst>
      </pc:sldChg>
      <pc:sldChg chg="del">
        <pc:chgData name="Mina Farmanbar" userId="2a1e0098-5dc4-4049-80c3-9d1d60d2f212" providerId="ADAL" clId="{4CF8E010-1375-4D35-99E3-22E01689EE27}" dt="2024-06-28T20:31:54.819" v="506" actId="47"/>
        <pc:sldMkLst>
          <pc:docMk/>
          <pc:sldMk cId="3529650720" sldId="405"/>
        </pc:sldMkLst>
      </pc:sldChg>
      <pc:sldChg chg="del">
        <pc:chgData name="Mina Farmanbar" userId="2a1e0098-5dc4-4049-80c3-9d1d60d2f212" providerId="ADAL" clId="{4CF8E010-1375-4D35-99E3-22E01689EE27}" dt="2024-06-28T20:31:55.406" v="507" actId="47"/>
        <pc:sldMkLst>
          <pc:docMk/>
          <pc:sldMk cId="24905883" sldId="406"/>
        </pc:sldMkLst>
      </pc:sldChg>
      <pc:sldChg chg="del">
        <pc:chgData name="Mina Farmanbar" userId="2a1e0098-5dc4-4049-80c3-9d1d60d2f212" providerId="ADAL" clId="{4CF8E010-1375-4D35-99E3-22E01689EE27}" dt="2024-06-28T20:31:55.706" v="508" actId="47"/>
        <pc:sldMkLst>
          <pc:docMk/>
          <pc:sldMk cId="2902977596" sldId="407"/>
        </pc:sldMkLst>
      </pc:sldChg>
      <pc:sldChg chg="del">
        <pc:chgData name="Mina Farmanbar" userId="2a1e0098-5dc4-4049-80c3-9d1d60d2f212" providerId="ADAL" clId="{4CF8E010-1375-4D35-99E3-22E01689EE27}" dt="2024-06-28T20:31:56.045" v="509" actId="47"/>
        <pc:sldMkLst>
          <pc:docMk/>
          <pc:sldMk cId="1677184360" sldId="408"/>
        </pc:sldMkLst>
      </pc:sldChg>
      <pc:sldChg chg="del">
        <pc:chgData name="Mina Farmanbar" userId="2a1e0098-5dc4-4049-80c3-9d1d60d2f212" providerId="ADAL" clId="{4CF8E010-1375-4D35-99E3-22E01689EE27}" dt="2024-06-28T20:31:56.205" v="510" actId="47"/>
        <pc:sldMkLst>
          <pc:docMk/>
          <pc:sldMk cId="3191937398" sldId="409"/>
        </pc:sldMkLst>
      </pc:sldChg>
      <pc:sldChg chg="del">
        <pc:chgData name="Mina Farmanbar" userId="2a1e0098-5dc4-4049-80c3-9d1d60d2f212" providerId="ADAL" clId="{4CF8E010-1375-4D35-99E3-22E01689EE27}" dt="2024-06-28T20:31:56.364" v="511" actId="47"/>
        <pc:sldMkLst>
          <pc:docMk/>
          <pc:sldMk cId="3726263711" sldId="410"/>
        </pc:sldMkLst>
      </pc:sldChg>
      <pc:sldChg chg="del">
        <pc:chgData name="Mina Farmanbar" userId="2a1e0098-5dc4-4049-80c3-9d1d60d2f212" providerId="ADAL" clId="{4CF8E010-1375-4D35-99E3-22E01689EE27}" dt="2024-06-28T20:31:56.797" v="512" actId="47"/>
        <pc:sldMkLst>
          <pc:docMk/>
          <pc:sldMk cId="1629294509" sldId="411"/>
        </pc:sldMkLst>
      </pc:sldChg>
      <pc:sldChg chg="del">
        <pc:chgData name="Mina Farmanbar" userId="2a1e0098-5dc4-4049-80c3-9d1d60d2f212" providerId="ADAL" clId="{4CF8E010-1375-4D35-99E3-22E01689EE27}" dt="2024-06-28T20:31:57.077" v="513" actId="47"/>
        <pc:sldMkLst>
          <pc:docMk/>
          <pc:sldMk cId="2714551353" sldId="412"/>
        </pc:sldMkLst>
      </pc:sldChg>
      <pc:sldChg chg="del">
        <pc:chgData name="Mina Farmanbar" userId="2a1e0098-5dc4-4049-80c3-9d1d60d2f212" providerId="ADAL" clId="{4CF8E010-1375-4D35-99E3-22E01689EE27}" dt="2024-06-28T20:31:57.380" v="514" actId="47"/>
        <pc:sldMkLst>
          <pc:docMk/>
          <pc:sldMk cId="4273317400" sldId="413"/>
        </pc:sldMkLst>
      </pc:sldChg>
      <pc:sldChg chg="del">
        <pc:chgData name="Mina Farmanbar" userId="2a1e0098-5dc4-4049-80c3-9d1d60d2f212" providerId="ADAL" clId="{4CF8E010-1375-4D35-99E3-22E01689EE27}" dt="2024-06-28T20:31:57.657" v="515" actId="47"/>
        <pc:sldMkLst>
          <pc:docMk/>
          <pc:sldMk cId="2445628765" sldId="414"/>
        </pc:sldMkLst>
      </pc:sldChg>
      <pc:sldChg chg="del">
        <pc:chgData name="Mina Farmanbar" userId="2a1e0098-5dc4-4049-80c3-9d1d60d2f212" providerId="ADAL" clId="{4CF8E010-1375-4D35-99E3-22E01689EE27}" dt="2024-06-28T20:31:57.925" v="516" actId="47"/>
        <pc:sldMkLst>
          <pc:docMk/>
          <pc:sldMk cId="3121939206" sldId="415"/>
        </pc:sldMkLst>
      </pc:sldChg>
      <pc:sldChg chg="del">
        <pc:chgData name="Mina Farmanbar" userId="2a1e0098-5dc4-4049-80c3-9d1d60d2f212" providerId="ADAL" clId="{4CF8E010-1375-4D35-99E3-22E01689EE27}" dt="2024-06-28T20:31:58.300" v="517" actId="47"/>
        <pc:sldMkLst>
          <pc:docMk/>
          <pc:sldMk cId="648110244" sldId="416"/>
        </pc:sldMkLst>
      </pc:sldChg>
      <pc:sldChg chg="del">
        <pc:chgData name="Mina Farmanbar" userId="2a1e0098-5dc4-4049-80c3-9d1d60d2f212" providerId="ADAL" clId="{4CF8E010-1375-4D35-99E3-22E01689EE27}" dt="2024-06-28T20:31:58.548" v="518" actId="47"/>
        <pc:sldMkLst>
          <pc:docMk/>
          <pc:sldMk cId="3905643975" sldId="417"/>
        </pc:sldMkLst>
      </pc:sldChg>
      <pc:sldChg chg="del">
        <pc:chgData name="Mina Farmanbar" userId="2a1e0098-5dc4-4049-80c3-9d1d60d2f212" providerId="ADAL" clId="{4CF8E010-1375-4D35-99E3-22E01689EE27}" dt="2024-06-28T20:31:58.803" v="519" actId="47"/>
        <pc:sldMkLst>
          <pc:docMk/>
          <pc:sldMk cId="1870766150" sldId="418"/>
        </pc:sldMkLst>
      </pc:sldChg>
      <pc:sldChg chg="del">
        <pc:chgData name="Mina Farmanbar" userId="2a1e0098-5dc4-4049-80c3-9d1d60d2f212" providerId="ADAL" clId="{4CF8E010-1375-4D35-99E3-22E01689EE27}" dt="2024-06-28T20:31:59.182" v="520" actId="47"/>
        <pc:sldMkLst>
          <pc:docMk/>
          <pc:sldMk cId="2152024134" sldId="419"/>
        </pc:sldMkLst>
      </pc:sldChg>
      <pc:sldChg chg="del">
        <pc:chgData name="Mina Farmanbar" userId="2a1e0098-5dc4-4049-80c3-9d1d60d2f212" providerId="ADAL" clId="{4CF8E010-1375-4D35-99E3-22E01689EE27}" dt="2024-06-28T20:31:59.411" v="521" actId="47"/>
        <pc:sldMkLst>
          <pc:docMk/>
          <pc:sldMk cId="3773117569" sldId="420"/>
        </pc:sldMkLst>
      </pc:sldChg>
      <pc:sldChg chg="del">
        <pc:chgData name="Mina Farmanbar" userId="2a1e0098-5dc4-4049-80c3-9d1d60d2f212" providerId="ADAL" clId="{4CF8E010-1375-4D35-99E3-22E01689EE27}" dt="2024-06-28T20:31:59.583" v="522" actId="47"/>
        <pc:sldMkLst>
          <pc:docMk/>
          <pc:sldMk cId="1409902952" sldId="421"/>
        </pc:sldMkLst>
      </pc:sldChg>
      <pc:sldChg chg="del">
        <pc:chgData name="Mina Farmanbar" userId="2a1e0098-5dc4-4049-80c3-9d1d60d2f212" providerId="ADAL" clId="{4CF8E010-1375-4D35-99E3-22E01689EE27}" dt="2024-06-28T20:31:59.901" v="523" actId="47"/>
        <pc:sldMkLst>
          <pc:docMk/>
          <pc:sldMk cId="748243537" sldId="422"/>
        </pc:sldMkLst>
      </pc:sldChg>
      <pc:sldChg chg="del">
        <pc:chgData name="Mina Farmanbar" userId="2a1e0098-5dc4-4049-80c3-9d1d60d2f212" providerId="ADAL" clId="{4CF8E010-1375-4D35-99E3-22E01689EE27}" dt="2024-06-28T20:32:00.185" v="524" actId="47"/>
        <pc:sldMkLst>
          <pc:docMk/>
          <pc:sldMk cId="1752186535" sldId="423"/>
        </pc:sldMkLst>
      </pc:sldChg>
      <pc:sldChg chg="del">
        <pc:chgData name="Mina Farmanbar" userId="2a1e0098-5dc4-4049-80c3-9d1d60d2f212" providerId="ADAL" clId="{4CF8E010-1375-4D35-99E3-22E01689EE27}" dt="2024-06-28T20:32:00.533" v="525" actId="47"/>
        <pc:sldMkLst>
          <pc:docMk/>
          <pc:sldMk cId="580930301" sldId="424"/>
        </pc:sldMkLst>
      </pc:sldChg>
      <pc:sldChg chg="del">
        <pc:chgData name="Mina Farmanbar" userId="2a1e0098-5dc4-4049-80c3-9d1d60d2f212" providerId="ADAL" clId="{4CF8E010-1375-4D35-99E3-22E01689EE27}" dt="2024-06-28T20:32:01.078" v="526" actId="47"/>
        <pc:sldMkLst>
          <pc:docMk/>
          <pc:sldMk cId="1212040575" sldId="425"/>
        </pc:sldMkLst>
      </pc:sldChg>
      <pc:sldChg chg="del">
        <pc:chgData name="Mina Farmanbar" userId="2a1e0098-5dc4-4049-80c3-9d1d60d2f212" providerId="ADAL" clId="{4CF8E010-1375-4D35-99E3-22E01689EE27}" dt="2024-06-28T20:32:02.498" v="527" actId="47"/>
        <pc:sldMkLst>
          <pc:docMk/>
          <pc:sldMk cId="2075044772" sldId="426"/>
        </pc:sldMkLst>
      </pc:sldChg>
      <pc:sldChg chg="addSp modSp add mod ord">
        <pc:chgData name="Mina Farmanbar" userId="2a1e0098-5dc4-4049-80c3-9d1d60d2f212" providerId="ADAL" clId="{4CF8E010-1375-4D35-99E3-22E01689EE27}" dt="2024-07-19T11:07:18.985" v="2238" actId="113"/>
        <pc:sldMkLst>
          <pc:docMk/>
          <pc:sldMk cId="474292042" sldId="427"/>
        </pc:sldMkLst>
        <pc:spChg chg="add mod">
          <ac:chgData name="Mina Farmanbar" userId="2a1e0098-5dc4-4049-80c3-9d1d60d2f212" providerId="ADAL" clId="{4CF8E010-1375-4D35-99E3-22E01689EE27}" dt="2024-07-19T10:20:16.983" v="2048" actId="1076"/>
          <ac:spMkLst>
            <pc:docMk/>
            <pc:sldMk cId="474292042" sldId="427"/>
            <ac:spMk id="3" creationId="{DC7155F6-028A-275B-5A5F-E50485AC6363}"/>
          </ac:spMkLst>
        </pc:spChg>
        <pc:spChg chg="mod">
          <ac:chgData name="Mina Farmanbar" userId="2a1e0098-5dc4-4049-80c3-9d1d60d2f212" providerId="ADAL" clId="{4CF8E010-1375-4D35-99E3-22E01689EE27}" dt="2024-07-19T11:07:18.985" v="2238" actId="113"/>
          <ac:spMkLst>
            <pc:docMk/>
            <pc:sldMk cId="474292042" sldId="427"/>
            <ac:spMk id="6" creationId="{406A5BB2-D05B-64E8-E64B-70EA10C0E316}"/>
          </ac:spMkLst>
        </pc:spChg>
        <pc:spChg chg="mod">
          <ac:chgData name="Mina Farmanbar" userId="2a1e0098-5dc4-4049-80c3-9d1d60d2f212" providerId="ADAL" clId="{4CF8E010-1375-4D35-99E3-22E01689EE27}" dt="2024-07-19T10:21:15.244" v="2053" actId="20577"/>
          <ac:spMkLst>
            <pc:docMk/>
            <pc:sldMk cId="474292042" sldId="427"/>
            <ac:spMk id="7" creationId="{C6D7D271-9102-4B04-EB6F-B1CECF3D9F59}"/>
          </ac:spMkLst>
        </pc:spChg>
        <pc:picChg chg="add mod">
          <ac:chgData name="Mina Farmanbar" userId="2a1e0098-5dc4-4049-80c3-9d1d60d2f212" providerId="ADAL" clId="{4CF8E010-1375-4D35-99E3-22E01689EE27}" dt="2024-07-19T10:20:13.008" v="2047" actId="1076"/>
          <ac:picMkLst>
            <pc:docMk/>
            <pc:sldMk cId="474292042" sldId="427"/>
            <ac:picMk id="2" creationId="{0AFE0E6B-A430-C209-937F-A38BDB8145CA}"/>
          </ac:picMkLst>
        </pc:picChg>
      </pc:sldChg>
      <pc:sldChg chg="modSp add mod">
        <pc:chgData name="Mina Farmanbar" userId="2a1e0098-5dc4-4049-80c3-9d1d60d2f212" providerId="ADAL" clId="{4CF8E010-1375-4D35-99E3-22E01689EE27}" dt="2024-07-19T11:07:22.710" v="2239" actId="113"/>
        <pc:sldMkLst>
          <pc:docMk/>
          <pc:sldMk cId="3683369959" sldId="428"/>
        </pc:sldMkLst>
        <pc:spChg chg="mod">
          <ac:chgData name="Mina Farmanbar" userId="2a1e0098-5dc4-4049-80c3-9d1d60d2f212" providerId="ADAL" clId="{4CF8E010-1375-4D35-99E3-22E01689EE27}" dt="2024-07-19T11:07:22.710" v="2239" actId="113"/>
          <ac:spMkLst>
            <pc:docMk/>
            <pc:sldMk cId="3683369959" sldId="428"/>
            <ac:spMk id="6" creationId="{406A5BB2-D05B-64E8-E64B-70EA10C0E316}"/>
          </ac:spMkLst>
        </pc:spChg>
        <pc:spChg chg="mod">
          <ac:chgData name="Mina Farmanbar" userId="2a1e0098-5dc4-4049-80c3-9d1d60d2f212" providerId="ADAL" clId="{4CF8E010-1375-4D35-99E3-22E01689EE27}" dt="2024-07-19T10:39:24.439" v="2062" actId="207"/>
          <ac:spMkLst>
            <pc:docMk/>
            <pc:sldMk cId="3683369959" sldId="428"/>
            <ac:spMk id="7" creationId="{C6D7D271-9102-4B04-EB6F-B1CECF3D9F59}"/>
          </ac:spMkLst>
        </pc:spChg>
      </pc:sldChg>
      <pc:sldChg chg="modSp add mod modNotesTx">
        <pc:chgData name="Mina Farmanbar" userId="2a1e0098-5dc4-4049-80c3-9d1d60d2f212" providerId="ADAL" clId="{4CF8E010-1375-4D35-99E3-22E01689EE27}" dt="2024-07-19T10:43:13.230" v="2069"/>
        <pc:sldMkLst>
          <pc:docMk/>
          <pc:sldMk cId="1370403213" sldId="429"/>
        </pc:sldMkLst>
        <pc:spChg chg="mod">
          <ac:chgData name="Mina Farmanbar" userId="2a1e0098-5dc4-4049-80c3-9d1d60d2f212" providerId="ADAL" clId="{4CF8E010-1375-4D35-99E3-22E01689EE27}" dt="2024-07-19T10:22:21.145" v="2054" actId="1076"/>
          <ac:spMkLst>
            <pc:docMk/>
            <pc:sldMk cId="1370403213" sldId="429"/>
            <ac:spMk id="6" creationId="{406A5BB2-D05B-64E8-E64B-70EA10C0E316}"/>
          </ac:spMkLst>
        </pc:spChg>
        <pc:spChg chg="mod">
          <ac:chgData name="Mina Farmanbar" userId="2a1e0098-5dc4-4049-80c3-9d1d60d2f212" providerId="ADAL" clId="{4CF8E010-1375-4D35-99E3-22E01689EE27}" dt="2024-07-19T10:42:31.200" v="2068" actId="20577"/>
          <ac:spMkLst>
            <pc:docMk/>
            <pc:sldMk cId="1370403213" sldId="429"/>
            <ac:spMk id="7" creationId="{C6D7D271-9102-4B04-EB6F-B1CECF3D9F59}"/>
          </ac:spMkLst>
        </pc:spChg>
      </pc:sldChg>
      <pc:sldChg chg="modSp add mod modNotesTx">
        <pc:chgData name="Mina Farmanbar" userId="2a1e0098-5dc4-4049-80c3-9d1d60d2f212" providerId="ADAL" clId="{4CF8E010-1375-4D35-99E3-22E01689EE27}" dt="2024-07-19T10:43:20.995" v="2071" actId="14100"/>
        <pc:sldMkLst>
          <pc:docMk/>
          <pc:sldMk cId="2056900261" sldId="430"/>
        </pc:sldMkLst>
        <pc:spChg chg="mod">
          <ac:chgData name="Mina Farmanbar" userId="2a1e0098-5dc4-4049-80c3-9d1d60d2f212" providerId="ADAL" clId="{4CF8E010-1375-4D35-99E3-22E01689EE27}" dt="2024-07-19T10:43:19.178" v="2070" actId="1076"/>
          <ac:spMkLst>
            <pc:docMk/>
            <pc:sldMk cId="2056900261" sldId="430"/>
            <ac:spMk id="6" creationId="{406A5BB2-D05B-64E8-E64B-70EA10C0E316}"/>
          </ac:spMkLst>
        </pc:spChg>
        <pc:spChg chg="mod">
          <ac:chgData name="Mina Farmanbar" userId="2a1e0098-5dc4-4049-80c3-9d1d60d2f212" providerId="ADAL" clId="{4CF8E010-1375-4D35-99E3-22E01689EE27}" dt="2024-07-19T10:43:20.995" v="2071" actId="14100"/>
          <ac:spMkLst>
            <pc:docMk/>
            <pc:sldMk cId="2056900261" sldId="430"/>
            <ac:spMk id="7" creationId="{C6D7D271-9102-4B04-EB6F-B1CECF3D9F59}"/>
          </ac:spMkLst>
        </pc:spChg>
      </pc:sldChg>
      <pc:sldChg chg="addSp delSp modSp add del mod modNotesTx">
        <pc:chgData name="Mina Farmanbar" userId="2a1e0098-5dc4-4049-80c3-9d1d60d2f212" providerId="ADAL" clId="{4CF8E010-1375-4D35-99E3-22E01689EE27}" dt="2024-06-29T02:02:38.168" v="1466" actId="2696"/>
        <pc:sldMkLst>
          <pc:docMk/>
          <pc:sldMk cId="424633417" sldId="431"/>
        </pc:sldMkLst>
        <pc:spChg chg="del">
          <ac:chgData name="Mina Farmanbar" userId="2a1e0098-5dc4-4049-80c3-9d1d60d2f212" providerId="ADAL" clId="{4CF8E010-1375-4D35-99E3-22E01689EE27}" dt="2024-06-28T16:44:46.244" v="319" actId="478"/>
          <ac:spMkLst>
            <pc:docMk/>
            <pc:sldMk cId="424633417" sldId="431"/>
            <ac:spMk id="3" creationId="{DC7155F6-028A-275B-5A5F-E50485AC6363}"/>
          </ac:spMkLst>
        </pc:spChg>
        <pc:spChg chg="del">
          <ac:chgData name="Mina Farmanbar" userId="2a1e0098-5dc4-4049-80c3-9d1d60d2f212" providerId="ADAL" clId="{4CF8E010-1375-4D35-99E3-22E01689EE27}" dt="2024-06-28T16:42:39.959" v="265" actId="478"/>
          <ac:spMkLst>
            <pc:docMk/>
            <pc:sldMk cId="424633417" sldId="431"/>
            <ac:spMk id="6" creationId="{406A5BB2-D05B-64E8-E64B-70EA10C0E316}"/>
          </ac:spMkLst>
        </pc:spChg>
        <pc:spChg chg="del">
          <ac:chgData name="Mina Farmanbar" userId="2a1e0098-5dc4-4049-80c3-9d1d60d2f212" providerId="ADAL" clId="{4CF8E010-1375-4D35-99E3-22E01689EE27}" dt="2024-06-28T19:46:38.035" v="347" actId="478"/>
          <ac:spMkLst>
            <pc:docMk/>
            <pc:sldMk cId="424633417" sldId="431"/>
            <ac:spMk id="7" creationId="{C6D7D271-9102-4B04-EB6F-B1CECF3D9F59}"/>
          </ac:spMkLst>
        </pc:spChg>
        <pc:spChg chg="add mod">
          <ac:chgData name="Mina Farmanbar" userId="2a1e0098-5dc4-4049-80c3-9d1d60d2f212" providerId="ADAL" clId="{4CF8E010-1375-4D35-99E3-22E01689EE27}" dt="2024-06-28T16:42:59.852" v="297" actId="108"/>
          <ac:spMkLst>
            <pc:docMk/>
            <pc:sldMk cId="424633417" sldId="431"/>
            <ac:spMk id="8" creationId="{253B9579-5C2A-9F84-DBAA-DE5474966D7C}"/>
          </ac:spMkLst>
        </pc:spChg>
        <pc:spChg chg="add mod">
          <ac:chgData name="Mina Farmanbar" userId="2a1e0098-5dc4-4049-80c3-9d1d60d2f212" providerId="ADAL" clId="{4CF8E010-1375-4D35-99E3-22E01689EE27}" dt="2024-06-28T19:46:38.035" v="347" actId="478"/>
          <ac:spMkLst>
            <pc:docMk/>
            <pc:sldMk cId="424633417" sldId="431"/>
            <ac:spMk id="10" creationId="{E5A1E994-5FDF-D0F8-A2F8-320654B127A3}"/>
          </ac:spMkLst>
        </pc:spChg>
        <pc:picChg chg="del">
          <ac:chgData name="Mina Farmanbar" userId="2a1e0098-5dc4-4049-80c3-9d1d60d2f212" providerId="ADAL" clId="{4CF8E010-1375-4D35-99E3-22E01689EE27}" dt="2024-06-28T16:44:44.883" v="318" actId="478"/>
          <ac:picMkLst>
            <pc:docMk/>
            <pc:sldMk cId="424633417" sldId="431"/>
            <ac:picMk id="2" creationId="{0AFE0E6B-A430-C209-937F-A38BDB8145CA}"/>
          </ac:picMkLst>
        </pc:picChg>
        <pc:picChg chg="add mod">
          <ac:chgData name="Mina Farmanbar" userId="2a1e0098-5dc4-4049-80c3-9d1d60d2f212" providerId="ADAL" clId="{4CF8E010-1375-4D35-99E3-22E01689EE27}" dt="2024-06-28T20:02:17.222" v="352" actId="1076"/>
          <ac:picMkLst>
            <pc:docMk/>
            <pc:sldMk cId="424633417" sldId="431"/>
            <ac:picMk id="12" creationId="{513EF78B-8684-6CEC-DB2F-CF056414D8E0}"/>
          </ac:picMkLst>
        </pc:picChg>
        <pc:picChg chg="add mod">
          <ac:chgData name="Mina Farmanbar" userId="2a1e0098-5dc4-4049-80c3-9d1d60d2f212" providerId="ADAL" clId="{4CF8E010-1375-4D35-99E3-22E01689EE27}" dt="2024-06-28T20:02:27.155" v="357" actId="1076"/>
          <ac:picMkLst>
            <pc:docMk/>
            <pc:sldMk cId="424633417" sldId="431"/>
            <ac:picMk id="2050" creationId="{9C00E65F-EA18-5B44-9702-7FFC226A2BF8}"/>
          </ac:picMkLst>
        </pc:picChg>
      </pc:sldChg>
      <pc:sldChg chg="modSp add mod">
        <pc:chgData name="Mina Farmanbar" userId="2a1e0098-5dc4-4049-80c3-9d1d60d2f212" providerId="ADAL" clId="{4CF8E010-1375-4D35-99E3-22E01689EE27}" dt="2024-07-19T11:07:00.482" v="2235" actId="1076"/>
        <pc:sldMkLst>
          <pc:docMk/>
          <pc:sldMk cId="2058571275" sldId="431"/>
        </pc:sldMkLst>
        <pc:spChg chg="mod">
          <ac:chgData name="Mina Farmanbar" userId="2a1e0098-5dc4-4049-80c3-9d1d60d2f212" providerId="ADAL" clId="{4CF8E010-1375-4D35-99E3-22E01689EE27}" dt="2024-07-19T11:06:55.767" v="2234" actId="1076"/>
          <ac:spMkLst>
            <pc:docMk/>
            <pc:sldMk cId="2058571275" sldId="431"/>
            <ac:spMk id="8" creationId="{253B9579-5C2A-9F84-DBAA-DE5474966D7C}"/>
          </ac:spMkLst>
        </pc:spChg>
        <pc:spChg chg="mod">
          <ac:chgData name="Mina Farmanbar" userId="2a1e0098-5dc4-4049-80c3-9d1d60d2f212" providerId="ADAL" clId="{4CF8E010-1375-4D35-99E3-22E01689EE27}" dt="2024-07-19T11:07:00.482" v="2235" actId="1076"/>
          <ac:spMkLst>
            <pc:docMk/>
            <pc:sldMk cId="2058571275" sldId="431"/>
            <ac:spMk id="10" creationId="{E5A1E994-5FDF-D0F8-A2F8-320654B127A3}"/>
          </ac:spMkLst>
        </pc:spChg>
        <pc:picChg chg="mod">
          <ac:chgData name="Mina Farmanbar" userId="2a1e0098-5dc4-4049-80c3-9d1d60d2f212" providerId="ADAL" clId="{4CF8E010-1375-4D35-99E3-22E01689EE27}" dt="2024-07-19T11:07:00.482" v="2235" actId="1076"/>
          <ac:picMkLst>
            <pc:docMk/>
            <pc:sldMk cId="2058571275" sldId="431"/>
            <ac:picMk id="12" creationId="{513EF78B-8684-6CEC-DB2F-CF056414D8E0}"/>
          </ac:picMkLst>
        </pc:picChg>
        <pc:picChg chg="mod">
          <ac:chgData name="Mina Farmanbar" userId="2a1e0098-5dc4-4049-80c3-9d1d60d2f212" providerId="ADAL" clId="{4CF8E010-1375-4D35-99E3-22E01689EE27}" dt="2024-07-19T11:07:00.482" v="2235" actId="1076"/>
          <ac:picMkLst>
            <pc:docMk/>
            <pc:sldMk cId="2058571275" sldId="431"/>
            <ac:picMk id="2050" creationId="{9C00E65F-EA18-5B44-9702-7FFC226A2BF8}"/>
          </ac:picMkLst>
        </pc:picChg>
      </pc:sldChg>
      <pc:sldChg chg="addSp delSp modSp add del mod">
        <pc:chgData name="Mina Farmanbar" userId="2a1e0098-5dc4-4049-80c3-9d1d60d2f212" providerId="ADAL" clId="{4CF8E010-1375-4D35-99E3-22E01689EE27}" dt="2024-07-19T11:17:54.614" v="2240" actId="47"/>
        <pc:sldMkLst>
          <pc:docMk/>
          <pc:sldMk cId="413879512" sldId="432"/>
        </pc:sldMkLst>
        <pc:spChg chg="add mod">
          <ac:chgData name="Mina Farmanbar" userId="2a1e0098-5dc4-4049-80c3-9d1d60d2f212" providerId="ADAL" clId="{4CF8E010-1375-4D35-99E3-22E01689EE27}" dt="2024-07-02T13:17:41.009" v="1958" actId="33553"/>
          <ac:spMkLst>
            <pc:docMk/>
            <pc:sldMk cId="413879512" sldId="432"/>
            <ac:spMk id="2" creationId="{F5FD4441-F2A6-3494-1AF9-E9C4C5266C2A}"/>
          </ac:spMkLst>
        </pc:spChg>
        <pc:spChg chg="del">
          <ac:chgData name="Mina Farmanbar" userId="2a1e0098-5dc4-4049-80c3-9d1d60d2f212" providerId="ADAL" clId="{4CF8E010-1375-4D35-99E3-22E01689EE27}" dt="2024-06-28T16:44:18.412" v="314" actId="478"/>
          <ac:spMkLst>
            <pc:docMk/>
            <pc:sldMk cId="413879512" sldId="432"/>
            <ac:spMk id="3" creationId="{DC7155F6-028A-275B-5A5F-E50485AC6363}"/>
          </ac:spMkLst>
        </pc:spChg>
        <pc:spChg chg="del mod">
          <ac:chgData name="Mina Farmanbar" userId="2a1e0098-5dc4-4049-80c3-9d1d60d2f212" providerId="ADAL" clId="{4CF8E010-1375-4D35-99E3-22E01689EE27}" dt="2024-06-28T20:52:46.997" v="672" actId="478"/>
          <ac:spMkLst>
            <pc:docMk/>
            <pc:sldMk cId="413879512" sldId="432"/>
            <ac:spMk id="6" creationId="{406A5BB2-D05B-64E8-E64B-70EA10C0E316}"/>
          </ac:spMkLst>
        </pc:spChg>
        <pc:spChg chg="mod">
          <ac:chgData name="Mina Farmanbar" userId="2a1e0098-5dc4-4049-80c3-9d1d60d2f212" providerId="ADAL" clId="{4CF8E010-1375-4D35-99E3-22E01689EE27}" dt="2024-06-28T20:53:34.285" v="680" actId="207"/>
          <ac:spMkLst>
            <pc:docMk/>
            <pc:sldMk cId="413879512" sldId="432"/>
            <ac:spMk id="7" creationId="{C6D7D271-9102-4B04-EB6F-B1CECF3D9F59}"/>
          </ac:spMkLst>
        </pc:spChg>
        <pc:spChg chg="add del mod">
          <ac:chgData name="Mina Farmanbar" userId="2a1e0098-5dc4-4049-80c3-9d1d60d2f212" providerId="ADAL" clId="{4CF8E010-1375-4D35-99E3-22E01689EE27}" dt="2024-06-28T20:52:51.292" v="673" actId="478"/>
          <ac:spMkLst>
            <pc:docMk/>
            <pc:sldMk cId="413879512" sldId="432"/>
            <ac:spMk id="8" creationId="{643EA124-000F-2B37-CCA5-55C9C9F38449}"/>
          </ac:spMkLst>
        </pc:spChg>
        <pc:picChg chg="del">
          <ac:chgData name="Mina Farmanbar" userId="2a1e0098-5dc4-4049-80c3-9d1d60d2f212" providerId="ADAL" clId="{4CF8E010-1375-4D35-99E3-22E01689EE27}" dt="2024-06-28T16:44:15.355" v="313" actId="478"/>
          <ac:picMkLst>
            <pc:docMk/>
            <pc:sldMk cId="413879512" sldId="432"/>
            <ac:picMk id="2" creationId="{0AFE0E6B-A430-C209-937F-A38BDB8145CA}"/>
          </ac:picMkLst>
        </pc:picChg>
      </pc:sldChg>
      <pc:sldChg chg="addSp modSp add mod">
        <pc:chgData name="Mina Farmanbar" userId="2a1e0098-5dc4-4049-80c3-9d1d60d2f212" providerId="ADAL" clId="{4CF8E010-1375-4D35-99E3-22E01689EE27}" dt="2024-07-19T11:06:47.488" v="2233" actId="113"/>
        <pc:sldMkLst>
          <pc:docMk/>
          <pc:sldMk cId="27871776" sldId="433"/>
        </pc:sldMkLst>
        <pc:spChg chg="mod">
          <ac:chgData name="Mina Farmanbar" userId="2a1e0098-5dc4-4049-80c3-9d1d60d2f212" providerId="ADAL" clId="{4CF8E010-1375-4D35-99E3-22E01689EE27}" dt="2024-07-19T11:06:47.488" v="2233" actId="113"/>
          <ac:spMkLst>
            <pc:docMk/>
            <pc:sldMk cId="27871776" sldId="433"/>
            <ac:spMk id="2" creationId="{07BCB958-62C7-28DA-1C03-17DC4192BE89}"/>
          </ac:spMkLst>
        </pc:spChg>
        <pc:spChg chg="add mod">
          <ac:chgData name="Mina Farmanbar" userId="2a1e0098-5dc4-4049-80c3-9d1d60d2f212" providerId="ADAL" clId="{4CF8E010-1375-4D35-99E3-22E01689EE27}" dt="2024-07-19T10:47:46.992" v="2143" actId="20577"/>
          <ac:spMkLst>
            <pc:docMk/>
            <pc:sldMk cId="27871776" sldId="433"/>
            <ac:spMk id="4" creationId="{EF9A4D15-36B6-0CB4-7225-A730D1B0CD0F}"/>
          </ac:spMkLst>
        </pc:spChg>
        <pc:spChg chg="mod">
          <ac:chgData name="Mina Farmanbar" userId="2a1e0098-5dc4-4049-80c3-9d1d60d2f212" providerId="ADAL" clId="{4CF8E010-1375-4D35-99E3-22E01689EE27}" dt="2024-07-19T10:46:39.682" v="2134" actId="1076"/>
          <ac:spMkLst>
            <pc:docMk/>
            <pc:sldMk cId="27871776" sldId="433"/>
            <ac:spMk id="10" creationId="{A5076E6E-F8F7-5BB8-D2B7-49BDE5C3E87E}"/>
          </ac:spMkLst>
        </pc:spChg>
        <pc:spChg chg="mod">
          <ac:chgData name="Mina Farmanbar" userId="2a1e0098-5dc4-4049-80c3-9d1d60d2f212" providerId="ADAL" clId="{4CF8E010-1375-4D35-99E3-22E01689EE27}" dt="2024-07-19T10:46:39.682" v="2134" actId="1076"/>
          <ac:spMkLst>
            <pc:docMk/>
            <pc:sldMk cId="27871776" sldId="433"/>
            <ac:spMk id="13" creationId="{31EABA03-03D1-134B-DAC2-83347DEB23B2}"/>
          </ac:spMkLst>
        </pc:spChg>
        <pc:spChg chg="mod">
          <ac:chgData name="Mina Farmanbar" userId="2a1e0098-5dc4-4049-80c3-9d1d60d2f212" providerId="ADAL" clId="{4CF8E010-1375-4D35-99E3-22E01689EE27}" dt="2024-07-19T10:46:43.973" v="2135" actId="1076"/>
          <ac:spMkLst>
            <pc:docMk/>
            <pc:sldMk cId="27871776" sldId="433"/>
            <ac:spMk id="15" creationId="{94B94784-CACB-9404-7147-683DF51F0325}"/>
          </ac:spMkLst>
        </pc:spChg>
        <pc:picChg chg="mod">
          <ac:chgData name="Mina Farmanbar" userId="2a1e0098-5dc4-4049-80c3-9d1d60d2f212" providerId="ADAL" clId="{4CF8E010-1375-4D35-99E3-22E01689EE27}" dt="2024-07-19T10:46:39.682" v="2134" actId="1076"/>
          <ac:picMkLst>
            <pc:docMk/>
            <pc:sldMk cId="27871776" sldId="433"/>
            <ac:picMk id="7" creationId="{6DCAC6ED-6733-7ECD-287A-28EB4778A2B5}"/>
          </ac:picMkLst>
        </pc:picChg>
        <pc:picChg chg="mod">
          <ac:chgData name="Mina Farmanbar" userId="2a1e0098-5dc4-4049-80c3-9d1d60d2f212" providerId="ADAL" clId="{4CF8E010-1375-4D35-99E3-22E01689EE27}" dt="2024-07-19T10:46:39.682" v="2134" actId="1076"/>
          <ac:picMkLst>
            <pc:docMk/>
            <pc:sldMk cId="27871776" sldId="433"/>
            <ac:picMk id="8" creationId="{EDF12390-D0D8-4CA8-6330-5EF58FB2E6D4}"/>
          </ac:picMkLst>
        </pc:picChg>
        <pc:cxnChg chg="add">
          <ac:chgData name="Mina Farmanbar" userId="2a1e0098-5dc4-4049-80c3-9d1d60d2f212" providerId="ADAL" clId="{4CF8E010-1375-4D35-99E3-22E01689EE27}" dt="2024-07-19T10:47:21.911" v="2138" actId="11529"/>
          <ac:cxnSpMkLst>
            <pc:docMk/>
            <pc:sldMk cId="27871776" sldId="433"/>
            <ac:cxnSpMk id="9" creationId="{35483935-6967-7CD7-CFFF-5D70F78EC5B5}"/>
          </ac:cxnSpMkLst>
        </pc:cxnChg>
      </pc:sldChg>
      <pc:sldChg chg="addSp delSp modSp new del mod modNotesTx">
        <pc:chgData name="Mina Farmanbar" userId="2a1e0098-5dc4-4049-80c3-9d1d60d2f212" providerId="ADAL" clId="{4CF8E010-1375-4D35-99E3-22E01689EE27}" dt="2024-06-29T02:02:38.168" v="1466" actId="2696"/>
        <pc:sldMkLst>
          <pc:docMk/>
          <pc:sldMk cId="4011399540" sldId="433"/>
        </pc:sldMkLst>
        <pc:spChg chg="mod">
          <ac:chgData name="Mina Farmanbar" userId="2a1e0098-5dc4-4049-80c3-9d1d60d2f212" providerId="ADAL" clId="{4CF8E010-1375-4D35-99E3-22E01689EE27}" dt="2024-06-28T23:13:53.977" v="1178" actId="108"/>
          <ac:spMkLst>
            <pc:docMk/>
            <pc:sldMk cId="4011399540" sldId="433"/>
            <ac:spMk id="2" creationId="{07BCB958-62C7-28DA-1C03-17DC4192BE89}"/>
          </ac:spMkLst>
        </pc:spChg>
        <pc:spChg chg="del">
          <ac:chgData name="Mina Farmanbar" userId="2a1e0098-5dc4-4049-80c3-9d1d60d2f212" providerId="ADAL" clId="{4CF8E010-1375-4D35-99E3-22E01689EE27}" dt="2024-06-28T20:14:19.597" v="377"/>
          <ac:spMkLst>
            <pc:docMk/>
            <pc:sldMk cId="4011399540" sldId="433"/>
            <ac:spMk id="3" creationId="{3C90B921-65F2-0B8D-8CEE-82BD30E88BA5}"/>
          </ac:spMkLst>
        </pc:spChg>
        <pc:spChg chg="del">
          <ac:chgData name="Mina Farmanbar" userId="2a1e0098-5dc4-4049-80c3-9d1d60d2f212" providerId="ADAL" clId="{4CF8E010-1375-4D35-99E3-22E01689EE27}" dt="2024-06-28T20:18:09.862" v="388"/>
          <ac:spMkLst>
            <pc:docMk/>
            <pc:sldMk cId="4011399540" sldId="433"/>
            <ac:spMk id="4" creationId="{B4C8315E-ECA9-8FB9-EAD0-4910DDCC8690}"/>
          </ac:spMkLst>
        </pc:spChg>
        <pc:spChg chg="add del mod">
          <ac:chgData name="Mina Farmanbar" userId="2a1e0098-5dc4-4049-80c3-9d1d60d2f212" providerId="ADAL" clId="{4CF8E010-1375-4D35-99E3-22E01689EE27}" dt="2024-06-28T20:17:55.528" v="381"/>
          <ac:spMkLst>
            <pc:docMk/>
            <pc:sldMk cId="4011399540" sldId="433"/>
            <ac:spMk id="6" creationId="{5EDC5EAA-6E37-F71C-F2C3-3D344C0EC32F}"/>
          </ac:spMkLst>
        </pc:spChg>
        <pc:spChg chg="add del mod ord">
          <ac:chgData name="Mina Farmanbar" userId="2a1e0098-5dc4-4049-80c3-9d1d60d2f212" providerId="ADAL" clId="{4CF8E010-1375-4D35-99E3-22E01689EE27}" dt="2024-06-28T20:23:54.509" v="434" actId="478"/>
          <ac:spMkLst>
            <pc:docMk/>
            <pc:sldMk cId="4011399540" sldId="433"/>
            <ac:spMk id="9" creationId="{297D241B-E8C8-5B6C-8198-E3FC54B3C5EB}"/>
          </ac:spMkLst>
        </pc:spChg>
        <pc:spChg chg="add mod">
          <ac:chgData name="Mina Farmanbar" userId="2a1e0098-5dc4-4049-80c3-9d1d60d2f212" providerId="ADAL" clId="{4CF8E010-1375-4D35-99E3-22E01689EE27}" dt="2024-06-28T20:24:50.528" v="443" actId="14100"/>
          <ac:spMkLst>
            <pc:docMk/>
            <pc:sldMk cId="4011399540" sldId="433"/>
            <ac:spMk id="10" creationId="{A5076E6E-F8F7-5BB8-D2B7-49BDE5C3E87E}"/>
          </ac:spMkLst>
        </pc:spChg>
        <pc:spChg chg="add">
          <ac:chgData name="Mina Farmanbar" userId="2a1e0098-5dc4-4049-80c3-9d1d60d2f212" providerId="ADAL" clId="{4CF8E010-1375-4D35-99E3-22E01689EE27}" dt="2024-06-28T20:25:25.560" v="447" actId="11529"/>
          <ac:spMkLst>
            <pc:docMk/>
            <pc:sldMk cId="4011399540" sldId="433"/>
            <ac:spMk id="13" creationId="{31EABA03-03D1-134B-DAC2-83347DEB23B2}"/>
          </ac:spMkLst>
        </pc:spChg>
        <pc:spChg chg="add mod">
          <ac:chgData name="Mina Farmanbar" userId="2a1e0098-5dc4-4049-80c3-9d1d60d2f212" providerId="ADAL" clId="{4CF8E010-1375-4D35-99E3-22E01689EE27}" dt="2024-06-28T20:27:22.663" v="494" actId="6549"/>
          <ac:spMkLst>
            <pc:docMk/>
            <pc:sldMk cId="4011399540" sldId="433"/>
            <ac:spMk id="15" creationId="{94B94784-CACB-9404-7147-683DF51F0325}"/>
          </ac:spMkLst>
        </pc:spChg>
        <pc:picChg chg="add mod">
          <ac:chgData name="Mina Farmanbar" userId="2a1e0098-5dc4-4049-80c3-9d1d60d2f212" providerId="ADAL" clId="{4CF8E010-1375-4D35-99E3-22E01689EE27}" dt="2024-06-28T20:18:05.619" v="386" actId="14100"/>
          <ac:picMkLst>
            <pc:docMk/>
            <pc:sldMk cId="4011399540" sldId="433"/>
            <ac:picMk id="7" creationId="{6DCAC6ED-6733-7ECD-287A-28EB4778A2B5}"/>
          </ac:picMkLst>
        </pc:picChg>
        <pc:picChg chg="add mod">
          <ac:chgData name="Mina Farmanbar" userId="2a1e0098-5dc4-4049-80c3-9d1d60d2f212" providerId="ADAL" clId="{4CF8E010-1375-4D35-99E3-22E01689EE27}" dt="2024-06-28T20:23:29.600" v="428" actId="1076"/>
          <ac:picMkLst>
            <pc:docMk/>
            <pc:sldMk cId="4011399540" sldId="433"/>
            <ac:picMk id="8" creationId="{EDF12390-D0D8-4CA8-6330-5EF58FB2E6D4}"/>
          </ac:picMkLst>
        </pc:picChg>
        <pc:picChg chg="add del mod">
          <ac:chgData name="Mina Farmanbar" userId="2a1e0098-5dc4-4049-80c3-9d1d60d2f212" providerId="ADAL" clId="{4CF8E010-1375-4D35-99E3-22E01689EE27}" dt="2024-06-28T20:14:29.160" v="379" actId="478"/>
          <ac:picMkLst>
            <pc:docMk/>
            <pc:sldMk cId="4011399540" sldId="433"/>
            <ac:picMk id="7170" creationId="{E96CFA8B-7D51-F3CF-D63B-B9C2B45C9EE0}"/>
          </ac:picMkLst>
        </pc:picChg>
        <pc:picChg chg="add del mod">
          <ac:chgData name="Mina Farmanbar" userId="2a1e0098-5dc4-4049-80c3-9d1d60d2f212" providerId="ADAL" clId="{4CF8E010-1375-4D35-99E3-22E01689EE27}" dt="2024-06-28T20:18:08.474" v="387" actId="21"/>
          <ac:picMkLst>
            <pc:docMk/>
            <pc:sldMk cId="4011399540" sldId="433"/>
            <ac:picMk id="7172" creationId="{EDF12390-D0D8-4CA8-6330-5EF58FB2E6D4}"/>
          </ac:picMkLst>
        </pc:picChg>
        <pc:cxnChg chg="add del mod">
          <ac:chgData name="Mina Farmanbar" userId="2a1e0098-5dc4-4049-80c3-9d1d60d2f212" providerId="ADAL" clId="{4CF8E010-1375-4D35-99E3-22E01689EE27}" dt="2024-06-28T20:25:17.815" v="446" actId="478"/>
          <ac:cxnSpMkLst>
            <pc:docMk/>
            <pc:sldMk cId="4011399540" sldId="433"/>
            <ac:cxnSpMk id="12" creationId="{6EEFAA18-0699-5E5F-B5DC-DCE6D242BBA5}"/>
          </ac:cxnSpMkLst>
        </pc:cxnChg>
      </pc:sldChg>
      <pc:sldChg chg="modSp add mod">
        <pc:chgData name="Mina Farmanbar" userId="2a1e0098-5dc4-4049-80c3-9d1d60d2f212" providerId="ADAL" clId="{4CF8E010-1375-4D35-99E3-22E01689EE27}" dt="2024-07-19T11:07:07.239" v="2236" actId="113"/>
        <pc:sldMkLst>
          <pc:docMk/>
          <pc:sldMk cId="3439437965" sldId="434"/>
        </pc:sldMkLst>
        <pc:spChg chg="mod">
          <ac:chgData name="Mina Farmanbar" userId="2a1e0098-5dc4-4049-80c3-9d1d60d2f212" providerId="ADAL" clId="{4CF8E010-1375-4D35-99E3-22E01689EE27}" dt="2024-07-19T11:07:07.239" v="2236" actId="113"/>
          <ac:spMkLst>
            <pc:docMk/>
            <pc:sldMk cId="3439437965" sldId="434"/>
            <ac:spMk id="6" creationId="{406A5BB2-D05B-64E8-E64B-70EA10C0E316}"/>
          </ac:spMkLst>
        </pc:spChg>
        <pc:spChg chg="mod">
          <ac:chgData name="Mina Farmanbar" userId="2a1e0098-5dc4-4049-80c3-9d1d60d2f212" providerId="ADAL" clId="{4CF8E010-1375-4D35-99E3-22E01689EE27}" dt="2024-07-19T10:44:17.216" v="2073" actId="20577"/>
          <ac:spMkLst>
            <pc:docMk/>
            <pc:sldMk cId="3439437965" sldId="434"/>
            <ac:spMk id="7" creationId="{C6D7D271-9102-4B04-EB6F-B1CECF3D9F59}"/>
          </ac:spMkLst>
        </pc:spChg>
      </pc:sldChg>
      <pc:sldChg chg="addSp delSp modSp add del mod modNotesTx">
        <pc:chgData name="Mina Farmanbar" userId="2a1e0098-5dc4-4049-80c3-9d1d60d2f212" providerId="ADAL" clId="{4CF8E010-1375-4D35-99E3-22E01689EE27}" dt="2024-07-19T11:17:54.614" v="2240" actId="47"/>
        <pc:sldMkLst>
          <pc:docMk/>
          <pc:sldMk cId="1454203207" sldId="435"/>
        </pc:sldMkLst>
        <pc:spChg chg="del">
          <ac:chgData name="Mina Farmanbar" userId="2a1e0098-5dc4-4049-80c3-9d1d60d2f212" providerId="ADAL" clId="{4CF8E010-1375-4D35-99E3-22E01689EE27}" dt="2024-06-28T20:46:39.510" v="558" actId="478"/>
          <ac:spMkLst>
            <pc:docMk/>
            <pc:sldMk cId="1454203207" sldId="435"/>
            <ac:spMk id="3" creationId="{DC7155F6-028A-275B-5A5F-E50485AC6363}"/>
          </ac:spMkLst>
        </pc:spChg>
        <pc:spChg chg="mod">
          <ac:chgData name="Mina Farmanbar" userId="2a1e0098-5dc4-4049-80c3-9d1d60d2f212" providerId="ADAL" clId="{4CF8E010-1375-4D35-99E3-22E01689EE27}" dt="2024-07-19T11:06:28.474" v="2227" actId="113"/>
          <ac:spMkLst>
            <pc:docMk/>
            <pc:sldMk cId="1454203207" sldId="435"/>
            <ac:spMk id="6" creationId="{406A5BB2-D05B-64E8-E64B-70EA10C0E316}"/>
          </ac:spMkLst>
        </pc:spChg>
        <pc:spChg chg="mod">
          <ac:chgData name="Mina Farmanbar" userId="2a1e0098-5dc4-4049-80c3-9d1d60d2f212" providerId="ADAL" clId="{4CF8E010-1375-4D35-99E3-22E01689EE27}" dt="2024-07-19T10:56:39.817" v="2204" actId="21"/>
          <ac:spMkLst>
            <pc:docMk/>
            <pc:sldMk cId="1454203207" sldId="435"/>
            <ac:spMk id="7" creationId="{C6D7D271-9102-4B04-EB6F-B1CECF3D9F59}"/>
          </ac:spMkLst>
        </pc:spChg>
        <pc:picChg chg="del">
          <ac:chgData name="Mina Farmanbar" userId="2a1e0098-5dc4-4049-80c3-9d1d60d2f212" providerId="ADAL" clId="{4CF8E010-1375-4D35-99E3-22E01689EE27}" dt="2024-06-28T20:46:30.518" v="553" actId="478"/>
          <ac:picMkLst>
            <pc:docMk/>
            <pc:sldMk cId="1454203207" sldId="435"/>
            <ac:picMk id="2" creationId="{0AFE0E6B-A430-C209-937F-A38BDB8145CA}"/>
          </ac:picMkLst>
        </pc:picChg>
        <pc:picChg chg="add mod">
          <ac:chgData name="Mina Farmanbar" userId="2a1e0098-5dc4-4049-80c3-9d1d60d2f212" providerId="ADAL" clId="{4CF8E010-1375-4D35-99E3-22E01689EE27}" dt="2024-06-28T20:46:36.469" v="557" actId="1076"/>
          <ac:picMkLst>
            <pc:docMk/>
            <pc:sldMk cId="1454203207" sldId="435"/>
            <ac:picMk id="9218" creationId="{434DBE5C-5829-E179-B71E-A8CB2DA18543}"/>
          </ac:picMkLst>
        </pc:picChg>
      </pc:sldChg>
      <pc:sldChg chg="addSp delSp modSp add del mod modNotesTx">
        <pc:chgData name="Mina Farmanbar" userId="2a1e0098-5dc4-4049-80c3-9d1d60d2f212" providerId="ADAL" clId="{4CF8E010-1375-4D35-99E3-22E01689EE27}" dt="2024-07-19T11:17:54.614" v="2240" actId="47"/>
        <pc:sldMkLst>
          <pc:docMk/>
          <pc:sldMk cId="4174692587" sldId="436"/>
        </pc:sldMkLst>
        <pc:spChg chg="add mod">
          <ac:chgData name="Mina Farmanbar" userId="2a1e0098-5dc4-4049-80c3-9d1d60d2f212" providerId="ADAL" clId="{4CF8E010-1375-4D35-99E3-22E01689EE27}" dt="2024-07-02T13:18:20.321" v="1969" actId="33553"/>
          <ac:spMkLst>
            <pc:docMk/>
            <pc:sldMk cId="4174692587" sldId="436"/>
            <ac:spMk id="2" creationId="{044ABACA-BC6F-E5A7-743B-311104AA8940}"/>
          </ac:spMkLst>
        </pc:spChg>
        <pc:spChg chg="add del mod">
          <ac:chgData name="Mina Farmanbar" userId="2a1e0098-5dc4-4049-80c3-9d1d60d2f212" providerId="ADAL" clId="{4CF8E010-1375-4D35-99E3-22E01689EE27}" dt="2024-06-28T20:47:52.125" v="569" actId="478"/>
          <ac:spMkLst>
            <pc:docMk/>
            <pc:sldMk cId="4174692587" sldId="436"/>
            <ac:spMk id="3" creationId="{98D01423-B20A-C74F-032B-59C0FB6D574E}"/>
          </ac:spMkLst>
        </pc:spChg>
        <pc:spChg chg="del">
          <ac:chgData name="Mina Farmanbar" userId="2a1e0098-5dc4-4049-80c3-9d1d60d2f212" providerId="ADAL" clId="{4CF8E010-1375-4D35-99E3-22E01689EE27}" dt="2024-06-28T20:47:49.073" v="568" actId="478"/>
          <ac:spMkLst>
            <pc:docMk/>
            <pc:sldMk cId="4174692587" sldId="436"/>
            <ac:spMk id="6" creationId="{406A5BB2-D05B-64E8-E64B-70EA10C0E316}"/>
          </ac:spMkLst>
        </pc:spChg>
        <pc:spChg chg="mod">
          <ac:chgData name="Mina Farmanbar" userId="2a1e0098-5dc4-4049-80c3-9d1d60d2f212" providerId="ADAL" clId="{4CF8E010-1375-4D35-99E3-22E01689EE27}" dt="2024-06-28T20:53:45.135" v="683" actId="207"/>
          <ac:spMkLst>
            <pc:docMk/>
            <pc:sldMk cId="4174692587" sldId="436"/>
            <ac:spMk id="7" creationId="{C6D7D271-9102-4B04-EB6F-B1CECF3D9F59}"/>
          </ac:spMkLst>
        </pc:spChg>
        <pc:picChg chg="mod">
          <ac:chgData name="Mina Farmanbar" userId="2a1e0098-5dc4-4049-80c3-9d1d60d2f212" providerId="ADAL" clId="{4CF8E010-1375-4D35-99E3-22E01689EE27}" dt="2024-06-28T20:47:56.671" v="571" actId="1076"/>
          <ac:picMkLst>
            <pc:docMk/>
            <pc:sldMk cId="4174692587" sldId="436"/>
            <ac:picMk id="9218" creationId="{434DBE5C-5829-E179-B71E-A8CB2DA18543}"/>
          </ac:picMkLst>
        </pc:picChg>
      </pc:sldChg>
      <pc:sldChg chg="modSp add mod">
        <pc:chgData name="Mina Farmanbar" userId="2a1e0098-5dc4-4049-80c3-9d1d60d2f212" providerId="ADAL" clId="{4CF8E010-1375-4D35-99E3-22E01689EE27}" dt="2024-07-19T11:06:01.413" v="2221" actId="113"/>
        <pc:sldMkLst>
          <pc:docMk/>
          <pc:sldMk cId="2276729965" sldId="437"/>
        </pc:sldMkLst>
        <pc:spChg chg="mod">
          <ac:chgData name="Mina Farmanbar" userId="2a1e0098-5dc4-4049-80c3-9d1d60d2f212" providerId="ADAL" clId="{4CF8E010-1375-4D35-99E3-22E01689EE27}" dt="2024-07-19T11:06:01.413" v="2221" actId="113"/>
          <ac:spMkLst>
            <pc:docMk/>
            <pc:sldMk cId="2276729965" sldId="437"/>
            <ac:spMk id="6" creationId="{406A5BB2-D05B-64E8-E64B-70EA10C0E316}"/>
          </ac:spMkLst>
        </pc:spChg>
        <pc:spChg chg="mod">
          <ac:chgData name="Mina Farmanbar" userId="2a1e0098-5dc4-4049-80c3-9d1d60d2f212" providerId="ADAL" clId="{4CF8E010-1375-4D35-99E3-22E01689EE27}" dt="2024-07-19T11:05:52.571" v="2220" actId="14100"/>
          <ac:spMkLst>
            <pc:docMk/>
            <pc:sldMk cId="2276729965" sldId="437"/>
            <ac:spMk id="7" creationId="{C6D7D271-9102-4B04-EB6F-B1CECF3D9F59}"/>
          </ac:spMkLst>
        </pc:spChg>
      </pc:sldChg>
      <pc:sldChg chg="addSp modSp add mod modNotesTx">
        <pc:chgData name="Mina Farmanbar" userId="2a1e0098-5dc4-4049-80c3-9d1d60d2f212" providerId="ADAL" clId="{4CF8E010-1375-4D35-99E3-22E01689EE27}" dt="2024-07-19T11:06:04.443" v="2222" actId="113"/>
        <pc:sldMkLst>
          <pc:docMk/>
          <pc:sldMk cId="1622750825" sldId="438"/>
        </pc:sldMkLst>
        <pc:spChg chg="add mod">
          <ac:chgData name="Mina Farmanbar" userId="2a1e0098-5dc4-4049-80c3-9d1d60d2f212" providerId="ADAL" clId="{4CF8E010-1375-4D35-99E3-22E01689EE27}" dt="2024-06-28T20:57:02.085" v="741"/>
          <ac:spMkLst>
            <pc:docMk/>
            <pc:sldMk cId="1622750825" sldId="438"/>
            <ac:spMk id="2" creationId="{90EC377A-2D0F-8A02-8DC3-7737F5559A43}"/>
          </ac:spMkLst>
        </pc:spChg>
        <pc:spChg chg="mod">
          <ac:chgData name="Mina Farmanbar" userId="2a1e0098-5dc4-4049-80c3-9d1d60d2f212" providerId="ADAL" clId="{4CF8E010-1375-4D35-99E3-22E01689EE27}" dt="2024-07-19T11:06:04.443" v="2222" actId="113"/>
          <ac:spMkLst>
            <pc:docMk/>
            <pc:sldMk cId="1622750825" sldId="438"/>
            <ac:spMk id="6" creationId="{406A5BB2-D05B-64E8-E64B-70EA10C0E316}"/>
          </ac:spMkLst>
        </pc:spChg>
        <pc:spChg chg="mod">
          <ac:chgData name="Mina Farmanbar" userId="2a1e0098-5dc4-4049-80c3-9d1d60d2f212" providerId="ADAL" clId="{4CF8E010-1375-4D35-99E3-22E01689EE27}" dt="2024-06-28T20:54:38.776" v="713"/>
          <ac:spMkLst>
            <pc:docMk/>
            <pc:sldMk cId="1622750825" sldId="438"/>
            <ac:spMk id="7" creationId="{C6D7D271-9102-4B04-EB6F-B1CECF3D9F59}"/>
          </ac:spMkLst>
        </pc:spChg>
        <pc:picChg chg="add mod">
          <ac:chgData name="Mina Farmanbar" userId="2a1e0098-5dc4-4049-80c3-9d1d60d2f212" providerId="ADAL" clId="{4CF8E010-1375-4D35-99E3-22E01689EE27}" dt="2024-06-28T20:54:54.703" v="717" actId="14100"/>
          <ac:picMkLst>
            <pc:docMk/>
            <pc:sldMk cId="1622750825" sldId="438"/>
            <ac:picMk id="11266" creationId="{4CE387FF-6C71-5C95-CDF0-56FC45F2F20C}"/>
          </ac:picMkLst>
        </pc:picChg>
      </pc:sldChg>
      <pc:sldChg chg="addSp delSp modSp add mod modNotesTx">
        <pc:chgData name="Mina Farmanbar" userId="2a1e0098-5dc4-4049-80c3-9d1d60d2f212" providerId="ADAL" clId="{4CF8E010-1375-4D35-99E3-22E01689EE27}" dt="2024-07-02T13:17:46.245" v="1960" actId="33553"/>
        <pc:sldMkLst>
          <pc:docMk/>
          <pc:sldMk cId="2477263775" sldId="439"/>
        </pc:sldMkLst>
        <pc:spChg chg="add mod">
          <ac:chgData name="Mina Farmanbar" userId="2a1e0098-5dc4-4049-80c3-9d1d60d2f212" providerId="ADAL" clId="{4CF8E010-1375-4D35-99E3-22E01689EE27}" dt="2024-07-02T13:17:46.245" v="1960" actId="33553"/>
          <ac:spMkLst>
            <pc:docMk/>
            <pc:sldMk cId="2477263775" sldId="439"/>
            <ac:spMk id="2" creationId="{6D376B1B-D82C-1FDD-2A75-56F0254ECD3F}"/>
          </ac:spMkLst>
        </pc:spChg>
        <pc:spChg chg="add mod">
          <ac:chgData name="Mina Farmanbar" userId="2a1e0098-5dc4-4049-80c3-9d1d60d2f212" providerId="ADAL" clId="{4CF8E010-1375-4D35-99E3-22E01689EE27}" dt="2024-06-28T21:01:10.438" v="855" actId="1076"/>
          <ac:spMkLst>
            <pc:docMk/>
            <pc:sldMk cId="2477263775" sldId="439"/>
            <ac:spMk id="3" creationId="{E8A626DF-173A-77D2-51CF-206A11FB30F7}"/>
          </ac:spMkLst>
        </pc:spChg>
        <pc:spChg chg="del">
          <ac:chgData name="Mina Farmanbar" userId="2a1e0098-5dc4-4049-80c3-9d1d60d2f212" providerId="ADAL" clId="{4CF8E010-1375-4D35-99E3-22E01689EE27}" dt="2024-06-28T21:00:52.613" v="850" actId="478"/>
          <ac:spMkLst>
            <pc:docMk/>
            <pc:sldMk cId="2477263775" sldId="439"/>
            <ac:spMk id="6" creationId="{406A5BB2-D05B-64E8-E64B-70EA10C0E316}"/>
          </ac:spMkLst>
        </pc:spChg>
        <pc:spChg chg="mod">
          <ac:chgData name="Mina Farmanbar" userId="2a1e0098-5dc4-4049-80c3-9d1d60d2f212" providerId="ADAL" clId="{4CF8E010-1375-4D35-99E3-22E01689EE27}" dt="2024-06-28T21:01:02.055" v="853" actId="6549"/>
          <ac:spMkLst>
            <pc:docMk/>
            <pc:sldMk cId="2477263775" sldId="439"/>
            <ac:spMk id="7" creationId="{C6D7D271-9102-4B04-EB6F-B1CECF3D9F59}"/>
          </ac:spMkLst>
        </pc:spChg>
        <pc:spChg chg="add del mod">
          <ac:chgData name="Mina Farmanbar" userId="2a1e0098-5dc4-4049-80c3-9d1d60d2f212" providerId="ADAL" clId="{4CF8E010-1375-4D35-99E3-22E01689EE27}" dt="2024-06-28T21:00:56.370" v="851" actId="478"/>
          <ac:spMkLst>
            <pc:docMk/>
            <pc:sldMk cId="2477263775" sldId="439"/>
            <ac:spMk id="8" creationId="{0BA46E0A-FA52-EE1C-C78C-057571AE3C6B}"/>
          </ac:spMkLst>
        </pc:spChg>
        <pc:picChg chg="del">
          <ac:chgData name="Mina Farmanbar" userId="2a1e0098-5dc4-4049-80c3-9d1d60d2f212" providerId="ADAL" clId="{4CF8E010-1375-4D35-99E3-22E01689EE27}" dt="2024-06-28T20:55:43.665" v="723" actId="478"/>
          <ac:picMkLst>
            <pc:docMk/>
            <pc:sldMk cId="2477263775" sldId="439"/>
            <ac:picMk id="11266" creationId="{4CE387FF-6C71-5C95-CDF0-56FC45F2F20C}"/>
          </ac:picMkLst>
        </pc:picChg>
        <pc:picChg chg="add mod">
          <ac:chgData name="Mina Farmanbar" userId="2a1e0098-5dc4-4049-80c3-9d1d60d2f212" providerId="ADAL" clId="{4CF8E010-1375-4D35-99E3-22E01689EE27}" dt="2024-06-28T21:01:06.708" v="854" actId="1076"/>
          <ac:picMkLst>
            <pc:docMk/>
            <pc:sldMk cId="2477263775" sldId="439"/>
            <ac:picMk id="12290" creationId="{F8AD8A18-292B-A5CD-71A2-BF6571176802}"/>
          </ac:picMkLst>
        </pc:picChg>
      </pc:sldChg>
      <pc:sldChg chg="addSp delSp modSp add mod modNotesTx">
        <pc:chgData name="Mina Farmanbar" userId="2a1e0098-5dc4-4049-80c3-9d1d60d2f212" providerId="ADAL" clId="{4CF8E010-1375-4D35-99E3-22E01689EE27}" dt="2024-07-19T11:05:26.240" v="2219" actId="1076"/>
        <pc:sldMkLst>
          <pc:docMk/>
          <pc:sldMk cId="809836422" sldId="440"/>
        </pc:sldMkLst>
        <pc:spChg chg="add mod">
          <ac:chgData name="Mina Farmanbar" userId="2a1e0098-5dc4-4049-80c3-9d1d60d2f212" providerId="ADAL" clId="{4CF8E010-1375-4D35-99E3-22E01689EE27}" dt="2024-07-02T13:18:08.321" v="1966" actId="33553"/>
          <ac:spMkLst>
            <pc:docMk/>
            <pc:sldMk cId="809836422" sldId="440"/>
            <ac:spMk id="2" creationId="{2E53479C-3E14-C62C-FAAE-CE89B74165C6}"/>
          </ac:spMkLst>
        </pc:spChg>
        <pc:spChg chg="del">
          <ac:chgData name="Mina Farmanbar" userId="2a1e0098-5dc4-4049-80c3-9d1d60d2f212" providerId="ADAL" clId="{4CF8E010-1375-4D35-99E3-22E01689EE27}" dt="2024-06-28T21:05:37.241" v="862" actId="478"/>
          <ac:spMkLst>
            <pc:docMk/>
            <pc:sldMk cId="809836422" sldId="440"/>
            <ac:spMk id="3" creationId="{E8A626DF-173A-77D2-51CF-206A11FB30F7}"/>
          </ac:spMkLst>
        </pc:spChg>
        <pc:spChg chg="mod">
          <ac:chgData name="Mina Farmanbar" userId="2a1e0098-5dc4-4049-80c3-9d1d60d2f212" providerId="ADAL" clId="{4CF8E010-1375-4D35-99E3-22E01689EE27}" dt="2024-07-19T11:03:04.646" v="2214" actId="6549"/>
          <ac:spMkLst>
            <pc:docMk/>
            <pc:sldMk cId="809836422" sldId="440"/>
            <ac:spMk id="7" creationId="{C6D7D271-9102-4B04-EB6F-B1CECF3D9F59}"/>
          </ac:spMkLst>
        </pc:spChg>
        <pc:spChg chg="add mod">
          <ac:chgData name="Mina Farmanbar" userId="2a1e0098-5dc4-4049-80c3-9d1d60d2f212" providerId="ADAL" clId="{4CF8E010-1375-4D35-99E3-22E01689EE27}" dt="2024-07-19T11:05:26.240" v="2219" actId="1076"/>
          <ac:spMkLst>
            <pc:docMk/>
            <pc:sldMk cId="809836422" sldId="440"/>
            <ac:spMk id="9" creationId="{721F7042-4648-777D-1C52-17D381E50A8D}"/>
          </ac:spMkLst>
        </pc:spChg>
        <pc:spChg chg="add mod">
          <ac:chgData name="Mina Farmanbar" userId="2a1e0098-5dc4-4049-80c3-9d1d60d2f212" providerId="ADAL" clId="{4CF8E010-1375-4D35-99E3-22E01689EE27}" dt="2024-07-19T11:05:26.240" v="2219" actId="1076"/>
          <ac:spMkLst>
            <pc:docMk/>
            <pc:sldMk cId="809836422" sldId="440"/>
            <ac:spMk id="10" creationId="{038ED882-02BC-D955-9321-98413E810963}"/>
          </ac:spMkLst>
        </pc:spChg>
        <pc:picChg chg="add mod">
          <ac:chgData name="Mina Farmanbar" userId="2a1e0098-5dc4-4049-80c3-9d1d60d2f212" providerId="ADAL" clId="{4CF8E010-1375-4D35-99E3-22E01689EE27}" dt="2024-07-19T11:05:26.240" v="2219" actId="1076"/>
          <ac:picMkLst>
            <pc:docMk/>
            <pc:sldMk cId="809836422" sldId="440"/>
            <ac:picMk id="4" creationId="{E3109C24-32B5-FABE-74E6-137B1252198B}"/>
          </ac:picMkLst>
        </pc:picChg>
        <pc:picChg chg="add mod">
          <ac:chgData name="Mina Farmanbar" userId="2a1e0098-5dc4-4049-80c3-9d1d60d2f212" providerId="ADAL" clId="{4CF8E010-1375-4D35-99E3-22E01689EE27}" dt="2024-07-19T11:05:26.240" v="2219" actId="1076"/>
          <ac:picMkLst>
            <pc:docMk/>
            <pc:sldMk cId="809836422" sldId="440"/>
            <ac:picMk id="8" creationId="{1F4F64BE-54B7-680D-ABDD-772FF56DBE99}"/>
          </ac:picMkLst>
        </pc:picChg>
        <pc:picChg chg="del">
          <ac:chgData name="Mina Farmanbar" userId="2a1e0098-5dc4-4049-80c3-9d1d60d2f212" providerId="ADAL" clId="{4CF8E010-1375-4D35-99E3-22E01689EE27}" dt="2024-06-28T21:05:35.921" v="861" actId="478"/>
          <ac:picMkLst>
            <pc:docMk/>
            <pc:sldMk cId="809836422" sldId="440"/>
            <ac:picMk id="12290" creationId="{F8AD8A18-292B-A5CD-71A2-BF6571176802}"/>
          </ac:picMkLst>
        </pc:picChg>
      </pc:sldChg>
      <pc:sldChg chg="addSp delSp modSp add del mod ord modNotesTx">
        <pc:chgData name="Mina Farmanbar" userId="2a1e0098-5dc4-4049-80c3-9d1d60d2f212" providerId="ADAL" clId="{4CF8E010-1375-4D35-99E3-22E01689EE27}" dt="2024-07-19T11:21:01.045" v="2241" actId="47"/>
        <pc:sldMkLst>
          <pc:docMk/>
          <pc:sldMk cId="2047857136" sldId="441"/>
        </pc:sldMkLst>
        <pc:spChg chg="mod">
          <ac:chgData name="Mina Farmanbar" userId="2a1e0098-5dc4-4049-80c3-9d1d60d2f212" providerId="ADAL" clId="{4CF8E010-1375-4D35-99E3-22E01689EE27}" dt="2024-06-28T22:47:36.811" v="965" actId="1076"/>
          <ac:spMkLst>
            <pc:docMk/>
            <pc:sldMk cId="2047857136" sldId="441"/>
            <ac:spMk id="2" creationId="{90EC377A-2D0F-8A02-8DC3-7737F5559A43}"/>
          </ac:spMkLst>
        </pc:spChg>
        <pc:spChg chg="add mod">
          <ac:chgData name="Mina Farmanbar" userId="2a1e0098-5dc4-4049-80c3-9d1d60d2f212" providerId="ADAL" clId="{4CF8E010-1375-4D35-99E3-22E01689EE27}" dt="2024-06-29T02:09:47.969" v="1573" actId="1076"/>
          <ac:spMkLst>
            <pc:docMk/>
            <pc:sldMk cId="2047857136" sldId="441"/>
            <ac:spMk id="4" creationId="{27609434-78BA-4D22-D5C1-B98164BF1BBE}"/>
          </ac:spMkLst>
        </pc:spChg>
        <pc:spChg chg="mod">
          <ac:chgData name="Mina Farmanbar" userId="2a1e0098-5dc4-4049-80c3-9d1d60d2f212" providerId="ADAL" clId="{4CF8E010-1375-4D35-99E3-22E01689EE27}" dt="2024-07-19T11:06:09.494" v="2223" actId="113"/>
          <ac:spMkLst>
            <pc:docMk/>
            <pc:sldMk cId="2047857136" sldId="441"/>
            <ac:spMk id="6" creationId="{406A5BB2-D05B-64E8-E64B-70EA10C0E316}"/>
          </ac:spMkLst>
        </pc:spChg>
        <pc:spChg chg="mod">
          <ac:chgData name="Mina Farmanbar" userId="2a1e0098-5dc4-4049-80c3-9d1d60d2f212" providerId="ADAL" clId="{4CF8E010-1375-4D35-99E3-22E01689EE27}" dt="2024-06-29T02:09:35.415" v="1572" actId="14100"/>
          <ac:spMkLst>
            <pc:docMk/>
            <pc:sldMk cId="2047857136" sldId="441"/>
            <ac:spMk id="7" creationId="{C6D7D271-9102-4B04-EB6F-B1CECF3D9F59}"/>
          </ac:spMkLst>
        </pc:spChg>
        <pc:picChg chg="del">
          <ac:chgData name="Mina Farmanbar" userId="2a1e0098-5dc4-4049-80c3-9d1d60d2f212" providerId="ADAL" clId="{4CF8E010-1375-4D35-99E3-22E01689EE27}" dt="2024-06-28T22:46:10.473" v="952" actId="478"/>
          <ac:picMkLst>
            <pc:docMk/>
            <pc:sldMk cId="2047857136" sldId="441"/>
            <ac:picMk id="11266" creationId="{4CE387FF-6C71-5C95-CDF0-56FC45F2F20C}"/>
          </ac:picMkLst>
        </pc:picChg>
        <pc:picChg chg="add mod">
          <ac:chgData name="Mina Farmanbar" userId="2a1e0098-5dc4-4049-80c3-9d1d60d2f212" providerId="ADAL" clId="{4CF8E010-1375-4D35-99E3-22E01689EE27}" dt="2024-06-28T22:47:33.517" v="964" actId="1076"/>
          <ac:picMkLst>
            <pc:docMk/>
            <pc:sldMk cId="2047857136" sldId="441"/>
            <ac:picMk id="13314" creationId="{DAA430D5-01C4-F535-DE08-E971C5EEDC9B}"/>
          </ac:picMkLst>
        </pc:picChg>
      </pc:sldChg>
      <pc:sldChg chg="addSp delSp modSp add del mod ord modNotesTx">
        <pc:chgData name="Mina Farmanbar" userId="2a1e0098-5dc4-4049-80c3-9d1d60d2f212" providerId="ADAL" clId="{4CF8E010-1375-4D35-99E3-22E01689EE27}" dt="2024-07-19T11:21:01.045" v="2241" actId="47"/>
        <pc:sldMkLst>
          <pc:docMk/>
          <pc:sldMk cId="699756633" sldId="442"/>
        </pc:sldMkLst>
        <pc:spChg chg="add mod">
          <ac:chgData name="Mina Farmanbar" userId="2a1e0098-5dc4-4049-80c3-9d1d60d2f212" providerId="ADAL" clId="{4CF8E010-1375-4D35-99E3-22E01689EE27}" dt="2024-06-28T22:53:55.696" v="1120" actId="1076"/>
          <ac:spMkLst>
            <pc:docMk/>
            <pc:sldMk cId="699756633" sldId="442"/>
            <ac:spMk id="2" creationId="{965A042A-F15E-8277-EA29-9878142CD0EA}"/>
          </ac:spMkLst>
        </pc:spChg>
        <pc:spChg chg="add mod">
          <ac:chgData name="Mina Farmanbar" userId="2a1e0098-5dc4-4049-80c3-9d1d60d2f212" providerId="ADAL" clId="{4CF8E010-1375-4D35-99E3-22E01689EE27}" dt="2024-07-02T13:17:51.399" v="1962" actId="33553"/>
          <ac:spMkLst>
            <pc:docMk/>
            <pc:sldMk cId="699756633" sldId="442"/>
            <ac:spMk id="3" creationId="{2EA2D2E0-4C93-6058-8E10-116A8316DED6}"/>
          </ac:spMkLst>
        </pc:spChg>
        <pc:spChg chg="add mod">
          <ac:chgData name="Mina Farmanbar" userId="2a1e0098-5dc4-4049-80c3-9d1d60d2f212" providerId="ADAL" clId="{4CF8E010-1375-4D35-99E3-22E01689EE27}" dt="2024-06-28T22:54:57.739" v="1135" actId="14100"/>
          <ac:spMkLst>
            <pc:docMk/>
            <pc:sldMk cId="699756633" sldId="442"/>
            <ac:spMk id="6" creationId="{268E96AC-60A0-B9ED-71AA-5F03C31469EF}"/>
          </ac:spMkLst>
        </pc:spChg>
        <pc:spChg chg="mod">
          <ac:chgData name="Mina Farmanbar" userId="2a1e0098-5dc4-4049-80c3-9d1d60d2f212" providerId="ADAL" clId="{4CF8E010-1375-4D35-99E3-22E01689EE27}" dt="2024-06-28T22:54:00.932" v="1121" actId="21"/>
          <ac:spMkLst>
            <pc:docMk/>
            <pc:sldMk cId="699756633" sldId="442"/>
            <ac:spMk id="7" creationId="{C6D7D271-9102-4B04-EB6F-B1CECF3D9F59}"/>
          </ac:spMkLst>
        </pc:spChg>
        <pc:spChg chg="del">
          <ac:chgData name="Mina Farmanbar" userId="2a1e0098-5dc4-4049-80c3-9d1d60d2f212" providerId="ADAL" clId="{4CF8E010-1375-4D35-99E3-22E01689EE27}" dt="2024-06-28T22:51:43.890" v="1098" actId="478"/>
          <ac:spMkLst>
            <pc:docMk/>
            <pc:sldMk cId="699756633" sldId="442"/>
            <ac:spMk id="9" creationId="{721F7042-4648-777D-1C52-17D381E50A8D}"/>
          </ac:spMkLst>
        </pc:spChg>
        <pc:spChg chg="del">
          <ac:chgData name="Mina Farmanbar" userId="2a1e0098-5dc4-4049-80c3-9d1d60d2f212" providerId="ADAL" clId="{4CF8E010-1375-4D35-99E3-22E01689EE27}" dt="2024-06-28T22:51:45.408" v="1100" actId="478"/>
          <ac:spMkLst>
            <pc:docMk/>
            <pc:sldMk cId="699756633" sldId="442"/>
            <ac:spMk id="10" creationId="{038ED882-02BC-D955-9321-98413E810963}"/>
          </ac:spMkLst>
        </pc:spChg>
        <pc:picChg chg="del">
          <ac:chgData name="Mina Farmanbar" userId="2a1e0098-5dc4-4049-80c3-9d1d60d2f212" providerId="ADAL" clId="{4CF8E010-1375-4D35-99E3-22E01689EE27}" dt="2024-06-28T22:51:42.351" v="1097" actId="478"/>
          <ac:picMkLst>
            <pc:docMk/>
            <pc:sldMk cId="699756633" sldId="442"/>
            <ac:picMk id="4" creationId="{E3109C24-32B5-FABE-74E6-137B1252198B}"/>
          </ac:picMkLst>
        </pc:picChg>
        <pc:picChg chg="del">
          <ac:chgData name="Mina Farmanbar" userId="2a1e0098-5dc4-4049-80c3-9d1d60d2f212" providerId="ADAL" clId="{4CF8E010-1375-4D35-99E3-22E01689EE27}" dt="2024-06-28T22:51:44.358" v="1099" actId="478"/>
          <ac:picMkLst>
            <pc:docMk/>
            <pc:sldMk cId="699756633" sldId="442"/>
            <ac:picMk id="8" creationId="{1F4F64BE-54B7-680D-ABDD-772FF56DBE99}"/>
          </ac:picMkLst>
        </pc:picChg>
        <pc:picChg chg="add mod">
          <ac:chgData name="Mina Farmanbar" userId="2a1e0098-5dc4-4049-80c3-9d1d60d2f212" providerId="ADAL" clId="{4CF8E010-1375-4D35-99E3-22E01689EE27}" dt="2024-06-28T22:53:51.454" v="1119" actId="1076"/>
          <ac:picMkLst>
            <pc:docMk/>
            <pc:sldMk cId="699756633" sldId="442"/>
            <ac:picMk id="14338" creationId="{F0C83015-6909-8BF9-EC44-27BCB192A75D}"/>
          </ac:picMkLst>
        </pc:picChg>
      </pc:sldChg>
      <pc:sldChg chg="addSp delSp modSp new del mod modNotesTx">
        <pc:chgData name="Mina Farmanbar" userId="2a1e0098-5dc4-4049-80c3-9d1d60d2f212" providerId="ADAL" clId="{4CF8E010-1375-4D35-99E3-22E01689EE27}" dt="2024-07-19T11:21:02.218" v="2242" actId="47"/>
        <pc:sldMkLst>
          <pc:docMk/>
          <pc:sldMk cId="3120674632" sldId="443"/>
        </pc:sldMkLst>
        <pc:spChg chg="add mod">
          <ac:chgData name="Mina Farmanbar" userId="2a1e0098-5dc4-4049-80c3-9d1d60d2f212" providerId="ADAL" clId="{4CF8E010-1375-4D35-99E3-22E01689EE27}" dt="2024-07-02T13:17:57.807" v="1964" actId="33553"/>
          <ac:spMkLst>
            <pc:docMk/>
            <pc:sldMk cId="3120674632" sldId="443"/>
            <ac:spMk id="2" creationId="{2BD59792-45FB-8744-9F72-9AB9BBB27CF4}"/>
          </ac:spMkLst>
        </pc:spChg>
        <pc:spChg chg="del">
          <ac:chgData name="Mina Farmanbar" userId="2a1e0098-5dc4-4049-80c3-9d1d60d2f212" providerId="ADAL" clId="{4CF8E010-1375-4D35-99E3-22E01689EE27}" dt="2024-06-28T23:00:14.837" v="1145" actId="478"/>
          <ac:spMkLst>
            <pc:docMk/>
            <pc:sldMk cId="3120674632" sldId="443"/>
            <ac:spMk id="2" creationId="{C60C2D0F-8256-D876-D49E-E00C7E5A265C}"/>
          </ac:spMkLst>
        </pc:spChg>
        <pc:spChg chg="mod">
          <ac:chgData name="Mina Farmanbar" userId="2a1e0098-5dc4-4049-80c3-9d1d60d2f212" providerId="ADAL" clId="{4CF8E010-1375-4D35-99E3-22E01689EE27}" dt="2024-06-29T02:05:09.518" v="1475" actId="21"/>
          <ac:spMkLst>
            <pc:docMk/>
            <pc:sldMk cId="3120674632" sldId="443"/>
            <ac:spMk id="3" creationId="{1AAD0C7D-3C35-C12A-1E0C-374CAFE4A844}"/>
          </ac:spMkLst>
        </pc:spChg>
        <pc:spChg chg="del">
          <ac:chgData name="Mina Farmanbar" userId="2a1e0098-5dc4-4049-80c3-9d1d60d2f212" providerId="ADAL" clId="{4CF8E010-1375-4D35-99E3-22E01689EE27}" dt="2024-06-28T23:00:13.615" v="1144" actId="478"/>
          <ac:spMkLst>
            <pc:docMk/>
            <pc:sldMk cId="3120674632" sldId="443"/>
            <ac:spMk id="4" creationId="{C09C3F84-0279-C40A-E973-054088C43975}"/>
          </ac:spMkLst>
        </pc:spChg>
      </pc:sldChg>
      <pc:sldChg chg="modSp add mod">
        <pc:chgData name="Mina Farmanbar" userId="2a1e0098-5dc4-4049-80c3-9d1d60d2f212" providerId="ADAL" clId="{4CF8E010-1375-4D35-99E3-22E01689EE27}" dt="2024-07-19T11:06:44.582" v="2232" actId="113"/>
        <pc:sldMkLst>
          <pc:docMk/>
          <pc:sldMk cId="2624099735" sldId="444"/>
        </pc:sldMkLst>
        <pc:spChg chg="mod">
          <ac:chgData name="Mina Farmanbar" userId="2a1e0098-5dc4-4049-80c3-9d1d60d2f212" providerId="ADAL" clId="{4CF8E010-1375-4D35-99E3-22E01689EE27}" dt="2024-07-19T11:06:44.582" v="2232" actId="113"/>
          <ac:spMkLst>
            <pc:docMk/>
            <pc:sldMk cId="2624099735" sldId="444"/>
            <ac:spMk id="2" creationId="{AFF92398-8B2C-61E1-759A-DD8EAEE67A75}"/>
          </ac:spMkLst>
        </pc:spChg>
        <pc:spChg chg="mod">
          <ac:chgData name="Mina Farmanbar" userId="2a1e0098-5dc4-4049-80c3-9d1d60d2f212" providerId="ADAL" clId="{4CF8E010-1375-4D35-99E3-22E01689EE27}" dt="2024-07-02T13:12:58.222" v="1602" actId="962"/>
          <ac:spMkLst>
            <pc:docMk/>
            <pc:sldMk cId="2624099735" sldId="444"/>
            <ac:spMk id="14" creationId="{1D3B0477-CC75-FD5C-F1F3-B9A74F114CB7}"/>
          </ac:spMkLst>
        </pc:spChg>
        <pc:picChg chg="mod">
          <ac:chgData name="Mina Farmanbar" userId="2a1e0098-5dc4-4049-80c3-9d1d60d2f212" providerId="ADAL" clId="{4CF8E010-1375-4D35-99E3-22E01689EE27}" dt="2024-07-02T13:16:17.722" v="1936" actId="962"/>
          <ac:picMkLst>
            <pc:docMk/>
            <pc:sldMk cId="2624099735" sldId="444"/>
            <ac:picMk id="10" creationId="{E6CA2DA3-5502-38C0-8AB7-083EDFBE0E79}"/>
          </ac:picMkLst>
        </pc:picChg>
      </pc:sldChg>
      <pc:sldChg chg="addSp delSp modSp new del mod modNotesTx">
        <pc:chgData name="Mina Farmanbar" userId="2a1e0098-5dc4-4049-80c3-9d1d60d2f212" providerId="ADAL" clId="{4CF8E010-1375-4D35-99E3-22E01689EE27}" dt="2024-06-29T02:02:38.168" v="1466" actId="2696"/>
        <pc:sldMkLst>
          <pc:docMk/>
          <pc:sldMk cId="3538400651" sldId="444"/>
        </pc:sldMkLst>
        <pc:spChg chg="mod">
          <ac:chgData name="Mina Farmanbar" userId="2a1e0098-5dc4-4049-80c3-9d1d60d2f212" providerId="ADAL" clId="{4CF8E010-1375-4D35-99E3-22E01689EE27}" dt="2024-06-29T01:30:32.512" v="1312" actId="108"/>
          <ac:spMkLst>
            <pc:docMk/>
            <pc:sldMk cId="3538400651" sldId="444"/>
            <ac:spMk id="2" creationId="{AFF92398-8B2C-61E1-759A-DD8EAEE67A75}"/>
          </ac:spMkLst>
        </pc:spChg>
        <pc:spChg chg="del">
          <ac:chgData name="Mina Farmanbar" userId="2a1e0098-5dc4-4049-80c3-9d1d60d2f212" providerId="ADAL" clId="{4CF8E010-1375-4D35-99E3-22E01689EE27}" dt="2024-06-29T01:21:56.993" v="1199" actId="22"/>
          <ac:spMkLst>
            <pc:docMk/>
            <pc:sldMk cId="3538400651" sldId="444"/>
            <ac:spMk id="3" creationId="{50F3DFC5-33B8-5775-EA15-E342519508EC}"/>
          </ac:spMkLst>
        </pc:spChg>
        <pc:spChg chg="del">
          <ac:chgData name="Mina Farmanbar" userId="2a1e0098-5dc4-4049-80c3-9d1d60d2f212" providerId="ADAL" clId="{4CF8E010-1375-4D35-99E3-22E01689EE27}" dt="2024-06-29T01:22:14.275" v="1203"/>
          <ac:spMkLst>
            <pc:docMk/>
            <pc:sldMk cId="3538400651" sldId="444"/>
            <ac:spMk id="4" creationId="{0DB132B1-4A1D-2628-BB15-E8FC500ABE84}"/>
          </ac:spMkLst>
        </pc:spChg>
        <pc:spChg chg="add mod">
          <ac:chgData name="Mina Farmanbar" userId="2a1e0098-5dc4-4049-80c3-9d1d60d2f212" providerId="ADAL" clId="{4CF8E010-1375-4D35-99E3-22E01689EE27}" dt="2024-06-29T01:22:45.893" v="1214" actId="1076"/>
          <ac:spMkLst>
            <pc:docMk/>
            <pc:sldMk cId="3538400651" sldId="444"/>
            <ac:spMk id="8" creationId="{1AF7ED3D-927A-061B-54DB-ADDA25B10A2A}"/>
          </ac:spMkLst>
        </pc:spChg>
        <pc:spChg chg="add del mod">
          <ac:chgData name="Mina Farmanbar" userId="2a1e0098-5dc4-4049-80c3-9d1d60d2f212" providerId="ADAL" clId="{4CF8E010-1375-4D35-99E3-22E01689EE27}" dt="2024-06-29T01:22:29.863" v="1206" actId="478"/>
          <ac:spMkLst>
            <pc:docMk/>
            <pc:sldMk cId="3538400651" sldId="444"/>
            <ac:spMk id="12" creationId="{559D8C63-71FC-128E-94B0-299A36EC19F6}"/>
          </ac:spMkLst>
        </pc:spChg>
        <pc:spChg chg="add mod">
          <ac:chgData name="Mina Farmanbar" userId="2a1e0098-5dc4-4049-80c3-9d1d60d2f212" providerId="ADAL" clId="{4CF8E010-1375-4D35-99E3-22E01689EE27}" dt="2024-06-29T01:22:41.704" v="1212" actId="1076"/>
          <ac:spMkLst>
            <pc:docMk/>
            <pc:sldMk cId="3538400651" sldId="444"/>
            <ac:spMk id="13" creationId="{CE8FE28C-2B40-E0DC-FED5-B00127CD74EE}"/>
          </ac:spMkLst>
        </pc:spChg>
        <pc:spChg chg="add mod">
          <ac:chgData name="Mina Farmanbar" userId="2a1e0098-5dc4-4049-80c3-9d1d60d2f212" providerId="ADAL" clId="{4CF8E010-1375-4D35-99E3-22E01689EE27}" dt="2024-06-29T01:23:19.879" v="1220" actId="1076"/>
          <ac:spMkLst>
            <pc:docMk/>
            <pc:sldMk cId="3538400651" sldId="444"/>
            <ac:spMk id="14" creationId="{1D3B0477-CC75-FD5C-F1F3-B9A74F114CB7}"/>
          </ac:spMkLst>
        </pc:spChg>
        <pc:spChg chg="add mod">
          <ac:chgData name="Mina Farmanbar" userId="2a1e0098-5dc4-4049-80c3-9d1d60d2f212" providerId="ADAL" clId="{4CF8E010-1375-4D35-99E3-22E01689EE27}" dt="2024-06-29T01:25:19.130" v="1250" actId="1076"/>
          <ac:spMkLst>
            <pc:docMk/>
            <pc:sldMk cId="3538400651" sldId="444"/>
            <ac:spMk id="16" creationId="{DBE00311-DD49-2BF8-489C-D17BABAC319C}"/>
          </ac:spMkLst>
        </pc:spChg>
        <pc:picChg chg="add del mod">
          <ac:chgData name="Mina Farmanbar" userId="2a1e0098-5dc4-4049-80c3-9d1d60d2f212" providerId="ADAL" clId="{4CF8E010-1375-4D35-99E3-22E01689EE27}" dt="2024-06-29T01:22:00.397" v="1201" actId="478"/>
          <ac:picMkLst>
            <pc:docMk/>
            <pc:sldMk cId="3538400651" sldId="444"/>
            <ac:picMk id="7" creationId="{3E9536AC-2B83-84C6-24E8-CE90AD2C1E5A}"/>
          </ac:picMkLst>
        </pc:picChg>
        <pc:picChg chg="add mod ord">
          <ac:chgData name="Mina Farmanbar" userId="2a1e0098-5dc4-4049-80c3-9d1d60d2f212" providerId="ADAL" clId="{4CF8E010-1375-4D35-99E3-22E01689EE27}" dt="2024-06-29T01:24:31.661" v="1228" actId="1076"/>
          <ac:picMkLst>
            <pc:docMk/>
            <pc:sldMk cId="3538400651" sldId="444"/>
            <ac:picMk id="10" creationId="{E6CA2DA3-5502-38C0-8AB7-083EDFBE0E79}"/>
          </ac:picMkLst>
        </pc:picChg>
        <pc:picChg chg="add mod">
          <ac:chgData name="Mina Farmanbar" userId="2a1e0098-5dc4-4049-80c3-9d1d60d2f212" providerId="ADAL" clId="{4CF8E010-1375-4D35-99E3-22E01689EE27}" dt="2024-06-29T01:22:14.275" v="1203"/>
          <ac:picMkLst>
            <pc:docMk/>
            <pc:sldMk cId="3538400651" sldId="444"/>
            <ac:picMk id="15362" creationId="{E61ED435-62BA-72BF-6180-E3B74F75B6A7}"/>
          </ac:picMkLst>
        </pc:picChg>
      </pc:sldChg>
      <pc:sldChg chg="addSp modSp add mod ord">
        <pc:chgData name="Mina Farmanbar" userId="2a1e0098-5dc4-4049-80c3-9d1d60d2f212" providerId="ADAL" clId="{4CF8E010-1375-4D35-99E3-22E01689EE27}" dt="2024-07-19T10:49:51.879" v="2145"/>
        <pc:sldMkLst>
          <pc:docMk/>
          <pc:sldMk cId="1137516473" sldId="445"/>
        </pc:sldMkLst>
        <pc:spChg chg="add mod">
          <ac:chgData name="Mina Farmanbar" userId="2a1e0098-5dc4-4049-80c3-9d1d60d2f212" providerId="ADAL" clId="{4CF8E010-1375-4D35-99E3-22E01689EE27}" dt="2024-07-02T13:17:31.210" v="1954" actId="33553"/>
          <ac:spMkLst>
            <pc:docMk/>
            <pc:sldMk cId="1137516473" sldId="445"/>
            <ac:spMk id="2" creationId="{101C1679-0FA3-7E1A-A529-0B532AEABEBF}"/>
          </ac:spMkLst>
        </pc:spChg>
      </pc:sldChg>
      <pc:sldChg chg="delSp modSp new del mod">
        <pc:chgData name="Mina Farmanbar" userId="2a1e0098-5dc4-4049-80c3-9d1d60d2f212" providerId="ADAL" clId="{4CF8E010-1375-4D35-99E3-22E01689EE27}" dt="2024-06-29T02:02:38.168" v="1466" actId="2696"/>
        <pc:sldMkLst>
          <pc:docMk/>
          <pc:sldMk cId="2372747112" sldId="445"/>
        </pc:sldMkLst>
        <pc:spChg chg="del">
          <ac:chgData name="Mina Farmanbar" userId="2a1e0098-5dc4-4049-80c3-9d1d60d2f212" providerId="ADAL" clId="{4CF8E010-1375-4D35-99E3-22E01689EE27}" dt="2024-06-29T01:26:20.368" v="1256" actId="478"/>
          <ac:spMkLst>
            <pc:docMk/>
            <pc:sldMk cId="2372747112" sldId="445"/>
            <ac:spMk id="2" creationId="{6324D7C0-587E-1AF3-BAC9-274B533F666F}"/>
          </ac:spMkLst>
        </pc:spChg>
        <pc:spChg chg="mod">
          <ac:chgData name="Mina Farmanbar" userId="2a1e0098-5dc4-4049-80c3-9d1d60d2f212" providerId="ADAL" clId="{4CF8E010-1375-4D35-99E3-22E01689EE27}" dt="2024-06-29T01:27:46.022" v="1303" actId="20577"/>
          <ac:spMkLst>
            <pc:docMk/>
            <pc:sldMk cId="2372747112" sldId="445"/>
            <ac:spMk id="3" creationId="{F8E9DB95-1006-7DF8-66CA-ECBBBECA1E2B}"/>
          </ac:spMkLst>
        </pc:spChg>
        <pc:spChg chg="del">
          <ac:chgData name="Mina Farmanbar" userId="2a1e0098-5dc4-4049-80c3-9d1d60d2f212" providerId="ADAL" clId="{4CF8E010-1375-4D35-99E3-22E01689EE27}" dt="2024-06-29T01:26:19.048" v="1255" actId="478"/>
          <ac:spMkLst>
            <pc:docMk/>
            <pc:sldMk cId="2372747112" sldId="445"/>
            <ac:spMk id="4" creationId="{13692E51-FD41-18BE-D466-AA6F2332EF38}"/>
          </ac:spMkLst>
        </pc:spChg>
      </pc:sldChg>
      <pc:sldChg chg="addSp delSp new del mod">
        <pc:chgData name="Mina Farmanbar" userId="2a1e0098-5dc4-4049-80c3-9d1d60d2f212" providerId="ADAL" clId="{4CF8E010-1375-4D35-99E3-22E01689EE27}" dt="2024-06-29T02:02:38.168" v="1466" actId="2696"/>
        <pc:sldMkLst>
          <pc:docMk/>
          <pc:sldMk cId="1043780985" sldId="446"/>
        </pc:sldMkLst>
        <pc:spChg chg="del">
          <ac:chgData name="Mina Farmanbar" userId="2a1e0098-5dc4-4049-80c3-9d1d60d2f212" providerId="ADAL" clId="{4CF8E010-1375-4D35-99E3-22E01689EE27}" dt="2024-06-29T01:29:20.510" v="1308" actId="478"/>
          <ac:spMkLst>
            <pc:docMk/>
            <pc:sldMk cId="1043780985" sldId="446"/>
            <ac:spMk id="2" creationId="{395B9688-7CBA-6471-442F-2F61B89C4F0F}"/>
          </ac:spMkLst>
        </pc:spChg>
        <pc:spChg chg="del">
          <ac:chgData name="Mina Farmanbar" userId="2a1e0098-5dc4-4049-80c3-9d1d60d2f212" providerId="ADAL" clId="{4CF8E010-1375-4D35-99E3-22E01689EE27}" dt="2024-06-29T01:29:19.246" v="1307" actId="478"/>
          <ac:spMkLst>
            <pc:docMk/>
            <pc:sldMk cId="1043780985" sldId="446"/>
            <ac:spMk id="3" creationId="{9CC0022F-6A47-A718-6766-FAA364C7CE9F}"/>
          </ac:spMkLst>
        </pc:spChg>
        <pc:spChg chg="del">
          <ac:chgData name="Mina Farmanbar" userId="2a1e0098-5dc4-4049-80c3-9d1d60d2f212" providerId="ADAL" clId="{4CF8E010-1375-4D35-99E3-22E01689EE27}" dt="2024-06-29T01:29:16.792" v="1306" actId="478"/>
          <ac:spMkLst>
            <pc:docMk/>
            <pc:sldMk cId="1043780985" sldId="446"/>
            <ac:spMk id="4" creationId="{599265D4-BD56-A884-B640-7EF4B461CDDC}"/>
          </ac:spMkLst>
        </pc:spChg>
        <pc:picChg chg="add">
          <ac:chgData name="Mina Farmanbar" userId="2a1e0098-5dc4-4049-80c3-9d1d60d2f212" providerId="ADAL" clId="{4CF8E010-1375-4D35-99E3-22E01689EE27}" dt="2024-06-29T01:29:12.488" v="1305"/>
          <ac:picMkLst>
            <pc:docMk/>
            <pc:sldMk cId="1043780985" sldId="446"/>
            <ac:picMk id="16386" creationId="{EF88EEA4-611D-F270-4657-C12DC8DBFCEB}"/>
          </ac:picMkLst>
        </pc:picChg>
      </pc:sldChg>
      <pc:sldChg chg="addSp modSp add mod">
        <pc:chgData name="Mina Farmanbar" userId="2a1e0098-5dc4-4049-80c3-9d1d60d2f212" providerId="ADAL" clId="{4CF8E010-1375-4D35-99E3-22E01689EE27}" dt="2024-07-02T13:19:24.162" v="1981" actId="1076"/>
        <pc:sldMkLst>
          <pc:docMk/>
          <pc:sldMk cId="1796318053" sldId="446"/>
        </pc:sldMkLst>
        <pc:spChg chg="add mod">
          <ac:chgData name="Mina Farmanbar" userId="2a1e0098-5dc4-4049-80c3-9d1d60d2f212" providerId="ADAL" clId="{4CF8E010-1375-4D35-99E3-22E01689EE27}" dt="2024-07-02T13:18:24.347" v="1971" actId="33553"/>
          <ac:spMkLst>
            <pc:docMk/>
            <pc:sldMk cId="1796318053" sldId="446"/>
            <ac:spMk id="2" creationId="{FE9BBDF1-6166-AA2F-91F8-791BFF1189B1}"/>
          </ac:spMkLst>
        </pc:spChg>
        <pc:spChg chg="add mod">
          <ac:chgData name="Mina Farmanbar" userId="2a1e0098-5dc4-4049-80c3-9d1d60d2f212" providerId="ADAL" clId="{4CF8E010-1375-4D35-99E3-22E01689EE27}" dt="2024-07-02T13:19:24.162" v="1981" actId="1076"/>
          <ac:spMkLst>
            <pc:docMk/>
            <pc:sldMk cId="1796318053" sldId="446"/>
            <ac:spMk id="4" creationId="{67E0D288-50B1-6BE4-DB1E-B1C7A3A9D793}"/>
          </ac:spMkLst>
        </pc:spChg>
        <pc:picChg chg="mod">
          <ac:chgData name="Mina Farmanbar" userId="2a1e0098-5dc4-4049-80c3-9d1d60d2f212" providerId="ADAL" clId="{4CF8E010-1375-4D35-99E3-22E01689EE27}" dt="2024-07-02T13:19:10.368" v="1976" actId="1076"/>
          <ac:picMkLst>
            <pc:docMk/>
            <pc:sldMk cId="1796318053" sldId="446"/>
            <ac:picMk id="16386" creationId="{EF88EEA4-611D-F270-4657-C12DC8DBFCEB}"/>
          </ac:picMkLst>
        </pc:picChg>
      </pc:sldChg>
      <pc:sldChg chg="modSp add del mod">
        <pc:chgData name="Mina Farmanbar" userId="2a1e0098-5dc4-4049-80c3-9d1d60d2f212" providerId="ADAL" clId="{4CF8E010-1375-4D35-99E3-22E01689EE27}" dt="2024-06-29T02:02:38.168" v="1466" actId="2696"/>
        <pc:sldMkLst>
          <pc:docMk/>
          <pc:sldMk cId="1806948279" sldId="447"/>
        </pc:sldMkLst>
        <pc:spChg chg="mod">
          <ac:chgData name="Mina Farmanbar" userId="2a1e0098-5dc4-4049-80c3-9d1d60d2f212" providerId="ADAL" clId="{4CF8E010-1375-4D35-99E3-22E01689EE27}" dt="2024-06-29T01:57:27.477" v="1464" actId="20577"/>
          <ac:spMkLst>
            <pc:docMk/>
            <pc:sldMk cId="1806948279" sldId="447"/>
            <ac:spMk id="3" creationId="{F8E9DB95-1006-7DF8-66CA-ECBBBECA1E2B}"/>
          </ac:spMkLst>
        </pc:spChg>
      </pc:sldChg>
      <pc:sldChg chg="addSp modSp add mod">
        <pc:chgData name="Mina Farmanbar" userId="2a1e0098-5dc4-4049-80c3-9d1d60d2f212" providerId="ADAL" clId="{4CF8E010-1375-4D35-99E3-22E01689EE27}" dt="2024-07-02T13:17:34.896" v="1956" actId="33553"/>
        <pc:sldMkLst>
          <pc:docMk/>
          <pc:sldMk cId="2975224947" sldId="447"/>
        </pc:sldMkLst>
        <pc:spChg chg="add mod">
          <ac:chgData name="Mina Farmanbar" userId="2a1e0098-5dc4-4049-80c3-9d1d60d2f212" providerId="ADAL" clId="{4CF8E010-1375-4D35-99E3-22E01689EE27}" dt="2024-07-02T13:17:34.896" v="1956" actId="33553"/>
          <ac:spMkLst>
            <pc:docMk/>
            <pc:sldMk cId="2975224947" sldId="447"/>
            <ac:spMk id="2" creationId="{522AA661-9B35-4FBF-A879-D367E5EC5BDF}"/>
          </ac:spMkLst>
        </pc:spChg>
        <pc:spChg chg="mod">
          <ac:chgData name="Mina Farmanbar" userId="2a1e0098-5dc4-4049-80c3-9d1d60d2f212" providerId="ADAL" clId="{4CF8E010-1375-4D35-99E3-22E01689EE27}" dt="2024-06-29T02:03:09.874" v="1471" actId="5793"/>
          <ac:spMkLst>
            <pc:docMk/>
            <pc:sldMk cId="2975224947" sldId="447"/>
            <ac:spMk id="3" creationId="{F8E9DB95-1006-7DF8-66CA-ECBBBECA1E2B}"/>
          </ac:spMkLst>
        </pc:spChg>
      </pc:sldChg>
      <pc:sldChg chg="modSp add mod modNotesTx">
        <pc:chgData name="Mina Farmanbar" userId="2a1e0098-5dc4-4049-80c3-9d1d60d2f212" providerId="ADAL" clId="{4CF8E010-1375-4D35-99E3-22E01689EE27}" dt="2024-07-19T11:06:40.376" v="2231" actId="113"/>
        <pc:sldMkLst>
          <pc:docMk/>
          <pc:sldMk cId="203221486" sldId="448"/>
        </pc:sldMkLst>
        <pc:spChg chg="mod">
          <ac:chgData name="Mina Farmanbar" userId="2a1e0098-5dc4-4049-80c3-9d1d60d2f212" providerId="ADAL" clId="{4CF8E010-1375-4D35-99E3-22E01689EE27}" dt="2024-07-19T11:06:40.376" v="2231" actId="113"/>
          <ac:spMkLst>
            <pc:docMk/>
            <pc:sldMk cId="203221486" sldId="448"/>
            <ac:spMk id="2" creationId="{B3467E9F-8ACA-1B15-CC4F-C52EB161BCC4}"/>
          </ac:spMkLst>
        </pc:spChg>
        <pc:spChg chg="mod">
          <ac:chgData name="Mina Farmanbar" userId="2a1e0098-5dc4-4049-80c3-9d1d60d2f212" providerId="ADAL" clId="{4CF8E010-1375-4D35-99E3-22E01689EE27}" dt="2024-07-19T10:51:56.474" v="2150" actId="20577"/>
          <ac:spMkLst>
            <pc:docMk/>
            <pc:sldMk cId="203221486" sldId="448"/>
            <ac:spMk id="3" creationId="{84CBB21D-DC79-10BB-BF5B-D8CDF3042FA3}"/>
          </ac:spMkLst>
        </pc:spChg>
        <pc:picChg chg="mod">
          <ac:chgData name="Mina Farmanbar" userId="2a1e0098-5dc4-4049-80c3-9d1d60d2f212" providerId="ADAL" clId="{4CF8E010-1375-4D35-99E3-22E01689EE27}" dt="2024-07-19T10:51:59.781" v="2151" actId="1076"/>
          <ac:picMkLst>
            <pc:docMk/>
            <pc:sldMk cId="203221486" sldId="448"/>
            <ac:picMk id="17412" creationId="{AE2D3087-F0FD-CDC2-619F-EC5425DE69DB}"/>
          </ac:picMkLst>
        </pc:picChg>
      </pc:sldChg>
      <pc:sldChg chg="addSp delSp modSp new del mod">
        <pc:chgData name="Mina Farmanbar" userId="2a1e0098-5dc4-4049-80c3-9d1d60d2f212" providerId="ADAL" clId="{4CF8E010-1375-4D35-99E3-22E01689EE27}" dt="2024-06-29T02:02:38.168" v="1466" actId="2696"/>
        <pc:sldMkLst>
          <pc:docMk/>
          <pc:sldMk cId="3729454740" sldId="448"/>
        </pc:sldMkLst>
        <pc:spChg chg="mod">
          <ac:chgData name="Mina Farmanbar" userId="2a1e0098-5dc4-4049-80c3-9d1d60d2f212" providerId="ADAL" clId="{4CF8E010-1375-4D35-99E3-22E01689EE27}" dt="2024-06-29T01:43:12.105" v="1380" actId="108"/>
          <ac:spMkLst>
            <pc:docMk/>
            <pc:sldMk cId="3729454740" sldId="448"/>
            <ac:spMk id="2" creationId="{B3467E9F-8ACA-1B15-CC4F-C52EB161BCC4}"/>
          </ac:spMkLst>
        </pc:spChg>
        <pc:spChg chg="mod">
          <ac:chgData name="Mina Farmanbar" userId="2a1e0098-5dc4-4049-80c3-9d1d60d2f212" providerId="ADAL" clId="{4CF8E010-1375-4D35-99E3-22E01689EE27}" dt="2024-06-29T01:42:49.286" v="1370"/>
          <ac:spMkLst>
            <pc:docMk/>
            <pc:sldMk cId="3729454740" sldId="448"/>
            <ac:spMk id="3" creationId="{84CBB21D-DC79-10BB-BF5B-D8CDF3042FA3}"/>
          </ac:spMkLst>
        </pc:spChg>
        <pc:spChg chg="del">
          <ac:chgData name="Mina Farmanbar" userId="2a1e0098-5dc4-4049-80c3-9d1d60d2f212" providerId="ADAL" clId="{4CF8E010-1375-4D35-99E3-22E01689EE27}" dt="2024-06-29T01:30:50.366" v="1317" actId="478"/>
          <ac:spMkLst>
            <pc:docMk/>
            <pc:sldMk cId="3729454740" sldId="448"/>
            <ac:spMk id="4" creationId="{EB21F77B-3605-6F73-A2DF-FA7638DB397A}"/>
          </ac:spMkLst>
        </pc:spChg>
        <pc:picChg chg="add del mod">
          <ac:chgData name="Mina Farmanbar" userId="2a1e0098-5dc4-4049-80c3-9d1d60d2f212" providerId="ADAL" clId="{4CF8E010-1375-4D35-99E3-22E01689EE27}" dt="2024-06-29T01:38:40.587" v="1342" actId="478"/>
          <ac:picMkLst>
            <pc:docMk/>
            <pc:sldMk cId="3729454740" sldId="448"/>
            <ac:picMk id="17410" creationId="{64E49CDD-77DF-3AD9-15B3-14F939CA4D95}"/>
          </ac:picMkLst>
        </pc:picChg>
        <pc:picChg chg="add del mod">
          <ac:chgData name="Mina Farmanbar" userId="2a1e0098-5dc4-4049-80c3-9d1d60d2f212" providerId="ADAL" clId="{4CF8E010-1375-4D35-99E3-22E01689EE27}" dt="2024-06-29T01:39:50.734" v="1358" actId="478"/>
          <ac:picMkLst>
            <pc:docMk/>
            <pc:sldMk cId="3729454740" sldId="448"/>
            <ac:picMk id="17412" creationId="{AE2D3087-F0FD-CDC2-619F-EC5425DE69DB}"/>
          </ac:picMkLst>
        </pc:picChg>
        <pc:picChg chg="add mod">
          <ac:chgData name="Mina Farmanbar" userId="2a1e0098-5dc4-4049-80c3-9d1d60d2f212" providerId="ADAL" clId="{4CF8E010-1375-4D35-99E3-22E01689EE27}" dt="2024-06-29T01:39:49.139" v="1357" actId="14100"/>
          <ac:picMkLst>
            <pc:docMk/>
            <pc:sldMk cId="3729454740" sldId="448"/>
            <ac:picMk id="17414" creationId="{099DD144-4837-E237-247B-1CA88B0A3615}"/>
          </ac:picMkLst>
        </pc:picChg>
      </pc:sldChg>
      <pc:sldChg chg="modSp add mod modNotesTx">
        <pc:chgData name="Mina Farmanbar" userId="2a1e0098-5dc4-4049-80c3-9d1d60d2f212" providerId="ADAL" clId="{4CF8E010-1375-4D35-99E3-22E01689EE27}" dt="2024-07-19T11:06:31.893" v="2228" actId="113"/>
        <pc:sldMkLst>
          <pc:docMk/>
          <pc:sldMk cId="855956668" sldId="449"/>
        </pc:sldMkLst>
        <pc:spChg chg="mod">
          <ac:chgData name="Mina Farmanbar" userId="2a1e0098-5dc4-4049-80c3-9d1d60d2f212" providerId="ADAL" clId="{4CF8E010-1375-4D35-99E3-22E01689EE27}" dt="2024-07-19T11:06:31.893" v="2228" actId="113"/>
          <ac:spMkLst>
            <pc:docMk/>
            <pc:sldMk cId="855956668" sldId="449"/>
            <ac:spMk id="2" creationId="{B3467E9F-8ACA-1B15-CC4F-C52EB161BCC4}"/>
          </ac:spMkLst>
        </pc:spChg>
        <pc:spChg chg="mod">
          <ac:chgData name="Mina Farmanbar" userId="2a1e0098-5dc4-4049-80c3-9d1d60d2f212" providerId="ADAL" clId="{4CF8E010-1375-4D35-99E3-22E01689EE27}" dt="2024-07-19T10:54:48.989" v="2195" actId="6549"/>
          <ac:spMkLst>
            <pc:docMk/>
            <pc:sldMk cId="855956668" sldId="449"/>
            <ac:spMk id="3" creationId="{84CBB21D-DC79-10BB-BF5B-D8CDF3042FA3}"/>
          </ac:spMkLst>
        </pc:spChg>
        <pc:picChg chg="mod">
          <ac:chgData name="Mina Farmanbar" userId="2a1e0098-5dc4-4049-80c3-9d1d60d2f212" providerId="ADAL" clId="{4CF8E010-1375-4D35-99E3-22E01689EE27}" dt="2024-07-19T10:54:50.793" v="2196" actId="1076"/>
          <ac:picMkLst>
            <pc:docMk/>
            <pc:sldMk cId="855956668" sldId="449"/>
            <ac:picMk id="18436" creationId="{4C0367E6-A071-0D3D-34A7-357327467460}"/>
          </ac:picMkLst>
        </pc:picChg>
      </pc:sldChg>
      <pc:sldChg chg="addSp delSp modSp add del mod ord">
        <pc:chgData name="Mina Farmanbar" userId="2a1e0098-5dc4-4049-80c3-9d1d60d2f212" providerId="ADAL" clId="{4CF8E010-1375-4D35-99E3-22E01689EE27}" dt="2024-06-29T02:02:38.168" v="1466" actId="2696"/>
        <pc:sldMkLst>
          <pc:docMk/>
          <pc:sldMk cId="4208683756" sldId="449"/>
        </pc:sldMkLst>
        <pc:spChg chg="mod">
          <ac:chgData name="Mina Farmanbar" userId="2a1e0098-5dc4-4049-80c3-9d1d60d2f212" providerId="ADAL" clId="{4CF8E010-1375-4D35-99E3-22E01689EE27}" dt="2024-06-29T01:43:05.404" v="1379" actId="20577"/>
          <ac:spMkLst>
            <pc:docMk/>
            <pc:sldMk cId="4208683756" sldId="449"/>
            <ac:spMk id="2" creationId="{B3467E9F-8ACA-1B15-CC4F-C52EB161BCC4}"/>
          </ac:spMkLst>
        </pc:spChg>
        <pc:spChg chg="mod">
          <ac:chgData name="Mina Farmanbar" userId="2a1e0098-5dc4-4049-80c3-9d1d60d2f212" providerId="ADAL" clId="{4CF8E010-1375-4D35-99E3-22E01689EE27}" dt="2024-06-29T01:35:00.695" v="1333" actId="14100"/>
          <ac:spMkLst>
            <pc:docMk/>
            <pc:sldMk cId="4208683756" sldId="449"/>
            <ac:spMk id="3" creationId="{84CBB21D-DC79-10BB-BF5B-D8CDF3042FA3}"/>
          </ac:spMkLst>
        </pc:spChg>
        <pc:spChg chg="add del mod">
          <ac:chgData name="Mina Farmanbar" userId="2a1e0098-5dc4-4049-80c3-9d1d60d2f212" providerId="ADAL" clId="{4CF8E010-1375-4D35-99E3-22E01689EE27}" dt="2024-06-29T01:39:56.711" v="1360" actId="478"/>
          <ac:spMkLst>
            <pc:docMk/>
            <pc:sldMk cId="4208683756" sldId="449"/>
            <ac:spMk id="6" creationId="{E3925666-D924-F469-0A58-EC6DF6C9219C}"/>
          </ac:spMkLst>
        </pc:spChg>
        <pc:picChg chg="add del mod">
          <ac:chgData name="Mina Farmanbar" userId="2a1e0098-5dc4-4049-80c3-9d1d60d2f212" providerId="ADAL" clId="{4CF8E010-1375-4D35-99E3-22E01689EE27}" dt="2024-06-29T01:39:54.229" v="1359" actId="478"/>
          <ac:picMkLst>
            <pc:docMk/>
            <pc:sldMk cId="4208683756" sldId="449"/>
            <ac:picMk id="18434" creationId="{3CE316C1-645D-F197-2B86-B5E3838186C9}"/>
          </ac:picMkLst>
        </pc:picChg>
        <pc:picChg chg="add mod">
          <ac:chgData name="Mina Farmanbar" userId="2a1e0098-5dc4-4049-80c3-9d1d60d2f212" providerId="ADAL" clId="{4CF8E010-1375-4D35-99E3-22E01689EE27}" dt="2024-06-29T01:40:08.710" v="1367" actId="1076"/>
          <ac:picMkLst>
            <pc:docMk/>
            <pc:sldMk cId="4208683756" sldId="449"/>
            <ac:picMk id="18436" creationId="{4C0367E6-A071-0D3D-34A7-357327467460}"/>
          </ac:picMkLst>
        </pc:picChg>
      </pc:sldChg>
      <pc:sldChg chg="addSp delSp modSp add del mod">
        <pc:chgData name="Mina Farmanbar" userId="2a1e0098-5dc4-4049-80c3-9d1d60d2f212" providerId="ADAL" clId="{4CF8E010-1375-4D35-99E3-22E01689EE27}" dt="2024-06-29T02:02:38.168" v="1466" actId="2696"/>
        <pc:sldMkLst>
          <pc:docMk/>
          <pc:sldMk cId="543580831" sldId="450"/>
        </pc:sldMkLst>
        <pc:spChg chg="mod">
          <ac:chgData name="Mina Farmanbar" userId="2a1e0098-5dc4-4049-80c3-9d1d60d2f212" providerId="ADAL" clId="{4CF8E010-1375-4D35-99E3-22E01689EE27}" dt="2024-06-29T01:43:49.246" v="1385" actId="6549"/>
          <ac:spMkLst>
            <pc:docMk/>
            <pc:sldMk cId="543580831" sldId="450"/>
            <ac:spMk id="2" creationId="{B3467E9F-8ACA-1B15-CC4F-C52EB161BCC4}"/>
          </ac:spMkLst>
        </pc:spChg>
        <pc:spChg chg="mod">
          <ac:chgData name="Mina Farmanbar" userId="2a1e0098-5dc4-4049-80c3-9d1d60d2f212" providerId="ADAL" clId="{4CF8E010-1375-4D35-99E3-22E01689EE27}" dt="2024-06-29T01:45:35.646" v="1394" actId="20577"/>
          <ac:spMkLst>
            <pc:docMk/>
            <pc:sldMk cId="543580831" sldId="450"/>
            <ac:spMk id="3" creationId="{84CBB21D-DC79-10BB-BF5B-D8CDF3042FA3}"/>
          </ac:spMkLst>
        </pc:spChg>
        <pc:picChg chg="del">
          <ac:chgData name="Mina Farmanbar" userId="2a1e0098-5dc4-4049-80c3-9d1d60d2f212" providerId="ADAL" clId="{4CF8E010-1375-4D35-99E3-22E01689EE27}" dt="2024-06-29T01:46:18.956" v="1395" actId="478"/>
          <ac:picMkLst>
            <pc:docMk/>
            <pc:sldMk cId="543580831" sldId="450"/>
            <ac:picMk id="18436" creationId="{4C0367E6-A071-0D3D-34A7-357327467460}"/>
          </ac:picMkLst>
        </pc:picChg>
        <pc:picChg chg="add mod">
          <ac:chgData name="Mina Farmanbar" userId="2a1e0098-5dc4-4049-80c3-9d1d60d2f212" providerId="ADAL" clId="{4CF8E010-1375-4D35-99E3-22E01689EE27}" dt="2024-06-29T01:46:24.383" v="1398" actId="1076"/>
          <ac:picMkLst>
            <pc:docMk/>
            <pc:sldMk cId="543580831" sldId="450"/>
            <ac:picMk id="19458" creationId="{CA721F5D-49E4-A9F2-06EB-F2ED6DB23655}"/>
          </ac:picMkLst>
        </pc:picChg>
      </pc:sldChg>
      <pc:sldChg chg="modSp add mod modNotesTx">
        <pc:chgData name="Mina Farmanbar" userId="2a1e0098-5dc4-4049-80c3-9d1d60d2f212" providerId="ADAL" clId="{4CF8E010-1375-4D35-99E3-22E01689EE27}" dt="2024-07-19T11:06:33.889" v="2229" actId="113"/>
        <pc:sldMkLst>
          <pc:docMk/>
          <pc:sldMk cId="2176319421" sldId="450"/>
        </pc:sldMkLst>
        <pc:spChg chg="mod">
          <ac:chgData name="Mina Farmanbar" userId="2a1e0098-5dc4-4049-80c3-9d1d60d2f212" providerId="ADAL" clId="{4CF8E010-1375-4D35-99E3-22E01689EE27}" dt="2024-07-19T11:06:33.889" v="2229" actId="113"/>
          <ac:spMkLst>
            <pc:docMk/>
            <pc:sldMk cId="2176319421" sldId="450"/>
            <ac:spMk id="2" creationId="{B3467E9F-8ACA-1B15-CC4F-C52EB161BCC4}"/>
          </ac:spMkLst>
        </pc:spChg>
        <pc:spChg chg="mod">
          <ac:chgData name="Mina Farmanbar" userId="2a1e0098-5dc4-4049-80c3-9d1d60d2f212" providerId="ADAL" clId="{4CF8E010-1375-4D35-99E3-22E01689EE27}" dt="2024-07-19T10:54:26.449" v="2193" actId="14100"/>
          <ac:spMkLst>
            <pc:docMk/>
            <pc:sldMk cId="2176319421" sldId="450"/>
            <ac:spMk id="3" creationId="{84CBB21D-DC79-10BB-BF5B-D8CDF3042FA3}"/>
          </ac:spMkLst>
        </pc:spChg>
        <pc:picChg chg="mod">
          <ac:chgData name="Mina Farmanbar" userId="2a1e0098-5dc4-4049-80c3-9d1d60d2f212" providerId="ADAL" clId="{4CF8E010-1375-4D35-99E3-22E01689EE27}" dt="2024-07-19T10:54:15.022" v="2189" actId="1076"/>
          <ac:picMkLst>
            <pc:docMk/>
            <pc:sldMk cId="2176319421" sldId="450"/>
            <ac:picMk id="19458" creationId="{CA721F5D-49E4-A9F2-06EB-F2ED6DB23655}"/>
          </ac:picMkLst>
        </pc:picChg>
      </pc:sldChg>
      <pc:sldChg chg="modSp add mod ord modNotesTx">
        <pc:chgData name="Mina Farmanbar" userId="2a1e0098-5dc4-4049-80c3-9d1d60d2f212" providerId="ADAL" clId="{4CF8E010-1375-4D35-99E3-22E01689EE27}" dt="2024-07-19T11:06:37.424" v="2230" actId="113"/>
        <pc:sldMkLst>
          <pc:docMk/>
          <pc:sldMk cId="2782842227" sldId="451"/>
        </pc:sldMkLst>
        <pc:spChg chg="mod">
          <ac:chgData name="Mina Farmanbar" userId="2a1e0098-5dc4-4049-80c3-9d1d60d2f212" providerId="ADAL" clId="{4CF8E010-1375-4D35-99E3-22E01689EE27}" dt="2024-07-19T11:06:37.424" v="2230" actId="113"/>
          <ac:spMkLst>
            <pc:docMk/>
            <pc:sldMk cId="2782842227" sldId="451"/>
            <ac:spMk id="2" creationId="{B3467E9F-8ACA-1B15-CC4F-C52EB161BCC4}"/>
          </ac:spMkLst>
        </pc:spChg>
        <pc:spChg chg="mod">
          <ac:chgData name="Mina Farmanbar" userId="2a1e0098-5dc4-4049-80c3-9d1d60d2f212" providerId="ADAL" clId="{4CF8E010-1375-4D35-99E3-22E01689EE27}" dt="2024-07-19T10:52:47.991" v="2156" actId="6549"/>
          <ac:spMkLst>
            <pc:docMk/>
            <pc:sldMk cId="2782842227" sldId="451"/>
            <ac:spMk id="3" creationId="{84CBB21D-DC79-10BB-BF5B-D8CDF3042FA3}"/>
          </ac:spMkLst>
        </pc:spChg>
        <pc:picChg chg="mod">
          <ac:chgData name="Mina Farmanbar" userId="2a1e0098-5dc4-4049-80c3-9d1d60d2f212" providerId="ADAL" clId="{4CF8E010-1375-4D35-99E3-22E01689EE27}" dt="2024-07-19T10:52:52.439" v="2157" actId="1076"/>
          <ac:picMkLst>
            <pc:docMk/>
            <pc:sldMk cId="2782842227" sldId="451"/>
            <ac:picMk id="20482" creationId="{59A57493-16D2-2090-2510-0F08F8B8D21E}"/>
          </ac:picMkLst>
        </pc:picChg>
      </pc:sldChg>
      <pc:sldChg chg="addSp delSp modSp add del mod">
        <pc:chgData name="Mina Farmanbar" userId="2a1e0098-5dc4-4049-80c3-9d1d60d2f212" providerId="ADAL" clId="{4CF8E010-1375-4D35-99E3-22E01689EE27}" dt="2024-06-29T02:02:38.168" v="1466" actId="2696"/>
        <pc:sldMkLst>
          <pc:docMk/>
          <pc:sldMk cId="3137921692" sldId="451"/>
        </pc:sldMkLst>
        <pc:spChg chg="mod">
          <ac:chgData name="Mina Farmanbar" userId="2a1e0098-5dc4-4049-80c3-9d1d60d2f212" providerId="ADAL" clId="{4CF8E010-1375-4D35-99E3-22E01689EE27}" dt="2024-06-29T01:46:46.971" v="1441" actId="20577"/>
          <ac:spMkLst>
            <pc:docMk/>
            <pc:sldMk cId="3137921692" sldId="451"/>
            <ac:spMk id="2" creationId="{B3467E9F-8ACA-1B15-CC4F-C52EB161BCC4}"/>
          </ac:spMkLst>
        </pc:spChg>
        <pc:spChg chg="mod">
          <ac:chgData name="Mina Farmanbar" userId="2a1e0098-5dc4-4049-80c3-9d1d60d2f212" providerId="ADAL" clId="{4CF8E010-1375-4D35-99E3-22E01689EE27}" dt="2024-06-29T01:49:30.959" v="1450" actId="108"/>
          <ac:spMkLst>
            <pc:docMk/>
            <pc:sldMk cId="3137921692" sldId="451"/>
            <ac:spMk id="3" creationId="{84CBB21D-DC79-10BB-BF5B-D8CDF3042FA3}"/>
          </ac:spMkLst>
        </pc:spChg>
        <pc:picChg chg="del mod">
          <ac:chgData name="Mina Farmanbar" userId="2a1e0098-5dc4-4049-80c3-9d1d60d2f212" providerId="ADAL" clId="{4CF8E010-1375-4D35-99E3-22E01689EE27}" dt="2024-06-29T01:50:22.545" v="1454" actId="478"/>
          <ac:picMkLst>
            <pc:docMk/>
            <pc:sldMk cId="3137921692" sldId="451"/>
            <ac:picMk id="19458" creationId="{CA721F5D-49E4-A9F2-06EB-F2ED6DB23655}"/>
          </ac:picMkLst>
        </pc:picChg>
        <pc:picChg chg="add mod">
          <ac:chgData name="Mina Farmanbar" userId="2a1e0098-5dc4-4049-80c3-9d1d60d2f212" providerId="ADAL" clId="{4CF8E010-1375-4D35-99E3-22E01689EE27}" dt="2024-06-29T01:50:30.279" v="1459" actId="1076"/>
          <ac:picMkLst>
            <pc:docMk/>
            <pc:sldMk cId="3137921692" sldId="451"/>
            <ac:picMk id="20482" creationId="{59A57493-16D2-2090-2510-0F08F8B8D21E}"/>
          </ac:picMkLst>
        </pc:picChg>
      </pc:sldChg>
      <pc:sldChg chg="modSp add del mod">
        <pc:chgData name="Mina Farmanbar" userId="2a1e0098-5dc4-4049-80c3-9d1d60d2f212" providerId="ADAL" clId="{4CF8E010-1375-4D35-99E3-22E01689EE27}" dt="2024-06-29T02:10:18.657" v="1585" actId="47"/>
        <pc:sldMkLst>
          <pc:docMk/>
          <pc:sldMk cId="2753003653" sldId="452"/>
        </pc:sldMkLst>
        <pc:spChg chg="mod">
          <ac:chgData name="Mina Farmanbar" userId="2a1e0098-5dc4-4049-80c3-9d1d60d2f212" providerId="ADAL" clId="{4CF8E010-1375-4D35-99E3-22E01689EE27}" dt="2024-06-29T02:07:10.447" v="1511" actId="21"/>
          <ac:spMkLst>
            <pc:docMk/>
            <pc:sldMk cId="2753003653" sldId="452"/>
            <ac:spMk id="3" creationId="{1AAD0C7D-3C35-C12A-1E0C-374CAFE4A844}"/>
          </ac:spMkLst>
        </pc:spChg>
      </pc:sldChg>
      <pc:sldChg chg="delSp modSp new mod">
        <pc:chgData name="Mina Farmanbar" userId="2a1e0098-5dc4-4049-80c3-9d1d60d2f212" providerId="ADAL" clId="{4CF8E010-1375-4D35-99E3-22E01689EE27}" dt="2024-07-19T11:06:18.238" v="2225" actId="113"/>
        <pc:sldMkLst>
          <pc:docMk/>
          <pc:sldMk cId="2503571479" sldId="453"/>
        </pc:sldMkLst>
        <pc:spChg chg="mod">
          <ac:chgData name="Mina Farmanbar" userId="2a1e0098-5dc4-4049-80c3-9d1d60d2f212" providerId="ADAL" clId="{4CF8E010-1375-4D35-99E3-22E01689EE27}" dt="2024-07-19T11:06:18.238" v="2225" actId="113"/>
          <ac:spMkLst>
            <pc:docMk/>
            <pc:sldMk cId="2503571479" sldId="453"/>
            <ac:spMk id="2" creationId="{7D7151A6-B86D-4C94-CDAF-23D474E23BCD}"/>
          </ac:spMkLst>
        </pc:spChg>
        <pc:spChg chg="mod">
          <ac:chgData name="Mina Farmanbar" userId="2a1e0098-5dc4-4049-80c3-9d1d60d2f212" providerId="ADAL" clId="{4CF8E010-1375-4D35-99E3-22E01689EE27}" dt="2024-06-29T02:09:00.876" v="1568" actId="6549"/>
          <ac:spMkLst>
            <pc:docMk/>
            <pc:sldMk cId="2503571479" sldId="453"/>
            <ac:spMk id="3" creationId="{BC3C50A9-2129-33DC-2E69-1CF7B29BA08D}"/>
          </ac:spMkLst>
        </pc:spChg>
        <pc:spChg chg="del">
          <ac:chgData name="Mina Farmanbar" userId="2a1e0098-5dc4-4049-80c3-9d1d60d2f212" providerId="ADAL" clId="{4CF8E010-1375-4D35-99E3-22E01689EE27}" dt="2024-06-29T02:07:15.658" v="1515" actId="478"/>
          <ac:spMkLst>
            <pc:docMk/>
            <pc:sldMk cId="2503571479" sldId="453"/>
            <ac:spMk id="4" creationId="{852D5534-BF1A-0FCC-B7E4-3FEA5BEE967E}"/>
          </ac:spMkLst>
        </pc:spChg>
      </pc:sldChg>
      <pc:sldChg chg="modSp add mod ord">
        <pc:chgData name="Mina Farmanbar" userId="2a1e0098-5dc4-4049-80c3-9d1d60d2f212" providerId="ADAL" clId="{4CF8E010-1375-4D35-99E3-22E01689EE27}" dt="2024-07-19T11:06:14.373" v="2224" actId="113"/>
        <pc:sldMkLst>
          <pc:docMk/>
          <pc:sldMk cId="3963201058" sldId="454"/>
        </pc:sldMkLst>
        <pc:spChg chg="mod">
          <ac:chgData name="Mina Farmanbar" userId="2a1e0098-5dc4-4049-80c3-9d1d60d2f212" providerId="ADAL" clId="{4CF8E010-1375-4D35-99E3-22E01689EE27}" dt="2024-07-19T11:06:14.373" v="2224" actId="113"/>
          <ac:spMkLst>
            <pc:docMk/>
            <pc:sldMk cId="3963201058" sldId="454"/>
            <ac:spMk id="2" creationId="{7D7151A6-B86D-4C94-CDAF-23D474E23BCD}"/>
          </ac:spMkLst>
        </pc:spChg>
      </pc:sldChg>
      <pc:sldChg chg="modSp add mod modNotesTx">
        <pc:chgData name="Mina Farmanbar" userId="2a1e0098-5dc4-4049-80c3-9d1d60d2f212" providerId="ADAL" clId="{4CF8E010-1375-4D35-99E3-22E01689EE27}" dt="2024-07-19T11:23:07.094" v="2253" actId="20577"/>
        <pc:sldMkLst>
          <pc:docMk/>
          <pc:sldMk cId="4227309094" sldId="455"/>
        </pc:sldMkLst>
        <pc:spChg chg="mod">
          <ac:chgData name="Mina Farmanbar" userId="2a1e0098-5dc4-4049-80c3-9d1d60d2f212" providerId="ADAL" clId="{4CF8E010-1375-4D35-99E3-22E01689EE27}" dt="2024-07-19T11:06:20.965" v="2226" actId="113"/>
          <ac:spMkLst>
            <pc:docMk/>
            <pc:sldMk cId="4227309094" sldId="455"/>
            <ac:spMk id="2" creationId="{7D7151A6-B86D-4C94-CDAF-23D474E23BCD}"/>
          </ac:spMkLst>
        </pc:spChg>
        <pc:spChg chg="mod">
          <ac:chgData name="Mina Farmanbar" userId="2a1e0098-5dc4-4049-80c3-9d1d60d2f212" providerId="ADAL" clId="{4CF8E010-1375-4D35-99E3-22E01689EE27}" dt="2024-07-19T11:22:51.289" v="2252" actId="6549"/>
          <ac:spMkLst>
            <pc:docMk/>
            <pc:sldMk cId="4227309094" sldId="455"/>
            <ac:spMk id="3" creationId="{BC3C50A9-2129-33DC-2E69-1CF7B29BA08D}"/>
          </ac:spMkLst>
        </pc:spChg>
      </pc:sldChg>
    </pc:docChg>
  </pc:docChgLst>
  <pc:docChgLst>
    <pc:chgData name="Mina Farmanbar" userId="2a1e0098-5dc4-4049-80c3-9d1d60d2f212" providerId="ADAL" clId="{BEF1FBA1-2A87-4836-AAB7-A108E4F8B0A9}"/>
    <pc:docChg chg="undo custSel delSld modSld sldOrd">
      <pc:chgData name="Mina Farmanbar" userId="2a1e0098-5dc4-4049-80c3-9d1d60d2f212" providerId="ADAL" clId="{BEF1FBA1-2A87-4836-AAB7-A108E4F8B0A9}" dt="2024-05-07T09:05:23.760" v="186" actId="6549"/>
      <pc:docMkLst>
        <pc:docMk/>
      </pc:docMkLst>
      <pc:sldChg chg="modSp mod modNotesTx">
        <pc:chgData name="Mina Farmanbar" userId="2a1e0098-5dc4-4049-80c3-9d1d60d2f212" providerId="ADAL" clId="{BEF1FBA1-2A87-4836-AAB7-A108E4F8B0A9}" dt="2024-05-07T09:05:23.760" v="186" actId="6549"/>
        <pc:sldMkLst>
          <pc:docMk/>
          <pc:sldMk cId="2259308896" sldId="256"/>
        </pc:sldMkLst>
        <pc:spChg chg="mod">
          <ac:chgData name="Mina Farmanbar" userId="2a1e0098-5dc4-4049-80c3-9d1d60d2f212" providerId="ADAL" clId="{BEF1FBA1-2A87-4836-AAB7-A108E4F8B0A9}" dt="2024-04-29T12:00:09.956" v="130" actId="14100"/>
          <ac:spMkLst>
            <pc:docMk/>
            <pc:sldMk cId="2259308896" sldId="256"/>
            <ac:spMk id="2" creationId="{51DF3D98-3C30-4CFC-8643-C81E829C8C25}"/>
          </ac:spMkLst>
        </pc:spChg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3662677160" sldId="286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1265939620" sldId="290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398082021" sldId="299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1935031985" sldId="300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2918494102" sldId="301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4257503363" sldId="302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1120413187" sldId="303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1008454840" sldId="304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1837699394" sldId="305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44235392" sldId="306"/>
        </pc:sldMkLst>
      </pc:sldChg>
      <pc:sldChg chg="del">
        <pc:chgData name="Mina Farmanbar" userId="2a1e0098-5dc4-4049-80c3-9d1d60d2f212" providerId="ADAL" clId="{BEF1FBA1-2A87-4836-AAB7-A108E4F8B0A9}" dt="2024-04-29T11:57:33.291" v="39" actId="47"/>
        <pc:sldMkLst>
          <pc:docMk/>
          <pc:sldMk cId="1484408720" sldId="307"/>
        </pc:sldMkLst>
      </pc:sldChg>
      <pc:sldChg chg="modSp mod">
        <pc:chgData name="Mina Farmanbar" userId="2a1e0098-5dc4-4049-80c3-9d1d60d2f212" providerId="ADAL" clId="{BEF1FBA1-2A87-4836-AAB7-A108E4F8B0A9}" dt="2024-04-29T11:59:21.213" v="125" actId="20577"/>
        <pc:sldMkLst>
          <pc:docMk/>
          <pc:sldMk cId="431343812" sldId="308"/>
        </pc:sldMkLst>
        <pc:spChg chg="mod">
          <ac:chgData name="Mina Farmanbar" userId="2a1e0098-5dc4-4049-80c3-9d1d60d2f212" providerId="ADAL" clId="{BEF1FBA1-2A87-4836-AAB7-A108E4F8B0A9}" dt="2024-04-29T11:59:21.213" v="125" actId="20577"/>
          <ac:spMkLst>
            <pc:docMk/>
            <pc:sldMk cId="431343812" sldId="308"/>
            <ac:spMk id="3" creationId="{C39C7012-E888-7C63-D532-E98EF48AADFF}"/>
          </ac:spMkLst>
        </pc:spChg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3652323871" sldId="309"/>
        </pc:sldMkLst>
      </pc:sldChg>
      <pc:sldChg chg="addSp delSp modSp mod">
        <pc:chgData name="Mina Farmanbar" userId="2a1e0098-5dc4-4049-80c3-9d1d60d2f212" providerId="ADAL" clId="{BEF1FBA1-2A87-4836-AAB7-A108E4F8B0A9}" dt="2024-05-07T08:34:57.495" v="139" actId="20577"/>
        <pc:sldMkLst>
          <pc:docMk/>
          <pc:sldMk cId="758298228" sldId="310"/>
        </pc:sldMkLst>
        <pc:spChg chg="add del">
          <ac:chgData name="Mina Farmanbar" userId="2a1e0098-5dc4-4049-80c3-9d1d60d2f212" providerId="ADAL" clId="{BEF1FBA1-2A87-4836-AAB7-A108E4F8B0A9}" dt="2024-05-07T08:34:48.106" v="136" actId="22"/>
          <ac:spMkLst>
            <pc:docMk/>
            <pc:sldMk cId="758298228" sldId="310"/>
            <ac:spMk id="3" creationId="{9386AF5A-9489-6B54-CEA4-2081E2F1C04A}"/>
          </ac:spMkLst>
        </pc:spChg>
        <pc:spChg chg="mod">
          <ac:chgData name="Mina Farmanbar" userId="2a1e0098-5dc4-4049-80c3-9d1d60d2f212" providerId="ADAL" clId="{BEF1FBA1-2A87-4836-AAB7-A108E4F8B0A9}" dt="2024-05-07T08:34:57.495" v="139" actId="20577"/>
          <ac:spMkLst>
            <pc:docMk/>
            <pc:sldMk cId="758298228" sldId="310"/>
            <ac:spMk id="4" creationId="{5B931490-C9ED-96C9-F096-E0E231EFE937}"/>
          </ac:spMkLst>
        </pc:spChg>
      </pc:sldChg>
      <pc:sldChg chg="modSp mod">
        <pc:chgData name="Mina Farmanbar" userId="2a1e0098-5dc4-4049-80c3-9d1d60d2f212" providerId="ADAL" clId="{BEF1FBA1-2A87-4836-AAB7-A108E4F8B0A9}" dt="2024-05-07T08:39:24.623" v="185" actId="2711"/>
        <pc:sldMkLst>
          <pc:docMk/>
          <pc:sldMk cId="2016723359" sldId="312"/>
        </pc:sldMkLst>
        <pc:spChg chg="mod">
          <ac:chgData name="Mina Farmanbar" userId="2a1e0098-5dc4-4049-80c3-9d1d60d2f212" providerId="ADAL" clId="{BEF1FBA1-2A87-4836-AAB7-A108E4F8B0A9}" dt="2024-05-07T08:39:24.623" v="185" actId="2711"/>
          <ac:spMkLst>
            <pc:docMk/>
            <pc:sldMk cId="2016723359" sldId="312"/>
            <ac:spMk id="3" creationId="{D1455C0B-19FB-954B-532A-0A68CAC4E0E4}"/>
          </ac:spMkLst>
        </pc:spChg>
      </pc:sldChg>
      <pc:sldChg chg="ord">
        <pc:chgData name="Mina Farmanbar" userId="2a1e0098-5dc4-4049-80c3-9d1d60d2f212" providerId="ADAL" clId="{BEF1FBA1-2A87-4836-AAB7-A108E4F8B0A9}" dt="2024-05-07T08:35:23.755" v="141"/>
        <pc:sldMkLst>
          <pc:docMk/>
          <pc:sldMk cId="1032737226" sldId="316"/>
        </pc:sldMkLst>
      </pc:sldChg>
      <pc:sldChg chg="modSp mod modNotesTx">
        <pc:chgData name="Mina Farmanbar" userId="2a1e0098-5dc4-4049-80c3-9d1d60d2f212" providerId="ADAL" clId="{BEF1FBA1-2A87-4836-AAB7-A108E4F8B0A9}" dt="2024-05-07T08:37:39.637" v="177" actId="6549"/>
        <pc:sldMkLst>
          <pc:docMk/>
          <pc:sldMk cId="4098863389" sldId="317"/>
        </pc:sldMkLst>
        <pc:spChg chg="mod">
          <ac:chgData name="Mina Farmanbar" userId="2a1e0098-5dc4-4049-80c3-9d1d60d2f212" providerId="ADAL" clId="{BEF1FBA1-2A87-4836-AAB7-A108E4F8B0A9}" dt="2024-05-07T08:37:34.558" v="176" actId="33524"/>
          <ac:spMkLst>
            <pc:docMk/>
            <pc:sldMk cId="4098863389" sldId="317"/>
            <ac:spMk id="4" creationId="{5B931490-C9ED-96C9-F096-E0E231EFE937}"/>
          </ac:spMkLst>
        </pc:spChg>
      </pc:sldChg>
      <pc:sldChg chg="modSp mod">
        <pc:chgData name="Mina Farmanbar" userId="2a1e0098-5dc4-4049-80c3-9d1d60d2f212" providerId="ADAL" clId="{BEF1FBA1-2A87-4836-AAB7-A108E4F8B0A9}" dt="2024-05-07T08:38:29.749" v="183" actId="6549"/>
        <pc:sldMkLst>
          <pc:docMk/>
          <pc:sldMk cId="2052168869" sldId="318"/>
        </pc:sldMkLst>
        <pc:spChg chg="mod">
          <ac:chgData name="Mina Farmanbar" userId="2a1e0098-5dc4-4049-80c3-9d1d60d2f212" providerId="ADAL" clId="{BEF1FBA1-2A87-4836-AAB7-A108E4F8B0A9}" dt="2024-05-07T08:38:29.749" v="183" actId="6549"/>
          <ac:spMkLst>
            <pc:docMk/>
            <pc:sldMk cId="2052168869" sldId="318"/>
            <ac:spMk id="3" creationId="{AACA951C-3CAE-B9BB-DDE9-6E5FBF4E56A2}"/>
          </ac:spMkLst>
        </pc:spChg>
      </pc:sldChg>
      <pc:sldChg chg="del">
        <pc:chgData name="Mina Farmanbar" userId="2a1e0098-5dc4-4049-80c3-9d1d60d2f212" providerId="ADAL" clId="{BEF1FBA1-2A87-4836-AAB7-A108E4F8B0A9}" dt="2024-04-29T11:57:29.274" v="38" actId="47"/>
        <pc:sldMkLst>
          <pc:docMk/>
          <pc:sldMk cId="342148160" sldId="329"/>
        </pc:sldMkLst>
      </pc:sldChg>
      <pc:sldChg chg="del">
        <pc:chgData name="Mina Farmanbar" userId="2a1e0098-5dc4-4049-80c3-9d1d60d2f212" providerId="ADAL" clId="{BEF1FBA1-2A87-4836-AAB7-A108E4F8B0A9}" dt="2024-04-29T11:57:34.414" v="40" actId="47"/>
        <pc:sldMkLst>
          <pc:docMk/>
          <pc:sldMk cId="1001583250" sldId="335"/>
        </pc:sldMkLst>
      </pc:sldChg>
      <pc:sldChg chg="del">
        <pc:chgData name="Mina Farmanbar" userId="2a1e0098-5dc4-4049-80c3-9d1d60d2f212" providerId="ADAL" clId="{BEF1FBA1-2A87-4836-AAB7-A108E4F8B0A9}" dt="2024-04-29T11:56:57.546" v="37" actId="47"/>
        <pc:sldMkLst>
          <pc:docMk/>
          <pc:sldMk cId="576436352" sldId="336"/>
        </pc:sldMkLst>
      </pc:sldChg>
      <pc:sldMasterChg chg="delSldLayout">
        <pc:chgData name="Mina Farmanbar" userId="2a1e0098-5dc4-4049-80c3-9d1d60d2f212" providerId="ADAL" clId="{BEF1FBA1-2A87-4836-AAB7-A108E4F8B0A9}" dt="2024-04-29T11:56:57.546" v="37" actId="47"/>
        <pc:sldMasterMkLst>
          <pc:docMk/>
          <pc:sldMasterMk cId="1788353970" sldId="2147483648"/>
        </pc:sldMasterMkLst>
        <pc:sldLayoutChg chg="del">
          <pc:chgData name="Mina Farmanbar" userId="2a1e0098-5dc4-4049-80c3-9d1d60d2f212" providerId="ADAL" clId="{BEF1FBA1-2A87-4836-AAB7-A108E4F8B0A9}" dt="2024-04-29T11:56:57.546" v="37" actId="47"/>
          <pc:sldLayoutMkLst>
            <pc:docMk/>
            <pc:sldMasterMk cId="1788353970" sldId="2147483648"/>
            <pc:sldLayoutMk cId="2491266794" sldId="2147483673"/>
          </pc:sldLayoutMkLst>
        </pc:sldLayoutChg>
      </pc:sldMasterChg>
    </pc:docChg>
  </pc:docChgLst>
  <pc:docChgLst>
    <pc:chgData name="Mina Farmanbar" userId="2a1e0098-5dc4-4049-80c3-9d1d60d2f212" providerId="ADAL" clId="{972F5DF6-07E5-42C9-ADA8-1CF612F8120E}"/>
    <pc:docChg chg="undo redo custSel addSld delSld modSld sldOrd">
      <pc:chgData name="Mina Farmanbar" userId="2a1e0098-5dc4-4049-80c3-9d1d60d2f212" providerId="ADAL" clId="{972F5DF6-07E5-42C9-ADA8-1CF612F8120E}" dt="2024-04-29T11:55:04.915" v="2888" actId="1076"/>
      <pc:docMkLst>
        <pc:docMk/>
      </pc:docMkLst>
      <pc:sldChg chg="addSp modSp mod modNotesTx">
        <pc:chgData name="Mina Farmanbar" userId="2a1e0098-5dc4-4049-80c3-9d1d60d2f212" providerId="ADAL" clId="{972F5DF6-07E5-42C9-ADA8-1CF612F8120E}" dt="2024-04-29T11:48:14.519" v="2801" actId="20577"/>
        <pc:sldMkLst>
          <pc:docMk/>
          <pc:sldMk cId="2259308896" sldId="256"/>
        </pc:sldMkLst>
        <pc:spChg chg="mod">
          <ac:chgData name="Mina Farmanbar" userId="2a1e0098-5dc4-4049-80c3-9d1d60d2f212" providerId="ADAL" clId="{972F5DF6-07E5-42C9-ADA8-1CF612F8120E}" dt="2024-04-29T11:48:14.519" v="2801" actId="20577"/>
          <ac:spMkLst>
            <pc:docMk/>
            <pc:sldMk cId="2259308896" sldId="256"/>
            <ac:spMk id="2" creationId="{51DF3D98-3C30-4CFC-8643-C81E829C8C25}"/>
          </ac:spMkLst>
        </pc:spChg>
        <pc:spChg chg="add mod">
          <ac:chgData name="Mina Farmanbar" userId="2a1e0098-5dc4-4049-80c3-9d1d60d2f212" providerId="ADAL" clId="{972F5DF6-07E5-42C9-ADA8-1CF612F8120E}" dt="2024-04-24T09:56:50.530" v="293" actId="1076"/>
          <ac:spMkLst>
            <pc:docMk/>
            <pc:sldMk cId="2259308896" sldId="256"/>
            <ac:spMk id="4" creationId="{124717A2-CD93-4505-83F7-3924B726DA95}"/>
          </ac:spMkLst>
        </pc:spChg>
      </pc:sldChg>
      <pc:sldChg chg="del ord">
        <pc:chgData name="Mina Farmanbar" userId="2a1e0098-5dc4-4049-80c3-9d1d60d2f212" providerId="ADAL" clId="{972F5DF6-07E5-42C9-ADA8-1CF612F8120E}" dt="2024-04-24T09:54:17.907" v="286" actId="47"/>
        <pc:sldMkLst>
          <pc:docMk/>
          <pc:sldMk cId="1325608595" sldId="257"/>
        </pc:sldMkLst>
      </pc:sldChg>
      <pc:sldChg chg="modSp mod">
        <pc:chgData name="Mina Farmanbar" userId="2a1e0098-5dc4-4049-80c3-9d1d60d2f212" providerId="ADAL" clId="{972F5DF6-07E5-42C9-ADA8-1CF612F8120E}" dt="2024-04-23T13:28:11.608" v="38" actId="403"/>
        <pc:sldMkLst>
          <pc:docMk/>
          <pc:sldMk cId="3662677160" sldId="286"/>
        </pc:sldMkLst>
        <pc:spChg chg="mod">
          <ac:chgData name="Mina Farmanbar" userId="2a1e0098-5dc4-4049-80c3-9d1d60d2f212" providerId="ADAL" clId="{972F5DF6-07E5-42C9-ADA8-1CF612F8120E}" dt="2024-04-23T13:28:11.608" v="38" actId="403"/>
          <ac:spMkLst>
            <pc:docMk/>
            <pc:sldMk cId="3662677160" sldId="286"/>
            <ac:spMk id="2" creationId="{6F148DD4-4828-CE87-0C5C-42BE175E8DA5}"/>
          </ac:spMkLst>
        </pc:spChg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779750606" sldId="288"/>
        </pc:sldMkLst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2529338794" sldId="289"/>
        </pc:sldMkLst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2652102883" sldId="291"/>
        </pc:sldMkLst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362649583" sldId="292"/>
        </pc:sldMkLst>
      </pc:sldChg>
      <pc:sldChg chg="addSp delSp modSp add del mod ord">
        <pc:chgData name="Mina Farmanbar" userId="2a1e0098-5dc4-4049-80c3-9d1d60d2f212" providerId="ADAL" clId="{972F5DF6-07E5-42C9-ADA8-1CF612F8120E}" dt="2024-04-25T12:43:59.006" v="1460" actId="1076"/>
        <pc:sldMkLst>
          <pc:docMk/>
          <pc:sldMk cId="853261029" sldId="294"/>
        </pc:sldMkLst>
        <pc:spChg chg="mod">
          <ac:chgData name="Mina Farmanbar" userId="2a1e0098-5dc4-4049-80c3-9d1d60d2f212" providerId="ADAL" clId="{972F5DF6-07E5-42C9-ADA8-1CF612F8120E}" dt="2024-04-25T12:15:09.395" v="951" actId="20577"/>
          <ac:spMkLst>
            <pc:docMk/>
            <pc:sldMk cId="853261029" sldId="294"/>
            <ac:spMk id="2" creationId="{97DC00FF-6B42-7D84-7831-AACC4E189E93}"/>
          </ac:spMkLst>
        </pc:spChg>
        <pc:spChg chg="mod">
          <ac:chgData name="Mina Farmanbar" userId="2a1e0098-5dc4-4049-80c3-9d1d60d2f212" providerId="ADAL" clId="{972F5DF6-07E5-42C9-ADA8-1CF612F8120E}" dt="2024-04-25T12:43:20.624" v="1448" actId="1076"/>
          <ac:spMkLst>
            <pc:docMk/>
            <pc:sldMk cId="853261029" sldId="294"/>
            <ac:spMk id="4" creationId="{DE5C7B5A-A5C3-15D4-DF71-B692D28942FC}"/>
          </ac:spMkLst>
        </pc:spChg>
        <pc:spChg chg="add del mod">
          <ac:chgData name="Mina Farmanbar" userId="2a1e0098-5dc4-4049-80c3-9d1d60d2f212" providerId="ADAL" clId="{972F5DF6-07E5-42C9-ADA8-1CF612F8120E}" dt="2024-04-25T12:40:13.473" v="1397" actId="478"/>
          <ac:spMkLst>
            <pc:docMk/>
            <pc:sldMk cId="853261029" sldId="294"/>
            <ac:spMk id="5" creationId="{47351F41-EDC4-6D3F-25A2-DA75B57F2232}"/>
          </ac:spMkLst>
        </pc:spChg>
        <pc:spChg chg="add del mod">
          <ac:chgData name="Mina Farmanbar" userId="2a1e0098-5dc4-4049-80c3-9d1d60d2f212" providerId="ADAL" clId="{972F5DF6-07E5-42C9-ADA8-1CF612F8120E}" dt="2024-04-24T09:39:16.901" v="118" actId="478"/>
          <ac:spMkLst>
            <pc:docMk/>
            <pc:sldMk cId="853261029" sldId="294"/>
            <ac:spMk id="5" creationId="{B935BDE2-05B9-6644-299E-8C8575F541B8}"/>
          </ac:spMkLst>
        </pc:spChg>
        <pc:spChg chg="add mod">
          <ac:chgData name="Mina Farmanbar" userId="2a1e0098-5dc4-4049-80c3-9d1d60d2f212" providerId="ADAL" clId="{972F5DF6-07E5-42C9-ADA8-1CF612F8120E}" dt="2024-04-25T12:43:34.583" v="1451" actId="1076"/>
          <ac:spMkLst>
            <pc:docMk/>
            <pc:sldMk cId="853261029" sldId="294"/>
            <ac:spMk id="7" creationId="{C86DB698-24E7-14DC-B369-BBFACC8303E3}"/>
          </ac:spMkLst>
        </pc:spChg>
        <pc:spChg chg="add mod">
          <ac:chgData name="Mina Farmanbar" userId="2a1e0098-5dc4-4049-80c3-9d1d60d2f212" providerId="ADAL" clId="{972F5DF6-07E5-42C9-ADA8-1CF612F8120E}" dt="2024-04-25T12:43:48.848" v="1458" actId="113"/>
          <ac:spMkLst>
            <pc:docMk/>
            <pc:sldMk cId="853261029" sldId="294"/>
            <ac:spMk id="10" creationId="{AE57E670-DDFE-5581-E210-2485AA4F991E}"/>
          </ac:spMkLst>
        </pc:spChg>
        <pc:spChg chg="add mod">
          <ac:chgData name="Mina Farmanbar" userId="2a1e0098-5dc4-4049-80c3-9d1d60d2f212" providerId="ADAL" clId="{972F5DF6-07E5-42C9-ADA8-1CF612F8120E}" dt="2024-04-25T12:43:52.733" v="1459" actId="113"/>
          <ac:spMkLst>
            <pc:docMk/>
            <pc:sldMk cId="853261029" sldId="294"/>
            <ac:spMk id="11" creationId="{5E4026EA-684F-703C-CF1C-D77F25DE4A94}"/>
          </ac:spMkLst>
        </pc:spChg>
        <pc:picChg chg="add mod">
          <ac:chgData name="Mina Farmanbar" userId="2a1e0098-5dc4-4049-80c3-9d1d60d2f212" providerId="ADAL" clId="{972F5DF6-07E5-42C9-ADA8-1CF612F8120E}" dt="2024-04-25T12:43:59.006" v="1460" actId="1076"/>
          <ac:picMkLst>
            <pc:docMk/>
            <pc:sldMk cId="853261029" sldId="294"/>
            <ac:picMk id="8" creationId="{3C5D48F5-D207-5036-9ECA-694C6CD66B7F}"/>
          </ac:picMkLst>
        </pc:picChg>
        <pc:picChg chg="del">
          <ac:chgData name="Mina Farmanbar" userId="2a1e0098-5dc4-4049-80c3-9d1d60d2f212" providerId="ADAL" clId="{972F5DF6-07E5-42C9-ADA8-1CF612F8120E}" dt="2024-04-24T09:39:14.395" v="117" actId="478"/>
          <ac:picMkLst>
            <pc:docMk/>
            <pc:sldMk cId="853261029" sldId="294"/>
            <ac:picMk id="7170" creationId="{A8914D7F-3B2E-5FDF-98D9-8430166D0354}"/>
          </ac:picMkLst>
        </pc:picChg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907915534" sldId="295"/>
        </pc:sldMkLst>
      </pc:sldChg>
      <pc:sldChg chg="modSp mod ord">
        <pc:chgData name="Mina Farmanbar" userId="2a1e0098-5dc4-4049-80c3-9d1d60d2f212" providerId="ADAL" clId="{972F5DF6-07E5-42C9-ADA8-1CF612F8120E}" dt="2024-04-24T09:47:44.396" v="237" actId="20577"/>
        <pc:sldMkLst>
          <pc:docMk/>
          <pc:sldMk cId="1609673525" sldId="296"/>
        </pc:sldMkLst>
        <pc:spChg chg="mod">
          <ac:chgData name="Mina Farmanbar" userId="2a1e0098-5dc4-4049-80c3-9d1d60d2f212" providerId="ADAL" clId="{972F5DF6-07E5-42C9-ADA8-1CF612F8120E}" dt="2024-04-24T09:47:44.396" v="237" actId="20577"/>
          <ac:spMkLst>
            <pc:docMk/>
            <pc:sldMk cId="1609673525" sldId="296"/>
            <ac:spMk id="5" creationId="{67BB04B7-47A4-741B-59E0-F0E6F2126E8F}"/>
          </ac:spMkLst>
        </pc:spChg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4117153350" sldId="297"/>
        </pc:sldMkLst>
      </pc:sldChg>
      <pc:sldChg chg="del">
        <pc:chgData name="Mina Farmanbar" userId="2a1e0098-5dc4-4049-80c3-9d1d60d2f212" providerId="ADAL" clId="{972F5DF6-07E5-42C9-ADA8-1CF612F8120E}" dt="2024-04-24T09:54:17.907" v="286" actId="47"/>
        <pc:sldMkLst>
          <pc:docMk/>
          <pc:sldMk cId="1678163377" sldId="298"/>
        </pc:sldMkLst>
      </pc:sldChg>
      <pc:sldChg chg="addSp delSp modSp mod">
        <pc:chgData name="Mina Farmanbar" userId="2a1e0098-5dc4-4049-80c3-9d1d60d2f212" providerId="ADAL" clId="{972F5DF6-07E5-42C9-ADA8-1CF612F8120E}" dt="2024-04-25T11:07:22.762" v="528" actId="478"/>
        <pc:sldMkLst>
          <pc:docMk/>
          <pc:sldMk cId="398082021" sldId="299"/>
        </pc:sldMkLst>
        <pc:spChg chg="mod">
          <ac:chgData name="Mina Farmanbar" userId="2a1e0098-5dc4-4049-80c3-9d1d60d2f212" providerId="ADAL" clId="{972F5DF6-07E5-42C9-ADA8-1CF612F8120E}" dt="2024-04-24T09:52:44.487" v="271" actId="1076"/>
          <ac:spMkLst>
            <pc:docMk/>
            <pc:sldMk cId="398082021" sldId="299"/>
            <ac:spMk id="4" creationId="{5B931490-C9ED-96C9-F096-E0E231EFE937}"/>
          </ac:spMkLst>
        </pc:spChg>
        <pc:spChg chg="add mod">
          <ac:chgData name="Mina Farmanbar" userId="2a1e0098-5dc4-4049-80c3-9d1d60d2f212" providerId="ADAL" clId="{972F5DF6-07E5-42C9-ADA8-1CF612F8120E}" dt="2024-04-24T09:49:39.081" v="248" actId="1076"/>
          <ac:spMkLst>
            <pc:docMk/>
            <pc:sldMk cId="398082021" sldId="299"/>
            <ac:spMk id="7" creationId="{A06EBDCF-F7B7-DADC-0118-E0C542C35A65}"/>
          </ac:spMkLst>
        </pc:spChg>
        <pc:spChg chg="del">
          <ac:chgData name="Mina Farmanbar" userId="2a1e0098-5dc4-4049-80c3-9d1d60d2f212" providerId="ADAL" clId="{972F5DF6-07E5-42C9-ADA8-1CF612F8120E}" dt="2024-04-25T11:07:22.762" v="528" actId="478"/>
          <ac:spMkLst>
            <pc:docMk/>
            <pc:sldMk cId="398082021" sldId="299"/>
            <ac:spMk id="2063" creationId="{98929033-E00B-9A53-2E0B-B687DA987A58}"/>
          </ac:spMkLst>
        </pc:spChg>
      </pc:sldChg>
      <pc:sldChg chg="modSp mod">
        <pc:chgData name="Mina Farmanbar" userId="2a1e0098-5dc4-4049-80c3-9d1d60d2f212" providerId="ADAL" clId="{972F5DF6-07E5-42C9-ADA8-1CF612F8120E}" dt="2024-04-23T13:27:49.943" v="29" actId="403"/>
        <pc:sldMkLst>
          <pc:docMk/>
          <pc:sldMk cId="1935031985" sldId="300"/>
        </pc:sldMkLst>
        <pc:spChg chg="mod">
          <ac:chgData name="Mina Farmanbar" userId="2a1e0098-5dc4-4049-80c3-9d1d60d2f212" providerId="ADAL" clId="{972F5DF6-07E5-42C9-ADA8-1CF612F8120E}" dt="2024-04-23T13:27:49.943" v="29" actId="403"/>
          <ac:spMkLst>
            <pc:docMk/>
            <pc:sldMk cId="1935031985" sldId="300"/>
            <ac:spMk id="3" creationId="{AACA951C-3CAE-B9BB-DDE9-6E5FBF4E56A2}"/>
          </ac:spMkLst>
        </pc:spChg>
      </pc:sldChg>
      <pc:sldChg chg="modNotesTx">
        <pc:chgData name="Mina Farmanbar" userId="2a1e0098-5dc4-4049-80c3-9d1d60d2f212" providerId="ADAL" clId="{972F5DF6-07E5-42C9-ADA8-1CF612F8120E}" dt="2024-04-25T12:03:44.378" v="829" actId="6549"/>
        <pc:sldMkLst>
          <pc:docMk/>
          <pc:sldMk cId="2918494102" sldId="301"/>
        </pc:sldMkLst>
      </pc:sldChg>
      <pc:sldChg chg="modSp mod">
        <pc:chgData name="Mina Farmanbar" userId="2a1e0098-5dc4-4049-80c3-9d1d60d2f212" providerId="ADAL" clId="{972F5DF6-07E5-42C9-ADA8-1CF612F8120E}" dt="2024-04-29T11:49:07.594" v="2807" actId="1076"/>
        <pc:sldMkLst>
          <pc:docMk/>
          <pc:sldMk cId="4257503363" sldId="302"/>
        </pc:sldMkLst>
        <pc:spChg chg="mod">
          <ac:chgData name="Mina Farmanbar" userId="2a1e0098-5dc4-4049-80c3-9d1d60d2f212" providerId="ADAL" clId="{972F5DF6-07E5-42C9-ADA8-1CF612F8120E}" dt="2024-04-29T11:49:07.594" v="2807" actId="1076"/>
          <ac:spMkLst>
            <pc:docMk/>
            <pc:sldMk cId="4257503363" sldId="302"/>
            <ac:spMk id="2" creationId="{EB08DA0E-A56C-0E13-702B-B747709D2DC5}"/>
          </ac:spMkLst>
        </pc:spChg>
      </pc:sldChg>
      <pc:sldChg chg="addSp delSp modSp mod">
        <pc:chgData name="Mina Farmanbar" userId="2a1e0098-5dc4-4049-80c3-9d1d60d2f212" providerId="ADAL" clId="{972F5DF6-07E5-42C9-ADA8-1CF612F8120E}" dt="2024-04-29T11:43:35.556" v="2775"/>
        <pc:sldMkLst>
          <pc:docMk/>
          <pc:sldMk cId="1120413187" sldId="303"/>
        </pc:sldMkLst>
        <pc:spChg chg="mod">
          <ac:chgData name="Mina Farmanbar" userId="2a1e0098-5dc4-4049-80c3-9d1d60d2f212" providerId="ADAL" clId="{972F5DF6-07E5-42C9-ADA8-1CF612F8120E}" dt="2024-04-29T11:43:35.556" v="2775"/>
          <ac:spMkLst>
            <pc:docMk/>
            <pc:sldMk cId="1120413187" sldId="303"/>
            <ac:spMk id="2" creationId="{659F4C07-7DD2-16E8-F4B7-398E3E677C8B}"/>
          </ac:spMkLst>
        </pc:spChg>
        <pc:spChg chg="del">
          <ac:chgData name="Mina Farmanbar" userId="2a1e0098-5dc4-4049-80c3-9d1d60d2f212" providerId="ADAL" clId="{972F5DF6-07E5-42C9-ADA8-1CF612F8120E}" dt="2024-04-23T13:30:20.780" v="41"/>
          <ac:spMkLst>
            <pc:docMk/>
            <pc:sldMk cId="1120413187" sldId="303"/>
            <ac:spMk id="3" creationId="{F01FFE83-97DC-467B-A924-AD2DA4DB7F2E}"/>
          </ac:spMkLst>
        </pc:spChg>
        <pc:spChg chg="mod">
          <ac:chgData name="Mina Farmanbar" userId="2a1e0098-5dc4-4049-80c3-9d1d60d2f212" providerId="ADAL" clId="{972F5DF6-07E5-42C9-ADA8-1CF612F8120E}" dt="2024-04-24T09:51:01.780" v="251" actId="1076"/>
          <ac:spMkLst>
            <pc:docMk/>
            <pc:sldMk cId="1120413187" sldId="303"/>
            <ac:spMk id="4" creationId="{AA818794-2E7E-A974-1F32-8838D2C07227}"/>
          </ac:spMkLst>
        </pc:spChg>
        <pc:picChg chg="add mod">
          <ac:chgData name="Mina Farmanbar" userId="2a1e0098-5dc4-4049-80c3-9d1d60d2f212" providerId="ADAL" clId="{972F5DF6-07E5-42C9-ADA8-1CF612F8120E}" dt="2024-04-24T09:51:21.546" v="260" actId="1076"/>
          <ac:picMkLst>
            <pc:docMk/>
            <pc:sldMk cId="1120413187" sldId="303"/>
            <ac:picMk id="10242" creationId="{6456BAF4-9D01-D0CF-A87A-F9445F3231C4}"/>
          </ac:picMkLst>
        </pc:picChg>
        <pc:picChg chg="add mod">
          <ac:chgData name="Mina Farmanbar" userId="2a1e0098-5dc4-4049-80c3-9d1d60d2f212" providerId="ADAL" clId="{972F5DF6-07E5-42C9-ADA8-1CF612F8120E}" dt="2024-04-24T09:51:22.937" v="261" actId="1076"/>
          <ac:picMkLst>
            <pc:docMk/>
            <pc:sldMk cId="1120413187" sldId="303"/>
            <ac:picMk id="10244" creationId="{06F7ADF7-347C-3775-3A1D-DFB0AB222876}"/>
          </ac:picMkLst>
        </pc:picChg>
        <pc:picChg chg="add mod">
          <ac:chgData name="Mina Farmanbar" userId="2a1e0098-5dc4-4049-80c3-9d1d60d2f212" providerId="ADAL" clId="{972F5DF6-07E5-42C9-ADA8-1CF612F8120E}" dt="2024-04-24T09:51:19.315" v="259" actId="1076"/>
          <ac:picMkLst>
            <pc:docMk/>
            <pc:sldMk cId="1120413187" sldId="303"/>
            <ac:picMk id="10246" creationId="{FBC58E48-6DAD-2ECA-9C65-67B8DB8182C2}"/>
          </ac:picMkLst>
        </pc:picChg>
        <pc:picChg chg="add mod">
          <ac:chgData name="Mina Farmanbar" userId="2a1e0098-5dc4-4049-80c3-9d1d60d2f212" providerId="ADAL" clId="{972F5DF6-07E5-42C9-ADA8-1CF612F8120E}" dt="2024-04-24T09:51:31.208" v="264" actId="1076"/>
          <ac:picMkLst>
            <pc:docMk/>
            <pc:sldMk cId="1120413187" sldId="303"/>
            <ac:picMk id="10248" creationId="{CBBB8696-8055-2729-5296-278721F7D508}"/>
          </ac:picMkLst>
        </pc:picChg>
        <pc:picChg chg="add mod">
          <ac:chgData name="Mina Farmanbar" userId="2a1e0098-5dc4-4049-80c3-9d1d60d2f212" providerId="ADAL" clId="{972F5DF6-07E5-42C9-ADA8-1CF612F8120E}" dt="2024-04-24T09:51:17.366" v="258" actId="1076"/>
          <ac:picMkLst>
            <pc:docMk/>
            <pc:sldMk cId="1120413187" sldId="303"/>
            <ac:picMk id="10250" creationId="{E884BBB5-BC2B-837E-C409-759F33815C85}"/>
          </ac:picMkLst>
        </pc:picChg>
        <pc:picChg chg="add mod">
          <ac:chgData name="Mina Farmanbar" userId="2a1e0098-5dc4-4049-80c3-9d1d60d2f212" providerId="ADAL" clId="{972F5DF6-07E5-42C9-ADA8-1CF612F8120E}" dt="2024-04-24T09:51:04.445" v="252" actId="1076"/>
          <ac:picMkLst>
            <pc:docMk/>
            <pc:sldMk cId="1120413187" sldId="303"/>
            <ac:picMk id="10252" creationId="{A63EF46B-AAE9-CC1B-38E3-575AC5F2FB1F}"/>
          </ac:picMkLst>
        </pc:picChg>
      </pc:sldChg>
      <pc:sldChg chg="addSp delSp modSp mod">
        <pc:chgData name="Mina Farmanbar" userId="2a1e0098-5dc4-4049-80c3-9d1d60d2f212" providerId="ADAL" clId="{972F5DF6-07E5-42C9-ADA8-1CF612F8120E}" dt="2024-04-23T13:25:40.815" v="8" actId="20577"/>
        <pc:sldMkLst>
          <pc:docMk/>
          <pc:sldMk cId="1008454840" sldId="304"/>
        </pc:sldMkLst>
        <pc:spChg chg="mod">
          <ac:chgData name="Mina Farmanbar" userId="2a1e0098-5dc4-4049-80c3-9d1d60d2f212" providerId="ADAL" clId="{972F5DF6-07E5-42C9-ADA8-1CF612F8120E}" dt="2024-04-23T13:25:40.815" v="8" actId="20577"/>
          <ac:spMkLst>
            <pc:docMk/>
            <pc:sldMk cId="1008454840" sldId="304"/>
            <ac:spMk id="4" creationId="{DE5C7B5A-A5C3-15D4-DF71-B692D28942FC}"/>
          </ac:spMkLst>
        </pc:spChg>
        <pc:spChg chg="add del mod">
          <ac:chgData name="Mina Farmanbar" userId="2a1e0098-5dc4-4049-80c3-9d1d60d2f212" providerId="ADAL" clId="{972F5DF6-07E5-42C9-ADA8-1CF612F8120E}" dt="2024-04-23T13:24:30.295" v="2" actId="26606"/>
          <ac:spMkLst>
            <pc:docMk/>
            <pc:sldMk cId="1008454840" sldId="304"/>
            <ac:spMk id="5" creationId="{5882CB88-47A4-3376-0946-ABE3F8339D8F}"/>
          </ac:spMkLst>
        </pc:spChg>
        <pc:picChg chg="del">
          <ac:chgData name="Mina Farmanbar" userId="2a1e0098-5dc4-4049-80c3-9d1d60d2f212" providerId="ADAL" clId="{972F5DF6-07E5-42C9-ADA8-1CF612F8120E}" dt="2024-04-23T13:24:23.862" v="0" actId="478"/>
          <ac:picMkLst>
            <pc:docMk/>
            <pc:sldMk cId="1008454840" sldId="304"/>
            <ac:picMk id="7170" creationId="{A8914D7F-3B2E-5FDF-98D9-8430166D0354}"/>
          </ac:picMkLst>
        </pc:picChg>
        <pc:picChg chg="add mod">
          <ac:chgData name="Mina Farmanbar" userId="2a1e0098-5dc4-4049-80c3-9d1d60d2f212" providerId="ADAL" clId="{972F5DF6-07E5-42C9-ADA8-1CF612F8120E}" dt="2024-04-23T13:24:44.185" v="5" actId="14100"/>
          <ac:picMkLst>
            <pc:docMk/>
            <pc:sldMk cId="1008454840" sldId="304"/>
            <ac:picMk id="8194" creationId="{7AC08C88-D078-9E0D-9B13-F6F21B7FE1EF}"/>
          </ac:picMkLst>
        </pc:picChg>
      </pc:sldChg>
      <pc:sldChg chg="addSp delSp modSp add mod">
        <pc:chgData name="Mina Farmanbar" userId="2a1e0098-5dc4-4049-80c3-9d1d60d2f212" providerId="ADAL" clId="{972F5DF6-07E5-42C9-ADA8-1CF612F8120E}" dt="2024-04-23T13:27:27.350" v="25" actId="403"/>
        <pc:sldMkLst>
          <pc:docMk/>
          <pc:sldMk cId="1837699394" sldId="305"/>
        </pc:sldMkLst>
        <pc:spChg chg="mod">
          <ac:chgData name="Mina Farmanbar" userId="2a1e0098-5dc4-4049-80c3-9d1d60d2f212" providerId="ADAL" clId="{972F5DF6-07E5-42C9-ADA8-1CF612F8120E}" dt="2024-04-23T13:25:58.592" v="13" actId="6549"/>
          <ac:spMkLst>
            <pc:docMk/>
            <pc:sldMk cId="1837699394" sldId="305"/>
            <ac:spMk id="2" creationId="{97DC00FF-6B42-7D84-7831-AACC4E189E93}"/>
          </ac:spMkLst>
        </pc:spChg>
        <pc:spChg chg="mod">
          <ac:chgData name="Mina Farmanbar" userId="2a1e0098-5dc4-4049-80c3-9d1d60d2f212" providerId="ADAL" clId="{972F5DF6-07E5-42C9-ADA8-1CF612F8120E}" dt="2024-04-23T13:27:27.350" v="25" actId="403"/>
          <ac:spMkLst>
            <pc:docMk/>
            <pc:sldMk cId="1837699394" sldId="305"/>
            <ac:spMk id="4" creationId="{DE5C7B5A-A5C3-15D4-DF71-B692D28942FC}"/>
          </ac:spMkLst>
        </pc:spChg>
        <pc:picChg chg="del">
          <ac:chgData name="Mina Farmanbar" userId="2a1e0098-5dc4-4049-80c3-9d1d60d2f212" providerId="ADAL" clId="{972F5DF6-07E5-42C9-ADA8-1CF612F8120E}" dt="2024-04-23T13:26:52.352" v="17" actId="478"/>
          <ac:picMkLst>
            <pc:docMk/>
            <pc:sldMk cId="1837699394" sldId="305"/>
            <ac:picMk id="8194" creationId="{7AC08C88-D078-9E0D-9B13-F6F21B7FE1EF}"/>
          </ac:picMkLst>
        </pc:picChg>
        <pc:picChg chg="add mod">
          <ac:chgData name="Mina Farmanbar" userId="2a1e0098-5dc4-4049-80c3-9d1d60d2f212" providerId="ADAL" clId="{972F5DF6-07E5-42C9-ADA8-1CF612F8120E}" dt="2024-04-23T13:27:06.939" v="21" actId="14100"/>
          <ac:picMkLst>
            <pc:docMk/>
            <pc:sldMk cId="1837699394" sldId="305"/>
            <ac:picMk id="9218" creationId="{ADA5FA4F-3D41-57A9-047C-62485A367489}"/>
          </ac:picMkLst>
        </pc:picChg>
      </pc:sldChg>
      <pc:sldChg chg="add">
        <pc:chgData name="Mina Farmanbar" userId="2a1e0098-5dc4-4049-80c3-9d1d60d2f212" providerId="ADAL" clId="{972F5DF6-07E5-42C9-ADA8-1CF612F8120E}" dt="2024-04-24T09:38:40.005" v="108" actId="2890"/>
        <pc:sldMkLst>
          <pc:docMk/>
          <pc:sldMk cId="44235392" sldId="306"/>
        </pc:sldMkLst>
      </pc:sldChg>
      <pc:sldChg chg="new del">
        <pc:chgData name="Mina Farmanbar" userId="2a1e0098-5dc4-4049-80c3-9d1d60d2f212" providerId="ADAL" clId="{972F5DF6-07E5-42C9-ADA8-1CF612F8120E}" dt="2024-04-24T09:38:33.774" v="107" actId="47"/>
        <pc:sldMkLst>
          <pc:docMk/>
          <pc:sldMk cId="4264273376" sldId="306"/>
        </pc:sldMkLst>
      </pc:sldChg>
      <pc:sldChg chg="add del">
        <pc:chgData name="Mina Farmanbar" userId="2a1e0098-5dc4-4049-80c3-9d1d60d2f212" providerId="ADAL" clId="{972F5DF6-07E5-42C9-ADA8-1CF612F8120E}" dt="2024-04-24T09:38:32.661" v="106" actId="47"/>
        <pc:sldMkLst>
          <pc:docMk/>
          <pc:sldMk cId="1329881233" sldId="307"/>
        </pc:sldMkLst>
      </pc:sldChg>
      <pc:sldChg chg="addSp delSp modSp add mod ord">
        <pc:chgData name="Mina Farmanbar" userId="2a1e0098-5dc4-4049-80c3-9d1d60d2f212" providerId="ADAL" clId="{972F5DF6-07E5-42C9-ADA8-1CF612F8120E}" dt="2024-04-24T09:53:18.865" v="285" actId="20577"/>
        <pc:sldMkLst>
          <pc:docMk/>
          <pc:sldMk cId="1484408720" sldId="307"/>
        </pc:sldMkLst>
        <pc:spChg chg="mod">
          <ac:chgData name="Mina Farmanbar" userId="2a1e0098-5dc4-4049-80c3-9d1d60d2f212" providerId="ADAL" clId="{972F5DF6-07E5-42C9-ADA8-1CF612F8120E}" dt="2024-04-24T09:53:18.865" v="285" actId="20577"/>
          <ac:spMkLst>
            <pc:docMk/>
            <pc:sldMk cId="1484408720" sldId="307"/>
            <ac:spMk id="4" creationId="{DE5C7B5A-A5C3-15D4-DF71-B692D28942FC}"/>
          </ac:spMkLst>
        </pc:spChg>
        <pc:picChg chg="add del mod">
          <ac:chgData name="Mina Farmanbar" userId="2a1e0098-5dc4-4049-80c3-9d1d60d2f212" providerId="ADAL" clId="{972F5DF6-07E5-42C9-ADA8-1CF612F8120E}" dt="2024-04-24T09:46:42.307" v="150" actId="478"/>
          <ac:picMkLst>
            <pc:docMk/>
            <pc:sldMk cId="1484408720" sldId="307"/>
            <ac:picMk id="3" creationId="{63E155D2-AB34-34BE-B8AA-8B876362989F}"/>
          </ac:picMkLst>
        </pc:picChg>
        <pc:picChg chg="add mod">
          <ac:chgData name="Mina Farmanbar" userId="2a1e0098-5dc4-4049-80c3-9d1d60d2f212" providerId="ADAL" clId="{972F5DF6-07E5-42C9-ADA8-1CF612F8120E}" dt="2024-04-24T09:46:45.113" v="152" actId="26606"/>
          <ac:picMkLst>
            <pc:docMk/>
            <pc:sldMk cId="1484408720" sldId="307"/>
            <ac:picMk id="11266" creationId="{9B2429BB-2FA3-D71D-0B2D-6FE9BCC929D9}"/>
          </ac:picMkLst>
        </pc:picChg>
      </pc:sldChg>
      <pc:sldChg chg="modSp new mod">
        <pc:chgData name="Mina Farmanbar" userId="2a1e0098-5dc4-4049-80c3-9d1d60d2f212" providerId="ADAL" clId="{972F5DF6-07E5-42C9-ADA8-1CF612F8120E}" dt="2024-04-29T11:49:49.516" v="2822" actId="20577"/>
        <pc:sldMkLst>
          <pc:docMk/>
          <pc:sldMk cId="431343812" sldId="308"/>
        </pc:sldMkLst>
        <pc:spChg chg="mod">
          <ac:chgData name="Mina Farmanbar" userId="2a1e0098-5dc4-4049-80c3-9d1d60d2f212" providerId="ADAL" clId="{972F5DF6-07E5-42C9-ADA8-1CF612F8120E}" dt="2024-04-25T11:05:21.275" v="523" actId="20577"/>
          <ac:spMkLst>
            <pc:docMk/>
            <pc:sldMk cId="431343812" sldId="308"/>
            <ac:spMk id="2" creationId="{A6F21DE4-955D-A9A8-26EC-787FD6B066A4}"/>
          </ac:spMkLst>
        </pc:spChg>
        <pc:spChg chg="mod">
          <ac:chgData name="Mina Farmanbar" userId="2a1e0098-5dc4-4049-80c3-9d1d60d2f212" providerId="ADAL" clId="{972F5DF6-07E5-42C9-ADA8-1CF612F8120E}" dt="2024-04-29T11:49:49.516" v="2822" actId="20577"/>
          <ac:spMkLst>
            <pc:docMk/>
            <pc:sldMk cId="431343812" sldId="308"/>
            <ac:spMk id="3" creationId="{C39C7012-E888-7C63-D532-E98EF48AADFF}"/>
          </ac:spMkLst>
        </pc:spChg>
      </pc:sldChg>
      <pc:sldChg chg="addSp delSp modSp new mod">
        <pc:chgData name="Mina Farmanbar" userId="2a1e0098-5dc4-4049-80c3-9d1d60d2f212" providerId="ADAL" clId="{972F5DF6-07E5-42C9-ADA8-1CF612F8120E}" dt="2024-04-29T11:54:19.315" v="2876" actId="27636"/>
        <pc:sldMkLst>
          <pc:docMk/>
          <pc:sldMk cId="3652323871" sldId="309"/>
        </pc:sldMkLst>
        <pc:spChg chg="mod">
          <ac:chgData name="Mina Farmanbar" userId="2a1e0098-5dc4-4049-80c3-9d1d60d2f212" providerId="ADAL" clId="{972F5DF6-07E5-42C9-ADA8-1CF612F8120E}" dt="2024-04-29T11:42:56.137" v="2774" actId="6549"/>
          <ac:spMkLst>
            <pc:docMk/>
            <pc:sldMk cId="3652323871" sldId="309"/>
            <ac:spMk id="2" creationId="{637ADC63-CD50-556A-9CB0-D0942901CA7D}"/>
          </ac:spMkLst>
        </pc:spChg>
        <pc:spChg chg="mod">
          <ac:chgData name="Mina Farmanbar" userId="2a1e0098-5dc4-4049-80c3-9d1d60d2f212" providerId="ADAL" clId="{972F5DF6-07E5-42C9-ADA8-1CF612F8120E}" dt="2024-04-29T11:54:19.315" v="2876" actId="27636"/>
          <ac:spMkLst>
            <pc:docMk/>
            <pc:sldMk cId="3652323871" sldId="309"/>
            <ac:spMk id="3" creationId="{8DECAAC9-227F-9DE8-BB67-56A231BC9C37}"/>
          </ac:spMkLst>
        </pc:spChg>
        <pc:spChg chg="add del mod">
          <ac:chgData name="Mina Farmanbar" userId="2a1e0098-5dc4-4049-80c3-9d1d60d2f212" providerId="ADAL" clId="{972F5DF6-07E5-42C9-ADA8-1CF612F8120E}" dt="2024-04-29T11:54:00.105" v="2869" actId="478"/>
          <ac:spMkLst>
            <pc:docMk/>
            <pc:sldMk cId="3652323871" sldId="309"/>
            <ac:spMk id="5" creationId="{D88C4D47-CCB0-C7EE-8A81-830E8E57BFC2}"/>
          </ac:spMkLst>
        </pc:spChg>
        <pc:spChg chg="add del mod">
          <ac:chgData name="Mina Farmanbar" userId="2a1e0098-5dc4-4049-80c3-9d1d60d2f212" providerId="ADAL" clId="{972F5DF6-07E5-42C9-ADA8-1CF612F8120E}" dt="2024-04-29T11:54:00.581" v="2870" actId="478"/>
          <ac:spMkLst>
            <pc:docMk/>
            <pc:sldMk cId="3652323871" sldId="309"/>
            <ac:spMk id="6" creationId="{66E33512-F33F-AD92-F73E-1C9EA8FA8781}"/>
          </ac:spMkLst>
        </pc:spChg>
        <pc:spChg chg="add del mod">
          <ac:chgData name="Mina Farmanbar" userId="2a1e0098-5dc4-4049-80c3-9d1d60d2f212" providerId="ADAL" clId="{972F5DF6-07E5-42C9-ADA8-1CF612F8120E}" dt="2024-04-29T11:53:59.146" v="2868" actId="478"/>
          <ac:spMkLst>
            <pc:docMk/>
            <pc:sldMk cId="3652323871" sldId="309"/>
            <ac:spMk id="7" creationId="{81E51455-C0DD-FB3D-9DAE-290A901B2431}"/>
          </ac:spMkLst>
        </pc:spChg>
        <pc:spChg chg="add del mod">
          <ac:chgData name="Mina Farmanbar" userId="2a1e0098-5dc4-4049-80c3-9d1d60d2f212" providerId="ADAL" clId="{972F5DF6-07E5-42C9-ADA8-1CF612F8120E}" dt="2024-04-29T11:53:57.851" v="2867" actId="478"/>
          <ac:spMkLst>
            <pc:docMk/>
            <pc:sldMk cId="3652323871" sldId="309"/>
            <ac:spMk id="8" creationId="{AAA4CB50-E890-D14B-18DA-A68A3E35D924}"/>
          </ac:spMkLst>
        </pc:spChg>
      </pc:sldChg>
      <pc:sldChg chg="modSp add mod ord">
        <pc:chgData name="Mina Farmanbar" userId="2a1e0098-5dc4-4049-80c3-9d1d60d2f212" providerId="ADAL" clId="{972F5DF6-07E5-42C9-ADA8-1CF612F8120E}" dt="2024-04-25T12:06:44.901" v="867" actId="20577"/>
        <pc:sldMkLst>
          <pc:docMk/>
          <pc:sldMk cId="758298228" sldId="310"/>
        </pc:sldMkLst>
        <pc:spChg chg="mod">
          <ac:chgData name="Mina Farmanbar" userId="2a1e0098-5dc4-4049-80c3-9d1d60d2f212" providerId="ADAL" clId="{972F5DF6-07E5-42C9-ADA8-1CF612F8120E}" dt="2024-04-25T12:06:44.901" v="867" actId="20577"/>
          <ac:spMkLst>
            <pc:docMk/>
            <pc:sldMk cId="758298228" sldId="310"/>
            <ac:spMk id="6" creationId="{406A5BB2-D05B-64E8-E64B-70EA10C0E316}"/>
          </ac:spMkLst>
        </pc:spChg>
      </pc:sldChg>
      <pc:sldChg chg="modSp add">
        <pc:chgData name="Mina Farmanbar" userId="2a1e0098-5dc4-4049-80c3-9d1d60d2f212" providerId="ADAL" clId="{972F5DF6-07E5-42C9-ADA8-1CF612F8120E}" dt="2024-04-25T12:11:39.513" v="908"/>
        <pc:sldMkLst>
          <pc:docMk/>
          <pc:sldMk cId="2733305281" sldId="311"/>
        </pc:sldMkLst>
        <pc:spChg chg="mod">
          <ac:chgData name="Mina Farmanbar" userId="2a1e0098-5dc4-4049-80c3-9d1d60d2f212" providerId="ADAL" clId="{972F5DF6-07E5-42C9-ADA8-1CF612F8120E}" dt="2024-04-25T12:11:39.513" v="908"/>
          <ac:spMkLst>
            <pc:docMk/>
            <pc:sldMk cId="2733305281" sldId="311"/>
            <ac:spMk id="3" creationId="{AACA951C-3CAE-B9BB-DDE9-6E5FBF4E56A2}"/>
          </ac:spMkLst>
        </pc:spChg>
      </pc:sldChg>
      <pc:sldChg chg="modSp add">
        <pc:chgData name="Mina Farmanbar" userId="2a1e0098-5dc4-4049-80c3-9d1d60d2f212" providerId="ADAL" clId="{972F5DF6-07E5-42C9-ADA8-1CF612F8120E}" dt="2024-04-25T12:10:41.470" v="898"/>
        <pc:sldMkLst>
          <pc:docMk/>
          <pc:sldMk cId="2016723359" sldId="312"/>
        </pc:sldMkLst>
        <pc:spChg chg="mod">
          <ac:chgData name="Mina Farmanbar" userId="2a1e0098-5dc4-4049-80c3-9d1d60d2f212" providerId="ADAL" clId="{972F5DF6-07E5-42C9-ADA8-1CF612F8120E}" dt="2024-04-25T12:10:41.470" v="898"/>
          <ac:spMkLst>
            <pc:docMk/>
            <pc:sldMk cId="2016723359" sldId="312"/>
            <ac:spMk id="3" creationId="{D1455C0B-19FB-954B-532A-0A68CAC4E0E4}"/>
          </ac:spMkLst>
        </pc:spChg>
      </pc:sldChg>
      <pc:sldChg chg="modSp add">
        <pc:chgData name="Mina Farmanbar" userId="2a1e0098-5dc4-4049-80c3-9d1d60d2f212" providerId="ADAL" clId="{972F5DF6-07E5-42C9-ADA8-1CF612F8120E}" dt="2024-04-25T12:09:39.385" v="886"/>
        <pc:sldMkLst>
          <pc:docMk/>
          <pc:sldMk cId="3810545485" sldId="313"/>
        </pc:sldMkLst>
        <pc:spChg chg="mod">
          <ac:chgData name="Mina Farmanbar" userId="2a1e0098-5dc4-4049-80c3-9d1d60d2f212" providerId="ADAL" clId="{972F5DF6-07E5-42C9-ADA8-1CF612F8120E}" dt="2024-04-25T12:09:39.385" v="886"/>
          <ac:spMkLst>
            <pc:docMk/>
            <pc:sldMk cId="3810545485" sldId="313"/>
            <ac:spMk id="3" creationId="{D1455C0B-19FB-954B-532A-0A68CAC4E0E4}"/>
          </ac:spMkLst>
        </pc:spChg>
      </pc:sldChg>
      <pc:sldChg chg="modSp add">
        <pc:chgData name="Mina Farmanbar" userId="2a1e0098-5dc4-4049-80c3-9d1d60d2f212" providerId="ADAL" clId="{972F5DF6-07E5-42C9-ADA8-1CF612F8120E}" dt="2024-04-25T12:09:14.819" v="882"/>
        <pc:sldMkLst>
          <pc:docMk/>
          <pc:sldMk cId="170535813" sldId="314"/>
        </pc:sldMkLst>
        <pc:spChg chg="mod">
          <ac:chgData name="Mina Farmanbar" userId="2a1e0098-5dc4-4049-80c3-9d1d60d2f212" providerId="ADAL" clId="{972F5DF6-07E5-42C9-ADA8-1CF612F8120E}" dt="2024-04-25T12:09:14.819" v="882"/>
          <ac:spMkLst>
            <pc:docMk/>
            <pc:sldMk cId="170535813" sldId="314"/>
            <ac:spMk id="3" creationId="{D1455C0B-19FB-954B-532A-0A68CAC4E0E4}"/>
          </ac:spMkLst>
        </pc:spChg>
      </pc:sldChg>
      <pc:sldChg chg="modSp add">
        <pc:chgData name="Mina Farmanbar" userId="2a1e0098-5dc4-4049-80c3-9d1d60d2f212" providerId="ADAL" clId="{972F5DF6-07E5-42C9-ADA8-1CF612F8120E}" dt="2024-04-25T12:13:12.220" v="910" actId="12"/>
        <pc:sldMkLst>
          <pc:docMk/>
          <pc:sldMk cId="1088702416" sldId="315"/>
        </pc:sldMkLst>
        <pc:spChg chg="mod">
          <ac:chgData name="Mina Farmanbar" userId="2a1e0098-5dc4-4049-80c3-9d1d60d2f212" providerId="ADAL" clId="{972F5DF6-07E5-42C9-ADA8-1CF612F8120E}" dt="2024-04-25T12:13:12.220" v="910" actId="12"/>
          <ac:spMkLst>
            <pc:docMk/>
            <pc:sldMk cId="1088702416" sldId="315"/>
            <ac:spMk id="3" creationId="{D1455C0B-19FB-954B-532A-0A68CAC4E0E4}"/>
          </ac:spMkLst>
        </pc:spChg>
      </pc:sldChg>
      <pc:sldChg chg="modSp add mod">
        <pc:chgData name="Mina Farmanbar" userId="2a1e0098-5dc4-4049-80c3-9d1d60d2f212" providerId="ADAL" clId="{972F5DF6-07E5-42C9-ADA8-1CF612F8120E}" dt="2024-04-25T12:07:02.659" v="870"/>
        <pc:sldMkLst>
          <pc:docMk/>
          <pc:sldMk cId="1032737226" sldId="316"/>
        </pc:sldMkLst>
        <pc:spChg chg="mod">
          <ac:chgData name="Mina Farmanbar" userId="2a1e0098-5dc4-4049-80c3-9d1d60d2f212" providerId="ADAL" clId="{972F5DF6-07E5-42C9-ADA8-1CF612F8120E}" dt="2024-04-25T12:07:02.659" v="870"/>
          <ac:spMkLst>
            <pc:docMk/>
            <pc:sldMk cId="1032737226" sldId="316"/>
            <ac:spMk id="2" creationId="{5060E8D6-C8A2-3438-88BF-E6311410B612}"/>
          </ac:spMkLst>
        </pc:spChg>
      </pc:sldChg>
      <pc:sldChg chg="modSp add del mod">
        <pc:chgData name="Mina Farmanbar" userId="2a1e0098-5dc4-4049-80c3-9d1d60d2f212" providerId="ADAL" clId="{972F5DF6-07E5-42C9-ADA8-1CF612F8120E}" dt="2024-04-25T12:07:15.840" v="873" actId="47"/>
        <pc:sldMkLst>
          <pc:docMk/>
          <pc:sldMk cId="4098863389" sldId="317"/>
        </pc:sldMkLst>
        <pc:spChg chg="mod">
          <ac:chgData name="Mina Farmanbar" userId="2a1e0098-5dc4-4049-80c3-9d1d60d2f212" providerId="ADAL" clId="{972F5DF6-07E5-42C9-ADA8-1CF612F8120E}" dt="2024-04-25T12:07:05.678" v="871"/>
          <ac:spMkLst>
            <pc:docMk/>
            <pc:sldMk cId="4098863389" sldId="317"/>
            <ac:spMk id="2" creationId="{5060E8D6-C8A2-3438-88BF-E6311410B612}"/>
          </ac:spMkLst>
        </pc:spChg>
      </pc:sldChg>
      <pc:sldChg chg="add">
        <pc:chgData name="Mina Farmanbar" userId="2a1e0098-5dc4-4049-80c3-9d1d60d2f212" providerId="ADAL" clId="{972F5DF6-07E5-42C9-ADA8-1CF612F8120E}" dt="2024-04-25T12:08:21.368" v="875"/>
        <pc:sldMkLst>
          <pc:docMk/>
          <pc:sldMk cId="2052168869" sldId="318"/>
        </pc:sldMkLst>
      </pc:sldChg>
      <pc:sldChg chg="modSp add">
        <pc:chgData name="Mina Farmanbar" userId="2a1e0098-5dc4-4049-80c3-9d1d60d2f212" providerId="ADAL" clId="{972F5DF6-07E5-42C9-ADA8-1CF612F8120E}" dt="2024-04-25T12:11:02.634" v="902"/>
        <pc:sldMkLst>
          <pc:docMk/>
          <pc:sldMk cId="2611003974" sldId="319"/>
        </pc:sldMkLst>
        <pc:spChg chg="mod">
          <ac:chgData name="Mina Farmanbar" userId="2a1e0098-5dc4-4049-80c3-9d1d60d2f212" providerId="ADAL" clId="{972F5DF6-07E5-42C9-ADA8-1CF612F8120E}" dt="2024-04-25T12:11:02.634" v="902"/>
          <ac:spMkLst>
            <pc:docMk/>
            <pc:sldMk cId="2611003974" sldId="319"/>
            <ac:spMk id="3" creationId="{D1455C0B-19FB-954B-532A-0A68CAC4E0E4}"/>
          </ac:spMkLst>
        </pc:spChg>
      </pc:sldChg>
      <pc:sldChg chg="add">
        <pc:chgData name="Mina Farmanbar" userId="2a1e0098-5dc4-4049-80c3-9d1d60d2f212" providerId="ADAL" clId="{972F5DF6-07E5-42C9-ADA8-1CF612F8120E}" dt="2024-04-25T12:13:59.035" v="912"/>
        <pc:sldMkLst>
          <pc:docMk/>
          <pc:sldMk cId="108445501" sldId="320"/>
        </pc:sldMkLst>
      </pc:sldChg>
      <pc:sldChg chg="add del">
        <pc:chgData name="Mina Farmanbar" userId="2a1e0098-5dc4-4049-80c3-9d1d60d2f212" providerId="ADAL" clId="{972F5DF6-07E5-42C9-ADA8-1CF612F8120E}" dt="2024-04-25T12:13:22.209" v="911" actId="47"/>
        <pc:sldMkLst>
          <pc:docMk/>
          <pc:sldMk cId="1725187581" sldId="320"/>
        </pc:sldMkLst>
      </pc:sldChg>
      <pc:sldChg chg="addSp delSp modSp add mod">
        <pc:chgData name="Mina Farmanbar" userId="2a1e0098-5dc4-4049-80c3-9d1d60d2f212" providerId="ADAL" clId="{972F5DF6-07E5-42C9-ADA8-1CF612F8120E}" dt="2024-04-25T12:49:02.474" v="1619" actId="1076"/>
        <pc:sldMkLst>
          <pc:docMk/>
          <pc:sldMk cId="1133566130" sldId="321"/>
        </pc:sldMkLst>
        <pc:spChg chg="mod">
          <ac:chgData name="Mina Farmanbar" userId="2a1e0098-5dc4-4049-80c3-9d1d60d2f212" providerId="ADAL" clId="{972F5DF6-07E5-42C9-ADA8-1CF612F8120E}" dt="2024-04-25T12:48:54.373" v="1617" actId="122"/>
          <ac:spMkLst>
            <pc:docMk/>
            <pc:sldMk cId="1133566130" sldId="321"/>
            <ac:spMk id="4" creationId="{DE5C7B5A-A5C3-15D4-DF71-B692D28942FC}"/>
          </ac:spMkLst>
        </pc:spChg>
        <pc:spChg chg="add del">
          <ac:chgData name="Mina Farmanbar" userId="2a1e0098-5dc4-4049-80c3-9d1d60d2f212" providerId="ADAL" clId="{972F5DF6-07E5-42C9-ADA8-1CF612F8120E}" dt="2024-04-25T12:46:42.516" v="1571" actId="22"/>
          <ac:spMkLst>
            <pc:docMk/>
            <pc:sldMk cId="1133566130" sldId="321"/>
            <ac:spMk id="5" creationId="{F19F7D77-F9AC-70DE-7A0F-5D2A669ECF41}"/>
          </ac:spMkLst>
        </pc:spChg>
        <pc:spChg chg="mod">
          <ac:chgData name="Mina Farmanbar" userId="2a1e0098-5dc4-4049-80c3-9d1d60d2f212" providerId="ADAL" clId="{972F5DF6-07E5-42C9-ADA8-1CF612F8120E}" dt="2024-04-25T12:48:49.580" v="1616" actId="122"/>
          <ac:spMkLst>
            <pc:docMk/>
            <pc:sldMk cId="1133566130" sldId="321"/>
            <ac:spMk id="7" creationId="{C86DB698-24E7-14DC-B369-BBFACC8303E3}"/>
          </ac:spMkLst>
        </pc:spChg>
        <pc:spChg chg="mod">
          <ac:chgData name="Mina Farmanbar" userId="2a1e0098-5dc4-4049-80c3-9d1d60d2f212" providerId="ADAL" clId="{972F5DF6-07E5-42C9-ADA8-1CF612F8120E}" dt="2024-04-25T12:49:02.474" v="1619" actId="1076"/>
          <ac:spMkLst>
            <pc:docMk/>
            <pc:sldMk cId="1133566130" sldId="321"/>
            <ac:spMk id="10" creationId="{AE57E670-DDFE-5581-E210-2485AA4F991E}"/>
          </ac:spMkLst>
        </pc:spChg>
        <pc:spChg chg="mod">
          <ac:chgData name="Mina Farmanbar" userId="2a1e0098-5dc4-4049-80c3-9d1d60d2f212" providerId="ADAL" clId="{972F5DF6-07E5-42C9-ADA8-1CF612F8120E}" dt="2024-04-25T12:48:59.220" v="1618" actId="1076"/>
          <ac:spMkLst>
            <pc:docMk/>
            <pc:sldMk cId="1133566130" sldId="321"/>
            <ac:spMk id="11" creationId="{5E4026EA-684F-703C-CF1C-D77F25DE4A94}"/>
          </ac:spMkLst>
        </pc:spChg>
        <pc:picChg chg="del">
          <ac:chgData name="Mina Farmanbar" userId="2a1e0098-5dc4-4049-80c3-9d1d60d2f212" providerId="ADAL" clId="{972F5DF6-07E5-42C9-ADA8-1CF612F8120E}" dt="2024-04-25T12:45:31.657" v="1523" actId="478"/>
          <ac:picMkLst>
            <pc:docMk/>
            <pc:sldMk cId="1133566130" sldId="321"/>
            <ac:picMk id="8" creationId="{3C5D48F5-D207-5036-9ECA-694C6CD66B7F}"/>
          </ac:picMkLst>
        </pc:picChg>
      </pc:sldChg>
      <pc:sldChg chg="addSp delSp modSp new mod modClrScheme chgLayout">
        <pc:chgData name="Mina Farmanbar" userId="2a1e0098-5dc4-4049-80c3-9d1d60d2f212" providerId="ADAL" clId="{972F5DF6-07E5-42C9-ADA8-1CF612F8120E}" dt="2024-04-25T13:33:26.713" v="1736" actId="20577"/>
        <pc:sldMkLst>
          <pc:docMk/>
          <pc:sldMk cId="2965242730" sldId="322"/>
        </pc:sldMkLst>
        <pc:spChg chg="del">
          <ac:chgData name="Mina Farmanbar" userId="2a1e0098-5dc4-4049-80c3-9d1d60d2f212" providerId="ADAL" clId="{972F5DF6-07E5-42C9-ADA8-1CF612F8120E}" dt="2024-04-25T12:52:30.290" v="1622" actId="26606"/>
          <ac:spMkLst>
            <pc:docMk/>
            <pc:sldMk cId="2965242730" sldId="322"/>
            <ac:spMk id="2" creationId="{728F2D2F-BE49-666E-898B-25B1EE7B3CE4}"/>
          </ac:spMkLst>
        </pc:spChg>
        <pc:spChg chg="del">
          <ac:chgData name="Mina Farmanbar" userId="2a1e0098-5dc4-4049-80c3-9d1d60d2f212" providerId="ADAL" clId="{972F5DF6-07E5-42C9-ADA8-1CF612F8120E}" dt="2024-04-25T12:52:30.290" v="1622" actId="26606"/>
          <ac:spMkLst>
            <pc:docMk/>
            <pc:sldMk cId="2965242730" sldId="322"/>
            <ac:spMk id="3" creationId="{CF2A14C1-ECBB-E1B0-0F40-53B2C3BB8998}"/>
          </ac:spMkLst>
        </pc:spChg>
        <pc:spChg chg="del">
          <ac:chgData name="Mina Farmanbar" userId="2a1e0098-5dc4-4049-80c3-9d1d60d2f212" providerId="ADAL" clId="{972F5DF6-07E5-42C9-ADA8-1CF612F8120E}" dt="2024-04-25T12:52:17.533" v="1621"/>
          <ac:spMkLst>
            <pc:docMk/>
            <pc:sldMk cId="2965242730" sldId="322"/>
            <ac:spMk id="4" creationId="{F54A525B-0044-87AD-7C3D-AFF0D574F356}"/>
          </ac:spMkLst>
        </pc:spChg>
        <pc:spChg chg="mod ord">
          <ac:chgData name="Mina Farmanbar" userId="2a1e0098-5dc4-4049-80c3-9d1d60d2f212" providerId="ADAL" clId="{972F5DF6-07E5-42C9-ADA8-1CF612F8120E}" dt="2024-04-25T12:52:30.290" v="1622" actId="26606"/>
          <ac:spMkLst>
            <pc:docMk/>
            <pc:sldMk cId="2965242730" sldId="322"/>
            <ac:spMk id="5" creationId="{3F8BFC85-594A-552F-F50F-5CACCE25313D}"/>
          </ac:spMkLst>
        </pc:spChg>
        <pc:spChg chg="add mod">
          <ac:chgData name="Mina Farmanbar" userId="2a1e0098-5dc4-4049-80c3-9d1d60d2f212" providerId="ADAL" clId="{972F5DF6-07E5-42C9-ADA8-1CF612F8120E}" dt="2024-04-25T13:06:12.516" v="1731" actId="113"/>
          <ac:spMkLst>
            <pc:docMk/>
            <pc:sldMk cId="2965242730" sldId="322"/>
            <ac:spMk id="7" creationId="{EC22E4FF-FD0E-D651-B072-D053392F7A6D}"/>
          </ac:spMkLst>
        </pc:spChg>
        <pc:spChg chg="add del mod">
          <ac:chgData name="Mina Farmanbar" userId="2a1e0098-5dc4-4049-80c3-9d1d60d2f212" providerId="ADAL" clId="{972F5DF6-07E5-42C9-ADA8-1CF612F8120E}" dt="2024-04-25T13:06:06.633" v="1729" actId="478"/>
          <ac:spMkLst>
            <pc:docMk/>
            <pc:sldMk cId="2965242730" sldId="322"/>
            <ac:spMk id="9" creationId="{EC063D2A-4EF6-6EA6-0046-5431C69034FD}"/>
          </ac:spMkLst>
        </pc:spChg>
        <pc:spChg chg="add mod">
          <ac:chgData name="Mina Farmanbar" userId="2a1e0098-5dc4-4049-80c3-9d1d60d2f212" providerId="ADAL" clId="{972F5DF6-07E5-42C9-ADA8-1CF612F8120E}" dt="2024-04-25T13:33:26.713" v="1736" actId="20577"/>
          <ac:spMkLst>
            <pc:docMk/>
            <pc:sldMk cId="2965242730" sldId="322"/>
            <ac:spMk id="11" creationId="{7710555E-483B-8D81-4388-A4C7B52421D5}"/>
          </ac:spMkLst>
        </pc:spChg>
        <pc:picChg chg="add del mod">
          <ac:chgData name="Mina Farmanbar" userId="2a1e0098-5dc4-4049-80c3-9d1d60d2f212" providerId="ADAL" clId="{972F5DF6-07E5-42C9-ADA8-1CF612F8120E}" dt="2024-04-25T13:05:46.547" v="1727" actId="478"/>
          <ac:picMkLst>
            <pc:docMk/>
            <pc:sldMk cId="2965242730" sldId="322"/>
            <ac:picMk id="6" creationId="{22FEF010-5A75-7AB8-F32A-39F78CC6E257}"/>
          </ac:picMkLst>
        </pc:picChg>
        <pc:picChg chg="add mod">
          <ac:chgData name="Mina Farmanbar" userId="2a1e0098-5dc4-4049-80c3-9d1d60d2f212" providerId="ADAL" clId="{972F5DF6-07E5-42C9-ADA8-1CF612F8120E}" dt="2024-04-25T13:06:18.109" v="1734" actId="1076"/>
          <ac:picMkLst>
            <pc:docMk/>
            <pc:sldMk cId="2965242730" sldId="322"/>
            <ac:picMk id="1026" creationId="{926A604B-D817-3103-2BC7-1823F8DAD74B}"/>
          </ac:picMkLst>
        </pc:picChg>
      </pc:sldChg>
      <pc:sldChg chg="addSp delSp modSp add del mod">
        <pc:chgData name="Mina Farmanbar" userId="2a1e0098-5dc4-4049-80c3-9d1d60d2f212" providerId="ADAL" clId="{972F5DF6-07E5-42C9-ADA8-1CF612F8120E}" dt="2024-04-25T13:55:47.940" v="1805" actId="47"/>
        <pc:sldMkLst>
          <pc:docMk/>
          <pc:sldMk cId="3696826928" sldId="323"/>
        </pc:sldMkLst>
        <pc:spChg chg="add">
          <ac:chgData name="Mina Farmanbar" userId="2a1e0098-5dc4-4049-80c3-9d1d60d2f212" providerId="ADAL" clId="{972F5DF6-07E5-42C9-ADA8-1CF612F8120E}" dt="2024-04-25T13:38:18.398" v="1760"/>
          <ac:spMkLst>
            <pc:docMk/>
            <pc:sldMk cId="3696826928" sldId="323"/>
            <ac:spMk id="4" creationId="{EF728859-7648-F5CA-6A95-434E61E7E765}"/>
          </ac:spMkLst>
        </pc:spChg>
        <pc:spChg chg="mod">
          <ac:chgData name="Mina Farmanbar" userId="2a1e0098-5dc4-4049-80c3-9d1d60d2f212" providerId="ADAL" clId="{972F5DF6-07E5-42C9-ADA8-1CF612F8120E}" dt="2024-04-25T13:41:33.540" v="1770" actId="20578"/>
          <ac:spMkLst>
            <pc:docMk/>
            <pc:sldMk cId="3696826928" sldId="323"/>
            <ac:spMk id="7" creationId="{EC22E4FF-FD0E-D651-B072-D053392F7A6D}"/>
          </ac:spMkLst>
        </pc:spChg>
        <pc:spChg chg="mod">
          <ac:chgData name="Mina Farmanbar" userId="2a1e0098-5dc4-4049-80c3-9d1d60d2f212" providerId="ADAL" clId="{972F5DF6-07E5-42C9-ADA8-1CF612F8120E}" dt="2024-04-25T13:34:45.308" v="1749" actId="20577"/>
          <ac:spMkLst>
            <pc:docMk/>
            <pc:sldMk cId="3696826928" sldId="323"/>
            <ac:spMk id="11" creationId="{7710555E-483B-8D81-4388-A4C7B52421D5}"/>
          </ac:spMkLst>
        </pc:spChg>
        <pc:picChg chg="add del">
          <ac:chgData name="Mina Farmanbar" userId="2a1e0098-5dc4-4049-80c3-9d1d60d2f212" providerId="ADAL" clId="{972F5DF6-07E5-42C9-ADA8-1CF612F8120E}" dt="2024-04-25T13:38:17.595" v="1759" actId="478"/>
          <ac:picMkLst>
            <pc:docMk/>
            <pc:sldMk cId="3696826928" sldId="323"/>
            <ac:picMk id="3" creationId="{68A6C47E-1DD4-8152-B496-AE4D5461B352}"/>
          </ac:picMkLst>
        </pc:picChg>
        <pc:picChg chg="add del mod">
          <ac:chgData name="Mina Farmanbar" userId="2a1e0098-5dc4-4049-80c3-9d1d60d2f212" providerId="ADAL" clId="{972F5DF6-07E5-42C9-ADA8-1CF612F8120E}" dt="2024-04-25T13:40:20.223" v="1765" actId="478"/>
          <ac:picMkLst>
            <pc:docMk/>
            <pc:sldMk cId="3696826928" sldId="323"/>
            <ac:picMk id="6" creationId="{241589B3-2B4D-2F55-BD34-83441FE51BB2}"/>
          </ac:picMkLst>
        </pc:picChg>
        <pc:picChg chg="del">
          <ac:chgData name="Mina Farmanbar" userId="2a1e0098-5dc4-4049-80c3-9d1d60d2f212" providerId="ADAL" clId="{972F5DF6-07E5-42C9-ADA8-1CF612F8120E}" dt="2024-04-25T13:34:58.095" v="1751" actId="478"/>
          <ac:picMkLst>
            <pc:docMk/>
            <pc:sldMk cId="3696826928" sldId="323"/>
            <ac:picMk id="1026" creationId="{926A604B-D817-3103-2BC7-1823F8DAD74B}"/>
          </ac:picMkLst>
        </pc:picChg>
        <pc:picChg chg="add mod">
          <ac:chgData name="Mina Farmanbar" userId="2a1e0098-5dc4-4049-80c3-9d1d60d2f212" providerId="ADAL" clId="{972F5DF6-07E5-42C9-ADA8-1CF612F8120E}" dt="2024-04-25T13:40:27.085" v="1768" actId="1076"/>
          <ac:picMkLst>
            <pc:docMk/>
            <pc:sldMk cId="3696826928" sldId="323"/>
            <ac:picMk id="3076" creationId="{547F1C94-02F3-B48A-6F51-901EE46F5EE2}"/>
          </ac:picMkLst>
        </pc:picChg>
      </pc:sldChg>
      <pc:sldChg chg="addSp delSp modSp add mod">
        <pc:chgData name="Mina Farmanbar" userId="2a1e0098-5dc4-4049-80c3-9d1d60d2f212" providerId="ADAL" clId="{972F5DF6-07E5-42C9-ADA8-1CF612F8120E}" dt="2024-04-25T13:55:24.566" v="1801" actId="20577"/>
        <pc:sldMkLst>
          <pc:docMk/>
          <pc:sldMk cId="2974624021" sldId="324"/>
        </pc:sldMkLst>
        <pc:spChg chg="mod">
          <ac:chgData name="Mina Farmanbar" userId="2a1e0098-5dc4-4049-80c3-9d1d60d2f212" providerId="ADAL" clId="{972F5DF6-07E5-42C9-ADA8-1CF612F8120E}" dt="2024-04-25T13:55:24.566" v="1801" actId="20577"/>
          <ac:spMkLst>
            <pc:docMk/>
            <pc:sldMk cId="2974624021" sldId="324"/>
            <ac:spMk id="7" creationId="{EC22E4FF-FD0E-D651-B072-D053392F7A6D}"/>
          </ac:spMkLst>
        </pc:spChg>
        <pc:picChg chg="add del mod">
          <ac:chgData name="Mina Farmanbar" userId="2a1e0098-5dc4-4049-80c3-9d1d60d2f212" providerId="ADAL" clId="{972F5DF6-07E5-42C9-ADA8-1CF612F8120E}" dt="2024-04-25T13:55:14.114" v="1793" actId="478"/>
          <ac:picMkLst>
            <pc:docMk/>
            <pc:sldMk cId="2974624021" sldId="324"/>
            <ac:picMk id="2" creationId="{3CE0EDDA-81A1-05CD-1AFC-7E56431C9494}"/>
          </ac:picMkLst>
        </pc:picChg>
        <pc:picChg chg="del mod">
          <ac:chgData name="Mina Farmanbar" userId="2a1e0098-5dc4-4049-80c3-9d1d60d2f212" providerId="ADAL" clId="{972F5DF6-07E5-42C9-ADA8-1CF612F8120E}" dt="2024-04-25T13:55:00.580" v="1792" actId="478"/>
          <ac:picMkLst>
            <pc:docMk/>
            <pc:sldMk cId="2974624021" sldId="324"/>
            <ac:picMk id="3076" creationId="{547F1C94-02F3-B48A-6F51-901EE46F5EE2}"/>
          </ac:picMkLst>
        </pc:picChg>
      </pc:sldChg>
      <pc:sldChg chg="delSp modSp add mod">
        <pc:chgData name="Mina Farmanbar" userId="2a1e0098-5dc4-4049-80c3-9d1d60d2f212" providerId="ADAL" clId="{972F5DF6-07E5-42C9-ADA8-1CF612F8120E}" dt="2024-04-25T13:58:06.980" v="1851" actId="21"/>
        <pc:sldMkLst>
          <pc:docMk/>
          <pc:sldMk cId="52596994" sldId="325"/>
        </pc:sldMkLst>
        <pc:spChg chg="mod">
          <ac:chgData name="Mina Farmanbar" userId="2a1e0098-5dc4-4049-80c3-9d1d60d2f212" providerId="ADAL" clId="{972F5DF6-07E5-42C9-ADA8-1CF612F8120E}" dt="2024-04-25T13:58:06.980" v="1851" actId="21"/>
          <ac:spMkLst>
            <pc:docMk/>
            <pc:sldMk cId="52596994" sldId="325"/>
            <ac:spMk id="7" creationId="{EC22E4FF-FD0E-D651-B072-D053392F7A6D}"/>
          </ac:spMkLst>
        </pc:spChg>
        <pc:picChg chg="mod">
          <ac:chgData name="Mina Farmanbar" userId="2a1e0098-5dc4-4049-80c3-9d1d60d2f212" providerId="ADAL" clId="{972F5DF6-07E5-42C9-ADA8-1CF612F8120E}" dt="2024-04-25T13:56:54.491" v="1834" actId="1076"/>
          <ac:picMkLst>
            <pc:docMk/>
            <pc:sldMk cId="52596994" sldId="325"/>
            <ac:picMk id="2" creationId="{3CE0EDDA-81A1-05CD-1AFC-7E56431C9494}"/>
          </ac:picMkLst>
        </pc:picChg>
        <pc:picChg chg="del">
          <ac:chgData name="Mina Farmanbar" userId="2a1e0098-5dc4-4049-80c3-9d1d60d2f212" providerId="ADAL" clId="{972F5DF6-07E5-42C9-ADA8-1CF612F8120E}" dt="2024-04-25T13:55:27.346" v="1802" actId="478"/>
          <ac:picMkLst>
            <pc:docMk/>
            <pc:sldMk cId="52596994" sldId="325"/>
            <ac:picMk id="3076" creationId="{547F1C94-02F3-B48A-6F51-901EE46F5EE2}"/>
          </ac:picMkLst>
        </pc:picChg>
      </pc:sldChg>
      <pc:sldChg chg="addSp delSp modSp add mod">
        <pc:chgData name="Mina Farmanbar" userId="2a1e0098-5dc4-4049-80c3-9d1d60d2f212" providerId="ADAL" clId="{972F5DF6-07E5-42C9-ADA8-1CF612F8120E}" dt="2024-04-25T14:00:35.335" v="1874" actId="1076"/>
        <pc:sldMkLst>
          <pc:docMk/>
          <pc:sldMk cId="1613998681" sldId="326"/>
        </pc:sldMkLst>
        <pc:spChg chg="mod">
          <ac:chgData name="Mina Farmanbar" userId="2a1e0098-5dc4-4049-80c3-9d1d60d2f212" providerId="ADAL" clId="{972F5DF6-07E5-42C9-ADA8-1CF612F8120E}" dt="2024-04-25T14:00:26.231" v="1872" actId="20577"/>
          <ac:spMkLst>
            <pc:docMk/>
            <pc:sldMk cId="1613998681" sldId="326"/>
            <ac:spMk id="7" creationId="{EC22E4FF-FD0E-D651-B072-D053392F7A6D}"/>
          </ac:spMkLst>
        </pc:spChg>
        <pc:picChg chg="del">
          <ac:chgData name="Mina Farmanbar" userId="2a1e0098-5dc4-4049-80c3-9d1d60d2f212" providerId="ADAL" clId="{972F5DF6-07E5-42C9-ADA8-1CF612F8120E}" dt="2024-04-25T13:58:15.374" v="1855" actId="478"/>
          <ac:picMkLst>
            <pc:docMk/>
            <pc:sldMk cId="1613998681" sldId="326"/>
            <ac:picMk id="2" creationId="{3CE0EDDA-81A1-05CD-1AFC-7E56431C9494}"/>
          </ac:picMkLst>
        </pc:picChg>
        <pc:picChg chg="add mod">
          <ac:chgData name="Mina Farmanbar" userId="2a1e0098-5dc4-4049-80c3-9d1d60d2f212" providerId="ADAL" clId="{972F5DF6-07E5-42C9-ADA8-1CF612F8120E}" dt="2024-04-25T14:00:35.335" v="1874" actId="1076"/>
          <ac:picMkLst>
            <pc:docMk/>
            <pc:sldMk cId="1613998681" sldId="326"/>
            <ac:picMk id="3" creationId="{ECE8CC63-28FC-78D9-F7C7-D8D6AA8E6AC9}"/>
          </ac:picMkLst>
        </pc:picChg>
      </pc:sldChg>
      <pc:sldChg chg="modSp new mod">
        <pc:chgData name="Mina Farmanbar" userId="2a1e0098-5dc4-4049-80c3-9d1d60d2f212" providerId="ADAL" clId="{972F5DF6-07E5-42C9-ADA8-1CF612F8120E}" dt="2024-04-25T14:03:53.527" v="1921"/>
        <pc:sldMkLst>
          <pc:docMk/>
          <pc:sldMk cId="4057007298" sldId="327"/>
        </pc:sldMkLst>
        <pc:spChg chg="mod">
          <ac:chgData name="Mina Farmanbar" userId="2a1e0098-5dc4-4049-80c3-9d1d60d2f212" providerId="ADAL" clId="{972F5DF6-07E5-42C9-ADA8-1CF612F8120E}" dt="2024-04-25T14:03:53.527" v="1921"/>
          <ac:spMkLst>
            <pc:docMk/>
            <pc:sldMk cId="4057007298" sldId="327"/>
            <ac:spMk id="2" creationId="{29E477AA-DA6D-C751-0028-F7089DC1B10F}"/>
          </ac:spMkLst>
        </pc:spChg>
        <pc:spChg chg="mod">
          <ac:chgData name="Mina Farmanbar" userId="2a1e0098-5dc4-4049-80c3-9d1d60d2f212" providerId="ADAL" clId="{972F5DF6-07E5-42C9-ADA8-1CF612F8120E}" dt="2024-04-25T14:02:02.551" v="1899" actId="21"/>
          <ac:spMkLst>
            <pc:docMk/>
            <pc:sldMk cId="4057007298" sldId="327"/>
            <ac:spMk id="3" creationId="{C44D566C-4087-9CA1-6DDB-A07EB4C0C158}"/>
          </ac:spMkLst>
        </pc:spChg>
      </pc:sldChg>
      <pc:sldChg chg="addSp modSp new mod">
        <pc:chgData name="Mina Farmanbar" userId="2a1e0098-5dc4-4049-80c3-9d1d60d2f212" providerId="ADAL" clId="{972F5DF6-07E5-42C9-ADA8-1CF612F8120E}" dt="2024-04-25T14:03:55.222" v="1922"/>
        <pc:sldMkLst>
          <pc:docMk/>
          <pc:sldMk cId="2701338982" sldId="328"/>
        </pc:sldMkLst>
        <pc:spChg chg="mod">
          <ac:chgData name="Mina Farmanbar" userId="2a1e0098-5dc4-4049-80c3-9d1d60d2f212" providerId="ADAL" clId="{972F5DF6-07E5-42C9-ADA8-1CF612F8120E}" dt="2024-04-25T14:03:55.222" v="1922"/>
          <ac:spMkLst>
            <pc:docMk/>
            <pc:sldMk cId="2701338982" sldId="328"/>
            <ac:spMk id="2" creationId="{FB39446C-A08C-6D2C-4EB6-839D2CD24CC2}"/>
          </ac:spMkLst>
        </pc:spChg>
        <pc:spChg chg="mod">
          <ac:chgData name="Mina Farmanbar" userId="2a1e0098-5dc4-4049-80c3-9d1d60d2f212" providerId="ADAL" clId="{972F5DF6-07E5-42C9-ADA8-1CF612F8120E}" dt="2024-04-25T14:03:04.749" v="1916"/>
          <ac:spMkLst>
            <pc:docMk/>
            <pc:sldMk cId="2701338982" sldId="328"/>
            <ac:spMk id="3" creationId="{94EBB327-6387-F3A5-5736-0A0321A738D2}"/>
          </ac:spMkLst>
        </pc:spChg>
        <pc:spChg chg="add mod">
          <ac:chgData name="Mina Farmanbar" userId="2a1e0098-5dc4-4049-80c3-9d1d60d2f212" providerId="ADAL" clId="{972F5DF6-07E5-42C9-ADA8-1CF612F8120E}" dt="2024-04-25T14:03:12.346" v="1919" actId="14100"/>
          <ac:spMkLst>
            <pc:docMk/>
            <pc:sldMk cId="2701338982" sldId="328"/>
            <ac:spMk id="7" creationId="{30E85ED6-9FD8-BFAA-4CB4-93053F76C830}"/>
          </ac:spMkLst>
        </pc:spChg>
        <pc:picChg chg="add mod">
          <ac:chgData name="Mina Farmanbar" userId="2a1e0098-5dc4-4049-80c3-9d1d60d2f212" providerId="ADAL" clId="{972F5DF6-07E5-42C9-ADA8-1CF612F8120E}" dt="2024-04-25T14:03:18.307" v="1920" actId="1076"/>
          <ac:picMkLst>
            <pc:docMk/>
            <pc:sldMk cId="2701338982" sldId="328"/>
            <ac:picMk id="5" creationId="{5605EDFF-65EB-803C-9B3A-FDFCD3FF39AB}"/>
          </ac:picMkLst>
        </pc:picChg>
      </pc:sldChg>
      <pc:sldChg chg="addSp delSp modSp new mod ord modNotesTx">
        <pc:chgData name="Mina Farmanbar" userId="2a1e0098-5dc4-4049-80c3-9d1d60d2f212" providerId="ADAL" clId="{972F5DF6-07E5-42C9-ADA8-1CF612F8120E}" dt="2024-04-28T17:55:06.961" v="2490" actId="20577"/>
        <pc:sldMkLst>
          <pc:docMk/>
          <pc:sldMk cId="342148160" sldId="329"/>
        </pc:sldMkLst>
        <pc:spChg chg="mod">
          <ac:chgData name="Mina Farmanbar" userId="2a1e0098-5dc4-4049-80c3-9d1d60d2f212" providerId="ADAL" clId="{972F5DF6-07E5-42C9-ADA8-1CF612F8120E}" dt="2024-04-28T17:54:21.738" v="2424" actId="20577"/>
          <ac:spMkLst>
            <pc:docMk/>
            <pc:sldMk cId="342148160" sldId="329"/>
            <ac:spMk id="2" creationId="{DF48CA58-1F21-978C-60B9-D728DBDFBD10}"/>
          </ac:spMkLst>
        </pc:spChg>
        <pc:spChg chg="del">
          <ac:chgData name="Mina Farmanbar" userId="2a1e0098-5dc4-4049-80c3-9d1d60d2f212" providerId="ADAL" clId="{972F5DF6-07E5-42C9-ADA8-1CF612F8120E}" dt="2024-04-25T14:12:59.305" v="1924"/>
          <ac:spMkLst>
            <pc:docMk/>
            <pc:sldMk cId="342148160" sldId="329"/>
            <ac:spMk id="3" creationId="{37FD2473-761F-874F-449B-DC5818FCE016}"/>
          </ac:spMkLst>
        </pc:spChg>
        <pc:spChg chg="add mod">
          <ac:chgData name="Mina Farmanbar" userId="2a1e0098-5dc4-4049-80c3-9d1d60d2f212" providerId="ADAL" clId="{972F5DF6-07E5-42C9-ADA8-1CF612F8120E}" dt="2024-04-28T17:55:06.961" v="2490" actId="20577"/>
          <ac:spMkLst>
            <pc:docMk/>
            <pc:sldMk cId="342148160" sldId="329"/>
            <ac:spMk id="7" creationId="{DF95EF5B-212D-B577-AECC-0FFD74B91D13}"/>
          </ac:spMkLst>
        </pc:spChg>
        <pc:spChg chg="add del mod">
          <ac:chgData name="Mina Farmanbar" userId="2a1e0098-5dc4-4049-80c3-9d1d60d2f212" providerId="ADAL" clId="{972F5DF6-07E5-42C9-ADA8-1CF612F8120E}" dt="2024-04-28T17:24:46.454" v="2366" actId="478"/>
          <ac:spMkLst>
            <pc:docMk/>
            <pc:sldMk cId="342148160" sldId="329"/>
            <ac:spMk id="9" creationId="{6078A524-EC2D-8266-9099-245BE5D6C0D2}"/>
          </ac:spMkLst>
        </pc:spChg>
        <pc:picChg chg="add del mod">
          <ac:chgData name="Mina Farmanbar" userId="2a1e0098-5dc4-4049-80c3-9d1d60d2f212" providerId="ADAL" clId="{972F5DF6-07E5-42C9-ADA8-1CF612F8120E}" dt="2024-04-28T17:24:39.986" v="2363" actId="478"/>
          <ac:picMkLst>
            <pc:docMk/>
            <pc:sldMk cId="342148160" sldId="329"/>
            <ac:picMk id="6" creationId="{7BA7773D-F0DD-5CFC-F20D-70043BF6A3D2}"/>
          </ac:picMkLst>
        </pc:picChg>
      </pc:sldChg>
      <pc:sldChg chg="addSp delSp modSp add mod">
        <pc:chgData name="Mina Farmanbar" userId="2a1e0098-5dc4-4049-80c3-9d1d60d2f212" providerId="ADAL" clId="{972F5DF6-07E5-42C9-ADA8-1CF612F8120E}" dt="2024-04-28T17:24:03.632" v="2361" actId="1076"/>
        <pc:sldMkLst>
          <pc:docMk/>
          <pc:sldMk cId="1860410508" sldId="330"/>
        </pc:sldMkLst>
        <pc:spChg chg="mod">
          <ac:chgData name="Mina Farmanbar" userId="2a1e0098-5dc4-4049-80c3-9d1d60d2f212" providerId="ADAL" clId="{972F5DF6-07E5-42C9-ADA8-1CF612F8120E}" dt="2024-04-28T17:23:44.772" v="2357" actId="1076"/>
          <ac:spMkLst>
            <pc:docMk/>
            <pc:sldMk cId="1860410508" sldId="330"/>
            <ac:spMk id="2" creationId="{DF48CA58-1F21-978C-60B9-D728DBDFBD10}"/>
          </ac:spMkLst>
        </pc:spChg>
        <pc:spChg chg="add mod">
          <ac:chgData name="Mina Farmanbar" userId="2a1e0098-5dc4-4049-80c3-9d1d60d2f212" providerId="ADAL" clId="{972F5DF6-07E5-42C9-ADA8-1CF612F8120E}" dt="2024-04-28T17:24:03.632" v="2361" actId="1076"/>
          <ac:spMkLst>
            <pc:docMk/>
            <pc:sldMk cId="1860410508" sldId="330"/>
            <ac:spMk id="5" creationId="{2D3640A6-8522-9A0D-245C-30B042747CAA}"/>
          </ac:spMkLst>
        </pc:spChg>
        <pc:spChg chg="del mod">
          <ac:chgData name="Mina Farmanbar" userId="2a1e0098-5dc4-4049-80c3-9d1d60d2f212" providerId="ADAL" clId="{972F5DF6-07E5-42C9-ADA8-1CF612F8120E}" dt="2024-04-28T17:02:49.744" v="2084" actId="478"/>
          <ac:spMkLst>
            <pc:docMk/>
            <pc:sldMk cId="1860410508" sldId="330"/>
            <ac:spMk id="7" creationId="{DF95EF5B-212D-B577-AECC-0FFD74B91D13}"/>
          </ac:spMkLst>
        </pc:spChg>
        <pc:spChg chg="add del mod">
          <ac:chgData name="Mina Farmanbar" userId="2a1e0098-5dc4-4049-80c3-9d1d60d2f212" providerId="ADAL" clId="{972F5DF6-07E5-42C9-ADA8-1CF612F8120E}" dt="2024-04-28T17:11:20.754" v="2195"/>
          <ac:spMkLst>
            <pc:docMk/>
            <pc:sldMk cId="1860410508" sldId="330"/>
            <ac:spMk id="10" creationId="{8D6B74A7-AC38-8A22-503E-F91A52165FD5}"/>
          </ac:spMkLst>
        </pc:spChg>
        <pc:spChg chg="add mod">
          <ac:chgData name="Mina Farmanbar" userId="2a1e0098-5dc4-4049-80c3-9d1d60d2f212" providerId="ADAL" clId="{972F5DF6-07E5-42C9-ADA8-1CF612F8120E}" dt="2024-04-28T17:23:55.758" v="2358" actId="1076"/>
          <ac:spMkLst>
            <pc:docMk/>
            <pc:sldMk cId="1860410508" sldId="330"/>
            <ac:spMk id="15" creationId="{4D6372FD-0961-1253-4FC3-249BC2551413}"/>
          </ac:spMkLst>
        </pc:spChg>
        <pc:picChg chg="del mod">
          <ac:chgData name="Mina Farmanbar" userId="2a1e0098-5dc4-4049-80c3-9d1d60d2f212" providerId="ADAL" clId="{972F5DF6-07E5-42C9-ADA8-1CF612F8120E}" dt="2024-04-28T17:03:59.532" v="2090" actId="478"/>
          <ac:picMkLst>
            <pc:docMk/>
            <pc:sldMk cId="1860410508" sldId="330"/>
            <ac:picMk id="6" creationId="{7BA7773D-F0DD-5CFC-F20D-70043BF6A3D2}"/>
          </ac:picMkLst>
        </pc:picChg>
        <pc:picChg chg="add del mod">
          <ac:chgData name="Mina Farmanbar" userId="2a1e0098-5dc4-4049-80c3-9d1d60d2f212" providerId="ADAL" clId="{972F5DF6-07E5-42C9-ADA8-1CF612F8120E}" dt="2024-04-28T17:10:33.631" v="2176" actId="478"/>
          <ac:picMkLst>
            <pc:docMk/>
            <pc:sldMk cId="1860410508" sldId="330"/>
            <ac:picMk id="9" creationId="{DC45527D-7A95-34E3-881B-0C0513579781}"/>
          </ac:picMkLst>
        </pc:picChg>
        <pc:picChg chg="add mod">
          <ac:chgData name="Mina Farmanbar" userId="2a1e0098-5dc4-4049-80c3-9d1d60d2f212" providerId="ADAL" clId="{972F5DF6-07E5-42C9-ADA8-1CF612F8120E}" dt="2024-04-28T17:23:55.758" v="2358" actId="1076"/>
          <ac:picMkLst>
            <pc:docMk/>
            <pc:sldMk cId="1860410508" sldId="330"/>
            <ac:picMk id="12" creationId="{A4A430F9-7E87-94C4-F0FC-85AE612F1CAB}"/>
          </ac:picMkLst>
        </pc:picChg>
        <pc:picChg chg="add mod">
          <ac:chgData name="Mina Farmanbar" userId="2a1e0098-5dc4-4049-80c3-9d1d60d2f212" providerId="ADAL" clId="{972F5DF6-07E5-42C9-ADA8-1CF612F8120E}" dt="2024-04-28T17:16:10.527" v="2253"/>
          <ac:picMkLst>
            <pc:docMk/>
            <pc:sldMk cId="1860410508" sldId="330"/>
            <ac:picMk id="13" creationId="{7C28F463-9A19-AB26-7D16-68CC64161D3F}"/>
          </ac:picMkLst>
        </pc:picChg>
      </pc:sldChg>
      <pc:sldChg chg="addSp delSp modSp add del mod modNotesTx">
        <pc:chgData name="Mina Farmanbar" userId="2a1e0098-5dc4-4049-80c3-9d1d60d2f212" providerId="ADAL" clId="{972F5DF6-07E5-42C9-ADA8-1CF612F8120E}" dt="2024-04-28T17:54:01.089" v="2404" actId="20577"/>
        <pc:sldMkLst>
          <pc:docMk/>
          <pc:sldMk cId="320953912" sldId="331"/>
        </pc:sldMkLst>
        <pc:spChg chg="mod">
          <ac:chgData name="Mina Farmanbar" userId="2a1e0098-5dc4-4049-80c3-9d1d60d2f212" providerId="ADAL" clId="{972F5DF6-07E5-42C9-ADA8-1CF612F8120E}" dt="2024-04-28T17:22:26.096" v="2345" actId="1076"/>
          <ac:spMkLst>
            <pc:docMk/>
            <pc:sldMk cId="320953912" sldId="331"/>
            <ac:spMk id="2" creationId="{DF48CA58-1F21-978C-60B9-D728DBDFBD10}"/>
          </ac:spMkLst>
        </pc:spChg>
        <pc:spChg chg="mod">
          <ac:chgData name="Mina Farmanbar" userId="2a1e0098-5dc4-4049-80c3-9d1d60d2f212" providerId="ADAL" clId="{972F5DF6-07E5-42C9-ADA8-1CF612F8120E}" dt="2024-04-28T17:42:11.032" v="2395" actId="207"/>
          <ac:spMkLst>
            <pc:docMk/>
            <pc:sldMk cId="320953912" sldId="331"/>
            <ac:spMk id="5" creationId="{2D3640A6-8522-9A0D-245C-30B042747CAA}"/>
          </ac:spMkLst>
        </pc:spChg>
        <pc:spChg chg="add mod">
          <ac:chgData name="Mina Farmanbar" userId="2a1e0098-5dc4-4049-80c3-9d1d60d2f212" providerId="ADAL" clId="{972F5DF6-07E5-42C9-ADA8-1CF612F8120E}" dt="2024-04-28T17:21:46.535" v="2334" actId="1076"/>
          <ac:spMkLst>
            <pc:docMk/>
            <pc:sldMk cId="320953912" sldId="331"/>
            <ac:spMk id="8" creationId="{59721954-61CA-D707-644E-56010A3CB8CD}"/>
          </ac:spMkLst>
        </pc:spChg>
        <pc:spChg chg="add mod">
          <ac:chgData name="Mina Farmanbar" userId="2a1e0098-5dc4-4049-80c3-9d1d60d2f212" providerId="ADAL" clId="{972F5DF6-07E5-42C9-ADA8-1CF612F8120E}" dt="2024-04-28T17:21:58.587" v="2336" actId="1076"/>
          <ac:spMkLst>
            <pc:docMk/>
            <pc:sldMk cId="320953912" sldId="331"/>
            <ac:spMk id="9" creationId="{5191F348-7E7C-612B-6EE2-08B4ABF690C0}"/>
          </ac:spMkLst>
        </pc:spChg>
        <pc:spChg chg="add mod">
          <ac:chgData name="Mina Farmanbar" userId="2a1e0098-5dc4-4049-80c3-9d1d60d2f212" providerId="ADAL" clId="{972F5DF6-07E5-42C9-ADA8-1CF612F8120E}" dt="2024-04-28T17:21:49.895" v="2335" actId="20577"/>
          <ac:spMkLst>
            <pc:docMk/>
            <pc:sldMk cId="320953912" sldId="331"/>
            <ac:spMk id="13" creationId="{0A820A50-82C2-638A-D8D0-549B0783CC75}"/>
          </ac:spMkLst>
        </pc:spChg>
        <pc:picChg chg="add del mod">
          <ac:chgData name="Mina Farmanbar" userId="2a1e0098-5dc4-4049-80c3-9d1d60d2f212" providerId="ADAL" clId="{972F5DF6-07E5-42C9-ADA8-1CF612F8120E}" dt="2024-04-28T17:35:41.304" v="2380" actId="478"/>
          <ac:picMkLst>
            <pc:docMk/>
            <pc:sldMk cId="320953912" sldId="331"/>
            <ac:picMk id="6" creationId="{A1220B42-F07C-F736-F698-69C088C8ED98}"/>
          </ac:picMkLst>
        </pc:picChg>
        <pc:picChg chg="add del mod">
          <ac:chgData name="Mina Farmanbar" userId="2a1e0098-5dc4-4049-80c3-9d1d60d2f212" providerId="ADAL" clId="{972F5DF6-07E5-42C9-ADA8-1CF612F8120E}" dt="2024-04-28T17:33:46.866" v="2373" actId="478"/>
          <ac:picMkLst>
            <pc:docMk/>
            <pc:sldMk cId="320953912" sldId="331"/>
            <ac:picMk id="10" creationId="{9E7B038D-4948-CE89-44AA-16533B4DBD4F}"/>
          </ac:picMkLst>
        </pc:picChg>
        <pc:picChg chg="del">
          <ac:chgData name="Mina Farmanbar" userId="2a1e0098-5dc4-4049-80c3-9d1d60d2f212" providerId="ADAL" clId="{972F5DF6-07E5-42C9-ADA8-1CF612F8120E}" dt="2024-04-28T17:15:28.879" v="2246" actId="478"/>
          <ac:picMkLst>
            <pc:docMk/>
            <pc:sldMk cId="320953912" sldId="331"/>
            <ac:picMk id="12" creationId="{A4A430F9-7E87-94C4-F0FC-85AE612F1CAB}"/>
          </ac:picMkLst>
        </pc:picChg>
        <pc:picChg chg="add del mod">
          <ac:chgData name="Mina Farmanbar" userId="2a1e0098-5dc4-4049-80c3-9d1d60d2f212" providerId="ADAL" clId="{972F5DF6-07E5-42C9-ADA8-1CF612F8120E}" dt="2024-04-28T17:33:58.881" v="2376" actId="478"/>
          <ac:picMkLst>
            <pc:docMk/>
            <pc:sldMk cId="320953912" sldId="331"/>
            <ac:picMk id="20" creationId="{9DBFA0E9-6BC3-FA37-BA04-BE9A62DA4988}"/>
          </ac:picMkLst>
        </pc:picChg>
        <pc:picChg chg="add del mod">
          <ac:chgData name="Mina Farmanbar" userId="2a1e0098-5dc4-4049-80c3-9d1d60d2f212" providerId="ADAL" clId="{972F5DF6-07E5-42C9-ADA8-1CF612F8120E}" dt="2024-04-28T17:40:31.870" v="2388" actId="478"/>
          <ac:picMkLst>
            <pc:docMk/>
            <pc:sldMk cId="320953912" sldId="331"/>
            <ac:picMk id="22" creationId="{9F3453B0-399D-8D2E-E20B-A5AA651FC9B4}"/>
          </ac:picMkLst>
        </pc:picChg>
        <pc:picChg chg="add mod">
          <ac:chgData name="Mina Farmanbar" userId="2a1e0098-5dc4-4049-80c3-9d1d60d2f212" providerId="ADAL" clId="{972F5DF6-07E5-42C9-ADA8-1CF612F8120E}" dt="2024-04-28T17:35:51.089" v="2385" actId="1076"/>
          <ac:picMkLst>
            <pc:docMk/>
            <pc:sldMk cId="320953912" sldId="331"/>
            <ac:picMk id="24" creationId="{CF0817BB-7115-76B2-8FEE-E4A7DC9976FD}"/>
          </ac:picMkLst>
        </pc:picChg>
        <pc:picChg chg="add mod">
          <ac:chgData name="Mina Farmanbar" userId="2a1e0098-5dc4-4049-80c3-9d1d60d2f212" providerId="ADAL" clId="{972F5DF6-07E5-42C9-ADA8-1CF612F8120E}" dt="2024-04-28T17:40:42.024" v="2393" actId="1076"/>
          <ac:picMkLst>
            <pc:docMk/>
            <pc:sldMk cId="320953912" sldId="331"/>
            <ac:picMk id="26" creationId="{BAAE7D5B-6F9B-7EA9-AE67-C22024CF3FE8}"/>
          </ac:picMkLst>
        </pc:picChg>
        <pc:cxnChg chg="add">
          <ac:chgData name="Mina Farmanbar" userId="2a1e0098-5dc4-4049-80c3-9d1d60d2f212" providerId="ADAL" clId="{972F5DF6-07E5-42C9-ADA8-1CF612F8120E}" dt="2024-04-28T17:22:48.661" v="2346" actId="11529"/>
          <ac:cxnSpMkLst>
            <pc:docMk/>
            <pc:sldMk cId="320953912" sldId="331"/>
            <ac:cxnSpMk id="15" creationId="{2408B192-D78C-19A1-0C39-14E7DDDC46E3}"/>
          </ac:cxnSpMkLst>
        </pc:cxnChg>
        <pc:cxnChg chg="add mod">
          <ac:chgData name="Mina Farmanbar" userId="2a1e0098-5dc4-4049-80c3-9d1d60d2f212" providerId="ADAL" clId="{972F5DF6-07E5-42C9-ADA8-1CF612F8120E}" dt="2024-04-28T17:23:04.085" v="2348" actId="14100"/>
          <ac:cxnSpMkLst>
            <pc:docMk/>
            <pc:sldMk cId="320953912" sldId="331"/>
            <ac:cxnSpMk id="17" creationId="{1151F2EC-205C-627F-4775-DBD0457401E5}"/>
          </ac:cxnSpMkLst>
        </pc:cxnChg>
      </pc:sldChg>
      <pc:sldChg chg="addSp delSp modSp add del mod">
        <pc:chgData name="Mina Farmanbar" userId="2a1e0098-5dc4-4049-80c3-9d1d60d2f212" providerId="ADAL" clId="{972F5DF6-07E5-42C9-ADA8-1CF612F8120E}" dt="2024-04-28T17:24:23.475" v="2362" actId="47"/>
        <pc:sldMkLst>
          <pc:docMk/>
          <pc:sldMk cId="1522914787" sldId="332"/>
        </pc:sldMkLst>
        <pc:spChg chg="mod">
          <ac:chgData name="Mina Farmanbar" userId="2a1e0098-5dc4-4049-80c3-9d1d60d2f212" providerId="ADAL" clId="{972F5DF6-07E5-42C9-ADA8-1CF612F8120E}" dt="2024-04-28T17:17:34.896" v="2287" actId="20577"/>
          <ac:spMkLst>
            <pc:docMk/>
            <pc:sldMk cId="1522914787" sldId="332"/>
            <ac:spMk id="2" creationId="{DF48CA58-1F21-978C-60B9-D728DBDFBD10}"/>
          </ac:spMkLst>
        </pc:spChg>
        <pc:spChg chg="mod">
          <ac:chgData name="Mina Farmanbar" userId="2a1e0098-5dc4-4049-80c3-9d1d60d2f212" providerId="ADAL" clId="{972F5DF6-07E5-42C9-ADA8-1CF612F8120E}" dt="2024-04-28T17:19:18.334" v="2309"/>
          <ac:spMkLst>
            <pc:docMk/>
            <pc:sldMk cId="1522914787" sldId="332"/>
            <ac:spMk id="5" creationId="{2D3640A6-8522-9A0D-245C-30B042747CAA}"/>
          </ac:spMkLst>
        </pc:spChg>
        <pc:picChg chg="del">
          <ac:chgData name="Mina Farmanbar" userId="2a1e0098-5dc4-4049-80c3-9d1d60d2f212" providerId="ADAL" clId="{972F5DF6-07E5-42C9-ADA8-1CF612F8120E}" dt="2024-04-28T17:19:21.482" v="2310" actId="478"/>
          <ac:picMkLst>
            <pc:docMk/>
            <pc:sldMk cId="1522914787" sldId="332"/>
            <ac:picMk id="6" creationId="{A1220B42-F07C-F736-F698-69C088C8ED98}"/>
          </ac:picMkLst>
        </pc:picChg>
        <pc:picChg chg="add mod">
          <ac:chgData name="Mina Farmanbar" userId="2a1e0098-5dc4-4049-80c3-9d1d60d2f212" providerId="ADAL" clId="{972F5DF6-07E5-42C9-ADA8-1CF612F8120E}" dt="2024-04-28T17:20:04.397" v="2314" actId="14100"/>
          <ac:picMkLst>
            <pc:docMk/>
            <pc:sldMk cId="1522914787" sldId="332"/>
            <ac:picMk id="7" creationId="{8CEB6431-ADE4-4CAA-6575-1878DDBC481E}"/>
          </ac:picMkLst>
        </pc:picChg>
      </pc:sldChg>
      <pc:sldChg chg="addSp delSp modSp add mod modNotesTx">
        <pc:chgData name="Mina Farmanbar" userId="2a1e0098-5dc4-4049-80c3-9d1d60d2f212" providerId="ADAL" clId="{972F5DF6-07E5-42C9-ADA8-1CF612F8120E}" dt="2024-04-28T18:38:35.959" v="2726" actId="14100"/>
        <pc:sldMkLst>
          <pc:docMk/>
          <pc:sldMk cId="2911632163" sldId="332"/>
        </pc:sldMkLst>
        <pc:spChg chg="del mod">
          <ac:chgData name="Mina Farmanbar" userId="2a1e0098-5dc4-4049-80c3-9d1d60d2f212" providerId="ADAL" clId="{972F5DF6-07E5-42C9-ADA8-1CF612F8120E}" dt="2024-04-28T18:33:47.716" v="2645" actId="478"/>
          <ac:spMkLst>
            <pc:docMk/>
            <pc:sldMk cId="2911632163" sldId="332"/>
            <ac:spMk id="2" creationId="{DF48CA58-1F21-978C-60B9-D728DBDFBD10}"/>
          </ac:spMkLst>
        </pc:spChg>
        <pc:spChg chg="mod">
          <ac:chgData name="Mina Farmanbar" userId="2a1e0098-5dc4-4049-80c3-9d1d60d2f212" providerId="ADAL" clId="{972F5DF6-07E5-42C9-ADA8-1CF612F8120E}" dt="2024-04-28T18:34:12.292" v="2649" actId="1076"/>
          <ac:spMkLst>
            <pc:docMk/>
            <pc:sldMk cId="2911632163" sldId="332"/>
            <ac:spMk id="4" creationId="{762A2A4F-B198-5178-B0AB-6F191F4CCC85}"/>
          </ac:spMkLst>
        </pc:spChg>
        <pc:spChg chg="mod">
          <ac:chgData name="Mina Farmanbar" userId="2a1e0098-5dc4-4049-80c3-9d1d60d2f212" providerId="ADAL" clId="{972F5DF6-07E5-42C9-ADA8-1CF612F8120E}" dt="2024-04-28T18:36:51.011" v="2687" actId="1076"/>
          <ac:spMkLst>
            <pc:docMk/>
            <pc:sldMk cId="2911632163" sldId="332"/>
            <ac:spMk id="5" creationId="{2D3640A6-8522-9A0D-245C-30B042747CAA}"/>
          </ac:spMkLst>
        </pc:spChg>
        <pc:spChg chg="add mod">
          <ac:chgData name="Mina Farmanbar" userId="2a1e0098-5dc4-4049-80c3-9d1d60d2f212" providerId="ADAL" clId="{972F5DF6-07E5-42C9-ADA8-1CF612F8120E}" dt="2024-04-28T18:37:07.351" v="2693" actId="1076"/>
          <ac:spMkLst>
            <pc:docMk/>
            <pc:sldMk cId="2911632163" sldId="332"/>
            <ac:spMk id="6" creationId="{3CB2C6EC-4CC5-B287-05A6-AFB7BE00F36F}"/>
          </ac:spMkLst>
        </pc:spChg>
        <pc:spChg chg="add mod">
          <ac:chgData name="Mina Farmanbar" userId="2a1e0098-5dc4-4049-80c3-9d1d60d2f212" providerId="ADAL" clId="{972F5DF6-07E5-42C9-ADA8-1CF612F8120E}" dt="2024-04-28T18:37:39.395" v="2699" actId="1076"/>
          <ac:spMkLst>
            <pc:docMk/>
            <pc:sldMk cId="2911632163" sldId="332"/>
            <ac:spMk id="7" creationId="{C5B2C53D-944C-AEE2-75FF-AA0BDE2F0DF1}"/>
          </ac:spMkLst>
        </pc:spChg>
        <pc:spChg chg="del mod">
          <ac:chgData name="Mina Farmanbar" userId="2a1e0098-5dc4-4049-80c3-9d1d60d2f212" providerId="ADAL" clId="{972F5DF6-07E5-42C9-ADA8-1CF612F8120E}" dt="2024-04-28T18:32:37.178" v="2638" actId="478"/>
          <ac:spMkLst>
            <pc:docMk/>
            <pc:sldMk cId="2911632163" sldId="332"/>
            <ac:spMk id="8" creationId="{59721954-61CA-D707-644E-56010A3CB8CD}"/>
          </ac:spMkLst>
        </pc:spChg>
        <pc:spChg chg="mod">
          <ac:chgData name="Mina Farmanbar" userId="2a1e0098-5dc4-4049-80c3-9d1d60d2f212" providerId="ADAL" clId="{972F5DF6-07E5-42C9-ADA8-1CF612F8120E}" dt="2024-04-28T18:36:42.796" v="2685" actId="1076"/>
          <ac:spMkLst>
            <pc:docMk/>
            <pc:sldMk cId="2911632163" sldId="332"/>
            <ac:spMk id="9" creationId="{5191F348-7E7C-612B-6EE2-08B4ABF690C0}"/>
          </ac:spMkLst>
        </pc:spChg>
        <pc:spChg chg="add mod">
          <ac:chgData name="Mina Farmanbar" userId="2a1e0098-5dc4-4049-80c3-9d1d60d2f212" providerId="ADAL" clId="{972F5DF6-07E5-42C9-ADA8-1CF612F8120E}" dt="2024-04-28T18:37:42.019" v="2700" actId="1076"/>
          <ac:spMkLst>
            <pc:docMk/>
            <pc:sldMk cId="2911632163" sldId="332"/>
            <ac:spMk id="10" creationId="{957822E9-DC18-AD2B-CF63-1D36A2A9F81C}"/>
          </ac:spMkLst>
        </pc:spChg>
        <pc:spChg chg="del mod">
          <ac:chgData name="Mina Farmanbar" userId="2a1e0098-5dc4-4049-80c3-9d1d60d2f212" providerId="ADAL" clId="{972F5DF6-07E5-42C9-ADA8-1CF612F8120E}" dt="2024-04-28T18:32:50.650" v="2643" actId="478"/>
          <ac:spMkLst>
            <pc:docMk/>
            <pc:sldMk cId="2911632163" sldId="332"/>
            <ac:spMk id="13" creationId="{0A820A50-82C2-638A-D8D0-549B0783CC75}"/>
          </ac:spMkLst>
        </pc:spChg>
        <pc:spChg chg="add mod">
          <ac:chgData name="Mina Farmanbar" userId="2a1e0098-5dc4-4049-80c3-9d1d60d2f212" providerId="ADAL" clId="{972F5DF6-07E5-42C9-ADA8-1CF612F8120E}" dt="2024-04-28T18:37:04.313" v="2692" actId="1076"/>
          <ac:spMkLst>
            <pc:docMk/>
            <pc:sldMk cId="2911632163" sldId="332"/>
            <ac:spMk id="16" creationId="{D493104F-124C-EEA4-DD4E-46F63DAB0BBA}"/>
          </ac:spMkLst>
        </pc:spChg>
        <pc:spChg chg="add del mod">
          <ac:chgData name="Mina Farmanbar" userId="2a1e0098-5dc4-4049-80c3-9d1d60d2f212" providerId="ADAL" clId="{972F5DF6-07E5-42C9-ADA8-1CF612F8120E}" dt="2024-04-28T18:33:52.333" v="2648" actId="478"/>
          <ac:spMkLst>
            <pc:docMk/>
            <pc:sldMk cId="2911632163" sldId="332"/>
            <ac:spMk id="19" creationId="{58914530-E298-8FA9-A2E5-F8EC7A10A61F}"/>
          </ac:spMkLst>
        </pc:spChg>
        <pc:spChg chg="add mod">
          <ac:chgData name="Mina Farmanbar" userId="2a1e0098-5dc4-4049-80c3-9d1d60d2f212" providerId="ADAL" clId="{972F5DF6-07E5-42C9-ADA8-1CF612F8120E}" dt="2024-04-28T18:36:15.700" v="2679" actId="1076"/>
          <ac:spMkLst>
            <pc:docMk/>
            <pc:sldMk cId="2911632163" sldId="332"/>
            <ac:spMk id="20" creationId="{5C6A54B7-2B3F-2EF9-0641-A2C9BB315710}"/>
          </ac:spMkLst>
        </pc:spChg>
        <pc:spChg chg="add mod">
          <ac:chgData name="Mina Farmanbar" userId="2a1e0098-5dc4-4049-80c3-9d1d60d2f212" providerId="ADAL" clId="{972F5DF6-07E5-42C9-ADA8-1CF612F8120E}" dt="2024-04-28T18:37:55.855" v="2707" actId="20577"/>
          <ac:spMkLst>
            <pc:docMk/>
            <pc:sldMk cId="2911632163" sldId="332"/>
            <ac:spMk id="22" creationId="{54EFEA1B-6180-2686-A208-C409E89F5C0A}"/>
          </ac:spMkLst>
        </pc:spChg>
        <pc:spChg chg="add mod">
          <ac:chgData name="Mina Farmanbar" userId="2a1e0098-5dc4-4049-80c3-9d1d60d2f212" providerId="ADAL" clId="{972F5DF6-07E5-42C9-ADA8-1CF612F8120E}" dt="2024-04-28T18:38:35.959" v="2726" actId="14100"/>
          <ac:spMkLst>
            <pc:docMk/>
            <pc:sldMk cId="2911632163" sldId="332"/>
            <ac:spMk id="25" creationId="{F2C6C587-0E48-79B1-324C-1FFABCAE7E81}"/>
          </ac:spMkLst>
        </pc:spChg>
        <pc:picChg chg="add mod">
          <ac:chgData name="Mina Farmanbar" userId="2a1e0098-5dc4-4049-80c3-9d1d60d2f212" providerId="ADAL" clId="{972F5DF6-07E5-42C9-ADA8-1CF612F8120E}" dt="2024-04-28T18:37:14.125" v="2696" actId="14100"/>
          <ac:picMkLst>
            <pc:docMk/>
            <pc:sldMk cId="2911632163" sldId="332"/>
            <ac:picMk id="21" creationId="{81A9F2C5-5206-F71D-4F50-41D7FBDC52CB}"/>
          </ac:picMkLst>
        </pc:picChg>
        <pc:picChg chg="mod">
          <ac:chgData name="Mina Farmanbar" userId="2a1e0098-5dc4-4049-80c3-9d1d60d2f212" providerId="ADAL" clId="{972F5DF6-07E5-42C9-ADA8-1CF612F8120E}" dt="2024-04-28T18:36:58.487" v="2691" actId="14100"/>
          <ac:picMkLst>
            <pc:docMk/>
            <pc:sldMk cId="2911632163" sldId="332"/>
            <ac:picMk id="24" creationId="{CF0817BB-7115-76B2-8FEE-E4A7DC9976FD}"/>
          </ac:picMkLst>
        </pc:picChg>
        <pc:picChg chg="mod">
          <ac:chgData name="Mina Farmanbar" userId="2a1e0098-5dc4-4049-80c3-9d1d60d2f212" providerId="ADAL" clId="{972F5DF6-07E5-42C9-ADA8-1CF612F8120E}" dt="2024-04-28T18:36:46.687" v="2686" actId="1076"/>
          <ac:picMkLst>
            <pc:docMk/>
            <pc:sldMk cId="2911632163" sldId="332"/>
            <ac:picMk id="26" creationId="{BAAE7D5B-6F9B-7EA9-AE67-C22024CF3FE8}"/>
          </ac:picMkLst>
        </pc:picChg>
        <pc:cxnChg chg="del mod">
          <ac:chgData name="Mina Farmanbar" userId="2a1e0098-5dc4-4049-80c3-9d1d60d2f212" providerId="ADAL" clId="{972F5DF6-07E5-42C9-ADA8-1CF612F8120E}" dt="2024-04-28T18:33:50.151" v="2646" actId="478"/>
          <ac:cxnSpMkLst>
            <pc:docMk/>
            <pc:sldMk cId="2911632163" sldId="332"/>
            <ac:cxnSpMk id="15" creationId="{2408B192-D78C-19A1-0C39-14E7DDDC46E3}"/>
          </ac:cxnSpMkLst>
        </pc:cxnChg>
        <pc:cxnChg chg="del mod">
          <ac:chgData name="Mina Farmanbar" userId="2a1e0098-5dc4-4049-80c3-9d1d60d2f212" providerId="ADAL" clId="{972F5DF6-07E5-42C9-ADA8-1CF612F8120E}" dt="2024-04-28T18:33:51.330" v="2647" actId="478"/>
          <ac:cxnSpMkLst>
            <pc:docMk/>
            <pc:sldMk cId="2911632163" sldId="332"/>
            <ac:cxnSpMk id="17" creationId="{1151F2EC-205C-627F-4775-DBD0457401E5}"/>
          </ac:cxnSpMkLst>
        </pc:cxnChg>
      </pc:sldChg>
      <pc:sldChg chg="modSp new mod">
        <pc:chgData name="Mina Farmanbar" userId="2a1e0098-5dc4-4049-80c3-9d1d60d2f212" providerId="ADAL" clId="{972F5DF6-07E5-42C9-ADA8-1CF612F8120E}" dt="2024-04-28T18:42:39.735" v="2740" actId="20577"/>
        <pc:sldMkLst>
          <pc:docMk/>
          <pc:sldMk cId="2259467792" sldId="333"/>
        </pc:sldMkLst>
        <pc:spChg chg="mod">
          <ac:chgData name="Mina Farmanbar" userId="2a1e0098-5dc4-4049-80c3-9d1d60d2f212" providerId="ADAL" clId="{972F5DF6-07E5-42C9-ADA8-1CF612F8120E}" dt="2024-04-28T18:42:03.531" v="2738" actId="20577"/>
          <ac:spMkLst>
            <pc:docMk/>
            <pc:sldMk cId="2259467792" sldId="333"/>
            <ac:spMk id="2" creationId="{C75C2257-1B2A-5E41-6F13-9990C89438AA}"/>
          </ac:spMkLst>
        </pc:spChg>
        <pc:spChg chg="mod">
          <ac:chgData name="Mina Farmanbar" userId="2a1e0098-5dc4-4049-80c3-9d1d60d2f212" providerId="ADAL" clId="{972F5DF6-07E5-42C9-ADA8-1CF612F8120E}" dt="2024-04-28T18:42:39.735" v="2740" actId="20577"/>
          <ac:spMkLst>
            <pc:docMk/>
            <pc:sldMk cId="2259467792" sldId="333"/>
            <ac:spMk id="3" creationId="{E5F3319E-0ECA-BCF3-8EC4-7D0B117D4608}"/>
          </ac:spMkLst>
        </pc:spChg>
      </pc:sldChg>
      <pc:sldChg chg="modSp new del mod modNotesTx">
        <pc:chgData name="Mina Farmanbar" userId="2a1e0098-5dc4-4049-80c3-9d1d60d2f212" providerId="ADAL" clId="{972F5DF6-07E5-42C9-ADA8-1CF612F8120E}" dt="2024-04-29T11:41:43.053" v="2761" actId="47"/>
        <pc:sldMkLst>
          <pc:docMk/>
          <pc:sldMk cId="4008828930" sldId="334"/>
        </pc:sldMkLst>
        <pc:spChg chg="mod">
          <ac:chgData name="Mina Farmanbar" userId="2a1e0098-5dc4-4049-80c3-9d1d60d2f212" providerId="ADAL" clId="{972F5DF6-07E5-42C9-ADA8-1CF612F8120E}" dt="2024-04-29T08:36:43.989" v="2747" actId="20577"/>
          <ac:spMkLst>
            <pc:docMk/>
            <pc:sldMk cId="4008828930" sldId="334"/>
            <ac:spMk id="2" creationId="{B274B77C-0621-BBCF-AED8-4803BAD14965}"/>
          </ac:spMkLst>
        </pc:spChg>
        <pc:spChg chg="mod">
          <ac:chgData name="Mina Farmanbar" userId="2a1e0098-5dc4-4049-80c3-9d1d60d2f212" providerId="ADAL" clId="{972F5DF6-07E5-42C9-ADA8-1CF612F8120E}" dt="2024-04-29T08:37:44.640" v="2757" actId="6549"/>
          <ac:spMkLst>
            <pc:docMk/>
            <pc:sldMk cId="4008828930" sldId="334"/>
            <ac:spMk id="4" creationId="{5A205533-519B-7F28-B035-247081779DFF}"/>
          </ac:spMkLst>
        </pc:spChg>
      </pc:sldChg>
      <pc:sldChg chg="modSp new mod">
        <pc:chgData name="Mina Farmanbar" userId="2a1e0098-5dc4-4049-80c3-9d1d60d2f212" providerId="ADAL" clId="{972F5DF6-07E5-42C9-ADA8-1CF612F8120E}" dt="2024-04-29T08:39:20.323" v="2760"/>
        <pc:sldMkLst>
          <pc:docMk/>
          <pc:sldMk cId="1001583250" sldId="335"/>
        </pc:sldMkLst>
        <pc:spChg chg="mod">
          <ac:chgData name="Mina Farmanbar" userId="2a1e0098-5dc4-4049-80c3-9d1d60d2f212" providerId="ADAL" clId="{972F5DF6-07E5-42C9-ADA8-1CF612F8120E}" dt="2024-04-29T08:39:20.323" v="2760"/>
          <ac:spMkLst>
            <pc:docMk/>
            <pc:sldMk cId="1001583250" sldId="335"/>
            <ac:spMk id="4" creationId="{D77B2A4E-A947-8B3A-A49F-2833EB75516C}"/>
          </ac:spMkLst>
        </pc:spChg>
      </pc:sldChg>
      <pc:sldChg chg="modSp add mod">
        <pc:chgData name="Mina Farmanbar" userId="2a1e0098-5dc4-4049-80c3-9d1d60d2f212" providerId="ADAL" clId="{972F5DF6-07E5-42C9-ADA8-1CF612F8120E}" dt="2024-04-29T11:55:04.915" v="2888" actId="1076"/>
        <pc:sldMkLst>
          <pc:docMk/>
          <pc:sldMk cId="576436352" sldId="336"/>
        </pc:sldMkLst>
        <pc:spChg chg="mod">
          <ac:chgData name="Mina Farmanbar" userId="2a1e0098-5dc4-4049-80c3-9d1d60d2f212" providerId="ADAL" clId="{972F5DF6-07E5-42C9-ADA8-1CF612F8120E}" dt="2024-04-29T11:54:46.254" v="2883" actId="255"/>
          <ac:spMkLst>
            <pc:docMk/>
            <pc:sldMk cId="576436352" sldId="336"/>
            <ac:spMk id="3" creationId="{8DECAAC9-227F-9DE8-BB67-56A231BC9C37}"/>
          </ac:spMkLst>
        </pc:spChg>
        <pc:spChg chg="mod">
          <ac:chgData name="Mina Farmanbar" userId="2a1e0098-5dc4-4049-80c3-9d1d60d2f212" providerId="ADAL" clId="{972F5DF6-07E5-42C9-ADA8-1CF612F8120E}" dt="2024-04-29T11:54:52.559" v="2884" actId="1076"/>
          <ac:spMkLst>
            <pc:docMk/>
            <pc:sldMk cId="576436352" sldId="336"/>
            <ac:spMk id="5" creationId="{D88C4D47-CCB0-C7EE-8A81-830E8E57BFC2}"/>
          </ac:spMkLst>
        </pc:spChg>
        <pc:spChg chg="mod">
          <ac:chgData name="Mina Farmanbar" userId="2a1e0098-5dc4-4049-80c3-9d1d60d2f212" providerId="ADAL" clId="{972F5DF6-07E5-42C9-ADA8-1CF612F8120E}" dt="2024-04-29T11:55:04.915" v="2888" actId="1076"/>
          <ac:spMkLst>
            <pc:docMk/>
            <pc:sldMk cId="576436352" sldId="336"/>
            <ac:spMk id="6" creationId="{66E33512-F33F-AD92-F73E-1C9EA8FA8781}"/>
          </ac:spMkLst>
        </pc:spChg>
        <pc:spChg chg="mod">
          <ac:chgData name="Mina Farmanbar" userId="2a1e0098-5dc4-4049-80c3-9d1d60d2f212" providerId="ADAL" clId="{972F5DF6-07E5-42C9-ADA8-1CF612F8120E}" dt="2024-04-29T11:55:00.073" v="2886" actId="1076"/>
          <ac:spMkLst>
            <pc:docMk/>
            <pc:sldMk cId="576436352" sldId="336"/>
            <ac:spMk id="7" creationId="{81E51455-C0DD-FB3D-9DAE-290A901B2431}"/>
          </ac:spMkLst>
        </pc:spChg>
        <pc:spChg chg="mod">
          <ac:chgData name="Mina Farmanbar" userId="2a1e0098-5dc4-4049-80c3-9d1d60d2f212" providerId="ADAL" clId="{972F5DF6-07E5-42C9-ADA8-1CF612F8120E}" dt="2024-04-29T11:54:56.944" v="2885" actId="1076"/>
          <ac:spMkLst>
            <pc:docMk/>
            <pc:sldMk cId="576436352" sldId="336"/>
            <ac:spMk id="8" creationId="{AAA4CB50-E890-D14B-18DA-A68A3E35D924}"/>
          </ac:spMkLst>
        </pc:spChg>
      </pc:sldChg>
      <pc:sldMasterChg chg="delSldLayout">
        <pc:chgData name="Mina Farmanbar" userId="2a1e0098-5dc4-4049-80c3-9d1d60d2f212" providerId="ADAL" clId="{972F5DF6-07E5-42C9-ADA8-1CF612F8120E}" dt="2024-04-24T09:54:17.907" v="286" actId="47"/>
        <pc:sldMasterMkLst>
          <pc:docMk/>
          <pc:sldMasterMk cId="1788353970" sldId="2147483648"/>
        </pc:sldMasterMkLst>
        <pc:sldLayoutChg chg="del">
          <pc:chgData name="Mina Farmanbar" userId="2a1e0098-5dc4-4049-80c3-9d1d60d2f212" providerId="ADAL" clId="{972F5DF6-07E5-42C9-ADA8-1CF612F8120E}" dt="2024-04-24T09:54:17.907" v="286" actId="47"/>
          <pc:sldLayoutMkLst>
            <pc:docMk/>
            <pc:sldMasterMk cId="1788353970" sldId="2147483648"/>
            <pc:sldLayoutMk cId="3823856223" sldId="2147483674"/>
          </pc:sldLayoutMkLst>
        </pc:sldLayoutChg>
        <pc:sldLayoutChg chg="del">
          <pc:chgData name="Mina Farmanbar" userId="2a1e0098-5dc4-4049-80c3-9d1d60d2f212" providerId="ADAL" clId="{972F5DF6-07E5-42C9-ADA8-1CF612F8120E}" dt="2024-04-24T09:54:17.907" v="286" actId="47"/>
          <pc:sldLayoutMkLst>
            <pc:docMk/>
            <pc:sldMasterMk cId="1788353970" sldId="2147483648"/>
            <pc:sldLayoutMk cId="4193030505" sldId="2147483675"/>
          </pc:sldLayoutMkLst>
        </pc:sldLayoutChg>
      </pc:sldMasterChg>
    </pc:docChg>
  </pc:docChgLst>
  <pc:docChgLst>
    <pc:chgData name="Mina Farmanbar" userId="2a1e0098-5dc4-4049-80c3-9d1d60d2f212" providerId="ADAL" clId="{E6882A50-34E0-4AE7-A91D-37A6B2901DD8}"/>
    <pc:docChg chg="custSel modSld sldOrd">
      <pc:chgData name="Mina Farmanbar" userId="2a1e0098-5dc4-4049-80c3-9d1d60d2f212" providerId="ADAL" clId="{E6882A50-34E0-4AE7-A91D-37A6B2901DD8}" dt="2024-05-20T15:45:39.043" v="38" actId="20577"/>
      <pc:docMkLst>
        <pc:docMk/>
      </pc:docMkLst>
      <pc:sldChg chg="modSp mod">
        <pc:chgData name="Mina Farmanbar" userId="2a1e0098-5dc4-4049-80c3-9d1d60d2f212" providerId="ADAL" clId="{E6882A50-34E0-4AE7-A91D-37A6B2901DD8}" dt="2024-05-20T15:45:02.728" v="33" actId="6549"/>
        <pc:sldMkLst>
          <pc:docMk/>
          <pc:sldMk cId="431343812" sldId="308"/>
        </pc:sldMkLst>
        <pc:spChg chg="mod">
          <ac:chgData name="Mina Farmanbar" userId="2a1e0098-5dc4-4049-80c3-9d1d60d2f212" providerId="ADAL" clId="{E6882A50-34E0-4AE7-A91D-37A6B2901DD8}" dt="2024-05-20T15:45:02.728" v="33" actId="6549"/>
          <ac:spMkLst>
            <pc:docMk/>
            <pc:sldMk cId="431343812" sldId="308"/>
            <ac:spMk id="3" creationId="{C39C7012-E888-7C63-D532-E98EF48AADFF}"/>
          </ac:spMkLst>
        </pc:spChg>
      </pc:sldChg>
      <pc:sldChg chg="modSp mod modNotesTx">
        <pc:chgData name="Mina Farmanbar" userId="2a1e0098-5dc4-4049-80c3-9d1d60d2f212" providerId="ADAL" clId="{E6882A50-34E0-4AE7-A91D-37A6B2901DD8}" dt="2024-05-20T14:26:18.933" v="2"/>
        <pc:sldMkLst>
          <pc:docMk/>
          <pc:sldMk cId="758298228" sldId="310"/>
        </pc:sldMkLst>
        <pc:spChg chg="mod">
          <ac:chgData name="Mina Farmanbar" userId="2a1e0098-5dc4-4049-80c3-9d1d60d2f212" providerId="ADAL" clId="{E6882A50-34E0-4AE7-A91D-37A6B2901DD8}" dt="2024-05-20T14:25:28.197" v="1" actId="20577"/>
          <ac:spMkLst>
            <pc:docMk/>
            <pc:sldMk cId="758298228" sldId="310"/>
            <ac:spMk id="4" creationId="{5B931490-C9ED-96C9-F096-E0E231EFE937}"/>
          </ac:spMkLst>
        </pc:spChg>
      </pc:sldChg>
      <pc:sldChg chg="modSp mod modNotesTx">
        <pc:chgData name="Mina Farmanbar" userId="2a1e0098-5dc4-4049-80c3-9d1d60d2f212" providerId="ADAL" clId="{E6882A50-34E0-4AE7-A91D-37A6B2901DD8}" dt="2024-05-20T15:29:37.369" v="28" actId="20577"/>
        <pc:sldMkLst>
          <pc:docMk/>
          <pc:sldMk cId="2733305281" sldId="311"/>
        </pc:sldMkLst>
        <pc:spChg chg="mod">
          <ac:chgData name="Mina Farmanbar" userId="2a1e0098-5dc4-4049-80c3-9d1d60d2f212" providerId="ADAL" clId="{E6882A50-34E0-4AE7-A91D-37A6B2901DD8}" dt="2024-05-20T15:29:37.369" v="28" actId="20577"/>
          <ac:spMkLst>
            <pc:docMk/>
            <pc:sldMk cId="2733305281" sldId="311"/>
            <ac:spMk id="3" creationId="{AACA951C-3CAE-B9BB-DDE9-6E5FBF4E56A2}"/>
          </ac:spMkLst>
        </pc:spChg>
        <pc:picChg chg="mod">
          <ac:chgData name="Mina Farmanbar" userId="2a1e0098-5dc4-4049-80c3-9d1d60d2f212" providerId="ADAL" clId="{E6882A50-34E0-4AE7-A91D-37A6B2901DD8}" dt="2024-05-20T15:27:42.030" v="16" actId="1076"/>
          <ac:picMkLst>
            <pc:docMk/>
            <pc:sldMk cId="2733305281" sldId="311"/>
            <ac:picMk id="5" creationId="{69C71625-7A25-043B-1AE3-44D90941FB4E}"/>
          </ac:picMkLst>
        </pc:picChg>
      </pc:sldChg>
      <pc:sldChg chg="modSp mod">
        <pc:chgData name="Mina Farmanbar" userId="2a1e0098-5dc4-4049-80c3-9d1d60d2f212" providerId="ADAL" clId="{E6882A50-34E0-4AE7-A91D-37A6B2901DD8}" dt="2024-05-20T15:30:24.865" v="32" actId="1076"/>
        <pc:sldMkLst>
          <pc:docMk/>
          <pc:sldMk cId="2016723359" sldId="312"/>
        </pc:sldMkLst>
        <pc:spChg chg="mod">
          <ac:chgData name="Mina Farmanbar" userId="2a1e0098-5dc4-4049-80c3-9d1d60d2f212" providerId="ADAL" clId="{E6882A50-34E0-4AE7-A91D-37A6B2901DD8}" dt="2024-05-20T15:30:16.981" v="31" actId="27636"/>
          <ac:spMkLst>
            <pc:docMk/>
            <pc:sldMk cId="2016723359" sldId="312"/>
            <ac:spMk id="3" creationId="{D1455C0B-19FB-954B-532A-0A68CAC4E0E4}"/>
          </ac:spMkLst>
        </pc:spChg>
        <pc:picChg chg="mod">
          <ac:chgData name="Mina Farmanbar" userId="2a1e0098-5dc4-4049-80c3-9d1d60d2f212" providerId="ADAL" clId="{E6882A50-34E0-4AE7-A91D-37A6B2901DD8}" dt="2024-05-20T15:30:24.865" v="32" actId="1076"/>
          <ac:picMkLst>
            <pc:docMk/>
            <pc:sldMk cId="2016723359" sldId="312"/>
            <ac:picMk id="1026" creationId="{EF8AF857-4901-B199-0B3F-B846F39A534B}"/>
          </ac:picMkLst>
        </pc:picChg>
      </pc:sldChg>
      <pc:sldChg chg="ord">
        <pc:chgData name="Mina Farmanbar" userId="2a1e0098-5dc4-4049-80c3-9d1d60d2f212" providerId="ADAL" clId="{E6882A50-34E0-4AE7-A91D-37A6B2901DD8}" dt="2024-05-20T14:26:30.120" v="4"/>
        <pc:sldMkLst>
          <pc:docMk/>
          <pc:sldMk cId="4098863389" sldId="317"/>
        </pc:sldMkLst>
      </pc:sldChg>
      <pc:sldChg chg="modNotesTx">
        <pc:chgData name="Mina Farmanbar" userId="2a1e0098-5dc4-4049-80c3-9d1d60d2f212" providerId="ADAL" clId="{E6882A50-34E0-4AE7-A91D-37A6B2901DD8}" dt="2024-05-20T14:27:17.143" v="5" actId="6549"/>
        <pc:sldMkLst>
          <pc:docMk/>
          <pc:sldMk cId="2052168869" sldId="318"/>
        </pc:sldMkLst>
      </pc:sldChg>
      <pc:sldChg chg="modSp mod">
        <pc:chgData name="Mina Farmanbar" userId="2a1e0098-5dc4-4049-80c3-9d1d60d2f212" providerId="ADAL" clId="{E6882A50-34E0-4AE7-A91D-37A6B2901DD8}" dt="2024-05-20T15:45:39.043" v="38" actId="20577"/>
        <pc:sldMkLst>
          <pc:docMk/>
          <pc:sldMk cId="2965242730" sldId="322"/>
        </pc:sldMkLst>
        <pc:spChg chg="mod">
          <ac:chgData name="Mina Farmanbar" userId="2a1e0098-5dc4-4049-80c3-9d1d60d2f212" providerId="ADAL" clId="{E6882A50-34E0-4AE7-A91D-37A6B2901DD8}" dt="2024-05-20T15:45:39.043" v="38" actId="20577"/>
          <ac:spMkLst>
            <pc:docMk/>
            <pc:sldMk cId="2965242730" sldId="322"/>
            <ac:spMk id="7" creationId="{EC22E4FF-FD0E-D651-B072-D053392F7A6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8/31/24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01.784"/>
    </inkml:context>
    <inkml:brush xml:id="br0">
      <inkml:brushProperty name="width" value="0.1" units="cm"/>
      <inkml:brushProperty name="height" value="0.1" units="cm"/>
      <inkml:brushProperty name="color" value="#FFA9D9"/>
    </inkml:brush>
  </inkml:definitions>
  <inkml:trace contextRef="#ctx0" brushRef="#br0">0 155 24575,'40'0'0,"3"0"0,-1 0 0,9 0 0,7 0 0,9 0 0,-3 0 0,10 0 0,-5 0 0,6 0 0,0 0 0,-6 0 0,-1 0 0,-11 0 0,10 0 0,-13 0 0,13 0 0,-15 0 0,15 0 0,-13 0 0,8 0 0,-6 0 0,7 0 0,1-7 0,4 6 0,-5-10 0,-1 7 0,1-4 0,-1 0 0,1 0 0,-1 1 0,-16 0 0,23-1 0,-26 1 0,25-1 0,-17 0 0,-8 4 0,16-3 0,-26 4 0,26-2 0,-15-1 0,0 2 0,5-3 0,-12 4 0,5-4 0,-1 4 0,-4-1 0,-1-2 0,-4 5 0,-1-2 0,-2 3 0,-2 0 0,-4 0 0,-2 0 0,-2 0 0,-3 0 0,0 0 0,-2 0 0,-1 0 0,-4 5 0,1 0 0,0 5 0,0 0 0,-2 3 0,-1 0 0,1 6 0,-1-2 0,1 6 0,-3-6 0,1 6 0,0-6 0,-1 2 0,1-2 0,1-1 0,-1-3 0,4 0 0,-5-6 0,5 0 0,-3-2 0,6 0 0,0 0 0,3 1 0,4-3 0,-3-1 0,9-2 0,-5 0 0,10 0 0,6 0 0,-7 0 0,24 0 0,-19 0 0,21 0 0,-10 0 0,6 0 0,-1 0 0,5 0 0,2-3 0,10 2 0,1-6 0,6 6 0,0-3 0,0 4 0,5 0 0,-4 0 0,11 0 0,-11 0 0,10 0 0,-4 0 0,0 0 0,4 0 0,-9 0 0,9 0 0,-10 0 0,11 0 0,-11 0 0,10 0 0,-10-4 0,5 0 0,-1-1 0,-4-2 0,5 6 0,-6-7 0,-1 7 0,1-2 0,6 3 0,-5 0 0,4 0 0,1 0 0,-5 0 0,5 0 0,-7 0 0,1 0 0,0 0 0,-6 0 0,4 0 0,-9 0 0,10 0 0,-10 0 0,4 0 0,-6 0 0,1 0 0,-14 0 0,21 0 0,-18 0 0,4 0 0,-2 0 0,-20 0 0,12 0 0,-5 0 0,-8 0 0,-2 0 0,-10 0 0,-9 0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17.121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20.145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8/31/24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3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020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915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6512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60752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61494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3117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6180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6584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4808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7527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37200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758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4221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0773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603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4308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1726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460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9542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70557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825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0926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6" r:id="rId7"/>
    <p:sldLayoutId id="2147483661" r:id="rId8"/>
    <p:sldLayoutId id="2147483666" r:id="rId9"/>
    <p:sldLayoutId id="2147483677" r:id="rId10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editor.analyticsvidhya.com/uploads/947387.png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editor.analyticsvidhya.com/uploads/947387.png" TargetMode="External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mailto:mina.farmanbar@uis.no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bit.ly/45Mg1j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bit.ly/45Mg1j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bit.ly/45Mg1jN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bit.ly/45Mg1jN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bit.ly/45Mg1jN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bit.ly/45Mg1jN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8287-6178-6F17-1E2E-A7D1BE08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710" y="1212573"/>
            <a:ext cx="5256212" cy="2470301"/>
          </a:xfrm>
        </p:spPr>
        <p:txBody>
          <a:bodyPr>
            <a:normAutofit/>
          </a:bodyPr>
          <a:lstStyle/>
          <a:p>
            <a:r>
              <a:rPr lang="en-NO" sz="3800" dirty="0">
                <a:latin typeface="Calibri" panose="020F0502020204030204" pitchFamily="34" charset="0"/>
                <a:cs typeface="Calibri" panose="020F0502020204030204" pitchFamily="34" charset="0"/>
              </a:rPr>
              <a:t>Machine Learning</a:t>
            </a:r>
            <a: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  <a:t> for Engineers</a:t>
            </a:r>
            <a:r>
              <a:rPr lang="en-NO" sz="3800" dirty="0">
                <a:latin typeface="Calibri" panose="020F0502020204030204" pitchFamily="34" charset="0"/>
                <a:cs typeface="Calibri" panose="020F0502020204030204" pitchFamily="34" charset="0"/>
              </a:rPr>
              <a:t>: </a:t>
            </a:r>
            <a:b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Support Vector Machine (SVM)</a:t>
            </a:r>
            <a:endParaRPr lang="en-N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2F7BB-4412-805A-8943-EBF3725B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5710" y="3682875"/>
            <a:ext cx="5256212" cy="9090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Mina </a:t>
            </a:r>
            <a:r>
              <a:rPr lang="en-US" sz="2000" dirty="0" err="1"/>
              <a:t>Farmanbar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Associate Professor, University of Stavanger</a:t>
            </a:r>
          </a:p>
          <a:p>
            <a:endParaRPr lang="en-NO" dirty="0"/>
          </a:p>
        </p:txBody>
      </p:sp>
      <p:pic>
        <p:nvPicPr>
          <p:cNvPr id="10" name="Content Placeholder 9" descr="A blue brain with green lines and a pink square&#10;&#10;Description automatically generated">
            <a:extLst>
              <a:ext uri="{FF2B5EF4-FFF2-40B4-BE49-F238E27FC236}">
                <a16:creationId xmlns:a16="http://schemas.microsoft.com/office/drawing/2014/main" id="{F3B8DDF8-36F1-9720-C6E4-D6A384F1B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2" y="337848"/>
            <a:ext cx="5256212" cy="4927458"/>
          </a:xfr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4AB6F9B5-A4CD-2F02-8845-F450E58B7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/>
          </p:cNvSpPr>
          <p:nvPr/>
        </p:nvSpPr>
        <p:spPr>
          <a:xfrm>
            <a:off x="604261" y="3685308"/>
            <a:ext cx="5256212" cy="28348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NO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5A3A14-9D79-AE46-E151-130DE01F9A75}"/>
              </a:ext>
            </a:extLst>
          </p:cNvPr>
          <p:cNvSpPr txBox="1"/>
          <p:nvPr/>
        </p:nvSpPr>
        <p:spPr>
          <a:xfrm>
            <a:off x="2516622" y="4618975"/>
            <a:ext cx="293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>
                <a:latin typeface="Helvetica Light Oblique" panose="020B0403020202020204" pitchFamily="34" charset="0"/>
              </a:rPr>
              <a:t>for engineers</a:t>
            </a:r>
            <a:endParaRPr lang="en-NO" sz="3600" i="1" dirty="0">
              <a:latin typeface="Helvetica Light Oblique" panose="020B0403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B54A4D0-9FA2-CADF-FC5D-CC07063F8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19439" y="5166146"/>
            <a:ext cx="2885760" cy="104760"/>
            <a:chOff x="2332763" y="5166146"/>
            <a:chExt cx="2885760" cy="1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14:cNvPr>
                <p14:cNvContentPartPr/>
                <p14:nvPr/>
              </p14:nvContentPartPr>
              <p14:xfrm>
                <a:off x="2405843" y="5166146"/>
                <a:ext cx="2732760" cy="104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843" y="5148146"/>
                  <a:ext cx="2768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14:cNvPr>
                <p14:cNvContentPartPr/>
                <p14:nvPr/>
              </p14:nvContentPartPr>
              <p14:xfrm>
                <a:off x="5218163" y="5248946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55163" y="518630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14:cNvPr>
                <p14:cNvContentPartPr/>
                <p14:nvPr/>
              </p14:nvContentPartPr>
              <p14:xfrm>
                <a:off x="2332763" y="5228066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70123" y="516506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1862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/>
          </a:p>
        </p:txBody>
      </p:sp>
      <p:pic>
        <p:nvPicPr>
          <p:cNvPr id="4" name="Picture 2" descr="2D scatter plot of the clump and unifsize points">
            <a:extLst>
              <a:ext uri="{FF2B5EF4-FFF2-40B4-BE49-F238E27FC236}">
                <a16:creationId xmlns:a16="http://schemas.microsoft.com/office/drawing/2014/main" id="{91F676A6-05CD-32B9-A789-8BA0A26E54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1348" y="1286603"/>
            <a:ext cx="8612937" cy="45881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9">
            <a:extLst>
              <a:ext uri="{FF2B5EF4-FFF2-40B4-BE49-F238E27FC236}">
                <a16:creationId xmlns:a16="http://schemas.microsoft.com/office/drawing/2014/main" id="{95DA3B7F-CDE8-DF4F-2811-5AF75698B07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37561" y="-1133359"/>
            <a:ext cx="9567312" cy="113335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0392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43CE444-1316-30ED-C384-FAE2F5F258E9}"/>
              </a:ext>
            </a:extLst>
          </p:cNvPr>
          <p:cNvSpPr/>
          <p:nvPr/>
        </p:nvSpPr>
        <p:spPr>
          <a:xfrm>
            <a:off x="2644959" y="1821243"/>
            <a:ext cx="6453699" cy="3521574"/>
          </a:xfrm>
          <a:custGeom>
            <a:avLst/>
            <a:gdLst>
              <a:gd name="connsiteX0" fmla="*/ 0 w 6453699"/>
              <a:gd name="connsiteY0" fmla="*/ 2403134 h 3521574"/>
              <a:gd name="connsiteX1" fmla="*/ 37785 w 6453699"/>
              <a:gd name="connsiteY1" fmla="*/ 2388020 h 3521574"/>
              <a:gd name="connsiteX2" fmla="*/ 83127 w 6453699"/>
              <a:gd name="connsiteY2" fmla="*/ 2365349 h 3521574"/>
              <a:gd name="connsiteX3" fmla="*/ 128469 w 6453699"/>
              <a:gd name="connsiteY3" fmla="*/ 2357792 h 3521574"/>
              <a:gd name="connsiteX4" fmla="*/ 204039 w 6453699"/>
              <a:gd name="connsiteY4" fmla="*/ 2342678 h 3521574"/>
              <a:gd name="connsiteX5" fmla="*/ 279610 w 6453699"/>
              <a:gd name="connsiteY5" fmla="*/ 2335121 h 3521574"/>
              <a:gd name="connsiteX6" fmla="*/ 385408 w 6453699"/>
              <a:gd name="connsiteY6" fmla="*/ 2320007 h 3521574"/>
              <a:gd name="connsiteX7" fmla="*/ 445864 w 6453699"/>
              <a:gd name="connsiteY7" fmla="*/ 2297336 h 3521574"/>
              <a:gd name="connsiteX8" fmla="*/ 468535 w 6453699"/>
              <a:gd name="connsiteY8" fmla="*/ 2282221 h 3521574"/>
              <a:gd name="connsiteX9" fmla="*/ 513877 w 6453699"/>
              <a:gd name="connsiteY9" fmla="*/ 2274664 h 3521574"/>
              <a:gd name="connsiteX10" fmla="*/ 566777 w 6453699"/>
              <a:gd name="connsiteY10" fmla="*/ 2259550 h 3521574"/>
              <a:gd name="connsiteX11" fmla="*/ 770816 w 6453699"/>
              <a:gd name="connsiteY11" fmla="*/ 2199094 h 3521574"/>
              <a:gd name="connsiteX12" fmla="*/ 876615 w 6453699"/>
              <a:gd name="connsiteY12" fmla="*/ 2176423 h 3521574"/>
              <a:gd name="connsiteX13" fmla="*/ 944628 w 6453699"/>
              <a:gd name="connsiteY13" fmla="*/ 2153752 h 3521574"/>
              <a:gd name="connsiteX14" fmla="*/ 1012641 w 6453699"/>
              <a:gd name="connsiteY14" fmla="*/ 2138638 h 3521574"/>
              <a:gd name="connsiteX15" fmla="*/ 1125996 w 6453699"/>
              <a:gd name="connsiteY15" fmla="*/ 2108410 h 3521574"/>
              <a:gd name="connsiteX16" fmla="*/ 1156224 w 6453699"/>
              <a:gd name="connsiteY16" fmla="*/ 2093296 h 3521574"/>
              <a:gd name="connsiteX17" fmla="*/ 1352707 w 6453699"/>
              <a:gd name="connsiteY17" fmla="*/ 2047954 h 3521574"/>
              <a:gd name="connsiteX18" fmla="*/ 1398049 w 6453699"/>
              <a:gd name="connsiteY18" fmla="*/ 2032840 h 3521574"/>
              <a:gd name="connsiteX19" fmla="*/ 1428277 w 6453699"/>
              <a:gd name="connsiteY19" fmla="*/ 2017726 h 3521574"/>
              <a:gd name="connsiteX20" fmla="*/ 1496291 w 6453699"/>
              <a:gd name="connsiteY20" fmla="*/ 2002612 h 3521574"/>
              <a:gd name="connsiteX21" fmla="*/ 1602089 w 6453699"/>
              <a:gd name="connsiteY21" fmla="*/ 1972383 h 3521574"/>
              <a:gd name="connsiteX22" fmla="*/ 1677659 w 6453699"/>
              <a:gd name="connsiteY22" fmla="*/ 1949712 h 3521574"/>
              <a:gd name="connsiteX23" fmla="*/ 1806129 w 6453699"/>
              <a:gd name="connsiteY23" fmla="*/ 1919484 h 3521574"/>
              <a:gd name="connsiteX24" fmla="*/ 1957269 w 6453699"/>
              <a:gd name="connsiteY24" fmla="*/ 1896813 h 3521574"/>
              <a:gd name="connsiteX25" fmla="*/ 2093296 w 6453699"/>
              <a:gd name="connsiteY25" fmla="*/ 1874142 h 3521574"/>
              <a:gd name="connsiteX26" fmla="*/ 2418248 w 6453699"/>
              <a:gd name="connsiteY26" fmla="*/ 1881699 h 3521574"/>
              <a:gd name="connsiteX27" fmla="*/ 2501375 w 6453699"/>
              <a:gd name="connsiteY27" fmla="*/ 1896813 h 3521574"/>
              <a:gd name="connsiteX28" fmla="*/ 2652515 w 6453699"/>
              <a:gd name="connsiteY28" fmla="*/ 1904370 h 3521574"/>
              <a:gd name="connsiteX29" fmla="*/ 3423332 w 6453699"/>
              <a:gd name="connsiteY29" fmla="*/ 1919484 h 3521574"/>
              <a:gd name="connsiteX30" fmla="*/ 3461117 w 6453699"/>
              <a:gd name="connsiteY30" fmla="*/ 1934598 h 3521574"/>
              <a:gd name="connsiteX31" fmla="*/ 3650043 w 6453699"/>
              <a:gd name="connsiteY31" fmla="*/ 1934598 h 3521574"/>
              <a:gd name="connsiteX32" fmla="*/ 3748284 w 6453699"/>
              <a:gd name="connsiteY32" fmla="*/ 1874142 h 3521574"/>
              <a:gd name="connsiteX33" fmla="*/ 3755841 w 6453699"/>
              <a:gd name="connsiteY33" fmla="*/ 1851471 h 3521574"/>
              <a:gd name="connsiteX34" fmla="*/ 3786069 w 6453699"/>
              <a:gd name="connsiteY34" fmla="*/ 967299 h 3521574"/>
              <a:gd name="connsiteX35" fmla="*/ 3831411 w 6453699"/>
              <a:gd name="connsiteY35" fmla="*/ 695246 h 3521574"/>
              <a:gd name="connsiteX36" fmla="*/ 3861639 w 6453699"/>
              <a:gd name="connsiteY36" fmla="*/ 559220 h 3521574"/>
              <a:gd name="connsiteX37" fmla="*/ 3869196 w 6453699"/>
              <a:gd name="connsiteY37" fmla="*/ 506321 h 3521574"/>
              <a:gd name="connsiteX38" fmla="*/ 3884310 w 6453699"/>
              <a:gd name="connsiteY38" fmla="*/ 468536 h 3521574"/>
              <a:gd name="connsiteX39" fmla="*/ 3914539 w 6453699"/>
              <a:gd name="connsiteY39" fmla="*/ 362737 h 3521574"/>
              <a:gd name="connsiteX40" fmla="*/ 3929653 w 6453699"/>
              <a:gd name="connsiteY40" fmla="*/ 324952 h 3521574"/>
              <a:gd name="connsiteX41" fmla="*/ 3937210 w 6453699"/>
              <a:gd name="connsiteY41" fmla="*/ 302281 h 3521574"/>
              <a:gd name="connsiteX42" fmla="*/ 3959881 w 6453699"/>
              <a:gd name="connsiteY42" fmla="*/ 264496 h 3521574"/>
              <a:gd name="connsiteX43" fmla="*/ 3990109 w 6453699"/>
              <a:gd name="connsiteY43" fmla="*/ 188926 h 3521574"/>
              <a:gd name="connsiteX44" fmla="*/ 4035451 w 6453699"/>
              <a:gd name="connsiteY44" fmla="*/ 136026 h 3521574"/>
              <a:gd name="connsiteX45" fmla="*/ 4050565 w 6453699"/>
              <a:gd name="connsiteY45" fmla="*/ 113355 h 3521574"/>
              <a:gd name="connsiteX46" fmla="*/ 4088350 w 6453699"/>
              <a:gd name="connsiteY46" fmla="*/ 83127 h 3521574"/>
              <a:gd name="connsiteX47" fmla="*/ 4126135 w 6453699"/>
              <a:gd name="connsiteY47" fmla="*/ 45342 h 3521574"/>
              <a:gd name="connsiteX48" fmla="*/ 4231934 w 6453699"/>
              <a:gd name="connsiteY48" fmla="*/ 0 h 3521574"/>
              <a:gd name="connsiteX49" fmla="*/ 4330175 w 6453699"/>
              <a:gd name="connsiteY49" fmla="*/ 7557 h 3521574"/>
              <a:gd name="connsiteX50" fmla="*/ 4360403 w 6453699"/>
              <a:gd name="connsiteY50" fmla="*/ 30228 h 3521574"/>
              <a:gd name="connsiteX51" fmla="*/ 4398188 w 6453699"/>
              <a:gd name="connsiteY51" fmla="*/ 68013 h 3521574"/>
              <a:gd name="connsiteX52" fmla="*/ 4420859 w 6453699"/>
              <a:gd name="connsiteY52" fmla="*/ 113355 h 3521574"/>
              <a:gd name="connsiteX53" fmla="*/ 4443530 w 6453699"/>
              <a:gd name="connsiteY53" fmla="*/ 204040 h 3521574"/>
              <a:gd name="connsiteX54" fmla="*/ 4435973 w 6453699"/>
              <a:gd name="connsiteY54" fmla="*/ 241825 h 3521574"/>
              <a:gd name="connsiteX55" fmla="*/ 4405745 w 6453699"/>
              <a:gd name="connsiteY55" fmla="*/ 272053 h 3521574"/>
              <a:gd name="connsiteX56" fmla="*/ 4337732 w 6453699"/>
              <a:gd name="connsiteY56" fmla="*/ 309838 h 3521574"/>
              <a:gd name="connsiteX57" fmla="*/ 4307504 w 6453699"/>
              <a:gd name="connsiteY57" fmla="*/ 317395 h 3521574"/>
              <a:gd name="connsiteX58" fmla="*/ 4194148 w 6453699"/>
              <a:gd name="connsiteY58" fmla="*/ 370294 h 3521574"/>
              <a:gd name="connsiteX59" fmla="*/ 4171477 w 6453699"/>
              <a:gd name="connsiteY59" fmla="*/ 377851 h 3521574"/>
              <a:gd name="connsiteX60" fmla="*/ 4133692 w 6453699"/>
              <a:gd name="connsiteY60" fmla="*/ 430750 h 3521574"/>
              <a:gd name="connsiteX61" fmla="*/ 4103464 w 6453699"/>
              <a:gd name="connsiteY61" fmla="*/ 460978 h 3521574"/>
              <a:gd name="connsiteX62" fmla="*/ 4073236 w 6453699"/>
              <a:gd name="connsiteY62" fmla="*/ 498764 h 3521574"/>
              <a:gd name="connsiteX63" fmla="*/ 4058122 w 6453699"/>
              <a:gd name="connsiteY63" fmla="*/ 559220 h 3521574"/>
              <a:gd name="connsiteX64" fmla="*/ 4043008 w 6453699"/>
              <a:gd name="connsiteY64" fmla="*/ 597005 h 3521574"/>
              <a:gd name="connsiteX65" fmla="*/ 3997666 w 6453699"/>
              <a:gd name="connsiteY65" fmla="*/ 702803 h 3521574"/>
              <a:gd name="connsiteX66" fmla="*/ 3967438 w 6453699"/>
              <a:gd name="connsiteY66" fmla="*/ 831273 h 3521574"/>
              <a:gd name="connsiteX67" fmla="*/ 3959881 w 6453699"/>
              <a:gd name="connsiteY67" fmla="*/ 982413 h 3521574"/>
              <a:gd name="connsiteX68" fmla="*/ 3952324 w 6453699"/>
              <a:gd name="connsiteY68" fmla="*/ 1057983 h 3521574"/>
              <a:gd name="connsiteX69" fmla="*/ 3944767 w 6453699"/>
              <a:gd name="connsiteY69" fmla="*/ 1216681 h 3521574"/>
              <a:gd name="connsiteX70" fmla="*/ 3937210 w 6453699"/>
              <a:gd name="connsiteY70" fmla="*/ 1700331 h 3521574"/>
              <a:gd name="connsiteX71" fmla="*/ 3944767 w 6453699"/>
              <a:gd name="connsiteY71" fmla="*/ 1979940 h 3521574"/>
              <a:gd name="connsiteX72" fmla="*/ 3952324 w 6453699"/>
              <a:gd name="connsiteY72" fmla="*/ 2010169 h 3521574"/>
              <a:gd name="connsiteX73" fmla="*/ 3967438 w 6453699"/>
              <a:gd name="connsiteY73" fmla="*/ 2047954 h 3521574"/>
              <a:gd name="connsiteX74" fmla="*/ 3990109 w 6453699"/>
              <a:gd name="connsiteY74" fmla="*/ 2078182 h 3521574"/>
              <a:gd name="connsiteX75" fmla="*/ 4012780 w 6453699"/>
              <a:gd name="connsiteY75" fmla="*/ 2123524 h 3521574"/>
              <a:gd name="connsiteX76" fmla="*/ 4126135 w 6453699"/>
              <a:gd name="connsiteY76" fmla="*/ 2206651 h 3521574"/>
              <a:gd name="connsiteX77" fmla="*/ 4148806 w 6453699"/>
              <a:gd name="connsiteY77" fmla="*/ 2214208 h 3521574"/>
              <a:gd name="connsiteX78" fmla="*/ 4216820 w 6453699"/>
              <a:gd name="connsiteY78" fmla="*/ 2229322 h 3521574"/>
              <a:gd name="connsiteX79" fmla="*/ 4277276 w 6453699"/>
              <a:gd name="connsiteY79" fmla="*/ 2251993 h 3521574"/>
              <a:gd name="connsiteX80" fmla="*/ 4315061 w 6453699"/>
              <a:gd name="connsiteY80" fmla="*/ 2282221 h 3521574"/>
              <a:gd name="connsiteX81" fmla="*/ 4337732 w 6453699"/>
              <a:gd name="connsiteY81" fmla="*/ 2312450 h 3521574"/>
              <a:gd name="connsiteX82" fmla="*/ 4390631 w 6453699"/>
              <a:gd name="connsiteY82" fmla="*/ 2365349 h 3521574"/>
              <a:gd name="connsiteX83" fmla="*/ 4534215 w 6453699"/>
              <a:gd name="connsiteY83" fmla="*/ 2524046 h 3521574"/>
              <a:gd name="connsiteX84" fmla="*/ 4549329 w 6453699"/>
              <a:gd name="connsiteY84" fmla="*/ 2554274 h 3521574"/>
              <a:gd name="connsiteX85" fmla="*/ 4594671 w 6453699"/>
              <a:gd name="connsiteY85" fmla="*/ 2712972 h 3521574"/>
              <a:gd name="connsiteX86" fmla="*/ 4602228 w 6453699"/>
              <a:gd name="connsiteY86" fmla="*/ 2773428 h 3521574"/>
              <a:gd name="connsiteX87" fmla="*/ 4609785 w 6453699"/>
              <a:gd name="connsiteY87" fmla="*/ 2856555 h 3521574"/>
              <a:gd name="connsiteX88" fmla="*/ 4617342 w 6453699"/>
              <a:gd name="connsiteY88" fmla="*/ 2901897 h 3521574"/>
              <a:gd name="connsiteX89" fmla="*/ 4655127 w 6453699"/>
              <a:gd name="connsiteY89" fmla="*/ 2962354 h 3521574"/>
              <a:gd name="connsiteX90" fmla="*/ 4708026 w 6453699"/>
              <a:gd name="connsiteY90" fmla="*/ 3022810 h 3521574"/>
              <a:gd name="connsiteX91" fmla="*/ 4730697 w 6453699"/>
              <a:gd name="connsiteY91" fmla="*/ 3037924 h 3521574"/>
              <a:gd name="connsiteX92" fmla="*/ 4889395 w 6453699"/>
              <a:gd name="connsiteY92" fmla="*/ 3075709 h 3521574"/>
              <a:gd name="connsiteX93" fmla="*/ 5085877 w 6453699"/>
              <a:gd name="connsiteY93" fmla="*/ 3060595 h 3521574"/>
              <a:gd name="connsiteX94" fmla="*/ 5146334 w 6453699"/>
              <a:gd name="connsiteY94" fmla="*/ 3045481 h 3521574"/>
              <a:gd name="connsiteX95" fmla="*/ 5191676 w 6453699"/>
              <a:gd name="connsiteY95" fmla="*/ 3000139 h 3521574"/>
              <a:gd name="connsiteX96" fmla="*/ 5229461 w 6453699"/>
              <a:gd name="connsiteY96" fmla="*/ 2969911 h 3521574"/>
              <a:gd name="connsiteX97" fmla="*/ 5252132 w 6453699"/>
              <a:gd name="connsiteY97" fmla="*/ 2939683 h 3521574"/>
              <a:gd name="connsiteX98" fmla="*/ 5342816 w 6453699"/>
              <a:gd name="connsiteY98" fmla="*/ 2848998 h 3521574"/>
              <a:gd name="connsiteX99" fmla="*/ 5425943 w 6453699"/>
              <a:gd name="connsiteY99" fmla="*/ 2788542 h 3521574"/>
              <a:gd name="connsiteX100" fmla="*/ 5614869 w 6453699"/>
              <a:gd name="connsiteY100" fmla="*/ 2765871 h 3521574"/>
              <a:gd name="connsiteX101" fmla="*/ 5924707 w 6453699"/>
              <a:gd name="connsiteY101" fmla="*/ 2773428 h 3521574"/>
              <a:gd name="connsiteX102" fmla="*/ 6000277 w 6453699"/>
              <a:gd name="connsiteY102" fmla="*/ 2818770 h 3521574"/>
              <a:gd name="connsiteX103" fmla="*/ 6030505 w 6453699"/>
              <a:gd name="connsiteY103" fmla="*/ 2856555 h 3521574"/>
              <a:gd name="connsiteX104" fmla="*/ 6083405 w 6453699"/>
              <a:gd name="connsiteY104" fmla="*/ 2917012 h 3521574"/>
              <a:gd name="connsiteX105" fmla="*/ 6136304 w 6453699"/>
              <a:gd name="connsiteY105" fmla="*/ 3037924 h 3521574"/>
              <a:gd name="connsiteX106" fmla="*/ 6181646 w 6453699"/>
              <a:gd name="connsiteY106" fmla="*/ 3128608 h 3521574"/>
              <a:gd name="connsiteX107" fmla="*/ 6234545 w 6453699"/>
              <a:gd name="connsiteY107" fmla="*/ 3211736 h 3521574"/>
              <a:gd name="connsiteX108" fmla="*/ 6242102 w 6453699"/>
              <a:gd name="connsiteY108" fmla="*/ 3234407 h 3521574"/>
              <a:gd name="connsiteX109" fmla="*/ 6347901 w 6453699"/>
              <a:gd name="connsiteY109" fmla="*/ 3362876 h 3521574"/>
              <a:gd name="connsiteX110" fmla="*/ 6347901 w 6453699"/>
              <a:gd name="connsiteY110" fmla="*/ 3362876 h 3521574"/>
              <a:gd name="connsiteX111" fmla="*/ 6393243 w 6453699"/>
              <a:gd name="connsiteY111" fmla="*/ 3430889 h 3521574"/>
              <a:gd name="connsiteX112" fmla="*/ 6400800 w 6453699"/>
              <a:gd name="connsiteY112" fmla="*/ 3461117 h 3521574"/>
              <a:gd name="connsiteX113" fmla="*/ 6446142 w 6453699"/>
              <a:gd name="connsiteY113" fmla="*/ 3498902 h 3521574"/>
              <a:gd name="connsiteX114" fmla="*/ 6453699 w 6453699"/>
              <a:gd name="connsiteY114" fmla="*/ 3521574 h 3521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</a:cxnLst>
            <a:rect l="l" t="t" r="r" b="b"/>
            <a:pathLst>
              <a:path w="6453699" h="3521574">
                <a:moveTo>
                  <a:pt x="0" y="2403134"/>
                </a:moveTo>
                <a:cubicBezTo>
                  <a:pt x="12595" y="2398096"/>
                  <a:pt x="25652" y="2394087"/>
                  <a:pt x="37785" y="2388020"/>
                </a:cubicBezTo>
                <a:cubicBezTo>
                  <a:pt x="70394" y="2371715"/>
                  <a:pt x="48937" y="2372947"/>
                  <a:pt x="83127" y="2365349"/>
                </a:cubicBezTo>
                <a:cubicBezTo>
                  <a:pt x="98085" y="2362025"/>
                  <a:pt x="113444" y="2360797"/>
                  <a:pt x="128469" y="2357792"/>
                </a:cubicBezTo>
                <a:cubicBezTo>
                  <a:pt x="182691" y="2346948"/>
                  <a:pt x="134985" y="2351310"/>
                  <a:pt x="204039" y="2342678"/>
                </a:cubicBezTo>
                <a:cubicBezTo>
                  <a:pt x="229159" y="2339538"/>
                  <a:pt x="254490" y="2338261"/>
                  <a:pt x="279610" y="2335121"/>
                </a:cubicBezTo>
                <a:cubicBezTo>
                  <a:pt x="314959" y="2330702"/>
                  <a:pt x="385408" y="2320007"/>
                  <a:pt x="385408" y="2320007"/>
                </a:cubicBezTo>
                <a:cubicBezTo>
                  <a:pt x="536569" y="2244426"/>
                  <a:pt x="301777" y="2359091"/>
                  <a:pt x="445864" y="2297336"/>
                </a:cubicBezTo>
                <a:cubicBezTo>
                  <a:pt x="454212" y="2293758"/>
                  <a:pt x="459919" y="2285093"/>
                  <a:pt x="468535" y="2282221"/>
                </a:cubicBezTo>
                <a:cubicBezTo>
                  <a:pt x="483071" y="2277375"/>
                  <a:pt x="498947" y="2278109"/>
                  <a:pt x="513877" y="2274664"/>
                </a:cubicBezTo>
                <a:cubicBezTo>
                  <a:pt x="531746" y="2270540"/>
                  <a:pt x="549233" y="2264890"/>
                  <a:pt x="566777" y="2259550"/>
                </a:cubicBezTo>
                <a:cubicBezTo>
                  <a:pt x="610357" y="2246287"/>
                  <a:pt x="718196" y="2210370"/>
                  <a:pt x="770816" y="2199094"/>
                </a:cubicBezTo>
                <a:cubicBezTo>
                  <a:pt x="806082" y="2191537"/>
                  <a:pt x="841716" y="2185527"/>
                  <a:pt x="876615" y="2176423"/>
                </a:cubicBezTo>
                <a:cubicBezTo>
                  <a:pt x="899738" y="2170391"/>
                  <a:pt x="921602" y="2160148"/>
                  <a:pt x="944628" y="2153752"/>
                </a:cubicBezTo>
                <a:cubicBezTo>
                  <a:pt x="967005" y="2147536"/>
                  <a:pt x="990034" y="2143957"/>
                  <a:pt x="1012641" y="2138638"/>
                </a:cubicBezTo>
                <a:cubicBezTo>
                  <a:pt x="1031807" y="2134128"/>
                  <a:pt x="1105283" y="2115942"/>
                  <a:pt x="1125996" y="2108410"/>
                </a:cubicBezTo>
                <a:cubicBezTo>
                  <a:pt x="1136583" y="2104560"/>
                  <a:pt x="1145447" y="2096576"/>
                  <a:pt x="1156224" y="2093296"/>
                </a:cubicBezTo>
                <a:cubicBezTo>
                  <a:pt x="1276017" y="2056838"/>
                  <a:pt x="1265577" y="2060401"/>
                  <a:pt x="1352707" y="2047954"/>
                </a:cubicBezTo>
                <a:cubicBezTo>
                  <a:pt x="1367821" y="2042916"/>
                  <a:pt x="1383799" y="2039965"/>
                  <a:pt x="1398049" y="2032840"/>
                </a:cubicBezTo>
                <a:cubicBezTo>
                  <a:pt x="1408125" y="2027802"/>
                  <a:pt x="1417510" y="2021039"/>
                  <a:pt x="1428277" y="2017726"/>
                </a:cubicBezTo>
                <a:cubicBezTo>
                  <a:pt x="1450474" y="2010896"/>
                  <a:pt x="1473819" y="2008474"/>
                  <a:pt x="1496291" y="2002612"/>
                </a:cubicBezTo>
                <a:cubicBezTo>
                  <a:pt x="1531781" y="1993354"/>
                  <a:pt x="1566879" y="1982653"/>
                  <a:pt x="1602089" y="1972383"/>
                </a:cubicBezTo>
                <a:cubicBezTo>
                  <a:pt x="1627336" y="1965019"/>
                  <a:pt x="1652059" y="1955735"/>
                  <a:pt x="1677659" y="1949712"/>
                </a:cubicBezTo>
                <a:cubicBezTo>
                  <a:pt x="1720482" y="1939636"/>
                  <a:pt x="1763049" y="1928397"/>
                  <a:pt x="1806129" y="1919484"/>
                </a:cubicBezTo>
                <a:cubicBezTo>
                  <a:pt x="1948139" y="1890103"/>
                  <a:pt x="1845666" y="1915413"/>
                  <a:pt x="1957269" y="1896813"/>
                </a:cubicBezTo>
                <a:cubicBezTo>
                  <a:pt x="2129138" y="1868168"/>
                  <a:pt x="1946961" y="1892434"/>
                  <a:pt x="2093296" y="1874142"/>
                </a:cubicBezTo>
                <a:lnTo>
                  <a:pt x="2418248" y="1881699"/>
                </a:lnTo>
                <a:cubicBezTo>
                  <a:pt x="2482870" y="1884337"/>
                  <a:pt x="2443024" y="1892145"/>
                  <a:pt x="2501375" y="1896813"/>
                </a:cubicBezTo>
                <a:cubicBezTo>
                  <a:pt x="2551657" y="1900836"/>
                  <a:pt x="2602105" y="1902537"/>
                  <a:pt x="2652515" y="1904370"/>
                </a:cubicBezTo>
                <a:cubicBezTo>
                  <a:pt x="2928271" y="1914397"/>
                  <a:pt x="3130161" y="1915108"/>
                  <a:pt x="3423332" y="1919484"/>
                </a:cubicBezTo>
                <a:cubicBezTo>
                  <a:pt x="3435927" y="1924522"/>
                  <a:pt x="3448415" y="1929835"/>
                  <a:pt x="3461117" y="1934598"/>
                </a:cubicBezTo>
                <a:cubicBezTo>
                  <a:pt x="3528955" y="1960037"/>
                  <a:pt x="3527799" y="1940155"/>
                  <a:pt x="3650043" y="1934598"/>
                </a:cubicBezTo>
                <a:cubicBezTo>
                  <a:pt x="3735850" y="1917437"/>
                  <a:pt x="3718290" y="1941628"/>
                  <a:pt x="3748284" y="1874142"/>
                </a:cubicBezTo>
                <a:cubicBezTo>
                  <a:pt x="3751519" y="1866863"/>
                  <a:pt x="3753322" y="1859028"/>
                  <a:pt x="3755841" y="1851471"/>
                </a:cubicBezTo>
                <a:cubicBezTo>
                  <a:pt x="3804121" y="1513511"/>
                  <a:pt x="3739230" y="1982158"/>
                  <a:pt x="3786069" y="967299"/>
                </a:cubicBezTo>
                <a:cubicBezTo>
                  <a:pt x="3788416" y="916443"/>
                  <a:pt x="3820608" y="752864"/>
                  <a:pt x="3831411" y="695246"/>
                </a:cubicBezTo>
                <a:cubicBezTo>
                  <a:pt x="3848292" y="509552"/>
                  <a:pt x="3822776" y="695239"/>
                  <a:pt x="3861639" y="559220"/>
                </a:cubicBezTo>
                <a:cubicBezTo>
                  <a:pt x="3866532" y="542093"/>
                  <a:pt x="3864876" y="523601"/>
                  <a:pt x="3869196" y="506321"/>
                </a:cubicBezTo>
                <a:cubicBezTo>
                  <a:pt x="3872486" y="493161"/>
                  <a:pt x="3880225" y="481472"/>
                  <a:pt x="3884310" y="468536"/>
                </a:cubicBezTo>
                <a:cubicBezTo>
                  <a:pt x="3895355" y="433561"/>
                  <a:pt x="3900917" y="396791"/>
                  <a:pt x="3914539" y="362737"/>
                </a:cubicBezTo>
                <a:cubicBezTo>
                  <a:pt x="3919577" y="350142"/>
                  <a:pt x="3924890" y="337654"/>
                  <a:pt x="3929653" y="324952"/>
                </a:cubicBezTo>
                <a:cubicBezTo>
                  <a:pt x="3932450" y="317493"/>
                  <a:pt x="3933648" y="309406"/>
                  <a:pt x="3937210" y="302281"/>
                </a:cubicBezTo>
                <a:cubicBezTo>
                  <a:pt x="3943779" y="289144"/>
                  <a:pt x="3953670" y="277806"/>
                  <a:pt x="3959881" y="264496"/>
                </a:cubicBezTo>
                <a:cubicBezTo>
                  <a:pt x="3971354" y="239911"/>
                  <a:pt x="3970925" y="208110"/>
                  <a:pt x="3990109" y="188926"/>
                </a:cubicBezTo>
                <a:cubicBezTo>
                  <a:pt x="4017575" y="161460"/>
                  <a:pt x="4011213" y="169959"/>
                  <a:pt x="4035451" y="136026"/>
                </a:cubicBezTo>
                <a:cubicBezTo>
                  <a:pt x="4040730" y="128635"/>
                  <a:pt x="4044143" y="119777"/>
                  <a:pt x="4050565" y="113355"/>
                </a:cubicBezTo>
                <a:cubicBezTo>
                  <a:pt x="4061970" y="101950"/>
                  <a:pt x="4076361" y="93917"/>
                  <a:pt x="4088350" y="83127"/>
                </a:cubicBezTo>
                <a:cubicBezTo>
                  <a:pt x="4101590" y="71211"/>
                  <a:pt x="4111315" y="55222"/>
                  <a:pt x="4126135" y="45342"/>
                </a:cubicBezTo>
                <a:cubicBezTo>
                  <a:pt x="4177052" y="11398"/>
                  <a:pt x="4186901" y="11258"/>
                  <a:pt x="4231934" y="0"/>
                </a:cubicBezTo>
                <a:cubicBezTo>
                  <a:pt x="4264681" y="2519"/>
                  <a:pt x="4298204" y="34"/>
                  <a:pt x="4330175" y="7557"/>
                </a:cubicBezTo>
                <a:cubicBezTo>
                  <a:pt x="4342435" y="10442"/>
                  <a:pt x="4350989" y="21860"/>
                  <a:pt x="4360403" y="30228"/>
                </a:cubicBezTo>
                <a:cubicBezTo>
                  <a:pt x="4373716" y="42062"/>
                  <a:pt x="4387711" y="53608"/>
                  <a:pt x="4398188" y="68013"/>
                </a:cubicBezTo>
                <a:cubicBezTo>
                  <a:pt x="4408127" y="81679"/>
                  <a:pt x="4414793" y="97583"/>
                  <a:pt x="4420859" y="113355"/>
                </a:cubicBezTo>
                <a:cubicBezTo>
                  <a:pt x="4432510" y="143648"/>
                  <a:pt x="4437273" y="172756"/>
                  <a:pt x="4443530" y="204040"/>
                </a:cubicBezTo>
                <a:cubicBezTo>
                  <a:pt x="4441011" y="216635"/>
                  <a:pt x="4442211" y="230597"/>
                  <a:pt x="4435973" y="241825"/>
                </a:cubicBezTo>
                <a:cubicBezTo>
                  <a:pt x="4429053" y="254281"/>
                  <a:pt x="4416469" y="262670"/>
                  <a:pt x="4405745" y="272053"/>
                </a:cubicBezTo>
                <a:cubicBezTo>
                  <a:pt x="4379799" y="294756"/>
                  <a:pt x="4370911" y="298778"/>
                  <a:pt x="4337732" y="309838"/>
                </a:cubicBezTo>
                <a:cubicBezTo>
                  <a:pt x="4327879" y="313122"/>
                  <a:pt x="4317198" y="313667"/>
                  <a:pt x="4307504" y="317395"/>
                </a:cubicBezTo>
                <a:cubicBezTo>
                  <a:pt x="4215443" y="352803"/>
                  <a:pt x="4267543" y="337675"/>
                  <a:pt x="4194148" y="370294"/>
                </a:cubicBezTo>
                <a:cubicBezTo>
                  <a:pt x="4186869" y="373529"/>
                  <a:pt x="4179034" y="375332"/>
                  <a:pt x="4171477" y="377851"/>
                </a:cubicBezTo>
                <a:cubicBezTo>
                  <a:pt x="4103095" y="446233"/>
                  <a:pt x="4193372" y="351176"/>
                  <a:pt x="4133692" y="430750"/>
                </a:cubicBezTo>
                <a:cubicBezTo>
                  <a:pt x="4125142" y="442150"/>
                  <a:pt x="4113540" y="450902"/>
                  <a:pt x="4103464" y="460978"/>
                </a:cubicBezTo>
                <a:cubicBezTo>
                  <a:pt x="4084470" y="517964"/>
                  <a:pt x="4112301" y="449933"/>
                  <a:pt x="4073236" y="498764"/>
                </a:cubicBezTo>
                <a:cubicBezTo>
                  <a:pt x="4066853" y="506743"/>
                  <a:pt x="4058799" y="556962"/>
                  <a:pt x="4058122" y="559220"/>
                </a:cubicBezTo>
                <a:cubicBezTo>
                  <a:pt x="4054224" y="572213"/>
                  <a:pt x="4048517" y="584609"/>
                  <a:pt x="4043008" y="597005"/>
                </a:cubicBezTo>
                <a:cubicBezTo>
                  <a:pt x="4012249" y="666214"/>
                  <a:pt x="4040537" y="581336"/>
                  <a:pt x="3997666" y="702803"/>
                </a:cubicBezTo>
                <a:cubicBezTo>
                  <a:pt x="3982316" y="746294"/>
                  <a:pt x="3976592" y="785501"/>
                  <a:pt x="3967438" y="831273"/>
                </a:cubicBezTo>
                <a:cubicBezTo>
                  <a:pt x="3964919" y="881653"/>
                  <a:pt x="3963236" y="932082"/>
                  <a:pt x="3959881" y="982413"/>
                </a:cubicBezTo>
                <a:cubicBezTo>
                  <a:pt x="3958197" y="1007673"/>
                  <a:pt x="3953954" y="1032720"/>
                  <a:pt x="3952324" y="1057983"/>
                </a:cubicBezTo>
                <a:cubicBezTo>
                  <a:pt x="3948914" y="1110832"/>
                  <a:pt x="3947286" y="1163782"/>
                  <a:pt x="3944767" y="1216681"/>
                </a:cubicBezTo>
                <a:cubicBezTo>
                  <a:pt x="3942248" y="1377898"/>
                  <a:pt x="3937210" y="1539095"/>
                  <a:pt x="3937210" y="1700331"/>
                </a:cubicBezTo>
                <a:cubicBezTo>
                  <a:pt x="3937210" y="1793568"/>
                  <a:pt x="3940224" y="1886814"/>
                  <a:pt x="3944767" y="1979940"/>
                </a:cubicBezTo>
                <a:cubicBezTo>
                  <a:pt x="3945273" y="1990314"/>
                  <a:pt x="3949040" y="2000316"/>
                  <a:pt x="3952324" y="2010169"/>
                </a:cubicBezTo>
                <a:cubicBezTo>
                  <a:pt x="3956614" y="2023038"/>
                  <a:pt x="3960850" y="2036096"/>
                  <a:pt x="3967438" y="2047954"/>
                </a:cubicBezTo>
                <a:cubicBezTo>
                  <a:pt x="3973555" y="2058964"/>
                  <a:pt x="3983629" y="2067382"/>
                  <a:pt x="3990109" y="2078182"/>
                </a:cubicBezTo>
                <a:cubicBezTo>
                  <a:pt x="3998803" y="2092672"/>
                  <a:pt x="4002080" y="2110446"/>
                  <a:pt x="4012780" y="2123524"/>
                </a:cubicBezTo>
                <a:cubicBezTo>
                  <a:pt x="4030766" y="2145507"/>
                  <a:pt x="4108628" y="2196438"/>
                  <a:pt x="4126135" y="2206651"/>
                </a:cubicBezTo>
                <a:cubicBezTo>
                  <a:pt x="4133016" y="2210665"/>
                  <a:pt x="4141078" y="2212276"/>
                  <a:pt x="4148806" y="2214208"/>
                </a:cubicBezTo>
                <a:cubicBezTo>
                  <a:pt x="4171337" y="2219841"/>
                  <a:pt x="4194539" y="2222769"/>
                  <a:pt x="4216820" y="2229322"/>
                </a:cubicBezTo>
                <a:cubicBezTo>
                  <a:pt x="4237468" y="2235395"/>
                  <a:pt x="4257124" y="2244436"/>
                  <a:pt x="4277276" y="2251993"/>
                </a:cubicBezTo>
                <a:cubicBezTo>
                  <a:pt x="4289871" y="2262069"/>
                  <a:pt x="4303656" y="2270816"/>
                  <a:pt x="4315061" y="2282221"/>
                </a:cubicBezTo>
                <a:cubicBezTo>
                  <a:pt x="4323967" y="2291127"/>
                  <a:pt x="4329260" y="2303130"/>
                  <a:pt x="4337732" y="2312450"/>
                </a:cubicBezTo>
                <a:cubicBezTo>
                  <a:pt x="4354506" y="2330902"/>
                  <a:pt x="4372047" y="2348721"/>
                  <a:pt x="4390631" y="2365349"/>
                </a:cubicBezTo>
                <a:cubicBezTo>
                  <a:pt x="4504825" y="2467522"/>
                  <a:pt x="4461627" y="2403068"/>
                  <a:pt x="4534215" y="2524046"/>
                </a:cubicBezTo>
                <a:cubicBezTo>
                  <a:pt x="4540011" y="2533706"/>
                  <a:pt x="4545896" y="2543545"/>
                  <a:pt x="4549329" y="2554274"/>
                </a:cubicBezTo>
                <a:cubicBezTo>
                  <a:pt x="4566096" y="2606673"/>
                  <a:pt x="4594671" y="2712972"/>
                  <a:pt x="4594671" y="2712972"/>
                </a:cubicBezTo>
                <a:cubicBezTo>
                  <a:pt x="4597190" y="2733124"/>
                  <a:pt x="4600102" y="2753231"/>
                  <a:pt x="4602228" y="2773428"/>
                </a:cubicBezTo>
                <a:cubicBezTo>
                  <a:pt x="4605141" y="2801098"/>
                  <a:pt x="4606534" y="2828922"/>
                  <a:pt x="4609785" y="2856555"/>
                </a:cubicBezTo>
                <a:cubicBezTo>
                  <a:pt x="4611575" y="2871773"/>
                  <a:pt x="4611306" y="2887813"/>
                  <a:pt x="4617342" y="2901897"/>
                </a:cubicBezTo>
                <a:cubicBezTo>
                  <a:pt x="4626703" y="2923740"/>
                  <a:pt x="4640868" y="2943342"/>
                  <a:pt x="4655127" y="2962354"/>
                </a:cubicBezTo>
                <a:cubicBezTo>
                  <a:pt x="4671193" y="2983776"/>
                  <a:pt x="4689092" y="3003876"/>
                  <a:pt x="4708026" y="3022810"/>
                </a:cubicBezTo>
                <a:cubicBezTo>
                  <a:pt x="4714448" y="3029232"/>
                  <a:pt x="4722132" y="3034901"/>
                  <a:pt x="4730697" y="3037924"/>
                </a:cubicBezTo>
                <a:cubicBezTo>
                  <a:pt x="4814286" y="3067426"/>
                  <a:pt x="4819291" y="3065694"/>
                  <a:pt x="4889395" y="3075709"/>
                </a:cubicBezTo>
                <a:cubicBezTo>
                  <a:pt x="4954889" y="3070671"/>
                  <a:pt x="5020639" y="3068270"/>
                  <a:pt x="5085877" y="3060595"/>
                </a:cubicBezTo>
                <a:cubicBezTo>
                  <a:pt x="5106507" y="3058168"/>
                  <a:pt x="5128298" y="3055787"/>
                  <a:pt x="5146334" y="3045481"/>
                </a:cubicBezTo>
                <a:cubicBezTo>
                  <a:pt x="5164892" y="3034876"/>
                  <a:pt x="5175860" y="3014517"/>
                  <a:pt x="5191676" y="3000139"/>
                </a:cubicBezTo>
                <a:cubicBezTo>
                  <a:pt x="5203611" y="2989289"/>
                  <a:pt x="5218056" y="2981316"/>
                  <a:pt x="5229461" y="2969911"/>
                </a:cubicBezTo>
                <a:cubicBezTo>
                  <a:pt x="5238367" y="2961005"/>
                  <a:pt x="5244156" y="2949431"/>
                  <a:pt x="5252132" y="2939683"/>
                </a:cubicBezTo>
                <a:cubicBezTo>
                  <a:pt x="5292031" y="2890917"/>
                  <a:pt x="5295090" y="2885494"/>
                  <a:pt x="5342816" y="2848998"/>
                </a:cubicBezTo>
                <a:cubicBezTo>
                  <a:pt x="5370032" y="2828185"/>
                  <a:pt x="5392025" y="2793387"/>
                  <a:pt x="5425943" y="2788542"/>
                </a:cubicBezTo>
                <a:cubicBezTo>
                  <a:pt x="5524006" y="2774533"/>
                  <a:pt x="5461140" y="2782952"/>
                  <a:pt x="5614869" y="2765871"/>
                </a:cubicBezTo>
                <a:lnTo>
                  <a:pt x="5924707" y="2773428"/>
                </a:lnTo>
                <a:cubicBezTo>
                  <a:pt x="5953810" y="2777423"/>
                  <a:pt x="6000277" y="2818770"/>
                  <a:pt x="6000277" y="2818770"/>
                </a:cubicBezTo>
                <a:cubicBezTo>
                  <a:pt x="6010353" y="2831365"/>
                  <a:pt x="6019884" y="2844416"/>
                  <a:pt x="6030505" y="2856555"/>
                </a:cubicBezTo>
                <a:cubicBezTo>
                  <a:pt x="6055664" y="2885308"/>
                  <a:pt x="6059961" y="2878914"/>
                  <a:pt x="6083405" y="2917012"/>
                </a:cubicBezTo>
                <a:cubicBezTo>
                  <a:pt x="6122060" y="2979827"/>
                  <a:pt x="6106866" y="2972507"/>
                  <a:pt x="6136304" y="3037924"/>
                </a:cubicBezTo>
                <a:cubicBezTo>
                  <a:pt x="6150173" y="3068743"/>
                  <a:pt x="6163502" y="3100096"/>
                  <a:pt x="6181646" y="3128608"/>
                </a:cubicBezTo>
                <a:cubicBezTo>
                  <a:pt x="6199279" y="3156317"/>
                  <a:pt x="6224159" y="3180577"/>
                  <a:pt x="6234545" y="3211736"/>
                </a:cubicBezTo>
                <a:cubicBezTo>
                  <a:pt x="6237064" y="3219293"/>
                  <a:pt x="6237794" y="3227706"/>
                  <a:pt x="6242102" y="3234407"/>
                </a:cubicBezTo>
                <a:cubicBezTo>
                  <a:pt x="6291397" y="3311088"/>
                  <a:pt x="6293137" y="3308113"/>
                  <a:pt x="6347901" y="3362876"/>
                </a:cubicBezTo>
                <a:lnTo>
                  <a:pt x="6347901" y="3362876"/>
                </a:lnTo>
                <a:cubicBezTo>
                  <a:pt x="6379385" y="3404855"/>
                  <a:pt x="6364092" y="3382304"/>
                  <a:pt x="6393243" y="3430889"/>
                </a:cubicBezTo>
                <a:cubicBezTo>
                  <a:pt x="6395762" y="3440965"/>
                  <a:pt x="6395647" y="3452099"/>
                  <a:pt x="6400800" y="3461117"/>
                </a:cubicBezTo>
                <a:cubicBezTo>
                  <a:pt x="6409752" y="3476783"/>
                  <a:pt x="6431696" y="3489271"/>
                  <a:pt x="6446142" y="3498902"/>
                </a:cubicBezTo>
                <a:lnTo>
                  <a:pt x="6453699" y="3521574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9319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CB958-62C7-28DA-1C03-17DC4192B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0"/>
            <a:ext cx="9601200" cy="1653371"/>
          </a:xfrm>
        </p:spPr>
        <p:txBody>
          <a:bodyPr/>
          <a:lstStyle/>
          <a:p>
            <a:r>
              <a:rPr lang="en-US" sz="4000" b="0" dirty="0">
                <a:latin typeface="Calibri light (Headings)"/>
              </a:rPr>
              <a:t>Transforming to 3-dimensional Space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746ECE-086F-1A6C-94A2-D57CDFBCE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7" name="Picture 2" descr="2D scatter plot of the clump and unifsize points">
            <a:extLst>
              <a:ext uri="{FF2B5EF4-FFF2-40B4-BE49-F238E27FC236}">
                <a16:creationId xmlns:a16="http://schemas.microsoft.com/office/drawing/2014/main" id="{6DCAC6ED-6733-7ECD-287A-28EB4778A2B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2073" y="2155877"/>
            <a:ext cx="4664075" cy="248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3D space of the clump and unifsize points">
            <a:extLst>
              <a:ext uri="{FF2B5EF4-FFF2-40B4-BE49-F238E27FC236}">
                <a16:creationId xmlns:a16="http://schemas.microsoft.com/office/drawing/2014/main" id="{EDF12390-D0D8-4CA8-6330-5EF58FB2E6D4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494" y="1732070"/>
            <a:ext cx="3424256" cy="333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lowchart: Data 9">
            <a:extLst>
              <a:ext uri="{FF2B5EF4-FFF2-40B4-BE49-F238E27FC236}">
                <a16:creationId xmlns:a16="http://schemas.microsoft.com/office/drawing/2014/main" id="{A5076E6E-F8F7-5BB8-D2B7-49BDE5C3E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458238">
            <a:off x="7713535" y="3209410"/>
            <a:ext cx="1832900" cy="1000802"/>
          </a:xfrm>
          <a:prstGeom prst="flowChartInputOutpu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31EABA03-03D1-134B-DAC2-83347DEB23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40279" y="3102560"/>
            <a:ext cx="801666" cy="57619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B94784-CACB-9404-7147-683DF51F0325}"/>
              </a:ext>
            </a:extLst>
          </p:cNvPr>
          <p:cNvSpPr txBox="1"/>
          <p:nvPr/>
        </p:nvSpPr>
        <p:spPr>
          <a:xfrm>
            <a:off x="1465517" y="5060160"/>
            <a:ext cx="895297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plane can be used to classify new or unknown cases. Therefore, the SVM algorithm outputs an optimal hyperplane that categorizes new examples. </a:t>
            </a:r>
          </a:p>
          <a:p>
            <a:pPr algn="l"/>
            <a:endParaRPr lang="en-US" sz="24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9A4D15-36B6-0CB4-7225-A730D1B0CD0F}"/>
              </a:ext>
            </a:extLst>
          </p:cNvPr>
          <p:cNvSpPr txBox="1"/>
          <p:nvPr/>
        </p:nvSpPr>
        <p:spPr>
          <a:xfrm>
            <a:off x="9995006" y="4475701"/>
            <a:ext cx="6097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OpenSans"/>
              </a:rPr>
              <a:t>Plane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5483935-6967-7CD7-CFFF-5D70F78EC5B5}"/>
              </a:ext>
            </a:extLst>
          </p:cNvPr>
          <p:cNvCxnSpPr/>
          <p:nvPr/>
        </p:nvCxnSpPr>
        <p:spPr>
          <a:xfrm>
            <a:off x="9341069" y="3736428"/>
            <a:ext cx="1127234" cy="7488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71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92398-8B2C-61E1-759A-DD8EAEE67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>
                <a:latin typeface="Calibri light (Headings)"/>
              </a:rPr>
              <a:t>Data Transformation</a:t>
            </a:r>
          </a:p>
        </p:txBody>
      </p:sp>
      <p:pic>
        <p:nvPicPr>
          <p:cNvPr id="10" name="Content Placeholder 9" descr="1D feature space">
            <a:extLst>
              <a:ext uri="{FF2B5EF4-FFF2-40B4-BE49-F238E27FC236}">
                <a16:creationId xmlns:a16="http://schemas.microsoft.com/office/drawing/2014/main" id="{E6CA2DA3-5502-38C0-8AB7-083EDFBE0E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04392" y="2938506"/>
            <a:ext cx="4664075" cy="1302857"/>
          </a:xfr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540C8B-99CF-699A-3146-D441F0344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F7ED3D-927A-061B-54DB-ADDA25B10A2A}"/>
              </a:ext>
            </a:extLst>
          </p:cNvPr>
          <p:cNvSpPr txBox="1"/>
          <p:nvPr/>
        </p:nvSpPr>
        <p:spPr>
          <a:xfrm>
            <a:off x="1941534" y="4308953"/>
            <a:ext cx="346986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 linearly separable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pic>
        <p:nvPicPr>
          <p:cNvPr id="15362" name="Picture 2" descr="Machine Learning - SVM Kernel Trick Example - Analytics Yogi">
            <a:extLst>
              <a:ext uri="{FF2B5EF4-FFF2-40B4-BE49-F238E27FC236}">
                <a16:creationId xmlns:a16="http://schemas.microsoft.com/office/drawing/2014/main" id="{E61ED435-62BA-72BF-6180-E3B74F75B6A7}"/>
              </a:ext>
            </a:extLst>
          </p:cNvPr>
          <p:cNvPicPr>
            <a:picLocks noGrp="1" noChangeAspect="1" noChangeArrowheads="1"/>
          </p:cNvPicPr>
          <p:nvPr>
            <p:ph idx="10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2251" y="2024063"/>
            <a:ext cx="3806222" cy="3332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E8FE28C-2B40-E0DC-FED5-B00127CD74EE}"/>
              </a:ext>
            </a:extLst>
          </p:cNvPr>
          <p:cNvSpPr txBox="1"/>
          <p:nvPr/>
        </p:nvSpPr>
        <p:spPr>
          <a:xfrm>
            <a:off x="7417496" y="5450910"/>
            <a:ext cx="2823850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Linearly separable</a:t>
            </a:r>
          </a:p>
          <a:p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1D3B0477-CC75-FD5C-F1F3-B9A74F11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25019" y="2943616"/>
            <a:ext cx="651353" cy="501041"/>
          </a:xfrm>
          <a:prstGeom prst="rightArrow">
            <a:avLst/>
          </a:prstGeom>
          <a:solidFill>
            <a:srgbClr val="647EE7"/>
          </a:solidFill>
          <a:ln>
            <a:solidFill>
              <a:srgbClr val="647EE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E00311-DD49-2BF8-489C-D17BABAC319C}"/>
                  </a:ext>
                </a:extLst>
              </p:cNvPr>
              <p:cNvSpPr txBox="1"/>
              <p:nvPr/>
            </p:nvSpPr>
            <p:spPr>
              <a:xfrm>
                <a:off x="3234846" y="2345590"/>
                <a:ext cx="6093912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∅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=[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/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3200" dirty="0">
                  <a:solidFill>
                    <a:schemeClr val="tx1">
                      <a:lumMod val="65000"/>
                      <a:lumOff val="3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BE00311-DD49-2BF8-489C-D17BABAC31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846" y="2345590"/>
                <a:ext cx="6093912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40997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9DB95-1006-7DF8-66CA-ECBBBECA1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989556"/>
            <a:ext cx="9116375" cy="436726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Basically, mapping data into a higher-dimensional space is called, </a:t>
            </a:r>
            <a:r>
              <a:rPr lang="en-US" sz="2800" dirty="0">
                <a:solidFill>
                  <a:srgbClr val="647EE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kernelling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mathematical function used for the transformation is known as the </a:t>
            </a:r>
            <a:r>
              <a:rPr lang="en-US" sz="2800" dirty="0">
                <a:solidFill>
                  <a:srgbClr val="647EE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kernel function.</a:t>
            </a:r>
          </a:p>
          <a:p>
            <a:pPr marL="740664" lvl="1" indent="-457200"/>
            <a:r>
              <a:rPr lang="en-US" sz="24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400" b="0" i="0" dirty="0">
                <a:effectLst/>
                <a:latin typeface="OpenSans"/>
              </a:rPr>
              <a:t>inear</a:t>
            </a:r>
          </a:p>
          <a:p>
            <a:pPr marL="740664" lvl="1" indent="-457200"/>
            <a:r>
              <a:rPr lang="en-US" sz="2400" dirty="0">
                <a:latin typeface="OpenSans"/>
              </a:rPr>
              <a:t>P</a:t>
            </a:r>
            <a:r>
              <a:rPr lang="en-US" sz="2400" b="0" i="0" dirty="0">
                <a:effectLst/>
                <a:latin typeface="OpenSans"/>
              </a:rPr>
              <a:t>olynomial</a:t>
            </a:r>
            <a:endParaRPr lang="en-US" sz="2400" dirty="0">
              <a:latin typeface="OpenSans"/>
            </a:endParaRPr>
          </a:p>
          <a:p>
            <a:pPr marL="740664" lvl="1" indent="-457200"/>
            <a:r>
              <a:rPr lang="en-US" sz="2400" b="0" i="0" dirty="0">
                <a:effectLst/>
                <a:latin typeface="OpenSans"/>
              </a:rPr>
              <a:t>Radial Basis Function, or RBF</a:t>
            </a:r>
          </a:p>
          <a:p>
            <a:pPr marL="740664" lvl="1" indent="-457200"/>
            <a:r>
              <a:rPr lang="en-US" sz="2400" dirty="0">
                <a:latin typeface="OpenSans"/>
              </a:rPr>
              <a:t>S</a:t>
            </a:r>
            <a:r>
              <a:rPr lang="en-US" sz="2400" b="0" i="0" dirty="0">
                <a:effectLst/>
                <a:latin typeface="OpenSans"/>
              </a:rPr>
              <a:t>igmoid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647EE7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FDE62-0A89-3E96-D8CE-BF8EB9DD9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101C1679-0FA3-7E1A-A529-0B532AEABEB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37561" y="-1133359"/>
            <a:ext cx="9567312" cy="113335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0392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7516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3A2D2-96E4-B3AB-184C-4A8D0DF10F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16386" name="Picture 2" descr="Kernel and Decision Surface">
            <a:extLst>
              <a:ext uri="{FF2B5EF4-FFF2-40B4-BE49-F238E27FC236}">
                <a16:creationId xmlns:a16="http://schemas.microsoft.com/office/drawing/2014/main" id="{EF88EEA4-611D-F270-4657-C12DC8DBF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025" y="1838325"/>
            <a:ext cx="7981950" cy="318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FE9BBDF1-6166-AA2F-91F8-791BFF1189B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37561" y="-1133359"/>
            <a:ext cx="9567312" cy="113335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0392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0D288-50B1-6BE4-DB1E-B1C7A3A9D793}"/>
              </a:ext>
            </a:extLst>
          </p:cNvPr>
          <p:cNvSpPr txBox="1"/>
          <p:nvPr/>
        </p:nvSpPr>
        <p:spPr>
          <a:xfrm>
            <a:off x="2258736" y="4802508"/>
            <a:ext cx="609460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647EE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https://nguyenkm.com/wp-content/uploads/2023/04/1mcwnu5kxot6bul7jeiafqq.png</a:t>
            </a:r>
          </a:p>
        </p:txBody>
      </p:sp>
    </p:spTree>
    <p:extLst>
      <p:ext uri="{BB962C8B-B14F-4D97-AF65-F5344CB8AC3E}">
        <p14:creationId xmlns:p14="http://schemas.microsoft.com/office/powerpoint/2010/main" val="17963180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7E9F-8ACA-1B15-CC4F-C52EB161B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>
                <a:latin typeface="Calibri light (Headings)"/>
              </a:rPr>
              <a:t>Linear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BB21D-DC79-10BB-BF5B-D8CDF3042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9354370" cy="33328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Linear Kernel is used when the data is Linearly separable using a single Line.</a:t>
            </a: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125C0-A260-A48E-A349-4DB147422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7412" name="Picture 4" descr="linear relationships between the data points ">
            <a:extLst>
              <a:ext uri="{FF2B5EF4-FFF2-40B4-BE49-F238E27FC236}">
                <a16:creationId xmlns:a16="http://schemas.microsoft.com/office/drawing/2014/main" id="{AE2D3087-F0FD-CDC2-619F-EC5425DE69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2295" y="2961199"/>
            <a:ext cx="3808891" cy="2988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214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7E9F-8ACA-1B15-CC4F-C52EB161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278915"/>
          </a:xfrm>
        </p:spPr>
        <p:txBody>
          <a:bodyPr/>
          <a:lstStyle/>
          <a:p>
            <a:r>
              <a:rPr lang="en-US" sz="4000" b="0" dirty="0">
                <a:latin typeface="Calibri light (Headings)"/>
              </a:rPr>
              <a:t>Polynomial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BB21D-DC79-10BB-BF5B-D8CDF3042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553227"/>
            <a:ext cx="9354370" cy="380358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allows the classifier to fit the hyperplane by mapping the input features into polynomials of a specified degree.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125C0-A260-A48E-A349-4DB147422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20482" name="Picture 2" descr="polynomial relationships between the data points ">
            <a:extLst>
              <a:ext uri="{FF2B5EF4-FFF2-40B4-BE49-F238E27FC236}">
                <a16:creationId xmlns:a16="http://schemas.microsoft.com/office/drawing/2014/main" id="{59A57493-16D2-2090-2510-0F08F8B8D2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818" y="2853120"/>
            <a:ext cx="3733735" cy="2929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28422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7E9F-8ACA-1B15-CC4F-C52EB161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278915"/>
          </a:xfrm>
        </p:spPr>
        <p:txBody>
          <a:bodyPr/>
          <a:lstStyle/>
          <a:p>
            <a:r>
              <a:rPr lang="en-US" sz="4000" b="0" dirty="0">
                <a:latin typeface="Calibri light (Headings)"/>
              </a:rPr>
              <a:t>Radial Basis Function, or RBF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BB21D-DC79-10BB-BF5B-D8CDF3042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1553227"/>
            <a:ext cx="9720783" cy="380358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creates non-linear combinations of our features to lift samples onto a higher-dimensional feature space where we can use a linear decision boundary to separate classes.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125C0-A260-A48E-A349-4DB147422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19458" name="Picture 2" descr="RBF relationships between the data points ">
            <a:extLst>
              <a:ext uri="{FF2B5EF4-FFF2-40B4-BE49-F238E27FC236}">
                <a16:creationId xmlns:a16="http://schemas.microsoft.com/office/drawing/2014/main" id="{CA721F5D-49E4-A9F2-06EB-F2ED6DB236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881" y="2947721"/>
            <a:ext cx="4365328" cy="342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6319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67E9F-8ACA-1B15-CC4F-C52EB161B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601200" cy="1278915"/>
          </a:xfrm>
        </p:spPr>
        <p:txBody>
          <a:bodyPr/>
          <a:lstStyle/>
          <a:p>
            <a:r>
              <a:rPr lang="en-US" sz="4000" b="0" dirty="0">
                <a:latin typeface="Calibri light (Headings)"/>
              </a:rPr>
              <a:t>Sigmoid Kernel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BB21D-DC79-10BB-BF5B-D8CDF3042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553227"/>
            <a:ext cx="9354370" cy="380358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202124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sigmoid kernel </a:t>
            </a:r>
            <a:r>
              <a:rPr lang="en-US" sz="2800" b="0" i="0" dirty="0">
                <a:solidFill>
                  <a:srgbClr val="040C28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 model non-linear and sigmoidal relationships between the data points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6125C0-A260-A48E-A349-4DB147422E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18436" name="Picture 4" descr="sigmoidal relationships between the data points ">
            <a:extLst>
              <a:ext uri="{FF2B5EF4-FFF2-40B4-BE49-F238E27FC236}">
                <a16:creationId xmlns:a16="http://schemas.microsoft.com/office/drawing/2014/main" id="{4C0367E6-A071-0D3D-34A7-3573274674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7145" y="2698991"/>
            <a:ext cx="4350195" cy="3413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59566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E9DB95-1006-7DF8-66CA-ECBBBECA1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989556"/>
            <a:ext cx="9116375" cy="4367260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there's no easy way of knowing which function performs best with any given dataset, we usually choose different functions in turn and compare the results. </a:t>
            </a:r>
            <a:endParaRPr lang="en-US" sz="2800" dirty="0">
              <a:solidFill>
                <a:srgbClr val="647EE7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EFDE62-0A89-3E96-D8CE-BF8EB9DD9A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522AA661-9B35-4FBF-A879-D367E5EC5BD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37561" y="-1133359"/>
            <a:ext cx="9567312" cy="113335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0392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5224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sz="4000" b="0" dirty="0">
                <a:latin typeface="Calibri light (Headings)"/>
              </a:rPr>
              <a:t>Support Vector Machine (SVM)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D7D271-9102-4B04-EB6F-B1CECF3D9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9241636" cy="4401868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one of the best "</a:t>
            </a:r>
            <a:r>
              <a:rPr lang="en-US" sz="2800" b="0" i="0" dirty="0">
                <a:solidFill>
                  <a:srgbClr val="647EE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 of the box</a:t>
            </a: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supervised classification techniques that classifies cases by finding a separator.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can be employed for both classification and regression purposes.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SVMs are more commonly used in classification problems and as such, this is what we will focus on in this post. </a:t>
            </a:r>
          </a:p>
        </p:txBody>
      </p:sp>
    </p:spTree>
    <p:extLst>
      <p:ext uri="{BB962C8B-B14F-4D97-AF65-F5344CB8AC3E}">
        <p14:creationId xmlns:p14="http://schemas.microsoft.com/office/powerpoint/2010/main" val="2605103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sz="4000" b="0" dirty="0">
                <a:latin typeface="Calibri light (Headings)"/>
              </a:rPr>
              <a:t>How do we find the right hyperplane?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D7D271-9102-4B04-EB6F-B1CECF3D9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2" y="2023984"/>
            <a:ext cx="9697731" cy="4401868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SVM works by first mapping data to a high dimensional feature space so that data points can be categorized, even when the data are not otherwise linearly separable.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Then, a separator is estimated for the data.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data should be transformed in such a way that a separator could be drawn as a hyperplane. </a:t>
            </a:r>
          </a:p>
        </p:txBody>
      </p:sp>
    </p:spTree>
    <p:extLst>
      <p:ext uri="{BB962C8B-B14F-4D97-AF65-F5344CB8AC3E}">
        <p14:creationId xmlns:p14="http://schemas.microsoft.com/office/powerpoint/2010/main" val="22767299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sz="4000" b="0" dirty="0">
                <a:latin typeface="Calibri light (Headings)"/>
              </a:rPr>
              <a:t>Use of Dot Product in SVM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D7D271-9102-4B04-EB6F-B1CECF3D9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9304266" cy="4401868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Consider a random point X and we want to know whether it lies on the right side of the plane or the left side of the plane (positive or negative).</a:t>
            </a:r>
          </a:p>
        </p:txBody>
      </p:sp>
      <p:pic>
        <p:nvPicPr>
          <p:cNvPr id="11266" name="Picture 2" descr="Use of Dot Product in Support Vector Machine">
            <a:extLst>
              <a:ext uri="{FF2B5EF4-FFF2-40B4-BE49-F238E27FC236}">
                <a16:creationId xmlns:a16="http://schemas.microsoft.com/office/drawing/2014/main" id="{4CE387FF-6C71-5C95-CDF0-56FC45F2F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027" y="3412195"/>
            <a:ext cx="3597318" cy="2748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0EC377A-2D0F-8A02-8DC3-7737F5559A43}"/>
              </a:ext>
            </a:extLst>
          </p:cNvPr>
          <p:cNvSpPr txBox="1"/>
          <p:nvPr/>
        </p:nvSpPr>
        <p:spPr>
          <a:xfrm>
            <a:off x="5013543" y="6003191"/>
            <a:ext cx="60939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647EE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https://editor.analyticsvidhya.com/uploads/947387.png</a:t>
            </a:r>
            <a:r>
              <a:rPr lang="en-US" sz="800" dirty="0">
                <a:solidFill>
                  <a:srgbClr val="647EE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2275082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6D7D271-9102-4B04-EB6F-B1CECF3D9F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129915" y="1009376"/>
                <a:ext cx="9304266" cy="4401868"/>
              </a:xfrm>
            </p:spPr>
            <p:txBody>
              <a:bodyPr>
                <a:noAutofit/>
              </a:bodyPr>
              <a:lstStyle/>
              <a:p>
                <a:pPr marL="457200" indent="-457200" algn="l">
                  <a:buFont typeface="Arial" panose="020B0604020202020204" pitchFamily="34" charset="0"/>
                  <a:buChar char="•"/>
                </a:pPr>
                <a:r>
                  <a:rPr lang="en-US" sz="2800" b="0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Let’s say the distance of vector w from origin to decision boundary is ‘c’. Now we take the projection of X vector on w.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800" b="0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r>
                  <a:rPr lang="en-US" sz="2800" dirty="0"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𝑐</m:t>
                    </m:r>
                  </m:oMath>
                </a14:m>
                <a:r>
                  <a:rPr lang="en-US" sz="2800" b="0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 (the point lies on the decision boundary)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800" b="0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r>
                  <a:rPr lang="en-US" sz="2800" dirty="0"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𝑐</m:t>
                    </m:r>
                  </m:oMath>
                </a14:m>
                <a:r>
                  <a:rPr lang="en-US" sz="2800" b="0" dirty="0">
                    <a:ea typeface="Calibri" panose="020F0502020204030204" pitchFamily="34" charset="0"/>
                    <a:cs typeface="Calibri" panose="020F0502020204030204" pitchFamily="34" charset="0"/>
                  </a:rPr>
                  <a:t> (positive samples)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</m:acc>
                  </m:oMath>
                </a14:m>
                <a:r>
                  <a:rPr lang="en-US" sz="2800" b="0" i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  <a:r>
                  <a:rPr lang="en-US" sz="2800" dirty="0">
                    <a:ea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</m:ctrlPr>
                      </m:acc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alibri" panose="020F0502020204030204" pitchFamily="34" charset="0"/>
                          </a:rPr>
                          <m:t>𝑤</m:t>
                        </m:r>
                      </m:e>
                    </m:acc>
                    <m:r>
                      <a:rPr lang="en-US" sz="2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alibri" panose="020F0502020204030204" pitchFamily="34" charset="0"/>
                      </a:rPr>
                      <m:t>𝑐</m:t>
                    </m:r>
                  </m:oMath>
                </a14:m>
                <a:r>
                  <a:rPr lang="en-US" sz="2800" dirty="0">
                    <a:ea typeface="Calibri" panose="020F0502020204030204" pitchFamily="34" charset="0"/>
                    <a:cs typeface="Calibri" panose="020F0502020204030204" pitchFamily="34" charset="0"/>
                  </a:rPr>
                  <a:t> (negative samples)</a:t>
                </a:r>
                <a:endParaRPr lang="en-US" sz="2800" b="0" i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0" i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800" b="0" i="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" name="Content Placeholder 6">
                <a:extLst>
                  <a:ext uri="{FF2B5EF4-FFF2-40B4-BE49-F238E27FC236}">
                    <a16:creationId xmlns:a16="http://schemas.microsoft.com/office/drawing/2014/main" id="{C6D7D271-9102-4B04-EB6F-B1CECF3D9F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129915" y="1009376"/>
                <a:ext cx="9304266" cy="4401868"/>
              </a:xfrm>
              <a:blipFill>
                <a:blip r:embed="rId3"/>
                <a:stretch>
                  <a:fillRect l="-1179" t="-23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290" name="Picture 2" descr="Use of Dot Product in Support Vector Machine">
            <a:extLst>
              <a:ext uri="{FF2B5EF4-FFF2-40B4-BE49-F238E27FC236}">
                <a16:creationId xmlns:a16="http://schemas.microsoft.com/office/drawing/2014/main" id="{F8AD8A18-292B-A5CD-71A2-BF65711768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0203" y="2992585"/>
            <a:ext cx="3713249" cy="3067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8A626DF-173A-77D2-51CF-206A11FB30F7}"/>
              </a:ext>
            </a:extLst>
          </p:cNvPr>
          <p:cNvSpPr txBox="1"/>
          <p:nvPr/>
        </p:nvSpPr>
        <p:spPr>
          <a:xfrm>
            <a:off x="7493695" y="5877931"/>
            <a:ext cx="60939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647EE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5"/>
              </a:rPr>
              <a:t>https://editor.analyticsvidhya.com/uploads/947387.png</a:t>
            </a:r>
            <a:r>
              <a:rPr lang="en-US" sz="800" dirty="0">
                <a:solidFill>
                  <a:srgbClr val="647EE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6D376B1B-D82C-1FDD-2A75-56F0254ECD3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37561" y="-1133359"/>
            <a:ext cx="9567312" cy="113335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0392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72637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D7D271-9102-4B04-EB6F-B1CECF3D9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4862" y="658647"/>
            <a:ext cx="9985383" cy="4401868"/>
          </a:xfrm>
        </p:spPr>
        <p:txBody>
          <a:bodyPr>
            <a:noAutofit/>
          </a:bodyPr>
          <a:lstStyle/>
          <a:p>
            <a:pPr algn="l"/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must be having this doubt that why did we take this perpendicular vector w to the hyperplane?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we want is the distance of vector X from the decision boundary and there can be infinite points on the boundary to measure the distance from.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So, we simply take perpendicular and use it as a reference and then take projections of all the other data points on this perpendicular vector and then compare the distance.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b="0" i="0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4" name="Picture 3" descr="Parallel Vectors&#10;">
            <a:extLst>
              <a:ext uri="{FF2B5EF4-FFF2-40B4-BE49-F238E27FC236}">
                <a16:creationId xmlns:a16="http://schemas.microsoft.com/office/drawing/2014/main" id="{E3109C24-32B5-FABE-74E6-137B12521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6410" y="4335464"/>
            <a:ext cx="1162212" cy="1267002"/>
          </a:xfrm>
          <a:prstGeom prst="rect">
            <a:avLst/>
          </a:prstGeom>
        </p:spPr>
      </p:pic>
      <p:pic>
        <p:nvPicPr>
          <p:cNvPr id="8" name="Picture 7" descr="Perpendicular Vectors&#10;">
            <a:extLst>
              <a:ext uri="{FF2B5EF4-FFF2-40B4-BE49-F238E27FC236}">
                <a16:creationId xmlns:a16="http://schemas.microsoft.com/office/drawing/2014/main" id="{1F4F64BE-54B7-680D-ABDD-772FF56DB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9363" y="4467252"/>
            <a:ext cx="1819529" cy="12288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21F7042-4648-777D-1C52-17D381E50A8D}"/>
              </a:ext>
            </a:extLst>
          </p:cNvPr>
          <p:cNvSpPr txBox="1"/>
          <p:nvPr/>
        </p:nvSpPr>
        <p:spPr>
          <a:xfrm>
            <a:off x="3387396" y="5698606"/>
            <a:ext cx="17263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Parallel Vectors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8ED882-02BC-D955-9321-98413E810963}"/>
              </a:ext>
            </a:extLst>
          </p:cNvPr>
          <p:cNvSpPr txBox="1"/>
          <p:nvPr/>
        </p:nvSpPr>
        <p:spPr>
          <a:xfrm>
            <a:off x="6608673" y="5725745"/>
            <a:ext cx="2346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Perpendicular Vectors</a:t>
            </a: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2E53479C-3E14-C62C-FAAE-CE89B74165C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37561" y="-1133359"/>
            <a:ext cx="9567312" cy="113335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0392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836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51A6-B86D-4C94-CDAF-23D474E2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>
                <a:latin typeface="Calibri light (Headings)"/>
              </a:rPr>
              <a:t>Advantages of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50A9-2129-33DC-2E69-1CF7B29BA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9304266" cy="333283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are accurate in high-dimensional spaces.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 use a subset of training points in the decision function called, support vectors, so it's also memory efficient.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5A380-55E9-1F0C-614B-2FE6E5BC3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32010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51A6-B86D-4C94-CDAF-23D474E2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>
                <a:latin typeface="Calibri light (Headings)"/>
              </a:rPr>
              <a:t>Disadvantages of SVM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50A9-2129-33DC-2E69-1CF7B29BA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9304266" cy="3332832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algorithm is prone for over-fitting if the number of features is much greater than the number of samples.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SVMs are not very efficient computationally if your dataset is very big, such as when you have more than 1,000 rows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5A380-55E9-1F0C-614B-2FE6E5BC3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714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7151A6-B86D-4C94-CDAF-23D474E23B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0" dirty="0">
                <a:latin typeface="Calibri light (Headings)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C50A9-2129-33DC-2E69-1CF7B29BA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3"/>
            <a:ext cx="9650186" cy="4134991"/>
          </a:xfrm>
        </p:spPr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SVM is good for image analysis tasks, such as image classification and handwritten digit recognition and text mining tasks.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SVM can also be used for other types of machine learning problems, such as regression, outlier detection and clustering.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05A380-55E9-1F0C-614B-2FE6E5BC3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309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Mina Farmanbar</a:t>
            </a:r>
          </a:p>
          <a:p>
            <a:r>
              <a:rPr lang="en-US" dirty="0">
                <a:hlinkClick r:id="rId3"/>
              </a:rPr>
              <a:t>mina.farmanbar@uis.no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55DBFE-8E66-00D9-5235-A37600AA3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5279" y="1172215"/>
            <a:ext cx="9567312" cy="3332832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SVMs are based on the idea of finding a </a:t>
            </a:r>
            <a:r>
              <a:rPr lang="en-US" sz="2800" dirty="0">
                <a:solidFill>
                  <a:srgbClr val="647EE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hyperplane</a:t>
            </a: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that best divides a dataset into different classes. Here we have binary classification.</a:t>
            </a:r>
            <a:endParaRPr lang="en-US" sz="2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pic>
        <p:nvPicPr>
          <p:cNvPr id="1026" name="Picture 2" descr="Scikit-learn SVM Tutorial with Python (Support Vector Machines) | DataCamp">
            <a:extLst>
              <a:ext uri="{FF2B5EF4-FFF2-40B4-BE49-F238E27FC236}">
                <a16:creationId xmlns:a16="http://schemas.microsoft.com/office/drawing/2014/main" id="{E6A6CD57-B6DE-4AAA-3073-777CA567E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2924" y="2854696"/>
            <a:ext cx="3876675" cy="3152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9F25B12-2A41-F702-8741-2E2333CF5BE8}"/>
              </a:ext>
            </a:extLst>
          </p:cNvPr>
          <p:cNvSpPr txBox="1"/>
          <p:nvPr/>
        </p:nvSpPr>
        <p:spPr>
          <a:xfrm>
            <a:off x="4687866" y="5614172"/>
            <a:ext cx="60939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647EE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https://bit.ly/45Mg1jN</a:t>
            </a:r>
            <a:r>
              <a:rPr lang="en-US" sz="800" dirty="0">
                <a:solidFill>
                  <a:srgbClr val="647EE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  <p:sp>
        <p:nvSpPr>
          <p:cNvPr id="2" name="Content Placeholder 9">
            <a:extLst>
              <a:ext uri="{FF2B5EF4-FFF2-40B4-BE49-F238E27FC236}">
                <a16:creationId xmlns:a16="http://schemas.microsoft.com/office/drawing/2014/main" id="{53B16360-0471-967A-C755-C1356B409BF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37561" y="-1133359"/>
            <a:ext cx="9567312" cy="1133359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66928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850392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33856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SVM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28564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935" y="0"/>
            <a:ext cx="9692640" cy="1371600"/>
          </a:xfrm>
        </p:spPr>
        <p:txBody>
          <a:bodyPr/>
          <a:lstStyle/>
          <a:p>
            <a:r>
              <a:rPr lang="en-US" sz="4000" b="0" dirty="0">
                <a:latin typeface="Calibri light (Headings)"/>
              </a:rPr>
              <a:t>Support Vectors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D7D271-9102-4B04-EB6F-B1CECF3D9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7265" y="1691474"/>
            <a:ext cx="5490246" cy="4401868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solidFill>
                  <a:srgbClr val="647EE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 vectors </a:t>
            </a: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the data points nearest to the hyperplane.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points of a dataset that, if removed, would alter the position of the dividing hyperplane.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Because of this, they can be considered as the critical elements of a dataset.</a:t>
            </a:r>
          </a:p>
        </p:txBody>
      </p:sp>
      <p:pic>
        <p:nvPicPr>
          <p:cNvPr id="2" name="Picture 2" descr="Scikit-learn SVM Tutorial with Python (Support Vector Machines) | DataCamp">
            <a:extLst>
              <a:ext uri="{FF2B5EF4-FFF2-40B4-BE49-F238E27FC236}">
                <a16:creationId xmlns:a16="http://schemas.microsoft.com/office/drawing/2014/main" id="{0AFE0E6B-A430-C209-937F-A38BDB814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5077" y="1939655"/>
            <a:ext cx="4314642" cy="350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7155F6-028A-275B-5A5F-E50485AC6363}"/>
              </a:ext>
            </a:extLst>
          </p:cNvPr>
          <p:cNvSpPr txBox="1"/>
          <p:nvPr/>
        </p:nvSpPr>
        <p:spPr>
          <a:xfrm>
            <a:off x="7302286" y="4987664"/>
            <a:ext cx="60939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647EE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https://bit.ly/45Mg1jN</a:t>
            </a:r>
            <a:r>
              <a:rPr lang="en-US" sz="800" dirty="0">
                <a:solidFill>
                  <a:srgbClr val="647EE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74292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sz="4000" b="0" dirty="0">
                <a:latin typeface="Calibri light (Headings)"/>
              </a:rPr>
              <a:t>What is a hyperplane?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D7D271-9102-4B04-EB6F-B1CECF3D9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5358567" cy="4401868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simple example, for a classification task with only two features, you can think of a hyperplane as a line (</a:t>
            </a:r>
            <a:r>
              <a:rPr lang="en-US" sz="2800" b="0" i="0" dirty="0">
                <a:solidFill>
                  <a:srgbClr val="647EE7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decision boundary</a:t>
            </a: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that linearly separates and classifies a set of data.</a:t>
            </a:r>
          </a:p>
        </p:txBody>
      </p:sp>
      <p:pic>
        <p:nvPicPr>
          <p:cNvPr id="2" name="Picture 2" descr="Scikit-learn SVM Tutorial with Python (Support Vector Machines) | DataCamp">
            <a:extLst>
              <a:ext uri="{FF2B5EF4-FFF2-40B4-BE49-F238E27FC236}">
                <a16:creationId xmlns:a16="http://schemas.microsoft.com/office/drawing/2014/main" id="{0AFE0E6B-A430-C209-937F-A38BDB814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581" y="1977440"/>
            <a:ext cx="4314642" cy="350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7155F6-028A-275B-5A5F-E50485AC6363}"/>
              </a:ext>
            </a:extLst>
          </p:cNvPr>
          <p:cNvSpPr txBox="1"/>
          <p:nvPr/>
        </p:nvSpPr>
        <p:spPr>
          <a:xfrm>
            <a:off x="7030233" y="5025449"/>
            <a:ext cx="60939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647EE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https://bit.ly/45Mg1jN</a:t>
            </a:r>
            <a:r>
              <a:rPr lang="en-US" sz="800" dirty="0">
                <a:solidFill>
                  <a:srgbClr val="647EE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833699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022" y="-1371600"/>
            <a:ext cx="9692640" cy="1371600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What is a hyperplane?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D7D271-9102-4B04-EB6F-B1CECF3D9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753230"/>
            <a:ext cx="5358567" cy="4672622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Intuitively, the further from the hyperplane our data points are, the more confident we are that they have been correctly classified. </a:t>
            </a:r>
          </a:p>
        </p:txBody>
      </p:sp>
      <p:pic>
        <p:nvPicPr>
          <p:cNvPr id="2" name="Picture 2" descr="Scikit-learn SVM Tutorial with Python (Support Vector Machines) | DataCamp">
            <a:extLst>
              <a:ext uri="{FF2B5EF4-FFF2-40B4-BE49-F238E27FC236}">
                <a16:creationId xmlns:a16="http://schemas.microsoft.com/office/drawing/2014/main" id="{0AFE0E6B-A430-C209-937F-A38BDB814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581" y="1977440"/>
            <a:ext cx="4314642" cy="350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7155F6-028A-275B-5A5F-E50485AC6363}"/>
              </a:ext>
            </a:extLst>
          </p:cNvPr>
          <p:cNvSpPr txBox="1"/>
          <p:nvPr/>
        </p:nvSpPr>
        <p:spPr>
          <a:xfrm>
            <a:off x="7030233" y="5025449"/>
            <a:ext cx="60939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647EE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https://bit.ly/45Mg1jN</a:t>
            </a:r>
            <a:r>
              <a:rPr lang="en-US" sz="800" dirty="0">
                <a:solidFill>
                  <a:srgbClr val="647EE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70403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9609" y="-1371600"/>
            <a:ext cx="9692640" cy="1371600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What is a hyperplane?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D7D271-9102-4B04-EB6F-B1CECF3D9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1371600"/>
            <a:ext cx="5358567" cy="5054252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therefore want our data points to be as far away from the hyperplane as possible, while still being on the correct side of it.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So, when new testing data is added, whatever side of the hyperplane it lands will decide the class that we assign to it.</a:t>
            </a:r>
          </a:p>
        </p:txBody>
      </p:sp>
      <p:pic>
        <p:nvPicPr>
          <p:cNvPr id="2" name="Picture 2" descr="Scikit-learn SVM Tutorial with Python (Support Vector Machines) | DataCamp">
            <a:extLst>
              <a:ext uri="{FF2B5EF4-FFF2-40B4-BE49-F238E27FC236}">
                <a16:creationId xmlns:a16="http://schemas.microsoft.com/office/drawing/2014/main" id="{0AFE0E6B-A430-C209-937F-A38BDB814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581" y="1977440"/>
            <a:ext cx="4314642" cy="350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7155F6-028A-275B-5A5F-E50485AC6363}"/>
              </a:ext>
            </a:extLst>
          </p:cNvPr>
          <p:cNvSpPr txBox="1"/>
          <p:nvPr/>
        </p:nvSpPr>
        <p:spPr>
          <a:xfrm>
            <a:off x="7030233" y="5025449"/>
            <a:ext cx="60939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647EE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https://bit.ly/45Mg1jN</a:t>
            </a:r>
            <a:r>
              <a:rPr lang="en-US" sz="800" dirty="0">
                <a:solidFill>
                  <a:srgbClr val="647EE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6900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406A5BB2-D05B-64E8-E64B-70EA10C0E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sz="4000" b="0" dirty="0">
                <a:latin typeface="Calibri light (Headings)"/>
              </a:rPr>
              <a:t>What is a Margin?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D7D271-9102-4B04-EB6F-B1CECF3D9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67493" y="2023984"/>
            <a:ext cx="5358567" cy="4401868"/>
          </a:xfrm>
        </p:spPr>
        <p:txBody>
          <a:bodyPr>
            <a:no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is the distance between the hyperplane and the observations closest to the hyperplane (support vectors).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b="0" i="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SVM large margin is considered a good margin.</a:t>
            </a:r>
          </a:p>
        </p:txBody>
      </p:sp>
      <p:pic>
        <p:nvPicPr>
          <p:cNvPr id="2" name="Picture 2" descr="Scikit-learn SVM Tutorial with Python (Support Vector Machines) | DataCamp">
            <a:extLst>
              <a:ext uri="{FF2B5EF4-FFF2-40B4-BE49-F238E27FC236}">
                <a16:creationId xmlns:a16="http://schemas.microsoft.com/office/drawing/2014/main" id="{0AFE0E6B-A430-C209-937F-A38BDB8145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0581" y="1977440"/>
            <a:ext cx="4314642" cy="3508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C7155F6-028A-275B-5A5F-E50485AC6363}"/>
              </a:ext>
            </a:extLst>
          </p:cNvPr>
          <p:cNvSpPr txBox="1"/>
          <p:nvPr/>
        </p:nvSpPr>
        <p:spPr>
          <a:xfrm>
            <a:off x="7030233" y="5025449"/>
            <a:ext cx="609391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800" dirty="0">
                <a:solidFill>
                  <a:srgbClr val="647EE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https://bit.ly/45Mg1jN</a:t>
            </a:r>
            <a:r>
              <a:rPr lang="en-US" sz="800" dirty="0">
                <a:solidFill>
                  <a:srgbClr val="647EE7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4394379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114861-B134-DE7F-F384-4BEA3DB9C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253B9579-5C2A-9F84-DBAA-DE5474966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5391" y="-1653371"/>
            <a:ext cx="9601200" cy="1653371"/>
          </a:xfrm>
        </p:spPr>
        <p:txBody>
          <a:bodyPr/>
          <a:lstStyle/>
          <a:p>
            <a:r>
              <a:rPr lang="en-US" sz="4000" dirty="0">
                <a:latin typeface="Calibri light (Headings)"/>
              </a:rPr>
              <a:t>Consider the following Example: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5A1E994-5FDF-D0F8-A2F8-320654B12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5177" y="1463049"/>
            <a:ext cx="4663440" cy="3332832"/>
          </a:xfrm>
        </p:spPr>
        <p:txBody>
          <a:bodyPr/>
          <a:lstStyle/>
          <a:p>
            <a:endParaRPr lang="en-US"/>
          </a:p>
        </p:txBody>
      </p:sp>
      <p:pic>
        <p:nvPicPr>
          <p:cNvPr id="12" name="Picture 11" descr="2D scatter plot of the clump and unifsize points">
            <a:extLst>
              <a:ext uri="{FF2B5EF4-FFF2-40B4-BE49-F238E27FC236}">
                <a16:creationId xmlns:a16="http://schemas.microsoft.com/office/drawing/2014/main" id="{513EF78B-8684-6CEC-DB2F-CF056414D8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171" y="1343021"/>
            <a:ext cx="4896339" cy="1989798"/>
          </a:xfrm>
          <a:prstGeom prst="rect">
            <a:avLst/>
          </a:prstGeom>
        </p:spPr>
      </p:pic>
      <p:pic>
        <p:nvPicPr>
          <p:cNvPr id="2050" name="Picture 2" descr="2D scatter plot of the clump and unifsize points">
            <a:extLst>
              <a:ext uri="{FF2B5EF4-FFF2-40B4-BE49-F238E27FC236}">
                <a16:creationId xmlns:a16="http://schemas.microsoft.com/office/drawing/2014/main" id="{9C00E65F-EA18-5B44-9702-7FFC226A2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5250" y="2301950"/>
            <a:ext cx="5420703" cy="2887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57127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FD6F2BD1CD0D4CBDE82D6B170F5033" ma:contentTypeVersion="12" ma:contentTypeDescription="Create a new document." ma:contentTypeScope="" ma:versionID="83aef4af04535d88711086ecd9379cf5">
  <xsd:schema xmlns:xsd="http://www.w3.org/2001/XMLSchema" xmlns:xs="http://www.w3.org/2001/XMLSchema" xmlns:p="http://schemas.microsoft.com/office/2006/metadata/properties" xmlns:ns2="d86f71e7-b7b0-4ace-99e8-36f3050a4a0d" targetNamespace="http://schemas.microsoft.com/office/2006/metadata/properties" ma:root="true" ma:fieldsID="714f03a8500bb12358d9304e12e1fe69" ns2:_="">
    <xsd:import namespace="d86f71e7-b7b0-4ace-99e8-36f3050a4a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Comment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f71e7-b7b0-4ace-99e8-36f3050a4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Comment" ma:index="12" nillable="true" ma:displayName="Comment" ma:format="Dropdown" ma:internalName="Comment">
      <xsd:simpleType>
        <xsd:restriction base="dms:Text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7051377f-c3a4-486c-a87b-1b24b11958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d86f71e7-b7b0-4ace-99e8-36f3050a4a0d" xsi:nil="true"/>
    <lcf76f155ced4ddcb4097134ff3c332f xmlns="d86f71e7-b7b0-4ace-99e8-36f3050a4a0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9A5ABB-5E14-4B02-8C5B-74EDF03C5A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f71e7-b7b0-4ace-99e8-36f3050a4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d86f71e7-b7b0-4ace-99e8-36f3050a4a0d"/>
  </ds:schemaRefs>
</ds:datastoreItem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38864</TotalTime>
  <Words>1038</Words>
  <Application>Microsoft Macintosh PowerPoint</Application>
  <PresentationFormat>Widescreen</PresentationFormat>
  <Paragraphs>141</Paragraphs>
  <Slides>27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7" baseType="lpstr">
      <vt:lpstr>Arial</vt:lpstr>
      <vt:lpstr>Calibri</vt:lpstr>
      <vt:lpstr>Calibri Light</vt:lpstr>
      <vt:lpstr>Calibri light (Headings)</vt:lpstr>
      <vt:lpstr>Cambria Math</vt:lpstr>
      <vt:lpstr>Helvetica Light Oblique</vt:lpstr>
      <vt:lpstr>OpenSans</vt:lpstr>
      <vt:lpstr>Söhne</vt:lpstr>
      <vt:lpstr>Tenorite</vt:lpstr>
      <vt:lpstr>Custom</vt:lpstr>
      <vt:lpstr>Machine Learning for Engineers:  Support Vector Machine (SVM)</vt:lpstr>
      <vt:lpstr>Support Vector Machine (SVM)</vt:lpstr>
      <vt:lpstr>SVM </vt:lpstr>
      <vt:lpstr>Support Vectors</vt:lpstr>
      <vt:lpstr>What is a hyperplane?</vt:lpstr>
      <vt:lpstr>What is a hyperplane?</vt:lpstr>
      <vt:lpstr>What is a hyperplane?</vt:lpstr>
      <vt:lpstr>What is a Margin?</vt:lpstr>
      <vt:lpstr>Consider the following Example:</vt:lpstr>
      <vt:lpstr>SVM </vt:lpstr>
      <vt:lpstr>Transforming to 3-dimensional Space</vt:lpstr>
      <vt:lpstr>Data Transformation</vt:lpstr>
      <vt:lpstr>SVM </vt:lpstr>
      <vt:lpstr>SVM </vt:lpstr>
      <vt:lpstr>Linear Kernel</vt:lpstr>
      <vt:lpstr>Polynomial Kernel</vt:lpstr>
      <vt:lpstr>Radial Basis Function, or RBF</vt:lpstr>
      <vt:lpstr>Sigmoid Kernel</vt:lpstr>
      <vt:lpstr>SVM </vt:lpstr>
      <vt:lpstr>How do we find the right hyperplane? </vt:lpstr>
      <vt:lpstr>Use of Dot Product in SVM</vt:lpstr>
      <vt:lpstr>SVM </vt:lpstr>
      <vt:lpstr>SVM </vt:lpstr>
      <vt:lpstr>Advantages of SVM</vt:lpstr>
      <vt:lpstr>Disadvantages of SVM</vt:lpstr>
      <vt:lpstr>Summary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Mina Farmanbar</dc:creator>
  <cp:lastModifiedBy>Nadiia Mashliana</cp:lastModifiedBy>
  <cp:revision>3</cp:revision>
  <dcterms:created xsi:type="dcterms:W3CDTF">2024-04-23T12:05:35Z</dcterms:created>
  <dcterms:modified xsi:type="dcterms:W3CDTF">2024-08-31T11:34:30Z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0x0101003AFD6F2BD1CD0D4CBDE82D6B170F5033</vt:lpwstr>
  </property>
</Properties>
</file>