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433" r:id="rId5"/>
    <p:sldId id="434" r:id="rId6"/>
    <p:sldId id="387" r:id="rId7"/>
    <p:sldId id="366" r:id="rId8"/>
    <p:sldId id="364" r:id="rId9"/>
    <p:sldId id="365" r:id="rId10"/>
    <p:sldId id="385" r:id="rId11"/>
    <p:sldId id="388" r:id="rId12"/>
    <p:sldId id="389" r:id="rId13"/>
    <p:sldId id="390" r:id="rId14"/>
    <p:sldId id="398" r:id="rId15"/>
    <p:sldId id="391" r:id="rId16"/>
    <p:sldId id="392" r:id="rId17"/>
    <p:sldId id="400" r:id="rId18"/>
    <p:sldId id="401" r:id="rId19"/>
    <p:sldId id="43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54E5"/>
    <a:srgbClr val="8593A8"/>
    <a:srgbClr val="AEF45D"/>
    <a:srgbClr val="4161E1"/>
    <a:srgbClr val="A8EB65"/>
    <a:srgbClr val="FFD3ED"/>
    <a:srgbClr val="3154E6"/>
    <a:srgbClr val="80B6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178" autoAdjust="0"/>
    <p:restoredTop sz="62692" autoAdjust="0"/>
  </p:normalViewPr>
  <p:slideViewPr>
    <p:cSldViewPr snapToGrid="0">
      <p:cViewPr varScale="1">
        <p:scale>
          <a:sx n="71" d="100"/>
          <a:sy n="71" d="100"/>
        </p:scale>
        <p:origin x="1208" y="168"/>
      </p:cViewPr>
      <p:guideLst/>
    </p:cSldViewPr>
  </p:slideViewPr>
  <p:outlineViewPr>
    <p:cViewPr>
      <p:scale>
        <a:sx n="33" d="100"/>
        <a:sy n="33" d="100"/>
      </p:scale>
      <p:origin x="0" y="-10722"/>
    </p:cViewPr>
  </p:outlineViewPr>
  <p:notesTextViewPr>
    <p:cViewPr>
      <p:scale>
        <a:sx n="114" d="100"/>
        <a:sy n="114" d="100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a Farmanbar" userId="2a1e0098-5dc4-4049-80c3-9d1d60d2f212" providerId="ADAL" clId="{9087AE8E-BC14-42C7-8852-A11BC0E83561}"/>
    <pc:docChg chg="undo custSel addSld delSld modSld sldOrd delMainMaster">
      <pc:chgData name="Mina Farmanbar" userId="2a1e0098-5dc4-4049-80c3-9d1d60d2f212" providerId="ADAL" clId="{9087AE8E-BC14-42C7-8852-A11BC0E83561}" dt="2024-07-23T11:34:28.182" v="485" actId="962"/>
      <pc:docMkLst>
        <pc:docMk/>
      </pc:docMkLst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1609673525" sldId="296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2903726376" sldId="352"/>
        </pc:sldMkLst>
      </pc:sldChg>
      <pc:sldChg chg="modSp add mod modNotesTx">
        <pc:chgData name="Mina Farmanbar" userId="2a1e0098-5dc4-4049-80c3-9d1d60d2f212" providerId="ADAL" clId="{9087AE8E-BC14-42C7-8852-A11BC0E83561}" dt="2024-07-22T12:39:18.684" v="214" actId="1076"/>
        <pc:sldMkLst>
          <pc:docMk/>
          <pc:sldMk cId="1465489182" sldId="364"/>
        </pc:sldMkLst>
        <pc:spChg chg="mod">
          <ac:chgData name="Mina Farmanbar" userId="2a1e0098-5dc4-4049-80c3-9d1d60d2f212" providerId="ADAL" clId="{9087AE8E-BC14-42C7-8852-A11BC0E83561}" dt="2024-07-03T22:15:49.835" v="12" actId="1076"/>
          <ac:spMkLst>
            <pc:docMk/>
            <pc:sldMk cId="1465489182" sldId="364"/>
            <ac:spMk id="4" creationId="{379CF1C0-19C4-6D82-ADE5-E117864DCD45}"/>
          </ac:spMkLst>
        </pc:spChg>
        <pc:spChg chg="mod">
          <ac:chgData name="Mina Farmanbar" userId="2a1e0098-5dc4-4049-80c3-9d1d60d2f212" providerId="ADAL" clId="{9087AE8E-BC14-42C7-8852-A11BC0E83561}" dt="2024-07-22T12:39:18.684" v="214" actId="1076"/>
          <ac:spMkLst>
            <pc:docMk/>
            <pc:sldMk cId="1465489182" sldId="364"/>
            <ac:spMk id="6" creationId="{9F96EF03-1D4C-1DEA-2FBA-EBF075357392}"/>
          </ac:spMkLst>
        </pc:spChg>
      </pc:sldChg>
      <pc:sldChg chg="addSp modSp add mod modNotesTx">
        <pc:chgData name="Mina Farmanbar" userId="2a1e0098-5dc4-4049-80c3-9d1d60d2f212" providerId="ADAL" clId="{9087AE8E-BC14-42C7-8852-A11BC0E83561}" dt="2024-07-22T12:40:07.999" v="230" actId="20577"/>
        <pc:sldMkLst>
          <pc:docMk/>
          <pc:sldMk cId="2383324247" sldId="365"/>
        </pc:sldMkLst>
        <pc:spChg chg="mod">
          <ac:chgData name="Mina Farmanbar" userId="2a1e0098-5dc4-4049-80c3-9d1d60d2f212" providerId="ADAL" clId="{9087AE8E-BC14-42C7-8852-A11BC0E83561}" dt="2024-07-03T22:15:59.686" v="14" actId="1076"/>
          <ac:spMkLst>
            <pc:docMk/>
            <pc:sldMk cId="2383324247" sldId="365"/>
            <ac:spMk id="2" creationId="{50B505AB-46D5-4947-ABF8-FF3852225D3C}"/>
          </ac:spMkLst>
        </pc:spChg>
        <pc:spChg chg="add mod">
          <ac:chgData name="Mina Farmanbar" userId="2a1e0098-5dc4-4049-80c3-9d1d60d2f212" providerId="ADAL" clId="{9087AE8E-BC14-42C7-8852-A11BC0E83561}" dt="2024-07-04T18:33:32.839" v="73" actId="14100"/>
          <ac:spMkLst>
            <pc:docMk/>
            <pc:sldMk cId="2383324247" sldId="365"/>
            <ac:spMk id="4" creationId="{D11EEFD7-08A5-4C6C-79EC-2DCD4A8FAFD8}"/>
          </ac:spMkLst>
        </pc:spChg>
        <pc:spChg chg="mod">
          <ac:chgData name="Mina Farmanbar" userId="2a1e0098-5dc4-4049-80c3-9d1d60d2f212" providerId="ADAL" clId="{9087AE8E-BC14-42C7-8852-A11BC0E83561}" dt="2024-07-03T22:20:18.077" v="61" actId="2711"/>
          <ac:spMkLst>
            <pc:docMk/>
            <pc:sldMk cId="2383324247" sldId="365"/>
            <ac:spMk id="5" creationId="{5A6D58E6-27AC-49E5-BCD2-AF405E77685E}"/>
          </ac:spMkLst>
        </pc:spChg>
        <pc:spChg chg="mod">
          <ac:chgData name="Mina Farmanbar" userId="2a1e0098-5dc4-4049-80c3-9d1d60d2f212" providerId="ADAL" clId="{9087AE8E-BC14-42C7-8852-A11BC0E83561}" dt="2024-07-03T22:20:14.497" v="60" actId="2711"/>
          <ac:spMkLst>
            <pc:docMk/>
            <pc:sldMk cId="2383324247" sldId="365"/>
            <ac:spMk id="9" creationId="{67AF741D-CCDC-439A-8D9F-0B2AEB58A35C}"/>
          </ac:spMkLst>
        </pc:spChg>
        <pc:picChg chg="mod">
          <ac:chgData name="Mina Farmanbar" userId="2a1e0098-5dc4-4049-80c3-9d1d60d2f212" providerId="ADAL" clId="{9087AE8E-BC14-42C7-8852-A11BC0E83561}" dt="2024-07-03T22:20:20.784" v="62" actId="1076"/>
          <ac:picMkLst>
            <pc:docMk/>
            <pc:sldMk cId="2383324247" sldId="365"/>
            <ac:picMk id="7" creationId="{A1E55403-3D69-47E2-B15F-EC33EEA966F3}"/>
          </ac:picMkLst>
        </pc:picChg>
      </pc:sldChg>
      <pc:sldChg chg="modSp add mod modNotesTx">
        <pc:chgData name="Mina Farmanbar" userId="2a1e0098-5dc4-4049-80c3-9d1d60d2f212" providerId="ADAL" clId="{9087AE8E-BC14-42C7-8852-A11BC0E83561}" dt="2024-07-22T13:41:24.143" v="479" actId="1076"/>
        <pc:sldMkLst>
          <pc:docMk/>
          <pc:sldMk cId="780217640" sldId="366"/>
        </pc:sldMkLst>
        <pc:spChg chg="mod">
          <ac:chgData name="Mina Farmanbar" userId="2a1e0098-5dc4-4049-80c3-9d1d60d2f212" providerId="ADAL" clId="{9087AE8E-BC14-42C7-8852-A11BC0E83561}" dt="2024-07-19T11:35:37.285" v="97" actId="108"/>
          <ac:spMkLst>
            <pc:docMk/>
            <pc:sldMk cId="780217640" sldId="366"/>
            <ac:spMk id="3" creationId="{E0F5D034-FD27-3B27-F499-2E30AE849295}"/>
          </ac:spMkLst>
        </pc:spChg>
        <pc:spChg chg="mod">
          <ac:chgData name="Mina Farmanbar" userId="2a1e0098-5dc4-4049-80c3-9d1d60d2f212" providerId="ADAL" clId="{9087AE8E-BC14-42C7-8852-A11BC0E83561}" dt="2024-07-22T13:41:24.143" v="479" actId="1076"/>
          <ac:spMkLst>
            <pc:docMk/>
            <pc:sldMk cId="780217640" sldId="366"/>
            <ac:spMk id="6" creationId="{E02620F3-2FFA-B262-9A7C-B222CAD263B6}"/>
          </ac:spMkLst>
        </pc:spChg>
        <pc:spChg chg="mod">
          <ac:chgData name="Mina Farmanbar" userId="2a1e0098-5dc4-4049-80c3-9d1d60d2f212" providerId="ADAL" clId="{9087AE8E-BC14-42C7-8852-A11BC0E83561}" dt="2024-07-19T11:35:44.913" v="98" actId="1076"/>
          <ac:spMkLst>
            <pc:docMk/>
            <pc:sldMk cId="780217640" sldId="366"/>
            <ac:spMk id="8" creationId="{103D93A8-14B4-FC1E-3E17-28A86DE28FE6}"/>
          </ac:spMkLst>
        </pc:spChg>
      </pc:sldChg>
      <pc:sldChg chg="del">
        <pc:chgData name="Mina Farmanbar" userId="2a1e0098-5dc4-4049-80c3-9d1d60d2f212" providerId="ADAL" clId="{9087AE8E-BC14-42C7-8852-A11BC0E83561}" dt="2024-07-03T22:13:41.509" v="2" actId="47"/>
        <pc:sldMkLst>
          <pc:docMk/>
          <pc:sldMk cId="3518625769" sldId="370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2986174611" sldId="371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103831023" sldId="372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4117172009" sldId="373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1632376775" sldId="374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3877283041" sldId="375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984345923" sldId="376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3502115618" sldId="377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1263564426" sldId="378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2333847859" sldId="379"/>
        </pc:sldMkLst>
      </pc:sldChg>
      <pc:sldChg chg="modSp add mod modNotesTx">
        <pc:chgData name="Mina Farmanbar" userId="2a1e0098-5dc4-4049-80c3-9d1d60d2f212" providerId="ADAL" clId="{9087AE8E-BC14-42C7-8852-A11BC0E83561}" dt="2024-07-22T13:19:12.248" v="266" actId="1076"/>
        <pc:sldMkLst>
          <pc:docMk/>
          <pc:sldMk cId="4133484245" sldId="385"/>
        </pc:sldMkLst>
        <pc:spChg chg="mod">
          <ac:chgData name="Mina Farmanbar" userId="2a1e0098-5dc4-4049-80c3-9d1d60d2f212" providerId="ADAL" clId="{9087AE8E-BC14-42C7-8852-A11BC0E83561}" dt="2024-07-22T13:17:28.891" v="256" actId="1076"/>
          <ac:spMkLst>
            <pc:docMk/>
            <pc:sldMk cId="4133484245" sldId="385"/>
            <ac:spMk id="2" creationId="{10CBD672-571A-4151-ACAD-7C8E6E892308}"/>
          </ac:spMkLst>
        </pc:spChg>
        <pc:spChg chg="mod">
          <ac:chgData name="Mina Farmanbar" userId="2a1e0098-5dc4-4049-80c3-9d1d60d2f212" providerId="ADAL" clId="{9087AE8E-BC14-42C7-8852-A11BC0E83561}" dt="2024-07-22T13:19:01.068" v="262" actId="21"/>
          <ac:spMkLst>
            <pc:docMk/>
            <pc:sldMk cId="4133484245" sldId="385"/>
            <ac:spMk id="4" creationId="{0DC15139-E1E6-4C37-9A1E-3FB2D4C0B890}"/>
          </ac:spMkLst>
        </pc:spChg>
        <pc:spChg chg="mod">
          <ac:chgData name="Mina Farmanbar" userId="2a1e0098-5dc4-4049-80c3-9d1d60d2f212" providerId="ADAL" clId="{9087AE8E-BC14-42C7-8852-A11BC0E83561}" dt="2024-07-22T13:19:12.248" v="266" actId="1076"/>
          <ac:spMkLst>
            <pc:docMk/>
            <pc:sldMk cId="4133484245" sldId="385"/>
            <ac:spMk id="8" creationId="{A60D84ED-C1FE-B346-3B10-471B0A9A78E7}"/>
          </ac:spMkLst>
        </pc:spChg>
        <pc:picChg chg="mod">
          <ac:chgData name="Mina Farmanbar" userId="2a1e0098-5dc4-4049-80c3-9d1d60d2f212" providerId="ADAL" clId="{9087AE8E-BC14-42C7-8852-A11BC0E83561}" dt="2024-07-22T13:19:06.370" v="265" actId="1076"/>
          <ac:picMkLst>
            <pc:docMk/>
            <pc:sldMk cId="4133484245" sldId="385"/>
            <ac:picMk id="5" creationId="{40BC7ACF-0333-D715-0C67-050E1938C4DF}"/>
          </ac:picMkLst>
        </pc:picChg>
        <pc:picChg chg="mod">
          <ac:chgData name="Mina Farmanbar" userId="2a1e0098-5dc4-4049-80c3-9d1d60d2f212" providerId="ADAL" clId="{9087AE8E-BC14-42C7-8852-A11BC0E83561}" dt="2024-07-22T13:19:04.540" v="264" actId="1076"/>
          <ac:picMkLst>
            <pc:docMk/>
            <pc:sldMk cId="4133484245" sldId="385"/>
            <ac:picMk id="5122" creationId="{69DEF7A6-ACCD-3F39-38FA-B54FD98DF244}"/>
          </ac:picMkLst>
        </pc:picChg>
      </pc:sldChg>
      <pc:sldChg chg="modSp add mod">
        <pc:chgData name="Mina Farmanbar" userId="2a1e0098-5dc4-4049-80c3-9d1d60d2f212" providerId="ADAL" clId="{9087AE8E-BC14-42C7-8852-A11BC0E83561}" dt="2024-07-22T12:33:27.395" v="164" actId="14100"/>
        <pc:sldMkLst>
          <pc:docMk/>
          <pc:sldMk cId="817655868" sldId="387"/>
        </pc:sldMkLst>
        <pc:spChg chg="mod">
          <ac:chgData name="Mina Farmanbar" userId="2a1e0098-5dc4-4049-80c3-9d1d60d2f212" providerId="ADAL" clId="{9087AE8E-BC14-42C7-8852-A11BC0E83561}" dt="2024-07-22T12:33:27.395" v="164" actId="14100"/>
          <ac:spMkLst>
            <pc:docMk/>
            <pc:sldMk cId="817655868" sldId="387"/>
            <ac:spMk id="3" creationId="{0035EEED-E021-97C8-FF3D-19EF1732A4FB}"/>
          </ac:spMkLst>
        </pc:spChg>
        <pc:picChg chg="mod">
          <ac:chgData name="Mina Farmanbar" userId="2a1e0098-5dc4-4049-80c3-9d1d60d2f212" providerId="ADAL" clId="{9087AE8E-BC14-42C7-8852-A11BC0E83561}" dt="2024-07-22T12:33:23.719" v="163" actId="1076"/>
          <ac:picMkLst>
            <pc:docMk/>
            <pc:sldMk cId="817655868" sldId="387"/>
            <ac:picMk id="1026" creationId="{7A0F301B-30B6-FB14-15BD-49AEC94B3CC7}"/>
          </ac:picMkLst>
        </pc:picChg>
      </pc:sldChg>
      <pc:sldChg chg="modSp add mod modNotesTx">
        <pc:chgData name="Mina Farmanbar" userId="2a1e0098-5dc4-4049-80c3-9d1d60d2f212" providerId="ADAL" clId="{9087AE8E-BC14-42C7-8852-A11BC0E83561}" dt="2024-07-22T13:22:04.495" v="285" actId="6549"/>
        <pc:sldMkLst>
          <pc:docMk/>
          <pc:sldMk cId="2501950397" sldId="388"/>
        </pc:sldMkLst>
        <pc:spChg chg="mod">
          <ac:chgData name="Mina Farmanbar" userId="2a1e0098-5dc4-4049-80c3-9d1d60d2f212" providerId="ADAL" clId="{9087AE8E-BC14-42C7-8852-A11BC0E83561}" dt="2024-07-03T22:16:18.320" v="17" actId="2711"/>
          <ac:spMkLst>
            <pc:docMk/>
            <pc:sldMk cId="2501950397" sldId="388"/>
            <ac:spMk id="2" creationId="{10CBD672-571A-4151-ACAD-7C8E6E892308}"/>
          </ac:spMkLst>
        </pc:spChg>
        <pc:spChg chg="mod">
          <ac:chgData name="Mina Farmanbar" userId="2a1e0098-5dc4-4049-80c3-9d1d60d2f212" providerId="ADAL" clId="{9087AE8E-BC14-42C7-8852-A11BC0E83561}" dt="2024-07-22T13:21:18.997" v="280" actId="12"/>
          <ac:spMkLst>
            <pc:docMk/>
            <pc:sldMk cId="2501950397" sldId="388"/>
            <ac:spMk id="4" creationId="{0DC15139-E1E6-4C37-9A1E-3FB2D4C0B890}"/>
          </ac:spMkLst>
        </pc:spChg>
        <pc:picChg chg="mod">
          <ac:chgData name="Mina Farmanbar" userId="2a1e0098-5dc4-4049-80c3-9d1d60d2f212" providerId="ADAL" clId="{9087AE8E-BC14-42C7-8852-A11BC0E83561}" dt="2024-07-22T13:21:01.875" v="277" actId="1076"/>
          <ac:picMkLst>
            <pc:docMk/>
            <pc:sldMk cId="2501950397" sldId="388"/>
            <ac:picMk id="5" creationId="{5A8FDA48-DCE2-888D-B83B-A4E242FE85E8}"/>
          </ac:picMkLst>
        </pc:picChg>
      </pc:sldChg>
      <pc:sldChg chg="modSp add mod modNotesTx">
        <pc:chgData name="Mina Farmanbar" userId="2a1e0098-5dc4-4049-80c3-9d1d60d2f212" providerId="ADAL" clId="{9087AE8E-BC14-42C7-8852-A11BC0E83561}" dt="2024-07-22T13:24:18.576" v="294" actId="6549"/>
        <pc:sldMkLst>
          <pc:docMk/>
          <pc:sldMk cId="352150912" sldId="389"/>
        </pc:sldMkLst>
        <pc:spChg chg="mod">
          <ac:chgData name="Mina Farmanbar" userId="2a1e0098-5dc4-4049-80c3-9d1d60d2f212" providerId="ADAL" clId="{9087AE8E-BC14-42C7-8852-A11BC0E83561}" dt="2024-07-03T22:16:26.418" v="18" actId="2711"/>
          <ac:spMkLst>
            <pc:docMk/>
            <pc:sldMk cId="352150912" sldId="389"/>
            <ac:spMk id="2" creationId="{10CBD672-571A-4151-ACAD-7C8E6E892308}"/>
          </ac:spMkLst>
        </pc:spChg>
        <pc:spChg chg="mod">
          <ac:chgData name="Mina Farmanbar" userId="2a1e0098-5dc4-4049-80c3-9d1d60d2f212" providerId="ADAL" clId="{9087AE8E-BC14-42C7-8852-A11BC0E83561}" dt="2024-07-22T13:24:11.086" v="292" actId="12"/>
          <ac:spMkLst>
            <pc:docMk/>
            <pc:sldMk cId="352150912" sldId="389"/>
            <ac:spMk id="4" creationId="{0DC15139-E1E6-4C37-9A1E-3FB2D4C0B890}"/>
          </ac:spMkLst>
        </pc:spChg>
        <pc:picChg chg="mod">
          <ac:chgData name="Mina Farmanbar" userId="2a1e0098-5dc4-4049-80c3-9d1d60d2f212" providerId="ADAL" clId="{9087AE8E-BC14-42C7-8852-A11BC0E83561}" dt="2024-07-22T13:24:15.054" v="293" actId="1076"/>
          <ac:picMkLst>
            <pc:docMk/>
            <pc:sldMk cId="352150912" sldId="389"/>
            <ac:picMk id="5" creationId="{82B64CB3-D01A-02E6-6CE2-C8B5EF152B56}"/>
          </ac:picMkLst>
        </pc:picChg>
      </pc:sldChg>
      <pc:sldChg chg="modSp add mod modNotesTx">
        <pc:chgData name="Mina Farmanbar" userId="2a1e0098-5dc4-4049-80c3-9d1d60d2f212" providerId="ADAL" clId="{9087AE8E-BC14-42C7-8852-A11BC0E83561}" dt="2024-07-22T13:26:20.457" v="314" actId="6549"/>
        <pc:sldMkLst>
          <pc:docMk/>
          <pc:sldMk cId="2588712954" sldId="390"/>
        </pc:sldMkLst>
        <pc:spChg chg="mod">
          <ac:chgData name="Mina Farmanbar" userId="2a1e0098-5dc4-4049-80c3-9d1d60d2f212" providerId="ADAL" clId="{9087AE8E-BC14-42C7-8852-A11BC0E83561}" dt="2024-07-03T22:17:08.059" v="24" actId="2711"/>
          <ac:spMkLst>
            <pc:docMk/>
            <pc:sldMk cId="2588712954" sldId="390"/>
            <ac:spMk id="2" creationId="{10CBD672-571A-4151-ACAD-7C8E6E892308}"/>
          </ac:spMkLst>
        </pc:spChg>
        <pc:spChg chg="mod">
          <ac:chgData name="Mina Farmanbar" userId="2a1e0098-5dc4-4049-80c3-9d1d60d2f212" providerId="ADAL" clId="{9087AE8E-BC14-42C7-8852-A11BC0E83561}" dt="2024-07-22T13:25:42.946" v="311" actId="108"/>
          <ac:spMkLst>
            <pc:docMk/>
            <pc:sldMk cId="2588712954" sldId="390"/>
            <ac:spMk id="4" creationId="{0DC15139-E1E6-4C37-9A1E-3FB2D4C0B890}"/>
          </ac:spMkLst>
        </pc:spChg>
        <pc:picChg chg="mod">
          <ac:chgData name="Mina Farmanbar" userId="2a1e0098-5dc4-4049-80c3-9d1d60d2f212" providerId="ADAL" clId="{9087AE8E-BC14-42C7-8852-A11BC0E83561}" dt="2024-07-22T13:25:02.242" v="295" actId="1076"/>
          <ac:picMkLst>
            <pc:docMk/>
            <pc:sldMk cId="2588712954" sldId="390"/>
            <ac:picMk id="5" creationId="{3E32B2B3-E1F9-FD23-CABF-A4C50B972146}"/>
          </ac:picMkLst>
        </pc:picChg>
      </pc:sldChg>
      <pc:sldChg chg="modSp add mod">
        <pc:chgData name="Mina Farmanbar" userId="2a1e0098-5dc4-4049-80c3-9d1d60d2f212" providerId="ADAL" clId="{9087AE8E-BC14-42C7-8852-A11BC0E83561}" dt="2024-07-22T13:26:27.572" v="315" actId="403"/>
        <pc:sldMkLst>
          <pc:docMk/>
          <pc:sldMk cId="3859794905" sldId="391"/>
        </pc:sldMkLst>
        <pc:spChg chg="mod">
          <ac:chgData name="Mina Farmanbar" userId="2a1e0098-5dc4-4049-80c3-9d1d60d2f212" providerId="ADAL" clId="{9087AE8E-BC14-42C7-8852-A11BC0E83561}" dt="2024-07-03T22:17:15.812" v="25" actId="2711"/>
          <ac:spMkLst>
            <pc:docMk/>
            <pc:sldMk cId="3859794905" sldId="391"/>
            <ac:spMk id="2" creationId="{10CBD672-571A-4151-ACAD-7C8E6E892308}"/>
          </ac:spMkLst>
        </pc:spChg>
        <pc:spChg chg="mod">
          <ac:chgData name="Mina Farmanbar" userId="2a1e0098-5dc4-4049-80c3-9d1d60d2f212" providerId="ADAL" clId="{9087AE8E-BC14-42C7-8852-A11BC0E83561}" dt="2024-07-22T13:26:27.572" v="315" actId="403"/>
          <ac:spMkLst>
            <pc:docMk/>
            <pc:sldMk cId="3859794905" sldId="391"/>
            <ac:spMk id="4" creationId="{0DC15139-E1E6-4C37-9A1E-3FB2D4C0B890}"/>
          </ac:spMkLst>
        </pc:spChg>
      </pc:sldChg>
      <pc:sldChg chg="modSp add mod modNotesTx">
        <pc:chgData name="Mina Farmanbar" userId="2a1e0098-5dc4-4049-80c3-9d1d60d2f212" providerId="ADAL" clId="{9087AE8E-BC14-42C7-8852-A11BC0E83561}" dt="2024-07-22T13:28:50.484" v="374" actId="20577"/>
        <pc:sldMkLst>
          <pc:docMk/>
          <pc:sldMk cId="123041903" sldId="392"/>
        </pc:sldMkLst>
        <pc:spChg chg="mod">
          <ac:chgData name="Mina Farmanbar" userId="2a1e0098-5dc4-4049-80c3-9d1d60d2f212" providerId="ADAL" clId="{9087AE8E-BC14-42C7-8852-A11BC0E83561}" dt="2024-07-03T22:17:21.432" v="26" actId="2711"/>
          <ac:spMkLst>
            <pc:docMk/>
            <pc:sldMk cId="123041903" sldId="392"/>
            <ac:spMk id="2" creationId="{10CBD672-571A-4151-ACAD-7C8E6E892308}"/>
          </ac:spMkLst>
        </pc:spChg>
        <pc:spChg chg="mod">
          <ac:chgData name="Mina Farmanbar" userId="2a1e0098-5dc4-4049-80c3-9d1d60d2f212" providerId="ADAL" clId="{9087AE8E-BC14-42C7-8852-A11BC0E83561}" dt="2024-07-03T22:19:35.980" v="53" actId="2711"/>
          <ac:spMkLst>
            <pc:docMk/>
            <pc:sldMk cId="123041903" sldId="392"/>
            <ac:spMk id="4" creationId="{0DC15139-E1E6-4C37-9A1E-3FB2D4C0B890}"/>
          </ac:spMkLst>
        </pc:spChg>
      </pc:sldChg>
      <pc:sldChg chg="modSp add del mod">
        <pc:chgData name="Mina Farmanbar" userId="2a1e0098-5dc4-4049-80c3-9d1d60d2f212" providerId="ADAL" clId="{9087AE8E-BC14-42C7-8852-A11BC0E83561}" dt="2024-07-22T13:42:51.856" v="481" actId="47"/>
        <pc:sldMkLst>
          <pc:docMk/>
          <pc:sldMk cId="1248370215" sldId="393"/>
        </pc:sldMkLst>
        <pc:spChg chg="mod">
          <ac:chgData name="Mina Farmanbar" userId="2a1e0098-5dc4-4049-80c3-9d1d60d2f212" providerId="ADAL" clId="{9087AE8E-BC14-42C7-8852-A11BC0E83561}" dt="2024-07-03T22:18:43.344" v="46" actId="2711"/>
          <ac:spMkLst>
            <pc:docMk/>
            <pc:sldMk cId="1248370215" sldId="393"/>
            <ac:spMk id="2" creationId="{10CBD672-571A-4151-ACAD-7C8E6E892308}"/>
          </ac:spMkLst>
        </pc:spChg>
        <pc:spChg chg="mod">
          <ac:chgData name="Mina Farmanbar" userId="2a1e0098-5dc4-4049-80c3-9d1d60d2f212" providerId="ADAL" clId="{9087AE8E-BC14-42C7-8852-A11BC0E83561}" dt="2024-07-03T22:18:55.998" v="48" actId="2711"/>
          <ac:spMkLst>
            <pc:docMk/>
            <pc:sldMk cId="1248370215" sldId="393"/>
            <ac:spMk id="4" creationId="{0DC15139-E1E6-4C37-9A1E-3FB2D4C0B890}"/>
          </ac:spMkLst>
        </pc:spChg>
      </pc:sldChg>
      <pc:sldChg chg="modSp add del mod modNotesTx">
        <pc:chgData name="Mina Farmanbar" userId="2a1e0098-5dc4-4049-80c3-9d1d60d2f212" providerId="ADAL" clId="{9087AE8E-BC14-42C7-8852-A11BC0E83561}" dt="2024-07-22T13:42:55.866" v="482" actId="47"/>
        <pc:sldMkLst>
          <pc:docMk/>
          <pc:sldMk cId="3229810534" sldId="394"/>
        </pc:sldMkLst>
        <pc:spChg chg="mod">
          <ac:chgData name="Mina Farmanbar" userId="2a1e0098-5dc4-4049-80c3-9d1d60d2f212" providerId="ADAL" clId="{9087AE8E-BC14-42C7-8852-A11BC0E83561}" dt="2024-07-03T22:17:38.916" v="32" actId="1076"/>
          <ac:spMkLst>
            <pc:docMk/>
            <pc:sldMk cId="3229810534" sldId="394"/>
            <ac:spMk id="2" creationId="{FC12AC2C-4D50-495B-A7D0-67490A85A8F1}"/>
          </ac:spMkLst>
        </pc:spChg>
        <pc:spChg chg="mod">
          <ac:chgData name="Mina Farmanbar" userId="2a1e0098-5dc4-4049-80c3-9d1d60d2f212" providerId="ADAL" clId="{9087AE8E-BC14-42C7-8852-A11BC0E83561}" dt="2024-07-22T13:39:54.224" v="448" actId="6549"/>
          <ac:spMkLst>
            <pc:docMk/>
            <pc:sldMk cId="3229810534" sldId="394"/>
            <ac:spMk id="8" creationId="{ED69421A-29A2-45D8-B19C-69611ECF79A5}"/>
          </ac:spMkLst>
        </pc:spChg>
      </pc:sldChg>
      <pc:sldChg chg="modSp add del mod">
        <pc:chgData name="Mina Farmanbar" userId="2a1e0098-5dc4-4049-80c3-9d1d60d2f212" providerId="ADAL" clId="{9087AE8E-BC14-42C7-8852-A11BC0E83561}" dt="2024-07-22T13:42:50.751" v="480" actId="47"/>
        <pc:sldMkLst>
          <pc:docMk/>
          <pc:sldMk cId="3452830822" sldId="395"/>
        </pc:sldMkLst>
        <pc:spChg chg="mod">
          <ac:chgData name="Mina Farmanbar" userId="2a1e0098-5dc4-4049-80c3-9d1d60d2f212" providerId="ADAL" clId="{9087AE8E-BC14-42C7-8852-A11BC0E83561}" dt="2024-07-03T22:17:50.644" v="33" actId="1076"/>
          <ac:spMkLst>
            <pc:docMk/>
            <pc:sldMk cId="3452830822" sldId="395"/>
            <ac:spMk id="2" creationId="{FC12AC2C-4D50-495B-A7D0-67490A85A8F1}"/>
          </ac:spMkLst>
        </pc:spChg>
        <pc:spChg chg="mod">
          <ac:chgData name="Mina Farmanbar" userId="2a1e0098-5dc4-4049-80c3-9d1d60d2f212" providerId="ADAL" clId="{9087AE8E-BC14-42C7-8852-A11BC0E83561}" dt="2024-07-03T22:19:21.098" v="51" actId="2711"/>
          <ac:spMkLst>
            <pc:docMk/>
            <pc:sldMk cId="3452830822" sldId="395"/>
            <ac:spMk id="10" creationId="{0BB7D44B-E2A3-4042-AF48-EC9F67B6A76D}"/>
          </ac:spMkLst>
        </pc:spChg>
        <pc:picChg chg="mod">
          <ac:chgData name="Mina Farmanbar" userId="2a1e0098-5dc4-4049-80c3-9d1d60d2f212" providerId="ADAL" clId="{9087AE8E-BC14-42C7-8852-A11BC0E83561}" dt="2024-07-03T22:17:59.555" v="35" actId="1076"/>
          <ac:picMkLst>
            <pc:docMk/>
            <pc:sldMk cId="3452830822" sldId="395"/>
            <ac:picMk id="5" creationId="{736D3BF4-33F1-406C-858C-BFA08FA1ED32}"/>
          </ac:picMkLst>
        </pc:picChg>
      </pc:sldChg>
      <pc:sldChg chg="modSp add del mod">
        <pc:chgData name="Mina Farmanbar" userId="2a1e0098-5dc4-4049-80c3-9d1d60d2f212" providerId="ADAL" clId="{9087AE8E-BC14-42C7-8852-A11BC0E83561}" dt="2024-07-22T13:42:50.751" v="480" actId="47"/>
        <pc:sldMkLst>
          <pc:docMk/>
          <pc:sldMk cId="572974940" sldId="396"/>
        </pc:sldMkLst>
        <pc:spChg chg="mod">
          <ac:chgData name="Mina Farmanbar" userId="2a1e0098-5dc4-4049-80c3-9d1d60d2f212" providerId="ADAL" clId="{9087AE8E-BC14-42C7-8852-A11BC0E83561}" dt="2024-07-03T22:18:04.711" v="36" actId="1076"/>
          <ac:spMkLst>
            <pc:docMk/>
            <pc:sldMk cId="572974940" sldId="396"/>
            <ac:spMk id="2" creationId="{FC12AC2C-4D50-495B-A7D0-67490A85A8F1}"/>
          </ac:spMkLst>
        </pc:spChg>
        <pc:picChg chg="mod">
          <ac:chgData name="Mina Farmanbar" userId="2a1e0098-5dc4-4049-80c3-9d1d60d2f212" providerId="ADAL" clId="{9087AE8E-BC14-42C7-8852-A11BC0E83561}" dt="2024-07-03T22:18:16.436" v="42" actId="1076"/>
          <ac:picMkLst>
            <pc:docMk/>
            <pc:sldMk cId="572974940" sldId="396"/>
            <ac:picMk id="4" creationId="{5CE74054-C5DF-48AB-B163-D815B37BD135}"/>
          </ac:picMkLst>
        </pc:picChg>
        <pc:picChg chg="mod">
          <ac:chgData name="Mina Farmanbar" userId="2a1e0098-5dc4-4049-80c3-9d1d60d2f212" providerId="ADAL" clId="{9087AE8E-BC14-42C7-8852-A11BC0E83561}" dt="2024-07-03T22:18:11.373" v="40" actId="1076"/>
          <ac:picMkLst>
            <pc:docMk/>
            <pc:sldMk cId="572974940" sldId="396"/>
            <ac:picMk id="7" creationId="{B7E368D6-306D-4AAE-A590-4ADA6A0DE55D}"/>
          </ac:picMkLst>
        </pc:picChg>
      </pc:sldChg>
      <pc:sldChg chg="modSp add del mod">
        <pc:chgData name="Mina Farmanbar" userId="2a1e0098-5dc4-4049-80c3-9d1d60d2f212" providerId="ADAL" clId="{9087AE8E-BC14-42C7-8852-A11BC0E83561}" dt="2024-07-22T13:42:50.751" v="480" actId="47"/>
        <pc:sldMkLst>
          <pc:docMk/>
          <pc:sldMk cId="1058981957" sldId="397"/>
        </pc:sldMkLst>
        <pc:spChg chg="mod">
          <ac:chgData name="Mina Farmanbar" userId="2a1e0098-5dc4-4049-80c3-9d1d60d2f212" providerId="ADAL" clId="{9087AE8E-BC14-42C7-8852-A11BC0E83561}" dt="2024-07-03T22:18:20.993" v="43" actId="1076"/>
          <ac:spMkLst>
            <pc:docMk/>
            <pc:sldMk cId="1058981957" sldId="397"/>
            <ac:spMk id="2" creationId="{FC12AC2C-4D50-495B-A7D0-67490A85A8F1}"/>
          </ac:spMkLst>
        </pc:spChg>
        <pc:spChg chg="mod">
          <ac:chgData name="Mina Farmanbar" userId="2a1e0098-5dc4-4049-80c3-9d1d60d2f212" providerId="ADAL" clId="{9087AE8E-BC14-42C7-8852-A11BC0E83561}" dt="2024-07-03T22:19:13.512" v="50" actId="2711"/>
          <ac:spMkLst>
            <pc:docMk/>
            <pc:sldMk cId="1058981957" sldId="397"/>
            <ac:spMk id="7" creationId="{491141D8-4771-4748-B20B-0235982D573B}"/>
          </ac:spMkLst>
        </pc:spChg>
      </pc:sldChg>
      <pc:sldChg chg="modSp add mod ord modNotesTx">
        <pc:chgData name="Mina Farmanbar" userId="2a1e0098-5dc4-4049-80c3-9d1d60d2f212" providerId="ADAL" clId="{9087AE8E-BC14-42C7-8852-A11BC0E83561}" dt="2024-07-22T13:38:19.996" v="446" actId="20577"/>
        <pc:sldMkLst>
          <pc:docMk/>
          <pc:sldMk cId="1089254781" sldId="398"/>
        </pc:sldMkLst>
        <pc:spChg chg="mod">
          <ac:chgData name="Mina Farmanbar" userId="2a1e0098-5dc4-4049-80c3-9d1d60d2f212" providerId="ADAL" clId="{9087AE8E-BC14-42C7-8852-A11BC0E83561}" dt="2024-07-03T22:18:34.879" v="45" actId="2711"/>
          <ac:spMkLst>
            <pc:docMk/>
            <pc:sldMk cId="1089254781" sldId="398"/>
            <ac:spMk id="2" creationId="{BBAE99AC-8796-4C59-8EF2-C59EB434DD79}"/>
          </ac:spMkLst>
        </pc:spChg>
        <pc:spChg chg="mod">
          <ac:chgData name="Mina Farmanbar" userId="2a1e0098-5dc4-4049-80c3-9d1d60d2f212" providerId="ADAL" clId="{9087AE8E-BC14-42C7-8852-A11BC0E83561}" dt="2024-07-22T13:36:15.697" v="419" actId="1076"/>
          <ac:spMkLst>
            <pc:docMk/>
            <pc:sldMk cId="1089254781" sldId="398"/>
            <ac:spMk id="4" creationId="{D758C511-5044-4CCC-4BBD-91083DF9B16C}"/>
          </ac:spMkLst>
        </pc:spChg>
        <pc:spChg chg="mod">
          <ac:chgData name="Mina Farmanbar" userId="2a1e0098-5dc4-4049-80c3-9d1d60d2f212" providerId="ADAL" clId="{9087AE8E-BC14-42C7-8852-A11BC0E83561}" dt="2024-07-22T13:36:00.535" v="415" actId="20577"/>
          <ac:spMkLst>
            <pc:docMk/>
            <pc:sldMk cId="1089254781" sldId="398"/>
            <ac:spMk id="6" creationId="{59A191BE-225C-43E6-AC4F-2D182AC441EC}"/>
          </ac:spMkLst>
        </pc:spChg>
        <pc:picChg chg="mod">
          <ac:chgData name="Mina Farmanbar" userId="2a1e0098-5dc4-4049-80c3-9d1d60d2f212" providerId="ADAL" clId="{9087AE8E-BC14-42C7-8852-A11BC0E83561}" dt="2024-07-22T13:36:09.048" v="417" actId="14100"/>
          <ac:picMkLst>
            <pc:docMk/>
            <pc:sldMk cId="1089254781" sldId="398"/>
            <ac:picMk id="1026" creationId="{0D0F6584-2EF6-AB81-6F94-D7F16B2C46BC}"/>
          </ac:picMkLst>
        </pc:picChg>
      </pc:sldChg>
      <pc:sldChg chg="addSp modSp add mod modNotesTx">
        <pc:chgData name="Mina Farmanbar" userId="2a1e0098-5dc4-4049-80c3-9d1d60d2f212" providerId="ADAL" clId="{9087AE8E-BC14-42C7-8852-A11BC0E83561}" dt="2024-07-23T11:34:26.571" v="484" actId="962"/>
        <pc:sldMkLst>
          <pc:docMk/>
          <pc:sldMk cId="3584291033" sldId="400"/>
        </pc:sldMkLst>
        <pc:spChg chg="add mod">
          <ac:chgData name="Mina Farmanbar" userId="2a1e0098-5dc4-4049-80c3-9d1d60d2f212" providerId="ADAL" clId="{9087AE8E-BC14-42C7-8852-A11BC0E83561}" dt="2024-07-22T13:30:33.922" v="383" actId="403"/>
          <ac:spMkLst>
            <pc:docMk/>
            <pc:sldMk cId="3584291033" sldId="400"/>
            <ac:spMk id="7" creationId="{7378895D-BFAE-C966-59E7-3308CD119D08}"/>
          </ac:spMkLst>
        </pc:spChg>
        <pc:spChg chg="mod">
          <ac:chgData name="Mina Farmanbar" userId="2a1e0098-5dc4-4049-80c3-9d1d60d2f212" providerId="ADAL" clId="{9087AE8E-BC14-42C7-8852-A11BC0E83561}" dt="2024-07-22T13:32:08.076" v="394" actId="6549"/>
          <ac:spMkLst>
            <pc:docMk/>
            <pc:sldMk cId="3584291033" sldId="400"/>
            <ac:spMk id="17" creationId="{6965A04D-517A-E3D8-FA43-4277F9CBC62E}"/>
          </ac:spMkLst>
        </pc:spChg>
        <pc:cxnChg chg="add mod">
          <ac:chgData name="Mina Farmanbar" userId="2a1e0098-5dc4-4049-80c3-9d1d60d2f212" providerId="ADAL" clId="{9087AE8E-BC14-42C7-8852-A11BC0E83561}" dt="2024-07-23T11:34:26.571" v="484" actId="962"/>
          <ac:cxnSpMkLst>
            <pc:docMk/>
            <pc:sldMk cId="3584291033" sldId="400"/>
            <ac:cxnSpMk id="10" creationId="{4BF914D7-E4FB-DA4A-D978-BA18AE6412B4}"/>
          </ac:cxnSpMkLst>
        </pc:cxnChg>
        <pc:cxnChg chg="add mod">
          <ac:chgData name="Mina Farmanbar" userId="2a1e0098-5dc4-4049-80c3-9d1d60d2f212" providerId="ADAL" clId="{9087AE8E-BC14-42C7-8852-A11BC0E83561}" dt="2024-07-23T11:34:25.314" v="483" actId="962"/>
          <ac:cxnSpMkLst>
            <pc:docMk/>
            <pc:sldMk cId="3584291033" sldId="400"/>
            <ac:cxnSpMk id="13" creationId="{FE0FA59A-89F8-D085-3F0D-53D5BA4F9F71}"/>
          </ac:cxnSpMkLst>
        </pc:cxnChg>
      </pc:sldChg>
      <pc:sldChg chg="add">
        <pc:chgData name="Mina Farmanbar" userId="2a1e0098-5dc4-4049-80c3-9d1d60d2f212" providerId="ADAL" clId="{9087AE8E-BC14-42C7-8852-A11BC0E83561}" dt="2024-07-03T22:13:33.832" v="0"/>
        <pc:sldMkLst>
          <pc:docMk/>
          <pc:sldMk cId="3190660118" sldId="401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192990043" sldId="411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1731745872" sldId="412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3604594187" sldId="413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638409766" sldId="414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2132060973" sldId="416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4072926813" sldId="417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1366815012" sldId="418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755845660" sldId="420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1314396662" sldId="421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1054687942" sldId="422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498244921" sldId="423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2927587484" sldId="424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2048219270" sldId="425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3080605799" sldId="426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3155852877" sldId="427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1908269691" sldId="428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3132977502" sldId="429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2100721646" sldId="430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4004175302" sldId="431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3101608613" sldId="432"/>
        </pc:sldMkLst>
      </pc:sldChg>
      <pc:sldChg chg="modSp add mod">
        <pc:chgData name="Mina Farmanbar" userId="2a1e0098-5dc4-4049-80c3-9d1d60d2f212" providerId="ADAL" clId="{9087AE8E-BC14-42C7-8852-A11BC0E83561}" dt="2024-07-03T22:14:55.500" v="4" actId="2711"/>
        <pc:sldMkLst>
          <pc:docMk/>
          <pc:sldMk cId="3617132166" sldId="433"/>
        </pc:sldMkLst>
        <pc:spChg chg="mod">
          <ac:chgData name="Mina Farmanbar" userId="2a1e0098-5dc4-4049-80c3-9d1d60d2f212" providerId="ADAL" clId="{9087AE8E-BC14-42C7-8852-A11BC0E83561}" dt="2024-07-03T22:14:55.500" v="4" actId="2711"/>
          <ac:spMkLst>
            <pc:docMk/>
            <pc:sldMk cId="3617132166" sldId="433"/>
            <ac:spMk id="2" creationId="{94DB8287-6178-6F17-1E2E-A7D1BE0828BB}"/>
          </ac:spMkLst>
        </pc:spChg>
      </pc:sldChg>
      <pc:sldChg chg="addSp delSp modSp add mod modNotesTx">
        <pc:chgData name="Mina Farmanbar" userId="2a1e0098-5dc4-4049-80c3-9d1d60d2f212" providerId="ADAL" clId="{9087AE8E-BC14-42C7-8852-A11BC0E83561}" dt="2024-07-23T11:34:28.182" v="485" actId="962"/>
        <pc:sldMkLst>
          <pc:docMk/>
          <pc:sldMk cId="2189275818" sldId="434"/>
        </pc:sldMkLst>
        <pc:spChg chg="mod">
          <ac:chgData name="Mina Farmanbar" userId="2a1e0098-5dc4-4049-80c3-9d1d60d2f212" providerId="ADAL" clId="{9087AE8E-BC14-42C7-8852-A11BC0E83561}" dt="2024-07-19T11:35:06.342" v="81" actId="20577"/>
          <ac:spMkLst>
            <pc:docMk/>
            <pc:sldMk cId="2189275818" sldId="434"/>
            <ac:spMk id="2" creationId="{AE3AECA0-62C8-6675-BB04-EE47197F3259}"/>
          </ac:spMkLst>
        </pc:spChg>
        <pc:spChg chg="mod">
          <ac:chgData name="Mina Farmanbar" userId="2a1e0098-5dc4-4049-80c3-9d1d60d2f212" providerId="ADAL" clId="{9087AE8E-BC14-42C7-8852-A11BC0E83561}" dt="2024-07-22T12:19:45.509" v="109" actId="27636"/>
          <ac:spMkLst>
            <pc:docMk/>
            <pc:sldMk cId="2189275818" sldId="434"/>
            <ac:spMk id="3" creationId="{8761647A-8186-CEE5-3DBE-7F3D8D5E1163}"/>
          </ac:spMkLst>
        </pc:spChg>
        <pc:spChg chg="mod">
          <ac:chgData name="Mina Farmanbar" userId="2a1e0098-5dc4-4049-80c3-9d1d60d2f212" providerId="ADAL" clId="{9087AE8E-BC14-42C7-8852-A11BC0E83561}" dt="2024-07-22T12:23:04.472" v="141" actId="1076"/>
          <ac:spMkLst>
            <pc:docMk/>
            <pc:sldMk cId="2189275818" sldId="434"/>
            <ac:spMk id="6" creationId="{837761C5-29D4-9F06-D595-2BC34A235D51}"/>
          </ac:spMkLst>
        </pc:spChg>
        <pc:spChg chg="add del mod">
          <ac:chgData name="Mina Farmanbar" userId="2a1e0098-5dc4-4049-80c3-9d1d60d2f212" providerId="ADAL" clId="{9087AE8E-BC14-42C7-8852-A11BC0E83561}" dt="2024-07-22T12:31:53.137" v="153" actId="478"/>
          <ac:spMkLst>
            <pc:docMk/>
            <pc:sldMk cId="2189275818" sldId="434"/>
            <ac:spMk id="15" creationId="{F7F70FC3-88C8-445B-90F1-67B3DD429DCA}"/>
          </ac:spMkLst>
        </pc:spChg>
        <pc:spChg chg="add del mod">
          <ac:chgData name="Mina Farmanbar" userId="2a1e0098-5dc4-4049-80c3-9d1d60d2f212" providerId="ADAL" clId="{9087AE8E-BC14-42C7-8852-A11BC0E83561}" dt="2024-07-22T12:22:03.099" v="135" actId="478"/>
          <ac:spMkLst>
            <pc:docMk/>
            <pc:sldMk cId="2189275818" sldId="434"/>
            <ac:spMk id="19" creationId="{EF0EE8F3-B236-245D-3A7F-3D59AFF54F5A}"/>
          </ac:spMkLst>
        </pc:spChg>
        <pc:picChg chg="mod">
          <ac:chgData name="Mina Farmanbar" userId="2a1e0098-5dc4-4049-80c3-9d1d60d2f212" providerId="ADAL" clId="{9087AE8E-BC14-42C7-8852-A11BC0E83561}" dt="2024-07-22T12:22:06.019" v="137" actId="1076"/>
          <ac:picMkLst>
            <pc:docMk/>
            <pc:sldMk cId="2189275818" sldId="434"/>
            <ac:picMk id="4" creationId="{F6178EA8-0C4C-A60C-F2FE-3E7D93A8FB6C}"/>
          </ac:picMkLst>
        </pc:picChg>
        <pc:cxnChg chg="add del mod">
          <ac:chgData name="Mina Farmanbar" userId="2a1e0098-5dc4-4049-80c3-9d1d60d2f212" providerId="ADAL" clId="{9087AE8E-BC14-42C7-8852-A11BC0E83561}" dt="2024-07-22T12:31:54.778" v="156" actId="478"/>
          <ac:cxnSpMkLst>
            <pc:docMk/>
            <pc:sldMk cId="2189275818" sldId="434"/>
            <ac:cxnSpMk id="7" creationId="{A23897E8-B9E5-CEA2-5B33-E0EC57F60D1E}"/>
          </ac:cxnSpMkLst>
        </pc:cxnChg>
        <pc:cxnChg chg="add del mod">
          <ac:chgData name="Mina Farmanbar" userId="2a1e0098-5dc4-4049-80c3-9d1d60d2f212" providerId="ADAL" clId="{9087AE8E-BC14-42C7-8852-A11BC0E83561}" dt="2024-07-22T12:31:53.649" v="154" actId="478"/>
          <ac:cxnSpMkLst>
            <pc:docMk/>
            <pc:sldMk cId="2189275818" sldId="434"/>
            <ac:cxnSpMk id="8" creationId="{D28D2B87-0CEB-D7E9-83E2-57539605B404}"/>
          </ac:cxnSpMkLst>
        </pc:cxnChg>
        <pc:cxnChg chg="add del mod">
          <ac:chgData name="Mina Farmanbar" userId="2a1e0098-5dc4-4049-80c3-9d1d60d2f212" providerId="ADAL" clId="{9087AE8E-BC14-42C7-8852-A11BC0E83561}" dt="2024-07-22T12:31:54.048" v="155" actId="478"/>
          <ac:cxnSpMkLst>
            <pc:docMk/>
            <pc:sldMk cId="2189275818" sldId="434"/>
            <ac:cxnSpMk id="10" creationId="{74EBDA3E-95E1-94C1-0DD2-62DDE439BF03}"/>
          </ac:cxnSpMkLst>
        </pc:cxnChg>
        <pc:cxnChg chg="add del mod">
          <ac:chgData name="Mina Farmanbar" userId="2a1e0098-5dc4-4049-80c3-9d1d60d2f212" providerId="ADAL" clId="{9087AE8E-BC14-42C7-8852-A11BC0E83561}" dt="2024-07-22T12:31:55.240" v="157" actId="478"/>
          <ac:cxnSpMkLst>
            <pc:docMk/>
            <pc:sldMk cId="2189275818" sldId="434"/>
            <ac:cxnSpMk id="12" creationId="{E5A5FDDB-8FF3-09E2-0983-D8DCAA4398DA}"/>
          </ac:cxnSpMkLst>
        </pc:cxnChg>
        <pc:cxnChg chg="add mod">
          <ac:chgData name="Mina Farmanbar" userId="2a1e0098-5dc4-4049-80c3-9d1d60d2f212" providerId="ADAL" clId="{9087AE8E-BC14-42C7-8852-A11BC0E83561}" dt="2024-07-23T11:34:28.182" v="485" actId="962"/>
          <ac:cxnSpMkLst>
            <pc:docMk/>
            <pc:sldMk cId="2189275818" sldId="434"/>
            <ac:cxnSpMk id="16" creationId="{713DF275-5F99-3F8D-8568-BBBC0A5F2844}"/>
          </ac:cxnSpMkLst>
        </pc:cxnChg>
      </pc:sldChg>
      <pc:sldChg chg="add setBg">
        <pc:chgData name="Mina Farmanbar" userId="2a1e0098-5dc4-4049-80c3-9d1d60d2f212" providerId="ADAL" clId="{9087AE8E-BC14-42C7-8852-A11BC0E83561}" dt="2024-07-03T22:13:33.832" v="0"/>
        <pc:sldMkLst>
          <pc:docMk/>
          <pc:sldMk cId="4148789915" sldId="435"/>
        </pc:sldMkLst>
      </pc:sldChg>
      <pc:sldMasterChg chg="del delSldLayout">
        <pc:chgData name="Mina Farmanbar" userId="2a1e0098-5dc4-4049-80c3-9d1d60d2f212" providerId="ADAL" clId="{9087AE8E-BC14-42C7-8852-A11BC0E83561}" dt="2024-07-03T22:13:56.349" v="3" actId="47"/>
        <pc:sldMasterMkLst>
          <pc:docMk/>
          <pc:sldMasterMk cId="1845434744" sldId="2147483678"/>
        </pc:sldMasterMkLst>
        <pc:sldLayoutChg chg="del">
          <pc:chgData name="Mina Farmanbar" userId="2a1e0098-5dc4-4049-80c3-9d1d60d2f212" providerId="ADAL" clId="{9087AE8E-BC14-42C7-8852-A11BC0E83561}" dt="2024-07-03T22:13:56.349" v="3" actId="47"/>
          <pc:sldLayoutMkLst>
            <pc:docMk/>
            <pc:sldMasterMk cId="1845434744" sldId="2147483678"/>
            <pc:sldLayoutMk cId="352283088" sldId="2147483679"/>
          </pc:sldLayoutMkLst>
        </pc:sldLayoutChg>
        <pc:sldLayoutChg chg="del">
          <pc:chgData name="Mina Farmanbar" userId="2a1e0098-5dc4-4049-80c3-9d1d60d2f212" providerId="ADAL" clId="{9087AE8E-BC14-42C7-8852-A11BC0E83561}" dt="2024-07-03T22:13:56.349" v="3" actId="47"/>
          <pc:sldLayoutMkLst>
            <pc:docMk/>
            <pc:sldMasterMk cId="1845434744" sldId="2147483678"/>
            <pc:sldLayoutMk cId="3387969837" sldId="2147483680"/>
          </pc:sldLayoutMkLst>
        </pc:sldLayoutChg>
        <pc:sldLayoutChg chg="del">
          <pc:chgData name="Mina Farmanbar" userId="2a1e0098-5dc4-4049-80c3-9d1d60d2f212" providerId="ADAL" clId="{9087AE8E-BC14-42C7-8852-A11BC0E83561}" dt="2024-07-03T22:13:56.349" v="3" actId="47"/>
          <pc:sldLayoutMkLst>
            <pc:docMk/>
            <pc:sldMasterMk cId="1845434744" sldId="2147483678"/>
            <pc:sldLayoutMk cId="3153035357" sldId="2147483681"/>
          </pc:sldLayoutMkLst>
        </pc:sldLayoutChg>
        <pc:sldLayoutChg chg="del">
          <pc:chgData name="Mina Farmanbar" userId="2a1e0098-5dc4-4049-80c3-9d1d60d2f212" providerId="ADAL" clId="{9087AE8E-BC14-42C7-8852-A11BC0E83561}" dt="2024-07-03T22:13:56.349" v="3" actId="47"/>
          <pc:sldLayoutMkLst>
            <pc:docMk/>
            <pc:sldMasterMk cId="1845434744" sldId="2147483678"/>
            <pc:sldLayoutMk cId="216218789" sldId="2147483682"/>
          </pc:sldLayoutMkLst>
        </pc:sldLayoutChg>
        <pc:sldLayoutChg chg="del">
          <pc:chgData name="Mina Farmanbar" userId="2a1e0098-5dc4-4049-80c3-9d1d60d2f212" providerId="ADAL" clId="{9087AE8E-BC14-42C7-8852-A11BC0E83561}" dt="2024-07-03T22:13:56.349" v="3" actId="47"/>
          <pc:sldLayoutMkLst>
            <pc:docMk/>
            <pc:sldMasterMk cId="1845434744" sldId="2147483678"/>
            <pc:sldLayoutMk cId="3419491275" sldId="2147483683"/>
          </pc:sldLayoutMkLst>
        </pc:sldLayoutChg>
        <pc:sldLayoutChg chg="del">
          <pc:chgData name="Mina Farmanbar" userId="2a1e0098-5dc4-4049-80c3-9d1d60d2f212" providerId="ADAL" clId="{9087AE8E-BC14-42C7-8852-A11BC0E83561}" dt="2024-07-03T22:13:56.349" v="3" actId="47"/>
          <pc:sldLayoutMkLst>
            <pc:docMk/>
            <pc:sldMasterMk cId="1845434744" sldId="2147483678"/>
            <pc:sldLayoutMk cId="3505607762" sldId="2147483684"/>
          </pc:sldLayoutMkLst>
        </pc:sldLayoutChg>
        <pc:sldLayoutChg chg="del">
          <pc:chgData name="Mina Farmanbar" userId="2a1e0098-5dc4-4049-80c3-9d1d60d2f212" providerId="ADAL" clId="{9087AE8E-BC14-42C7-8852-A11BC0E83561}" dt="2024-07-03T22:13:56.349" v="3" actId="47"/>
          <pc:sldLayoutMkLst>
            <pc:docMk/>
            <pc:sldMasterMk cId="1845434744" sldId="2147483678"/>
            <pc:sldLayoutMk cId="30094948" sldId="2147483685"/>
          </pc:sldLayoutMkLst>
        </pc:sldLayoutChg>
        <pc:sldLayoutChg chg="del">
          <pc:chgData name="Mina Farmanbar" userId="2a1e0098-5dc4-4049-80c3-9d1d60d2f212" providerId="ADAL" clId="{9087AE8E-BC14-42C7-8852-A11BC0E83561}" dt="2024-07-03T22:13:56.349" v="3" actId="47"/>
          <pc:sldLayoutMkLst>
            <pc:docMk/>
            <pc:sldMasterMk cId="1845434744" sldId="2147483678"/>
            <pc:sldLayoutMk cId="4003849270" sldId="2147483686"/>
          </pc:sldLayoutMkLst>
        </pc:sldLayoutChg>
        <pc:sldLayoutChg chg="del">
          <pc:chgData name="Mina Farmanbar" userId="2a1e0098-5dc4-4049-80c3-9d1d60d2f212" providerId="ADAL" clId="{9087AE8E-BC14-42C7-8852-A11BC0E83561}" dt="2024-07-03T22:13:56.349" v="3" actId="47"/>
          <pc:sldLayoutMkLst>
            <pc:docMk/>
            <pc:sldMasterMk cId="1845434744" sldId="2147483678"/>
            <pc:sldLayoutMk cId="1310852734" sldId="2147483687"/>
          </pc:sldLayoutMkLst>
        </pc:sldLayoutChg>
        <pc:sldLayoutChg chg="del">
          <pc:chgData name="Mina Farmanbar" userId="2a1e0098-5dc4-4049-80c3-9d1d60d2f212" providerId="ADAL" clId="{9087AE8E-BC14-42C7-8852-A11BC0E83561}" dt="2024-07-03T22:13:56.349" v="3" actId="47"/>
          <pc:sldLayoutMkLst>
            <pc:docMk/>
            <pc:sldMasterMk cId="1845434744" sldId="2147483678"/>
            <pc:sldLayoutMk cId="1947707412" sldId="2147483688"/>
          </pc:sldLayoutMkLst>
        </pc:sldLayoutChg>
        <pc:sldLayoutChg chg="del">
          <pc:chgData name="Mina Farmanbar" userId="2a1e0098-5dc4-4049-80c3-9d1d60d2f212" providerId="ADAL" clId="{9087AE8E-BC14-42C7-8852-A11BC0E83561}" dt="2024-07-03T22:13:56.349" v="3" actId="47"/>
          <pc:sldLayoutMkLst>
            <pc:docMk/>
            <pc:sldMasterMk cId="1845434744" sldId="2147483678"/>
            <pc:sldLayoutMk cId="1635808863" sldId="2147483689"/>
          </pc:sldLayoutMkLst>
        </pc:sldLayoutChg>
        <pc:sldLayoutChg chg="del">
          <pc:chgData name="Mina Farmanbar" userId="2a1e0098-5dc4-4049-80c3-9d1d60d2f212" providerId="ADAL" clId="{9087AE8E-BC14-42C7-8852-A11BC0E83561}" dt="2024-07-03T22:13:56.349" v="3" actId="47"/>
          <pc:sldLayoutMkLst>
            <pc:docMk/>
            <pc:sldMasterMk cId="1845434744" sldId="2147483678"/>
            <pc:sldLayoutMk cId="2344574619" sldId="2147483690"/>
          </pc:sldLayoutMkLst>
        </pc:sldLayoutChg>
        <pc:sldLayoutChg chg="del">
          <pc:chgData name="Mina Farmanbar" userId="2a1e0098-5dc4-4049-80c3-9d1d60d2f212" providerId="ADAL" clId="{9087AE8E-BC14-42C7-8852-A11BC0E83561}" dt="2024-07-03T22:13:56.349" v="3" actId="47"/>
          <pc:sldLayoutMkLst>
            <pc:docMk/>
            <pc:sldMasterMk cId="1845434744" sldId="2147483678"/>
            <pc:sldLayoutMk cId="1737292979" sldId="2147483691"/>
          </pc:sldLayoutMkLst>
        </pc:sldLayoutChg>
        <pc:sldLayoutChg chg="del">
          <pc:chgData name="Mina Farmanbar" userId="2a1e0098-5dc4-4049-80c3-9d1d60d2f212" providerId="ADAL" clId="{9087AE8E-BC14-42C7-8852-A11BC0E83561}" dt="2024-07-03T22:13:56.349" v="3" actId="47"/>
          <pc:sldLayoutMkLst>
            <pc:docMk/>
            <pc:sldMasterMk cId="1845434744" sldId="2147483678"/>
            <pc:sldLayoutMk cId="1925883222" sldId="2147483692"/>
          </pc:sldLayoutMkLst>
        </pc:sldLayoutChg>
        <pc:sldLayoutChg chg="del">
          <pc:chgData name="Mina Farmanbar" userId="2a1e0098-5dc4-4049-80c3-9d1d60d2f212" providerId="ADAL" clId="{9087AE8E-BC14-42C7-8852-A11BC0E83561}" dt="2024-07-03T22:13:56.349" v="3" actId="47"/>
          <pc:sldLayoutMkLst>
            <pc:docMk/>
            <pc:sldMasterMk cId="1845434744" sldId="2147483678"/>
            <pc:sldLayoutMk cId="475038946" sldId="2147483693"/>
          </pc:sldLayoutMkLst>
        </pc:sldLayoutChg>
      </pc:sldMasterChg>
    </pc:docChg>
  </pc:docChgLst>
  <pc:docChgLst>
    <pc:chgData name="Mina Farmanbar" userId="2a1e0098-5dc4-4049-80c3-9d1d60d2f212" providerId="ADAL" clId="{A4F6CA4C-76E6-4FA3-9731-B604EAC0ECDB}"/>
    <pc:docChg chg="custSel modSld">
      <pc:chgData name="Mina Farmanbar" userId="2a1e0098-5dc4-4049-80c3-9d1d60d2f212" providerId="ADAL" clId="{A4F6CA4C-76E6-4FA3-9731-B604EAC0ECDB}" dt="2024-07-23T12:06:20.175" v="18" actId="478"/>
      <pc:docMkLst>
        <pc:docMk/>
      </pc:docMkLst>
      <pc:sldChg chg="addSp delSp modSp mod">
        <pc:chgData name="Mina Farmanbar" userId="2a1e0098-5dc4-4049-80c3-9d1d60d2f212" providerId="ADAL" clId="{A4F6CA4C-76E6-4FA3-9731-B604EAC0ECDB}" dt="2024-07-23T12:06:20.175" v="18" actId="478"/>
        <pc:sldMkLst>
          <pc:docMk/>
          <pc:sldMk cId="780217640" sldId="366"/>
        </pc:sldMkLst>
        <pc:spChg chg="del">
          <ac:chgData name="Mina Farmanbar" userId="2a1e0098-5dc4-4049-80c3-9d1d60d2f212" providerId="ADAL" clId="{A4F6CA4C-76E6-4FA3-9731-B604EAC0ECDB}" dt="2024-07-23T12:06:16.849" v="17" actId="478"/>
          <ac:spMkLst>
            <pc:docMk/>
            <pc:sldMk cId="780217640" sldId="366"/>
            <ac:spMk id="2" creationId="{6F1B239A-6FE7-40F4-8EE9-7CEB2A15C792}"/>
          </ac:spMkLst>
        </pc:spChg>
        <pc:spChg chg="add del mod">
          <ac:chgData name="Mina Farmanbar" userId="2a1e0098-5dc4-4049-80c3-9d1d60d2f212" providerId="ADAL" clId="{A4F6CA4C-76E6-4FA3-9731-B604EAC0ECDB}" dt="2024-07-23T12:06:20.175" v="18" actId="478"/>
          <ac:spMkLst>
            <pc:docMk/>
            <pc:sldMk cId="780217640" sldId="366"/>
            <ac:spMk id="5" creationId="{FFAAA84B-A0DA-2250-EDE1-AAC6696601BC}"/>
          </ac:spMkLst>
        </pc:spChg>
      </pc:sldChg>
      <pc:sldChg chg="modNotesTx">
        <pc:chgData name="Mina Farmanbar" userId="2a1e0098-5dc4-4049-80c3-9d1d60d2f212" providerId="ADAL" clId="{A4F6CA4C-76E6-4FA3-9731-B604EAC0ECDB}" dt="2024-07-23T11:56:23.413" v="16" actId="20577"/>
        <pc:sldMkLst>
          <pc:docMk/>
          <pc:sldMk cId="3617132166" sldId="433"/>
        </pc:sldMkLst>
      </pc:sldChg>
    </pc:docChg>
  </pc:docChgLst>
  <pc:docChgLst>
    <pc:chgData name="Mina Farmanbar" userId="2a1e0098-5dc4-4049-80c3-9d1d60d2f212" providerId="ADAL" clId="{5459782E-920E-4F53-B5E8-8C3D96FF3D5D}"/>
    <pc:docChg chg="undo custSel addSld delSld modSld">
      <pc:chgData name="Mina Farmanbar" userId="2a1e0098-5dc4-4049-80c3-9d1d60d2f212" providerId="ADAL" clId="{5459782E-920E-4F53-B5E8-8C3D96FF3D5D}" dt="2024-07-02T12:26:29.597" v="1144" actId="33553"/>
      <pc:docMkLst>
        <pc:docMk/>
      </pc:docMkLst>
      <pc:sldChg chg="modSp mod">
        <pc:chgData name="Mina Farmanbar" userId="2a1e0098-5dc4-4049-80c3-9d1d60d2f212" providerId="ADAL" clId="{5459782E-920E-4F53-B5E8-8C3D96FF3D5D}" dt="2024-06-28T13:17:24.303" v="115" actId="6549"/>
        <pc:sldMkLst>
          <pc:docMk/>
          <pc:sldMk cId="2903726376" sldId="352"/>
        </pc:sldMkLst>
        <pc:spChg chg="mod">
          <ac:chgData name="Mina Farmanbar" userId="2a1e0098-5dc4-4049-80c3-9d1d60d2f212" providerId="ADAL" clId="{5459782E-920E-4F53-B5E8-8C3D96FF3D5D}" dt="2024-06-28T13:17:24.303" v="115" actId="6549"/>
          <ac:spMkLst>
            <pc:docMk/>
            <pc:sldMk cId="2903726376" sldId="352"/>
            <ac:spMk id="3" creationId="{6F18D212-8968-9010-A63A-114775818B99}"/>
          </ac:spMkLst>
        </pc:spChg>
      </pc:sldChg>
      <pc:sldChg chg="modSp mod">
        <pc:chgData name="Mina Farmanbar" userId="2a1e0098-5dc4-4049-80c3-9d1d60d2f212" providerId="ADAL" clId="{5459782E-920E-4F53-B5E8-8C3D96FF3D5D}" dt="2024-07-02T12:24:08.681" v="1026" actId="962"/>
        <pc:sldMkLst>
          <pc:docMk/>
          <pc:sldMk cId="2986174611" sldId="371"/>
        </pc:sldMkLst>
        <pc:grpChg chg="mod">
          <ac:chgData name="Mina Farmanbar" userId="2a1e0098-5dc4-4049-80c3-9d1d60d2f212" providerId="ADAL" clId="{5459782E-920E-4F53-B5E8-8C3D96FF3D5D}" dt="2024-07-02T12:24:08.681" v="1026" actId="962"/>
          <ac:grpSpMkLst>
            <pc:docMk/>
            <pc:sldMk cId="2986174611" sldId="371"/>
            <ac:grpSpMk id="4" creationId="{51F8FB0B-0BF6-BB6F-AB02-0BF2D119BDE6}"/>
          </ac:grpSpMkLst>
        </pc:grpChg>
      </pc:sldChg>
      <pc:sldChg chg="addSp modSp add mod">
        <pc:chgData name="Mina Farmanbar" userId="2a1e0098-5dc4-4049-80c3-9d1d60d2f212" providerId="ADAL" clId="{5459782E-920E-4F53-B5E8-8C3D96FF3D5D}" dt="2024-07-02T12:25:28.130" v="1128"/>
        <pc:sldMkLst>
          <pc:docMk/>
          <pc:sldMk cId="103831023" sldId="372"/>
        </pc:sldMkLst>
        <pc:spChg chg="add mod">
          <ac:chgData name="Mina Farmanbar" userId="2a1e0098-5dc4-4049-80c3-9d1d60d2f212" providerId="ADAL" clId="{5459782E-920E-4F53-B5E8-8C3D96FF3D5D}" dt="2024-07-02T12:25:28.130" v="1128"/>
          <ac:spMkLst>
            <pc:docMk/>
            <pc:sldMk cId="103831023" sldId="372"/>
            <ac:spMk id="2" creationId="{0419D341-8F03-332E-6F44-D2ED201E9CB8}"/>
          </ac:spMkLst>
        </pc:spChg>
        <pc:picChg chg="mod">
          <ac:chgData name="Mina Farmanbar" userId="2a1e0098-5dc4-4049-80c3-9d1d60d2f212" providerId="ADAL" clId="{5459782E-920E-4F53-B5E8-8C3D96FF3D5D}" dt="2024-07-02T08:40:50.238" v="594" actId="962"/>
          <ac:picMkLst>
            <pc:docMk/>
            <pc:sldMk cId="103831023" sldId="372"/>
            <ac:picMk id="7" creationId="{5D368508-7769-F6EF-5525-6DFE0789DE21}"/>
          </ac:picMkLst>
        </pc:picChg>
      </pc:sldChg>
      <pc:sldChg chg="addSp delSp modSp add mod modNotesTx">
        <pc:chgData name="Mina Farmanbar" userId="2a1e0098-5dc4-4049-80c3-9d1d60d2f212" providerId="ADAL" clId="{5459782E-920E-4F53-B5E8-8C3D96FF3D5D}" dt="2024-07-02T12:25:29.846" v="1129"/>
        <pc:sldMkLst>
          <pc:docMk/>
          <pc:sldMk cId="4117172009" sldId="373"/>
        </pc:sldMkLst>
        <pc:spChg chg="add mod">
          <ac:chgData name="Mina Farmanbar" userId="2a1e0098-5dc4-4049-80c3-9d1d60d2f212" providerId="ADAL" clId="{5459782E-920E-4F53-B5E8-8C3D96FF3D5D}" dt="2024-07-02T12:25:29.846" v="1129"/>
          <ac:spMkLst>
            <pc:docMk/>
            <pc:sldMk cId="4117172009" sldId="373"/>
            <ac:spMk id="2" creationId="{11A0882D-1533-8F45-DF00-1341FE5E4173}"/>
          </ac:spMkLst>
        </pc:spChg>
        <pc:spChg chg="del">
          <ac:chgData name="Mina Farmanbar" userId="2a1e0098-5dc4-4049-80c3-9d1d60d2f212" providerId="ADAL" clId="{5459782E-920E-4F53-B5E8-8C3D96FF3D5D}" dt="2024-06-28T13:04:45.716" v="38" actId="478"/>
          <ac:spMkLst>
            <pc:docMk/>
            <pc:sldMk cId="4117172009" sldId="373"/>
            <ac:spMk id="2" creationId="{68607665-634A-FF7B-6741-5B73DCCAE9DF}"/>
          </ac:spMkLst>
        </pc:spChg>
        <pc:spChg chg="add mod">
          <ac:chgData name="Mina Farmanbar" userId="2a1e0098-5dc4-4049-80c3-9d1d60d2f212" providerId="ADAL" clId="{5459782E-920E-4F53-B5E8-8C3D96FF3D5D}" dt="2024-07-01T22:40:42.729" v="483" actId="1076"/>
          <ac:spMkLst>
            <pc:docMk/>
            <pc:sldMk cId="4117172009" sldId="373"/>
            <ac:spMk id="3" creationId="{CE7C8145-D0BF-3267-0773-98B3B4D34744}"/>
          </ac:spMkLst>
        </pc:spChg>
        <pc:spChg chg="mod">
          <ac:chgData name="Mina Farmanbar" userId="2a1e0098-5dc4-4049-80c3-9d1d60d2f212" providerId="ADAL" clId="{5459782E-920E-4F53-B5E8-8C3D96FF3D5D}" dt="2024-06-28T13:18:26.153" v="118" actId="108"/>
          <ac:spMkLst>
            <pc:docMk/>
            <pc:sldMk cId="4117172009" sldId="373"/>
            <ac:spMk id="4" creationId="{971D2C9F-5AD3-136E-8E30-8D15D75C2DC1}"/>
          </ac:spMkLst>
        </pc:spChg>
        <pc:spChg chg="mod">
          <ac:chgData name="Mina Farmanbar" userId="2a1e0098-5dc4-4049-80c3-9d1d60d2f212" providerId="ADAL" clId="{5459782E-920E-4F53-B5E8-8C3D96FF3D5D}" dt="2024-06-28T13:18:17.695" v="116" actId="108"/>
          <ac:spMkLst>
            <pc:docMk/>
            <pc:sldMk cId="4117172009" sldId="373"/>
            <ac:spMk id="6" creationId="{33F03FB4-1E06-D466-9416-2678B37DD202}"/>
          </ac:spMkLst>
        </pc:spChg>
        <pc:picChg chg="mod">
          <ac:chgData name="Mina Farmanbar" userId="2a1e0098-5dc4-4049-80c3-9d1d60d2f212" providerId="ADAL" clId="{5459782E-920E-4F53-B5E8-8C3D96FF3D5D}" dt="2024-07-02T08:40:17.230" v="572" actId="962"/>
          <ac:picMkLst>
            <pc:docMk/>
            <pc:sldMk cId="4117172009" sldId="373"/>
            <ac:picMk id="12" creationId="{8A3D64A9-429D-6ED1-D844-AC0152AE9E5A}"/>
          </ac:picMkLst>
        </pc:picChg>
      </pc:sldChg>
      <pc:sldChg chg="addSp modSp add mod">
        <pc:chgData name="Mina Farmanbar" userId="2a1e0098-5dc4-4049-80c3-9d1d60d2f212" providerId="ADAL" clId="{5459782E-920E-4F53-B5E8-8C3D96FF3D5D}" dt="2024-07-02T12:25:43.510" v="1132"/>
        <pc:sldMkLst>
          <pc:docMk/>
          <pc:sldMk cId="1632376775" sldId="374"/>
        </pc:sldMkLst>
        <pc:spChg chg="mod">
          <ac:chgData name="Mina Farmanbar" userId="2a1e0098-5dc4-4049-80c3-9d1d60d2f212" providerId="ADAL" clId="{5459782E-920E-4F53-B5E8-8C3D96FF3D5D}" dt="2024-06-28T13:07:56.977" v="59" actId="20577"/>
          <ac:spMkLst>
            <pc:docMk/>
            <pc:sldMk cId="1632376775" sldId="374"/>
            <ac:spMk id="2" creationId="{DD7AD053-E4E8-A88E-C54B-E9BD2F2B6182}"/>
          </ac:spMkLst>
        </pc:spChg>
        <pc:spChg chg="add mod">
          <ac:chgData name="Mina Farmanbar" userId="2a1e0098-5dc4-4049-80c3-9d1d60d2f212" providerId="ADAL" clId="{5459782E-920E-4F53-B5E8-8C3D96FF3D5D}" dt="2024-07-02T12:25:43.510" v="1132"/>
          <ac:spMkLst>
            <pc:docMk/>
            <pc:sldMk cId="1632376775" sldId="374"/>
            <ac:spMk id="6" creationId="{94FCBA0D-43E7-D2C2-5B08-0EED6E3CAD9F}"/>
          </ac:spMkLst>
        </pc:spChg>
        <pc:spChg chg="mod">
          <ac:chgData name="Mina Farmanbar" userId="2a1e0098-5dc4-4049-80c3-9d1d60d2f212" providerId="ADAL" clId="{5459782E-920E-4F53-B5E8-8C3D96FF3D5D}" dt="2024-06-28T13:18:46.401" v="119" actId="108"/>
          <ac:spMkLst>
            <pc:docMk/>
            <pc:sldMk cId="1632376775" sldId="374"/>
            <ac:spMk id="7" creationId="{742956FD-EB06-393F-3BAC-7D0CFF808E91}"/>
          </ac:spMkLst>
        </pc:spChg>
      </pc:sldChg>
      <pc:sldChg chg="addSp delSp modSp add mod">
        <pc:chgData name="Mina Farmanbar" userId="2a1e0098-5dc4-4049-80c3-9d1d60d2f212" providerId="ADAL" clId="{5459782E-920E-4F53-B5E8-8C3D96FF3D5D}" dt="2024-07-02T12:26:04.401" v="1138" actId="33553"/>
        <pc:sldMkLst>
          <pc:docMk/>
          <pc:sldMk cId="3877283041" sldId="375"/>
        </pc:sldMkLst>
        <pc:spChg chg="add mod">
          <ac:chgData name="Mina Farmanbar" userId="2a1e0098-5dc4-4049-80c3-9d1d60d2f212" providerId="ADAL" clId="{5459782E-920E-4F53-B5E8-8C3D96FF3D5D}" dt="2024-07-02T12:26:04.401" v="1138" actId="33553"/>
          <ac:spMkLst>
            <pc:docMk/>
            <pc:sldMk cId="3877283041" sldId="375"/>
            <ac:spMk id="2" creationId="{0A1FC84E-2D71-E960-44C7-65C6379A8074}"/>
          </ac:spMkLst>
        </pc:spChg>
        <pc:spChg chg="del">
          <ac:chgData name="Mina Farmanbar" userId="2a1e0098-5dc4-4049-80c3-9d1d60d2f212" providerId="ADAL" clId="{5459782E-920E-4F53-B5E8-8C3D96FF3D5D}" dt="2024-06-28T13:09:06.383" v="62" actId="478"/>
          <ac:spMkLst>
            <pc:docMk/>
            <pc:sldMk cId="3877283041" sldId="375"/>
            <ac:spMk id="2" creationId="{20BB239A-CCD8-B69F-8E6C-E147C0F882A1}"/>
          </ac:spMkLst>
        </pc:spChg>
        <pc:spChg chg="mod">
          <ac:chgData name="Mina Farmanbar" userId="2a1e0098-5dc4-4049-80c3-9d1d60d2f212" providerId="ADAL" clId="{5459782E-920E-4F53-B5E8-8C3D96FF3D5D}" dt="2024-06-28T13:09:45.832" v="67" actId="12"/>
          <ac:spMkLst>
            <pc:docMk/>
            <pc:sldMk cId="3877283041" sldId="375"/>
            <ac:spMk id="3" creationId="{84FEE271-5C8B-2E25-2047-128408E947A2}"/>
          </ac:spMkLst>
        </pc:spChg>
      </pc:sldChg>
      <pc:sldChg chg="addSp delSp modSp add mod">
        <pc:chgData name="Mina Farmanbar" userId="2a1e0098-5dc4-4049-80c3-9d1d60d2f212" providerId="ADAL" clId="{5459782E-920E-4F53-B5E8-8C3D96FF3D5D}" dt="2024-07-02T12:26:29.597" v="1144" actId="33553"/>
        <pc:sldMkLst>
          <pc:docMk/>
          <pc:sldMk cId="984345923" sldId="376"/>
        </pc:sldMkLst>
        <pc:spChg chg="del">
          <ac:chgData name="Mina Farmanbar" userId="2a1e0098-5dc4-4049-80c3-9d1d60d2f212" providerId="ADAL" clId="{5459782E-920E-4F53-B5E8-8C3D96FF3D5D}" dt="2024-07-02T12:26:17.596" v="1139" actId="478"/>
          <ac:spMkLst>
            <pc:docMk/>
            <pc:sldMk cId="984345923" sldId="376"/>
            <ac:spMk id="2" creationId="{5190F245-E91E-7DA6-1B3B-878CD5E460D8}"/>
          </ac:spMkLst>
        </pc:spChg>
        <pc:spChg chg="mod">
          <ac:chgData name="Mina Farmanbar" userId="2a1e0098-5dc4-4049-80c3-9d1d60d2f212" providerId="ADAL" clId="{5459782E-920E-4F53-B5E8-8C3D96FF3D5D}" dt="2024-07-02T12:26:19.695" v="1140" actId="14100"/>
          <ac:spMkLst>
            <pc:docMk/>
            <pc:sldMk cId="984345923" sldId="376"/>
            <ac:spMk id="3" creationId="{E11DD822-98B5-CD4D-AD3A-DDCE65512C4F}"/>
          </ac:spMkLst>
        </pc:spChg>
        <pc:spChg chg="add mod">
          <ac:chgData name="Mina Farmanbar" userId="2a1e0098-5dc4-4049-80c3-9d1d60d2f212" providerId="ADAL" clId="{5459782E-920E-4F53-B5E8-8C3D96FF3D5D}" dt="2024-07-02T12:26:29.597" v="1144" actId="33553"/>
          <ac:spMkLst>
            <pc:docMk/>
            <pc:sldMk cId="984345923" sldId="376"/>
            <ac:spMk id="4" creationId="{DD14049A-0B3A-044E-7631-61A5D3013609}"/>
          </ac:spMkLst>
        </pc:spChg>
      </pc:sldChg>
      <pc:sldChg chg="addSp delSp modSp add mod">
        <pc:chgData name="Mina Farmanbar" userId="2a1e0098-5dc4-4049-80c3-9d1d60d2f212" providerId="ADAL" clId="{5459782E-920E-4F53-B5E8-8C3D96FF3D5D}" dt="2024-07-02T12:26:22.583" v="1141" actId="33553"/>
        <pc:sldMkLst>
          <pc:docMk/>
          <pc:sldMk cId="3502115618" sldId="377"/>
        </pc:sldMkLst>
        <pc:spChg chg="del">
          <ac:chgData name="Mina Farmanbar" userId="2a1e0098-5dc4-4049-80c3-9d1d60d2f212" providerId="ADAL" clId="{5459782E-920E-4F53-B5E8-8C3D96FF3D5D}" dt="2024-06-28T13:12:46.998" v="73" actId="478"/>
          <ac:spMkLst>
            <pc:docMk/>
            <pc:sldMk cId="3502115618" sldId="377"/>
            <ac:spMk id="2" creationId="{06229226-93C8-40FE-2DEA-9DDE49C2B9A8}"/>
          </ac:spMkLst>
        </pc:spChg>
        <pc:spChg chg="add mod">
          <ac:chgData name="Mina Farmanbar" userId="2a1e0098-5dc4-4049-80c3-9d1d60d2f212" providerId="ADAL" clId="{5459782E-920E-4F53-B5E8-8C3D96FF3D5D}" dt="2024-07-02T12:26:22.583" v="1141" actId="33553"/>
          <ac:spMkLst>
            <pc:docMk/>
            <pc:sldMk cId="3502115618" sldId="377"/>
            <ac:spMk id="2" creationId="{A95FC23F-C8F7-1188-9820-49418EA74107}"/>
          </ac:spMkLst>
        </pc:spChg>
        <pc:spChg chg="del">
          <ac:chgData name="Mina Farmanbar" userId="2a1e0098-5dc4-4049-80c3-9d1d60d2f212" providerId="ADAL" clId="{5459782E-920E-4F53-B5E8-8C3D96FF3D5D}" dt="2024-06-28T13:12:45.987" v="72" actId="478"/>
          <ac:spMkLst>
            <pc:docMk/>
            <pc:sldMk cId="3502115618" sldId="377"/>
            <ac:spMk id="4" creationId="{BC2FAAB1-37E6-00BF-0DF8-A48F04462149}"/>
          </ac:spMkLst>
        </pc:spChg>
        <pc:spChg chg="mod">
          <ac:chgData name="Mina Farmanbar" userId="2a1e0098-5dc4-4049-80c3-9d1d60d2f212" providerId="ADAL" clId="{5459782E-920E-4F53-B5E8-8C3D96FF3D5D}" dt="2024-06-28T13:13:02.625" v="75" actId="108"/>
          <ac:spMkLst>
            <pc:docMk/>
            <pc:sldMk cId="3502115618" sldId="377"/>
            <ac:spMk id="6" creationId="{0A3DC528-32B6-933C-0322-9AF2D3E5CC9F}"/>
          </ac:spMkLst>
        </pc:spChg>
        <pc:spChg chg="del">
          <ac:chgData name="Mina Farmanbar" userId="2a1e0098-5dc4-4049-80c3-9d1d60d2f212" providerId="ADAL" clId="{5459782E-920E-4F53-B5E8-8C3D96FF3D5D}" dt="2024-06-28T13:12:50.767" v="74" actId="478"/>
          <ac:spMkLst>
            <pc:docMk/>
            <pc:sldMk cId="3502115618" sldId="377"/>
            <ac:spMk id="9" creationId="{531831C5-D9AD-336C-9896-75C78AF12120}"/>
          </ac:spMkLst>
        </pc:spChg>
        <pc:picChg chg="mod">
          <ac:chgData name="Mina Farmanbar" userId="2a1e0098-5dc4-4049-80c3-9d1d60d2f212" providerId="ADAL" clId="{5459782E-920E-4F53-B5E8-8C3D96FF3D5D}" dt="2024-07-02T12:24:44.641" v="1122" actId="962"/>
          <ac:picMkLst>
            <pc:docMk/>
            <pc:sldMk cId="3502115618" sldId="377"/>
            <ac:picMk id="10" creationId="{F51C87B5-D43B-0E47-F820-7B7205C8DD24}"/>
          </ac:picMkLst>
        </pc:picChg>
      </pc:sldChg>
      <pc:sldChg chg="addSp delSp modSp add mod">
        <pc:chgData name="Mina Farmanbar" userId="2a1e0098-5dc4-4049-80c3-9d1d60d2f212" providerId="ADAL" clId="{5459782E-920E-4F53-B5E8-8C3D96FF3D5D}" dt="2024-07-02T12:26:27.129" v="1143" actId="33553"/>
        <pc:sldMkLst>
          <pc:docMk/>
          <pc:sldMk cId="1263564426" sldId="378"/>
        </pc:sldMkLst>
        <pc:spChg chg="del">
          <ac:chgData name="Mina Farmanbar" userId="2a1e0098-5dc4-4049-80c3-9d1d60d2f212" providerId="ADAL" clId="{5459782E-920E-4F53-B5E8-8C3D96FF3D5D}" dt="2024-06-28T13:13:41.855" v="80" actId="478"/>
          <ac:spMkLst>
            <pc:docMk/>
            <pc:sldMk cId="1263564426" sldId="378"/>
            <ac:spMk id="2" creationId="{06229226-93C8-40FE-2DEA-9DDE49C2B9A8}"/>
          </ac:spMkLst>
        </pc:spChg>
        <pc:spChg chg="add mod">
          <ac:chgData name="Mina Farmanbar" userId="2a1e0098-5dc4-4049-80c3-9d1d60d2f212" providerId="ADAL" clId="{5459782E-920E-4F53-B5E8-8C3D96FF3D5D}" dt="2024-07-02T12:26:27.129" v="1143" actId="33553"/>
          <ac:spMkLst>
            <pc:docMk/>
            <pc:sldMk cId="1263564426" sldId="378"/>
            <ac:spMk id="2" creationId="{AB01BEE8-A597-CF3C-8E06-E9D6F7675CAA}"/>
          </ac:spMkLst>
        </pc:spChg>
        <pc:spChg chg="mod">
          <ac:chgData name="Mina Farmanbar" userId="2a1e0098-5dc4-4049-80c3-9d1d60d2f212" providerId="ADAL" clId="{5459782E-920E-4F53-B5E8-8C3D96FF3D5D}" dt="2024-06-28T13:14:11.872" v="85" actId="207"/>
          <ac:spMkLst>
            <pc:docMk/>
            <pc:sldMk cId="1263564426" sldId="378"/>
            <ac:spMk id="4" creationId="{E00510F6-E838-73E9-12C6-DF8B65F8FBAB}"/>
          </ac:spMkLst>
        </pc:spChg>
        <pc:spChg chg="add del mod">
          <ac:chgData name="Mina Farmanbar" userId="2a1e0098-5dc4-4049-80c3-9d1d60d2f212" providerId="ADAL" clId="{5459782E-920E-4F53-B5E8-8C3D96FF3D5D}" dt="2024-06-28T13:13:43.735" v="81" actId="478"/>
          <ac:spMkLst>
            <pc:docMk/>
            <pc:sldMk cId="1263564426" sldId="378"/>
            <ac:spMk id="6" creationId="{18009BD7-28C1-A1A0-F009-C30581F79EF8}"/>
          </ac:spMkLst>
        </pc:spChg>
        <pc:picChg chg="add mod">
          <ac:chgData name="Mina Farmanbar" userId="2a1e0098-5dc4-4049-80c3-9d1d60d2f212" providerId="ADAL" clId="{5459782E-920E-4F53-B5E8-8C3D96FF3D5D}" dt="2024-07-02T12:25:00.925" v="1124" actId="962"/>
          <ac:picMkLst>
            <pc:docMk/>
            <pc:sldMk cId="1263564426" sldId="378"/>
            <ac:picMk id="7" creationId="{3A4A86F5-3864-0BA0-2067-5CADF5C238C3}"/>
          </ac:picMkLst>
        </pc:picChg>
        <pc:picChg chg="del">
          <ac:chgData name="Mina Farmanbar" userId="2a1e0098-5dc4-4049-80c3-9d1d60d2f212" providerId="ADAL" clId="{5459782E-920E-4F53-B5E8-8C3D96FF3D5D}" dt="2024-06-28T13:13:37.221" v="77" actId="478"/>
          <ac:picMkLst>
            <pc:docMk/>
            <pc:sldMk cId="1263564426" sldId="378"/>
            <ac:picMk id="8" creationId="{6CA9B9B0-0E87-C536-B135-8AEB39808740}"/>
          </ac:picMkLst>
        </pc:picChg>
      </pc:sldChg>
      <pc:sldChg chg="addSp delSp modSp add mod">
        <pc:chgData name="Mina Farmanbar" userId="2a1e0098-5dc4-4049-80c3-9d1d60d2f212" providerId="ADAL" clId="{5459782E-920E-4F53-B5E8-8C3D96FF3D5D}" dt="2024-07-02T12:26:24.716" v="1142" actId="33553"/>
        <pc:sldMkLst>
          <pc:docMk/>
          <pc:sldMk cId="2333847859" sldId="379"/>
        </pc:sldMkLst>
        <pc:spChg chg="add mod">
          <ac:chgData name="Mina Farmanbar" userId="2a1e0098-5dc4-4049-80c3-9d1d60d2f212" providerId="ADAL" clId="{5459782E-920E-4F53-B5E8-8C3D96FF3D5D}" dt="2024-07-02T12:26:24.716" v="1142" actId="33553"/>
          <ac:spMkLst>
            <pc:docMk/>
            <pc:sldMk cId="2333847859" sldId="379"/>
            <ac:spMk id="2" creationId="{8738DD85-7021-BD5E-0F2A-43E77171BA0A}"/>
          </ac:spMkLst>
        </pc:spChg>
        <pc:spChg chg="del">
          <ac:chgData name="Mina Farmanbar" userId="2a1e0098-5dc4-4049-80c3-9d1d60d2f212" providerId="ADAL" clId="{5459782E-920E-4F53-B5E8-8C3D96FF3D5D}" dt="2024-06-28T13:15:33.894" v="90" actId="478"/>
          <ac:spMkLst>
            <pc:docMk/>
            <pc:sldMk cId="2333847859" sldId="379"/>
            <ac:spMk id="2" creationId="{91E60E03-F76D-4EBF-65F8-F91C9C3B2BA8}"/>
          </ac:spMkLst>
        </pc:spChg>
        <pc:spChg chg="mod">
          <ac:chgData name="Mina Farmanbar" userId="2a1e0098-5dc4-4049-80c3-9d1d60d2f212" providerId="ADAL" clId="{5459782E-920E-4F53-B5E8-8C3D96FF3D5D}" dt="2024-06-28T13:16:47.262" v="105" actId="20577"/>
          <ac:spMkLst>
            <pc:docMk/>
            <pc:sldMk cId="2333847859" sldId="379"/>
            <ac:spMk id="4" creationId="{BC52BCC2-719E-C900-2611-D9DC4A1681C9}"/>
          </ac:spMkLst>
        </pc:spChg>
        <pc:picChg chg="del">
          <ac:chgData name="Mina Farmanbar" userId="2a1e0098-5dc4-4049-80c3-9d1d60d2f212" providerId="ADAL" clId="{5459782E-920E-4F53-B5E8-8C3D96FF3D5D}" dt="2024-06-28T13:15:28.247" v="87" actId="478"/>
          <ac:picMkLst>
            <pc:docMk/>
            <pc:sldMk cId="2333847859" sldId="379"/>
            <ac:picMk id="6" creationId="{6E28BD7E-335E-97B3-8F96-1FBAB991AD60}"/>
          </ac:picMkLst>
        </pc:picChg>
        <pc:picChg chg="add mod">
          <ac:chgData name="Mina Farmanbar" userId="2a1e0098-5dc4-4049-80c3-9d1d60d2f212" providerId="ADAL" clId="{5459782E-920E-4F53-B5E8-8C3D96FF3D5D}" dt="2024-07-02T12:25:05.741" v="1126" actId="962"/>
          <ac:picMkLst>
            <pc:docMk/>
            <pc:sldMk cId="2333847859" sldId="379"/>
            <ac:picMk id="7" creationId="{10126E9D-7493-9C1A-DB3C-78A89A3D908E}"/>
          </ac:picMkLst>
        </pc:picChg>
      </pc:sldChg>
      <pc:sldChg chg="addSp delSp modSp mod">
        <pc:chgData name="Mina Farmanbar" userId="2a1e0098-5dc4-4049-80c3-9d1d60d2f212" providerId="ADAL" clId="{5459782E-920E-4F53-B5E8-8C3D96FF3D5D}" dt="2024-06-28T12:51:19.932" v="22" actId="5793"/>
        <pc:sldMkLst>
          <pc:docMk/>
          <pc:sldMk cId="1731745872" sldId="412"/>
        </pc:sldMkLst>
        <pc:spChg chg="mod">
          <ac:chgData name="Mina Farmanbar" userId="2a1e0098-5dc4-4049-80c3-9d1d60d2f212" providerId="ADAL" clId="{5459782E-920E-4F53-B5E8-8C3D96FF3D5D}" dt="2024-06-28T12:51:19.932" v="22" actId="5793"/>
          <ac:spMkLst>
            <pc:docMk/>
            <pc:sldMk cId="1731745872" sldId="412"/>
            <ac:spMk id="3" creationId="{FD1C470C-EA3F-AC59-CFC3-2C99D1E1C6EF}"/>
          </ac:spMkLst>
        </pc:spChg>
        <pc:spChg chg="del">
          <ac:chgData name="Mina Farmanbar" userId="2a1e0098-5dc4-4049-80c3-9d1d60d2f212" providerId="ADAL" clId="{5459782E-920E-4F53-B5E8-8C3D96FF3D5D}" dt="2024-06-28T12:49:46.438" v="2" actId="478"/>
          <ac:spMkLst>
            <pc:docMk/>
            <pc:sldMk cId="1731745872" sldId="412"/>
            <ac:spMk id="7" creationId="{62F3360C-02EE-E8A6-33C0-FC76BA0E2920}"/>
          </ac:spMkLst>
        </pc:spChg>
        <pc:picChg chg="add mod">
          <ac:chgData name="Mina Farmanbar" userId="2a1e0098-5dc4-4049-80c3-9d1d60d2f212" providerId="ADAL" clId="{5459782E-920E-4F53-B5E8-8C3D96FF3D5D}" dt="2024-06-28T12:49:43.495" v="1"/>
          <ac:picMkLst>
            <pc:docMk/>
            <pc:sldMk cId="1731745872" sldId="412"/>
            <ac:picMk id="4" creationId="{B3C9C5AB-1025-9011-07C1-5946A651FBA0}"/>
          </ac:picMkLst>
        </pc:picChg>
        <pc:picChg chg="del">
          <ac:chgData name="Mina Farmanbar" userId="2a1e0098-5dc4-4049-80c3-9d1d60d2f212" providerId="ADAL" clId="{5459782E-920E-4F53-B5E8-8C3D96FF3D5D}" dt="2024-06-28T12:49:43.166" v="0" actId="478"/>
          <ac:picMkLst>
            <pc:docMk/>
            <pc:sldMk cId="1731745872" sldId="412"/>
            <ac:picMk id="6" creationId="{8F1E1D4D-6E54-993B-AE6C-A9889C35C0A5}"/>
          </ac:picMkLst>
        </pc:picChg>
      </pc:sldChg>
      <pc:sldChg chg="del">
        <pc:chgData name="Mina Farmanbar" userId="2a1e0098-5dc4-4049-80c3-9d1d60d2f212" providerId="ADAL" clId="{5459782E-920E-4F53-B5E8-8C3D96FF3D5D}" dt="2024-06-28T12:52:27.471" v="23" actId="47"/>
        <pc:sldMkLst>
          <pc:docMk/>
          <pc:sldMk cId="1719405029" sldId="415"/>
        </pc:sldMkLst>
      </pc:sldChg>
      <pc:sldChg chg="modSp">
        <pc:chgData name="Mina Farmanbar" userId="2a1e0098-5dc4-4049-80c3-9d1d60d2f212" providerId="ADAL" clId="{5459782E-920E-4F53-B5E8-8C3D96FF3D5D}" dt="2024-07-01T22:26:11.268" v="237" actId="962"/>
        <pc:sldMkLst>
          <pc:docMk/>
          <pc:sldMk cId="2132060973" sldId="416"/>
        </pc:sldMkLst>
        <pc:grpChg chg="mod">
          <ac:chgData name="Mina Farmanbar" userId="2a1e0098-5dc4-4049-80c3-9d1d60d2f212" providerId="ADAL" clId="{5459782E-920E-4F53-B5E8-8C3D96FF3D5D}" dt="2024-07-01T22:26:11.268" v="237" actId="962"/>
          <ac:grpSpMkLst>
            <pc:docMk/>
            <pc:sldMk cId="2132060973" sldId="416"/>
            <ac:grpSpMk id="2" creationId="{3D4082E1-B728-65D9-C500-A9B1E0CEE295}"/>
          </ac:grpSpMkLst>
        </pc:grpChg>
      </pc:sldChg>
      <pc:sldChg chg="modSp">
        <pc:chgData name="Mina Farmanbar" userId="2a1e0098-5dc4-4049-80c3-9d1d60d2f212" providerId="ADAL" clId="{5459782E-920E-4F53-B5E8-8C3D96FF3D5D}" dt="2024-07-01T22:27:32.708" v="381" actId="962"/>
        <pc:sldMkLst>
          <pc:docMk/>
          <pc:sldMk cId="4072926813" sldId="417"/>
        </pc:sldMkLst>
        <pc:grpChg chg="mod">
          <ac:chgData name="Mina Farmanbar" userId="2a1e0098-5dc4-4049-80c3-9d1d60d2f212" providerId="ADAL" clId="{5459782E-920E-4F53-B5E8-8C3D96FF3D5D}" dt="2024-07-01T22:27:32.708" v="381" actId="962"/>
          <ac:grpSpMkLst>
            <pc:docMk/>
            <pc:sldMk cId="4072926813" sldId="417"/>
            <ac:grpSpMk id="2" creationId="{B763D92C-7376-2B43-CC6A-DB37F956577F}"/>
          </ac:grpSpMkLst>
        </pc:grpChg>
      </pc:sldChg>
      <pc:sldChg chg="modSp">
        <pc:chgData name="Mina Farmanbar" userId="2a1e0098-5dc4-4049-80c3-9d1d60d2f212" providerId="ADAL" clId="{5459782E-920E-4F53-B5E8-8C3D96FF3D5D}" dt="2024-07-01T22:27:54.591" v="383" actId="962"/>
        <pc:sldMkLst>
          <pc:docMk/>
          <pc:sldMk cId="1366815012" sldId="418"/>
        </pc:sldMkLst>
        <pc:grpChg chg="mod">
          <ac:chgData name="Mina Farmanbar" userId="2a1e0098-5dc4-4049-80c3-9d1d60d2f212" providerId="ADAL" clId="{5459782E-920E-4F53-B5E8-8C3D96FF3D5D}" dt="2024-07-01T22:27:54.591" v="383" actId="962"/>
          <ac:grpSpMkLst>
            <pc:docMk/>
            <pc:sldMk cId="1366815012" sldId="418"/>
            <ac:grpSpMk id="2" creationId="{BB4CA9F1-319F-B80A-F5D7-83BE636FA6D8}"/>
          </ac:grpSpMkLst>
        </pc:grpChg>
      </pc:sldChg>
      <pc:sldChg chg="modSp del mod">
        <pc:chgData name="Mina Farmanbar" userId="2a1e0098-5dc4-4049-80c3-9d1d60d2f212" providerId="ADAL" clId="{5459782E-920E-4F53-B5E8-8C3D96FF3D5D}" dt="2024-07-01T22:29:45.869" v="395" actId="47"/>
        <pc:sldMkLst>
          <pc:docMk/>
          <pc:sldMk cId="2045686359" sldId="419"/>
        </pc:sldMkLst>
        <pc:spChg chg="mod">
          <ac:chgData name="Mina Farmanbar" userId="2a1e0098-5dc4-4049-80c3-9d1d60d2f212" providerId="ADAL" clId="{5459782E-920E-4F53-B5E8-8C3D96FF3D5D}" dt="2024-07-01T22:28:33.317" v="384" actId="1076"/>
          <ac:spMkLst>
            <pc:docMk/>
            <pc:sldMk cId="2045686359" sldId="419"/>
            <ac:spMk id="6" creationId="{7C593C27-D92A-ACE1-428B-16A4A3CC2405}"/>
          </ac:spMkLst>
        </pc:spChg>
        <pc:spChg chg="mod">
          <ac:chgData name="Mina Farmanbar" userId="2a1e0098-5dc4-4049-80c3-9d1d60d2f212" providerId="ADAL" clId="{5459782E-920E-4F53-B5E8-8C3D96FF3D5D}" dt="2024-07-01T22:28:33.317" v="384" actId="1076"/>
          <ac:spMkLst>
            <pc:docMk/>
            <pc:sldMk cId="2045686359" sldId="419"/>
            <ac:spMk id="7" creationId="{D74E2F78-513A-86B1-0098-ED1FE5B33359}"/>
          </ac:spMkLst>
        </pc:spChg>
        <pc:spChg chg="mod">
          <ac:chgData name="Mina Farmanbar" userId="2a1e0098-5dc4-4049-80c3-9d1d60d2f212" providerId="ADAL" clId="{5459782E-920E-4F53-B5E8-8C3D96FF3D5D}" dt="2024-07-01T22:28:33.317" v="384" actId="1076"/>
          <ac:spMkLst>
            <pc:docMk/>
            <pc:sldMk cId="2045686359" sldId="419"/>
            <ac:spMk id="10" creationId="{0C652ED2-E9E6-4CB2-BA52-9371E0DA2070}"/>
          </ac:spMkLst>
        </pc:spChg>
        <pc:spChg chg="mod">
          <ac:chgData name="Mina Farmanbar" userId="2a1e0098-5dc4-4049-80c3-9d1d60d2f212" providerId="ADAL" clId="{5459782E-920E-4F53-B5E8-8C3D96FF3D5D}" dt="2024-07-01T22:28:33.317" v="384" actId="1076"/>
          <ac:spMkLst>
            <pc:docMk/>
            <pc:sldMk cId="2045686359" sldId="419"/>
            <ac:spMk id="16" creationId="{E4D937F4-E570-EEDC-8595-8FC5B7E13F32}"/>
          </ac:spMkLst>
        </pc:spChg>
        <pc:spChg chg="mod">
          <ac:chgData name="Mina Farmanbar" userId="2a1e0098-5dc4-4049-80c3-9d1d60d2f212" providerId="ADAL" clId="{5459782E-920E-4F53-B5E8-8C3D96FF3D5D}" dt="2024-07-01T22:28:33.317" v="384" actId="1076"/>
          <ac:spMkLst>
            <pc:docMk/>
            <pc:sldMk cId="2045686359" sldId="419"/>
            <ac:spMk id="17" creationId="{78C22674-0801-25F4-396A-8EDDDD2FF701}"/>
          </ac:spMkLst>
        </pc:spChg>
        <pc:spChg chg="mod">
          <ac:chgData name="Mina Farmanbar" userId="2a1e0098-5dc4-4049-80c3-9d1d60d2f212" providerId="ADAL" clId="{5459782E-920E-4F53-B5E8-8C3D96FF3D5D}" dt="2024-07-01T22:28:36.418" v="386" actId="14100"/>
          <ac:spMkLst>
            <pc:docMk/>
            <pc:sldMk cId="2045686359" sldId="419"/>
            <ac:spMk id="93" creationId="{D5E724C2-91A4-2B75-F92D-1C287C5569AF}"/>
          </ac:spMkLst>
        </pc:spChg>
        <pc:grpChg chg="mod">
          <ac:chgData name="Mina Farmanbar" userId="2a1e0098-5dc4-4049-80c3-9d1d60d2f212" providerId="ADAL" clId="{5459782E-920E-4F53-B5E8-8C3D96FF3D5D}" dt="2024-07-01T22:28:33.317" v="384" actId="1076"/>
          <ac:grpSpMkLst>
            <pc:docMk/>
            <pc:sldMk cId="2045686359" sldId="419"/>
            <ac:grpSpMk id="2" creationId="{B12BC684-8F94-EA61-B3ED-D2A492469C98}"/>
          </ac:grpSpMkLst>
        </pc:grpChg>
        <pc:grpChg chg="mod">
          <ac:chgData name="Mina Farmanbar" userId="2a1e0098-5dc4-4049-80c3-9d1d60d2f212" providerId="ADAL" clId="{5459782E-920E-4F53-B5E8-8C3D96FF3D5D}" dt="2024-07-01T22:28:33.317" v="384" actId="1076"/>
          <ac:grpSpMkLst>
            <pc:docMk/>
            <pc:sldMk cId="2045686359" sldId="419"/>
            <ac:grpSpMk id="3" creationId="{651F44A5-C100-3B95-0E45-75B0B0F1DC86}"/>
          </ac:grpSpMkLst>
        </pc:grpChg>
        <pc:grpChg chg="mod">
          <ac:chgData name="Mina Farmanbar" userId="2a1e0098-5dc4-4049-80c3-9d1d60d2f212" providerId="ADAL" clId="{5459782E-920E-4F53-B5E8-8C3D96FF3D5D}" dt="2024-07-01T22:28:33.317" v="384" actId="1076"/>
          <ac:grpSpMkLst>
            <pc:docMk/>
            <pc:sldMk cId="2045686359" sldId="419"/>
            <ac:grpSpMk id="4" creationId="{865BF260-5258-A104-4057-5AF1AF71E792}"/>
          </ac:grpSpMkLst>
        </pc:grpChg>
        <pc:grpChg chg="mod">
          <ac:chgData name="Mina Farmanbar" userId="2a1e0098-5dc4-4049-80c3-9d1d60d2f212" providerId="ADAL" clId="{5459782E-920E-4F53-B5E8-8C3D96FF3D5D}" dt="2024-07-01T22:28:33.317" v="384" actId="1076"/>
          <ac:grpSpMkLst>
            <pc:docMk/>
            <pc:sldMk cId="2045686359" sldId="419"/>
            <ac:grpSpMk id="8" creationId="{6FBB032E-3885-1E20-9761-DBF60D6816DA}"/>
          </ac:grpSpMkLst>
        </pc:grpChg>
        <pc:picChg chg="mod">
          <ac:chgData name="Mina Farmanbar" userId="2a1e0098-5dc4-4049-80c3-9d1d60d2f212" providerId="ADAL" clId="{5459782E-920E-4F53-B5E8-8C3D96FF3D5D}" dt="2024-07-01T22:28:33.317" v="384" actId="1076"/>
          <ac:picMkLst>
            <pc:docMk/>
            <pc:sldMk cId="2045686359" sldId="419"/>
            <ac:picMk id="5" creationId="{2862BC28-6A8D-E472-3794-52A082ABC58F}"/>
          </ac:picMkLst>
        </pc:picChg>
        <pc:picChg chg="mod">
          <ac:chgData name="Mina Farmanbar" userId="2a1e0098-5dc4-4049-80c3-9d1d60d2f212" providerId="ADAL" clId="{5459782E-920E-4F53-B5E8-8C3D96FF3D5D}" dt="2024-07-01T22:28:33.317" v="384" actId="1076"/>
          <ac:picMkLst>
            <pc:docMk/>
            <pc:sldMk cId="2045686359" sldId="419"/>
            <ac:picMk id="9" creationId="{1D03F54C-567B-83E6-F5F2-50A56FC1AED4}"/>
          </ac:picMkLst>
        </pc:picChg>
        <pc:picChg chg="mod">
          <ac:chgData name="Mina Farmanbar" userId="2a1e0098-5dc4-4049-80c3-9d1d60d2f212" providerId="ADAL" clId="{5459782E-920E-4F53-B5E8-8C3D96FF3D5D}" dt="2024-07-01T22:28:33.317" v="384" actId="1076"/>
          <ac:picMkLst>
            <pc:docMk/>
            <pc:sldMk cId="2045686359" sldId="419"/>
            <ac:picMk id="15" creationId="{9A8E9A86-EB02-DF87-41BC-0B3BB27BA0C1}"/>
          </ac:picMkLst>
        </pc:picChg>
        <pc:cxnChg chg="mod">
          <ac:chgData name="Mina Farmanbar" userId="2a1e0098-5dc4-4049-80c3-9d1d60d2f212" providerId="ADAL" clId="{5459782E-920E-4F53-B5E8-8C3D96FF3D5D}" dt="2024-07-01T22:28:33.317" v="384" actId="1076"/>
          <ac:cxnSpMkLst>
            <pc:docMk/>
            <pc:sldMk cId="2045686359" sldId="419"/>
            <ac:cxnSpMk id="13" creationId="{AA2B4A06-433C-E366-5E54-DA0B679825DA}"/>
          </ac:cxnSpMkLst>
        </pc:cxnChg>
        <pc:cxnChg chg="mod">
          <ac:chgData name="Mina Farmanbar" userId="2a1e0098-5dc4-4049-80c3-9d1d60d2f212" providerId="ADAL" clId="{5459782E-920E-4F53-B5E8-8C3D96FF3D5D}" dt="2024-07-01T22:28:33.317" v="384" actId="1076"/>
          <ac:cxnSpMkLst>
            <pc:docMk/>
            <pc:sldMk cId="2045686359" sldId="419"/>
            <ac:cxnSpMk id="51" creationId="{97FB8B98-0138-DA85-AC30-493B146D3C18}"/>
          </ac:cxnSpMkLst>
        </pc:cxnChg>
        <pc:cxnChg chg="mod">
          <ac:chgData name="Mina Farmanbar" userId="2a1e0098-5dc4-4049-80c3-9d1d60d2f212" providerId="ADAL" clId="{5459782E-920E-4F53-B5E8-8C3D96FF3D5D}" dt="2024-07-01T22:28:33.317" v="384" actId="1076"/>
          <ac:cxnSpMkLst>
            <pc:docMk/>
            <pc:sldMk cId="2045686359" sldId="419"/>
            <ac:cxnSpMk id="74" creationId="{EEC522F3-69F9-8F90-F119-8E662CF65083}"/>
          </ac:cxnSpMkLst>
        </pc:cxnChg>
        <pc:cxnChg chg="mod">
          <ac:chgData name="Mina Farmanbar" userId="2a1e0098-5dc4-4049-80c3-9d1d60d2f212" providerId="ADAL" clId="{5459782E-920E-4F53-B5E8-8C3D96FF3D5D}" dt="2024-07-01T22:28:33.317" v="384" actId="1076"/>
          <ac:cxnSpMkLst>
            <pc:docMk/>
            <pc:sldMk cId="2045686359" sldId="419"/>
            <ac:cxnSpMk id="76" creationId="{66987CC8-6A13-CE25-E858-D26395935631}"/>
          </ac:cxnSpMkLst>
        </pc:cxnChg>
        <pc:cxnChg chg="mod">
          <ac:chgData name="Mina Farmanbar" userId="2a1e0098-5dc4-4049-80c3-9d1d60d2f212" providerId="ADAL" clId="{5459782E-920E-4F53-B5E8-8C3D96FF3D5D}" dt="2024-07-01T22:28:33.317" v="384" actId="1076"/>
          <ac:cxnSpMkLst>
            <pc:docMk/>
            <pc:sldMk cId="2045686359" sldId="419"/>
            <ac:cxnSpMk id="90" creationId="{17720826-A61B-45D9-041F-93CDF1302645}"/>
          </ac:cxnSpMkLst>
        </pc:cxnChg>
      </pc:sldChg>
      <pc:sldChg chg="modSp">
        <pc:chgData name="Mina Farmanbar" userId="2a1e0098-5dc4-4049-80c3-9d1d60d2f212" providerId="ADAL" clId="{5459782E-920E-4F53-B5E8-8C3D96FF3D5D}" dt="2024-07-02T12:21:59.294" v="832" actId="962"/>
        <pc:sldMkLst>
          <pc:docMk/>
          <pc:sldMk cId="2927587484" sldId="424"/>
        </pc:sldMkLst>
        <pc:grpChg chg="mod">
          <ac:chgData name="Mina Farmanbar" userId="2a1e0098-5dc4-4049-80c3-9d1d60d2f212" providerId="ADAL" clId="{5459782E-920E-4F53-B5E8-8C3D96FF3D5D}" dt="2024-07-02T12:21:59.294" v="832" actId="962"/>
          <ac:grpSpMkLst>
            <pc:docMk/>
            <pc:sldMk cId="2927587484" sldId="424"/>
            <ac:grpSpMk id="12" creationId="{82DEDD82-7062-7B92-4376-8595246AB893}"/>
          </ac:grpSpMkLst>
        </pc:grpChg>
      </pc:sldChg>
      <pc:sldChg chg="modSp mod">
        <pc:chgData name="Mina Farmanbar" userId="2a1e0098-5dc4-4049-80c3-9d1d60d2f212" providerId="ADAL" clId="{5459782E-920E-4F53-B5E8-8C3D96FF3D5D}" dt="2024-07-01T22:32:15.446" v="478" actId="962"/>
        <pc:sldMkLst>
          <pc:docMk/>
          <pc:sldMk cId="2048219270" sldId="425"/>
        </pc:sldMkLst>
        <pc:picChg chg="mod">
          <ac:chgData name="Mina Farmanbar" userId="2a1e0098-5dc4-4049-80c3-9d1d60d2f212" providerId="ADAL" clId="{5459782E-920E-4F53-B5E8-8C3D96FF3D5D}" dt="2024-07-01T22:32:15.446" v="478" actId="962"/>
          <ac:picMkLst>
            <pc:docMk/>
            <pc:sldMk cId="2048219270" sldId="425"/>
            <ac:picMk id="8" creationId="{89253776-5F23-0C71-0FAE-B079BA2E8E18}"/>
          </ac:picMkLst>
        </pc:picChg>
      </pc:sldChg>
      <pc:sldChg chg="modSp mod">
        <pc:chgData name="Mina Farmanbar" userId="2a1e0098-5dc4-4049-80c3-9d1d60d2f212" providerId="ADAL" clId="{5459782E-920E-4F53-B5E8-8C3D96FF3D5D}" dt="2024-07-02T12:22:52.078" v="906" actId="962"/>
        <pc:sldMkLst>
          <pc:docMk/>
          <pc:sldMk cId="3155852877" sldId="427"/>
        </pc:sldMkLst>
        <pc:grpChg chg="mod">
          <ac:chgData name="Mina Farmanbar" userId="2a1e0098-5dc4-4049-80c3-9d1d60d2f212" providerId="ADAL" clId="{5459782E-920E-4F53-B5E8-8C3D96FF3D5D}" dt="2024-07-02T12:22:52.078" v="906" actId="962"/>
          <ac:grpSpMkLst>
            <pc:docMk/>
            <pc:sldMk cId="3155852877" sldId="427"/>
            <ac:grpSpMk id="2" creationId="{7F1D0870-98E0-9EB4-E423-2354FB0BF9B0}"/>
          </ac:grpSpMkLst>
        </pc:grpChg>
      </pc:sldChg>
      <pc:sldChg chg="modNotesTx">
        <pc:chgData name="Mina Farmanbar" userId="2a1e0098-5dc4-4049-80c3-9d1d60d2f212" providerId="ADAL" clId="{5459782E-920E-4F53-B5E8-8C3D96FF3D5D}" dt="2024-06-28T13:01:56.008" v="25"/>
        <pc:sldMkLst>
          <pc:docMk/>
          <pc:sldMk cId="2100721646" sldId="430"/>
        </pc:sldMkLst>
      </pc:sldChg>
      <pc:sldChg chg="addSp delSp modSp new mod modNotesTx">
        <pc:chgData name="Mina Farmanbar" userId="2a1e0098-5dc4-4049-80c3-9d1d60d2f212" providerId="ADAL" clId="{5459782E-920E-4F53-B5E8-8C3D96FF3D5D}" dt="2024-07-02T12:25:19.064" v="1127"/>
        <pc:sldMkLst>
          <pc:docMk/>
          <pc:sldMk cId="3101608613" sldId="432"/>
        </pc:sldMkLst>
        <pc:spChg chg="del">
          <ac:chgData name="Mina Farmanbar" userId="2a1e0098-5dc4-4049-80c3-9d1d60d2f212" providerId="ADAL" clId="{5459782E-920E-4F53-B5E8-8C3D96FF3D5D}" dt="2024-07-01T22:29:13.321" v="389" actId="478"/>
          <ac:spMkLst>
            <pc:docMk/>
            <pc:sldMk cId="3101608613" sldId="432"/>
            <ac:spMk id="2" creationId="{305A5238-9937-62A4-004B-AB58F65CAA3A}"/>
          </ac:spMkLst>
        </pc:spChg>
        <pc:spChg chg="add mod">
          <ac:chgData name="Mina Farmanbar" userId="2a1e0098-5dc4-4049-80c3-9d1d60d2f212" providerId="ADAL" clId="{5459782E-920E-4F53-B5E8-8C3D96FF3D5D}" dt="2024-07-02T12:25:19.064" v="1127"/>
          <ac:spMkLst>
            <pc:docMk/>
            <pc:sldMk cId="3101608613" sldId="432"/>
            <ac:spMk id="2" creationId="{ADC6BE24-6DBF-8F89-5B42-93BCF1110B07}"/>
          </ac:spMkLst>
        </pc:spChg>
        <pc:spChg chg="del mod">
          <ac:chgData name="Mina Farmanbar" userId="2a1e0098-5dc4-4049-80c3-9d1d60d2f212" providerId="ADAL" clId="{5459782E-920E-4F53-B5E8-8C3D96FF3D5D}" dt="2024-07-01T22:31:04.271" v="440" actId="478"/>
          <ac:spMkLst>
            <pc:docMk/>
            <pc:sldMk cId="3101608613" sldId="432"/>
            <ac:spMk id="3" creationId="{43EB9E03-D433-39CF-7135-D460A50AAD2C}"/>
          </ac:spMkLst>
        </pc:spChg>
        <pc:spChg chg="add del mod">
          <ac:chgData name="Mina Farmanbar" userId="2a1e0098-5dc4-4049-80c3-9d1d60d2f212" providerId="ADAL" clId="{5459782E-920E-4F53-B5E8-8C3D96FF3D5D}" dt="2024-07-01T22:29:19.088" v="390" actId="478"/>
          <ac:spMkLst>
            <pc:docMk/>
            <pc:sldMk cId="3101608613" sldId="432"/>
            <ac:spMk id="4" creationId="{39CAAE2F-59B2-0274-D492-5E994F48AE01}"/>
          </ac:spMkLst>
        </pc:spChg>
        <pc:spChg chg="add mod">
          <ac:chgData name="Mina Farmanbar" userId="2a1e0098-5dc4-4049-80c3-9d1d60d2f212" providerId="ADAL" clId="{5459782E-920E-4F53-B5E8-8C3D96FF3D5D}" dt="2024-07-01T22:29:27.732" v="391" actId="1076"/>
          <ac:spMkLst>
            <pc:docMk/>
            <pc:sldMk cId="3101608613" sldId="432"/>
            <ac:spMk id="7" creationId="{D5E724C2-91A4-2B75-F92D-1C287C5569AF}"/>
          </ac:spMkLst>
        </pc:spChg>
        <pc:spChg chg="add mod">
          <ac:chgData name="Mina Farmanbar" userId="2a1e0098-5dc4-4049-80c3-9d1d60d2f212" providerId="ADAL" clId="{5459782E-920E-4F53-B5E8-8C3D96FF3D5D}" dt="2024-07-01T22:29:27.732" v="391" actId="1076"/>
          <ac:spMkLst>
            <pc:docMk/>
            <pc:sldMk cId="3101608613" sldId="432"/>
            <ac:spMk id="13" creationId="{E4D937F4-E570-EEDC-8595-8FC5B7E13F32}"/>
          </ac:spMkLst>
        </pc:spChg>
        <pc:spChg chg="add mod">
          <ac:chgData name="Mina Farmanbar" userId="2a1e0098-5dc4-4049-80c3-9d1d60d2f212" providerId="ADAL" clId="{5459782E-920E-4F53-B5E8-8C3D96FF3D5D}" dt="2024-07-01T22:29:27.732" v="391" actId="1076"/>
          <ac:spMkLst>
            <pc:docMk/>
            <pc:sldMk cId="3101608613" sldId="432"/>
            <ac:spMk id="14" creationId="{78C22674-0801-25F4-396A-8EDDDD2FF701}"/>
          </ac:spMkLst>
        </pc:spChg>
        <pc:spChg chg="add mod">
          <ac:chgData name="Mina Farmanbar" userId="2a1e0098-5dc4-4049-80c3-9d1d60d2f212" providerId="ADAL" clId="{5459782E-920E-4F53-B5E8-8C3D96FF3D5D}" dt="2024-07-01T22:29:27.732" v="391" actId="1076"/>
          <ac:spMkLst>
            <pc:docMk/>
            <pc:sldMk cId="3101608613" sldId="432"/>
            <ac:spMk id="16" creationId="{7C593C27-D92A-ACE1-428B-16A4A3CC2405}"/>
          </ac:spMkLst>
        </pc:spChg>
        <pc:spChg chg="add mod">
          <ac:chgData name="Mina Farmanbar" userId="2a1e0098-5dc4-4049-80c3-9d1d60d2f212" providerId="ADAL" clId="{5459782E-920E-4F53-B5E8-8C3D96FF3D5D}" dt="2024-07-01T22:29:27.732" v="391" actId="1076"/>
          <ac:spMkLst>
            <pc:docMk/>
            <pc:sldMk cId="3101608613" sldId="432"/>
            <ac:spMk id="17" creationId="{D74E2F78-513A-86B1-0098-ED1FE5B33359}"/>
          </ac:spMkLst>
        </pc:spChg>
        <pc:spChg chg="add mod">
          <ac:chgData name="Mina Farmanbar" userId="2a1e0098-5dc4-4049-80c3-9d1d60d2f212" providerId="ADAL" clId="{5459782E-920E-4F53-B5E8-8C3D96FF3D5D}" dt="2024-07-01T22:29:27.732" v="391" actId="1076"/>
          <ac:spMkLst>
            <pc:docMk/>
            <pc:sldMk cId="3101608613" sldId="432"/>
            <ac:spMk id="19" creationId="{0C652ED2-E9E6-4CB2-BA52-9371E0DA2070}"/>
          </ac:spMkLst>
        </pc:spChg>
        <pc:grpChg chg="add mod">
          <ac:chgData name="Mina Farmanbar" userId="2a1e0098-5dc4-4049-80c3-9d1d60d2f212" providerId="ADAL" clId="{5459782E-920E-4F53-B5E8-8C3D96FF3D5D}" dt="2024-07-01T22:30:40.292" v="439" actId="962"/>
          <ac:grpSpMkLst>
            <pc:docMk/>
            <pc:sldMk cId="3101608613" sldId="432"/>
            <ac:grpSpMk id="5" creationId="{6FBB032E-3885-1E20-9761-DBF60D6816DA}"/>
          </ac:grpSpMkLst>
        </pc:grpChg>
        <pc:grpChg chg="add mod">
          <ac:chgData name="Mina Farmanbar" userId="2a1e0098-5dc4-4049-80c3-9d1d60d2f212" providerId="ADAL" clId="{5459782E-920E-4F53-B5E8-8C3D96FF3D5D}" dt="2024-07-01T22:29:27.732" v="391" actId="1076"/>
          <ac:grpSpMkLst>
            <pc:docMk/>
            <pc:sldMk cId="3101608613" sldId="432"/>
            <ac:grpSpMk id="6" creationId="{865BF260-5258-A104-4057-5AF1AF71E792}"/>
          </ac:grpSpMkLst>
        </pc:grpChg>
        <pc:grpChg chg="add mod">
          <ac:chgData name="Mina Farmanbar" userId="2a1e0098-5dc4-4049-80c3-9d1d60d2f212" providerId="ADAL" clId="{5459782E-920E-4F53-B5E8-8C3D96FF3D5D}" dt="2024-07-01T22:29:27.732" v="391" actId="1076"/>
          <ac:grpSpMkLst>
            <pc:docMk/>
            <pc:sldMk cId="3101608613" sldId="432"/>
            <ac:grpSpMk id="8" creationId="{651F44A5-C100-3B95-0E45-75B0B0F1DC86}"/>
          </ac:grpSpMkLst>
        </pc:grpChg>
        <pc:grpChg chg="add mod">
          <ac:chgData name="Mina Farmanbar" userId="2a1e0098-5dc4-4049-80c3-9d1d60d2f212" providerId="ADAL" clId="{5459782E-920E-4F53-B5E8-8C3D96FF3D5D}" dt="2024-07-01T22:29:27.732" v="391" actId="1076"/>
          <ac:grpSpMkLst>
            <pc:docMk/>
            <pc:sldMk cId="3101608613" sldId="432"/>
            <ac:grpSpMk id="12" creationId="{B12BC684-8F94-EA61-B3ED-D2A492469C98}"/>
          </ac:grpSpMkLst>
        </pc:grpChg>
        <pc:picChg chg="add mod">
          <ac:chgData name="Mina Farmanbar" userId="2a1e0098-5dc4-4049-80c3-9d1d60d2f212" providerId="ADAL" clId="{5459782E-920E-4F53-B5E8-8C3D96FF3D5D}" dt="2024-07-01T22:29:27.732" v="391" actId="1076"/>
          <ac:picMkLst>
            <pc:docMk/>
            <pc:sldMk cId="3101608613" sldId="432"/>
            <ac:picMk id="15" creationId="{2862BC28-6A8D-E472-3794-52A082ABC58F}"/>
          </ac:picMkLst>
        </pc:picChg>
        <pc:picChg chg="add mod">
          <ac:chgData name="Mina Farmanbar" userId="2a1e0098-5dc4-4049-80c3-9d1d60d2f212" providerId="ADAL" clId="{5459782E-920E-4F53-B5E8-8C3D96FF3D5D}" dt="2024-07-01T22:29:27.732" v="391" actId="1076"/>
          <ac:picMkLst>
            <pc:docMk/>
            <pc:sldMk cId="3101608613" sldId="432"/>
            <ac:picMk id="18" creationId="{1D03F54C-567B-83E6-F5F2-50A56FC1AED4}"/>
          </ac:picMkLst>
        </pc:picChg>
        <pc:picChg chg="add mod">
          <ac:chgData name="Mina Farmanbar" userId="2a1e0098-5dc4-4049-80c3-9d1d60d2f212" providerId="ADAL" clId="{5459782E-920E-4F53-B5E8-8C3D96FF3D5D}" dt="2024-07-01T22:29:27.732" v="391" actId="1076"/>
          <ac:picMkLst>
            <pc:docMk/>
            <pc:sldMk cId="3101608613" sldId="432"/>
            <ac:picMk id="20" creationId="{9A8E9A86-EB02-DF87-41BC-0B3BB27BA0C1}"/>
          </ac:picMkLst>
        </pc:picChg>
        <pc:cxnChg chg="add mod">
          <ac:chgData name="Mina Farmanbar" userId="2a1e0098-5dc4-4049-80c3-9d1d60d2f212" providerId="ADAL" clId="{5459782E-920E-4F53-B5E8-8C3D96FF3D5D}" dt="2024-07-01T22:29:27.732" v="391" actId="1076"/>
          <ac:cxnSpMkLst>
            <pc:docMk/>
            <pc:sldMk cId="3101608613" sldId="432"/>
            <ac:cxnSpMk id="9" creationId="{EEC522F3-69F9-8F90-F119-8E662CF65083}"/>
          </ac:cxnSpMkLst>
        </pc:cxnChg>
        <pc:cxnChg chg="add mod">
          <ac:chgData name="Mina Farmanbar" userId="2a1e0098-5dc4-4049-80c3-9d1d60d2f212" providerId="ADAL" clId="{5459782E-920E-4F53-B5E8-8C3D96FF3D5D}" dt="2024-07-01T22:29:27.732" v="391" actId="1076"/>
          <ac:cxnSpMkLst>
            <pc:docMk/>
            <pc:sldMk cId="3101608613" sldId="432"/>
            <ac:cxnSpMk id="10" creationId="{66987CC8-6A13-CE25-E858-D26395935631}"/>
          </ac:cxnSpMkLst>
        </pc:cxnChg>
        <pc:cxnChg chg="add mod">
          <ac:chgData name="Mina Farmanbar" userId="2a1e0098-5dc4-4049-80c3-9d1d60d2f212" providerId="ADAL" clId="{5459782E-920E-4F53-B5E8-8C3D96FF3D5D}" dt="2024-07-01T22:29:27.732" v="391" actId="1076"/>
          <ac:cxnSpMkLst>
            <pc:docMk/>
            <pc:sldMk cId="3101608613" sldId="432"/>
            <ac:cxnSpMk id="11" creationId="{17720826-A61B-45D9-041F-93CDF1302645}"/>
          </ac:cxnSpMkLst>
        </pc:cxnChg>
        <pc:cxnChg chg="add mod">
          <ac:chgData name="Mina Farmanbar" userId="2a1e0098-5dc4-4049-80c3-9d1d60d2f212" providerId="ADAL" clId="{5459782E-920E-4F53-B5E8-8C3D96FF3D5D}" dt="2024-07-01T22:29:27.732" v="391" actId="1076"/>
          <ac:cxnSpMkLst>
            <pc:docMk/>
            <pc:sldMk cId="3101608613" sldId="432"/>
            <ac:cxnSpMk id="21" creationId="{AA2B4A06-433C-E366-5E54-DA0B679825DA}"/>
          </ac:cxnSpMkLst>
        </pc:cxnChg>
        <pc:cxnChg chg="add mod">
          <ac:chgData name="Mina Farmanbar" userId="2a1e0098-5dc4-4049-80c3-9d1d60d2f212" providerId="ADAL" clId="{5459782E-920E-4F53-B5E8-8C3D96FF3D5D}" dt="2024-07-01T22:29:27.732" v="391" actId="1076"/>
          <ac:cxnSpMkLst>
            <pc:docMk/>
            <pc:sldMk cId="3101608613" sldId="432"/>
            <ac:cxnSpMk id="22" creationId="{97FB8B98-0138-DA85-AC30-493B146D3C18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8/31/24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08:24:01.784"/>
    </inkml:context>
    <inkml:brush xml:id="br0">
      <inkml:brushProperty name="width" value="0.1" units="cm"/>
      <inkml:brushProperty name="height" value="0.1" units="cm"/>
      <inkml:brushProperty name="color" value="#FFA9D9"/>
    </inkml:brush>
  </inkml:definitions>
  <inkml:trace contextRef="#ctx0" brushRef="#br0">0 155 24575,'40'0'0,"3"0"0,-1 0 0,9 0 0,7 0 0,9 0 0,-3 0 0,10 0 0,-5 0 0,6 0 0,0 0 0,-6 0 0,-1 0 0,-11 0 0,10 0 0,-13 0 0,13 0 0,-15 0 0,15 0 0,-13 0 0,8 0 0,-6 0 0,7 0 0,1-7 0,4 6 0,-5-10 0,-1 7 0,1-4 0,-1 0 0,1 0 0,-1 1 0,-16 0 0,23-1 0,-26 1 0,25-1 0,-17 0 0,-8 4 0,16-3 0,-26 4 0,26-2 0,-15-1 0,0 2 0,5-3 0,-12 4 0,5-4 0,-1 4 0,-4-1 0,-1-2 0,-4 5 0,-1-2 0,-2 3 0,-2 0 0,-4 0 0,-2 0 0,-2 0 0,-3 0 0,0 0 0,-2 0 0,-1 0 0,-4 5 0,1 0 0,0 5 0,0 0 0,-2 3 0,-1 0 0,1 6 0,-1-2 0,1 6 0,-3-6 0,1 6 0,0-6 0,-1 2 0,1-2 0,1-1 0,-1-3 0,4 0 0,-5-6 0,5 0 0,-3-2 0,6 0 0,0 0 0,3 1 0,4-3 0,-3-1 0,9-2 0,-5 0 0,10 0 0,6 0 0,-7 0 0,24 0 0,-19 0 0,21 0 0,-10 0 0,6 0 0,-1 0 0,5 0 0,2-3 0,10 2 0,1-6 0,6 6 0,0-3 0,0 4 0,5 0 0,-4 0 0,11 0 0,-11 0 0,10 0 0,-4 0 0,0 0 0,4 0 0,-9 0 0,9 0 0,-10 0 0,11 0 0,-11 0 0,10 0 0,-10-4 0,5 0 0,-1-1 0,-4-2 0,5 6 0,-6-7 0,-1 7 0,1-2 0,6 3 0,-5 0 0,4 0 0,1 0 0,-5 0 0,5 0 0,-7 0 0,1 0 0,0 0 0,-6 0 0,4 0 0,-9 0 0,10 0 0,-10 0 0,4 0 0,-6 0 0,1 0 0,-14 0 0,21 0 0,-18 0 0,4 0 0,-2 0 0,-20 0 0,12 0 0,-5 0 0,-8 0 0,-2 0 0,-10 0 0,-9 0 0,-5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08:24:17.121"/>
    </inkml:context>
    <inkml:brush xml:id="br0">
      <inkml:brushProperty name="width" value="0.35" units="cm"/>
      <inkml:brushProperty name="height" value="0.35" units="cm"/>
      <inkml:brushProperty name="color" value="#2F54E6"/>
    </inkml:brush>
  </inkml:definitions>
  <inkml:trace contextRef="#ctx0" brushRef="#br0">0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08:24:20.145"/>
    </inkml:context>
    <inkml:brush xml:id="br0">
      <inkml:brushProperty name="width" value="0.35" units="cm"/>
      <inkml:brushProperty name="height" value="0.35" units="cm"/>
      <inkml:brushProperty name="color" value="#2F54E6"/>
    </inkml:brush>
  </inkml:definitions>
  <inkml:trace contextRef="#ctx0" brushRef="#br0">1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8/31/24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7ADC2-87C4-47F8-BEC0-CD5D044000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93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786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7ADC2-87C4-47F8-BEC0-CD5D044000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06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7ADC2-87C4-47F8-BEC0-CD5D0440008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079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7ADC2-87C4-47F8-BEC0-CD5D0440008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248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7ADC2-87C4-47F8-BEC0-CD5D0440008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07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7ADC2-87C4-47F8-BEC0-CD5D044000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97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7ADC2-87C4-47F8-BEC0-CD5D044000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64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398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124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467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Calibri 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869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6053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7ADC2-87C4-47F8-BEC0-CD5D044000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70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DB9A-2F51-849B-31A2-47A93551F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B1BC5-940F-EF8B-0DD1-03A13E519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AAB40-9503-B9ED-05BD-BD2077363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3A529-2F2A-1C2F-7683-7AC80A61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E59D1-780C-2035-997F-49DEB481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6F8AC-C54A-0C07-35B6-CCEEBBA49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7092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7FC0F-61EF-1E78-2A68-2ED789689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B06ED-0791-A384-FB11-70FEB5D46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0571F-CF55-9933-F501-5D2F78F98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7FF92-09BF-3307-0014-D30775E1C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DCABB-DF16-4BC4-AAB7-582EBEB63E03}" type="datetimeFigureOut">
              <a:rPr lang="en-US" smtClean="0"/>
              <a:t>8/31/24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020A8-7455-76BC-0ECC-0DD1F5C36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6368F-B2BE-50B6-574D-607B54DBB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6A79-FF2E-4B5A-A743-9A347E86B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26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F6372-81DC-1080-0F52-E93D8A46D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5F5E2E-754D-C8B0-0451-81FF728BB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DCABB-DF16-4BC4-AAB7-582EBEB63E03}" type="datetimeFigureOut">
              <a:rPr lang="en-US" smtClean="0"/>
              <a:t>8/31/24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FC973-C6A3-02E7-B38C-888541A25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4C8D4E-3C4B-D3D6-7454-8292CF2C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6A79-FF2E-4B5A-A743-9A347E86B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53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BDF03-3858-3330-54CA-63E6FCE74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8F48B-BF4A-3D3F-8AD9-993355A69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33B1E-380B-5F9E-DC1E-5471C8B8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DCABB-DF16-4BC4-AAB7-582EBEB63E03}" type="datetimeFigureOut">
              <a:rPr lang="en-US" smtClean="0"/>
              <a:t>8/31/24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E61B0-6388-FF97-AA9A-B8AE53C65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A473B-E6D6-52D1-47A2-A8150B023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6A79-FF2E-4B5A-A743-9A347E86B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72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59" r:id="rId4"/>
    <p:sldLayoutId id="2147483668" r:id="rId5"/>
    <p:sldLayoutId id="2147483669" r:id="rId6"/>
    <p:sldLayoutId id="2147483676" r:id="rId7"/>
    <p:sldLayoutId id="2147483661" r:id="rId8"/>
    <p:sldLayoutId id="2147483666" r:id="rId9"/>
    <p:sldLayoutId id="2147483677" r:id="rId10"/>
    <p:sldLayoutId id="2147483694" r:id="rId11"/>
    <p:sldLayoutId id="2147483695" r:id="rId12"/>
    <p:sldLayoutId id="2147483696" r:id="rId13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customXml" Target="../ink/ink2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0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mina.farmanbar@uis.no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miro.medium.com/v2/resize:fit:720/format:webp/1*tj-_jGgkxI3-wIdekhYOSw.png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miro.medium.com/v2/resize:fit:720/format:webp/1*tj-_jGgkxI3-wIdekhYOSw.png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B8287-6178-6F17-1E2E-A7D1BE082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710" y="1212573"/>
            <a:ext cx="5256212" cy="2470301"/>
          </a:xfrm>
        </p:spPr>
        <p:txBody>
          <a:bodyPr>
            <a:normAutofit/>
          </a:bodyPr>
          <a:lstStyle/>
          <a:p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Artificial</a:t>
            </a:r>
            <a:r>
              <a:rPr lang="en-NO" sz="3800" dirty="0">
                <a:latin typeface="Calibri" panose="020F0502020204030204" pitchFamily="34" charset="0"/>
                <a:cs typeface="Calibri" panose="020F0502020204030204" pitchFamily="34" charset="0"/>
              </a:rPr>
              <a:t> Neural Network: </a:t>
            </a:r>
            <a:r>
              <a:rPr lang="en-NO" sz="3000" dirty="0">
                <a:latin typeface="Calibri Light (Headings)"/>
              </a:rPr>
              <a:t>Introduction to </a:t>
            </a:r>
            <a:r>
              <a:rPr lang="en-US" sz="3000" dirty="0">
                <a:latin typeface="Calibri Light (Headings)"/>
              </a:rPr>
              <a:t>the Basic Structure of </a:t>
            </a:r>
            <a:br>
              <a:rPr lang="en-US" sz="3000" dirty="0">
                <a:latin typeface="Calibri Light (Headings)"/>
              </a:rPr>
            </a:br>
            <a:r>
              <a:rPr lang="en-US" sz="3000" dirty="0">
                <a:latin typeface="Calibri Light (Headings)"/>
              </a:rPr>
              <a:t>a Neural network</a:t>
            </a:r>
            <a:endParaRPr lang="en-NO" dirty="0">
              <a:latin typeface="Calibri Light (Headings)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2F7BB-4412-805A-8943-EBF3725B0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65710" y="3682875"/>
            <a:ext cx="5256212" cy="9090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Mina </a:t>
            </a:r>
            <a:r>
              <a:rPr lang="en-US" sz="2000" dirty="0" err="1"/>
              <a:t>Farmanbar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+mj-lt"/>
              </a:rPr>
              <a:t>Associate Professor, University of Stavanger</a:t>
            </a:r>
          </a:p>
          <a:p>
            <a:endParaRPr lang="en-NO" dirty="0"/>
          </a:p>
        </p:txBody>
      </p:sp>
      <p:pic>
        <p:nvPicPr>
          <p:cNvPr id="10" name="Content Placeholder 9" descr="A blue brain with green lines and a pink square&#10;&#10;Description automatically generated">
            <a:extLst>
              <a:ext uri="{FF2B5EF4-FFF2-40B4-BE49-F238E27FC236}">
                <a16:creationId xmlns:a16="http://schemas.microsoft.com/office/drawing/2014/main" id="{F3B8DDF8-36F1-9720-C6E4-D6A384F1B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42" y="337848"/>
            <a:ext cx="5256212" cy="4927458"/>
          </a:xfr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AB6F9B5-A4CD-2F02-8845-F450E58B7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04261" y="3685308"/>
            <a:ext cx="5256212" cy="2834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NO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5A3A14-9D79-AE46-E151-130DE01F9A75}"/>
              </a:ext>
            </a:extLst>
          </p:cNvPr>
          <p:cNvSpPr txBox="1"/>
          <p:nvPr/>
        </p:nvSpPr>
        <p:spPr>
          <a:xfrm>
            <a:off x="2516622" y="4618975"/>
            <a:ext cx="293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i="1" dirty="0">
                <a:latin typeface="Helvetica Light Oblique" panose="020B0403020202020204" pitchFamily="34" charset="0"/>
              </a:rPr>
              <a:t>for engineers</a:t>
            </a:r>
            <a:endParaRPr lang="en-NO" sz="3600" i="1" dirty="0">
              <a:latin typeface="Helvetica Light Oblique" panose="020B0403020202020204" pitchFamily="34" charset="0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B54A4D0-9FA2-CADF-FC5D-CC07063F8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19439" y="5166146"/>
            <a:ext cx="2885760" cy="104760"/>
            <a:chOff x="2332763" y="5166146"/>
            <a:chExt cx="2885760" cy="10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EF8F2CA-451E-6484-5ED8-626EE935A1BB}"/>
                    </a:ext>
                  </a:extLst>
                </p14:cNvPr>
                <p14:cNvContentPartPr/>
                <p14:nvPr/>
              </p14:nvContentPartPr>
              <p14:xfrm>
                <a:off x="2405843" y="5166146"/>
                <a:ext cx="2732760" cy="1047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EF8F2CA-451E-6484-5ED8-626EE935A1B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843" y="5148146"/>
                  <a:ext cx="27684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2F2D10A-ED49-C79E-27C6-E9F845BB73AA}"/>
                    </a:ext>
                  </a:extLst>
                </p14:cNvPr>
                <p14:cNvContentPartPr/>
                <p14:nvPr/>
              </p14:nvContentPartPr>
              <p14:xfrm>
                <a:off x="5218163" y="5248946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2F2D10A-ED49-C79E-27C6-E9F845BB73A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55163" y="518630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9D4127E-48BD-3D6E-D6C1-B1363C01411F}"/>
                    </a:ext>
                  </a:extLst>
                </p14:cNvPr>
                <p14:cNvContentPartPr/>
                <p14:nvPr/>
              </p14:nvContentPartPr>
              <p14:xfrm>
                <a:off x="2332763" y="5228066"/>
                <a:ext cx="3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9D4127E-48BD-3D6E-D6C1-B1363C01411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70123" y="516506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17132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D672-571A-4151-ACAD-7C8E6E892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709" y="585216"/>
            <a:ext cx="8492359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latin typeface="Calibri Light (Headings)"/>
              </a:rPr>
              <a:t>Output Layer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C15139-E1E6-4C37-9A1E-3FB2D4C0B890}"/>
              </a:ext>
            </a:extLst>
          </p:cNvPr>
          <p:cNvSpPr txBox="1"/>
          <p:nvPr/>
        </p:nvSpPr>
        <p:spPr>
          <a:xfrm>
            <a:off x="1262083" y="2012731"/>
            <a:ext cx="6925476" cy="39319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45720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Calibri "/>
              </a:rPr>
              <a:t>The final hidden layer is called the </a:t>
            </a:r>
            <a:r>
              <a:rPr lang="en-US" sz="2800" dirty="0">
                <a:solidFill>
                  <a:schemeClr val="accent1"/>
                </a:solidFill>
                <a:latin typeface="Calibri "/>
              </a:rPr>
              <a:t>output layer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Calibri "/>
              </a:rPr>
              <a:t>It is responsible for outputting a value or vector of values that correspond to the format required for the problem.</a:t>
            </a:r>
          </a:p>
        </p:txBody>
      </p:sp>
      <p:pic>
        <p:nvPicPr>
          <p:cNvPr id="5" name="Picture 2" descr="Model of a Simple Network">
            <a:extLst>
              <a:ext uri="{FF2B5EF4-FFF2-40B4-BE49-F238E27FC236}">
                <a16:creationId xmlns:a16="http://schemas.microsoft.com/office/drawing/2014/main" id="{3E32B2B3-E1F9-FD23-CABF-A4C50B972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626645" y="2313692"/>
            <a:ext cx="4086891" cy="2670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712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Multilayer Perceptron (MLP)">
            <a:extLst>
              <a:ext uri="{FF2B5EF4-FFF2-40B4-BE49-F238E27FC236}">
                <a16:creationId xmlns:a16="http://schemas.microsoft.com/office/drawing/2014/main" id="{BBAE99AC-8796-4C59-8EF2-C59EB434D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96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 Light (Headings)"/>
              </a:rPr>
              <a:t>Multilayer Perceptron (MLP)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A191BE-225C-43E6-AC4F-2D182AC441EC}"/>
              </a:ext>
            </a:extLst>
          </p:cNvPr>
          <p:cNvSpPr txBox="1"/>
          <p:nvPr/>
        </p:nvSpPr>
        <p:spPr>
          <a:xfrm>
            <a:off x="1130879" y="1487476"/>
            <a:ext cx="939535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 "/>
              </a:rPr>
              <a:t>Many neurons are arranged as layers, and all neurons of one layer are connected to all neurons of another layer.</a:t>
            </a:r>
            <a:endParaRPr lang="en-US" sz="2800" dirty="0"/>
          </a:p>
        </p:txBody>
      </p:sp>
      <p:pic>
        <p:nvPicPr>
          <p:cNvPr id="1026" name="Picture 2" descr="Artificial Neural Network Architecture">
            <a:extLst>
              <a:ext uri="{FF2B5EF4-FFF2-40B4-BE49-F238E27FC236}">
                <a16:creationId xmlns:a16="http://schemas.microsoft.com/office/drawing/2014/main" id="{0D0F6584-2EF6-AB81-6F94-D7F16B2C4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2438716"/>
            <a:ext cx="5495259" cy="417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58C511-5044-4CCC-4BBD-91083DF9B16C}"/>
              </a:ext>
            </a:extLst>
          </p:cNvPr>
          <p:cNvSpPr txBox="1"/>
          <p:nvPr/>
        </p:nvSpPr>
        <p:spPr>
          <a:xfrm>
            <a:off x="3416033" y="6423481"/>
            <a:ext cx="609783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2F54E5"/>
                </a:solidFill>
              </a:rPr>
              <a:t>https://cdn.prod.website-files.com/5d7b77b063a9066d83e1209c/60d242974bcba9f8c670e03e_Group%20806.jpg</a:t>
            </a:r>
          </a:p>
        </p:txBody>
      </p:sp>
    </p:spTree>
    <p:extLst>
      <p:ext uri="{BB962C8B-B14F-4D97-AF65-F5344CB8AC3E}">
        <p14:creationId xmlns:p14="http://schemas.microsoft.com/office/powerpoint/2010/main" val="1089254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D672-571A-4151-ACAD-7C8E6E892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709" y="585216"/>
            <a:ext cx="9668663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latin typeface="Calibri Light (Headings)"/>
              </a:rPr>
              <a:t>Artificial Neural Network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C15139-E1E6-4C37-9A1E-3FB2D4C0B890}"/>
              </a:ext>
            </a:extLst>
          </p:cNvPr>
          <p:cNvSpPr txBox="1"/>
          <p:nvPr/>
        </p:nvSpPr>
        <p:spPr>
          <a:xfrm>
            <a:off x="1262083" y="2012731"/>
            <a:ext cx="9466168" cy="39319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3200" dirty="0">
                <a:latin typeface="Calibri "/>
              </a:rPr>
              <a:t>Three main topics associated with artificial neural networks: 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Calibri "/>
              </a:rPr>
              <a:t>Forward Propagation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Calibri "/>
              </a:rPr>
              <a:t>Back Propagation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Calibri "/>
              </a:rPr>
              <a:t>Activation Functions</a:t>
            </a:r>
          </a:p>
        </p:txBody>
      </p:sp>
    </p:spTree>
    <p:extLst>
      <p:ext uri="{BB962C8B-B14F-4D97-AF65-F5344CB8AC3E}">
        <p14:creationId xmlns:p14="http://schemas.microsoft.com/office/powerpoint/2010/main" val="3859794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D672-571A-4151-ACAD-7C8E6E892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709" y="585216"/>
            <a:ext cx="9668663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latin typeface="Calibri Light (Headings)"/>
              </a:rPr>
              <a:t>Forward propagation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C15139-E1E6-4C37-9A1E-3FB2D4C0B890}"/>
              </a:ext>
            </a:extLst>
          </p:cNvPr>
          <p:cNvSpPr txBox="1"/>
          <p:nvPr/>
        </p:nvSpPr>
        <p:spPr>
          <a:xfrm>
            <a:off x="1262083" y="2012731"/>
            <a:ext cx="9466168" cy="39319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457200" indent="-4572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Calibri "/>
              </a:rPr>
              <a:t>Forward propagation is the process through which data passes through layers of neurons in a neural network from the input layer all the way to the output layer.</a:t>
            </a:r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413C88D2-0298-F02C-E8B3-F216CB02D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11971" y="4029740"/>
            <a:ext cx="1201479" cy="1244009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0C97DC6-7216-F203-6FFD-7AF32F905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" idx="2"/>
          </p:cNvCxnSpPr>
          <p:nvPr/>
        </p:nvCxnSpPr>
        <p:spPr>
          <a:xfrm flipH="1" flipV="1">
            <a:off x="3753293" y="3838353"/>
            <a:ext cx="1658678" cy="8133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B3AD6C-87F0-927E-254A-2BD12FC93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689498" y="4676554"/>
            <a:ext cx="1704752" cy="682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586132-6F5F-344A-759D-F11729106B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6592185" y="4572000"/>
            <a:ext cx="1722475" cy="25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D30BFD-8B70-85BF-0E63-B57E89C9B06C}"/>
                  </a:ext>
                </a:extLst>
              </p:cNvPr>
              <p:cNvSpPr txBox="1"/>
              <p:nvPr/>
            </p:nvSpPr>
            <p:spPr>
              <a:xfrm>
                <a:off x="3296093" y="3593805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D30BFD-8B70-85BF-0E63-B57E89C9B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093" y="3593805"/>
                <a:ext cx="4607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D025ED3-0F64-E076-B4B9-283BBCDC4EEA}"/>
                  </a:ext>
                </a:extLst>
              </p:cNvPr>
              <p:cNvSpPr txBox="1"/>
              <p:nvPr/>
            </p:nvSpPr>
            <p:spPr>
              <a:xfrm>
                <a:off x="3246475" y="5107172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D025ED3-0F64-E076-B4B9-283BBCDC4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475" y="5107172"/>
                <a:ext cx="46609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D8FDEA-FAB5-EEAC-D150-B5252F8D4B4F}"/>
                  </a:ext>
                </a:extLst>
              </p:cNvPr>
              <p:cNvSpPr txBox="1"/>
              <p:nvPr/>
            </p:nvSpPr>
            <p:spPr>
              <a:xfrm>
                <a:off x="4277832" y="3810000"/>
                <a:ext cx="5018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D8FDEA-FAB5-EEAC-D150-B5252F8D4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832" y="3810000"/>
                <a:ext cx="50180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EC7EFEA-08A6-66B4-69AC-876E749EB87F}"/>
                  </a:ext>
                </a:extLst>
              </p:cNvPr>
              <p:cNvSpPr txBox="1"/>
              <p:nvPr/>
            </p:nvSpPr>
            <p:spPr>
              <a:xfrm>
                <a:off x="4196316" y="4727944"/>
                <a:ext cx="507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EC7EFEA-08A6-66B4-69AC-876E749EB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6316" y="4727944"/>
                <a:ext cx="50712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233B570-2AD7-8594-8853-114311019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199321" y="5254256"/>
            <a:ext cx="613143" cy="657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3DCD914-33B2-5480-4C4F-5F5234E45805}"/>
                  </a:ext>
                </a:extLst>
              </p:cNvPr>
              <p:cNvSpPr txBox="1"/>
              <p:nvPr/>
            </p:nvSpPr>
            <p:spPr>
              <a:xfrm>
                <a:off x="4774018" y="5656521"/>
                <a:ext cx="457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3DCD914-33B2-5480-4C4F-5F5234E45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018" y="5656521"/>
                <a:ext cx="4573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3941CCF-DCBE-BB55-016D-1542A85B00D3}"/>
                  </a:ext>
                </a:extLst>
              </p:cNvPr>
              <p:cNvSpPr txBox="1"/>
              <p:nvPr/>
            </p:nvSpPr>
            <p:spPr>
              <a:xfrm>
                <a:off x="7775944" y="4224669"/>
                <a:ext cx="788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3941CCF-DCBE-BB55-016D-1542A85B0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944" y="4224669"/>
                <a:ext cx="78899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5239944-1590-178E-217C-ED08E656CDB2}"/>
                  </a:ext>
                </a:extLst>
              </p:cNvPr>
              <p:cNvSpPr txBox="1"/>
              <p:nvPr/>
            </p:nvSpPr>
            <p:spPr>
              <a:xfrm>
                <a:off x="5514752" y="4228213"/>
                <a:ext cx="107743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+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dirty="0"/>
                      <m:t>+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5239944-1590-178E-217C-ED08E656C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752" y="4228213"/>
                <a:ext cx="1077433" cy="738664"/>
              </a:xfrm>
              <a:prstGeom prst="rect">
                <a:avLst/>
              </a:prstGeom>
              <a:blipFill>
                <a:blip r:embed="rId9"/>
                <a:stretch>
                  <a:fillRect b="-7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041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D672-571A-4151-ACAD-7C8E6E892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569" y="-1499616"/>
            <a:ext cx="9668663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Forward propagation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C15139-E1E6-4C37-9A1E-3FB2D4C0B8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62083" y="712381"/>
            <a:ext cx="9466168" cy="523227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457200" indent="-4572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413C88D2-0298-F02C-E8B3-F216CB02D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10762" y="1467294"/>
            <a:ext cx="1201479" cy="1244009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0C97DC6-7216-F203-6FFD-7AF32F905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2094614" y="2089299"/>
            <a:ext cx="1616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586132-6F5F-344A-759D-F11729106B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9" idx="2"/>
            <a:endCxn id="20" idx="3"/>
          </p:cNvCxnSpPr>
          <p:nvPr/>
        </p:nvCxnSpPr>
        <p:spPr>
          <a:xfrm flipH="1" flipV="1">
            <a:off x="4922874" y="2023070"/>
            <a:ext cx="1709226" cy="8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D30BFD-8B70-85BF-0E63-B57E89C9B06C}"/>
                  </a:ext>
                </a:extLst>
              </p:cNvPr>
              <p:cNvSpPr txBox="1"/>
              <p:nvPr/>
            </p:nvSpPr>
            <p:spPr>
              <a:xfrm>
                <a:off x="1446029" y="1701210"/>
                <a:ext cx="1066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D30BFD-8B70-85BF-0E63-B57E89C9B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029" y="1701210"/>
                <a:ext cx="106670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D8FDEA-FAB5-EEAC-D150-B5252F8D4B4F}"/>
                  </a:ext>
                </a:extLst>
              </p:cNvPr>
              <p:cNvSpPr txBox="1"/>
              <p:nvPr/>
            </p:nvSpPr>
            <p:spPr>
              <a:xfrm>
                <a:off x="2651050" y="2002466"/>
                <a:ext cx="10788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0.15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D8FDEA-FAB5-EEAC-D150-B5252F8D4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050" y="2002466"/>
                <a:ext cx="1078885" cy="369332"/>
              </a:xfrm>
              <a:prstGeom prst="rect">
                <a:avLst/>
              </a:prstGeom>
              <a:blipFill>
                <a:blip r:embed="rId4"/>
                <a:stretch>
                  <a:fillRect t="-8197" r="-39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233B570-2AD7-8594-8853-114311019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498112" y="2691810"/>
            <a:ext cx="613143" cy="657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3DCD914-33B2-5480-4C4F-5F5234E45805}"/>
                  </a:ext>
                </a:extLst>
              </p:cNvPr>
              <p:cNvSpPr txBox="1"/>
              <p:nvPr/>
            </p:nvSpPr>
            <p:spPr>
              <a:xfrm>
                <a:off x="2573079" y="3083442"/>
                <a:ext cx="10343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0.40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3DCD914-33B2-5480-4C4F-5F5234E45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079" y="3083442"/>
                <a:ext cx="1034386" cy="369332"/>
              </a:xfrm>
              <a:prstGeom prst="rect">
                <a:avLst/>
              </a:prstGeom>
              <a:blipFill>
                <a:blip r:embed="rId5"/>
                <a:stretch>
                  <a:fillRect t="-10000" r="-470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3941CCF-DCBE-BB55-016D-1542A85B00D3}"/>
                  </a:ext>
                </a:extLst>
              </p:cNvPr>
              <p:cNvSpPr txBox="1"/>
              <p:nvPr/>
            </p:nvSpPr>
            <p:spPr>
              <a:xfrm>
                <a:off x="6074735" y="1662223"/>
                <a:ext cx="11147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3941CCF-DCBE-BB55-016D-1542A85B0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735" y="1662223"/>
                <a:ext cx="1114729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5239944-1590-178E-217C-ED08E656CDB2}"/>
                  </a:ext>
                </a:extLst>
              </p:cNvPr>
              <p:cNvSpPr txBox="1"/>
              <p:nvPr/>
            </p:nvSpPr>
            <p:spPr>
              <a:xfrm>
                <a:off x="3739115" y="1761460"/>
                <a:ext cx="118375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5239944-1590-178E-217C-ED08E656C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115" y="1761460"/>
                <a:ext cx="1183759" cy="523220"/>
              </a:xfrm>
              <a:prstGeom prst="rect">
                <a:avLst/>
              </a:prstGeom>
              <a:blipFill>
                <a:blip r:embed="rId7"/>
                <a:stretch>
                  <a:fillRect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965A04D-517A-E3D8-FA43-4277F9CBC62E}"/>
                  </a:ext>
                </a:extLst>
              </p:cNvPr>
              <p:cNvSpPr txBox="1"/>
              <p:nvPr/>
            </p:nvSpPr>
            <p:spPr>
              <a:xfrm>
                <a:off x="5728290" y="2494462"/>
                <a:ext cx="6097772" cy="3288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 0.1 ∗ 0.15 + 0.40</m:t>
                    </m:r>
                  </m:oMath>
                </a14:m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= 0.415</m:t>
                      </m:r>
                    </m:oMath>
                  </m:oMathPara>
                </a14:m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1+ </m:t>
                        </m:r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1+ </m:t>
                        </m:r>
                        <m:sSup>
                          <m:sSupPr>
                            <m:ctrlP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0.415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</a:p>
              <a:p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 0.6023</m:t>
                    </m:r>
                  </m:oMath>
                </a14:m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965A04D-517A-E3D8-FA43-4277F9CBC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290" y="2494462"/>
                <a:ext cx="6097772" cy="3288336"/>
              </a:xfrm>
              <a:prstGeom prst="rect">
                <a:avLst/>
              </a:prstGeom>
              <a:blipFill>
                <a:blip r:embed="rId8"/>
                <a:stretch>
                  <a:fillRect t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378895D-BFAE-C966-59E7-3308CD119D08}"/>
              </a:ext>
            </a:extLst>
          </p:cNvPr>
          <p:cNvSpPr txBox="1"/>
          <p:nvPr/>
        </p:nvSpPr>
        <p:spPr>
          <a:xfrm>
            <a:off x="2990850" y="510647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sigmoid function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F914D7-E4FB-DA4A-D978-BA18AE64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172075" y="4600575"/>
            <a:ext cx="1438275" cy="71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0FA59A-89F8-D085-3F0D-53D5BA4F9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219700" y="5124450"/>
            <a:ext cx="1076325" cy="247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291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D672-571A-4151-ACAD-7C8E6E892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569" y="-1499616"/>
            <a:ext cx="9668663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Forward propagation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C15139-E1E6-4C37-9A1E-3FB2D4C0B8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62083" y="712381"/>
            <a:ext cx="9466168" cy="523227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457200" indent="-4572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413C88D2-0298-F02C-E8B3-F216CB02D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10762" y="1467294"/>
            <a:ext cx="1201479" cy="1244009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0C97DC6-7216-F203-6FFD-7AF32F905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2094614" y="2089299"/>
            <a:ext cx="1616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586132-6F5F-344A-759D-F11729106B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9" idx="2"/>
            <a:endCxn id="20" idx="3"/>
          </p:cNvCxnSpPr>
          <p:nvPr/>
        </p:nvCxnSpPr>
        <p:spPr>
          <a:xfrm flipH="1">
            <a:off x="4922874" y="2023070"/>
            <a:ext cx="48621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D30BFD-8B70-85BF-0E63-B57E89C9B06C}"/>
                  </a:ext>
                </a:extLst>
              </p:cNvPr>
              <p:cNvSpPr txBox="1"/>
              <p:nvPr/>
            </p:nvSpPr>
            <p:spPr>
              <a:xfrm>
                <a:off x="1446029" y="1701210"/>
                <a:ext cx="1066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D30BFD-8B70-85BF-0E63-B57E89C9B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029" y="1701210"/>
                <a:ext cx="106670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D8FDEA-FAB5-EEAC-D150-B5252F8D4B4F}"/>
                  </a:ext>
                </a:extLst>
              </p:cNvPr>
              <p:cNvSpPr txBox="1"/>
              <p:nvPr/>
            </p:nvSpPr>
            <p:spPr>
              <a:xfrm>
                <a:off x="2629785" y="2066262"/>
                <a:ext cx="10788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0.15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D8FDEA-FAB5-EEAC-D150-B5252F8D4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785" y="2066262"/>
                <a:ext cx="1078885" cy="369332"/>
              </a:xfrm>
              <a:prstGeom prst="rect">
                <a:avLst/>
              </a:prstGeom>
              <a:blipFill>
                <a:blip r:embed="rId4"/>
                <a:stretch>
                  <a:fillRect t="-9836" r="-452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233B570-2AD7-8594-8853-114311019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498112" y="2691810"/>
            <a:ext cx="613143" cy="657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3DCD914-33B2-5480-4C4F-5F5234E45805}"/>
                  </a:ext>
                </a:extLst>
              </p:cNvPr>
              <p:cNvSpPr txBox="1"/>
              <p:nvPr/>
            </p:nvSpPr>
            <p:spPr>
              <a:xfrm>
                <a:off x="2658140" y="2977117"/>
                <a:ext cx="10343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0.40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3DCD914-33B2-5480-4C4F-5F5234E45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140" y="2977117"/>
                <a:ext cx="1034386" cy="369332"/>
              </a:xfrm>
              <a:prstGeom prst="rect">
                <a:avLst/>
              </a:prstGeom>
              <a:blipFill>
                <a:blip r:embed="rId5"/>
                <a:stretch>
                  <a:fillRect t="-8197" r="-470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3941CCF-DCBE-BB55-016D-1542A85B00D3}"/>
                  </a:ext>
                </a:extLst>
              </p:cNvPr>
              <p:cNvSpPr txBox="1"/>
              <p:nvPr/>
            </p:nvSpPr>
            <p:spPr>
              <a:xfrm>
                <a:off x="9179442" y="1653738"/>
                <a:ext cx="1211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3941CCF-DCBE-BB55-016D-1542A85B0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9442" y="1653738"/>
                <a:ext cx="1211101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5239944-1590-178E-217C-ED08E656CDB2}"/>
                  </a:ext>
                </a:extLst>
              </p:cNvPr>
              <p:cNvSpPr txBox="1"/>
              <p:nvPr/>
            </p:nvSpPr>
            <p:spPr>
              <a:xfrm>
                <a:off x="3739115" y="1761460"/>
                <a:ext cx="118375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5239944-1590-178E-217C-ED08E656C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115" y="1761460"/>
                <a:ext cx="1183759" cy="523220"/>
              </a:xfrm>
              <a:prstGeom prst="rect">
                <a:avLst/>
              </a:prstGeom>
              <a:blipFill>
                <a:blip r:embed="rId7"/>
                <a:stretch>
                  <a:fillRect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965A04D-517A-E3D8-FA43-4277F9CBC62E}"/>
                  </a:ext>
                </a:extLst>
              </p:cNvPr>
              <p:cNvSpPr txBox="1"/>
              <p:nvPr/>
            </p:nvSpPr>
            <p:spPr>
              <a:xfrm>
                <a:off x="1463749" y="3414041"/>
                <a:ext cx="4293782" cy="28318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 0.1 ∗ 0.15 + 0.40</m:t>
                    </m:r>
                  </m:oMath>
                </a14:m>
                <a:endPara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= 0.415</m:t>
                      </m:r>
                    </m:oMath>
                  </m:oMathPara>
                </a14:m>
                <a:endPara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1+ 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 0.6023</m:t>
                    </m:r>
                  </m:oMath>
                </a14:m>
                <a:endPara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965A04D-517A-E3D8-FA43-4277F9CBC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749" y="3414041"/>
                <a:ext cx="4293782" cy="2831865"/>
              </a:xfrm>
              <a:prstGeom prst="rect">
                <a:avLst/>
              </a:prstGeom>
              <a:blipFill>
                <a:blip r:embed="rId8"/>
                <a:stretch>
                  <a:fillRect t="-172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1D09D981-F43B-B0B4-CE27-BE2E5F715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38260" y="1407043"/>
            <a:ext cx="1201479" cy="1244009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C78E570-B565-76FF-EFA4-9908D1DED309}"/>
                  </a:ext>
                </a:extLst>
              </p:cNvPr>
              <p:cNvSpPr txBox="1"/>
              <p:nvPr/>
            </p:nvSpPr>
            <p:spPr>
              <a:xfrm>
                <a:off x="6666613" y="1701209"/>
                <a:ext cx="118375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C78E570-B565-76FF-EFA4-9908D1DED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613" y="1701209"/>
                <a:ext cx="1183759" cy="523220"/>
              </a:xfrm>
              <a:prstGeom prst="rect">
                <a:avLst/>
              </a:prstGeom>
              <a:blipFill>
                <a:blip r:embed="rId9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9F37D3-8656-CF33-1210-DA90BB72C1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6159795" y="2482703"/>
            <a:ext cx="613143" cy="657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09923E-D46C-0603-C19A-C80DA9EF5995}"/>
                  </a:ext>
                </a:extLst>
              </p:cNvPr>
              <p:cNvSpPr txBox="1"/>
              <p:nvPr/>
            </p:nvSpPr>
            <p:spPr>
              <a:xfrm>
                <a:off x="5234762" y="2874335"/>
                <a:ext cx="1039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= 0.65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09923E-D46C-0603-C19A-C80DA9EF5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762" y="2874335"/>
                <a:ext cx="1039708" cy="369332"/>
              </a:xfrm>
              <a:prstGeom prst="rect">
                <a:avLst/>
              </a:prstGeom>
              <a:blipFill>
                <a:blip r:embed="rId10"/>
                <a:stretch>
                  <a:fillRect t="-10000" r="-470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4575C1-F875-052E-0F8D-8786CFE36B0C}"/>
                  </a:ext>
                </a:extLst>
              </p:cNvPr>
              <p:cNvSpPr txBox="1"/>
              <p:nvPr/>
            </p:nvSpPr>
            <p:spPr>
              <a:xfrm>
                <a:off x="5557282" y="1984745"/>
                <a:ext cx="1084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= 0.45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4575C1-F875-052E-0F8D-8786CFE36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7282" y="1984745"/>
                <a:ext cx="1084208" cy="369332"/>
              </a:xfrm>
              <a:prstGeom prst="rect">
                <a:avLst/>
              </a:prstGeom>
              <a:blipFill>
                <a:blip r:embed="rId11"/>
                <a:stretch>
                  <a:fillRect t="-10000" r="-452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F218289-0D84-B259-1FAD-926D165533A3}"/>
                  </a:ext>
                </a:extLst>
              </p:cNvPr>
              <p:cNvSpPr txBox="1"/>
              <p:nvPr/>
            </p:nvSpPr>
            <p:spPr>
              <a:xfrm>
                <a:off x="4791740" y="1604119"/>
                <a:ext cx="1211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F218289-0D84-B259-1FAD-926D16553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740" y="1604119"/>
                <a:ext cx="1211101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3DF779B-3E7A-015B-7066-8706083F6DB1}"/>
                  </a:ext>
                </a:extLst>
              </p:cNvPr>
              <p:cNvSpPr txBox="1"/>
              <p:nvPr/>
            </p:nvSpPr>
            <p:spPr>
              <a:xfrm>
                <a:off x="6257260" y="3348610"/>
                <a:ext cx="4609214" cy="28318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=0.6023</m:t>
                    </m:r>
                    <m:r>
                      <a:rPr lang="en-US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en-US" sz="24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45</m:t>
                    </m:r>
                    <m:r>
                      <a:rPr lang="en-US" sz="24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+ 0.</m:t>
                    </m:r>
                    <m:r>
                      <a:rPr lang="en-US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65</m:t>
                    </m:r>
                  </m:oMath>
                </a14:m>
                <a:endPara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=</m:t>
                      </m:r>
                      <m:r>
                        <a:rPr lang="en-US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0.9210</m:t>
                      </m:r>
                    </m:oMath>
                  </m:oMathPara>
                </a14:m>
                <a:endPara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1+ 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0.7153</m:t>
                    </m:r>
                  </m:oMath>
                </a14:m>
                <a:endPara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3DF779B-3E7A-015B-7066-8706083F6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260" y="3348610"/>
                <a:ext cx="4609214" cy="2831865"/>
              </a:xfrm>
              <a:prstGeom prst="rect">
                <a:avLst/>
              </a:prstGeom>
              <a:blipFill>
                <a:blip r:embed="rId13"/>
                <a:stretch>
                  <a:fillRect t="-172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0660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719262"/>
          </a:xfrm>
        </p:spPr>
        <p:txBody>
          <a:bodyPr anchor="b">
            <a:normAutofit/>
          </a:bodyPr>
          <a:lstStyle/>
          <a:p>
            <a:pPr algn="ctr"/>
            <a:r>
              <a:rPr lang="en-US" sz="6600" dirty="0"/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73976" y="4288630"/>
            <a:ext cx="3444047" cy="171926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Mina Farmanbar</a:t>
            </a:r>
          </a:p>
          <a:p>
            <a:pPr algn="ctr"/>
            <a:r>
              <a:rPr lang="en-US" dirty="0">
                <a:hlinkClick r:id="rId3"/>
              </a:rPr>
              <a:t>mina.farmanbar@uis.no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789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ECA0-62C8-6675-BB04-EE47197F3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239" y="292509"/>
            <a:ext cx="114300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 Light (Headings)"/>
              </a:rPr>
              <a:t>What is Human Neuron?</a:t>
            </a:r>
            <a:endParaRPr lang="en-NO" sz="4000" dirty="0">
              <a:latin typeface="Calibri Light (Headings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1647A-8186-CEE5-3DBE-7F3D8D5E1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9"/>
            <a:ext cx="5341883" cy="4486274"/>
          </a:xfrm>
        </p:spPr>
        <p:txBody>
          <a:bodyPr>
            <a:normAutofit/>
          </a:bodyPr>
          <a:lstStyle/>
          <a:p>
            <a:pPr defTabSz="850392">
              <a:spcAft>
                <a:spcPts val="600"/>
              </a:spcAft>
            </a:pPr>
            <a:r>
              <a:rPr lang="en-US" kern="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 a human neuron, information is received from dendrites. </a:t>
            </a:r>
          </a:p>
          <a:p>
            <a:pPr defTabSz="850392">
              <a:spcAft>
                <a:spcPts val="600"/>
              </a:spcAft>
            </a:pPr>
            <a:r>
              <a:rPr lang="en-US" kern="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All inputs are collected in the core and processed there. </a:t>
            </a:r>
          </a:p>
          <a:p>
            <a:pPr defTabSz="850392">
              <a:spcAft>
                <a:spcPts val="600"/>
              </a:spcAft>
            </a:pPr>
            <a:r>
              <a:rPr lang="en-US" kern="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Finally, the processed information leaves the neuron through the axon and synapses.</a:t>
            </a:r>
          </a:p>
          <a:p>
            <a:endParaRPr lang="en-NO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6178EA8-0C4C-A60C-F2FE-3E7D93A8F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646" y="1785601"/>
            <a:ext cx="4905669" cy="32867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7761C5-29D4-9F06-D595-2BC34A235D51}"/>
              </a:ext>
            </a:extLst>
          </p:cNvPr>
          <p:cNvSpPr txBox="1"/>
          <p:nvPr/>
        </p:nvSpPr>
        <p:spPr>
          <a:xfrm>
            <a:off x="7129083" y="4904502"/>
            <a:ext cx="39650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2F54E5"/>
                </a:solidFill>
              </a:rPr>
              <a:t>https://cdn.prod.website-files.com/5d7b77b063a9066d83e1209c/60d2412f8eda35fbd169d674_Group%20804.jpg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3DF275-5F99-3F8D-8568-BBBC0A5F2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5510676" y="3099250"/>
            <a:ext cx="2563827" cy="557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275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F343-A481-734B-5403-9239695AE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215" y="-1325563"/>
            <a:ext cx="10515600" cy="1325563"/>
          </a:xfrm>
        </p:spPr>
        <p:txBody>
          <a:bodyPr/>
          <a:lstStyle/>
          <a:p>
            <a:r>
              <a:rPr lang="en-US" sz="4400" dirty="0"/>
              <a:t>What is Neuron?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5EEED-E021-97C8-FF3D-19EF1732A4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2305" y="1106905"/>
            <a:ext cx="9413323" cy="613928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kern="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The </a:t>
            </a:r>
            <a:r>
              <a:rPr lang="en-US" kern="0" dirty="0">
                <a:solidFill>
                  <a:srgbClr val="2F54E5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artificial neuron </a:t>
            </a:r>
            <a:r>
              <a:rPr lang="en-US" kern="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is inspired by the structure of the natural neuron. </a:t>
            </a:r>
          </a:p>
          <a:p>
            <a:pPr>
              <a:spcBef>
                <a:spcPts val="0"/>
              </a:spcBef>
            </a:pPr>
            <a:endParaRPr lang="en-US" sz="2800" b="0" i="0" dirty="0">
              <a:solidFill>
                <a:srgbClr val="2D3B45"/>
              </a:solidFill>
              <a:effectLst/>
              <a:latin typeface="Calibri 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2800" b="0" i="0" dirty="0">
                <a:effectLst/>
                <a:latin typeface="Calibri "/>
                <a:cs typeface="Calibri" panose="020F0502020204030204" pitchFamily="34" charset="0"/>
              </a:rPr>
              <a:t>We are always looking for an algorithm that works like the brain or even better. </a:t>
            </a:r>
          </a:p>
          <a:p>
            <a:pPr>
              <a:spcBef>
                <a:spcPts val="0"/>
              </a:spcBef>
            </a:pPr>
            <a:endParaRPr lang="en-US" dirty="0">
              <a:latin typeface="Calibri 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2800" b="0" i="0" dirty="0">
                <a:effectLst/>
                <a:latin typeface="Calibri "/>
                <a:cs typeface="Calibri" panose="020F0502020204030204" pitchFamily="34" charset="0"/>
              </a:rPr>
              <a:t>For this reason, an artificial neuron was created to imitate the natural neuron of the human brain.</a:t>
            </a:r>
            <a:endParaRPr lang="en-US" sz="2800" dirty="0">
              <a:latin typeface="Calibri 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0F301B-30B6-FB14-15BD-49AEC94B3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485" y="4248202"/>
            <a:ext cx="2971272" cy="167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655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03D93A8-14B4-FC1E-3E17-28A86DE28FE6}"/>
              </a:ext>
            </a:extLst>
          </p:cNvPr>
          <p:cNvSpPr txBox="1"/>
          <p:nvPr/>
        </p:nvSpPr>
        <p:spPr>
          <a:xfrm>
            <a:off x="1336300" y="2094835"/>
            <a:ext cx="571133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 "/>
              </a:rPr>
              <a:t>An artificial </a:t>
            </a:r>
            <a:r>
              <a:rPr lang="en-US" sz="2800" dirty="0">
                <a:solidFill>
                  <a:srgbClr val="2F54E5"/>
                </a:solidFill>
                <a:latin typeface="Calibri "/>
              </a:rPr>
              <a:t>Neuron</a:t>
            </a:r>
            <a:r>
              <a:rPr lang="en-US" sz="2800" dirty="0">
                <a:latin typeface="Calibri "/>
              </a:rPr>
              <a:t> is a simple computational unit that has weighted input signals and produce an output signal using an activation function.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0F5D034-FD27-3B27-F499-2E30AE849295}"/>
              </a:ext>
            </a:extLst>
          </p:cNvPr>
          <p:cNvSpPr txBox="1">
            <a:spLocks/>
          </p:cNvSpPr>
          <p:nvPr/>
        </p:nvSpPr>
        <p:spPr>
          <a:xfrm>
            <a:off x="973980" y="906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Calibri Light (Headings)"/>
              </a:rPr>
              <a:t>What is Artificial Neuron?</a:t>
            </a:r>
            <a:endParaRPr lang="en-NO" sz="4000" dirty="0">
              <a:latin typeface="Calibri Light (Headings)"/>
            </a:endParaRPr>
          </a:p>
        </p:txBody>
      </p:sp>
      <p:pic>
        <p:nvPicPr>
          <p:cNvPr id="2050" name="Picture 2" descr="Model of a Simple Neuron">
            <a:extLst>
              <a:ext uri="{FF2B5EF4-FFF2-40B4-BE49-F238E27FC236}">
                <a16:creationId xmlns:a16="http://schemas.microsoft.com/office/drawing/2014/main" id="{55716282-3A5E-4114-79DF-9186A52BF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279" y="1449349"/>
            <a:ext cx="2401629" cy="373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2620F3-2FFA-B262-9A7C-B222CAD263B6}"/>
              </a:ext>
            </a:extLst>
          </p:cNvPr>
          <p:cNvSpPr txBox="1"/>
          <p:nvPr/>
        </p:nvSpPr>
        <p:spPr>
          <a:xfrm>
            <a:off x="5677523" y="5333425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393939"/>
                </a:solidFill>
                <a:effectLst/>
                <a:latin typeface="arial" panose="020B0604020202020204" pitchFamily="34" charset="0"/>
              </a:rPr>
              <a:t>Model of a Simple Neuron, </a:t>
            </a:r>
          </a:p>
          <a:p>
            <a:pPr algn="ctr"/>
            <a:r>
              <a:rPr lang="en-US" b="0" i="0" dirty="0">
                <a:solidFill>
                  <a:srgbClr val="393939"/>
                </a:solidFill>
                <a:effectLst/>
                <a:latin typeface="arial" panose="020B0604020202020204" pitchFamily="34" charset="0"/>
              </a:rPr>
              <a:t>known as perceptron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217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18E94651-A00C-48C1-8297-09F792E45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252" y="1808585"/>
            <a:ext cx="5058960" cy="2972137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7EDCE643-FADF-4651-BBCF-367B36699E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929" y="2021732"/>
            <a:ext cx="4764370" cy="303728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79CF1C0-19C4-6D82-ADE5-E117864DC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852" y="310662"/>
            <a:ext cx="11430000" cy="1325563"/>
          </a:xfrm>
        </p:spPr>
        <p:txBody>
          <a:bodyPr/>
          <a:lstStyle/>
          <a:p>
            <a:r>
              <a:rPr lang="en-US" sz="4000" dirty="0">
                <a:latin typeface="Calibri Light (Headings)"/>
              </a:rPr>
              <a:t>Biological Neuron vs. Artificial Neuron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96EF03-1D4C-1DEA-2FBA-EBF075357392}"/>
              </a:ext>
            </a:extLst>
          </p:cNvPr>
          <p:cNvSpPr txBox="1"/>
          <p:nvPr/>
        </p:nvSpPr>
        <p:spPr>
          <a:xfrm>
            <a:off x="4003752" y="4940634"/>
            <a:ext cx="487654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2F54E5"/>
                </a:solidFill>
                <a:hlinkClick r:id="rId5"/>
              </a:rPr>
              <a:t>https://miro.medium.com/v2/resize:fit:720/format:webp/1*tj-_jGgkxI3-wIdekhYOSw.png</a:t>
            </a:r>
            <a:r>
              <a:rPr lang="en-US" sz="800" dirty="0">
                <a:solidFill>
                  <a:srgbClr val="2F54E5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5489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Mathematical model of Neuron">
            <a:extLst>
              <a:ext uri="{FF2B5EF4-FFF2-40B4-BE49-F238E27FC236}">
                <a16:creationId xmlns:a16="http://schemas.microsoft.com/office/drawing/2014/main" id="{50B505AB-46D5-4947-ABF8-FF3852225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11145"/>
            <a:ext cx="114300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 Light (Headings)"/>
              </a:rPr>
              <a:t>Mathematical model of Neuron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9316ACAE-C908-4114-8A9E-69EAEFC98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010" y="2253023"/>
            <a:ext cx="4455819" cy="26177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6D58E6-27AC-49E5-BCD2-AF405E77685E}"/>
              </a:ext>
            </a:extLst>
          </p:cNvPr>
          <p:cNvSpPr txBox="1"/>
          <p:nvPr/>
        </p:nvSpPr>
        <p:spPr>
          <a:xfrm>
            <a:off x="1036340" y="1883171"/>
            <a:ext cx="526420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alibri "/>
              </a:rPr>
              <a:t>Well, we can easily write the structure of this neuron as follows:</a:t>
            </a:r>
          </a:p>
        </p:txBody>
      </p:sp>
      <p:pic>
        <p:nvPicPr>
          <p:cNvPr id="7" name="Picture 6" descr="Mathematical model of Neuron">
            <a:extLst>
              <a:ext uri="{FF2B5EF4-FFF2-40B4-BE49-F238E27FC236}">
                <a16:creationId xmlns:a16="http://schemas.microsoft.com/office/drawing/2014/main" id="{A1E55403-3D69-47E2-B15F-EC33EEA96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140" y="3024694"/>
            <a:ext cx="3971925" cy="5429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AF741D-CCDC-439A-8D9F-0B2AEB58A35C}"/>
              </a:ext>
            </a:extLst>
          </p:cNvPr>
          <p:cNvSpPr txBox="1"/>
          <p:nvPr/>
        </p:nvSpPr>
        <p:spPr>
          <a:xfrm>
            <a:off x="1036340" y="3681862"/>
            <a:ext cx="597922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alibri "/>
              </a:rPr>
              <a:t>Or we can make this a little more complicated. Instead of writing individual expressions, we can use the sigma symbol:</a:t>
            </a:r>
          </a:p>
        </p:txBody>
      </p:sp>
      <p:pic>
        <p:nvPicPr>
          <p:cNvPr id="11" name="Picture 10" descr="Mathematical model of Neuron">
            <a:extLst>
              <a:ext uri="{FF2B5EF4-FFF2-40B4-BE49-F238E27FC236}">
                <a16:creationId xmlns:a16="http://schemas.microsoft.com/office/drawing/2014/main" id="{A309C40F-643D-4C91-87AE-DBCB425623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8441" y="5107983"/>
            <a:ext cx="2009775" cy="10572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1EEFD7-08A5-4C6C-79EC-2DCD4A8FAFD8}"/>
              </a:ext>
            </a:extLst>
          </p:cNvPr>
          <p:cNvSpPr txBox="1"/>
          <p:nvPr/>
        </p:nvSpPr>
        <p:spPr>
          <a:xfrm>
            <a:off x="7914968" y="4775329"/>
            <a:ext cx="33134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2F54E5"/>
                </a:solidFill>
                <a:hlinkClick r:id="rId6"/>
              </a:rPr>
              <a:t>https://miro.medium.com/v2/resize:fit:720/format:webp/1*tj-_jGgkxI3-wIdekhYOSw.png</a:t>
            </a:r>
            <a:r>
              <a:rPr lang="en-US" sz="800" dirty="0">
                <a:solidFill>
                  <a:srgbClr val="2F54E5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3324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D672-571A-4151-ACAD-7C8E6E892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709" y="0"/>
            <a:ext cx="8492359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latin typeface="Calibri Light (Headings)"/>
              </a:rPr>
              <a:t>Networks of Neurons</a:t>
            </a:r>
          </a:p>
        </p:txBody>
      </p:sp>
      <p:sp>
        <p:nvSpPr>
          <p:cNvPr id="4" name="TextBox 3" descr="network topology">
            <a:extLst>
              <a:ext uri="{FF2B5EF4-FFF2-40B4-BE49-F238E27FC236}">
                <a16:creationId xmlns:a16="http://schemas.microsoft.com/office/drawing/2014/main" id="{0DC15139-E1E6-4C37-9A1E-3FB2D4C0B890}"/>
              </a:ext>
            </a:extLst>
          </p:cNvPr>
          <p:cNvSpPr txBox="1"/>
          <p:nvPr/>
        </p:nvSpPr>
        <p:spPr>
          <a:xfrm>
            <a:off x="1219552" y="1228725"/>
            <a:ext cx="9973476" cy="439694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45720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Calibri "/>
            </a:endParaRPr>
          </a:p>
        </p:txBody>
      </p:sp>
      <p:pic>
        <p:nvPicPr>
          <p:cNvPr id="5" name="Picture 4" descr="network topology">
            <a:extLst>
              <a:ext uri="{FF2B5EF4-FFF2-40B4-BE49-F238E27FC236}">
                <a16:creationId xmlns:a16="http://schemas.microsoft.com/office/drawing/2014/main" id="{40BC7ACF-0333-D715-0C67-050E1938C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149" y="1965106"/>
            <a:ext cx="2915030" cy="25802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0D84ED-C1FE-B346-3B10-471B0A9A78E7}"/>
              </a:ext>
            </a:extLst>
          </p:cNvPr>
          <p:cNvSpPr txBox="1"/>
          <p:nvPr/>
        </p:nvSpPr>
        <p:spPr>
          <a:xfrm>
            <a:off x="3966945" y="5166896"/>
            <a:ext cx="79353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Left: neural networks, Right: neurons in brain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122" name="Picture 2" descr="Model of a Simple Network">
            <a:extLst>
              <a:ext uri="{FF2B5EF4-FFF2-40B4-BE49-F238E27FC236}">
                <a16:creationId xmlns:a16="http://schemas.microsoft.com/office/drawing/2014/main" id="{69DEF7A6-ACCD-3F39-38FA-B54FD98DF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497086" y="2294211"/>
            <a:ext cx="3224351" cy="210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484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D672-571A-4151-ACAD-7C8E6E892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709" y="585216"/>
            <a:ext cx="8492359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latin typeface="Calibri Light (Headings)"/>
              </a:rPr>
              <a:t>Input or Visible Layers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C15139-E1E6-4C37-9A1E-3FB2D4C0B890}"/>
              </a:ext>
            </a:extLst>
          </p:cNvPr>
          <p:cNvSpPr txBox="1"/>
          <p:nvPr/>
        </p:nvSpPr>
        <p:spPr>
          <a:xfrm>
            <a:off x="1262082" y="1782501"/>
            <a:ext cx="6453168" cy="4629874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45720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Calibri "/>
              </a:rPr>
              <a:t>The first layer that takes input from your dataset is called the </a:t>
            </a:r>
            <a:r>
              <a:rPr lang="en-US" sz="2800" dirty="0">
                <a:solidFill>
                  <a:srgbClr val="3054E5"/>
                </a:solidFill>
                <a:latin typeface="Calibri "/>
              </a:rPr>
              <a:t>visible/input layer</a:t>
            </a:r>
            <a:r>
              <a:rPr lang="en-US" sz="2800" dirty="0">
                <a:latin typeface="Calibri "/>
              </a:rPr>
              <a:t>. 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800" dirty="0">
              <a:latin typeface="Calibri "/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Calibri "/>
              </a:rPr>
              <a:t>Often a neural network is drawn with a visible layer with one neuron per input value or column in your dataset. 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800" dirty="0">
              <a:latin typeface="Calibri "/>
            </a:endParaRPr>
          </a:p>
        </p:txBody>
      </p:sp>
      <p:pic>
        <p:nvPicPr>
          <p:cNvPr id="5" name="Picture 2" descr="Model of a Simple Network">
            <a:extLst>
              <a:ext uri="{FF2B5EF4-FFF2-40B4-BE49-F238E27FC236}">
                <a16:creationId xmlns:a16="http://schemas.microsoft.com/office/drawing/2014/main" id="{5A8FDA48-DCE2-888D-B83B-A4E242FE8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426620" y="2332744"/>
            <a:ext cx="4086891" cy="2670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950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D672-571A-4151-ACAD-7C8E6E892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709" y="585216"/>
            <a:ext cx="8492359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latin typeface="Calibri Light (Headings)"/>
              </a:rPr>
              <a:t>Hidden Layers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C15139-E1E6-4C37-9A1E-3FB2D4C0B890}"/>
              </a:ext>
            </a:extLst>
          </p:cNvPr>
          <p:cNvSpPr txBox="1"/>
          <p:nvPr/>
        </p:nvSpPr>
        <p:spPr>
          <a:xfrm>
            <a:off x="1262083" y="1877961"/>
            <a:ext cx="6925476" cy="406669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45720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latin typeface="Calibri "/>
              </a:rPr>
              <a:t>Layers after the input layer are called </a:t>
            </a:r>
            <a:r>
              <a:rPr lang="en-US" sz="3000" dirty="0">
                <a:solidFill>
                  <a:srgbClr val="3054E5"/>
                </a:solidFill>
                <a:latin typeface="Calibri "/>
              </a:rPr>
              <a:t>hidden layers. </a:t>
            </a:r>
            <a:endParaRPr lang="en-US" sz="3000" dirty="0">
              <a:latin typeface="Calibri "/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latin typeface="Calibri "/>
              </a:rPr>
              <a:t>Deep learning can refer to having many hidden layers in your neural network. </a:t>
            </a: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800" dirty="0">
              <a:latin typeface="Calibri "/>
            </a:endParaRPr>
          </a:p>
          <a:p>
            <a:pPr marL="457200" indent="-4572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800" dirty="0">
              <a:latin typeface="Calibri "/>
            </a:endParaRPr>
          </a:p>
        </p:txBody>
      </p:sp>
      <p:pic>
        <p:nvPicPr>
          <p:cNvPr id="5" name="Picture 2" descr="Model of a Simple Network">
            <a:extLst>
              <a:ext uri="{FF2B5EF4-FFF2-40B4-BE49-F238E27FC236}">
                <a16:creationId xmlns:a16="http://schemas.microsoft.com/office/drawing/2014/main" id="{82B64CB3-D01A-02E6-6CE2-C8B5EF152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426620" y="2094617"/>
            <a:ext cx="4086891" cy="2670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5091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 xmlns="d86f71e7-b7b0-4ace-99e8-36f3050a4a0d" xsi:nil="true"/>
    <lcf76f155ced4ddcb4097134ff3c332f xmlns="d86f71e7-b7b0-4ace-99e8-36f3050a4a0d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FD6F2BD1CD0D4CBDE82D6B170F5033" ma:contentTypeVersion="12" ma:contentTypeDescription="Create a new document." ma:contentTypeScope="" ma:versionID="83aef4af04535d88711086ecd9379cf5">
  <xsd:schema xmlns:xsd="http://www.w3.org/2001/XMLSchema" xmlns:xs="http://www.w3.org/2001/XMLSchema" xmlns:p="http://schemas.microsoft.com/office/2006/metadata/properties" xmlns:ns2="d86f71e7-b7b0-4ace-99e8-36f3050a4a0d" targetNamespace="http://schemas.microsoft.com/office/2006/metadata/properties" ma:root="true" ma:fieldsID="714f03a8500bb12358d9304e12e1fe69" ns2:_="">
    <xsd:import namespace="d86f71e7-b7b0-4ace-99e8-36f3050a4a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Comment" minOccurs="0"/>
                <xsd:element ref="ns2:lcf76f155ced4ddcb4097134ff3c332f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6f71e7-b7b0-4ace-99e8-36f3050a4a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Comment" ma:index="12" nillable="true" ma:displayName="Comment" ma:format="Dropdown" ma:internalName="Comment">
      <xsd:simpleType>
        <xsd:restriction base="dms:Text">
          <xsd:maxLength value="255"/>
        </xsd:restriction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7051377f-c3a4-486c-a87b-1b24b119584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d86f71e7-b7b0-4ace-99e8-36f3050a4a0d"/>
  </ds:schemaRefs>
</ds:datastoreItem>
</file>

<file path=customXml/itemProps2.xml><?xml version="1.0" encoding="utf-8"?>
<ds:datastoreItem xmlns:ds="http://schemas.openxmlformats.org/officeDocument/2006/customXml" ds:itemID="{C9A5CB7C-99DD-409B-8492-27363A4725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6f71e7-b7b0-4ace-99e8-36f3050a4a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2b7fce66-bf2d-46b5-b59a-9f0018501bcd}" enabled="1" method="Standard" siteId="{f8a213d2-8f6c-400d-9e74-4e8b475316c6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43241</TotalTime>
  <Words>684</Words>
  <Application>Microsoft Macintosh PowerPoint</Application>
  <PresentationFormat>Widescreen</PresentationFormat>
  <Paragraphs>111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arial</vt:lpstr>
      <vt:lpstr>Calibri</vt:lpstr>
      <vt:lpstr>Calibri </vt:lpstr>
      <vt:lpstr>Calibri Light (Headings)</vt:lpstr>
      <vt:lpstr>Cambria Math</vt:lpstr>
      <vt:lpstr>Helvetica Light Oblique</vt:lpstr>
      <vt:lpstr>Tenorite</vt:lpstr>
      <vt:lpstr>Custom</vt:lpstr>
      <vt:lpstr>Artificial Neural Network: Introduction to the Basic Structure of  a Neural network</vt:lpstr>
      <vt:lpstr>What is Human Neuron?</vt:lpstr>
      <vt:lpstr>What is Neuron?</vt:lpstr>
      <vt:lpstr>PowerPoint Presentation</vt:lpstr>
      <vt:lpstr>Biological Neuron vs. Artificial Neuron </vt:lpstr>
      <vt:lpstr>Mathematical model of Neuron</vt:lpstr>
      <vt:lpstr>Networks of Neurons</vt:lpstr>
      <vt:lpstr>Input or Visible Layers</vt:lpstr>
      <vt:lpstr>Hidden Layers</vt:lpstr>
      <vt:lpstr>Output Layer</vt:lpstr>
      <vt:lpstr>Multilayer Perceptron (MLP)</vt:lpstr>
      <vt:lpstr>Artificial Neural Network</vt:lpstr>
      <vt:lpstr>Forward propagation </vt:lpstr>
      <vt:lpstr>Forward propagation </vt:lpstr>
      <vt:lpstr>Forward propagation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Mina Farmanbar</dc:creator>
  <cp:lastModifiedBy>Nadiia Mashliana</cp:lastModifiedBy>
  <cp:revision>7</cp:revision>
  <dcterms:created xsi:type="dcterms:W3CDTF">2024-04-23T12:05:35Z</dcterms:created>
  <dcterms:modified xsi:type="dcterms:W3CDTF">2024-08-31T11:46:32Z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0x0101003AFD6F2BD1CD0D4CBDE82D6B170F5033</vt:lpwstr>
  </property>
</Properties>
</file>