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433" r:id="rId5"/>
    <p:sldId id="437" r:id="rId6"/>
    <p:sldId id="438" r:id="rId7"/>
    <p:sldId id="367" r:id="rId8"/>
    <p:sldId id="259" r:id="rId9"/>
    <p:sldId id="345" r:id="rId10"/>
    <p:sldId id="436" r:id="rId11"/>
    <p:sldId id="349" r:id="rId12"/>
    <p:sldId id="440" r:id="rId13"/>
    <p:sldId id="441" r:id="rId14"/>
    <p:sldId id="442" r:id="rId15"/>
    <p:sldId id="443" r:id="rId16"/>
    <p:sldId id="444" r:id="rId17"/>
    <p:sldId id="445" r:id="rId18"/>
    <p:sldId id="393" r:id="rId19"/>
    <p:sldId id="4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1E1"/>
    <a:srgbClr val="8593A8"/>
    <a:srgbClr val="3054E5"/>
    <a:srgbClr val="AEF45D"/>
    <a:srgbClr val="A8EB65"/>
    <a:srgbClr val="FFD3ED"/>
    <a:srgbClr val="3154E6"/>
    <a:srgbClr val="80B6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69177" autoAdjust="0"/>
  </p:normalViewPr>
  <p:slideViewPr>
    <p:cSldViewPr snapToGrid="0">
      <p:cViewPr varScale="1">
        <p:scale>
          <a:sx n="80" d="100"/>
          <a:sy n="80" d="100"/>
        </p:scale>
        <p:origin x="1792" y="176"/>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 Farmanbar" userId="2a1e0098-5dc4-4049-80c3-9d1d60d2f212" providerId="ADAL" clId="{9087AE8E-BC14-42C7-8852-A11BC0E83561}"/>
    <pc:docChg chg="undo custSel addSld delSld modSld delMainMaster">
      <pc:chgData name="Mina Farmanbar" userId="2a1e0098-5dc4-4049-80c3-9d1d60d2f212" providerId="ADAL" clId="{9087AE8E-BC14-42C7-8852-A11BC0E83561}" dt="2024-07-03T22:21:20.520" v="68" actId="14100"/>
      <pc:docMkLst>
        <pc:docMk/>
      </pc:docMkLst>
      <pc:sldChg chg="del">
        <pc:chgData name="Mina Farmanbar" userId="2a1e0098-5dc4-4049-80c3-9d1d60d2f212" providerId="ADAL" clId="{9087AE8E-BC14-42C7-8852-A11BC0E83561}" dt="2024-07-03T22:13:56.349" v="3" actId="47"/>
        <pc:sldMkLst>
          <pc:docMk/>
          <pc:sldMk cId="1609673525" sldId="296"/>
        </pc:sldMkLst>
      </pc:sldChg>
      <pc:sldChg chg="del">
        <pc:chgData name="Mina Farmanbar" userId="2a1e0098-5dc4-4049-80c3-9d1d60d2f212" providerId="ADAL" clId="{9087AE8E-BC14-42C7-8852-A11BC0E83561}" dt="2024-07-03T22:13:56.349" v="3" actId="47"/>
        <pc:sldMkLst>
          <pc:docMk/>
          <pc:sldMk cId="2903726376" sldId="352"/>
        </pc:sldMkLst>
      </pc:sldChg>
      <pc:sldChg chg="modSp add mod">
        <pc:chgData name="Mina Farmanbar" userId="2a1e0098-5dc4-4049-80c3-9d1d60d2f212" providerId="ADAL" clId="{9087AE8E-BC14-42C7-8852-A11BC0E83561}" dt="2024-07-03T22:15:49.835" v="12" actId="1076"/>
        <pc:sldMkLst>
          <pc:docMk/>
          <pc:sldMk cId="1465489182" sldId="364"/>
        </pc:sldMkLst>
        <pc:spChg chg="mod">
          <ac:chgData name="Mina Farmanbar" userId="2a1e0098-5dc4-4049-80c3-9d1d60d2f212" providerId="ADAL" clId="{9087AE8E-BC14-42C7-8852-A11BC0E83561}" dt="2024-07-03T22:15:49.835" v="12" actId="1076"/>
          <ac:spMkLst>
            <pc:docMk/>
            <pc:sldMk cId="1465489182" sldId="364"/>
            <ac:spMk id="4" creationId="{379CF1C0-19C4-6D82-ADE5-E117864DCD45}"/>
          </ac:spMkLst>
        </pc:spChg>
      </pc:sldChg>
      <pc:sldChg chg="modSp add mod">
        <pc:chgData name="Mina Farmanbar" userId="2a1e0098-5dc4-4049-80c3-9d1d60d2f212" providerId="ADAL" clId="{9087AE8E-BC14-42C7-8852-A11BC0E83561}" dt="2024-07-03T22:20:20.784" v="62" actId="1076"/>
        <pc:sldMkLst>
          <pc:docMk/>
          <pc:sldMk cId="2383324247" sldId="365"/>
        </pc:sldMkLst>
        <pc:spChg chg="mod">
          <ac:chgData name="Mina Farmanbar" userId="2a1e0098-5dc4-4049-80c3-9d1d60d2f212" providerId="ADAL" clId="{9087AE8E-BC14-42C7-8852-A11BC0E83561}" dt="2024-07-03T22:15:59.686" v="14" actId="1076"/>
          <ac:spMkLst>
            <pc:docMk/>
            <pc:sldMk cId="2383324247" sldId="365"/>
            <ac:spMk id="2" creationId="{50B505AB-46D5-4947-ABF8-FF3852225D3C}"/>
          </ac:spMkLst>
        </pc:spChg>
        <pc:spChg chg="mod">
          <ac:chgData name="Mina Farmanbar" userId="2a1e0098-5dc4-4049-80c3-9d1d60d2f212" providerId="ADAL" clId="{9087AE8E-BC14-42C7-8852-A11BC0E83561}" dt="2024-07-03T22:20:18.077" v="61" actId="2711"/>
          <ac:spMkLst>
            <pc:docMk/>
            <pc:sldMk cId="2383324247" sldId="365"/>
            <ac:spMk id="5" creationId="{5A6D58E6-27AC-49E5-BCD2-AF405E77685E}"/>
          </ac:spMkLst>
        </pc:spChg>
        <pc:spChg chg="mod">
          <ac:chgData name="Mina Farmanbar" userId="2a1e0098-5dc4-4049-80c3-9d1d60d2f212" providerId="ADAL" clId="{9087AE8E-BC14-42C7-8852-A11BC0E83561}" dt="2024-07-03T22:20:14.497" v="60" actId="2711"/>
          <ac:spMkLst>
            <pc:docMk/>
            <pc:sldMk cId="2383324247" sldId="365"/>
            <ac:spMk id="9" creationId="{67AF741D-CCDC-439A-8D9F-0B2AEB58A35C}"/>
          </ac:spMkLst>
        </pc:spChg>
        <pc:picChg chg="mod">
          <ac:chgData name="Mina Farmanbar" userId="2a1e0098-5dc4-4049-80c3-9d1d60d2f212" providerId="ADAL" clId="{9087AE8E-BC14-42C7-8852-A11BC0E83561}" dt="2024-07-03T22:20:20.784" v="62" actId="1076"/>
          <ac:picMkLst>
            <pc:docMk/>
            <pc:sldMk cId="2383324247" sldId="365"/>
            <ac:picMk id="7" creationId="{A1E55403-3D69-47E2-B15F-EC33EEA966F3}"/>
          </ac:picMkLst>
        </pc:picChg>
      </pc:sldChg>
      <pc:sldChg chg="modSp add mod">
        <pc:chgData name="Mina Farmanbar" userId="2a1e0098-5dc4-4049-80c3-9d1d60d2f212" providerId="ADAL" clId="{9087AE8E-BC14-42C7-8852-A11BC0E83561}" dt="2024-07-03T22:20:27.926" v="63" actId="2711"/>
        <pc:sldMkLst>
          <pc:docMk/>
          <pc:sldMk cId="780217640" sldId="366"/>
        </pc:sldMkLst>
        <pc:spChg chg="mod">
          <ac:chgData name="Mina Farmanbar" userId="2a1e0098-5dc4-4049-80c3-9d1d60d2f212" providerId="ADAL" clId="{9087AE8E-BC14-42C7-8852-A11BC0E83561}" dt="2024-07-03T22:15:33.795" v="10" actId="1076"/>
          <ac:spMkLst>
            <pc:docMk/>
            <pc:sldMk cId="780217640" sldId="366"/>
            <ac:spMk id="6" creationId="{E02620F3-2FFA-B262-9A7C-B222CAD263B6}"/>
          </ac:spMkLst>
        </pc:spChg>
        <pc:spChg chg="mod">
          <ac:chgData name="Mina Farmanbar" userId="2a1e0098-5dc4-4049-80c3-9d1d60d2f212" providerId="ADAL" clId="{9087AE8E-BC14-42C7-8852-A11BC0E83561}" dt="2024-07-03T22:20:27.926" v="63" actId="2711"/>
          <ac:spMkLst>
            <pc:docMk/>
            <pc:sldMk cId="780217640" sldId="366"/>
            <ac:spMk id="8" creationId="{103D93A8-14B4-FC1E-3E17-28A86DE28FE6}"/>
          </ac:spMkLst>
        </pc:spChg>
      </pc:sldChg>
      <pc:sldChg chg="del">
        <pc:chgData name="Mina Farmanbar" userId="2a1e0098-5dc4-4049-80c3-9d1d60d2f212" providerId="ADAL" clId="{9087AE8E-BC14-42C7-8852-A11BC0E83561}" dt="2024-07-03T22:13:41.509" v="2" actId="47"/>
        <pc:sldMkLst>
          <pc:docMk/>
          <pc:sldMk cId="3518625769" sldId="370"/>
        </pc:sldMkLst>
      </pc:sldChg>
      <pc:sldChg chg="del">
        <pc:chgData name="Mina Farmanbar" userId="2a1e0098-5dc4-4049-80c3-9d1d60d2f212" providerId="ADAL" clId="{9087AE8E-BC14-42C7-8852-A11BC0E83561}" dt="2024-07-03T22:13:56.349" v="3" actId="47"/>
        <pc:sldMkLst>
          <pc:docMk/>
          <pc:sldMk cId="2986174611" sldId="371"/>
        </pc:sldMkLst>
      </pc:sldChg>
      <pc:sldChg chg="del">
        <pc:chgData name="Mina Farmanbar" userId="2a1e0098-5dc4-4049-80c3-9d1d60d2f212" providerId="ADAL" clId="{9087AE8E-BC14-42C7-8852-A11BC0E83561}" dt="2024-07-03T22:13:56.349" v="3" actId="47"/>
        <pc:sldMkLst>
          <pc:docMk/>
          <pc:sldMk cId="103831023" sldId="372"/>
        </pc:sldMkLst>
      </pc:sldChg>
      <pc:sldChg chg="del">
        <pc:chgData name="Mina Farmanbar" userId="2a1e0098-5dc4-4049-80c3-9d1d60d2f212" providerId="ADAL" clId="{9087AE8E-BC14-42C7-8852-A11BC0E83561}" dt="2024-07-03T22:13:56.349" v="3" actId="47"/>
        <pc:sldMkLst>
          <pc:docMk/>
          <pc:sldMk cId="4117172009" sldId="373"/>
        </pc:sldMkLst>
      </pc:sldChg>
      <pc:sldChg chg="del">
        <pc:chgData name="Mina Farmanbar" userId="2a1e0098-5dc4-4049-80c3-9d1d60d2f212" providerId="ADAL" clId="{9087AE8E-BC14-42C7-8852-A11BC0E83561}" dt="2024-07-03T22:13:56.349" v="3" actId="47"/>
        <pc:sldMkLst>
          <pc:docMk/>
          <pc:sldMk cId="1632376775" sldId="374"/>
        </pc:sldMkLst>
      </pc:sldChg>
      <pc:sldChg chg="del">
        <pc:chgData name="Mina Farmanbar" userId="2a1e0098-5dc4-4049-80c3-9d1d60d2f212" providerId="ADAL" clId="{9087AE8E-BC14-42C7-8852-A11BC0E83561}" dt="2024-07-03T22:13:56.349" v="3" actId="47"/>
        <pc:sldMkLst>
          <pc:docMk/>
          <pc:sldMk cId="3877283041" sldId="375"/>
        </pc:sldMkLst>
      </pc:sldChg>
      <pc:sldChg chg="del">
        <pc:chgData name="Mina Farmanbar" userId="2a1e0098-5dc4-4049-80c3-9d1d60d2f212" providerId="ADAL" clId="{9087AE8E-BC14-42C7-8852-A11BC0E83561}" dt="2024-07-03T22:13:56.349" v="3" actId="47"/>
        <pc:sldMkLst>
          <pc:docMk/>
          <pc:sldMk cId="984345923" sldId="376"/>
        </pc:sldMkLst>
      </pc:sldChg>
      <pc:sldChg chg="del">
        <pc:chgData name="Mina Farmanbar" userId="2a1e0098-5dc4-4049-80c3-9d1d60d2f212" providerId="ADAL" clId="{9087AE8E-BC14-42C7-8852-A11BC0E83561}" dt="2024-07-03T22:13:56.349" v="3" actId="47"/>
        <pc:sldMkLst>
          <pc:docMk/>
          <pc:sldMk cId="3502115618" sldId="377"/>
        </pc:sldMkLst>
      </pc:sldChg>
      <pc:sldChg chg="del">
        <pc:chgData name="Mina Farmanbar" userId="2a1e0098-5dc4-4049-80c3-9d1d60d2f212" providerId="ADAL" clId="{9087AE8E-BC14-42C7-8852-A11BC0E83561}" dt="2024-07-03T22:13:56.349" v="3" actId="47"/>
        <pc:sldMkLst>
          <pc:docMk/>
          <pc:sldMk cId="1263564426" sldId="378"/>
        </pc:sldMkLst>
      </pc:sldChg>
      <pc:sldChg chg="del">
        <pc:chgData name="Mina Farmanbar" userId="2a1e0098-5dc4-4049-80c3-9d1d60d2f212" providerId="ADAL" clId="{9087AE8E-BC14-42C7-8852-A11BC0E83561}" dt="2024-07-03T22:13:56.349" v="3" actId="47"/>
        <pc:sldMkLst>
          <pc:docMk/>
          <pc:sldMk cId="2333847859" sldId="379"/>
        </pc:sldMkLst>
      </pc:sldChg>
      <pc:sldChg chg="modSp add mod">
        <pc:chgData name="Mina Farmanbar" userId="2a1e0098-5dc4-4049-80c3-9d1d60d2f212" providerId="ADAL" clId="{9087AE8E-BC14-42C7-8852-A11BC0E83561}" dt="2024-07-03T22:20:06.433" v="59" actId="2711"/>
        <pc:sldMkLst>
          <pc:docMk/>
          <pc:sldMk cId="4133484245" sldId="385"/>
        </pc:sldMkLst>
        <pc:spChg chg="mod">
          <ac:chgData name="Mina Farmanbar" userId="2a1e0098-5dc4-4049-80c3-9d1d60d2f212" providerId="ADAL" clId="{9087AE8E-BC14-42C7-8852-A11BC0E83561}" dt="2024-07-03T22:16:09.866" v="16" actId="2711"/>
          <ac:spMkLst>
            <pc:docMk/>
            <pc:sldMk cId="4133484245" sldId="385"/>
            <ac:spMk id="2" creationId="{10CBD672-571A-4151-ACAD-7C8E6E892308}"/>
          </ac:spMkLst>
        </pc:spChg>
        <pc:spChg chg="mod">
          <ac:chgData name="Mina Farmanbar" userId="2a1e0098-5dc4-4049-80c3-9d1d60d2f212" providerId="ADAL" clId="{9087AE8E-BC14-42C7-8852-A11BC0E83561}" dt="2024-07-03T22:20:06.433" v="59" actId="2711"/>
          <ac:spMkLst>
            <pc:docMk/>
            <pc:sldMk cId="4133484245" sldId="385"/>
            <ac:spMk id="4" creationId="{0DC15139-E1E6-4C37-9A1E-3FB2D4C0B890}"/>
          </ac:spMkLst>
        </pc:spChg>
        <pc:spChg chg="mod">
          <ac:chgData name="Mina Farmanbar" userId="2a1e0098-5dc4-4049-80c3-9d1d60d2f212" providerId="ADAL" clId="{9087AE8E-BC14-42C7-8852-A11BC0E83561}" dt="2024-07-03T22:17:00.570" v="23" actId="207"/>
          <ac:spMkLst>
            <pc:docMk/>
            <pc:sldMk cId="4133484245" sldId="385"/>
            <ac:spMk id="8" creationId="{A60D84ED-C1FE-B346-3B10-471B0A9A78E7}"/>
          </ac:spMkLst>
        </pc:spChg>
      </pc:sldChg>
      <pc:sldChg chg="modSp add mod">
        <pc:chgData name="Mina Farmanbar" userId="2a1e0098-5dc4-4049-80c3-9d1d60d2f212" providerId="ADAL" clId="{9087AE8E-BC14-42C7-8852-A11BC0E83561}" dt="2024-07-03T22:20:32.314" v="64" actId="2711"/>
        <pc:sldMkLst>
          <pc:docMk/>
          <pc:sldMk cId="817655868" sldId="387"/>
        </pc:sldMkLst>
        <pc:spChg chg="mod">
          <ac:chgData name="Mina Farmanbar" userId="2a1e0098-5dc4-4049-80c3-9d1d60d2f212" providerId="ADAL" clId="{9087AE8E-BC14-42C7-8852-A11BC0E83561}" dt="2024-07-03T22:20:32.314" v="64" actId="2711"/>
          <ac:spMkLst>
            <pc:docMk/>
            <pc:sldMk cId="817655868" sldId="387"/>
            <ac:spMk id="3" creationId="{0035EEED-E021-97C8-FF3D-19EF1732A4FB}"/>
          </ac:spMkLst>
        </pc:spChg>
      </pc:sldChg>
      <pc:sldChg chg="modSp add mod">
        <pc:chgData name="Mina Farmanbar" userId="2a1e0098-5dc4-4049-80c3-9d1d60d2f212" providerId="ADAL" clId="{9087AE8E-BC14-42C7-8852-A11BC0E83561}" dt="2024-07-03T22:21:20.520" v="68" actId="14100"/>
        <pc:sldMkLst>
          <pc:docMk/>
          <pc:sldMk cId="2501950397" sldId="388"/>
        </pc:sldMkLst>
        <pc:spChg chg="mod">
          <ac:chgData name="Mina Farmanbar" userId="2a1e0098-5dc4-4049-80c3-9d1d60d2f212" providerId="ADAL" clId="{9087AE8E-BC14-42C7-8852-A11BC0E83561}" dt="2024-07-03T22:16:18.320" v="17" actId="2711"/>
          <ac:spMkLst>
            <pc:docMk/>
            <pc:sldMk cId="2501950397" sldId="388"/>
            <ac:spMk id="2" creationId="{10CBD672-571A-4151-ACAD-7C8E6E892308}"/>
          </ac:spMkLst>
        </pc:spChg>
        <pc:spChg chg="mod">
          <ac:chgData name="Mina Farmanbar" userId="2a1e0098-5dc4-4049-80c3-9d1d60d2f212" providerId="ADAL" clId="{9087AE8E-BC14-42C7-8852-A11BC0E83561}" dt="2024-07-03T22:21:20.520" v="68" actId="14100"/>
          <ac:spMkLst>
            <pc:docMk/>
            <pc:sldMk cId="2501950397" sldId="388"/>
            <ac:spMk id="4" creationId="{0DC15139-E1E6-4C37-9A1E-3FB2D4C0B890}"/>
          </ac:spMkLst>
        </pc:spChg>
      </pc:sldChg>
      <pc:sldChg chg="modSp add mod">
        <pc:chgData name="Mina Farmanbar" userId="2a1e0098-5dc4-4049-80c3-9d1d60d2f212" providerId="ADAL" clId="{9087AE8E-BC14-42C7-8852-A11BC0E83561}" dt="2024-07-03T22:19:55.584" v="57" actId="27636"/>
        <pc:sldMkLst>
          <pc:docMk/>
          <pc:sldMk cId="352150912" sldId="389"/>
        </pc:sldMkLst>
        <pc:spChg chg="mod">
          <ac:chgData name="Mina Farmanbar" userId="2a1e0098-5dc4-4049-80c3-9d1d60d2f212" providerId="ADAL" clId="{9087AE8E-BC14-42C7-8852-A11BC0E83561}" dt="2024-07-03T22:16:26.418" v="18" actId="2711"/>
          <ac:spMkLst>
            <pc:docMk/>
            <pc:sldMk cId="352150912" sldId="389"/>
            <ac:spMk id="2" creationId="{10CBD672-571A-4151-ACAD-7C8E6E892308}"/>
          </ac:spMkLst>
        </pc:spChg>
        <pc:spChg chg="mod">
          <ac:chgData name="Mina Farmanbar" userId="2a1e0098-5dc4-4049-80c3-9d1d60d2f212" providerId="ADAL" clId="{9087AE8E-BC14-42C7-8852-A11BC0E83561}" dt="2024-07-03T22:19:55.584" v="57" actId="27636"/>
          <ac:spMkLst>
            <pc:docMk/>
            <pc:sldMk cId="352150912" sldId="389"/>
            <ac:spMk id="4" creationId="{0DC15139-E1E6-4C37-9A1E-3FB2D4C0B890}"/>
          </ac:spMkLst>
        </pc:spChg>
      </pc:sldChg>
      <pc:sldChg chg="modSp add mod">
        <pc:chgData name="Mina Farmanbar" userId="2a1e0098-5dc4-4049-80c3-9d1d60d2f212" providerId="ADAL" clId="{9087AE8E-BC14-42C7-8852-A11BC0E83561}" dt="2024-07-03T22:19:46.431" v="55" actId="2711"/>
        <pc:sldMkLst>
          <pc:docMk/>
          <pc:sldMk cId="2588712954" sldId="390"/>
        </pc:sldMkLst>
        <pc:spChg chg="mod">
          <ac:chgData name="Mina Farmanbar" userId="2a1e0098-5dc4-4049-80c3-9d1d60d2f212" providerId="ADAL" clId="{9087AE8E-BC14-42C7-8852-A11BC0E83561}" dt="2024-07-03T22:17:08.059" v="24" actId="2711"/>
          <ac:spMkLst>
            <pc:docMk/>
            <pc:sldMk cId="2588712954" sldId="390"/>
            <ac:spMk id="2" creationId="{10CBD672-571A-4151-ACAD-7C8E6E892308}"/>
          </ac:spMkLst>
        </pc:spChg>
        <pc:spChg chg="mod">
          <ac:chgData name="Mina Farmanbar" userId="2a1e0098-5dc4-4049-80c3-9d1d60d2f212" providerId="ADAL" clId="{9087AE8E-BC14-42C7-8852-A11BC0E83561}" dt="2024-07-03T22:19:46.431" v="55" actId="2711"/>
          <ac:spMkLst>
            <pc:docMk/>
            <pc:sldMk cId="2588712954" sldId="390"/>
            <ac:spMk id="4" creationId="{0DC15139-E1E6-4C37-9A1E-3FB2D4C0B890}"/>
          </ac:spMkLst>
        </pc:spChg>
      </pc:sldChg>
      <pc:sldChg chg="modSp add mod">
        <pc:chgData name="Mina Farmanbar" userId="2a1e0098-5dc4-4049-80c3-9d1d60d2f212" providerId="ADAL" clId="{9087AE8E-BC14-42C7-8852-A11BC0E83561}" dt="2024-07-03T22:19:40.447" v="54" actId="2711"/>
        <pc:sldMkLst>
          <pc:docMk/>
          <pc:sldMk cId="3859794905" sldId="391"/>
        </pc:sldMkLst>
        <pc:spChg chg="mod">
          <ac:chgData name="Mina Farmanbar" userId="2a1e0098-5dc4-4049-80c3-9d1d60d2f212" providerId="ADAL" clId="{9087AE8E-BC14-42C7-8852-A11BC0E83561}" dt="2024-07-03T22:17:15.812" v="25" actId="2711"/>
          <ac:spMkLst>
            <pc:docMk/>
            <pc:sldMk cId="3859794905" sldId="391"/>
            <ac:spMk id="2" creationId="{10CBD672-571A-4151-ACAD-7C8E6E892308}"/>
          </ac:spMkLst>
        </pc:spChg>
        <pc:spChg chg="mod">
          <ac:chgData name="Mina Farmanbar" userId="2a1e0098-5dc4-4049-80c3-9d1d60d2f212" providerId="ADAL" clId="{9087AE8E-BC14-42C7-8852-A11BC0E83561}" dt="2024-07-03T22:19:40.447" v="54" actId="2711"/>
          <ac:spMkLst>
            <pc:docMk/>
            <pc:sldMk cId="3859794905" sldId="391"/>
            <ac:spMk id="4" creationId="{0DC15139-E1E6-4C37-9A1E-3FB2D4C0B890}"/>
          </ac:spMkLst>
        </pc:spChg>
      </pc:sldChg>
      <pc:sldChg chg="modSp add mod">
        <pc:chgData name="Mina Farmanbar" userId="2a1e0098-5dc4-4049-80c3-9d1d60d2f212" providerId="ADAL" clId="{9087AE8E-BC14-42C7-8852-A11BC0E83561}" dt="2024-07-03T22:19:35.980" v="53" actId="2711"/>
        <pc:sldMkLst>
          <pc:docMk/>
          <pc:sldMk cId="123041903" sldId="392"/>
        </pc:sldMkLst>
        <pc:spChg chg="mod">
          <ac:chgData name="Mina Farmanbar" userId="2a1e0098-5dc4-4049-80c3-9d1d60d2f212" providerId="ADAL" clId="{9087AE8E-BC14-42C7-8852-A11BC0E83561}" dt="2024-07-03T22:17:21.432" v="26" actId="2711"/>
          <ac:spMkLst>
            <pc:docMk/>
            <pc:sldMk cId="123041903" sldId="392"/>
            <ac:spMk id="2" creationId="{10CBD672-571A-4151-ACAD-7C8E6E892308}"/>
          </ac:spMkLst>
        </pc:spChg>
        <pc:spChg chg="mod">
          <ac:chgData name="Mina Farmanbar" userId="2a1e0098-5dc4-4049-80c3-9d1d60d2f212" providerId="ADAL" clId="{9087AE8E-BC14-42C7-8852-A11BC0E83561}" dt="2024-07-03T22:19:35.980" v="53" actId="2711"/>
          <ac:spMkLst>
            <pc:docMk/>
            <pc:sldMk cId="123041903" sldId="392"/>
            <ac:spMk id="4" creationId="{0DC15139-E1E6-4C37-9A1E-3FB2D4C0B890}"/>
          </ac:spMkLst>
        </pc:spChg>
      </pc:sldChg>
      <pc:sldChg chg="modSp add mod">
        <pc:chgData name="Mina Farmanbar" userId="2a1e0098-5dc4-4049-80c3-9d1d60d2f212" providerId="ADAL" clId="{9087AE8E-BC14-42C7-8852-A11BC0E83561}" dt="2024-07-03T22:18:55.998" v="48" actId="2711"/>
        <pc:sldMkLst>
          <pc:docMk/>
          <pc:sldMk cId="1248370215" sldId="393"/>
        </pc:sldMkLst>
        <pc:spChg chg="mod">
          <ac:chgData name="Mina Farmanbar" userId="2a1e0098-5dc4-4049-80c3-9d1d60d2f212" providerId="ADAL" clId="{9087AE8E-BC14-42C7-8852-A11BC0E83561}" dt="2024-07-03T22:18:43.344" v="46" actId="2711"/>
          <ac:spMkLst>
            <pc:docMk/>
            <pc:sldMk cId="1248370215" sldId="393"/>
            <ac:spMk id="2" creationId="{10CBD672-571A-4151-ACAD-7C8E6E892308}"/>
          </ac:spMkLst>
        </pc:spChg>
        <pc:spChg chg="mod">
          <ac:chgData name="Mina Farmanbar" userId="2a1e0098-5dc4-4049-80c3-9d1d60d2f212" providerId="ADAL" clId="{9087AE8E-BC14-42C7-8852-A11BC0E83561}" dt="2024-07-03T22:18:55.998" v="48" actId="2711"/>
          <ac:spMkLst>
            <pc:docMk/>
            <pc:sldMk cId="1248370215" sldId="393"/>
            <ac:spMk id="4" creationId="{0DC15139-E1E6-4C37-9A1E-3FB2D4C0B890}"/>
          </ac:spMkLst>
        </pc:spChg>
      </pc:sldChg>
      <pc:sldChg chg="modSp add mod">
        <pc:chgData name="Mina Farmanbar" userId="2a1e0098-5dc4-4049-80c3-9d1d60d2f212" providerId="ADAL" clId="{9087AE8E-BC14-42C7-8852-A11BC0E83561}" dt="2024-07-03T22:19:26.708" v="52" actId="2711"/>
        <pc:sldMkLst>
          <pc:docMk/>
          <pc:sldMk cId="3229810534" sldId="394"/>
        </pc:sldMkLst>
        <pc:spChg chg="mod">
          <ac:chgData name="Mina Farmanbar" userId="2a1e0098-5dc4-4049-80c3-9d1d60d2f212" providerId="ADAL" clId="{9087AE8E-BC14-42C7-8852-A11BC0E83561}" dt="2024-07-03T22:17:38.916" v="32" actId="1076"/>
          <ac:spMkLst>
            <pc:docMk/>
            <pc:sldMk cId="3229810534" sldId="394"/>
            <ac:spMk id="2" creationId="{FC12AC2C-4D50-495B-A7D0-67490A85A8F1}"/>
          </ac:spMkLst>
        </pc:spChg>
        <pc:spChg chg="mod">
          <ac:chgData name="Mina Farmanbar" userId="2a1e0098-5dc4-4049-80c3-9d1d60d2f212" providerId="ADAL" clId="{9087AE8E-BC14-42C7-8852-A11BC0E83561}" dt="2024-07-03T22:19:26.708" v="52" actId="2711"/>
          <ac:spMkLst>
            <pc:docMk/>
            <pc:sldMk cId="3229810534" sldId="394"/>
            <ac:spMk id="8" creationId="{ED69421A-29A2-45D8-B19C-69611ECF79A5}"/>
          </ac:spMkLst>
        </pc:spChg>
      </pc:sldChg>
      <pc:sldChg chg="modSp add mod">
        <pc:chgData name="Mina Farmanbar" userId="2a1e0098-5dc4-4049-80c3-9d1d60d2f212" providerId="ADAL" clId="{9087AE8E-BC14-42C7-8852-A11BC0E83561}" dt="2024-07-03T22:19:21.098" v="51" actId="2711"/>
        <pc:sldMkLst>
          <pc:docMk/>
          <pc:sldMk cId="3452830822" sldId="395"/>
        </pc:sldMkLst>
        <pc:spChg chg="mod">
          <ac:chgData name="Mina Farmanbar" userId="2a1e0098-5dc4-4049-80c3-9d1d60d2f212" providerId="ADAL" clId="{9087AE8E-BC14-42C7-8852-A11BC0E83561}" dt="2024-07-03T22:17:50.644" v="33" actId="1076"/>
          <ac:spMkLst>
            <pc:docMk/>
            <pc:sldMk cId="3452830822" sldId="395"/>
            <ac:spMk id="2" creationId="{FC12AC2C-4D50-495B-A7D0-67490A85A8F1}"/>
          </ac:spMkLst>
        </pc:spChg>
        <pc:spChg chg="mod">
          <ac:chgData name="Mina Farmanbar" userId="2a1e0098-5dc4-4049-80c3-9d1d60d2f212" providerId="ADAL" clId="{9087AE8E-BC14-42C7-8852-A11BC0E83561}" dt="2024-07-03T22:19:21.098" v="51" actId="2711"/>
          <ac:spMkLst>
            <pc:docMk/>
            <pc:sldMk cId="3452830822" sldId="395"/>
            <ac:spMk id="10" creationId="{0BB7D44B-E2A3-4042-AF48-EC9F67B6A76D}"/>
          </ac:spMkLst>
        </pc:spChg>
        <pc:picChg chg="mod">
          <ac:chgData name="Mina Farmanbar" userId="2a1e0098-5dc4-4049-80c3-9d1d60d2f212" providerId="ADAL" clId="{9087AE8E-BC14-42C7-8852-A11BC0E83561}" dt="2024-07-03T22:17:59.555" v="35" actId="1076"/>
          <ac:picMkLst>
            <pc:docMk/>
            <pc:sldMk cId="3452830822" sldId="395"/>
            <ac:picMk id="5" creationId="{736D3BF4-33F1-406C-858C-BFA08FA1ED32}"/>
          </ac:picMkLst>
        </pc:picChg>
      </pc:sldChg>
      <pc:sldChg chg="modSp add mod">
        <pc:chgData name="Mina Farmanbar" userId="2a1e0098-5dc4-4049-80c3-9d1d60d2f212" providerId="ADAL" clId="{9087AE8E-BC14-42C7-8852-A11BC0E83561}" dt="2024-07-03T22:18:16.436" v="42" actId="1076"/>
        <pc:sldMkLst>
          <pc:docMk/>
          <pc:sldMk cId="572974940" sldId="396"/>
        </pc:sldMkLst>
        <pc:spChg chg="mod">
          <ac:chgData name="Mina Farmanbar" userId="2a1e0098-5dc4-4049-80c3-9d1d60d2f212" providerId="ADAL" clId="{9087AE8E-BC14-42C7-8852-A11BC0E83561}" dt="2024-07-03T22:18:04.711" v="36" actId="1076"/>
          <ac:spMkLst>
            <pc:docMk/>
            <pc:sldMk cId="572974940" sldId="396"/>
            <ac:spMk id="2" creationId="{FC12AC2C-4D50-495B-A7D0-67490A85A8F1}"/>
          </ac:spMkLst>
        </pc:spChg>
        <pc:picChg chg="mod">
          <ac:chgData name="Mina Farmanbar" userId="2a1e0098-5dc4-4049-80c3-9d1d60d2f212" providerId="ADAL" clId="{9087AE8E-BC14-42C7-8852-A11BC0E83561}" dt="2024-07-03T22:18:16.436" v="42" actId="1076"/>
          <ac:picMkLst>
            <pc:docMk/>
            <pc:sldMk cId="572974940" sldId="396"/>
            <ac:picMk id="4" creationId="{5CE74054-C5DF-48AB-B163-D815B37BD135}"/>
          </ac:picMkLst>
        </pc:picChg>
        <pc:picChg chg="mod">
          <ac:chgData name="Mina Farmanbar" userId="2a1e0098-5dc4-4049-80c3-9d1d60d2f212" providerId="ADAL" clId="{9087AE8E-BC14-42C7-8852-A11BC0E83561}" dt="2024-07-03T22:18:11.373" v="40" actId="1076"/>
          <ac:picMkLst>
            <pc:docMk/>
            <pc:sldMk cId="572974940" sldId="396"/>
            <ac:picMk id="7" creationId="{B7E368D6-306D-4AAE-A590-4ADA6A0DE55D}"/>
          </ac:picMkLst>
        </pc:picChg>
      </pc:sldChg>
      <pc:sldChg chg="modSp add mod">
        <pc:chgData name="Mina Farmanbar" userId="2a1e0098-5dc4-4049-80c3-9d1d60d2f212" providerId="ADAL" clId="{9087AE8E-BC14-42C7-8852-A11BC0E83561}" dt="2024-07-03T22:19:13.512" v="50" actId="2711"/>
        <pc:sldMkLst>
          <pc:docMk/>
          <pc:sldMk cId="1058981957" sldId="397"/>
        </pc:sldMkLst>
        <pc:spChg chg="mod">
          <ac:chgData name="Mina Farmanbar" userId="2a1e0098-5dc4-4049-80c3-9d1d60d2f212" providerId="ADAL" clId="{9087AE8E-BC14-42C7-8852-A11BC0E83561}" dt="2024-07-03T22:18:20.993" v="43" actId="1076"/>
          <ac:spMkLst>
            <pc:docMk/>
            <pc:sldMk cId="1058981957" sldId="397"/>
            <ac:spMk id="2" creationId="{FC12AC2C-4D50-495B-A7D0-67490A85A8F1}"/>
          </ac:spMkLst>
        </pc:spChg>
        <pc:spChg chg="mod">
          <ac:chgData name="Mina Farmanbar" userId="2a1e0098-5dc4-4049-80c3-9d1d60d2f212" providerId="ADAL" clId="{9087AE8E-BC14-42C7-8852-A11BC0E83561}" dt="2024-07-03T22:19:13.512" v="50" actId="2711"/>
          <ac:spMkLst>
            <pc:docMk/>
            <pc:sldMk cId="1058981957" sldId="397"/>
            <ac:spMk id="7" creationId="{491141D8-4771-4748-B20B-0235982D573B}"/>
          </ac:spMkLst>
        </pc:spChg>
      </pc:sldChg>
      <pc:sldChg chg="modSp add mod">
        <pc:chgData name="Mina Farmanbar" userId="2a1e0098-5dc4-4049-80c3-9d1d60d2f212" providerId="ADAL" clId="{9087AE8E-BC14-42C7-8852-A11BC0E83561}" dt="2024-07-03T22:19:06.225" v="49" actId="2711"/>
        <pc:sldMkLst>
          <pc:docMk/>
          <pc:sldMk cId="1089254781" sldId="398"/>
        </pc:sldMkLst>
        <pc:spChg chg="mod">
          <ac:chgData name="Mina Farmanbar" userId="2a1e0098-5dc4-4049-80c3-9d1d60d2f212" providerId="ADAL" clId="{9087AE8E-BC14-42C7-8852-A11BC0E83561}" dt="2024-07-03T22:18:34.879" v="45" actId="2711"/>
          <ac:spMkLst>
            <pc:docMk/>
            <pc:sldMk cId="1089254781" sldId="398"/>
            <ac:spMk id="2" creationId="{BBAE99AC-8796-4C59-8EF2-C59EB434DD79}"/>
          </ac:spMkLst>
        </pc:spChg>
        <pc:spChg chg="mod">
          <ac:chgData name="Mina Farmanbar" userId="2a1e0098-5dc4-4049-80c3-9d1d60d2f212" providerId="ADAL" clId="{9087AE8E-BC14-42C7-8852-A11BC0E83561}" dt="2024-07-03T22:19:06.225" v="49" actId="2711"/>
          <ac:spMkLst>
            <pc:docMk/>
            <pc:sldMk cId="1089254781" sldId="398"/>
            <ac:spMk id="6" creationId="{59A191BE-225C-43E6-AC4F-2D182AC441EC}"/>
          </ac:spMkLst>
        </pc:spChg>
      </pc:sldChg>
      <pc:sldChg chg="add">
        <pc:chgData name="Mina Farmanbar" userId="2a1e0098-5dc4-4049-80c3-9d1d60d2f212" providerId="ADAL" clId="{9087AE8E-BC14-42C7-8852-A11BC0E83561}" dt="2024-07-03T22:13:33.832" v="0"/>
        <pc:sldMkLst>
          <pc:docMk/>
          <pc:sldMk cId="3584291033" sldId="400"/>
        </pc:sldMkLst>
      </pc:sldChg>
      <pc:sldChg chg="add">
        <pc:chgData name="Mina Farmanbar" userId="2a1e0098-5dc4-4049-80c3-9d1d60d2f212" providerId="ADAL" clId="{9087AE8E-BC14-42C7-8852-A11BC0E83561}" dt="2024-07-03T22:13:33.832" v="0"/>
        <pc:sldMkLst>
          <pc:docMk/>
          <pc:sldMk cId="3190660118" sldId="401"/>
        </pc:sldMkLst>
      </pc:sldChg>
      <pc:sldChg chg="del">
        <pc:chgData name="Mina Farmanbar" userId="2a1e0098-5dc4-4049-80c3-9d1d60d2f212" providerId="ADAL" clId="{9087AE8E-BC14-42C7-8852-A11BC0E83561}" dt="2024-07-03T22:13:56.349" v="3" actId="47"/>
        <pc:sldMkLst>
          <pc:docMk/>
          <pc:sldMk cId="192990043" sldId="411"/>
        </pc:sldMkLst>
      </pc:sldChg>
      <pc:sldChg chg="del">
        <pc:chgData name="Mina Farmanbar" userId="2a1e0098-5dc4-4049-80c3-9d1d60d2f212" providerId="ADAL" clId="{9087AE8E-BC14-42C7-8852-A11BC0E83561}" dt="2024-07-03T22:13:56.349" v="3" actId="47"/>
        <pc:sldMkLst>
          <pc:docMk/>
          <pc:sldMk cId="1731745872" sldId="412"/>
        </pc:sldMkLst>
      </pc:sldChg>
      <pc:sldChg chg="del">
        <pc:chgData name="Mina Farmanbar" userId="2a1e0098-5dc4-4049-80c3-9d1d60d2f212" providerId="ADAL" clId="{9087AE8E-BC14-42C7-8852-A11BC0E83561}" dt="2024-07-03T22:13:56.349" v="3" actId="47"/>
        <pc:sldMkLst>
          <pc:docMk/>
          <pc:sldMk cId="3604594187" sldId="413"/>
        </pc:sldMkLst>
      </pc:sldChg>
      <pc:sldChg chg="del">
        <pc:chgData name="Mina Farmanbar" userId="2a1e0098-5dc4-4049-80c3-9d1d60d2f212" providerId="ADAL" clId="{9087AE8E-BC14-42C7-8852-A11BC0E83561}" dt="2024-07-03T22:13:56.349" v="3" actId="47"/>
        <pc:sldMkLst>
          <pc:docMk/>
          <pc:sldMk cId="638409766" sldId="414"/>
        </pc:sldMkLst>
      </pc:sldChg>
      <pc:sldChg chg="del">
        <pc:chgData name="Mina Farmanbar" userId="2a1e0098-5dc4-4049-80c3-9d1d60d2f212" providerId="ADAL" clId="{9087AE8E-BC14-42C7-8852-A11BC0E83561}" dt="2024-07-03T22:13:56.349" v="3" actId="47"/>
        <pc:sldMkLst>
          <pc:docMk/>
          <pc:sldMk cId="2132060973" sldId="416"/>
        </pc:sldMkLst>
      </pc:sldChg>
      <pc:sldChg chg="del">
        <pc:chgData name="Mina Farmanbar" userId="2a1e0098-5dc4-4049-80c3-9d1d60d2f212" providerId="ADAL" clId="{9087AE8E-BC14-42C7-8852-A11BC0E83561}" dt="2024-07-03T22:13:56.349" v="3" actId="47"/>
        <pc:sldMkLst>
          <pc:docMk/>
          <pc:sldMk cId="4072926813" sldId="417"/>
        </pc:sldMkLst>
      </pc:sldChg>
      <pc:sldChg chg="del">
        <pc:chgData name="Mina Farmanbar" userId="2a1e0098-5dc4-4049-80c3-9d1d60d2f212" providerId="ADAL" clId="{9087AE8E-BC14-42C7-8852-A11BC0E83561}" dt="2024-07-03T22:13:56.349" v="3" actId="47"/>
        <pc:sldMkLst>
          <pc:docMk/>
          <pc:sldMk cId="1366815012" sldId="418"/>
        </pc:sldMkLst>
      </pc:sldChg>
      <pc:sldChg chg="del">
        <pc:chgData name="Mina Farmanbar" userId="2a1e0098-5dc4-4049-80c3-9d1d60d2f212" providerId="ADAL" clId="{9087AE8E-BC14-42C7-8852-A11BC0E83561}" dt="2024-07-03T22:13:56.349" v="3" actId="47"/>
        <pc:sldMkLst>
          <pc:docMk/>
          <pc:sldMk cId="755845660" sldId="420"/>
        </pc:sldMkLst>
      </pc:sldChg>
      <pc:sldChg chg="del">
        <pc:chgData name="Mina Farmanbar" userId="2a1e0098-5dc4-4049-80c3-9d1d60d2f212" providerId="ADAL" clId="{9087AE8E-BC14-42C7-8852-A11BC0E83561}" dt="2024-07-03T22:13:56.349" v="3" actId="47"/>
        <pc:sldMkLst>
          <pc:docMk/>
          <pc:sldMk cId="1314396662" sldId="421"/>
        </pc:sldMkLst>
      </pc:sldChg>
      <pc:sldChg chg="del">
        <pc:chgData name="Mina Farmanbar" userId="2a1e0098-5dc4-4049-80c3-9d1d60d2f212" providerId="ADAL" clId="{9087AE8E-BC14-42C7-8852-A11BC0E83561}" dt="2024-07-03T22:13:56.349" v="3" actId="47"/>
        <pc:sldMkLst>
          <pc:docMk/>
          <pc:sldMk cId="1054687942" sldId="422"/>
        </pc:sldMkLst>
      </pc:sldChg>
      <pc:sldChg chg="del">
        <pc:chgData name="Mina Farmanbar" userId="2a1e0098-5dc4-4049-80c3-9d1d60d2f212" providerId="ADAL" clId="{9087AE8E-BC14-42C7-8852-A11BC0E83561}" dt="2024-07-03T22:13:56.349" v="3" actId="47"/>
        <pc:sldMkLst>
          <pc:docMk/>
          <pc:sldMk cId="498244921" sldId="423"/>
        </pc:sldMkLst>
      </pc:sldChg>
      <pc:sldChg chg="del">
        <pc:chgData name="Mina Farmanbar" userId="2a1e0098-5dc4-4049-80c3-9d1d60d2f212" providerId="ADAL" clId="{9087AE8E-BC14-42C7-8852-A11BC0E83561}" dt="2024-07-03T22:13:56.349" v="3" actId="47"/>
        <pc:sldMkLst>
          <pc:docMk/>
          <pc:sldMk cId="2927587484" sldId="424"/>
        </pc:sldMkLst>
      </pc:sldChg>
      <pc:sldChg chg="del">
        <pc:chgData name="Mina Farmanbar" userId="2a1e0098-5dc4-4049-80c3-9d1d60d2f212" providerId="ADAL" clId="{9087AE8E-BC14-42C7-8852-A11BC0E83561}" dt="2024-07-03T22:13:56.349" v="3" actId="47"/>
        <pc:sldMkLst>
          <pc:docMk/>
          <pc:sldMk cId="2048219270" sldId="425"/>
        </pc:sldMkLst>
      </pc:sldChg>
      <pc:sldChg chg="del">
        <pc:chgData name="Mina Farmanbar" userId="2a1e0098-5dc4-4049-80c3-9d1d60d2f212" providerId="ADAL" clId="{9087AE8E-BC14-42C7-8852-A11BC0E83561}" dt="2024-07-03T22:13:56.349" v="3" actId="47"/>
        <pc:sldMkLst>
          <pc:docMk/>
          <pc:sldMk cId="3080605799" sldId="426"/>
        </pc:sldMkLst>
      </pc:sldChg>
      <pc:sldChg chg="del">
        <pc:chgData name="Mina Farmanbar" userId="2a1e0098-5dc4-4049-80c3-9d1d60d2f212" providerId="ADAL" clId="{9087AE8E-BC14-42C7-8852-A11BC0E83561}" dt="2024-07-03T22:13:56.349" v="3" actId="47"/>
        <pc:sldMkLst>
          <pc:docMk/>
          <pc:sldMk cId="3155852877" sldId="427"/>
        </pc:sldMkLst>
      </pc:sldChg>
      <pc:sldChg chg="del">
        <pc:chgData name="Mina Farmanbar" userId="2a1e0098-5dc4-4049-80c3-9d1d60d2f212" providerId="ADAL" clId="{9087AE8E-BC14-42C7-8852-A11BC0E83561}" dt="2024-07-03T22:13:56.349" v="3" actId="47"/>
        <pc:sldMkLst>
          <pc:docMk/>
          <pc:sldMk cId="1908269691" sldId="428"/>
        </pc:sldMkLst>
      </pc:sldChg>
      <pc:sldChg chg="del">
        <pc:chgData name="Mina Farmanbar" userId="2a1e0098-5dc4-4049-80c3-9d1d60d2f212" providerId="ADAL" clId="{9087AE8E-BC14-42C7-8852-A11BC0E83561}" dt="2024-07-03T22:13:56.349" v="3" actId="47"/>
        <pc:sldMkLst>
          <pc:docMk/>
          <pc:sldMk cId="3132977502" sldId="429"/>
        </pc:sldMkLst>
      </pc:sldChg>
      <pc:sldChg chg="del">
        <pc:chgData name="Mina Farmanbar" userId="2a1e0098-5dc4-4049-80c3-9d1d60d2f212" providerId="ADAL" clId="{9087AE8E-BC14-42C7-8852-A11BC0E83561}" dt="2024-07-03T22:13:56.349" v="3" actId="47"/>
        <pc:sldMkLst>
          <pc:docMk/>
          <pc:sldMk cId="2100721646" sldId="430"/>
        </pc:sldMkLst>
      </pc:sldChg>
      <pc:sldChg chg="del">
        <pc:chgData name="Mina Farmanbar" userId="2a1e0098-5dc4-4049-80c3-9d1d60d2f212" providerId="ADAL" clId="{9087AE8E-BC14-42C7-8852-A11BC0E83561}" dt="2024-07-03T22:13:56.349" v="3" actId="47"/>
        <pc:sldMkLst>
          <pc:docMk/>
          <pc:sldMk cId="4004175302" sldId="431"/>
        </pc:sldMkLst>
      </pc:sldChg>
      <pc:sldChg chg="del">
        <pc:chgData name="Mina Farmanbar" userId="2a1e0098-5dc4-4049-80c3-9d1d60d2f212" providerId="ADAL" clId="{9087AE8E-BC14-42C7-8852-A11BC0E83561}" dt="2024-07-03T22:13:56.349" v="3" actId="47"/>
        <pc:sldMkLst>
          <pc:docMk/>
          <pc:sldMk cId="3101608613" sldId="432"/>
        </pc:sldMkLst>
      </pc:sldChg>
      <pc:sldChg chg="modSp add mod">
        <pc:chgData name="Mina Farmanbar" userId="2a1e0098-5dc4-4049-80c3-9d1d60d2f212" providerId="ADAL" clId="{9087AE8E-BC14-42C7-8852-A11BC0E83561}" dt="2024-07-03T22:14:55.500" v="4" actId="2711"/>
        <pc:sldMkLst>
          <pc:docMk/>
          <pc:sldMk cId="3617132166" sldId="433"/>
        </pc:sldMkLst>
        <pc:spChg chg="mod">
          <ac:chgData name="Mina Farmanbar" userId="2a1e0098-5dc4-4049-80c3-9d1d60d2f212" providerId="ADAL" clId="{9087AE8E-BC14-42C7-8852-A11BC0E83561}" dt="2024-07-03T22:14:55.500" v="4" actId="2711"/>
          <ac:spMkLst>
            <pc:docMk/>
            <pc:sldMk cId="3617132166" sldId="433"/>
            <ac:spMk id="2" creationId="{94DB8287-6178-6F17-1E2E-A7D1BE0828BB}"/>
          </ac:spMkLst>
        </pc:spChg>
      </pc:sldChg>
      <pc:sldChg chg="modSp add mod">
        <pc:chgData name="Mina Farmanbar" userId="2a1e0098-5dc4-4049-80c3-9d1d60d2f212" providerId="ADAL" clId="{9087AE8E-BC14-42C7-8852-A11BC0E83561}" dt="2024-07-03T22:15:19.958" v="9" actId="1076"/>
        <pc:sldMkLst>
          <pc:docMk/>
          <pc:sldMk cId="2189275818" sldId="434"/>
        </pc:sldMkLst>
        <pc:spChg chg="mod">
          <ac:chgData name="Mina Farmanbar" userId="2a1e0098-5dc4-4049-80c3-9d1d60d2f212" providerId="ADAL" clId="{9087AE8E-BC14-42C7-8852-A11BC0E83561}" dt="2024-07-03T22:15:11.999" v="8" actId="2711"/>
          <ac:spMkLst>
            <pc:docMk/>
            <pc:sldMk cId="2189275818" sldId="434"/>
            <ac:spMk id="2" creationId="{AE3AECA0-62C8-6675-BB04-EE47197F3259}"/>
          </ac:spMkLst>
        </pc:spChg>
        <pc:spChg chg="mod">
          <ac:chgData name="Mina Farmanbar" userId="2a1e0098-5dc4-4049-80c3-9d1d60d2f212" providerId="ADAL" clId="{9087AE8E-BC14-42C7-8852-A11BC0E83561}" dt="2024-07-03T22:15:19.958" v="9" actId="1076"/>
          <ac:spMkLst>
            <pc:docMk/>
            <pc:sldMk cId="2189275818" sldId="434"/>
            <ac:spMk id="6" creationId="{837761C5-29D4-9F06-D595-2BC34A235D51}"/>
          </ac:spMkLst>
        </pc:spChg>
      </pc:sldChg>
      <pc:sldChg chg="add setBg">
        <pc:chgData name="Mina Farmanbar" userId="2a1e0098-5dc4-4049-80c3-9d1d60d2f212" providerId="ADAL" clId="{9087AE8E-BC14-42C7-8852-A11BC0E83561}" dt="2024-07-03T22:13:33.832" v="0"/>
        <pc:sldMkLst>
          <pc:docMk/>
          <pc:sldMk cId="4148789915" sldId="435"/>
        </pc:sldMkLst>
      </pc:sldChg>
      <pc:sldMasterChg chg="del delSldLayout">
        <pc:chgData name="Mina Farmanbar" userId="2a1e0098-5dc4-4049-80c3-9d1d60d2f212" providerId="ADAL" clId="{9087AE8E-BC14-42C7-8852-A11BC0E83561}" dt="2024-07-03T22:13:56.349" v="3" actId="47"/>
        <pc:sldMasterMkLst>
          <pc:docMk/>
          <pc:sldMasterMk cId="1845434744" sldId="2147483678"/>
        </pc:sldMasterMkLst>
        <pc:sldLayoutChg chg="del">
          <pc:chgData name="Mina Farmanbar" userId="2a1e0098-5dc4-4049-80c3-9d1d60d2f212" providerId="ADAL" clId="{9087AE8E-BC14-42C7-8852-A11BC0E83561}" dt="2024-07-03T22:13:56.349" v="3" actId="47"/>
          <pc:sldLayoutMkLst>
            <pc:docMk/>
            <pc:sldMasterMk cId="1845434744" sldId="2147483678"/>
            <pc:sldLayoutMk cId="352283088" sldId="2147483679"/>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3387969837" sldId="2147483680"/>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3153035357" sldId="2147483681"/>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216218789" sldId="2147483682"/>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3419491275" sldId="2147483683"/>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3505607762" sldId="2147483684"/>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30094948" sldId="2147483685"/>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4003849270" sldId="2147483686"/>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1310852734" sldId="2147483687"/>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1947707412" sldId="2147483688"/>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1635808863" sldId="2147483689"/>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2344574619" sldId="2147483690"/>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1737292979" sldId="2147483691"/>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1925883222" sldId="2147483692"/>
          </pc:sldLayoutMkLst>
        </pc:sldLayoutChg>
        <pc:sldLayoutChg chg="del">
          <pc:chgData name="Mina Farmanbar" userId="2a1e0098-5dc4-4049-80c3-9d1d60d2f212" providerId="ADAL" clId="{9087AE8E-BC14-42C7-8852-A11BC0E83561}" dt="2024-07-03T22:13:56.349" v="3" actId="47"/>
          <pc:sldLayoutMkLst>
            <pc:docMk/>
            <pc:sldMasterMk cId="1845434744" sldId="2147483678"/>
            <pc:sldLayoutMk cId="475038946" sldId="2147483693"/>
          </pc:sldLayoutMkLst>
        </pc:sldLayoutChg>
      </pc:sldMasterChg>
    </pc:docChg>
  </pc:docChgLst>
  <pc:docChgLst>
    <pc:chgData name="Mina Farmanbar" userId="2a1e0098-5dc4-4049-80c3-9d1d60d2f212" providerId="ADAL" clId="{5459782E-920E-4F53-B5E8-8C3D96FF3D5D}"/>
    <pc:docChg chg="undo custSel addSld delSld modSld">
      <pc:chgData name="Mina Farmanbar" userId="2a1e0098-5dc4-4049-80c3-9d1d60d2f212" providerId="ADAL" clId="{5459782E-920E-4F53-B5E8-8C3D96FF3D5D}" dt="2024-07-02T12:26:29.597" v="1144" actId="33553"/>
      <pc:docMkLst>
        <pc:docMk/>
      </pc:docMkLst>
      <pc:sldChg chg="modSp mod">
        <pc:chgData name="Mina Farmanbar" userId="2a1e0098-5dc4-4049-80c3-9d1d60d2f212" providerId="ADAL" clId="{5459782E-920E-4F53-B5E8-8C3D96FF3D5D}" dt="2024-06-28T13:17:24.303" v="115" actId="6549"/>
        <pc:sldMkLst>
          <pc:docMk/>
          <pc:sldMk cId="2903726376" sldId="352"/>
        </pc:sldMkLst>
        <pc:spChg chg="mod">
          <ac:chgData name="Mina Farmanbar" userId="2a1e0098-5dc4-4049-80c3-9d1d60d2f212" providerId="ADAL" clId="{5459782E-920E-4F53-B5E8-8C3D96FF3D5D}" dt="2024-06-28T13:17:24.303" v="115" actId="6549"/>
          <ac:spMkLst>
            <pc:docMk/>
            <pc:sldMk cId="2903726376" sldId="352"/>
            <ac:spMk id="3" creationId="{6F18D212-8968-9010-A63A-114775818B99}"/>
          </ac:spMkLst>
        </pc:spChg>
      </pc:sldChg>
      <pc:sldChg chg="modSp mod">
        <pc:chgData name="Mina Farmanbar" userId="2a1e0098-5dc4-4049-80c3-9d1d60d2f212" providerId="ADAL" clId="{5459782E-920E-4F53-B5E8-8C3D96FF3D5D}" dt="2024-07-02T12:24:08.681" v="1026" actId="962"/>
        <pc:sldMkLst>
          <pc:docMk/>
          <pc:sldMk cId="2986174611" sldId="371"/>
        </pc:sldMkLst>
        <pc:grpChg chg="mod">
          <ac:chgData name="Mina Farmanbar" userId="2a1e0098-5dc4-4049-80c3-9d1d60d2f212" providerId="ADAL" clId="{5459782E-920E-4F53-B5E8-8C3D96FF3D5D}" dt="2024-07-02T12:24:08.681" v="1026" actId="962"/>
          <ac:grpSpMkLst>
            <pc:docMk/>
            <pc:sldMk cId="2986174611" sldId="371"/>
            <ac:grpSpMk id="4" creationId="{51F8FB0B-0BF6-BB6F-AB02-0BF2D119BDE6}"/>
          </ac:grpSpMkLst>
        </pc:grpChg>
      </pc:sldChg>
      <pc:sldChg chg="addSp modSp add mod">
        <pc:chgData name="Mina Farmanbar" userId="2a1e0098-5dc4-4049-80c3-9d1d60d2f212" providerId="ADAL" clId="{5459782E-920E-4F53-B5E8-8C3D96FF3D5D}" dt="2024-07-02T12:25:28.130" v="1128"/>
        <pc:sldMkLst>
          <pc:docMk/>
          <pc:sldMk cId="103831023" sldId="372"/>
        </pc:sldMkLst>
        <pc:spChg chg="add mod">
          <ac:chgData name="Mina Farmanbar" userId="2a1e0098-5dc4-4049-80c3-9d1d60d2f212" providerId="ADAL" clId="{5459782E-920E-4F53-B5E8-8C3D96FF3D5D}" dt="2024-07-02T12:25:28.130" v="1128"/>
          <ac:spMkLst>
            <pc:docMk/>
            <pc:sldMk cId="103831023" sldId="372"/>
            <ac:spMk id="2" creationId="{0419D341-8F03-332E-6F44-D2ED201E9CB8}"/>
          </ac:spMkLst>
        </pc:spChg>
        <pc:picChg chg="mod">
          <ac:chgData name="Mina Farmanbar" userId="2a1e0098-5dc4-4049-80c3-9d1d60d2f212" providerId="ADAL" clId="{5459782E-920E-4F53-B5E8-8C3D96FF3D5D}" dt="2024-07-02T08:40:50.238" v="594" actId="962"/>
          <ac:picMkLst>
            <pc:docMk/>
            <pc:sldMk cId="103831023" sldId="372"/>
            <ac:picMk id="7" creationId="{5D368508-7769-F6EF-5525-6DFE0789DE21}"/>
          </ac:picMkLst>
        </pc:picChg>
      </pc:sldChg>
      <pc:sldChg chg="addSp delSp modSp add mod modNotesTx">
        <pc:chgData name="Mina Farmanbar" userId="2a1e0098-5dc4-4049-80c3-9d1d60d2f212" providerId="ADAL" clId="{5459782E-920E-4F53-B5E8-8C3D96FF3D5D}" dt="2024-07-02T12:25:29.846" v="1129"/>
        <pc:sldMkLst>
          <pc:docMk/>
          <pc:sldMk cId="4117172009" sldId="373"/>
        </pc:sldMkLst>
        <pc:spChg chg="add mod">
          <ac:chgData name="Mina Farmanbar" userId="2a1e0098-5dc4-4049-80c3-9d1d60d2f212" providerId="ADAL" clId="{5459782E-920E-4F53-B5E8-8C3D96FF3D5D}" dt="2024-07-02T12:25:29.846" v="1129"/>
          <ac:spMkLst>
            <pc:docMk/>
            <pc:sldMk cId="4117172009" sldId="373"/>
            <ac:spMk id="2" creationId="{11A0882D-1533-8F45-DF00-1341FE5E4173}"/>
          </ac:spMkLst>
        </pc:spChg>
        <pc:spChg chg="del">
          <ac:chgData name="Mina Farmanbar" userId="2a1e0098-5dc4-4049-80c3-9d1d60d2f212" providerId="ADAL" clId="{5459782E-920E-4F53-B5E8-8C3D96FF3D5D}" dt="2024-06-28T13:04:45.716" v="38" actId="478"/>
          <ac:spMkLst>
            <pc:docMk/>
            <pc:sldMk cId="4117172009" sldId="373"/>
            <ac:spMk id="2" creationId="{68607665-634A-FF7B-6741-5B73DCCAE9DF}"/>
          </ac:spMkLst>
        </pc:spChg>
        <pc:spChg chg="add mod">
          <ac:chgData name="Mina Farmanbar" userId="2a1e0098-5dc4-4049-80c3-9d1d60d2f212" providerId="ADAL" clId="{5459782E-920E-4F53-B5E8-8C3D96FF3D5D}" dt="2024-07-01T22:40:42.729" v="483" actId="1076"/>
          <ac:spMkLst>
            <pc:docMk/>
            <pc:sldMk cId="4117172009" sldId="373"/>
            <ac:spMk id="3" creationId="{CE7C8145-D0BF-3267-0773-98B3B4D34744}"/>
          </ac:spMkLst>
        </pc:spChg>
        <pc:spChg chg="mod">
          <ac:chgData name="Mina Farmanbar" userId="2a1e0098-5dc4-4049-80c3-9d1d60d2f212" providerId="ADAL" clId="{5459782E-920E-4F53-B5E8-8C3D96FF3D5D}" dt="2024-06-28T13:18:26.153" v="118" actId="108"/>
          <ac:spMkLst>
            <pc:docMk/>
            <pc:sldMk cId="4117172009" sldId="373"/>
            <ac:spMk id="4" creationId="{971D2C9F-5AD3-136E-8E30-8D15D75C2DC1}"/>
          </ac:spMkLst>
        </pc:spChg>
        <pc:spChg chg="mod">
          <ac:chgData name="Mina Farmanbar" userId="2a1e0098-5dc4-4049-80c3-9d1d60d2f212" providerId="ADAL" clId="{5459782E-920E-4F53-B5E8-8C3D96FF3D5D}" dt="2024-06-28T13:18:17.695" v="116" actId="108"/>
          <ac:spMkLst>
            <pc:docMk/>
            <pc:sldMk cId="4117172009" sldId="373"/>
            <ac:spMk id="6" creationId="{33F03FB4-1E06-D466-9416-2678B37DD202}"/>
          </ac:spMkLst>
        </pc:spChg>
        <pc:picChg chg="mod">
          <ac:chgData name="Mina Farmanbar" userId="2a1e0098-5dc4-4049-80c3-9d1d60d2f212" providerId="ADAL" clId="{5459782E-920E-4F53-B5E8-8C3D96FF3D5D}" dt="2024-07-02T08:40:17.230" v="572" actId="962"/>
          <ac:picMkLst>
            <pc:docMk/>
            <pc:sldMk cId="4117172009" sldId="373"/>
            <ac:picMk id="12" creationId="{8A3D64A9-429D-6ED1-D844-AC0152AE9E5A}"/>
          </ac:picMkLst>
        </pc:picChg>
      </pc:sldChg>
      <pc:sldChg chg="addSp modSp add mod">
        <pc:chgData name="Mina Farmanbar" userId="2a1e0098-5dc4-4049-80c3-9d1d60d2f212" providerId="ADAL" clId="{5459782E-920E-4F53-B5E8-8C3D96FF3D5D}" dt="2024-07-02T12:25:43.510" v="1132"/>
        <pc:sldMkLst>
          <pc:docMk/>
          <pc:sldMk cId="1632376775" sldId="374"/>
        </pc:sldMkLst>
        <pc:spChg chg="mod">
          <ac:chgData name="Mina Farmanbar" userId="2a1e0098-5dc4-4049-80c3-9d1d60d2f212" providerId="ADAL" clId="{5459782E-920E-4F53-B5E8-8C3D96FF3D5D}" dt="2024-06-28T13:07:56.977" v="59" actId="20577"/>
          <ac:spMkLst>
            <pc:docMk/>
            <pc:sldMk cId="1632376775" sldId="374"/>
            <ac:spMk id="2" creationId="{DD7AD053-E4E8-A88E-C54B-E9BD2F2B6182}"/>
          </ac:spMkLst>
        </pc:spChg>
        <pc:spChg chg="add mod">
          <ac:chgData name="Mina Farmanbar" userId="2a1e0098-5dc4-4049-80c3-9d1d60d2f212" providerId="ADAL" clId="{5459782E-920E-4F53-B5E8-8C3D96FF3D5D}" dt="2024-07-02T12:25:43.510" v="1132"/>
          <ac:spMkLst>
            <pc:docMk/>
            <pc:sldMk cId="1632376775" sldId="374"/>
            <ac:spMk id="6" creationId="{94FCBA0D-43E7-D2C2-5B08-0EED6E3CAD9F}"/>
          </ac:spMkLst>
        </pc:spChg>
        <pc:spChg chg="mod">
          <ac:chgData name="Mina Farmanbar" userId="2a1e0098-5dc4-4049-80c3-9d1d60d2f212" providerId="ADAL" clId="{5459782E-920E-4F53-B5E8-8C3D96FF3D5D}" dt="2024-06-28T13:18:46.401" v="119" actId="108"/>
          <ac:spMkLst>
            <pc:docMk/>
            <pc:sldMk cId="1632376775" sldId="374"/>
            <ac:spMk id="7" creationId="{742956FD-EB06-393F-3BAC-7D0CFF808E91}"/>
          </ac:spMkLst>
        </pc:spChg>
      </pc:sldChg>
      <pc:sldChg chg="addSp delSp modSp add mod">
        <pc:chgData name="Mina Farmanbar" userId="2a1e0098-5dc4-4049-80c3-9d1d60d2f212" providerId="ADAL" clId="{5459782E-920E-4F53-B5E8-8C3D96FF3D5D}" dt="2024-07-02T12:26:04.401" v="1138" actId="33553"/>
        <pc:sldMkLst>
          <pc:docMk/>
          <pc:sldMk cId="3877283041" sldId="375"/>
        </pc:sldMkLst>
        <pc:spChg chg="add mod">
          <ac:chgData name="Mina Farmanbar" userId="2a1e0098-5dc4-4049-80c3-9d1d60d2f212" providerId="ADAL" clId="{5459782E-920E-4F53-B5E8-8C3D96FF3D5D}" dt="2024-07-02T12:26:04.401" v="1138" actId="33553"/>
          <ac:spMkLst>
            <pc:docMk/>
            <pc:sldMk cId="3877283041" sldId="375"/>
            <ac:spMk id="2" creationId="{0A1FC84E-2D71-E960-44C7-65C6379A8074}"/>
          </ac:spMkLst>
        </pc:spChg>
        <pc:spChg chg="del">
          <ac:chgData name="Mina Farmanbar" userId="2a1e0098-5dc4-4049-80c3-9d1d60d2f212" providerId="ADAL" clId="{5459782E-920E-4F53-B5E8-8C3D96FF3D5D}" dt="2024-06-28T13:09:06.383" v="62" actId="478"/>
          <ac:spMkLst>
            <pc:docMk/>
            <pc:sldMk cId="3877283041" sldId="375"/>
            <ac:spMk id="2" creationId="{20BB239A-CCD8-B69F-8E6C-E147C0F882A1}"/>
          </ac:spMkLst>
        </pc:spChg>
        <pc:spChg chg="mod">
          <ac:chgData name="Mina Farmanbar" userId="2a1e0098-5dc4-4049-80c3-9d1d60d2f212" providerId="ADAL" clId="{5459782E-920E-4F53-B5E8-8C3D96FF3D5D}" dt="2024-06-28T13:09:45.832" v="67" actId="12"/>
          <ac:spMkLst>
            <pc:docMk/>
            <pc:sldMk cId="3877283041" sldId="375"/>
            <ac:spMk id="3" creationId="{84FEE271-5C8B-2E25-2047-128408E947A2}"/>
          </ac:spMkLst>
        </pc:spChg>
      </pc:sldChg>
      <pc:sldChg chg="addSp delSp modSp add mod">
        <pc:chgData name="Mina Farmanbar" userId="2a1e0098-5dc4-4049-80c3-9d1d60d2f212" providerId="ADAL" clId="{5459782E-920E-4F53-B5E8-8C3D96FF3D5D}" dt="2024-07-02T12:26:29.597" v="1144" actId="33553"/>
        <pc:sldMkLst>
          <pc:docMk/>
          <pc:sldMk cId="984345923" sldId="376"/>
        </pc:sldMkLst>
        <pc:spChg chg="del">
          <ac:chgData name="Mina Farmanbar" userId="2a1e0098-5dc4-4049-80c3-9d1d60d2f212" providerId="ADAL" clId="{5459782E-920E-4F53-B5E8-8C3D96FF3D5D}" dt="2024-07-02T12:26:17.596" v="1139" actId="478"/>
          <ac:spMkLst>
            <pc:docMk/>
            <pc:sldMk cId="984345923" sldId="376"/>
            <ac:spMk id="2" creationId="{5190F245-E91E-7DA6-1B3B-878CD5E460D8}"/>
          </ac:spMkLst>
        </pc:spChg>
        <pc:spChg chg="mod">
          <ac:chgData name="Mina Farmanbar" userId="2a1e0098-5dc4-4049-80c3-9d1d60d2f212" providerId="ADAL" clId="{5459782E-920E-4F53-B5E8-8C3D96FF3D5D}" dt="2024-07-02T12:26:19.695" v="1140" actId="14100"/>
          <ac:spMkLst>
            <pc:docMk/>
            <pc:sldMk cId="984345923" sldId="376"/>
            <ac:spMk id="3" creationId="{E11DD822-98B5-CD4D-AD3A-DDCE65512C4F}"/>
          </ac:spMkLst>
        </pc:spChg>
        <pc:spChg chg="add mod">
          <ac:chgData name="Mina Farmanbar" userId="2a1e0098-5dc4-4049-80c3-9d1d60d2f212" providerId="ADAL" clId="{5459782E-920E-4F53-B5E8-8C3D96FF3D5D}" dt="2024-07-02T12:26:29.597" v="1144" actId="33553"/>
          <ac:spMkLst>
            <pc:docMk/>
            <pc:sldMk cId="984345923" sldId="376"/>
            <ac:spMk id="4" creationId="{DD14049A-0B3A-044E-7631-61A5D3013609}"/>
          </ac:spMkLst>
        </pc:spChg>
      </pc:sldChg>
      <pc:sldChg chg="addSp delSp modSp add mod">
        <pc:chgData name="Mina Farmanbar" userId="2a1e0098-5dc4-4049-80c3-9d1d60d2f212" providerId="ADAL" clId="{5459782E-920E-4F53-B5E8-8C3D96FF3D5D}" dt="2024-07-02T12:26:22.583" v="1141" actId="33553"/>
        <pc:sldMkLst>
          <pc:docMk/>
          <pc:sldMk cId="3502115618" sldId="377"/>
        </pc:sldMkLst>
        <pc:spChg chg="del">
          <ac:chgData name="Mina Farmanbar" userId="2a1e0098-5dc4-4049-80c3-9d1d60d2f212" providerId="ADAL" clId="{5459782E-920E-4F53-B5E8-8C3D96FF3D5D}" dt="2024-06-28T13:12:46.998" v="73" actId="478"/>
          <ac:spMkLst>
            <pc:docMk/>
            <pc:sldMk cId="3502115618" sldId="377"/>
            <ac:spMk id="2" creationId="{06229226-93C8-40FE-2DEA-9DDE49C2B9A8}"/>
          </ac:spMkLst>
        </pc:spChg>
        <pc:spChg chg="add mod">
          <ac:chgData name="Mina Farmanbar" userId="2a1e0098-5dc4-4049-80c3-9d1d60d2f212" providerId="ADAL" clId="{5459782E-920E-4F53-B5E8-8C3D96FF3D5D}" dt="2024-07-02T12:26:22.583" v="1141" actId="33553"/>
          <ac:spMkLst>
            <pc:docMk/>
            <pc:sldMk cId="3502115618" sldId="377"/>
            <ac:spMk id="2" creationId="{A95FC23F-C8F7-1188-9820-49418EA74107}"/>
          </ac:spMkLst>
        </pc:spChg>
        <pc:spChg chg="del">
          <ac:chgData name="Mina Farmanbar" userId="2a1e0098-5dc4-4049-80c3-9d1d60d2f212" providerId="ADAL" clId="{5459782E-920E-4F53-B5E8-8C3D96FF3D5D}" dt="2024-06-28T13:12:45.987" v="72" actId="478"/>
          <ac:spMkLst>
            <pc:docMk/>
            <pc:sldMk cId="3502115618" sldId="377"/>
            <ac:spMk id="4" creationId="{BC2FAAB1-37E6-00BF-0DF8-A48F04462149}"/>
          </ac:spMkLst>
        </pc:spChg>
        <pc:spChg chg="mod">
          <ac:chgData name="Mina Farmanbar" userId="2a1e0098-5dc4-4049-80c3-9d1d60d2f212" providerId="ADAL" clId="{5459782E-920E-4F53-B5E8-8C3D96FF3D5D}" dt="2024-06-28T13:13:02.625" v="75" actId="108"/>
          <ac:spMkLst>
            <pc:docMk/>
            <pc:sldMk cId="3502115618" sldId="377"/>
            <ac:spMk id="6" creationId="{0A3DC528-32B6-933C-0322-9AF2D3E5CC9F}"/>
          </ac:spMkLst>
        </pc:spChg>
        <pc:spChg chg="del">
          <ac:chgData name="Mina Farmanbar" userId="2a1e0098-5dc4-4049-80c3-9d1d60d2f212" providerId="ADAL" clId="{5459782E-920E-4F53-B5E8-8C3D96FF3D5D}" dt="2024-06-28T13:12:50.767" v="74" actId="478"/>
          <ac:spMkLst>
            <pc:docMk/>
            <pc:sldMk cId="3502115618" sldId="377"/>
            <ac:spMk id="9" creationId="{531831C5-D9AD-336C-9896-75C78AF12120}"/>
          </ac:spMkLst>
        </pc:spChg>
        <pc:picChg chg="mod">
          <ac:chgData name="Mina Farmanbar" userId="2a1e0098-5dc4-4049-80c3-9d1d60d2f212" providerId="ADAL" clId="{5459782E-920E-4F53-B5E8-8C3D96FF3D5D}" dt="2024-07-02T12:24:44.641" v="1122" actId="962"/>
          <ac:picMkLst>
            <pc:docMk/>
            <pc:sldMk cId="3502115618" sldId="377"/>
            <ac:picMk id="10" creationId="{F51C87B5-D43B-0E47-F820-7B7205C8DD24}"/>
          </ac:picMkLst>
        </pc:picChg>
      </pc:sldChg>
      <pc:sldChg chg="addSp delSp modSp add mod">
        <pc:chgData name="Mina Farmanbar" userId="2a1e0098-5dc4-4049-80c3-9d1d60d2f212" providerId="ADAL" clId="{5459782E-920E-4F53-B5E8-8C3D96FF3D5D}" dt="2024-07-02T12:26:27.129" v="1143" actId="33553"/>
        <pc:sldMkLst>
          <pc:docMk/>
          <pc:sldMk cId="1263564426" sldId="378"/>
        </pc:sldMkLst>
        <pc:spChg chg="del">
          <ac:chgData name="Mina Farmanbar" userId="2a1e0098-5dc4-4049-80c3-9d1d60d2f212" providerId="ADAL" clId="{5459782E-920E-4F53-B5E8-8C3D96FF3D5D}" dt="2024-06-28T13:13:41.855" v="80" actId="478"/>
          <ac:spMkLst>
            <pc:docMk/>
            <pc:sldMk cId="1263564426" sldId="378"/>
            <ac:spMk id="2" creationId="{06229226-93C8-40FE-2DEA-9DDE49C2B9A8}"/>
          </ac:spMkLst>
        </pc:spChg>
        <pc:spChg chg="add mod">
          <ac:chgData name="Mina Farmanbar" userId="2a1e0098-5dc4-4049-80c3-9d1d60d2f212" providerId="ADAL" clId="{5459782E-920E-4F53-B5E8-8C3D96FF3D5D}" dt="2024-07-02T12:26:27.129" v="1143" actId="33553"/>
          <ac:spMkLst>
            <pc:docMk/>
            <pc:sldMk cId="1263564426" sldId="378"/>
            <ac:spMk id="2" creationId="{AB01BEE8-A597-CF3C-8E06-E9D6F7675CAA}"/>
          </ac:spMkLst>
        </pc:spChg>
        <pc:spChg chg="mod">
          <ac:chgData name="Mina Farmanbar" userId="2a1e0098-5dc4-4049-80c3-9d1d60d2f212" providerId="ADAL" clId="{5459782E-920E-4F53-B5E8-8C3D96FF3D5D}" dt="2024-06-28T13:14:11.872" v="85" actId="207"/>
          <ac:spMkLst>
            <pc:docMk/>
            <pc:sldMk cId="1263564426" sldId="378"/>
            <ac:spMk id="4" creationId="{E00510F6-E838-73E9-12C6-DF8B65F8FBAB}"/>
          </ac:spMkLst>
        </pc:spChg>
        <pc:spChg chg="add del mod">
          <ac:chgData name="Mina Farmanbar" userId="2a1e0098-5dc4-4049-80c3-9d1d60d2f212" providerId="ADAL" clId="{5459782E-920E-4F53-B5E8-8C3D96FF3D5D}" dt="2024-06-28T13:13:43.735" v="81" actId="478"/>
          <ac:spMkLst>
            <pc:docMk/>
            <pc:sldMk cId="1263564426" sldId="378"/>
            <ac:spMk id="6" creationId="{18009BD7-28C1-A1A0-F009-C30581F79EF8}"/>
          </ac:spMkLst>
        </pc:spChg>
        <pc:picChg chg="add mod">
          <ac:chgData name="Mina Farmanbar" userId="2a1e0098-5dc4-4049-80c3-9d1d60d2f212" providerId="ADAL" clId="{5459782E-920E-4F53-B5E8-8C3D96FF3D5D}" dt="2024-07-02T12:25:00.925" v="1124" actId="962"/>
          <ac:picMkLst>
            <pc:docMk/>
            <pc:sldMk cId="1263564426" sldId="378"/>
            <ac:picMk id="7" creationId="{3A4A86F5-3864-0BA0-2067-5CADF5C238C3}"/>
          </ac:picMkLst>
        </pc:picChg>
        <pc:picChg chg="del">
          <ac:chgData name="Mina Farmanbar" userId="2a1e0098-5dc4-4049-80c3-9d1d60d2f212" providerId="ADAL" clId="{5459782E-920E-4F53-B5E8-8C3D96FF3D5D}" dt="2024-06-28T13:13:37.221" v="77" actId="478"/>
          <ac:picMkLst>
            <pc:docMk/>
            <pc:sldMk cId="1263564426" sldId="378"/>
            <ac:picMk id="8" creationId="{6CA9B9B0-0E87-C536-B135-8AEB39808740}"/>
          </ac:picMkLst>
        </pc:picChg>
      </pc:sldChg>
      <pc:sldChg chg="addSp delSp modSp add mod">
        <pc:chgData name="Mina Farmanbar" userId="2a1e0098-5dc4-4049-80c3-9d1d60d2f212" providerId="ADAL" clId="{5459782E-920E-4F53-B5E8-8C3D96FF3D5D}" dt="2024-07-02T12:26:24.716" v="1142" actId="33553"/>
        <pc:sldMkLst>
          <pc:docMk/>
          <pc:sldMk cId="2333847859" sldId="379"/>
        </pc:sldMkLst>
        <pc:spChg chg="add mod">
          <ac:chgData name="Mina Farmanbar" userId="2a1e0098-5dc4-4049-80c3-9d1d60d2f212" providerId="ADAL" clId="{5459782E-920E-4F53-B5E8-8C3D96FF3D5D}" dt="2024-07-02T12:26:24.716" v="1142" actId="33553"/>
          <ac:spMkLst>
            <pc:docMk/>
            <pc:sldMk cId="2333847859" sldId="379"/>
            <ac:spMk id="2" creationId="{8738DD85-7021-BD5E-0F2A-43E77171BA0A}"/>
          </ac:spMkLst>
        </pc:spChg>
        <pc:spChg chg="del">
          <ac:chgData name="Mina Farmanbar" userId="2a1e0098-5dc4-4049-80c3-9d1d60d2f212" providerId="ADAL" clId="{5459782E-920E-4F53-B5E8-8C3D96FF3D5D}" dt="2024-06-28T13:15:33.894" v="90" actId="478"/>
          <ac:spMkLst>
            <pc:docMk/>
            <pc:sldMk cId="2333847859" sldId="379"/>
            <ac:spMk id="2" creationId="{91E60E03-F76D-4EBF-65F8-F91C9C3B2BA8}"/>
          </ac:spMkLst>
        </pc:spChg>
        <pc:spChg chg="mod">
          <ac:chgData name="Mina Farmanbar" userId="2a1e0098-5dc4-4049-80c3-9d1d60d2f212" providerId="ADAL" clId="{5459782E-920E-4F53-B5E8-8C3D96FF3D5D}" dt="2024-06-28T13:16:47.262" v="105" actId="20577"/>
          <ac:spMkLst>
            <pc:docMk/>
            <pc:sldMk cId="2333847859" sldId="379"/>
            <ac:spMk id="4" creationId="{BC52BCC2-719E-C900-2611-D9DC4A1681C9}"/>
          </ac:spMkLst>
        </pc:spChg>
        <pc:picChg chg="del">
          <ac:chgData name="Mina Farmanbar" userId="2a1e0098-5dc4-4049-80c3-9d1d60d2f212" providerId="ADAL" clId="{5459782E-920E-4F53-B5E8-8C3D96FF3D5D}" dt="2024-06-28T13:15:28.247" v="87" actId="478"/>
          <ac:picMkLst>
            <pc:docMk/>
            <pc:sldMk cId="2333847859" sldId="379"/>
            <ac:picMk id="6" creationId="{6E28BD7E-335E-97B3-8F96-1FBAB991AD60}"/>
          </ac:picMkLst>
        </pc:picChg>
        <pc:picChg chg="add mod">
          <ac:chgData name="Mina Farmanbar" userId="2a1e0098-5dc4-4049-80c3-9d1d60d2f212" providerId="ADAL" clId="{5459782E-920E-4F53-B5E8-8C3D96FF3D5D}" dt="2024-07-02T12:25:05.741" v="1126" actId="962"/>
          <ac:picMkLst>
            <pc:docMk/>
            <pc:sldMk cId="2333847859" sldId="379"/>
            <ac:picMk id="7" creationId="{10126E9D-7493-9C1A-DB3C-78A89A3D908E}"/>
          </ac:picMkLst>
        </pc:picChg>
      </pc:sldChg>
      <pc:sldChg chg="addSp delSp modSp mod">
        <pc:chgData name="Mina Farmanbar" userId="2a1e0098-5dc4-4049-80c3-9d1d60d2f212" providerId="ADAL" clId="{5459782E-920E-4F53-B5E8-8C3D96FF3D5D}" dt="2024-06-28T12:51:19.932" v="22" actId="5793"/>
        <pc:sldMkLst>
          <pc:docMk/>
          <pc:sldMk cId="1731745872" sldId="412"/>
        </pc:sldMkLst>
        <pc:spChg chg="mod">
          <ac:chgData name="Mina Farmanbar" userId="2a1e0098-5dc4-4049-80c3-9d1d60d2f212" providerId="ADAL" clId="{5459782E-920E-4F53-B5E8-8C3D96FF3D5D}" dt="2024-06-28T12:51:19.932" v="22" actId="5793"/>
          <ac:spMkLst>
            <pc:docMk/>
            <pc:sldMk cId="1731745872" sldId="412"/>
            <ac:spMk id="3" creationId="{FD1C470C-EA3F-AC59-CFC3-2C99D1E1C6EF}"/>
          </ac:spMkLst>
        </pc:spChg>
        <pc:spChg chg="del">
          <ac:chgData name="Mina Farmanbar" userId="2a1e0098-5dc4-4049-80c3-9d1d60d2f212" providerId="ADAL" clId="{5459782E-920E-4F53-B5E8-8C3D96FF3D5D}" dt="2024-06-28T12:49:46.438" v="2" actId="478"/>
          <ac:spMkLst>
            <pc:docMk/>
            <pc:sldMk cId="1731745872" sldId="412"/>
            <ac:spMk id="7" creationId="{62F3360C-02EE-E8A6-33C0-FC76BA0E2920}"/>
          </ac:spMkLst>
        </pc:spChg>
        <pc:picChg chg="add mod">
          <ac:chgData name="Mina Farmanbar" userId="2a1e0098-5dc4-4049-80c3-9d1d60d2f212" providerId="ADAL" clId="{5459782E-920E-4F53-B5E8-8C3D96FF3D5D}" dt="2024-06-28T12:49:43.495" v="1"/>
          <ac:picMkLst>
            <pc:docMk/>
            <pc:sldMk cId="1731745872" sldId="412"/>
            <ac:picMk id="4" creationId="{B3C9C5AB-1025-9011-07C1-5946A651FBA0}"/>
          </ac:picMkLst>
        </pc:picChg>
        <pc:picChg chg="del">
          <ac:chgData name="Mina Farmanbar" userId="2a1e0098-5dc4-4049-80c3-9d1d60d2f212" providerId="ADAL" clId="{5459782E-920E-4F53-B5E8-8C3D96FF3D5D}" dt="2024-06-28T12:49:43.166" v="0" actId="478"/>
          <ac:picMkLst>
            <pc:docMk/>
            <pc:sldMk cId="1731745872" sldId="412"/>
            <ac:picMk id="6" creationId="{8F1E1D4D-6E54-993B-AE6C-A9889C35C0A5}"/>
          </ac:picMkLst>
        </pc:picChg>
      </pc:sldChg>
      <pc:sldChg chg="del">
        <pc:chgData name="Mina Farmanbar" userId="2a1e0098-5dc4-4049-80c3-9d1d60d2f212" providerId="ADAL" clId="{5459782E-920E-4F53-B5E8-8C3D96FF3D5D}" dt="2024-06-28T12:52:27.471" v="23" actId="47"/>
        <pc:sldMkLst>
          <pc:docMk/>
          <pc:sldMk cId="1719405029" sldId="415"/>
        </pc:sldMkLst>
      </pc:sldChg>
      <pc:sldChg chg="modSp">
        <pc:chgData name="Mina Farmanbar" userId="2a1e0098-5dc4-4049-80c3-9d1d60d2f212" providerId="ADAL" clId="{5459782E-920E-4F53-B5E8-8C3D96FF3D5D}" dt="2024-07-01T22:26:11.268" v="237" actId="962"/>
        <pc:sldMkLst>
          <pc:docMk/>
          <pc:sldMk cId="2132060973" sldId="416"/>
        </pc:sldMkLst>
        <pc:grpChg chg="mod">
          <ac:chgData name="Mina Farmanbar" userId="2a1e0098-5dc4-4049-80c3-9d1d60d2f212" providerId="ADAL" clId="{5459782E-920E-4F53-B5E8-8C3D96FF3D5D}" dt="2024-07-01T22:26:11.268" v="237" actId="962"/>
          <ac:grpSpMkLst>
            <pc:docMk/>
            <pc:sldMk cId="2132060973" sldId="416"/>
            <ac:grpSpMk id="2" creationId="{3D4082E1-B728-65D9-C500-A9B1E0CEE295}"/>
          </ac:grpSpMkLst>
        </pc:grpChg>
      </pc:sldChg>
      <pc:sldChg chg="modSp">
        <pc:chgData name="Mina Farmanbar" userId="2a1e0098-5dc4-4049-80c3-9d1d60d2f212" providerId="ADAL" clId="{5459782E-920E-4F53-B5E8-8C3D96FF3D5D}" dt="2024-07-01T22:27:32.708" v="381" actId="962"/>
        <pc:sldMkLst>
          <pc:docMk/>
          <pc:sldMk cId="4072926813" sldId="417"/>
        </pc:sldMkLst>
        <pc:grpChg chg="mod">
          <ac:chgData name="Mina Farmanbar" userId="2a1e0098-5dc4-4049-80c3-9d1d60d2f212" providerId="ADAL" clId="{5459782E-920E-4F53-B5E8-8C3D96FF3D5D}" dt="2024-07-01T22:27:32.708" v="381" actId="962"/>
          <ac:grpSpMkLst>
            <pc:docMk/>
            <pc:sldMk cId="4072926813" sldId="417"/>
            <ac:grpSpMk id="2" creationId="{B763D92C-7376-2B43-CC6A-DB37F956577F}"/>
          </ac:grpSpMkLst>
        </pc:grpChg>
      </pc:sldChg>
      <pc:sldChg chg="modSp">
        <pc:chgData name="Mina Farmanbar" userId="2a1e0098-5dc4-4049-80c3-9d1d60d2f212" providerId="ADAL" clId="{5459782E-920E-4F53-B5E8-8C3D96FF3D5D}" dt="2024-07-01T22:27:54.591" v="383" actId="962"/>
        <pc:sldMkLst>
          <pc:docMk/>
          <pc:sldMk cId="1366815012" sldId="418"/>
        </pc:sldMkLst>
        <pc:grpChg chg="mod">
          <ac:chgData name="Mina Farmanbar" userId="2a1e0098-5dc4-4049-80c3-9d1d60d2f212" providerId="ADAL" clId="{5459782E-920E-4F53-B5E8-8C3D96FF3D5D}" dt="2024-07-01T22:27:54.591" v="383" actId="962"/>
          <ac:grpSpMkLst>
            <pc:docMk/>
            <pc:sldMk cId="1366815012" sldId="418"/>
            <ac:grpSpMk id="2" creationId="{BB4CA9F1-319F-B80A-F5D7-83BE636FA6D8}"/>
          </ac:grpSpMkLst>
        </pc:grpChg>
      </pc:sldChg>
      <pc:sldChg chg="modSp del mod">
        <pc:chgData name="Mina Farmanbar" userId="2a1e0098-5dc4-4049-80c3-9d1d60d2f212" providerId="ADAL" clId="{5459782E-920E-4F53-B5E8-8C3D96FF3D5D}" dt="2024-07-01T22:29:45.869" v="395" actId="47"/>
        <pc:sldMkLst>
          <pc:docMk/>
          <pc:sldMk cId="2045686359" sldId="419"/>
        </pc:sldMkLst>
        <pc:spChg chg="mod">
          <ac:chgData name="Mina Farmanbar" userId="2a1e0098-5dc4-4049-80c3-9d1d60d2f212" providerId="ADAL" clId="{5459782E-920E-4F53-B5E8-8C3D96FF3D5D}" dt="2024-07-01T22:28:33.317" v="384" actId="1076"/>
          <ac:spMkLst>
            <pc:docMk/>
            <pc:sldMk cId="2045686359" sldId="419"/>
            <ac:spMk id="6" creationId="{7C593C27-D92A-ACE1-428B-16A4A3CC2405}"/>
          </ac:spMkLst>
        </pc:spChg>
        <pc:spChg chg="mod">
          <ac:chgData name="Mina Farmanbar" userId="2a1e0098-5dc4-4049-80c3-9d1d60d2f212" providerId="ADAL" clId="{5459782E-920E-4F53-B5E8-8C3D96FF3D5D}" dt="2024-07-01T22:28:33.317" v="384" actId="1076"/>
          <ac:spMkLst>
            <pc:docMk/>
            <pc:sldMk cId="2045686359" sldId="419"/>
            <ac:spMk id="7" creationId="{D74E2F78-513A-86B1-0098-ED1FE5B33359}"/>
          </ac:spMkLst>
        </pc:spChg>
        <pc:spChg chg="mod">
          <ac:chgData name="Mina Farmanbar" userId="2a1e0098-5dc4-4049-80c3-9d1d60d2f212" providerId="ADAL" clId="{5459782E-920E-4F53-B5E8-8C3D96FF3D5D}" dt="2024-07-01T22:28:33.317" v="384" actId="1076"/>
          <ac:spMkLst>
            <pc:docMk/>
            <pc:sldMk cId="2045686359" sldId="419"/>
            <ac:spMk id="10" creationId="{0C652ED2-E9E6-4CB2-BA52-9371E0DA2070}"/>
          </ac:spMkLst>
        </pc:spChg>
        <pc:spChg chg="mod">
          <ac:chgData name="Mina Farmanbar" userId="2a1e0098-5dc4-4049-80c3-9d1d60d2f212" providerId="ADAL" clId="{5459782E-920E-4F53-B5E8-8C3D96FF3D5D}" dt="2024-07-01T22:28:33.317" v="384" actId="1076"/>
          <ac:spMkLst>
            <pc:docMk/>
            <pc:sldMk cId="2045686359" sldId="419"/>
            <ac:spMk id="16" creationId="{E4D937F4-E570-EEDC-8595-8FC5B7E13F32}"/>
          </ac:spMkLst>
        </pc:spChg>
        <pc:spChg chg="mod">
          <ac:chgData name="Mina Farmanbar" userId="2a1e0098-5dc4-4049-80c3-9d1d60d2f212" providerId="ADAL" clId="{5459782E-920E-4F53-B5E8-8C3D96FF3D5D}" dt="2024-07-01T22:28:33.317" v="384" actId="1076"/>
          <ac:spMkLst>
            <pc:docMk/>
            <pc:sldMk cId="2045686359" sldId="419"/>
            <ac:spMk id="17" creationId="{78C22674-0801-25F4-396A-8EDDDD2FF701}"/>
          </ac:spMkLst>
        </pc:spChg>
        <pc:spChg chg="mod">
          <ac:chgData name="Mina Farmanbar" userId="2a1e0098-5dc4-4049-80c3-9d1d60d2f212" providerId="ADAL" clId="{5459782E-920E-4F53-B5E8-8C3D96FF3D5D}" dt="2024-07-01T22:28:36.418" v="386" actId="14100"/>
          <ac:spMkLst>
            <pc:docMk/>
            <pc:sldMk cId="2045686359" sldId="419"/>
            <ac:spMk id="93" creationId="{D5E724C2-91A4-2B75-F92D-1C287C5569AF}"/>
          </ac:spMkLst>
        </pc:spChg>
        <pc:grpChg chg="mod">
          <ac:chgData name="Mina Farmanbar" userId="2a1e0098-5dc4-4049-80c3-9d1d60d2f212" providerId="ADAL" clId="{5459782E-920E-4F53-B5E8-8C3D96FF3D5D}" dt="2024-07-01T22:28:33.317" v="384" actId="1076"/>
          <ac:grpSpMkLst>
            <pc:docMk/>
            <pc:sldMk cId="2045686359" sldId="419"/>
            <ac:grpSpMk id="2" creationId="{B12BC684-8F94-EA61-B3ED-D2A492469C98}"/>
          </ac:grpSpMkLst>
        </pc:grpChg>
        <pc:grpChg chg="mod">
          <ac:chgData name="Mina Farmanbar" userId="2a1e0098-5dc4-4049-80c3-9d1d60d2f212" providerId="ADAL" clId="{5459782E-920E-4F53-B5E8-8C3D96FF3D5D}" dt="2024-07-01T22:28:33.317" v="384" actId="1076"/>
          <ac:grpSpMkLst>
            <pc:docMk/>
            <pc:sldMk cId="2045686359" sldId="419"/>
            <ac:grpSpMk id="3" creationId="{651F44A5-C100-3B95-0E45-75B0B0F1DC86}"/>
          </ac:grpSpMkLst>
        </pc:grpChg>
        <pc:grpChg chg="mod">
          <ac:chgData name="Mina Farmanbar" userId="2a1e0098-5dc4-4049-80c3-9d1d60d2f212" providerId="ADAL" clId="{5459782E-920E-4F53-B5E8-8C3D96FF3D5D}" dt="2024-07-01T22:28:33.317" v="384" actId="1076"/>
          <ac:grpSpMkLst>
            <pc:docMk/>
            <pc:sldMk cId="2045686359" sldId="419"/>
            <ac:grpSpMk id="4" creationId="{865BF260-5258-A104-4057-5AF1AF71E792}"/>
          </ac:grpSpMkLst>
        </pc:grpChg>
        <pc:grpChg chg="mod">
          <ac:chgData name="Mina Farmanbar" userId="2a1e0098-5dc4-4049-80c3-9d1d60d2f212" providerId="ADAL" clId="{5459782E-920E-4F53-B5E8-8C3D96FF3D5D}" dt="2024-07-01T22:28:33.317" v="384" actId="1076"/>
          <ac:grpSpMkLst>
            <pc:docMk/>
            <pc:sldMk cId="2045686359" sldId="419"/>
            <ac:grpSpMk id="8" creationId="{6FBB032E-3885-1E20-9761-DBF60D6816DA}"/>
          </ac:grpSpMkLst>
        </pc:grpChg>
        <pc:picChg chg="mod">
          <ac:chgData name="Mina Farmanbar" userId="2a1e0098-5dc4-4049-80c3-9d1d60d2f212" providerId="ADAL" clId="{5459782E-920E-4F53-B5E8-8C3D96FF3D5D}" dt="2024-07-01T22:28:33.317" v="384" actId="1076"/>
          <ac:picMkLst>
            <pc:docMk/>
            <pc:sldMk cId="2045686359" sldId="419"/>
            <ac:picMk id="5" creationId="{2862BC28-6A8D-E472-3794-52A082ABC58F}"/>
          </ac:picMkLst>
        </pc:picChg>
        <pc:picChg chg="mod">
          <ac:chgData name="Mina Farmanbar" userId="2a1e0098-5dc4-4049-80c3-9d1d60d2f212" providerId="ADAL" clId="{5459782E-920E-4F53-B5E8-8C3D96FF3D5D}" dt="2024-07-01T22:28:33.317" v="384" actId="1076"/>
          <ac:picMkLst>
            <pc:docMk/>
            <pc:sldMk cId="2045686359" sldId="419"/>
            <ac:picMk id="9" creationId="{1D03F54C-567B-83E6-F5F2-50A56FC1AED4}"/>
          </ac:picMkLst>
        </pc:picChg>
        <pc:picChg chg="mod">
          <ac:chgData name="Mina Farmanbar" userId="2a1e0098-5dc4-4049-80c3-9d1d60d2f212" providerId="ADAL" clId="{5459782E-920E-4F53-B5E8-8C3D96FF3D5D}" dt="2024-07-01T22:28:33.317" v="384" actId="1076"/>
          <ac:picMkLst>
            <pc:docMk/>
            <pc:sldMk cId="2045686359" sldId="419"/>
            <ac:picMk id="15" creationId="{9A8E9A86-EB02-DF87-41BC-0B3BB27BA0C1}"/>
          </ac:picMkLst>
        </pc:picChg>
        <pc:cxnChg chg="mod">
          <ac:chgData name="Mina Farmanbar" userId="2a1e0098-5dc4-4049-80c3-9d1d60d2f212" providerId="ADAL" clId="{5459782E-920E-4F53-B5E8-8C3D96FF3D5D}" dt="2024-07-01T22:28:33.317" v="384" actId="1076"/>
          <ac:cxnSpMkLst>
            <pc:docMk/>
            <pc:sldMk cId="2045686359" sldId="419"/>
            <ac:cxnSpMk id="13" creationId="{AA2B4A06-433C-E366-5E54-DA0B679825DA}"/>
          </ac:cxnSpMkLst>
        </pc:cxnChg>
        <pc:cxnChg chg="mod">
          <ac:chgData name="Mina Farmanbar" userId="2a1e0098-5dc4-4049-80c3-9d1d60d2f212" providerId="ADAL" clId="{5459782E-920E-4F53-B5E8-8C3D96FF3D5D}" dt="2024-07-01T22:28:33.317" v="384" actId="1076"/>
          <ac:cxnSpMkLst>
            <pc:docMk/>
            <pc:sldMk cId="2045686359" sldId="419"/>
            <ac:cxnSpMk id="51" creationId="{97FB8B98-0138-DA85-AC30-493B146D3C18}"/>
          </ac:cxnSpMkLst>
        </pc:cxnChg>
        <pc:cxnChg chg="mod">
          <ac:chgData name="Mina Farmanbar" userId="2a1e0098-5dc4-4049-80c3-9d1d60d2f212" providerId="ADAL" clId="{5459782E-920E-4F53-B5E8-8C3D96FF3D5D}" dt="2024-07-01T22:28:33.317" v="384" actId="1076"/>
          <ac:cxnSpMkLst>
            <pc:docMk/>
            <pc:sldMk cId="2045686359" sldId="419"/>
            <ac:cxnSpMk id="74" creationId="{EEC522F3-69F9-8F90-F119-8E662CF65083}"/>
          </ac:cxnSpMkLst>
        </pc:cxnChg>
        <pc:cxnChg chg="mod">
          <ac:chgData name="Mina Farmanbar" userId="2a1e0098-5dc4-4049-80c3-9d1d60d2f212" providerId="ADAL" clId="{5459782E-920E-4F53-B5E8-8C3D96FF3D5D}" dt="2024-07-01T22:28:33.317" v="384" actId="1076"/>
          <ac:cxnSpMkLst>
            <pc:docMk/>
            <pc:sldMk cId="2045686359" sldId="419"/>
            <ac:cxnSpMk id="76" creationId="{66987CC8-6A13-CE25-E858-D26395935631}"/>
          </ac:cxnSpMkLst>
        </pc:cxnChg>
        <pc:cxnChg chg="mod">
          <ac:chgData name="Mina Farmanbar" userId="2a1e0098-5dc4-4049-80c3-9d1d60d2f212" providerId="ADAL" clId="{5459782E-920E-4F53-B5E8-8C3D96FF3D5D}" dt="2024-07-01T22:28:33.317" v="384" actId="1076"/>
          <ac:cxnSpMkLst>
            <pc:docMk/>
            <pc:sldMk cId="2045686359" sldId="419"/>
            <ac:cxnSpMk id="90" creationId="{17720826-A61B-45D9-041F-93CDF1302645}"/>
          </ac:cxnSpMkLst>
        </pc:cxnChg>
      </pc:sldChg>
      <pc:sldChg chg="modSp">
        <pc:chgData name="Mina Farmanbar" userId="2a1e0098-5dc4-4049-80c3-9d1d60d2f212" providerId="ADAL" clId="{5459782E-920E-4F53-B5E8-8C3D96FF3D5D}" dt="2024-07-02T12:21:59.294" v="832" actId="962"/>
        <pc:sldMkLst>
          <pc:docMk/>
          <pc:sldMk cId="2927587484" sldId="424"/>
        </pc:sldMkLst>
        <pc:grpChg chg="mod">
          <ac:chgData name="Mina Farmanbar" userId="2a1e0098-5dc4-4049-80c3-9d1d60d2f212" providerId="ADAL" clId="{5459782E-920E-4F53-B5E8-8C3D96FF3D5D}" dt="2024-07-02T12:21:59.294" v="832" actId="962"/>
          <ac:grpSpMkLst>
            <pc:docMk/>
            <pc:sldMk cId="2927587484" sldId="424"/>
            <ac:grpSpMk id="12" creationId="{82DEDD82-7062-7B92-4376-8595246AB893}"/>
          </ac:grpSpMkLst>
        </pc:grpChg>
      </pc:sldChg>
      <pc:sldChg chg="modSp mod">
        <pc:chgData name="Mina Farmanbar" userId="2a1e0098-5dc4-4049-80c3-9d1d60d2f212" providerId="ADAL" clId="{5459782E-920E-4F53-B5E8-8C3D96FF3D5D}" dt="2024-07-01T22:32:15.446" v="478" actId="962"/>
        <pc:sldMkLst>
          <pc:docMk/>
          <pc:sldMk cId="2048219270" sldId="425"/>
        </pc:sldMkLst>
        <pc:picChg chg="mod">
          <ac:chgData name="Mina Farmanbar" userId="2a1e0098-5dc4-4049-80c3-9d1d60d2f212" providerId="ADAL" clId="{5459782E-920E-4F53-B5E8-8C3D96FF3D5D}" dt="2024-07-01T22:32:15.446" v="478" actId="962"/>
          <ac:picMkLst>
            <pc:docMk/>
            <pc:sldMk cId="2048219270" sldId="425"/>
            <ac:picMk id="8" creationId="{89253776-5F23-0C71-0FAE-B079BA2E8E18}"/>
          </ac:picMkLst>
        </pc:picChg>
      </pc:sldChg>
      <pc:sldChg chg="modSp mod">
        <pc:chgData name="Mina Farmanbar" userId="2a1e0098-5dc4-4049-80c3-9d1d60d2f212" providerId="ADAL" clId="{5459782E-920E-4F53-B5E8-8C3D96FF3D5D}" dt="2024-07-02T12:22:52.078" v="906" actId="962"/>
        <pc:sldMkLst>
          <pc:docMk/>
          <pc:sldMk cId="3155852877" sldId="427"/>
        </pc:sldMkLst>
        <pc:grpChg chg="mod">
          <ac:chgData name="Mina Farmanbar" userId="2a1e0098-5dc4-4049-80c3-9d1d60d2f212" providerId="ADAL" clId="{5459782E-920E-4F53-B5E8-8C3D96FF3D5D}" dt="2024-07-02T12:22:52.078" v="906" actId="962"/>
          <ac:grpSpMkLst>
            <pc:docMk/>
            <pc:sldMk cId="3155852877" sldId="427"/>
            <ac:grpSpMk id="2" creationId="{7F1D0870-98E0-9EB4-E423-2354FB0BF9B0}"/>
          </ac:grpSpMkLst>
        </pc:grpChg>
      </pc:sldChg>
      <pc:sldChg chg="modNotesTx">
        <pc:chgData name="Mina Farmanbar" userId="2a1e0098-5dc4-4049-80c3-9d1d60d2f212" providerId="ADAL" clId="{5459782E-920E-4F53-B5E8-8C3D96FF3D5D}" dt="2024-06-28T13:01:56.008" v="25"/>
        <pc:sldMkLst>
          <pc:docMk/>
          <pc:sldMk cId="2100721646" sldId="430"/>
        </pc:sldMkLst>
      </pc:sldChg>
      <pc:sldChg chg="addSp delSp modSp new mod modNotesTx">
        <pc:chgData name="Mina Farmanbar" userId="2a1e0098-5dc4-4049-80c3-9d1d60d2f212" providerId="ADAL" clId="{5459782E-920E-4F53-B5E8-8C3D96FF3D5D}" dt="2024-07-02T12:25:19.064" v="1127"/>
        <pc:sldMkLst>
          <pc:docMk/>
          <pc:sldMk cId="3101608613" sldId="432"/>
        </pc:sldMkLst>
        <pc:spChg chg="del">
          <ac:chgData name="Mina Farmanbar" userId="2a1e0098-5dc4-4049-80c3-9d1d60d2f212" providerId="ADAL" clId="{5459782E-920E-4F53-B5E8-8C3D96FF3D5D}" dt="2024-07-01T22:29:13.321" v="389" actId="478"/>
          <ac:spMkLst>
            <pc:docMk/>
            <pc:sldMk cId="3101608613" sldId="432"/>
            <ac:spMk id="2" creationId="{305A5238-9937-62A4-004B-AB58F65CAA3A}"/>
          </ac:spMkLst>
        </pc:spChg>
        <pc:spChg chg="add mod">
          <ac:chgData name="Mina Farmanbar" userId="2a1e0098-5dc4-4049-80c3-9d1d60d2f212" providerId="ADAL" clId="{5459782E-920E-4F53-B5E8-8C3D96FF3D5D}" dt="2024-07-02T12:25:19.064" v="1127"/>
          <ac:spMkLst>
            <pc:docMk/>
            <pc:sldMk cId="3101608613" sldId="432"/>
            <ac:spMk id="2" creationId="{ADC6BE24-6DBF-8F89-5B42-93BCF1110B07}"/>
          </ac:spMkLst>
        </pc:spChg>
        <pc:spChg chg="del mod">
          <ac:chgData name="Mina Farmanbar" userId="2a1e0098-5dc4-4049-80c3-9d1d60d2f212" providerId="ADAL" clId="{5459782E-920E-4F53-B5E8-8C3D96FF3D5D}" dt="2024-07-01T22:31:04.271" v="440" actId="478"/>
          <ac:spMkLst>
            <pc:docMk/>
            <pc:sldMk cId="3101608613" sldId="432"/>
            <ac:spMk id="3" creationId="{43EB9E03-D433-39CF-7135-D460A50AAD2C}"/>
          </ac:spMkLst>
        </pc:spChg>
        <pc:spChg chg="add del mod">
          <ac:chgData name="Mina Farmanbar" userId="2a1e0098-5dc4-4049-80c3-9d1d60d2f212" providerId="ADAL" clId="{5459782E-920E-4F53-B5E8-8C3D96FF3D5D}" dt="2024-07-01T22:29:19.088" v="390" actId="478"/>
          <ac:spMkLst>
            <pc:docMk/>
            <pc:sldMk cId="3101608613" sldId="432"/>
            <ac:spMk id="4" creationId="{39CAAE2F-59B2-0274-D492-5E994F48AE01}"/>
          </ac:spMkLst>
        </pc:spChg>
        <pc:spChg chg="add mod">
          <ac:chgData name="Mina Farmanbar" userId="2a1e0098-5dc4-4049-80c3-9d1d60d2f212" providerId="ADAL" clId="{5459782E-920E-4F53-B5E8-8C3D96FF3D5D}" dt="2024-07-01T22:29:27.732" v="391" actId="1076"/>
          <ac:spMkLst>
            <pc:docMk/>
            <pc:sldMk cId="3101608613" sldId="432"/>
            <ac:spMk id="7" creationId="{D5E724C2-91A4-2B75-F92D-1C287C5569AF}"/>
          </ac:spMkLst>
        </pc:spChg>
        <pc:spChg chg="add mod">
          <ac:chgData name="Mina Farmanbar" userId="2a1e0098-5dc4-4049-80c3-9d1d60d2f212" providerId="ADAL" clId="{5459782E-920E-4F53-B5E8-8C3D96FF3D5D}" dt="2024-07-01T22:29:27.732" v="391" actId="1076"/>
          <ac:spMkLst>
            <pc:docMk/>
            <pc:sldMk cId="3101608613" sldId="432"/>
            <ac:spMk id="13" creationId="{E4D937F4-E570-EEDC-8595-8FC5B7E13F32}"/>
          </ac:spMkLst>
        </pc:spChg>
        <pc:spChg chg="add mod">
          <ac:chgData name="Mina Farmanbar" userId="2a1e0098-5dc4-4049-80c3-9d1d60d2f212" providerId="ADAL" clId="{5459782E-920E-4F53-B5E8-8C3D96FF3D5D}" dt="2024-07-01T22:29:27.732" v="391" actId="1076"/>
          <ac:spMkLst>
            <pc:docMk/>
            <pc:sldMk cId="3101608613" sldId="432"/>
            <ac:spMk id="14" creationId="{78C22674-0801-25F4-396A-8EDDDD2FF701}"/>
          </ac:spMkLst>
        </pc:spChg>
        <pc:spChg chg="add mod">
          <ac:chgData name="Mina Farmanbar" userId="2a1e0098-5dc4-4049-80c3-9d1d60d2f212" providerId="ADAL" clId="{5459782E-920E-4F53-B5E8-8C3D96FF3D5D}" dt="2024-07-01T22:29:27.732" v="391" actId="1076"/>
          <ac:spMkLst>
            <pc:docMk/>
            <pc:sldMk cId="3101608613" sldId="432"/>
            <ac:spMk id="16" creationId="{7C593C27-D92A-ACE1-428B-16A4A3CC2405}"/>
          </ac:spMkLst>
        </pc:spChg>
        <pc:spChg chg="add mod">
          <ac:chgData name="Mina Farmanbar" userId="2a1e0098-5dc4-4049-80c3-9d1d60d2f212" providerId="ADAL" clId="{5459782E-920E-4F53-B5E8-8C3D96FF3D5D}" dt="2024-07-01T22:29:27.732" v="391" actId="1076"/>
          <ac:spMkLst>
            <pc:docMk/>
            <pc:sldMk cId="3101608613" sldId="432"/>
            <ac:spMk id="17" creationId="{D74E2F78-513A-86B1-0098-ED1FE5B33359}"/>
          </ac:spMkLst>
        </pc:spChg>
        <pc:spChg chg="add mod">
          <ac:chgData name="Mina Farmanbar" userId="2a1e0098-5dc4-4049-80c3-9d1d60d2f212" providerId="ADAL" clId="{5459782E-920E-4F53-B5E8-8C3D96FF3D5D}" dt="2024-07-01T22:29:27.732" v="391" actId="1076"/>
          <ac:spMkLst>
            <pc:docMk/>
            <pc:sldMk cId="3101608613" sldId="432"/>
            <ac:spMk id="19" creationId="{0C652ED2-E9E6-4CB2-BA52-9371E0DA2070}"/>
          </ac:spMkLst>
        </pc:spChg>
        <pc:grpChg chg="add mod">
          <ac:chgData name="Mina Farmanbar" userId="2a1e0098-5dc4-4049-80c3-9d1d60d2f212" providerId="ADAL" clId="{5459782E-920E-4F53-B5E8-8C3D96FF3D5D}" dt="2024-07-01T22:30:40.292" v="439" actId="962"/>
          <ac:grpSpMkLst>
            <pc:docMk/>
            <pc:sldMk cId="3101608613" sldId="432"/>
            <ac:grpSpMk id="5" creationId="{6FBB032E-3885-1E20-9761-DBF60D6816DA}"/>
          </ac:grpSpMkLst>
        </pc:grpChg>
        <pc:grpChg chg="add mod">
          <ac:chgData name="Mina Farmanbar" userId="2a1e0098-5dc4-4049-80c3-9d1d60d2f212" providerId="ADAL" clId="{5459782E-920E-4F53-B5E8-8C3D96FF3D5D}" dt="2024-07-01T22:29:27.732" v="391" actId="1076"/>
          <ac:grpSpMkLst>
            <pc:docMk/>
            <pc:sldMk cId="3101608613" sldId="432"/>
            <ac:grpSpMk id="6" creationId="{865BF260-5258-A104-4057-5AF1AF71E792}"/>
          </ac:grpSpMkLst>
        </pc:grpChg>
        <pc:grpChg chg="add mod">
          <ac:chgData name="Mina Farmanbar" userId="2a1e0098-5dc4-4049-80c3-9d1d60d2f212" providerId="ADAL" clId="{5459782E-920E-4F53-B5E8-8C3D96FF3D5D}" dt="2024-07-01T22:29:27.732" v="391" actId="1076"/>
          <ac:grpSpMkLst>
            <pc:docMk/>
            <pc:sldMk cId="3101608613" sldId="432"/>
            <ac:grpSpMk id="8" creationId="{651F44A5-C100-3B95-0E45-75B0B0F1DC86}"/>
          </ac:grpSpMkLst>
        </pc:grpChg>
        <pc:grpChg chg="add mod">
          <ac:chgData name="Mina Farmanbar" userId="2a1e0098-5dc4-4049-80c3-9d1d60d2f212" providerId="ADAL" clId="{5459782E-920E-4F53-B5E8-8C3D96FF3D5D}" dt="2024-07-01T22:29:27.732" v="391" actId="1076"/>
          <ac:grpSpMkLst>
            <pc:docMk/>
            <pc:sldMk cId="3101608613" sldId="432"/>
            <ac:grpSpMk id="12" creationId="{B12BC684-8F94-EA61-B3ED-D2A492469C98}"/>
          </ac:grpSpMkLst>
        </pc:grpChg>
        <pc:picChg chg="add mod">
          <ac:chgData name="Mina Farmanbar" userId="2a1e0098-5dc4-4049-80c3-9d1d60d2f212" providerId="ADAL" clId="{5459782E-920E-4F53-B5E8-8C3D96FF3D5D}" dt="2024-07-01T22:29:27.732" v="391" actId="1076"/>
          <ac:picMkLst>
            <pc:docMk/>
            <pc:sldMk cId="3101608613" sldId="432"/>
            <ac:picMk id="15" creationId="{2862BC28-6A8D-E472-3794-52A082ABC58F}"/>
          </ac:picMkLst>
        </pc:picChg>
        <pc:picChg chg="add mod">
          <ac:chgData name="Mina Farmanbar" userId="2a1e0098-5dc4-4049-80c3-9d1d60d2f212" providerId="ADAL" clId="{5459782E-920E-4F53-B5E8-8C3D96FF3D5D}" dt="2024-07-01T22:29:27.732" v="391" actId="1076"/>
          <ac:picMkLst>
            <pc:docMk/>
            <pc:sldMk cId="3101608613" sldId="432"/>
            <ac:picMk id="18" creationId="{1D03F54C-567B-83E6-F5F2-50A56FC1AED4}"/>
          </ac:picMkLst>
        </pc:picChg>
        <pc:picChg chg="add mod">
          <ac:chgData name="Mina Farmanbar" userId="2a1e0098-5dc4-4049-80c3-9d1d60d2f212" providerId="ADAL" clId="{5459782E-920E-4F53-B5E8-8C3D96FF3D5D}" dt="2024-07-01T22:29:27.732" v="391" actId="1076"/>
          <ac:picMkLst>
            <pc:docMk/>
            <pc:sldMk cId="3101608613" sldId="432"/>
            <ac:picMk id="20" creationId="{9A8E9A86-EB02-DF87-41BC-0B3BB27BA0C1}"/>
          </ac:picMkLst>
        </pc:picChg>
        <pc:cxnChg chg="add mod">
          <ac:chgData name="Mina Farmanbar" userId="2a1e0098-5dc4-4049-80c3-9d1d60d2f212" providerId="ADAL" clId="{5459782E-920E-4F53-B5E8-8C3D96FF3D5D}" dt="2024-07-01T22:29:27.732" v="391" actId="1076"/>
          <ac:cxnSpMkLst>
            <pc:docMk/>
            <pc:sldMk cId="3101608613" sldId="432"/>
            <ac:cxnSpMk id="9" creationId="{EEC522F3-69F9-8F90-F119-8E662CF65083}"/>
          </ac:cxnSpMkLst>
        </pc:cxnChg>
        <pc:cxnChg chg="add mod">
          <ac:chgData name="Mina Farmanbar" userId="2a1e0098-5dc4-4049-80c3-9d1d60d2f212" providerId="ADAL" clId="{5459782E-920E-4F53-B5E8-8C3D96FF3D5D}" dt="2024-07-01T22:29:27.732" v="391" actId="1076"/>
          <ac:cxnSpMkLst>
            <pc:docMk/>
            <pc:sldMk cId="3101608613" sldId="432"/>
            <ac:cxnSpMk id="10" creationId="{66987CC8-6A13-CE25-E858-D26395935631}"/>
          </ac:cxnSpMkLst>
        </pc:cxnChg>
        <pc:cxnChg chg="add mod">
          <ac:chgData name="Mina Farmanbar" userId="2a1e0098-5dc4-4049-80c3-9d1d60d2f212" providerId="ADAL" clId="{5459782E-920E-4F53-B5E8-8C3D96FF3D5D}" dt="2024-07-01T22:29:27.732" v="391" actId="1076"/>
          <ac:cxnSpMkLst>
            <pc:docMk/>
            <pc:sldMk cId="3101608613" sldId="432"/>
            <ac:cxnSpMk id="11" creationId="{17720826-A61B-45D9-041F-93CDF1302645}"/>
          </ac:cxnSpMkLst>
        </pc:cxnChg>
        <pc:cxnChg chg="add mod">
          <ac:chgData name="Mina Farmanbar" userId="2a1e0098-5dc4-4049-80c3-9d1d60d2f212" providerId="ADAL" clId="{5459782E-920E-4F53-B5E8-8C3D96FF3D5D}" dt="2024-07-01T22:29:27.732" v="391" actId="1076"/>
          <ac:cxnSpMkLst>
            <pc:docMk/>
            <pc:sldMk cId="3101608613" sldId="432"/>
            <ac:cxnSpMk id="21" creationId="{AA2B4A06-433C-E366-5E54-DA0B679825DA}"/>
          </ac:cxnSpMkLst>
        </pc:cxnChg>
        <pc:cxnChg chg="add mod">
          <ac:chgData name="Mina Farmanbar" userId="2a1e0098-5dc4-4049-80c3-9d1d60d2f212" providerId="ADAL" clId="{5459782E-920E-4F53-B5E8-8C3D96FF3D5D}" dt="2024-07-01T22:29:27.732" v="391" actId="1076"/>
          <ac:cxnSpMkLst>
            <pc:docMk/>
            <pc:sldMk cId="3101608613" sldId="432"/>
            <ac:cxnSpMk id="22" creationId="{97FB8B98-0138-DA85-AC30-493B146D3C18}"/>
          </ac:cxnSpMkLst>
        </pc:cxnChg>
      </pc:sldChg>
    </pc:docChg>
  </pc:docChgLst>
  <pc:docChgLst>
    <pc:chgData name="Mina Farmanbar" userId="2a1e0098-5dc4-4049-80c3-9d1d60d2f212" providerId="ADAL" clId="{D7A799D9-9469-4AF9-8961-FEA3AB49E428}"/>
    <pc:docChg chg="undo custSel addSld delSld modSld sldOrd">
      <pc:chgData name="Mina Farmanbar" userId="2a1e0098-5dc4-4049-80c3-9d1d60d2f212" providerId="ADAL" clId="{D7A799D9-9469-4AF9-8961-FEA3AB49E428}" dt="2024-07-23T11:34:03.072" v="1305" actId="478"/>
      <pc:docMkLst>
        <pc:docMk/>
      </pc:docMkLst>
      <pc:sldChg chg="addSp delSp modSp add mod ord modNotesTx">
        <pc:chgData name="Mina Farmanbar" userId="2a1e0098-5dc4-4049-80c3-9d1d60d2f212" providerId="ADAL" clId="{D7A799D9-9469-4AF9-8961-FEA3AB49E428}" dt="2024-07-22T14:04:49.239" v="1171" actId="21"/>
        <pc:sldMkLst>
          <pc:docMk/>
          <pc:sldMk cId="784269903" sldId="259"/>
        </pc:sldMkLst>
        <pc:spChg chg="add del mod">
          <ac:chgData name="Mina Farmanbar" userId="2a1e0098-5dc4-4049-80c3-9d1d60d2f212" providerId="ADAL" clId="{D7A799D9-9469-4AF9-8961-FEA3AB49E428}" dt="2024-07-22T13:48:50.654" v="1144" actId="478"/>
          <ac:spMkLst>
            <pc:docMk/>
            <pc:sldMk cId="784269903" sldId="259"/>
            <ac:spMk id="2" creationId="{069654E2-27D9-4AD9-BAE1-D45D2B4550E8}"/>
          </ac:spMkLst>
        </pc:spChg>
        <pc:spChg chg="mod">
          <ac:chgData name="Mina Farmanbar" userId="2a1e0098-5dc4-4049-80c3-9d1d60d2f212" providerId="ADAL" clId="{D7A799D9-9469-4AF9-8961-FEA3AB49E428}" dt="2024-07-22T14:04:49.239" v="1171" actId="21"/>
          <ac:spMkLst>
            <pc:docMk/>
            <pc:sldMk cId="784269903" sldId="259"/>
            <ac:spMk id="9" creationId="{20E9967A-C352-45B9-A7C7-6A45D6048E2A}"/>
          </ac:spMkLst>
        </pc:spChg>
        <pc:spChg chg="mod">
          <ac:chgData name="Mina Farmanbar" userId="2a1e0098-5dc4-4049-80c3-9d1d60d2f212" providerId="ADAL" clId="{D7A799D9-9469-4AF9-8961-FEA3AB49E428}" dt="2024-07-03T22:35:24.918" v="154" actId="14100"/>
          <ac:spMkLst>
            <pc:docMk/>
            <pc:sldMk cId="784269903" sldId="259"/>
            <ac:spMk id="86" creationId="{00000000-0000-0000-0000-000000000000}"/>
          </ac:spMkLst>
        </pc:spChg>
        <pc:picChg chg="del mod">
          <ac:chgData name="Mina Farmanbar" userId="2a1e0098-5dc4-4049-80c3-9d1d60d2f212" providerId="ADAL" clId="{D7A799D9-9469-4AF9-8961-FEA3AB49E428}" dt="2024-07-22T13:48:49.366" v="1143" actId="478"/>
          <ac:picMkLst>
            <pc:docMk/>
            <pc:sldMk cId="784269903" sldId="259"/>
            <ac:picMk id="4" creationId="{DDA4E3AB-28B9-4889-AC08-C4DF0E6A91A1}"/>
          </ac:picMkLst>
        </pc:picChg>
      </pc:sldChg>
      <pc:sldChg chg="delSp modSp add del mod setBg delDesignElem modNotes">
        <pc:chgData name="Mina Farmanbar" userId="2a1e0098-5dc4-4049-80c3-9d1d60d2f212" providerId="ADAL" clId="{D7A799D9-9469-4AF9-8961-FEA3AB49E428}" dt="2024-07-03T22:41:05.845" v="203" actId="47"/>
        <pc:sldMkLst>
          <pc:docMk/>
          <pc:sldMk cId="3608394496" sldId="342"/>
        </pc:sldMkLst>
        <pc:spChg chg="mod">
          <ac:chgData name="Mina Farmanbar" userId="2a1e0098-5dc4-4049-80c3-9d1d60d2f212" providerId="ADAL" clId="{D7A799D9-9469-4AF9-8961-FEA3AB49E428}" dt="2024-07-03T22:37:10.976" v="170" actId="21"/>
          <ac:spMkLst>
            <pc:docMk/>
            <pc:sldMk cId="3608394496" sldId="342"/>
            <ac:spMk id="7" creationId="{C46A3D3F-5A41-4EA6-B196-5931E864FAD7}"/>
          </ac:spMkLst>
        </pc:spChg>
        <pc:picChg chg="mod">
          <ac:chgData name="Mina Farmanbar" userId="2a1e0098-5dc4-4049-80c3-9d1d60d2f212" providerId="ADAL" clId="{D7A799D9-9469-4AF9-8961-FEA3AB49E428}" dt="2024-07-03T22:37:52.856" v="176" actId="1076"/>
          <ac:picMkLst>
            <pc:docMk/>
            <pc:sldMk cId="3608394496" sldId="342"/>
            <ac:picMk id="4" creationId="{21027CB1-4CBF-4B05-BCF4-E676992A4226}"/>
          </ac:picMkLst>
        </pc:picChg>
        <pc:cxnChg chg="del">
          <ac:chgData name="Mina Farmanbar" userId="2a1e0098-5dc4-4049-80c3-9d1d60d2f212" providerId="ADAL" clId="{D7A799D9-9469-4AF9-8961-FEA3AB49E428}" dt="2024-07-03T22:35:04.119" v="149"/>
          <ac:cxnSpMkLst>
            <pc:docMk/>
            <pc:sldMk cId="3608394496" sldId="342"/>
            <ac:cxnSpMk id="91" creationId="{9200C8B5-FB5A-4F8B-A9BD-693C051418A3}"/>
          </ac:cxnSpMkLst>
        </pc:cxnChg>
      </pc:sldChg>
      <pc:sldChg chg="delSp modSp add mod ord setBg delDesignElem modNotesTx">
        <pc:chgData name="Mina Farmanbar" userId="2a1e0098-5dc4-4049-80c3-9d1d60d2f212" providerId="ADAL" clId="{D7A799D9-9469-4AF9-8961-FEA3AB49E428}" dt="2024-07-22T14:05:18.993" v="1176" actId="12"/>
        <pc:sldMkLst>
          <pc:docMk/>
          <pc:sldMk cId="385304294" sldId="345"/>
        </pc:sldMkLst>
        <pc:spChg chg="mod">
          <ac:chgData name="Mina Farmanbar" userId="2a1e0098-5dc4-4049-80c3-9d1d60d2f212" providerId="ADAL" clId="{D7A799D9-9469-4AF9-8961-FEA3AB49E428}" dt="2024-07-03T22:43:09.724" v="226" actId="6549"/>
          <ac:spMkLst>
            <pc:docMk/>
            <pc:sldMk cId="385304294" sldId="345"/>
            <ac:spMk id="2" creationId="{06BA4B2F-23D5-4866-ADDF-9B4448C0F8F9}"/>
          </ac:spMkLst>
        </pc:spChg>
        <pc:spChg chg="mod">
          <ac:chgData name="Mina Farmanbar" userId="2a1e0098-5dc4-4049-80c3-9d1d60d2f212" providerId="ADAL" clId="{D7A799D9-9469-4AF9-8961-FEA3AB49E428}" dt="2024-07-22T14:05:18.993" v="1176" actId="12"/>
          <ac:spMkLst>
            <pc:docMk/>
            <pc:sldMk cId="385304294" sldId="345"/>
            <ac:spMk id="4" creationId="{4ACE269E-792C-4D34-A4DE-595125276325}"/>
          </ac:spMkLst>
        </pc:spChg>
        <pc:picChg chg="del">
          <ac:chgData name="Mina Farmanbar" userId="2a1e0098-5dc4-4049-80c3-9d1d60d2f212" providerId="ADAL" clId="{D7A799D9-9469-4AF9-8961-FEA3AB49E428}" dt="2024-07-03T22:41:37.275" v="207" actId="478"/>
          <ac:picMkLst>
            <pc:docMk/>
            <pc:sldMk cId="385304294" sldId="345"/>
            <ac:picMk id="6" creationId="{4D475D8D-D75A-4E3E-9EDE-426DF0052D57}"/>
          </ac:picMkLst>
        </pc:picChg>
        <pc:cxnChg chg="del">
          <ac:chgData name="Mina Farmanbar" userId="2a1e0098-5dc4-4049-80c3-9d1d60d2f212" providerId="ADAL" clId="{D7A799D9-9469-4AF9-8961-FEA3AB49E428}" dt="2024-07-03T22:35:04.119" v="149"/>
          <ac:cxnSpMkLst>
            <pc:docMk/>
            <pc:sldMk cId="385304294" sldId="345"/>
            <ac:cxnSpMk id="1036" creationId="{9200C8B5-FB5A-4F8B-A9BD-693C051418A3}"/>
          </ac:cxnSpMkLst>
        </pc:cxnChg>
      </pc:sldChg>
      <pc:sldChg chg="addSp delSp modSp add mod modNotesTx">
        <pc:chgData name="Mina Farmanbar" userId="2a1e0098-5dc4-4049-80c3-9d1d60d2f212" providerId="ADAL" clId="{D7A799D9-9469-4AF9-8961-FEA3AB49E428}" dt="2024-07-22T14:07:46.206" v="1186" actId="12"/>
        <pc:sldMkLst>
          <pc:docMk/>
          <pc:sldMk cId="2633296785" sldId="349"/>
        </pc:sldMkLst>
        <pc:spChg chg="del">
          <ac:chgData name="Mina Farmanbar" userId="2a1e0098-5dc4-4049-80c3-9d1d60d2f212" providerId="ADAL" clId="{D7A799D9-9469-4AF9-8961-FEA3AB49E428}" dt="2024-07-03T22:44:28.058" v="231" actId="478"/>
          <ac:spMkLst>
            <pc:docMk/>
            <pc:sldMk cId="2633296785" sldId="349"/>
            <ac:spMk id="2" creationId="{391DEC9B-A849-4AD9-8B23-505D7F0DFA9D}"/>
          </ac:spMkLst>
        </pc:spChg>
        <pc:spChg chg="mod">
          <ac:chgData name="Mina Farmanbar" userId="2a1e0098-5dc4-4049-80c3-9d1d60d2f212" providerId="ADAL" clId="{D7A799D9-9469-4AF9-8961-FEA3AB49E428}" dt="2024-07-22T14:07:46.206" v="1186" actId="12"/>
          <ac:spMkLst>
            <pc:docMk/>
            <pc:sldMk cId="2633296785" sldId="349"/>
            <ac:spMk id="4" creationId="{471956CF-E166-4E68-A4C2-8CB9416E2068}"/>
          </ac:spMkLst>
        </pc:spChg>
        <pc:spChg chg="add del mod">
          <ac:chgData name="Mina Farmanbar" userId="2a1e0098-5dc4-4049-80c3-9d1d60d2f212" providerId="ADAL" clId="{D7A799D9-9469-4AF9-8961-FEA3AB49E428}" dt="2024-07-03T22:45:58.346" v="241" actId="478"/>
          <ac:spMkLst>
            <pc:docMk/>
            <pc:sldMk cId="2633296785" sldId="349"/>
            <ac:spMk id="5" creationId="{54164686-0EF5-D2B5-042E-41D2BA5864E2}"/>
          </ac:spMkLst>
        </pc:spChg>
        <pc:spChg chg="add mod">
          <ac:chgData name="Mina Farmanbar" userId="2a1e0098-5dc4-4049-80c3-9d1d60d2f212" providerId="ADAL" clId="{D7A799D9-9469-4AF9-8961-FEA3AB49E428}" dt="2024-07-03T23:30:44.645" v="777" actId="33553"/>
          <ac:spMkLst>
            <pc:docMk/>
            <pc:sldMk cId="2633296785" sldId="349"/>
            <ac:spMk id="6" creationId="{77C518C2-CFFA-DF5D-433C-DEF4A6B48B77}"/>
          </ac:spMkLst>
        </pc:spChg>
        <pc:spChg chg="add del mod">
          <ac:chgData name="Mina Farmanbar" userId="2a1e0098-5dc4-4049-80c3-9d1d60d2f212" providerId="ADAL" clId="{D7A799D9-9469-4AF9-8961-FEA3AB49E428}" dt="2024-07-03T22:47:30.272" v="248" actId="478"/>
          <ac:spMkLst>
            <pc:docMk/>
            <pc:sldMk cId="2633296785" sldId="349"/>
            <ac:spMk id="7" creationId="{F8E22CEE-9AE6-5B54-8B14-149B3DBE1C7E}"/>
          </ac:spMkLst>
        </pc:spChg>
        <pc:spChg chg="add del mod">
          <ac:chgData name="Mina Farmanbar" userId="2a1e0098-5dc4-4049-80c3-9d1d60d2f212" providerId="ADAL" clId="{D7A799D9-9469-4AF9-8961-FEA3AB49E428}" dt="2024-07-03T23:32:54.449" v="959" actId="478"/>
          <ac:spMkLst>
            <pc:docMk/>
            <pc:sldMk cId="2633296785" sldId="349"/>
            <ac:spMk id="10" creationId="{4EDB3BA9-5DDC-DEFD-6439-025608D805CA}"/>
          </ac:spMkLst>
        </pc:spChg>
        <pc:spChg chg="add del mod">
          <ac:chgData name="Mina Farmanbar" userId="2a1e0098-5dc4-4049-80c3-9d1d60d2f212" providerId="ADAL" clId="{D7A799D9-9469-4AF9-8961-FEA3AB49E428}" dt="2024-07-03T22:47:33.444" v="249" actId="478"/>
          <ac:spMkLst>
            <pc:docMk/>
            <pc:sldMk cId="2633296785" sldId="349"/>
            <ac:spMk id="13" creationId="{049A08B7-9D6B-D582-C227-93F0662DA154}"/>
          </ac:spMkLst>
        </pc:spChg>
        <pc:picChg chg="add del mod">
          <ac:chgData name="Mina Farmanbar" userId="2a1e0098-5dc4-4049-80c3-9d1d60d2f212" providerId="ADAL" clId="{D7A799D9-9469-4AF9-8961-FEA3AB49E428}" dt="2024-07-03T22:50:46.720" v="284" actId="478"/>
          <ac:picMkLst>
            <pc:docMk/>
            <pc:sldMk cId="2633296785" sldId="349"/>
            <ac:picMk id="8" creationId="{C51BF076-6A6E-32E9-0191-07FCB06E185F}"/>
          </ac:picMkLst>
        </pc:picChg>
        <pc:picChg chg="add del mod">
          <ac:chgData name="Mina Farmanbar" userId="2a1e0098-5dc4-4049-80c3-9d1d60d2f212" providerId="ADAL" clId="{D7A799D9-9469-4AF9-8961-FEA3AB49E428}" dt="2024-07-03T22:50:47.150" v="285" actId="478"/>
          <ac:picMkLst>
            <pc:docMk/>
            <pc:sldMk cId="2633296785" sldId="349"/>
            <ac:picMk id="9" creationId="{939DEAC8-424B-6FCF-1021-8F2046E90C7A}"/>
          </ac:picMkLst>
        </pc:picChg>
        <pc:picChg chg="add del mod">
          <ac:chgData name="Mina Farmanbar" userId="2a1e0098-5dc4-4049-80c3-9d1d60d2f212" providerId="ADAL" clId="{D7A799D9-9469-4AF9-8961-FEA3AB49E428}" dt="2024-07-03T22:50:46.315" v="283" actId="478"/>
          <ac:picMkLst>
            <pc:docMk/>
            <pc:sldMk cId="2633296785" sldId="349"/>
            <ac:picMk id="11" creationId="{FEFFB1B6-891A-E352-356F-0B13FF80B4D0}"/>
          </ac:picMkLst>
        </pc:picChg>
      </pc:sldChg>
      <pc:sldChg chg="del">
        <pc:chgData name="Mina Farmanbar" userId="2a1e0098-5dc4-4049-80c3-9d1d60d2f212" providerId="ADAL" clId="{D7A799D9-9469-4AF9-8961-FEA3AB49E428}" dt="2024-07-03T22:32:10.681" v="114" actId="47"/>
        <pc:sldMkLst>
          <pc:docMk/>
          <pc:sldMk cId="1465489182" sldId="364"/>
        </pc:sldMkLst>
      </pc:sldChg>
      <pc:sldChg chg="del">
        <pc:chgData name="Mina Farmanbar" userId="2a1e0098-5dc4-4049-80c3-9d1d60d2f212" providerId="ADAL" clId="{D7A799D9-9469-4AF9-8961-FEA3AB49E428}" dt="2024-07-03T22:32:10.681" v="114" actId="47"/>
        <pc:sldMkLst>
          <pc:docMk/>
          <pc:sldMk cId="2383324247" sldId="365"/>
        </pc:sldMkLst>
      </pc:sldChg>
      <pc:sldChg chg="del">
        <pc:chgData name="Mina Farmanbar" userId="2a1e0098-5dc4-4049-80c3-9d1d60d2f212" providerId="ADAL" clId="{D7A799D9-9469-4AF9-8961-FEA3AB49E428}" dt="2024-07-03T22:32:10.681" v="114" actId="47"/>
        <pc:sldMkLst>
          <pc:docMk/>
          <pc:sldMk cId="780217640" sldId="366"/>
        </pc:sldMkLst>
      </pc:sldChg>
      <pc:sldChg chg="delSp modSp add mod ord setBg delDesignElem modNotes modNotesTx">
        <pc:chgData name="Mina Farmanbar" userId="2a1e0098-5dc4-4049-80c3-9d1d60d2f212" providerId="ADAL" clId="{D7A799D9-9469-4AF9-8961-FEA3AB49E428}" dt="2024-07-22T13:50:24.723" v="1150"/>
        <pc:sldMkLst>
          <pc:docMk/>
          <pc:sldMk cId="891113990" sldId="367"/>
        </pc:sldMkLst>
        <pc:spChg chg="mod">
          <ac:chgData name="Mina Farmanbar" userId="2a1e0098-5dc4-4049-80c3-9d1d60d2f212" providerId="ADAL" clId="{D7A799D9-9469-4AF9-8961-FEA3AB49E428}" dt="2024-07-03T22:39:12.545" v="187" actId="12"/>
          <ac:spMkLst>
            <pc:docMk/>
            <pc:sldMk cId="891113990" sldId="367"/>
            <ac:spMk id="7" creationId="{C46A3D3F-5A41-4EA6-B196-5931E864FAD7}"/>
          </ac:spMkLst>
        </pc:spChg>
        <pc:spChg chg="del mod">
          <ac:chgData name="Mina Farmanbar" userId="2a1e0098-5dc4-4049-80c3-9d1d60d2f212" providerId="ADAL" clId="{D7A799D9-9469-4AF9-8961-FEA3AB49E428}" dt="2024-07-22T13:47:30.198" v="1132"/>
          <ac:spMkLst>
            <pc:docMk/>
            <pc:sldMk cId="891113990" sldId="367"/>
            <ac:spMk id="10" creationId="{D12FC66D-1E15-40C0-84AA-922AC9E9B190}"/>
          </ac:spMkLst>
        </pc:spChg>
        <pc:spChg chg="mod">
          <ac:chgData name="Mina Farmanbar" userId="2a1e0098-5dc4-4049-80c3-9d1d60d2f212" providerId="ADAL" clId="{D7A799D9-9469-4AF9-8961-FEA3AB49E428}" dt="2024-07-03T22:31:21.674" v="103" actId="1076"/>
          <ac:spMkLst>
            <pc:docMk/>
            <pc:sldMk cId="891113990" sldId="367"/>
            <ac:spMk id="86" creationId="{00000000-0000-0000-0000-000000000000}"/>
          </ac:spMkLst>
        </pc:spChg>
        <pc:picChg chg="mod">
          <ac:chgData name="Mina Farmanbar" userId="2a1e0098-5dc4-4049-80c3-9d1d60d2f212" providerId="ADAL" clId="{D7A799D9-9469-4AF9-8961-FEA3AB49E428}" dt="2024-07-22T13:47:29.765" v="1130" actId="1076"/>
          <ac:picMkLst>
            <pc:docMk/>
            <pc:sldMk cId="891113990" sldId="367"/>
            <ac:picMk id="3" creationId="{DA1AF9CC-D773-420B-A90A-F824DF7CCCFF}"/>
          </ac:picMkLst>
        </pc:picChg>
        <pc:cxnChg chg="del">
          <ac:chgData name="Mina Farmanbar" userId="2a1e0098-5dc4-4049-80c3-9d1d60d2f212" providerId="ADAL" clId="{D7A799D9-9469-4AF9-8961-FEA3AB49E428}" dt="2024-07-03T22:31:15.727" v="102"/>
          <ac:cxnSpMkLst>
            <pc:docMk/>
            <pc:sldMk cId="891113990" sldId="367"/>
            <ac:cxnSpMk id="96" creationId="{9200C8B5-FB5A-4F8B-A9BD-693C051418A3}"/>
          </ac:cxnSpMkLst>
        </pc:cxnChg>
      </pc:sldChg>
      <pc:sldChg chg="del">
        <pc:chgData name="Mina Farmanbar" userId="2a1e0098-5dc4-4049-80c3-9d1d60d2f212" providerId="ADAL" clId="{D7A799D9-9469-4AF9-8961-FEA3AB49E428}" dt="2024-07-03T22:32:10.681" v="114" actId="47"/>
        <pc:sldMkLst>
          <pc:docMk/>
          <pc:sldMk cId="4133484245" sldId="385"/>
        </pc:sldMkLst>
      </pc:sldChg>
      <pc:sldChg chg="del">
        <pc:chgData name="Mina Farmanbar" userId="2a1e0098-5dc4-4049-80c3-9d1d60d2f212" providerId="ADAL" clId="{D7A799D9-9469-4AF9-8961-FEA3AB49E428}" dt="2024-07-03T22:32:10.681" v="114" actId="47"/>
        <pc:sldMkLst>
          <pc:docMk/>
          <pc:sldMk cId="817655868" sldId="387"/>
        </pc:sldMkLst>
      </pc:sldChg>
      <pc:sldChg chg="del">
        <pc:chgData name="Mina Farmanbar" userId="2a1e0098-5dc4-4049-80c3-9d1d60d2f212" providerId="ADAL" clId="{D7A799D9-9469-4AF9-8961-FEA3AB49E428}" dt="2024-07-03T22:32:10.681" v="114" actId="47"/>
        <pc:sldMkLst>
          <pc:docMk/>
          <pc:sldMk cId="2501950397" sldId="388"/>
        </pc:sldMkLst>
      </pc:sldChg>
      <pc:sldChg chg="del">
        <pc:chgData name="Mina Farmanbar" userId="2a1e0098-5dc4-4049-80c3-9d1d60d2f212" providerId="ADAL" clId="{D7A799D9-9469-4AF9-8961-FEA3AB49E428}" dt="2024-07-03T22:32:10.681" v="114" actId="47"/>
        <pc:sldMkLst>
          <pc:docMk/>
          <pc:sldMk cId="352150912" sldId="389"/>
        </pc:sldMkLst>
      </pc:sldChg>
      <pc:sldChg chg="del">
        <pc:chgData name="Mina Farmanbar" userId="2a1e0098-5dc4-4049-80c3-9d1d60d2f212" providerId="ADAL" clId="{D7A799D9-9469-4AF9-8961-FEA3AB49E428}" dt="2024-07-03T22:32:10.681" v="114" actId="47"/>
        <pc:sldMkLst>
          <pc:docMk/>
          <pc:sldMk cId="2588712954" sldId="390"/>
        </pc:sldMkLst>
      </pc:sldChg>
      <pc:sldChg chg="del">
        <pc:chgData name="Mina Farmanbar" userId="2a1e0098-5dc4-4049-80c3-9d1d60d2f212" providerId="ADAL" clId="{D7A799D9-9469-4AF9-8961-FEA3AB49E428}" dt="2024-07-03T22:32:10.681" v="114" actId="47"/>
        <pc:sldMkLst>
          <pc:docMk/>
          <pc:sldMk cId="3859794905" sldId="391"/>
        </pc:sldMkLst>
      </pc:sldChg>
      <pc:sldChg chg="del">
        <pc:chgData name="Mina Farmanbar" userId="2a1e0098-5dc4-4049-80c3-9d1d60d2f212" providerId="ADAL" clId="{D7A799D9-9469-4AF9-8961-FEA3AB49E428}" dt="2024-07-03T22:32:10.681" v="114" actId="47"/>
        <pc:sldMkLst>
          <pc:docMk/>
          <pc:sldMk cId="123041903" sldId="392"/>
        </pc:sldMkLst>
      </pc:sldChg>
      <pc:sldChg chg="delSp modSp mod">
        <pc:chgData name="Mina Farmanbar" userId="2a1e0098-5dc4-4049-80c3-9d1d60d2f212" providerId="ADAL" clId="{D7A799D9-9469-4AF9-8961-FEA3AB49E428}" dt="2024-07-22T14:19:56.286" v="1301" actId="20577"/>
        <pc:sldMkLst>
          <pc:docMk/>
          <pc:sldMk cId="1248370215" sldId="393"/>
        </pc:sldMkLst>
        <pc:spChg chg="mod">
          <ac:chgData name="Mina Farmanbar" userId="2a1e0098-5dc4-4049-80c3-9d1d60d2f212" providerId="ADAL" clId="{D7A799D9-9469-4AF9-8961-FEA3AB49E428}" dt="2024-07-03T23:39:04.133" v="1074" actId="1076"/>
          <ac:spMkLst>
            <pc:docMk/>
            <pc:sldMk cId="1248370215" sldId="393"/>
            <ac:spMk id="2" creationId="{10CBD672-571A-4151-ACAD-7C8E6E892308}"/>
          </ac:spMkLst>
        </pc:spChg>
        <pc:spChg chg="mod">
          <ac:chgData name="Mina Farmanbar" userId="2a1e0098-5dc4-4049-80c3-9d1d60d2f212" providerId="ADAL" clId="{D7A799D9-9469-4AF9-8961-FEA3AB49E428}" dt="2024-07-22T14:19:56.286" v="1301" actId="20577"/>
          <ac:spMkLst>
            <pc:docMk/>
            <pc:sldMk cId="1248370215" sldId="393"/>
            <ac:spMk id="4" creationId="{0DC15139-E1E6-4C37-9A1E-3FB2D4C0B890}"/>
          </ac:spMkLst>
        </pc:spChg>
        <pc:picChg chg="del">
          <ac:chgData name="Mina Farmanbar" userId="2a1e0098-5dc4-4049-80c3-9d1d60d2f212" providerId="ADAL" clId="{D7A799D9-9469-4AF9-8961-FEA3AB49E428}" dt="2024-07-03T22:48:58.045" v="282" actId="478"/>
          <ac:picMkLst>
            <pc:docMk/>
            <pc:sldMk cId="1248370215" sldId="393"/>
            <ac:picMk id="3" creationId="{A3CE38DE-E052-F2BB-EB2C-9983254BFBDF}"/>
          </ac:picMkLst>
        </pc:picChg>
      </pc:sldChg>
      <pc:sldChg chg="del">
        <pc:chgData name="Mina Farmanbar" userId="2a1e0098-5dc4-4049-80c3-9d1d60d2f212" providerId="ADAL" clId="{D7A799D9-9469-4AF9-8961-FEA3AB49E428}" dt="2024-07-03T22:32:10.681" v="114" actId="47"/>
        <pc:sldMkLst>
          <pc:docMk/>
          <pc:sldMk cId="3229810534" sldId="394"/>
        </pc:sldMkLst>
      </pc:sldChg>
      <pc:sldChg chg="del">
        <pc:chgData name="Mina Farmanbar" userId="2a1e0098-5dc4-4049-80c3-9d1d60d2f212" providerId="ADAL" clId="{D7A799D9-9469-4AF9-8961-FEA3AB49E428}" dt="2024-07-03T22:32:10.681" v="114" actId="47"/>
        <pc:sldMkLst>
          <pc:docMk/>
          <pc:sldMk cId="3452830822" sldId="395"/>
        </pc:sldMkLst>
      </pc:sldChg>
      <pc:sldChg chg="del">
        <pc:chgData name="Mina Farmanbar" userId="2a1e0098-5dc4-4049-80c3-9d1d60d2f212" providerId="ADAL" clId="{D7A799D9-9469-4AF9-8961-FEA3AB49E428}" dt="2024-07-03T22:32:10.681" v="114" actId="47"/>
        <pc:sldMkLst>
          <pc:docMk/>
          <pc:sldMk cId="572974940" sldId="396"/>
        </pc:sldMkLst>
      </pc:sldChg>
      <pc:sldChg chg="del">
        <pc:chgData name="Mina Farmanbar" userId="2a1e0098-5dc4-4049-80c3-9d1d60d2f212" providerId="ADAL" clId="{D7A799D9-9469-4AF9-8961-FEA3AB49E428}" dt="2024-07-03T22:32:10.681" v="114" actId="47"/>
        <pc:sldMkLst>
          <pc:docMk/>
          <pc:sldMk cId="1058981957" sldId="397"/>
        </pc:sldMkLst>
      </pc:sldChg>
      <pc:sldChg chg="del">
        <pc:chgData name="Mina Farmanbar" userId="2a1e0098-5dc4-4049-80c3-9d1d60d2f212" providerId="ADAL" clId="{D7A799D9-9469-4AF9-8961-FEA3AB49E428}" dt="2024-07-03T22:32:10.681" v="114" actId="47"/>
        <pc:sldMkLst>
          <pc:docMk/>
          <pc:sldMk cId="1089254781" sldId="398"/>
        </pc:sldMkLst>
      </pc:sldChg>
      <pc:sldChg chg="del">
        <pc:chgData name="Mina Farmanbar" userId="2a1e0098-5dc4-4049-80c3-9d1d60d2f212" providerId="ADAL" clId="{D7A799D9-9469-4AF9-8961-FEA3AB49E428}" dt="2024-07-03T22:32:10.681" v="114" actId="47"/>
        <pc:sldMkLst>
          <pc:docMk/>
          <pc:sldMk cId="3584291033" sldId="400"/>
        </pc:sldMkLst>
      </pc:sldChg>
      <pc:sldChg chg="del">
        <pc:chgData name="Mina Farmanbar" userId="2a1e0098-5dc4-4049-80c3-9d1d60d2f212" providerId="ADAL" clId="{D7A799D9-9469-4AF9-8961-FEA3AB49E428}" dt="2024-07-03T22:32:10.681" v="114" actId="47"/>
        <pc:sldMkLst>
          <pc:docMk/>
          <pc:sldMk cId="3190660118" sldId="401"/>
        </pc:sldMkLst>
      </pc:sldChg>
      <pc:sldChg chg="modSp mod modNotesTx">
        <pc:chgData name="Mina Farmanbar" userId="2a1e0098-5dc4-4049-80c3-9d1d60d2f212" providerId="ADAL" clId="{D7A799D9-9469-4AF9-8961-FEA3AB49E428}" dt="2024-07-03T22:24:42.850" v="20"/>
        <pc:sldMkLst>
          <pc:docMk/>
          <pc:sldMk cId="3617132166" sldId="433"/>
        </pc:sldMkLst>
        <pc:spChg chg="mod">
          <ac:chgData name="Mina Farmanbar" userId="2a1e0098-5dc4-4049-80c3-9d1d60d2f212" providerId="ADAL" clId="{D7A799D9-9469-4AF9-8961-FEA3AB49E428}" dt="2024-07-03T22:24:31.927" v="18" actId="20577"/>
          <ac:spMkLst>
            <pc:docMk/>
            <pc:sldMk cId="3617132166" sldId="433"/>
            <ac:spMk id="2" creationId="{94DB8287-6178-6F17-1E2E-A7D1BE0828BB}"/>
          </ac:spMkLst>
        </pc:spChg>
      </pc:sldChg>
      <pc:sldChg chg="addSp delSp modSp del mod">
        <pc:chgData name="Mina Farmanbar" userId="2a1e0098-5dc4-4049-80c3-9d1d60d2f212" providerId="ADAL" clId="{D7A799D9-9469-4AF9-8961-FEA3AB49E428}" dt="2024-07-03T22:27:36.766" v="61" actId="47"/>
        <pc:sldMkLst>
          <pc:docMk/>
          <pc:sldMk cId="2189275818" sldId="434"/>
        </pc:sldMkLst>
        <pc:spChg chg="mod">
          <ac:chgData name="Mina Farmanbar" userId="2a1e0098-5dc4-4049-80c3-9d1d60d2f212" providerId="ADAL" clId="{D7A799D9-9469-4AF9-8961-FEA3AB49E428}" dt="2024-07-03T22:24:52.921" v="24" actId="6549"/>
          <ac:spMkLst>
            <pc:docMk/>
            <pc:sldMk cId="2189275818" sldId="434"/>
            <ac:spMk id="2" creationId="{AE3AECA0-62C8-6675-BB04-EE47197F3259}"/>
          </ac:spMkLst>
        </pc:spChg>
        <pc:spChg chg="mod">
          <ac:chgData name="Mina Farmanbar" userId="2a1e0098-5dc4-4049-80c3-9d1d60d2f212" providerId="ADAL" clId="{D7A799D9-9469-4AF9-8961-FEA3AB49E428}" dt="2024-07-03T22:26:27.589" v="41" actId="368"/>
          <ac:spMkLst>
            <pc:docMk/>
            <pc:sldMk cId="2189275818" sldId="434"/>
            <ac:spMk id="3" creationId="{8761647A-8186-CEE5-3DBE-7F3D8D5E1163}"/>
          </ac:spMkLst>
        </pc:spChg>
        <pc:picChg chg="del">
          <ac:chgData name="Mina Farmanbar" userId="2a1e0098-5dc4-4049-80c3-9d1d60d2f212" providerId="ADAL" clId="{D7A799D9-9469-4AF9-8961-FEA3AB49E428}" dt="2024-07-03T22:25:33.340" v="25" actId="478"/>
          <ac:picMkLst>
            <pc:docMk/>
            <pc:sldMk cId="2189275818" sldId="434"/>
            <ac:picMk id="4" creationId="{F6178EA8-0C4C-A60C-F2FE-3E7D93A8FB6C}"/>
          </ac:picMkLst>
        </pc:picChg>
        <pc:picChg chg="add mod">
          <ac:chgData name="Mina Farmanbar" userId="2a1e0098-5dc4-4049-80c3-9d1d60d2f212" providerId="ADAL" clId="{D7A799D9-9469-4AF9-8961-FEA3AB49E428}" dt="2024-07-03T22:25:38.141" v="28" actId="14100"/>
          <ac:picMkLst>
            <pc:docMk/>
            <pc:sldMk cId="2189275818" sldId="434"/>
            <ac:picMk id="5" creationId="{E0320E22-B413-5A70-FBCF-3AD417A24802}"/>
          </ac:picMkLst>
        </pc:picChg>
      </pc:sldChg>
      <pc:sldChg chg="addSp delSp modSp new mod ord modNotesTx">
        <pc:chgData name="Mina Farmanbar" userId="2a1e0098-5dc4-4049-80c3-9d1d60d2f212" providerId="ADAL" clId="{D7A799D9-9469-4AF9-8961-FEA3AB49E428}" dt="2024-07-23T11:33:58.363" v="1304" actId="962"/>
        <pc:sldMkLst>
          <pc:docMk/>
          <pc:sldMk cId="2683428938" sldId="436"/>
        </pc:sldMkLst>
        <pc:spChg chg="del">
          <ac:chgData name="Mina Farmanbar" userId="2a1e0098-5dc4-4049-80c3-9d1d60d2f212" providerId="ADAL" clId="{D7A799D9-9469-4AF9-8961-FEA3AB49E428}" dt="2024-07-03T22:27:24.063" v="59" actId="478"/>
          <ac:spMkLst>
            <pc:docMk/>
            <pc:sldMk cId="2683428938" sldId="436"/>
            <ac:spMk id="2" creationId="{BD9DBD47-BD51-D8C8-E611-99BCE39E0CD4}"/>
          </ac:spMkLst>
        </pc:spChg>
        <pc:spChg chg="add mod">
          <ac:chgData name="Mina Farmanbar" userId="2a1e0098-5dc4-4049-80c3-9d1d60d2f212" providerId="ADAL" clId="{D7A799D9-9469-4AF9-8961-FEA3AB49E428}" dt="2024-07-23T11:33:58.363" v="1304" actId="962"/>
          <ac:spMkLst>
            <pc:docMk/>
            <pc:sldMk cId="2683428938" sldId="436"/>
            <ac:spMk id="2" creationId="{E3AB28E8-B6E1-4177-BC9B-768475250CE4}"/>
          </ac:spMkLst>
        </pc:spChg>
        <pc:spChg chg="mod">
          <ac:chgData name="Mina Farmanbar" userId="2a1e0098-5dc4-4049-80c3-9d1d60d2f212" providerId="ADAL" clId="{D7A799D9-9469-4AF9-8961-FEA3AB49E428}" dt="2024-07-22T14:04:42.801" v="1165" actId="14100"/>
          <ac:spMkLst>
            <pc:docMk/>
            <pc:sldMk cId="2683428938" sldId="436"/>
            <ac:spMk id="3" creationId="{948E2028-788F-FFA4-5F93-34D5D92001E7}"/>
          </ac:spMkLst>
        </pc:spChg>
        <pc:spChg chg="del">
          <ac:chgData name="Mina Farmanbar" userId="2a1e0098-5dc4-4049-80c3-9d1d60d2f212" providerId="ADAL" clId="{D7A799D9-9469-4AF9-8961-FEA3AB49E428}" dt="2024-07-03T22:27:11.920" v="55" actId="478"/>
          <ac:spMkLst>
            <pc:docMk/>
            <pc:sldMk cId="2683428938" sldId="436"/>
            <ac:spMk id="4" creationId="{67124B0E-A9ED-4B7D-A805-E3D8CED40459}"/>
          </ac:spMkLst>
        </pc:spChg>
        <pc:spChg chg="add mod">
          <ac:chgData name="Mina Farmanbar" userId="2a1e0098-5dc4-4049-80c3-9d1d60d2f212" providerId="ADAL" clId="{D7A799D9-9469-4AF9-8961-FEA3AB49E428}" dt="2024-07-03T22:27:03.989" v="53"/>
          <ac:spMkLst>
            <pc:docMk/>
            <pc:sldMk cId="2683428938" sldId="436"/>
            <ac:spMk id="6" creationId="{32FE0389-2C40-3E98-32BA-536A110B1161}"/>
          </ac:spMkLst>
        </pc:spChg>
        <pc:spChg chg="add mod">
          <ac:chgData name="Mina Farmanbar" userId="2a1e0098-5dc4-4049-80c3-9d1d60d2f212" providerId="ADAL" clId="{D7A799D9-9469-4AF9-8961-FEA3AB49E428}" dt="2024-07-22T13:45:36.809" v="1092" actId="1076"/>
          <ac:spMkLst>
            <pc:docMk/>
            <pc:sldMk cId="2683428938" sldId="436"/>
            <ac:spMk id="8" creationId="{8C916C5B-1265-674D-FF92-0F8609610B7F}"/>
          </ac:spMkLst>
        </pc:spChg>
        <pc:spChg chg="add mod">
          <ac:chgData name="Mina Farmanbar" userId="2a1e0098-5dc4-4049-80c3-9d1d60d2f212" providerId="ADAL" clId="{D7A799D9-9469-4AF9-8961-FEA3AB49E428}" dt="2024-07-22T14:05:40.338" v="1178" actId="1076"/>
          <ac:spMkLst>
            <pc:docMk/>
            <pc:sldMk cId="2683428938" sldId="436"/>
            <ac:spMk id="10" creationId="{E67975B5-1AF3-6472-59FD-8FA6038731E1}"/>
          </ac:spMkLst>
        </pc:spChg>
        <pc:picChg chg="add mod">
          <ac:chgData name="Mina Farmanbar" userId="2a1e0098-5dc4-4049-80c3-9d1d60d2f212" providerId="ADAL" clId="{D7A799D9-9469-4AF9-8961-FEA3AB49E428}" dt="2024-07-03T22:27:03.989" v="53"/>
          <ac:picMkLst>
            <pc:docMk/>
            <pc:sldMk cId="2683428938" sldId="436"/>
            <ac:picMk id="7" creationId="{9A0966BB-4B6A-C996-2827-48F38665F304}"/>
          </ac:picMkLst>
        </pc:picChg>
        <pc:picChg chg="add mod">
          <ac:chgData name="Mina Farmanbar" userId="2a1e0098-5dc4-4049-80c3-9d1d60d2f212" providerId="ADAL" clId="{D7A799D9-9469-4AF9-8961-FEA3AB49E428}" dt="2024-07-03T23:35:33.218" v="1064" actId="14100"/>
          <ac:picMkLst>
            <pc:docMk/>
            <pc:sldMk cId="2683428938" sldId="436"/>
            <ac:picMk id="9" creationId="{DE1BF9E6-C084-D8EE-317F-2B482A908694}"/>
          </ac:picMkLst>
        </pc:picChg>
      </pc:sldChg>
      <pc:sldChg chg="delSp modSp add mod setBg delDesignElem modNotes modNotesTx">
        <pc:chgData name="Mina Farmanbar" userId="2a1e0098-5dc4-4049-80c3-9d1d60d2f212" providerId="ADAL" clId="{D7A799D9-9469-4AF9-8961-FEA3AB49E428}" dt="2024-07-22T13:45:56.736" v="1093" actId="20577"/>
        <pc:sldMkLst>
          <pc:docMk/>
          <pc:sldMk cId="3276397231" sldId="437"/>
        </pc:sldMkLst>
        <pc:spChg chg="mod">
          <ac:chgData name="Mina Farmanbar" userId="2a1e0098-5dc4-4049-80c3-9d1d60d2f212" providerId="ADAL" clId="{D7A799D9-9469-4AF9-8961-FEA3AB49E428}" dt="2024-07-03T23:36:03.594" v="1070" actId="20577"/>
          <ac:spMkLst>
            <pc:docMk/>
            <pc:sldMk cId="3276397231" sldId="437"/>
            <ac:spMk id="7" creationId="{C46A3D3F-5A41-4EA6-B196-5931E864FAD7}"/>
          </ac:spMkLst>
        </pc:spChg>
        <pc:spChg chg="del mod">
          <ac:chgData name="Mina Farmanbar" userId="2a1e0098-5dc4-4049-80c3-9d1d60d2f212" providerId="ADAL" clId="{D7A799D9-9469-4AF9-8961-FEA3AB49E428}" dt="2024-07-03T22:29:10.594" v="82"/>
          <ac:spMkLst>
            <pc:docMk/>
            <pc:sldMk cId="3276397231" sldId="437"/>
            <ac:spMk id="10" creationId="{D12FC66D-1E15-40C0-84AA-922AC9E9B190}"/>
          </ac:spMkLst>
        </pc:spChg>
        <pc:spChg chg="mod">
          <ac:chgData name="Mina Farmanbar" userId="2a1e0098-5dc4-4049-80c3-9d1d60d2f212" providerId="ADAL" clId="{D7A799D9-9469-4AF9-8961-FEA3AB49E428}" dt="2024-07-03T22:28:17.405" v="67" actId="1076"/>
          <ac:spMkLst>
            <pc:docMk/>
            <pc:sldMk cId="3276397231" sldId="437"/>
            <ac:spMk id="86" creationId="{00000000-0000-0000-0000-000000000000}"/>
          </ac:spMkLst>
        </pc:spChg>
        <pc:picChg chg="mod">
          <ac:chgData name="Mina Farmanbar" userId="2a1e0098-5dc4-4049-80c3-9d1d60d2f212" providerId="ADAL" clId="{D7A799D9-9469-4AF9-8961-FEA3AB49E428}" dt="2024-07-03T22:29:07.082" v="79" actId="1076"/>
          <ac:picMkLst>
            <pc:docMk/>
            <pc:sldMk cId="3276397231" sldId="437"/>
            <ac:picMk id="3" creationId="{81A7E4B7-2209-4304-93F9-BAF07422B3CE}"/>
          </ac:picMkLst>
        </pc:picChg>
        <pc:cxnChg chg="del">
          <ac:chgData name="Mina Farmanbar" userId="2a1e0098-5dc4-4049-80c3-9d1d60d2f212" providerId="ADAL" clId="{D7A799D9-9469-4AF9-8961-FEA3AB49E428}" dt="2024-07-03T22:28:02.143" v="65"/>
          <ac:cxnSpMkLst>
            <pc:docMk/>
            <pc:sldMk cId="3276397231" sldId="437"/>
            <ac:cxnSpMk id="96" creationId="{9200C8B5-FB5A-4F8B-A9BD-693C051418A3}"/>
          </ac:cxnSpMkLst>
        </pc:cxnChg>
      </pc:sldChg>
      <pc:sldChg chg="delSp modSp add mod setBg delDesignElem modNotes modNotesTx">
        <pc:chgData name="Mina Farmanbar" userId="2a1e0098-5dc4-4049-80c3-9d1d60d2f212" providerId="ADAL" clId="{D7A799D9-9469-4AF9-8961-FEA3AB49E428}" dt="2024-07-23T11:34:03.072" v="1305" actId="478"/>
        <pc:sldMkLst>
          <pc:docMk/>
          <pc:sldMk cId="1747607038" sldId="438"/>
        </pc:sldMkLst>
        <pc:spChg chg="del mod">
          <ac:chgData name="Mina Farmanbar" userId="2a1e0098-5dc4-4049-80c3-9d1d60d2f212" providerId="ADAL" clId="{D7A799D9-9469-4AF9-8961-FEA3AB49E428}" dt="2024-07-23T11:34:03.072" v="1305" actId="478"/>
          <ac:spMkLst>
            <pc:docMk/>
            <pc:sldMk cId="1747607038" sldId="438"/>
            <ac:spMk id="7" creationId="{C46A3D3F-5A41-4EA6-B196-5931E864FAD7}"/>
          </ac:spMkLst>
        </pc:spChg>
        <pc:spChg chg="mod">
          <ac:chgData name="Mina Farmanbar" userId="2a1e0098-5dc4-4049-80c3-9d1d60d2f212" providerId="ADAL" clId="{D7A799D9-9469-4AF9-8961-FEA3AB49E428}" dt="2024-07-22T13:47:05.176" v="1127" actId="113"/>
          <ac:spMkLst>
            <pc:docMk/>
            <pc:sldMk cId="1747607038" sldId="438"/>
            <ac:spMk id="10" creationId="{D12FC66D-1E15-40C0-84AA-922AC9E9B190}"/>
          </ac:spMkLst>
        </pc:spChg>
        <pc:spChg chg="mod">
          <ac:chgData name="Mina Farmanbar" userId="2a1e0098-5dc4-4049-80c3-9d1d60d2f212" providerId="ADAL" clId="{D7A799D9-9469-4AF9-8961-FEA3AB49E428}" dt="2024-07-03T22:29:41.457" v="86" actId="14100"/>
          <ac:spMkLst>
            <pc:docMk/>
            <pc:sldMk cId="1747607038" sldId="438"/>
            <ac:spMk id="86" creationId="{00000000-0000-0000-0000-000000000000}"/>
          </ac:spMkLst>
        </pc:spChg>
        <pc:picChg chg="mod">
          <ac:chgData name="Mina Farmanbar" userId="2a1e0098-5dc4-4049-80c3-9d1d60d2f212" providerId="ADAL" clId="{D7A799D9-9469-4AF9-8961-FEA3AB49E428}" dt="2024-07-22T13:46:48.207" v="1123" actId="1076"/>
          <ac:picMkLst>
            <pc:docMk/>
            <pc:sldMk cId="1747607038" sldId="438"/>
            <ac:picMk id="4" creationId="{C1F10968-D376-4183-B59C-EDFE91A437D4}"/>
          </ac:picMkLst>
        </pc:picChg>
        <pc:cxnChg chg="del">
          <ac:chgData name="Mina Farmanbar" userId="2a1e0098-5dc4-4049-80c3-9d1d60d2f212" providerId="ADAL" clId="{D7A799D9-9469-4AF9-8961-FEA3AB49E428}" dt="2024-07-03T22:29:33.698" v="84"/>
          <ac:cxnSpMkLst>
            <pc:docMk/>
            <pc:sldMk cId="1747607038" sldId="438"/>
            <ac:cxnSpMk id="96" creationId="{9200C8B5-FB5A-4F8B-A9BD-693C051418A3}"/>
          </ac:cxnSpMkLst>
        </pc:cxnChg>
      </pc:sldChg>
      <pc:sldChg chg="addSp delSp modSp new del mod">
        <pc:chgData name="Mina Farmanbar" userId="2a1e0098-5dc4-4049-80c3-9d1d60d2f212" providerId="ADAL" clId="{D7A799D9-9469-4AF9-8961-FEA3AB49E428}" dt="2024-07-03T23:38:08.411" v="1071" actId="47"/>
        <pc:sldMkLst>
          <pc:docMk/>
          <pc:sldMk cId="717064646" sldId="439"/>
        </pc:sldMkLst>
        <pc:spChg chg="del">
          <ac:chgData name="Mina Farmanbar" userId="2a1e0098-5dc4-4049-80c3-9d1d60d2f212" providerId="ADAL" clId="{D7A799D9-9469-4AF9-8961-FEA3AB49E428}" dt="2024-07-03T22:33:47.714" v="128" actId="478"/>
          <ac:spMkLst>
            <pc:docMk/>
            <pc:sldMk cId="717064646" sldId="439"/>
            <ac:spMk id="2" creationId="{A19850C7-65E0-A831-4686-2FF69FB4A074}"/>
          </ac:spMkLst>
        </pc:spChg>
        <pc:spChg chg="add mod">
          <ac:chgData name="Mina Farmanbar" userId="2a1e0098-5dc4-4049-80c3-9d1d60d2f212" providerId="ADAL" clId="{D7A799D9-9469-4AF9-8961-FEA3AB49E428}" dt="2024-07-03T22:40:00.300" v="190" actId="12"/>
          <ac:spMkLst>
            <pc:docMk/>
            <pc:sldMk cId="717064646" sldId="439"/>
            <ac:spMk id="5" creationId="{E9134C1A-3895-0B80-E5A8-83AA3D22B9C1}"/>
          </ac:spMkLst>
        </pc:spChg>
        <pc:spChg chg="add mod">
          <ac:chgData name="Mina Farmanbar" userId="2a1e0098-5dc4-4049-80c3-9d1d60d2f212" providerId="ADAL" clId="{D7A799D9-9469-4AF9-8961-FEA3AB49E428}" dt="2024-07-03T23:31:24.416" v="784" actId="404"/>
          <ac:spMkLst>
            <pc:docMk/>
            <pc:sldMk cId="717064646" sldId="439"/>
            <ac:spMk id="7" creationId="{C3CF63AE-97CD-0CA1-A071-57C534985A38}"/>
          </ac:spMkLst>
        </pc:spChg>
        <pc:picChg chg="add mod">
          <ac:chgData name="Mina Farmanbar" userId="2a1e0098-5dc4-4049-80c3-9d1d60d2f212" providerId="ADAL" clId="{D7A799D9-9469-4AF9-8961-FEA3AB49E428}" dt="2024-07-03T22:40:04.255" v="191" actId="1076"/>
          <ac:picMkLst>
            <pc:docMk/>
            <pc:sldMk cId="717064646" sldId="439"/>
            <ac:picMk id="6" creationId="{A4C78A1A-8241-6AF8-5188-12D43D355A19}"/>
          </ac:picMkLst>
        </pc:picChg>
      </pc:sldChg>
      <pc:sldChg chg="addSp delSp modSp new mod modNotesTx">
        <pc:chgData name="Mina Farmanbar" userId="2a1e0098-5dc4-4049-80c3-9d1d60d2f212" providerId="ADAL" clId="{D7A799D9-9469-4AF9-8961-FEA3AB49E428}" dt="2024-07-22T14:08:37.102" v="1188"/>
        <pc:sldMkLst>
          <pc:docMk/>
          <pc:sldMk cId="2691606975" sldId="440"/>
        </pc:sldMkLst>
        <pc:spChg chg="del mod">
          <ac:chgData name="Mina Farmanbar" userId="2a1e0098-5dc4-4049-80c3-9d1d60d2f212" providerId="ADAL" clId="{D7A799D9-9469-4AF9-8961-FEA3AB49E428}" dt="2024-07-03T22:58:05.925" v="421" actId="478"/>
          <ac:spMkLst>
            <pc:docMk/>
            <pc:sldMk cId="2691606975" sldId="440"/>
            <ac:spMk id="2" creationId="{3161B31B-C92B-C60F-E425-E2A644C6A002}"/>
          </ac:spMkLst>
        </pc:spChg>
        <pc:spChg chg="add mod">
          <ac:chgData name="Mina Farmanbar" userId="2a1e0098-5dc4-4049-80c3-9d1d60d2f212" providerId="ADAL" clId="{D7A799D9-9469-4AF9-8961-FEA3AB49E428}" dt="2024-07-03T22:57:48.021" v="417" actId="1076"/>
          <ac:spMkLst>
            <pc:docMk/>
            <pc:sldMk cId="2691606975" sldId="440"/>
            <ac:spMk id="7" creationId="{F5200AD4-DF52-5AC3-5A15-990D58B62D48}"/>
          </ac:spMkLst>
        </pc:spChg>
        <pc:spChg chg="add mod">
          <ac:chgData name="Mina Farmanbar" userId="2a1e0098-5dc4-4049-80c3-9d1d60d2f212" providerId="ADAL" clId="{D7A799D9-9469-4AF9-8961-FEA3AB49E428}" dt="2024-07-03T23:30:42.733" v="776" actId="33553"/>
          <ac:spMkLst>
            <pc:docMk/>
            <pc:sldMk cId="2691606975" sldId="440"/>
            <ac:spMk id="8" creationId="{7D665EA6-A386-4215-8AD5-6794849D4DEF}"/>
          </ac:spMkLst>
        </pc:spChg>
        <pc:picChg chg="add del mod">
          <ac:chgData name="Mina Farmanbar" userId="2a1e0098-5dc4-4049-80c3-9d1d60d2f212" providerId="ADAL" clId="{D7A799D9-9469-4AF9-8961-FEA3AB49E428}" dt="2024-07-03T22:55:07.721" v="390" actId="478"/>
          <ac:picMkLst>
            <pc:docMk/>
            <pc:sldMk cId="2691606975" sldId="440"/>
            <ac:picMk id="5" creationId="{EF0EC794-EFD8-5B98-7718-89AE402C7B59}"/>
          </ac:picMkLst>
        </pc:picChg>
        <pc:picChg chg="add del mod">
          <ac:chgData name="Mina Farmanbar" userId="2a1e0098-5dc4-4049-80c3-9d1d60d2f212" providerId="ADAL" clId="{D7A799D9-9469-4AF9-8961-FEA3AB49E428}" dt="2024-07-03T22:55:26.189" v="394" actId="478"/>
          <ac:picMkLst>
            <pc:docMk/>
            <pc:sldMk cId="2691606975" sldId="440"/>
            <ac:picMk id="1026" creationId="{6AC4D667-0EC0-8266-F483-F37CB29864F3}"/>
          </ac:picMkLst>
        </pc:picChg>
        <pc:picChg chg="add del mod">
          <ac:chgData name="Mina Farmanbar" userId="2a1e0098-5dc4-4049-80c3-9d1d60d2f212" providerId="ADAL" clId="{D7A799D9-9469-4AF9-8961-FEA3AB49E428}" dt="2024-07-03T22:56:30.475" v="399" actId="478"/>
          <ac:picMkLst>
            <pc:docMk/>
            <pc:sldMk cId="2691606975" sldId="440"/>
            <ac:picMk id="1028" creationId="{6C413D7F-B512-6B73-D299-5178C2F20347}"/>
          </ac:picMkLst>
        </pc:picChg>
        <pc:picChg chg="add mod">
          <ac:chgData name="Mina Farmanbar" userId="2a1e0098-5dc4-4049-80c3-9d1d60d2f212" providerId="ADAL" clId="{D7A799D9-9469-4AF9-8961-FEA3AB49E428}" dt="2024-07-03T22:57:39.312" v="416" actId="1076"/>
          <ac:picMkLst>
            <pc:docMk/>
            <pc:sldMk cId="2691606975" sldId="440"/>
            <ac:picMk id="1030" creationId="{8AFBADC7-B6B0-12D2-B84F-C86BBCA73F1A}"/>
          </ac:picMkLst>
        </pc:picChg>
      </pc:sldChg>
      <pc:sldChg chg="addSp delSp modSp add del mod">
        <pc:chgData name="Mina Farmanbar" userId="2a1e0098-5dc4-4049-80c3-9d1d60d2f212" providerId="ADAL" clId="{D7A799D9-9469-4AF9-8961-FEA3AB49E428}" dt="2024-07-03T22:41:24.157" v="204" actId="47"/>
        <pc:sldMkLst>
          <pc:docMk/>
          <pc:sldMk cId="3471085630" sldId="440"/>
        </pc:sldMkLst>
        <pc:spChg chg="mod">
          <ac:chgData name="Mina Farmanbar" userId="2a1e0098-5dc4-4049-80c3-9d1d60d2f212" providerId="ADAL" clId="{D7A799D9-9469-4AF9-8961-FEA3AB49E428}" dt="2024-07-03T22:41:01.156" v="201" actId="14100"/>
          <ac:spMkLst>
            <pc:docMk/>
            <pc:sldMk cId="3471085630" sldId="440"/>
            <ac:spMk id="9" creationId="{20E9967A-C352-45B9-A7C7-6A45D6048E2A}"/>
          </ac:spMkLst>
        </pc:spChg>
        <pc:picChg chg="add del mod">
          <ac:chgData name="Mina Farmanbar" userId="2a1e0098-5dc4-4049-80c3-9d1d60d2f212" providerId="ADAL" clId="{D7A799D9-9469-4AF9-8961-FEA3AB49E428}" dt="2024-07-03T22:40:27.922" v="192" actId="478"/>
          <ac:picMkLst>
            <pc:docMk/>
            <pc:sldMk cId="3471085630" sldId="440"/>
            <ac:picMk id="2" creationId="{CDFBCE4D-49C4-4E17-D426-CEE644F6609C}"/>
          </ac:picMkLst>
        </pc:picChg>
        <pc:picChg chg="add mod">
          <ac:chgData name="Mina Farmanbar" userId="2a1e0098-5dc4-4049-80c3-9d1d60d2f212" providerId="ADAL" clId="{D7A799D9-9469-4AF9-8961-FEA3AB49E428}" dt="2024-07-03T22:41:03.576" v="202" actId="1076"/>
          <ac:picMkLst>
            <pc:docMk/>
            <pc:sldMk cId="3471085630" sldId="440"/>
            <ac:picMk id="3" creationId="{0FADA203-DC8D-8A8B-2F61-FE23594A2617}"/>
          </ac:picMkLst>
        </pc:picChg>
        <pc:picChg chg="del">
          <ac:chgData name="Mina Farmanbar" userId="2a1e0098-5dc4-4049-80c3-9d1d60d2f212" providerId="ADAL" clId="{D7A799D9-9469-4AF9-8961-FEA3AB49E428}" dt="2024-07-03T22:37:59.819" v="177" actId="478"/>
          <ac:picMkLst>
            <pc:docMk/>
            <pc:sldMk cId="3471085630" sldId="440"/>
            <ac:picMk id="4" creationId="{DDA4E3AB-28B9-4889-AC08-C4DF0E6A91A1}"/>
          </ac:picMkLst>
        </pc:picChg>
      </pc:sldChg>
      <pc:sldChg chg="addSp delSp modSp add mod modNotesTx">
        <pc:chgData name="Mina Farmanbar" userId="2a1e0098-5dc4-4049-80c3-9d1d60d2f212" providerId="ADAL" clId="{D7A799D9-9469-4AF9-8961-FEA3AB49E428}" dt="2024-07-22T14:12:59.064" v="1215" actId="404"/>
        <pc:sldMkLst>
          <pc:docMk/>
          <pc:sldMk cId="4239620523" sldId="441"/>
        </pc:sldMkLst>
        <pc:spChg chg="add mod">
          <ac:chgData name="Mina Farmanbar" userId="2a1e0098-5dc4-4049-80c3-9d1d60d2f212" providerId="ADAL" clId="{D7A799D9-9469-4AF9-8961-FEA3AB49E428}" dt="2024-07-22T14:12:59.064" v="1215" actId="404"/>
          <ac:spMkLst>
            <pc:docMk/>
            <pc:sldMk cId="4239620523" sldId="441"/>
            <ac:spMk id="4" creationId="{495A70F9-50EE-3BEB-E5D2-3AE7979E8EC0}"/>
          </ac:spMkLst>
        </pc:spChg>
        <pc:spChg chg="del mod">
          <ac:chgData name="Mina Farmanbar" userId="2a1e0098-5dc4-4049-80c3-9d1d60d2f212" providerId="ADAL" clId="{D7A799D9-9469-4AF9-8961-FEA3AB49E428}" dt="2024-07-22T14:11:14.750" v="1195" actId="478"/>
          <ac:spMkLst>
            <pc:docMk/>
            <pc:sldMk cId="4239620523" sldId="441"/>
            <ac:spMk id="7" creationId="{F5200AD4-DF52-5AC3-5A15-990D58B62D48}"/>
          </ac:spMkLst>
        </pc:spChg>
        <pc:spChg chg="mod">
          <ac:chgData name="Mina Farmanbar" userId="2a1e0098-5dc4-4049-80c3-9d1d60d2f212" providerId="ADAL" clId="{D7A799D9-9469-4AF9-8961-FEA3AB49E428}" dt="2024-07-03T23:30:41.169" v="775" actId="33553"/>
          <ac:spMkLst>
            <pc:docMk/>
            <pc:sldMk cId="4239620523" sldId="441"/>
            <ac:spMk id="8" creationId="{7D665EA6-A386-4215-8AD5-6794849D4DEF}"/>
          </ac:spMkLst>
        </pc:spChg>
        <pc:picChg chg="del mod">
          <ac:chgData name="Mina Farmanbar" userId="2a1e0098-5dc4-4049-80c3-9d1d60d2f212" providerId="ADAL" clId="{D7A799D9-9469-4AF9-8961-FEA3AB49E428}" dt="2024-07-22T14:11:13.656" v="1194" actId="478"/>
          <ac:picMkLst>
            <pc:docMk/>
            <pc:sldMk cId="4239620523" sldId="441"/>
            <ac:picMk id="1030" creationId="{8AFBADC7-B6B0-12D2-B84F-C86BBCA73F1A}"/>
          </ac:picMkLst>
        </pc:picChg>
      </pc:sldChg>
      <pc:sldChg chg="delSp modSp add mod modNotesTx">
        <pc:chgData name="Mina Farmanbar" userId="2a1e0098-5dc4-4049-80c3-9d1d60d2f212" providerId="ADAL" clId="{D7A799D9-9469-4AF9-8961-FEA3AB49E428}" dt="2024-07-22T14:13:09.519" v="1216" actId="404"/>
        <pc:sldMkLst>
          <pc:docMk/>
          <pc:sldMk cId="1471637361" sldId="442"/>
        </pc:sldMkLst>
        <pc:spChg chg="mod">
          <ac:chgData name="Mina Farmanbar" userId="2a1e0098-5dc4-4049-80c3-9d1d60d2f212" providerId="ADAL" clId="{D7A799D9-9469-4AF9-8961-FEA3AB49E428}" dt="2024-07-22T14:13:09.519" v="1216" actId="404"/>
          <ac:spMkLst>
            <pc:docMk/>
            <pc:sldMk cId="1471637361" sldId="442"/>
            <ac:spMk id="4" creationId="{495A70F9-50EE-3BEB-E5D2-3AE7979E8EC0}"/>
          </ac:spMkLst>
        </pc:spChg>
        <pc:spChg chg="del">
          <ac:chgData name="Mina Farmanbar" userId="2a1e0098-5dc4-4049-80c3-9d1d60d2f212" providerId="ADAL" clId="{D7A799D9-9469-4AF9-8961-FEA3AB49E428}" dt="2024-07-22T14:11:46.448" v="1199" actId="478"/>
          <ac:spMkLst>
            <pc:docMk/>
            <pc:sldMk cId="1471637361" sldId="442"/>
            <ac:spMk id="7" creationId="{F5200AD4-DF52-5AC3-5A15-990D58B62D48}"/>
          </ac:spMkLst>
        </pc:spChg>
        <pc:spChg chg="mod">
          <ac:chgData name="Mina Farmanbar" userId="2a1e0098-5dc4-4049-80c3-9d1d60d2f212" providerId="ADAL" clId="{D7A799D9-9469-4AF9-8961-FEA3AB49E428}" dt="2024-07-03T23:30:39.684" v="774" actId="33553"/>
          <ac:spMkLst>
            <pc:docMk/>
            <pc:sldMk cId="1471637361" sldId="442"/>
            <ac:spMk id="8" creationId="{7D665EA6-A386-4215-8AD5-6794849D4DEF}"/>
          </ac:spMkLst>
        </pc:spChg>
        <pc:picChg chg="del">
          <ac:chgData name="Mina Farmanbar" userId="2a1e0098-5dc4-4049-80c3-9d1d60d2f212" providerId="ADAL" clId="{D7A799D9-9469-4AF9-8961-FEA3AB49E428}" dt="2024-07-22T14:11:44.895" v="1198" actId="478"/>
          <ac:picMkLst>
            <pc:docMk/>
            <pc:sldMk cId="1471637361" sldId="442"/>
            <ac:picMk id="1030" creationId="{8AFBADC7-B6B0-12D2-B84F-C86BBCA73F1A}"/>
          </ac:picMkLst>
        </pc:picChg>
      </pc:sldChg>
      <pc:sldChg chg="addSp delSp modSp add mod ord modNotesTx">
        <pc:chgData name="Mina Farmanbar" userId="2a1e0098-5dc4-4049-80c3-9d1d60d2f212" providerId="ADAL" clId="{D7A799D9-9469-4AF9-8961-FEA3AB49E428}" dt="2024-07-03T23:30:37.613" v="773" actId="33553"/>
        <pc:sldMkLst>
          <pc:docMk/>
          <pc:sldMk cId="1802378075" sldId="443"/>
        </pc:sldMkLst>
        <pc:spChg chg="mod ord">
          <ac:chgData name="Mina Farmanbar" userId="2a1e0098-5dc4-4049-80c3-9d1d60d2f212" providerId="ADAL" clId="{D7A799D9-9469-4AF9-8961-FEA3AB49E428}" dt="2024-07-03T23:11:15.593" v="546" actId="20577"/>
          <ac:spMkLst>
            <pc:docMk/>
            <pc:sldMk cId="1802378075" sldId="443"/>
            <ac:spMk id="7" creationId="{F5200AD4-DF52-5AC3-5A15-990D58B62D48}"/>
          </ac:spMkLst>
        </pc:spChg>
        <pc:spChg chg="mod">
          <ac:chgData name="Mina Farmanbar" userId="2a1e0098-5dc4-4049-80c3-9d1d60d2f212" providerId="ADAL" clId="{D7A799D9-9469-4AF9-8961-FEA3AB49E428}" dt="2024-07-03T23:30:37.613" v="773" actId="33553"/>
          <ac:spMkLst>
            <pc:docMk/>
            <pc:sldMk cId="1802378075" sldId="443"/>
            <ac:spMk id="8" creationId="{7D665EA6-A386-4215-8AD5-6794849D4DEF}"/>
          </ac:spMkLst>
        </pc:spChg>
        <pc:picChg chg="del">
          <ac:chgData name="Mina Farmanbar" userId="2a1e0098-5dc4-4049-80c3-9d1d60d2f212" providerId="ADAL" clId="{D7A799D9-9469-4AF9-8961-FEA3AB49E428}" dt="2024-07-03T23:10:19.127" v="533" actId="478"/>
          <ac:picMkLst>
            <pc:docMk/>
            <pc:sldMk cId="1802378075" sldId="443"/>
            <ac:picMk id="1030" creationId="{8AFBADC7-B6B0-12D2-B84F-C86BBCA73F1A}"/>
          </ac:picMkLst>
        </pc:picChg>
        <pc:picChg chg="add mod">
          <ac:chgData name="Mina Farmanbar" userId="2a1e0098-5dc4-4049-80c3-9d1d60d2f212" providerId="ADAL" clId="{D7A799D9-9469-4AF9-8961-FEA3AB49E428}" dt="2024-07-03T23:10:24.386" v="536" actId="1076"/>
          <ac:picMkLst>
            <pc:docMk/>
            <pc:sldMk cId="1802378075" sldId="443"/>
            <ac:picMk id="2050" creationId="{2A3B1106-8BB9-F38F-14E4-C902BDC0B5CE}"/>
          </ac:picMkLst>
        </pc:picChg>
      </pc:sldChg>
      <pc:sldChg chg="addSp delSp modSp add mod modNotesTx">
        <pc:chgData name="Mina Farmanbar" userId="2a1e0098-5dc4-4049-80c3-9d1d60d2f212" providerId="ADAL" clId="{D7A799D9-9469-4AF9-8961-FEA3AB49E428}" dt="2024-07-22T14:15:29.214" v="1232" actId="20577"/>
        <pc:sldMkLst>
          <pc:docMk/>
          <pc:sldMk cId="765808724" sldId="444"/>
        </pc:sldMkLst>
        <pc:spChg chg="mod ord">
          <ac:chgData name="Mina Farmanbar" userId="2a1e0098-5dc4-4049-80c3-9d1d60d2f212" providerId="ADAL" clId="{D7A799D9-9469-4AF9-8961-FEA3AB49E428}" dt="2024-07-03T23:20:02.195" v="600" actId="166"/>
          <ac:spMkLst>
            <pc:docMk/>
            <pc:sldMk cId="765808724" sldId="444"/>
            <ac:spMk id="7" creationId="{F5200AD4-DF52-5AC3-5A15-990D58B62D48}"/>
          </ac:spMkLst>
        </pc:spChg>
        <pc:spChg chg="mod">
          <ac:chgData name="Mina Farmanbar" userId="2a1e0098-5dc4-4049-80c3-9d1d60d2f212" providerId="ADAL" clId="{D7A799D9-9469-4AF9-8961-FEA3AB49E428}" dt="2024-07-03T23:30:36.033" v="772" actId="33553"/>
          <ac:spMkLst>
            <pc:docMk/>
            <pc:sldMk cId="765808724" sldId="444"/>
            <ac:spMk id="8" creationId="{7D665EA6-A386-4215-8AD5-6794849D4DEF}"/>
          </ac:spMkLst>
        </pc:spChg>
        <pc:picChg chg="del">
          <ac:chgData name="Mina Farmanbar" userId="2a1e0098-5dc4-4049-80c3-9d1d60d2f212" providerId="ADAL" clId="{D7A799D9-9469-4AF9-8961-FEA3AB49E428}" dt="2024-07-03T23:19:19.487" v="580" actId="478"/>
          <ac:picMkLst>
            <pc:docMk/>
            <pc:sldMk cId="765808724" sldId="444"/>
            <ac:picMk id="2050" creationId="{2A3B1106-8BB9-F38F-14E4-C902BDC0B5CE}"/>
          </ac:picMkLst>
        </pc:picChg>
        <pc:picChg chg="add mod">
          <ac:chgData name="Mina Farmanbar" userId="2a1e0098-5dc4-4049-80c3-9d1d60d2f212" providerId="ADAL" clId="{D7A799D9-9469-4AF9-8961-FEA3AB49E428}" dt="2024-07-03T23:20:05.184" v="601" actId="1076"/>
          <ac:picMkLst>
            <pc:docMk/>
            <pc:sldMk cId="765808724" sldId="444"/>
            <ac:picMk id="4098" creationId="{DC937B4C-F50E-FFC8-3B92-CDCA85F4A4F8}"/>
          </ac:picMkLst>
        </pc:picChg>
      </pc:sldChg>
      <pc:sldChg chg="addSp delSp modSp add mod modNotesTx">
        <pc:chgData name="Mina Farmanbar" userId="2a1e0098-5dc4-4049-80c3-9d1d60d2f212" providerId="ADAL" clId="{D7A799D9-9469-4AF9-8961-FEA3AB49E428}" dt="2024-07-23T11:33:56.561" v="1303" actId="962"/>
        <pc:sldMkLst>
          <pc:docMk/>
          <pc:sldMk cId="3539678979" sldId="445"/>
        </pc:sldMkLst>
        <pc:spChg chg="add mod">
          <ac:chgData name="Mina Farmanbar" userId="2a1e0098-5dc4-4049-80c3-9d1d60d2f212" providerId="ADAL" clId="{D7A799D9-9469-4AF9-8961-FEA3AB49E428}" dt="2024-07-03T23:26:52.719" v="682" actId="1076"/>
          <ac:spMkLst>
            <pc:docMk/>
            <pc:sldMk cId="3539678979" sldId="445"/>
            <ac:spMk id="2" creationId="{60FD1530-E0E5-C4F5-49A2-8EB7149358D1}"/>
          </ac:spMkLst>
        </pc:spChg>
        <pc:spChg chg="add mod">
          <ac:chgData name="Mina Farmanbar" userId="2a1e0098-5dc4-4049-80c3-9d1d60d2f212" providerId="ADAL" clId="{D7A799D9-9469-4AF9-8961-FEA3AB49E428}" dt="2024-07-23T11:33:56.561" v="1303" actId="962"/>
          <ac:spMkLst>
            <pc:docMk/>
            <pc:sldMk cId="3539678979" sldId="445"/>
            <ac:spMk id="4" creationId="{10349155-9666-2E31-DD28-4F2DEBAA5193}"/>
          </ac:spMkLst>
        </pc:spChg>
        <pc:spChg chg="del">
          <ac:chgData name="Mina Farmanbar" userId="2a1e0098-5dc4-4049-80c3-9d1d60d2f212" providerId="ADAL" clId="{D7A799D9-9469-4AF9-8961-FEA3AB49E428}" dt="2024-07-03T23:23:41.834" v="633" actId="478"/>
          <ac:spMkLst>
            <pc:docMk/>
            <pc:sldMk cId="3539678979" sldId="445"/>
            <ac:spMk id="7" creationId="{F5200AD4-DF52-5AC3-5A15-990D58B62D48}"/>
          </ac:spMkLst>
        </pc:spChg>
        <pc:spChg chg="mod">
          <ac:chgData name="Mina Farmanbar" userId="2a1e0098-5dc4-4049-80c3-9d1d60d2f212" providerId="ADAL" clId="{D7A799D9-9469-4AF9-8961-FEA3AB49E428}" dt="2024-07-03T23:30:33.657" v="771" actId="33553"/>
          <ac:spMkLst>
            <pc:docMk/>
            <pc:sldMk cId="3539678979" sldId="445"/>
            <ac:spMk id="8" creationId="{7D665EA6-A386-4215-8AD5-6794849D4DEF}"/>
          </ac:spMkLst>
        </pc:spChg>
        <pc:spChg chg="add mod">
          <ac:chgData name="Mina Farmanbar" userId="2a1e0098-5dc4-4049-80c3-9d1d60d2f212" providerId="ADAL" clId="{D7A799D9-9469-4AF9-8961-FEA3AB49E428}" dt="2024-07-03T23:31:33.031" v="786" actId="962"/>
          <ac:spMkLst>
            <pc:docMk/>
            <pc:sldMk cId="3539678979" sldId="445"/>
            <ac:spMk id="10" creationId="{323EDAD2-B144-9955-47CB-FEF33D138C7A}"/>
          </ac:spMkLst>
        </pc:spChg>
        <pc:spChg chg="add mod">
          <ac:chgData name="Mina Farmanbar" userId="2a1e0098-5dc4-4049-80c3-9d1d60d2f212" providerId="ADAL" clId="{D7A799D9-9469-4AF9-8961-FEA3AB49E428}" dt="2024-07-03T23:31:31.140" v="785" actId="962"/>
          <ac:spMkLst>
            <pc:docMk/>
            <pc:sldMk cId="3539678979" sldId="445"/>
            <ac:spMk id="11" creationId="{25E57B1B-9F65-DBE6-2F55-809C74B88020}"/>
          </ac:spMkLst>
        </pc:spChg>
        <pc:spChg chg="add mod">
          <ac:chgData name="Mina Farmanbar" userId="2a1e0098-5dc4-4049-80c3-9d1d60d2f212" providerId="ADAL" clId="{D7A799D9-9469-4AF9-8961-FEA3AB49E428}" dt="2024-07-03T23:27:37.206" v="703" actId="1076"/>
          <ac:spMkLst>
            <pc:docMk/>
            <pc:sldMk cId="3539678979" sldId="445"/>
            <ac:spMk id="12" creationId="{F129CFFF-2815-B68C-BF82-685FFE1CB905}"/>
          </ac:spMkLst>
        </pc:spChg>
        <pc:spChg chg="add mod">
          <ac:chgData name="Mina Farmanbar" userId="2a1e0098-5dc4-4049-80c3-9d1d60d2f212" providerId="ADAL" clId="{D7A799D9-9469-4AF9-8961-FEA3AB49E428}" dt="2024-07-03T23:28:20.446" v="753" actId="1076"/>
          <ac:spMkLst>
            <pc:docMk/>
            <pc:sldMk cId="3539678979" sldId="445"/>
            <ac:spMk id="13" creationId="{55081A55-DD30-78BD-097F-DB97019A11BB}"/>
          </ac:spMkLst>
        </pc:spChg>
        <pc:spChg chg="add mod">
          <ac:chgData name="Mina Farmanbar" userId="2a1e0098-5dc4-4049-80c3-9d1d60d2f212" providerId="ADAL" clId="{D7A799D9-9469-4AF9-8961-FEA3AB49E428}" dt="2024-07-03T23:31:51.720" v="840" actId="962"/>
          <ac:spMkLst>
            <pc:docMk/>
            <pc:sldMk cId="3539678979" sldId="445"/>
            <ac:spMk id="14" creationId="{93E471A1-460B-8A1B-3816-DC427A041DDE}"/>
          </ac:spMkLst>
        </pc:spChg>
        <pc:spChg chg="add mod">
          <ac:chgData name="Mina Farmanbar" userId="2a1e0098-5dc4-4049-80c3-9d1d60d2f212" providerId="ADAL" clId="{D7A799D9-9469-4AF9-8961-FEA3AB49E428}" dt="2024-07-22T14:18:48.378" v="1291" actId="6549"/>
          <ac:spMkLst>
            <pc:docMk/>
            <pc:sldMk cId="3539678979" sldId="445"/>
            <ac:spMk id="15" creationId="{9B532A48-0DA9-4F2C-0912-0AB83D4E224B}"/>
          </ac:spMkLst>
        </pc:spChg>
        <pc:picChg chg="add mod">
          <ac:chgData name="Mina Farmanbar" userId="2a1e0098-5dc4-4049-80c3-9d1d60d2f212" providerId="ADAL" clId="{D7A799D9-9469-4AF9-8961-FEA3AB49E428}" dt="2024-07-03T23:32:42.949" v="958" actId="962"/>
          <ac:picMkLst>
            <pc:docMk/>
            <pc:sldMk cId="3539678979" sldId="445"/>
            <ac:picMk id="5" creationId="{2DE24C31-AF6D-1524-28F6-D7B14D48D852}"/>
          </ac:picMkLst>
        </pc:picChg>
        <pc:picChg chg="add mod">
          <ac:chgData name="Mina Farmanbar" userId="2a1e0098-5dc4-4049-80c3-9d1d60d2f212" providerId="ADAL" clId="{D7A799D9-9469-4AF9-8961-FEA3AB49E428}" dt="2024-07-03T23:32:00.685" v="842" actId="962"/>
          <ac:picMkLst>
            <pc:docMk/>
            <pc:sldMk cId="3539678979" sldId="445"/>
            <ac:picMk id="9" creationId="{75843165-13DE-6169-C42E-A7FD727B0F29}"/>
          </ac:picMkLst>
        </pc:picChg>
        <pc:picChg chg="del">
          <ac:chgData name="Mina Farmanbar" userId="2a1e0098-5dc4-4049-80c3-9d1d60d2f212" providerId="ADAL" clId="{D7A799D9-9469-4AF9-8961-FEA3AB49E428}" dt="2024-07-03T23:23:39.044" v="631" actId="478"/>
          <ac:picMkLst>
            <pc:docMk/>
            <pc:sldMk cId="3539678979" sldId="445"/>
            <ac:picMk id="4098" creationId="{DC937B4C-F50E-FFC8-3B92-CDCA85F4A4F8}"/>
          </ac:picMkLst>
        </pc:picChg>
        <pc:picChg chg="add del mod">
          <ac:chgData name="Mina Farmanbar" userId="2a1e0098-5dc4-4049-80c3-9d1d60d2f212" providerId="ADAL" clId="{D7A799D9-9469-4AF9-8961-FEA3AB49E428}" dt="2024-07-03T23:26:31.389" v="675" actId="478"/>
          <ac:picMkLst>
            <pc:docMk/>
            <pc:sldMk cId="3539678979" sldId="445"/>
            <ac:picMk id="5122" creationId="{C79FCC2C-E226-F917-1149-3FA99DE4F65B}"/>
          </ac:picMkLst>
        </pc:picChg>
        <pc:cxnChg chg="add mod">
          <ac:chgData name="Mina Farmanbar" userId="2a1e0098-5dc4-4049-80c3-9d1d60d2f212" providerId="ADAL" clId="{D7A799D9-9469-4AF9-8961-FEA3AB49E428}" dt="2024-07-23T11:33:53.737" v="1302" actId="962"/>
          <ac:cxnSpMkLst>
            <pc:docMk/>
            <pc:sldMk cId="3539678979" sldId="445"/>
            <ac:cxnSpMk id="7" creationId="{8DF7C6D5-8855-32D7-FE25-A97C7CB9ACE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8/31/24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8:24:01.784"/>
    </inkml:context>
    <inkml:brush xml:id="br0">
      <inkml:brushProperty name="width" value="0.1" units="cm"/>
      <inkml:brushProperty name="height" value="0.1" units="cm"/>
      <inkml:brushProperty name="color" value="#FFA9D9"/>
    </inkml:brush>
  </inkml:definitions>
  <inkml:trace contextRef="#ctx0" brushRef="#br0">0 155 24575,'40'0'0,"3"0"0,-1 0 0,9 0 0,7 0 0,9 0 0,-3 0 0,10 0 0,-5 0 0,6 0 0,0 0 0,-6 0 0,-1 0 0,-11 0 0,10 0 0,-13 0 0,13 0 0,-15 0 0,15 0 0,-13 0 0,8 0 0,-6 0 0,7 0 0,1-7 0,4 6 0,-5-10 0,-1 7 0,1-4 0,-1 0 0,1 0 0,-1 1 0,-16 0 0,23-1 0,-26 1 0,25-1 0,-17 0 0,-8 4 0,16-3 0,-26 4 0,26-2 0,-15-1 0,0 2 0,5-3 0,-12 4 0,5-4 0,-1 4 0,-4-1 0,-1-2 0,-4 5 0,-1-2 0,-2 3 0,-2 0 0,-4 0 0,-2 0 0,-2 0 0,-3 0 0,0 0 0,-2 0 0,-1 0 0,-4 5 0,1 0 0,0 5 0,0 0 0,-2 3 0,-1 0 0,1 6 0,-1-2 0,1 6 0,-3-6 0,1 6 0,0-6 0,-1 2 0,1-2 0,1-1 0,-1-3 0,4 0 0,-5-6 0,5 0 0,-3-2 0,6 0 0,0 0 0,3 1 0,4-3 0,-3-1 0,9-2 0,-5 0 0,10 0 0,6 0 0,-7 0 0,24 0 0,-19 0 0,21 0 0,-10 0 0,6 0 0,-1 0 0,5 0 0,2-3 0,10 2 0,1-6 0,6 6 0,0-3 0,0 4 0,5 0 0,-4 0 0,11 0 0,-11 0 0,10 0 0,-4 0 0,0 0 0,4 0 0,-9 0 0,9 0 0,-10 0 0,11 0 0,-11 0 0,10 0 0,-10-4 0,5 0 0,-1-1 0,-4-2 0,5 6 0,-6-7 0,-1 7 0,1-2 0,6 3 0,-5 0 0,4 0 0,1 0 0,-5 0 0,5 0 0,-7 0 0,1 0 0,0 0 0,-6 0 0,4 0 0,-9 0 0,10 0 0,-10 0 0,4 0 0,-6 0 0,1 0 0,-14 0 0,21 0 0,-18 0 0,4 0 0,-2 0 0,-20 0 0,12 0 0,-5 0 0,-8 0 0,-2 0 0,-10 0 0,-9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8:24:17.121"/>
    </inkml:context>
    <inkml:brush xml:id="br0">
      <inkml:brushProperty name="width" value="0.35" units="cm"/>
      <inkml:brushProperty name="height" value="0.35" units="cm"/>
      <inkml:brushProperty name="color" value="#2F54E6"/>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4T08:24:20.145"/>
    </inkml:context>
    <inkml:brush xml:id="br0">
      <inkml:brushProperty name="width" value="0.35" units="cm"/>
      <inkml:brushProperty name="height" value="0.35" units="cm"/>
      <inkml:brushProperty name="color" value="#2F54E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4C27ADC2-87C4-47F8-BEC0-CD5D04400084}" type="slidenum">
              <a:rPr lang="en-US" smtClean="0"/>
              <a:t>1</a:t>
            </a:fld>
            <a:endParaRPr lang="en-US"/>
          </a:p>
        </p:txBody>
      </p:sp>
    </p:spTree>
    <p:extLst>
      <p:ext uri="{BB962C8B-B14F-4D97-AF65-F5344CB8AC3E}">
        <p14:creationId xmlns:p14="http://schemas.microsoft.com/office/powerpoint/2010/main" val="1025593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58590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43912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97231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33333"/>
              </a:solidFill>
              <a:effectLst/>
              <a:latin typeface="OpenSans"/>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39412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45632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7ADC2-87C4-47F8-BEC0-CD5D04400084}" type="slidenum">
              <a:rPr lang="en-US" smtClean="0"/>
              <a:t>15</a:t>
            </a:fld>
            <a:endParaRPr lang="en-US"/>
          </a:p>
        </p:txBody>
      </p:sp>
    </p:spTree>
    <p:extLst>
      <p:ext uri="{BB962C8B-B14F-4D97-AF65-F5344CB8AC3E}">
        <p14:creationId xmlns:p14="http://schemas.microsoft.com/office/powerpoint/2010/main" val="404908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f8aa98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f8aa98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150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f8aa98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f8aa98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746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f8aa98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f8aa98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816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f8aa98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f8aa98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4581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06327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839901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D3B45"/>
              </a:solidFill>
              <a:effectLst/>
              <a:latin typeface="Lato Extended"/>
            </a:endParaRPr>
          </a:p>
          <a:p>
            <a:endParaRPr lang="en-US" b="0" i="0" dirty="0">
              <a:solidFill>
                <a:srgbClr val="2D3B45"/>
              </a:solidFill>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36186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03500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DB9A-2F51-849B-31A2-47A93551F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B1BC5-940F-EF8B-0DD1-03A13E519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AAB40-9503-B9ED-05BD-BD2077363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3A529-2F2A-1C2F-7683-7AC80A618D26}"/>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C4E59D1-780C-2035-997F-49DEB481F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76F8AC-C54A-0C07-35B6-CCEEBBA49BB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7709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FC0F-61EF-1E78-2A68-2ED789689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B06ED-0791-A384-FB11-70FEB5D46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30571F-CF55-9933-F501-5D2F78F98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F7FF92-09BF-3307-0014-D30775E1C843}"/>
              </a:ext>
            </a:extLst>
          </p:cNvPr>
          <p:cNvSpPr>
            <a:spLocks noGrp="1"/>
          </p:cNvSpPr>
          <p:nvPr>
            <p:ph type="dt" sz="half" idx="10"/>
          </p:nvPr>
        </p:nvSpPr>
        <p:spPr/>
        <p:txBody>
          <a:bodyPr/>
          <a:lstStyle/>
          <a:p>
            <a:fld id="{A26DCABB-DF16-4BC4-AAB7-582EBEB63E03}" type="datetimeFigureOut">
              <a:rPr lang="en-US" smtClean="0"/>
              <a:t>8/31/24</a:t>
            </a:fld>
            <a:endParaRPr lang="en-US"/>
          </a:p>
        </p:txBody>
      </p:sp>
      <p:sp>
        <p:nvSpPr>
          <p:cNvPr id="6" name="Footer Placeholder 5">
            <a:extLst>
              <a:ext uri="{FF2B5EF4-FFF2-40B4-BE49-F238E27FC236}">
                <a16:creationId xmlns:a16="http://schemas.microsoft.com/office/drawing/2014/main" id="{64B020A8-7455-76BC-0ECC-0DD1F5C3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6368F-B2BE-50B6-574D-607B54DBB8E1}"/>
              </a:ext>
            </a:extLst>
          </p:cNvPr>
          <p:cNvSpPr>
            <a:spLocks noGrp="1"/>
          </p:cNvSpPr>
          <p:nvPr>
            <p:ph type="sldNum" sz="quarter" idx="12"/>
          </p:nvPr>
        </p:nvSpPr>
        <p:spPr/>
        <p:txBody>
          <a:bodyPr/>
          <a:lstStyle/>
          <a:p>
            <a:fld id="{B98F6A79-FF2E-4B5A-A743-9A347E86B4BF}" type="slidenum">
              <a:rPr lang="en-US" smtClean="0"/>
              <a:t>‹#›</a:t>
            </a:fld>
            <a:endParaRPr lang="en-US"/>
          </a:p>
        </p:txBody>
      </p:sp>
    </p:spTree>
    <p:extLst>
      <p:ext uri="{BB962C8B-B14F-4D97-AF65-F5344CB8AC3E}">
        <p14:creationId xmlns:p14="http://schemas.microsoft.com/office/powerpoint/2010/main" val="381302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6372-81DC-1080-0F52-E93D8A46D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5F5E2E-754D-C8B0-0451-81FF728BBE77}"/>
              </a:ext>
            </a:extLst>
          </p:cNvPr>
          <p:cNvSpPr>
            <a:spLocks noGrp="1"/>
          </p:cNvSpPr>
          <p:nvPr>
            <p:ph type="dt" sz="half" idx="10"/>
          </p:nvPr>
        </p:nvSpPr>
        <p:spPr/>
        <p:txBody>
          <a:bodyPr/>
          <a:lstStyle/>
          <a:p>
            <a:fld id="{A26DCABB-DF16-4BC4-AAB7-582EBEB63E03}" type="datetimeFigureOut">
              <a:rPr lang="en-US" smtClean="0"/>
              <a:t>8/31/24</a:t>
            </a:fld>
            <a:endParaRPr lang="en-US"/>
          </a:p>
        </p:txBody>
      </p:sp>
      <p:sp>
        <p:nvSpPr>
          <p:cNvPr id="4" name="Footer Placeholder 3">
            <a:extLst>
              <a:ext uri="{FF2B5EF4-FFF2-40B4-BE49-F238E27FC236}">
                <a16:creationId xmlns:a16="http://schemas.microsoft.com/office/drawing/2014/main" id="{F87FC973-C6A3-02E7-B38C-888541A258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C8D4E-3C4B-D3D6-7454-8292CF2C6EBB}"/>
              </a:ext>
            </a:extLst>
          </p:cNvPr>
          <p:cNvSpPr>
            <a:spLocks noGrp="1"/>
          </p:cNvSpPr>
          <p:nvPr>
            <p:ph type="sldNum" sz="quarter" idx="12"/>
          </p:nvPr>
        </p:nvSpPr>
        <p:spPr/>
        <p:txBody>
          <a:bodyPr/>
          <a:lstStyle/>
          <a:p>
            <a:fld id="{B98F6A79-FF2E-4B5A-A743-9A347E86B4BF}" type="slidenum">
              <a:rPr lang="en-US" smtClean="0"/>
              <a:t>‹#›</a:t>
            </a:fld>
            <a:endParaRPr lang="en-US"/>
          </a:p>
        </p:txBody>
      </p:sp>
    </p:spTree>
    <p:extLst>
      <p:ext uri="{BB962C8B-B14F-4D97-AF65-F5344CB8AC3E}">
        <p14:creationId xmlns:p14="http://schemas.microsoft.com/office/powerpoint/2010/main" val="136655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DF03-3858-3330-54CA-63E6FCE74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8F48B-BF4A-3D3F-8AD9-993355A69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33B1E-380B-5F9E-DC1E-5471C8B8B82D}"/>
              </a:ext>
            </a:extLst>
          </p:cNvPr>
          <p:cNvSpPr>
            <a:spLocks noGrp="1"/>
          </p:cNvSpPr>
          <p:nvPr>
            <p:ph type="dt" sz="half" idx="10"/>
          </p:nvPr>
        </p:nvSpPr>
        <p:spPr/>
        <p:txBody>
          <a:bodyPr/>
          <a:lstStyle/>
          <a:p>
            <a:fld id="{A26DCABB-DF16-4BC4-AAB7-582EBEB63E03}" type="datetimeFigureOut">
              <a:rPr lang="en-US" smtClean="0"/>
              <a:t>8/31/24</a:t>
            </a:fld>
            <a:endParaRPr lang="en-US"/>
          </a:p>
        </p:txBody>
      </p:sp>
      <p:sp>
        <p:nvSpPr>
          <p:cNvPr id="5" name="Footer Placeholder 4">
            <a:extLst>
              <a:ext uri="{FF2B5EF4-FFF2-40B4-BE49-F238E27FC236}">
                <a16:creationId xmlns:a16="http://schemas.microsoft.com/office/drawing/2014/main" id="{E17E61B0-6388-FF97-AA9A-B8AE53C65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A473B-E6D6-52D1-47A2-A8150B02385D}"/>
              </a:ext>
            </a:extLst>
          </p:cNvPr>
          <p:cNvSpPr>
            <a:spLocks noGrp="1"/>
          </p:cNvSpPr>
          <p:nvPr>
            <p:ph type="sldNum" sz="quarter" idx="12"/>
          </p:nvPr>
        </p:nvSpPr>
        <p:spPr/>
        <p:txBody>
          <a:bodyPr/>
          <a:lstStyle/>
          <a:p>
            <a:fld id="{B98F6A79-FF2E-4B5A-A743-9A347E86B4BF}" type="slidenum">
              <a:rPr lang="en-US" smtClean="0"/>
              <a:t>‹#›</a:t>
            </a:fld>
            <a:endParaRPr lang="en-US"/>
          </a:p>
        </p:txBody>
      </p:sp>
    </p:spTree>
    <p:extLst>
      <p:ext uri="{BB962C8B-B14F-4D97-AF65-F5344CB8AC3E}">
        <p14:creationId xmlns:p14="http://schemas.microsoft.com/office/powerpoint/2010/main" val="77817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6" r:id="rId7"/>
    <p:sldLayoutId id="2147483661" r:id="rId8"/>
    <p:sldLayoutId id="2147483666" r:id="rId9"/>
    <p:sldLayoutId id="2147483677" r:id="rId10"/>
    <p:sldLayoutId id="2147483694" r:id="rId11"/>
    <p:sldLayoutId id="2147483695" r:id="rId12"/>
    <p:sldLayoutId id="2147483696" r:id="rId13"/>
  </p:sldLayoutIdLst>
  <p:hf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mailto:mina.farmanbar@uis.no"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8287-6178-6F17-1E2E-A7D1BE0828BB}"/>
              </a:ext>
            </a:extLst>
          </p:cNvPr>
          <p:cNvSpPr>
            <a:spLocks noGrp="1"/>
          </p:cNvSpPr>
          <p:nvPr>
            <p:ph type="title"/>
          </p:nvPr>
        </p:nvSpPr>
        <p:spPr>
          <a:xfrm>
            <a:off x="6365710" y="1212573"/>
            <a:ext cx="5256212" cy="2470301"/>
          </a:xfrm>
        </p:spPr>
        <p:txBody>
          <a:bodyPr>
            <a:normAutofit/>
          </a:bodyPr>
          <a:lstStyle/>
          <a:p>
            <a:r>
              <a:rPr lang="en-US" sz="3800" dirty="0">
                <a:latin typeface="Calibri" panose="020F0502020204030204" pitchFamily="34" charset="0"/>
                <a:cs typeface="Calibri" panose="020F0502020204030204" pitchFamily="34" charset="0"/>
              </a:rPr>
              <a:t>Artificial</a:t>
            </a:r>
            <a:r>
              <a:rPr lang="en-NO" sz="3800" dirty="0">
                <a:latin typeface="Calibri" panose="020F0502020204030204" pitchFamily="34" charset="0"/>
                <a:cs typeface="Calibri" panose="020F0502020204030204" pitchFamily="34" charset="0"/>
              </a:rPr>
              <a:t> Neural Network: </a:t>
            </a:r>
            <a:r>
              <a:rPr lang="en-US" sz="3000" dirty="0">
                <a:latin typeface="Calibri Light (Headings)"/>
              </a:rPr>
              <a:t>Activation Function</a:t>
            </a:r>
            <a:endParaRPr lang="en-NO" dirty="0">
              <a:latin typeface="Calibri Light (Headings)"/>
            </a:endParaRPr>
          </a:p>
        </p:txBody>
      </p:sp>
      <p:sp>
        <p:nvSpPr>
          <p:cNvPr id="4" name="Text Placeholder 3">
            <a:extLst>
              <a:ext uri="{FF2B5EF4-FFF2-40B4-BE49-F238E27FC236}">
                <a16:creationId xmlns:a16="http://schemas.microsoft.com/office/drawing/2014/main" id="{76A2F7BB-4412-805A-8943-EBF3725B0B50}"/>
              </a:ext>
            </a:extLst>
          </p:cNvPr>
          <p:cNvSpPr>
            <a:spLocks noGrp="1"/>
          </p:cNvSpPr>
          <p:nvPr>
            <p:ph type="body" sz="half" idx="2"/>
          </p:nvPr>
        </p:nvSpPr>
        <p:spPr>
          <a:xfrm>
            <a:off x="6365710" y="3682875"/>
            <a:ext cx="5256212" cy="909060"/>
          </a:xfrm>
        </p:spPr>
        <p:txBody>
          <a:bodyPr>
            <a:normAutofit/>
          </a:bodyPr>
          <a:lstStyle/>
          <a:p>
            <a:pPr>
              <a:lnSpc>
                <a:spcPct val="100000"/>
              </a:lnSpc>
              <a:spcBef>
                <a:spcPts val="0"/>
              </a:spcBef>
            </a:pPr>
            <a:r>
              <a:rPr lang="en-US" sz="2000" dirty="0"/>
              <a:t>Mina </a:t>
            </a:r>
            <a:r>
              <a:rPr lang="en-US" sz="2000" dirty="0" err="1"/>
              <a:t>Farmanbar</a:t>
            </a:r>
            <a:endParaRPr lang="en-US" sz="2000" dirty="0"/>
          </a:p>
          <a:p>
            <a:pPr>
              <a:lnSpc>
                <a:spcPct val="100000"/>
              </a:lnSpc>
              <a:spcBef>
                <a:spcPts val="0"/>
              </a:spcBef>
            </a:pPr>
            <a:r>
              <a:rPr lang="en-US" dirty="0">
                <a:latin typeface="+mj-lt"/>
              </a:rPr>
              <a:t>Associate Professor, University of Stavanger</a:t>
            </a:r>
          </a:p>
          <a:p>
            <a:endParaRPr lang="en-NO" dirty="0"/>
          </a:p>
        </p:txBody>
      </p:sp>
      <p:pic>
        <p:nvPicPr>
          <p:cNvPr id="10" name="Content Placeholder 9" descr="A blue brain with green lines and a pink square&#10;&#10;Description automatically generated">
            <a:extLst>
              <a:ext uri="{FF2B5EF4-FFF2-40B4-BE49-F238E27FC236}">
                <a16:creationId xmlns:a16="http://schemas.microsoft.com/office/drawing/2014/main" id="{F3B8DDF8-36F1-9720-C6E4-D6A384F1B5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642" y="337848"/>
            <a:ext cx="5256212" cy="4927458"/>
          </a:xfrm>
        </p:spPr>
      </p:pic>
      <p:sp>
        <p:nvSpPr>
          <p:cNvPr id="11" name="Text Placeholder 3">
            <a:extLst>
              <a:ext uri="{FF2B5EF4-FFF2-40B4-BE49-F238E27FC236}">
                <a16:creationId xmlns:a16="http://schemas.microsoft.com/office/drawing/2014/main" id="{4AB6F9B5-A4CD-2F02-8845-F450E58B77D1}"/>
              </a:ext>
              <a:ext uri="{C183D7F6-B498-43B3-948B-1728B52AA6E4}">
                <adec:decorative xmlns:adec="http://schemas.microsoft.com/office/drawing/2017/decorative" val="1"/>
              </a:ext>
            </a:extLst>
          </p:cNvPr>
          <p:cNvSpPr txBox="1">
            <a:spLocks/>
          </p:cNvSpPr>
          <p:nvPr/>
        </p:nvSpPr>
        <p:spPr>
          <a:xfrm>
            <a:off x="604261" y="3685308"/>
            <a:ext cx="5256212" cy="28348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NO" dirty="0"/>
          </a:p>
        </p:txBody>
      </p:sp>
      <p:sp>
        <p:nvSpPr>
          <p:cNvPr id="12" name="TextBox 11">
            <a:extLst>
              <a:ext uri="{FF2B5EF4-FFF2-40B4-BE49-F238E27FC236}">
                <a16:creationId xmlns:a16="http://schemas.microsoft.com/office/drawing/2014/main" id="{625A3A14-9D79-AE46-E151-130DE01F9A75}"/>
              </a:ext>
            </a:extLst>
          </p:cNvPr>
          <p:cNvSpPr txBox="1"/>
          <p:nvPr/>
        </p:nvSpPr>
        <p:spPr>
          <a:xfrm>
            <a:off x="2516622" y="4618975"/>
            <a:ext cx="2934782" cy="646331"/>
          </a:xfrm>
          <a:prstGeom prst="rect">
            <a:avLst/>
          </a:prstGeom>
          <a:noFill/>
        </p:spPr>
        <p:txBody>
          <a:bodyPr wrap="square" rtlCol="0">
            <a:spAutoFit/>
          </a:bodyPr>
          <a:lstStyle/>
          <a:p>
            <a:r>
              <a:rPr lang="en-GB" sz="3600" i="1" dirty="0">
                <a:latin typeface="Helvetica Light Oblique" panose="020B0403020202020204" pitchFamily="34" charset="0"/>
              </a:rPr>
              <a:t>for engineers</a:t>
            </a:r>
            <a:endParaRPr lang="en-NO" sz="3600" i="1" dirty="0">
              <a:latin typeface="Helvetica Light Oblique" panose="020B0403020202020204" pitchFamily="34" charset="0"/>
            </a:endParaRPr>
          </a:p>
        </p:txBody>
      </p:sp>
      <p:grpSp>
        <p:nvGrpSpPr>
          <p:cNvPr id="99" name="Group 98">
            <a:extLst>
              <a:ext uri="{FF2B5EF4-FFF2-40B4-BE49-F238E27FC236}">
                <a16:creationId xmlns:a16="http://schemas.microsoft.com/office/drawing/2014/main" id="{AB54A4D0-9FA2-CADF-FC5D-CC07063F8E72}"/>
              </a:ext>
              <a:ext uri="{C183D7F6-B498-43B3-948B-1728B52AA6E4}">
                <adec:decorative xmlns:adec="http://schemas.microsoft.com/office/drawing/2017/decorative" val="1"/>
              </a:ext>
            </a:extLst>
          </p:cNvPr>
          <p:cNvGrpSpPr/>
          <p:nvPr/>
        </p:nvGrpSpPr>
        <p:grpSpPr>
          <a:xfrm>
            <a:off x="2519439" y="5166146"/>
            <a:ext cx="2885760" cy="104760"/>
            <a:chOff x="2332763" y="5166146"/>
            <a:chExt cx="2885760" cy="104760"/>
          </a:xfrm>
        </p:grpSpPr>
        <mc:AlternateContent xmlns:mc="http://schemas.openxmlformats.org/markup-compatibility/2006" xmlns:p14="http://schemas.microsoft.com/office/powerpoint/2010/main">
          <mc:Choice Requires="p14">
            <p:contentPart p14:bwMode="auto" r:id="rId4">
              <p14:nvContentPartPr>
                <p14:cNvPr id="96" name="Ink 95">
                  <a:extLst>
                    <a:ext uri="{FF2B5EF4-FFF2-40B4-BE49-F238E27FC236}">
                      <a16:creationId xmlns:a16="http://schemas.microsoft.com/office/drawing/2014/main" id="{CEF8F2CA-451E-6484-5ED8-626EE935A1BB}"/>
                    </a:ext>
                  </a:extLst>
                </p14:cNvPr>
                <p14:cNvContentPartPr/>
                <p14:nvPr/>
              </p14:nvContentPartPr>
              <p14:xfrm>
                <a:off x="2405843" y="5166146"/>
                <a:ext cx="2732760" cy="104760"/>
              </p14:xfrm>
            </p:contentPart>
          </mc:Choice>
          <mc:Fallback xmlns="">
            <p:pic>
              <p:nvPicPr>
                <p:cNvPr id="96" name="Ink 95">
                  <a:extLst>
                    <a:ext uri="{FF2B5EF4-FFF2-40B4-BE49-F238E27FC236}">
                      <a16:creationId xmlns:a16="http://schemas.microsoft.com/office/drawing/2014/main" id="{CEF8F2CA-451E-6484-5ED8-626EE935A1BB}"/>
                    </a:ext>
                  </a:extLst>
                </p:cNvPr>
                <p:cNvPicPr/>
                <p:nvPr/>
              </p:nvPicPr>
              <p:blipFill>
                <a:blip r:embed="rId5"/>
                <a:stretch>
                  <a:fillRect/>
                </a:stretch>
              </p:blipFill>
              <p:spPr>
                <a:xfrm>
                  <a:off x="2387843" y="5148146"/>
                  <a:ext cx="27684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7" name="Ink 96">
                  <a:extLst>
                    <a:ext uri="{FF2B5EF4-FFF2-40B4-BE49-F238E27FC236}">
                      <a16:creationId xmlns:a16="http://schemas.microsoft.com/office/drawing/2014/main" id="{02F2D10A-ED49-C79E-27C6-E9F845BB73AA}"/>
                    </a:ext>
                  </a:extLst>
                </p14:cNvPr>
                <p14:cNvContentPartPr/>
                <p14:nvPr/>
              </p14:nvContentPartPr>
              <p14:xfrm>
                <a:off x="5218163" y="5248946"/>
                <a:ext cx="360" cy="360"/>
              </p14:xfrm>
            </p:contentPart>
          </mc:Choice>
          <mc:Fallback xmlns="">
            <p:pic>
              <p:nvPicPr>
                <p:cNvPr id="97" name="Ink 96">
                  <a:extLst>
                    <a:ext uri="{FF2B5EF4-FFF2-40B4-BE49-F238E27FC236}">
                      <a16:creationId xmlns:a16="http://schemas.microsoft.com/office/drawing/2014/main" id="{02F2D10A-ED49-C79E-27C6-E9F845BB73AA}"/>
                    </a:ext>
                  </a:extLst>
                </p:cNvPr>
                <p:cNvPicPr/>
                <p:nvPr/>
              </p:nvPicPr>
              <p:blipFill>
                <a:blip r:embed="rId7"/>
                <a:stretch>
                  <a:fillRect/>
                </a:stretch>
              </p:blipFill>
              <p:spPr>
                <a:xfrm>
                  <a:off x="5155163" y="518630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8" name="Ink 97">
                  <a:extLst>
                    <a:ext uri="{FF2B5EF4-FFF2-40B4-BE49-F238E27FC236}">
                      <a16:creationId xmlns:a16="http://schemas.microsoft.com/office/drawing/2014/main" id="{39D4127E-48BD-3D6E-D6C1-B1363C01411F}"/>
                    </a:ext>
                  </a:extLst>
                </p14:cNvPr>
                <p14:cNvContentPartPr/>
                <p14:nvPr/>
              </p14:nvContentPartPr>
              <p14:xfrm>
                <a:off x="2332763" y="5228066"/>
                <a:ext cx="360" cy="360"/>
              </p14:xfrm>
            </p:contentPart>
          </mc:Choice>
          <mc:Fallback xmlns="">
            <p:pic>
              <p:nvPicPr>
                <p:cNvPr id="98" name="Ink 97">
                  <a:extLst>
                    <a:ext uri="{FF2B5EF4-FFF2-40B4-BE49-F238E27FC236}">
                      <a16:creationId xmlns:a16="http://schemas.microsoft.com/office/drawing/2014/main" id="{39D4127E-48BD-3D6E-D6C1-B1363C01411F}"/>
                    </a:ext>
                  </a:extLst>
                </p:cNvPr>
                <p:cNvPicPr/>
                <p:nvPr/>
              </p:nvPicPr>
              <p:blipFill>
                <a:blip r:embed="rId7"/>
                <a:stretch>
                  <a:fillRect/>
                </a:stretch>
              </p:blipFill>
              <p:spPr>
                <a:xfrm>
                  <a:off x="2270123" y="5165066"/>
                  <a:ext cx="126000" cy="126000"/>
                </a:xfrm>
                <a:prstGeom prst="rect">
                  <a:avLst/>
                </a:prstGeom>
              </p:spPr>
            </p:pic>
          </mc:Fallback>
        </mc:AlternateContent>
      </p:grpSp>
    </p:spTree>
    <p:extLst>
      <p:ext uri="{BB962C8B-B14F-4D97-AF65-F5344CB8AC3E}">
        <p14:creationId xmlns:p14="http://schemas.microsoft.com/office/powerpoint/2010/main" val="361713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10</a:t>
            </a:fld>
            <a:endParaRPr lang="en-US"/>
          </a:p>
        </p:txBody>
      </p:sp>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899598" y="-1605324"/>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Sigmoid Function</a:t>
            </a:r>
          </a:p>
        </p:txBody>
      </p:sp>
      <p:sp>
        <p:nvSpPr>
          <p:cNvPr id="4" name="TextBox 3">
            <a:extLst>
              <a:ext uri="{FF2B5EF4-FFF2-40B4-BE49-F238E27FC236}">
                <a16:creationId xmlns:a16="http://schemas.microsoft.com/office/drawing/2014/main" id="{495A70F9-50EE-3BEB-E5D2-3AE7979E8EC0}"/>
              </a:ext>
            </a:extLst>
          </p:cNvPr>
          <p:cNvSpPr txBox="1"/>
          <p:nvPr/>
        </p:nvSpPr>
        <p:spPr>
          <a:xfrm>
            <a:off x="1097782" y="1243210"/>
            <a:ext cx="10008367"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effectLst/>
                <a:latin typeface="Calibri" panose="020F0502020204030204" pitchFamily="34" charset="0"/>
                <a:ea typeface="Calibri" panose="020F0502020204030204" pitchFamily="34" charset="0"/>
                <a:cs typeface="Calibri" panose="020F0502020204030204" pitchFamily="34" charset="0"/>
              </a:rPr>
              <a:t>The function is pretty flat beyond the +3 and -3 region.</a:t>
            </a:r>
          </a:p>
          <a:p>
            <a:pPr algn="l"/>
            <a:r>
              <a:rPr lang="en-US" sz="2800" b="0" i="0" dirty="0">
                <a:effectLst/>
                <a:latin typeface="Calibri" panose="020F0502020204030204" pitchFamily="34" charset="0"/>
                <a:ea typeface="Calibri" panose="020F0502020204030204" pitchFamily="34" charset="0"/>
                <a:cs typeface="Calibri" panose="020F0502020204030204" pitchFamily="34" charset="0"/>
              </a:rPr>
              <a:t> </a:t>
            </a:r>
          </a:p>
          <a:p>
            <a:pPr marL="457200" indent="-457200" algn="l">
              <a:buFont typeface="Arial" panose="020B0604020202020204" pitchFamily="34" charset="0"/>
              <a:buChar char="•"/>
            </a:pPr>
            <a:r>
              <a:rPr lang="en-US" sz="2800" dirty="0"/>
              <a:t>When the function falls into that region, the gradients become very small, leading to the vanishing gradient problem. </a:t>
            </a:r>
          </a:p>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As gradients approach zero, the network stops learning.</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962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11</a:t>
            </a:fld>
            <a:endParaRPr lang="en-US"/>
          </a:p>
        </p:txBody>
      </p:sp>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979985" y="-14996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Sigmoid Function</a:t>
            </a:r>
          </a:p>
        </p:txBody>
      </p:sp>
      <p:sp>
        <p:nvSpPr>
          <p:cNvPr id="4" name="TextBox 3">
            <a:extLst>
              <a:ext uri="{FF2B5EF4-FFF2-40B4-BE49-F238E27FC236}">
                <a16:creationId xmlns:a16="http://schemas.microsoft.com/office/drawing/2014/main" id="{495A70F9-50EE-3BEB-E5D2-3AE7979E8EC0}"/>
              </a:ext>
            </a:extLst>
          </p:cNvPr>
          <p:cNvSpPr txBox="1"/>
          <p:nvPr/>
        </p:nvSpPr>
        <p:spPr>
          <a:xfrm>
            <a:off x="1168121" y="1233161"/>
            <a:ext cx="9699904" cy="3970318"/>
          </a:xfrm>
          <a:prstGeom prst="rect">
            <a:avLst/>
          </a:prstGeom>
          <a:noFill/>
        </p:spPr>
        <p:txBody>
          <a:bodyPr wrap="square">
            <a:spAutoFit/>
          </a:bodyPr>
          <a:lstStyle/>
          <a:p>
            <a:pPr marL="457200" indent="-457200" algn="l">
              <a:buFont typeface="Arial" panose="020B0604020202020204" pitchFamily="34" charset="0"/>
              <a:buChar char="•"/>
            </a:pPr>
            <a:r>
              <a:rPr lang="en-US" sz="2800" b="0" i="0" dirty="0">
                <a:effectLst/>
                <a:latin typeface="Calibri" panose="020F0502020204030204" pitchFamily="34" charset="0"/>
                <a:ea typeface="Calibri" panose="020F0502020204030204" pitchFamily="34" charset="0"/>
                <a:cs typeface="Calibri" panose="020F0502020204030204" pitchFamily="34" charset="0"/>
              </a:rPr>
              <a:t>Another problem with the sigmoid function is that the values only range from 0 to 1.</a:t>
            </a:r>
          </a:p>
          <a:p>
            <a:pPr marL="457200" indent="-45720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This means all its outputs are positive.</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b="0" i="0" dirty="0">
                <a:effectLst/>
                <a:latin typeface="Calibri" panose="020F0502020204030204" pitchFamily="34" charset="0"/>
                <a:ea typeface="Calibri" panose="020F0502020204030204" pitchFamily="34" charset="0"/>
                <a:cs typeface="Calibri" panose="020F0502020204030204" pitchFamily="34" charset="0"/>
              </a:rPr>
              <a:t>This means that the sigmoid function is not symmetric around the origin.</a:t>
            </a:r>
          </a:p>
          <a:p>
            <a:pPr marL="457200" indent="-457200" algn="l">
              <a:buFont typeface="Arial" panose="020B0604020202020204" pitchFamily="34" charset="0"/>
              <a:buChar char="•"/>
            </a:pP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163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12</a:t>
            </a:fld>
            <a:endParaRPr lang="en-US"/>
          </a:p>
        </p:txBody>
      </p:sp>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1130710" y="5852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Hyperbolic Tangent Function</a:t>
            </a:r>
          </a:p>
        </p:txBody>
      </p:sp>
      <p:pic>
        <p:nvPicPr>
          <p:cNvPr id="2050" name="Picture 2" descr="Tanh Activation Function — The Science of Machine Learning &amp; AI">
            <a:extLst>
              <a:ext uri="{FF2B5EF4-FFF2-40B4-BE49-F238E27FC236}">
                <a16:creationId xmlns:a16="http://schemas.microsoft.com/office/drawing/2014/main" id="{2A3B1106-8BB9-F38F-14E4-C902BDC0B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108" y="1961228"/>
            <a:ext cx="6153150" cy="40957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200AD4-DF52-5AC3-5A15-990D58B62D48}"/>
                  </a:ext>
                </a:extLst>
              </p:cNvPr>
              <p:cNvSpPr txBox="1"/>
              <p:nvPr/>
            </p:nvSpPr>
            <p:spPr>
              <a:xfrm>
                <a:off x="1385345" y="2320443"/>
                <a:ext cx="6093994" cy="835422"/>
              </a:xfrm>
              <a:prstGeom prst="rect">
                <a:avLst/>
              </a:prstGeom>
              <a:noFill/>
            </p:spPr>
            <p:txBody>
              <a:bodyPr wrap="square">
                <a:spAutoFit/>
              </a:bodyPr>
              <a:lstStyle/>
              <a:p>
                <a14:m>
                  <m:oMath xmlns:m="http://schemas.openxmlformats.org/officeDocument/2006/math">
                    <m:r>
                      <a:rPr lang="en-US" sz="3200" i="1" dirty="0" smtClean="0">
                        <a:solidFill>
                          <a:schemeClr val="tx1">
                            <a:lumMod val="65000"/>
                            <a:lumOff val="35000"/>
                          </a:schemeClr>
                        </a:solidFill>
                        <a:latin typeface="Cambria Math" panose="02040503050406030204" pitchFamily="18" charset="0"/>
                      </a:rPr>
                      <m:t>𝑎</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𝑓</m:t>
                    </m:r>
                    <m:r>
                      <a:rPr lang="en-US" sz="3200" i="1" dirty="0" smtClean="0">
                        <a:solidFill>
                          <a:schemeClr val="tx1">
                            <a:lumMod val="65000"/>
                            <a:lumOff val="35000"/>
                          </a:schemeClr>
                        </a:solidFill>
                        <a:latin typeface="Cambria Math" panose="02040503050406030204" pitchFamily="18" charset="0"/>
                      </a:rPr>
                      <m:t>(</m:t>
                    </m:r>
                    <m:r>
                      <a:rPr lang="en-US" sz="3200" i="1" dirty="0" smtClean="0">
                        <a:solidFill>
                          <a:schemeClr val="tx1">
                            <a:lumMod val="65000"/>
                            <a:lumOff val="35000"/>
                          </a:schemeClr>
                        </a:solidFill>
                        <a:latin typeface="Cambria Math" panose="02040503050406030204" pitchFamily="18" charset="0"/>
                      </a:rPr>
                      <m:t>𝑧</m:t>
                    </m:r>
                    <m:r>
                      <a:rPr lang="en-US" sz="3200" i="1" dirty="0" smtClean="0">
                        <a:solidFill>
                          <a:schemeClr val="tx1">
                            <a:lumMod val="65000"/>
                            <a:lumOff val="35000"/>
                          </a:schemeClr>
                        </a:solidFill>
                        <a:latin typeface="Cambria Math" panose="02040503050406030204" pitchFamily="18" charset="0"/>
                      </a:rPr>
                      <m:t>)</m:t>
                    </m:r>
                  </m:oMath>
                </a14:m>
                <a:r>
                  <a:rPr lang="en-US" sz="3200" dirty="0">
                    <a:solidFill>
                      <a:schemeClr val="tx1">
                        <a:lumMod val="65000"/>
                        <a:lumOff val="35000"/>
                      </a:schemeClr>
                    </a:solidFill>
                  </a:rPr>
                  <a:t>= </a:t>
                </a:r>
                <a14:m>
                  <m:oMath xmlns:m="http://schemas.openxmlformats.org/officeDocument/2006/math">
                    <m:f>
                      <m:fPr>
                        <m:ctrlPr>
                          <a:rPr lang="en-US" sz="3200" i="1" smtClean="0">
                            <a:solidFill>
                              <a:schemeClr val="tx1">
                                <a:lumMod val="65000"/>
                                <a:lumOff val="35000"/>
                              </a:schemeClr>
                            </a:solidFill>
                            <a:latin typeface="Cambria Math" panose="02040503050406030204" pitchFamily="18" charset="0"/>
                          </a:rPr>
                        </m:ctrlPr>
                      </m:fPr>
                      <m:num>
                        <m:sSup>
                          <m:sSupPr>
                            <m:ctrlPr>
                              <a:rPr lang="en-US" sz="3200" i="1">
                                <a:solidFill>
                                  <a:schemeClr val="tx1">
                                    <a:lumMod val="65000"/>
                                    <a:lumOff val="35000"/>
                                  </a:schemeClr>
                                </a:solidFill>
                                <a:latin typeface="Cambria Math" panose="02040503050406030204" pitchFamily="18" charset="0"/>
                              </a:rPr>
                            </m:ctrlPr>
                          </m:sSupPr>
                          <m:e>
                            <m:r>
                              <a:rPr lang="en-US" sz="3200" i="1">
                                <a:solidFill>
                                  <a:schemeClr val="tx1">
                                    <a:lumMod val="65000"/>
                                    <a:lumOff val="35000"/>
                                  </a:schemeClr>
                                </a:solidFill>
                                <a:latin typeface="Cambria Math" panose="02040503050406030204" pitchFamily="18" charset="0"/>
                              </a:rPr>
                              <m:t>𝑒</m:t>
                            </m:r>
                          </m:e>
                          <m:sup>
                            <m:r>
                              <a:rPr lang="en-US" sz="3200" i="1">
                                <a:solidFill>
                                  <a:schemeClr val="tx1">
                                    <a:lumMod val="65000"/>
                                    <a:lumOff val="35000"/>
                                  </a:schemeClr>
                                </a:solidFill>
                                <a:latin typeface="Cambria Math" panose="02040503050406030204" pitchFamily="18" charset="0"/>
                              </a:rPr>
                              <m:t>𝑧</m:t>
                            </m:r>
                          </m:sup>
                        </m:sSup>
                        <m:r>
                          <a:rPr lang="en-US" sz="3200" b="0" i="1" smtClean="0">
                            <a:solidFill>
                              <a:schemeClr val="tx1">
                                <a:lumMod val="65000"/>
                                <a:lumOff val="35000"/>
                              </a:schemeClr>
                            </a:solidFill>
                            <a:latin typeface="Cambria Math" panose="02040503050406030204" pitchFamily="18" charset="0"/>
                          </a:rPr>
                          <m:t>−</m:t>
                        </m:r>
                        <m:sSup>
                          <m:sSupPr>
                            <m:ctrlPr>
                              <a:rPr lang="en-US" sz="3200" i="1">
                                <a:solidFill>
                                  <a:schemeClr val="tx1">
                                    <a:lumMod val="65000"/>
                                    <a:lumOff val="35000"/>
                                  </a:schemeClr>
                                </a:solidFill>
                                <a:latin typeface="Cambria Math" panose="02040503050406030204" pitchFamily="18" charset="0"/>
                              </a:rPr>
                            </m:ctrlPr>
                          </m:sSupPr>
                          <m:e>
                            <m:r>
                              <a:rPr lang="en-US" sz="3200" i="1">
                                <a:solidFill>
                                  <a:schemeClr val="tx1">
                                    <a:lumMod val="65000"/>
                                    <a:lumOff val="35000"/>
                                  </a:schemeClr>
                                </a:solidFill>
                                <a:latin typeface="Cambria Math" panose="02040503050406030204" pitchFamily="18" charset="0"/>
                              </a:rPr>
                              <m:t>𝑒</m:t>
                            </m:r>
                          </m:e>
                          <m:sup>
                            <m:r>
                              <a:rPr lang="en-US" sz="3200" i="1">
                                <a:solidFill>
                                  <a:schemeClr val="tx1">
                                    <a:lumMod val="65000"/>
                                    <a:lumOff val="35000"/>
                                  </a:schemeClr>
                                </a:solidFill>
                                <a:latin typeface="Cambria Math" panose="02040503050406030204" pitchFamily="18" charset="0"/>
                              </a:rPr>
                              <m:t>−</m:t>
                            </m:r>
                            <m:r>
                              <a:rPr lang="en-US" sz="3200" i="1">
                                <a:solidFill>
                                  <a:schemeClr val="tx1">
                                    <a:lumMod val="65000"/>
                                    <a:lumOff val="35000"/>
                                  </a:schemeClr>
                                </a:solidFill>
                                <a:latin typeface="Cambria Math" panose="02040503050406030204" pitchFamily="18" charset="0"/>
                              </a:rPr>
                              <m:t>𝑧</m:t>
                            </m:r>
                          </m:sup>
                        </m:sSup>
                      </m:num>
                      <m:den>
                        <m:sSup>
                          <m:sSupPr>
                            <m:ctrlPr>
                              <a:rPr lang="en-US" sz="3200" i="1">
                                <a:solidFill>
                                  <a:schemeClr val="tx1">
                                    <a:lumMod val="65000"/>
                                    <a:lumOff val="35000"/>
                                  </a:schemeClr>
                                </a:solidFill>
                                <a:latin typeface="Cambria Math" panose="02040503050406030204" pitchFamily="18" charset="0"/>
                              </a:rPr>
                            </m:ctrlPr>
                          </m:sSupPr>
                          <m:e>
                            <m:r>
                              <a:rPr lang="en-US" sz="3200" i="1">
                                <a:solidFill>
                                  <a:schemeClr val="tx1">
                                    <a:lumMod val="65000"/>
                                    <a:lumOff val="35000"/>
                                  </a:schemeClr>
                                </a:solidFill>
                                <a:latin typeface="Cambria Math" panose="02040503050406030204" pitchFamily="18" charset="0"/>
                              </a:rPr>
                              <m:t>𝑒</m:t>
                            </m:r>
                          </m:e>
                          <m:sup>
                            <m:r>
                              <a:rPr lang="en-US" sz="3200" i="1">
                                <a:solidFill>
                                  <a:schemeClr val="tx1">
                                    <a:lumMod val="65000"/>
                                    <a:lumOff val="35000"/>
                                  </a:schemeClr>
                                </a:solidFill>
                                <a:latin typeface="Cambria Math" panose="02040503050406030204" pitchFamily="18" charset="0"/>
                              </a:rPr>
                              <m:t>𝑧</m:t>
                            </m:r>
                          </m:sup>
                        </m:sSup>
                        <m:r>
                          <a:rPr lang="en-US" sz="3200" b="0" i="1" smtClean="0">
                            <a:solidFill>
                              <a:schemeClr val="tx1">
                                <a:lumMod val="65000"/>
                                <a:lumOff val="35000"/>
                              </a:schemeClr>
                            </a:solidFill>
                            <a:latin typeface="Cambria Math" panose="02040503050406030204" pitchFamily="18" charset="0"/>
                          </a:rPr>
                          <m:t>+</m:t>
                        </m:r>
                        <m:sSup>
                          <m:sSupPr>
                            <m:ctrlPr>
                              <a:rPr lang="en-US" sz="3200" i="1">
                                <a:solidFill>
                                  <a:schemeClr val="tx1">
                                    <a:lumMod val="65000"/>
                                    <a:lumOff val="35000"/>
                                  </a:schemeClr>
                                </a:solidFill>
                                <a:latin typeface="Cambria Math" panose="02040503050406030204" pitchFamily="18" charset="0"/>
                              </a:rPr>
                            </m:ctrlPr>
                          </m:sSupPr>
                          <m:e>
                            <m:r>
                              <a:rPr lang="en-US" sz="3200" i="1">
                                <a:solidFill>
                                  <a:schemeClr val="tx1">
                                    <a:lumMod val="65000"/>
                                    <a:lumOff val="35000"/>
                                  </a:schemeClr>
                                </a:solidFill>
                                <a:latin typeface="Cambria Math" panose="02040503050406030204" pitchFamily="18" charset="0"/>
                              </a:rPr>
                              <m:t>𝑒</m:t>
                            </m:r>
                          </m:e>
                          <m:sup>
                            <m:r>
                              <a:rPr lang="en-US" sz="3200" i="1">
                                <a:solidFill>
                                  <a:schemeClr val="tx1">
                                    <a:lumMod val="65000"/>
                                    <a:lumOff val="35000"/>
                                  </a:schemeClr>
                                </a:solidFill>
                                <a:latin typeface="Cambria Math" panose="02040503050406030204" pitchFamily="18" charset="0"/>
                              </a:rPr>
                              <m:t>−</m:t>
                            </m:r>
                            <m:r>
                              <a:rPr lang="en-US" sz="3200" i="1">
                                <a:solidFill>
                                  <a:schemeClr val="tx1">
                                    <a:lumMod val="65000"/>
                                    <a:lumOff val="35000"/>
                                  </a:schemeClr>
                                </a:solidFill>
                                <a:latin typeface="Cambria Math" panose="02040503050406030204" pitchFamily="18" charset="0"/>
                              </a:rPr>
                              <m:t>𝑧</m:t>
                            </m:r>
                          </m:sup>
                        </m:sSup>
                      </m:den>
                    </m:f>
                  </m:oMath>
                </a14:m>
                <a:endParaRPr lang="en-US" sz="3200" dirty="0"/>
              </a:p>
            </p:txBody>
          </p:sp>
        </mc:Choice>
        <mc:Fallback xmlns="">
          <p:sp>
            <p:nvSpPr>
              <p:cNvPr id="7" name="TextBox 6">
                <a:extLst>
                  <a:ext uri="{FF2B5EF4-FFF2-40B4-BE49-F238E27FC236}">
                    <a16:creationId xmlns:a16="http://schemas.microsoft.com/office/drawing/2014/main" id="{F5200AD4-DF52-5AC3-5A15-990D58B62D48}"/>
                  </a:ext>
                </a:extLst>
              </p:cNvPr>
              <p:cNvSpPr txBox="1">
                <a:spLocks noRot="1" noChangeAspect="1" noMove="1" noResize="1" noEditPoints="1" noAdjustHandles="1" noChangeArrowheads="1" noChangeShapeType="1" noTextEdit="1"/>
              </p:cNvSpPr>
              <p:nvPr/>
            </p:nvSpPr>
            <p:spPr>
              <a:xfrm>
                <a:off x="1385345" y="2320443"/>
                <a:ext cx="6093994" cy="835422"/>
              </a:xfrm>
              <a:prstGeom prst="rect">
                <a:avLst/>
              </a:prstGeom>
              <a:blipFill>
                <a:blip r:embed="rId4"/>
                <a:stretch>
                  <a:fillRect b="-10949"/>
                </a:stretch>
              </a:blipFill>
            </p:spPr>
            <p:txBody>
              <a:bodyPr/>
              <a:lstStyle/>
              <a:p>
                <a:r>
                  <a:rPr lang="en-US">
                    <a:noFill/>
                  </a:rPr>
                  <a:t> </a:t>
                </a:r>
              </a:p>
            </p:txBody>
          </p:sp>
        </mc:Fallback>
      </mc:AlternateContent>
    </p:spTree>
    <p:extLst>
      <p:ext uri="{BB962C8B-B14F-4D97-AF65-F5344CB8AC3E}">
        <p14:creationId xmlns:p14="http://schemas.microsoft.com/office/powerpoint/2010/main" val="180237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13</a:t>
            </a:fld>
            <a:endParaRPr lang="en-US"/>
          </a:p>
        </p:txBody>
      </p:sp>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1130710" y="5852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ReLU Function</a:t>
            </a:r>
          </a:p>
        </p:txBody>
      </p:sp>
      <p:pic>
        <p:nvPicPr>
          <p:cNvPr id="4098" name="Picture 2" descr="ReLU as an Activation Function in Neural Networks">
            <a:extLst>
              <a:ext uri="{FF2B5EF4-FFF2-40B4-BE49-F238E27FC236}">
                <a16:creationId xmlns:a16="http://schemas.microsoft.com/office/drawing/2014/main" id="{DC937B4C-F50E-FFC8-3B92-CDCA85F4A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660" y="1724890"/>
            <a:ext cx="5406359" cy="45573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200AD4-DF52-5AC3-5A15-990D58B62D48}"/>
                  </a:ext>
                </a:extLst>
              </p:cNvPr>
              <p:cNvSpPr txBox="1"/>
              <p:nvPr/>
            </p:nvSpPr>
            <p:spPr>
              <a:xfrm>
                <a:off x="1729474" y="2133630"/>
                <a:ext cx="6093994" cy="584775"/>
              </a:xfrm>
              <a:prstGeom prst="rect">
                <a:avLst/>
              </a:prstGeom>
              <a:noFill/>
            </p:spPr>
            <p:txBody>
              <a:bodyPr wrap="square">
                <a:spAutoFit/>
              </a:bodyPr>
              <a:lstStyle/>
              <a:p>
                <a14:m>
                  <m:oMath xmlns:m="http://schemas.openxmlformats.org/officeDocument/2006/math">
                    <m:r>
                      <a:rPr lang="en-US" sz="3200" i="1" dirty="0" smtClean="0">
                        <a:solidFill>
                          <a:schemeClr val="tx1">
                            <a:lumMod val="65000"/>
                            <a:lumOff val="35000"/>
                          </a:schemeClr>
                        </a:solidFill>
                        <a:latin typeface="Cambria Math" panose="02040503050406030204" pitchFamily="18" charset="0"/>
                      </a:rPr>
                      <m:t>𝑎</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𝑓</m:t>
                    </m:r>
                    <m:r>
                      <a:rPr lang="en-US" sz="3200" i="1" dirty="0" smtClean="0">
                        <a:solidFill>
                          <a:schemeClr val="tx1">
                            <a:lumMod val="65000"/>
                            <a:lumOff val="35000"/>
                          </a:schemeClr>
                        </a:solidFill>
                        <a:latin typeface="Cambria Math" panose="02040503050406030204" pitchFamily="18" charset="0"/>
                      </a:rPr>
                      <m:t>(</m:t>
                    </m:r>
                    <m:r>
                      <a:rPr lang="en-US" sz="3200" i="1" dirty="0" smtClean="0">
                        <a:solidFill>
                          <a:schemeClr val="tx1">
                            <a:lumMod val="65000"/>
                            <a:lumOff val="35000"/>
                          </a:schemeClr>
                        </a:solidFill>
                        <a:latin typeface="Cambria Math" panose="02040503050406030204" pitchFamily="18" charset="0"/>
                      </a:rPr>
                      <m:t>𝑧</m:t>
                    </m:r>
                    <m:r>
                      <a:rPr lang="en-US" sz="3200" i="1" dirty="0" smtClean="0">
                        <a:solidFill>
                          <a:schemeClr val="tx1">
                            <a:lumMod val="65000"/>
                            <a:lumOff val="35000"/>
                          </a:schemeClr>
                        </a:solidFill>
                        <a:latin typeface="Cambria Math" panose="02040503050406030204" pitchFamily="18" charset="0"/>
                      </a:rPr>
                      <m:t>)</m:t>
                    </m:r>
                  </m:oMath>
                </a14:m>
                <a:r>
                  <a:rPr lang="en-US" sz="3200" dirty="0">
                    <a:solidFill>
                      <a:schemeClr val="tx1">
                        <a:lumMod val="65000"/>
                        <a:lumOff val="35000"/>
                      </a:schemeClr>
                    </a:solidFill>
                  </a:rPr>
                  <a:t>= max (0,z)</a:t>
                </a:r>
                <a:endParaRPr lang="en-US" sz="3200" dirty="0"/>
              </a:p>
            </p:txBody>
          </p:sp>
        </mc:Choice>
        <mc:Fallback xmlns="">
          <p:sp>
            <p:nvSpPr>
              <p:cNvPr id="7" name="TextBox 6">
                <a:extLst>
                  <a:ext uri="{FF2B5EF4-FFF2-40B4-BE49-F238E27FC236}">
                    <a16:creationId xmlns:a16="http://schemas.microsoft.com/office/drawing/2014/main" id="{F5200AD4-DF52-5AC3-5A15-990D58B62D48}"/>
                  </a:ext>
                </a:extLst>
              </p:cNvPr>
              <p:cNvSpPr txBox="1">
                <a:spLocks noRot="1" noChangeAspect="1" noMove="1" noResize="1" noEditPoints="1" noAdjustHandles="1" noChangeArrowheads="1" noChangeShapeType="1" noTextEdit="1"/>
              </p:cNvSpPr>
              <p:nvPr/>
            </p:nvSpPr>
            <p:spPr>
              <a:xfrm>
                <a:off x="1729474" y="2133630"/>
                <a:ext cx="6093994" cy="584775"/>
              </a:xfrm>
              <a:prstGeom prst="rect">
                <a:avLst/>
              </a:prstGeom>
              <a:blipFill>
                <a:blip r:embed="rId4"/>
                <a:stretch>
                  <a:fillRect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76580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14</a:t>
            </a:fld>
            <a:endParaRPr lang="en-US"/>
          </a:p>
        </p:txBody>
      </p:sp>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1130710" y="5852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err="1">
                <a:ln>
                  <a:noFill/>
                </a:ln>
                <a:solidFill>
                  <a:schemeClr val="tx1"/>
                </a:solidFill>
                <a:effectLst/>
                <a:uLnTx/>
                <a:uFillTx/>
                <a:latin typeface="Calibri Light (Headings)"/>
                <a:ea typeface="+mj-ea"/>
                <a:cs typeface="+mj-cs"/>
              </a:rPr>
              <a:t>Softmax</a:t>
            </a: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 Function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FD1530-E0E5-C4F5-49A2-8EB7149358D1}"/>
                  </a:ext>
                </a:extLst>
              </p:cNvPr>
              <p:cNvSpPr txBox="1"/>
              <p:nvPr/>
            </p:nvSpPr>
            <p:spPr>
              <a:xfrm>
                <a:off x="3990893" y="2949707"/>
                <a:ext cx="6093994" cy="11623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3200" b="0" i="1" dirty="0" smtClean="0">
                          <a:solidFill>
                            <a:schemeClr val="tx1">
                              <a:lumMod val="65000"/>
                              <a:lumOff val="35000"/>
                            </a:schemeClr>
                          </a:solidFill>
                          <a:latin typeface="Cambria Math" panose="02040503050406030204" pitchFamily="18" charset="0"/>
                        </a:rPr>
                        <m:t> </m:t>
                      </m:r>
                      <m:sSub>
                        <m:sSubPr>
                          <m:ctrlPr>
                            <a:rPr lang="en-US" sz="3200" b="0" i="1" dirty="0" smtClean="0">
                              <a:solidFill>
                                <a:schemeClr val="tx1">
                                  <a:lumMod val="65000"/>
                                  <a:lumOff val="35000"/>
                                </a:schemeClr>
                              </a:solidFill>
                              <a:latin typeface="Cambria Math" panose="02040503050406030204" pitchFamily="18" charset="0"/>
                            </a:rPr>
                          </m:ctrlPr>
                        </m:sSubPr>
                        <m:e>
                          <m:r>
                            <a:rPr lang="en-US" sz="3200" b="0" i="1" dirty="0" smtClean="0">
                              <a:solidFill>
                                <a:schemeClr val="tx1">
                                  <a:lumMod val="65000"/>
                                  <a:lumOff val="35000"/>
                                </a:schemeClr>
                              </a:solidFill>
                              <a:latin typeface="Cambria Math" panose="02040503050406030204" pitchFamily="18" charset="0"/>
                            </a:rPr>
                            <m:t>𝑎</m:t>
                          </m:r>
                        </m:e>
                        <m:sub>
                          <m:r>
                            <a:rPr lang="en-US" sz="3200" b="0" i="1" dirty="0" smtClean="0">
                              <a:solidFill>
                                <a:schemeClr val="tx1">
                                  <a:lumMod val="65000"/>
                                  <a:lumOff val="35000"/>
                                </a:schemeClr>
                              </a:solidFill>
                              <a:latin typeface="Cambria Math" panose="02040503050406030204" pitchFamily="18" charset="0"/>
                            </a:rPr>
                            <m:t>𝑖</m:t>
                          </m:r>
                        </m:sub>
                      </m:sSub>
                      <m:r>
                        <a:rPr lang="en-US" sz="3200" b="0" i="1" dirty="0" smtClean="0">
                          <a:solidFill>
                            <a:schemeClr val="tx1">
                              <a:lumMod val="65000"/>
                              <a:lumOff val="35000"/>
                            </a:schemeClr>
                          </a:solidFill>
                          <a:latin typeface="Cambria Math" panose="02040503050406030204" pitchFamily="18" charset="0"/>
                        </a:rPr>
                        <m:t>= </m:t>
                      </m:r>
                      <m:f>
                        <m:fPr>
                          <m:ctrlPr>
                            <a:rPr lang="en-US" sz="3200" b="0" i="1" dirty="0" smtClean="0">
                              <a:solidFill>
                                <a:schemeClr val="tx1">
                                  <a:lumMod val="65000"/>
                                  <a:lumOff val="35000"/>
                                </a:schemeClr>
                              </a:solidFill>
                              <a:latin typeface="Cambria Math" panose="02040503050406030204" pitchFamily="18" charset="0"/>
                            </a:rPr>
                          </m:ctrlPr>
                        </m:fPr>
                        <m:num>
                          <m:sSup>
                            <m:sSupPr>
                              <m:ctrlPr>
                                <a:rPr lang="en-US" sz="3200" b="0" i="1" dirty="0" smtClean="0">
                                  <a:solidFill>
                                    <a:schemeClr val="tx1">
                                      <a:lumMod val="65000"/>
                                      <a:lumOff val="35000"/>
                                    </a:schemeClr>
                                  </a:solidFill>
                                  <a:latin typeface="Cambria Math" panose="02040503050406030204" pitchFamily="18" charset="0"/>
                                </a:rPr>
                              </m:ctrlPr>
                            </m:sSupPr>
                            <m:e>
                              <m:r>
                                <a:rPr lang="en-US" sz="3200" b="0" i="1" dirty="0" smtClean="0">
                                  <a:solidFill>
                                    <a:schemeClr val="tx1">
                                      <a:lumMod val="65000"/>
                                      <a:lumOff val="35000"/>
                                    </a:schemeClr>
                                  </a:solidFill>
                                  <a:latin typeface="Cambria Math" panose="02040503050406030204" pitchFamily="18" charset="0"/>
                                </a:rPr>
                                <m:t>𝑒</m:t>
                              </m:r>
                            </m:e>
                            <m:sup>
                              <m:sSub>
                                <m:sSubPr>
                                  <m:ctrlPr>
                                    <a:rPr lang="en-US" sz="3200" i="1" dirty="0">
                                      <a:solidFill>
                                        <a:schemeClr val="tx1">
                                          <a:lumMod val="65000"/>
                                          <a:lumOff val="35000"/>
                                        </a:schemeClr>
                                      </a:solidFill>
                                      <a:latin typeface="Cambria Math" panose="02040503050406030204" pitchFamily="18" charset="0"/>
                                    </a:rPr>
                                  </m:ctrlPr>
                                </m:sSubPr>
                                <m:e>
                                  <m:r>
                                    <a:rPr lang="en-US" sz="3200" b="0" i="1" dirty="0" smtClean="0">
                                      <a:solidFill>
                                        <a:schemeClr val="tx1">
                                          <a:lumMod val="65000"/>
                                          <a:lumOff val="35000"/>
                                        </a:schemeClr>
                                      </a:solidFill>
                                      <a:latin typeface="Cambria Math" panose="02040503050406030204" pitchFamily="18" charset="0"/>
                                    </a:rPr>
                                    <m:t>𝑧</m:t>
                                  </m:r>
                                </m:e>
                                <m:sub>
                                  <m:r>
                                    <a:rPr lang="en-US" sz="3200" i="1" dirty="0">
                                      <a:solidFill>
                                        <a:schemeClr val="tx1">
                                          <a:lumMod val="65000"/>
                                          <a:lumOff val="35000"/>
                                        </a:schemeClr>
                                      </a:solidFill>
                                      <a:latin typeface="Cambria Math" panose="02040503050406030204" pitchFamily="18" charset="0"/>
                                    </a:rPr>
                                    <m:t>𝑖</m:t>
                                  </m:r>
                                </m:sub>
                              </m:sSub>
                            </m:sup>
                          </m:sSup>
                        </m:num>
                        <m:den>
                          <m:nary>
                            <m:naryPr>
                              <m:chr m:val="∑"/>
                              <m:limLoc m:val="subSup"/>
                              <m:ctrlPr>
                                <a:rPr lang="en-US" sz="3200" b="0" i="1" dirty="0" smtClean="0">
                                  <a:solidFill>
                                    <a:schemeClr val="tx1">
                                      <a:lumMod val="65000"/>
                                      <a:lumOff val="35000"/>
                                    </a:schemeClr>
                                  </a:solidFill>
                                  <a:latin typeface="Cambria Math" panose="02040503050406030204" pitchFamily="18" charset="0"/>
                                </a:rPr>
                              </m:ctrlPr>
                            </m:naryPr>
                            <m:sub>
                              <m:r>
                                <m:rPr>
                                  <m:brk m:alnAt="25"/>
                                </m:rPr>
                                <a:rPr lang="en-US" sz="3200" b="0" i="1" dirty="0" smtClean="0">
                                  <a:solidFill>
                                    <a:schemeClr val="tx1">
                                      <a:lumMod val="65000"/>
                                      <a:lumOff val="35000"/>
                                    </a:schemeClr>
                                  </a:solidFill>
                                  <a:latin typeface="Cambria Math" panose="02040503050406030204" pitchFamily="18" charset="0"/>
                                </a:rPr>
                                <m:t>𝑘</m:t>
                              </m:r>
                              <m:r>
                                <a:rPr lang="en-US" sz="3200" b="0" i="1" dirty="0" smtClean="0">
                                  <a:solidFill>
                                    <a:schemeClr val="tx1">
                                      <a:lumMod val="65000"/>
                                      <a:lumOff val="35000"/>
                                    </a:schemeClr>
                                  </a:solidFill>
                                  <a:latin typeface="Cambria Math" panose="02040503050406030204" pitchFamily="18" charset="0"/>
                                </a:rPr>
                                <m:t>=1</m:t>
                              </m:r>
                            </m:sub>
                            <m:sup>
                              <m:r>
                                <a:rPr lang="en-US" sz="3200" b="0" i="1" dirty="0" smtClean="0">
                                  <a:solidFill>
                                    <a:schemeClr val="tx1">
                                      <a:lumMod val="65000"/>
                                      <a:lumOff val="35000"/>
                                    </a:schemeClr>
                                  </a:solidFill>
                                  <a:latin typeface="Cambria Math" panose="02040503050406030204" pitchFamily="18" charset="0"/>
                                </a:rPr>
                                <m:t>𝑚</m:t>
                              </m:r>
                            </m:sup>
                            <m:e>
                              <m:sSup>
                                <m:sSupPr>
                                  <m:ctrlPr>
                                    <a:rPr lang="en-US" sz="3200" i="1" dirty="0">
                                      <a:solidFill>
                                        <a:schemeClr val="tx1">
                                          <a:lumMod val="65000"/>
                                          <a:lumOff val="35000"/>
                                        </a:schemeClr>
                                      </a:solidFill>
                                      <a:latin typeface="Cambria Math" panose="02040503050406030204" pitchFamily="18" charset="0"/>
                                    </a:rPr>
                                  </m:ctrlPr>
                                </m:sSupPr>
                                <m:e>
                                  <m:r>
                                    <a:rPr lang="en-US" sz="3200" i="1" dirty="0">
                                      <a:solidFill>
                                        <a:schemeClr val="tx1">
                                          <a:lumMod val="65000"/>
                                          <a:lumOff val="35000"/>
                                        </a:schemeClr>
                                      </a:solidFill>
                                      <a:latin typeface="Cambria Math" panose="02040503050406030204" pitchFamily="18" charset="0"/>
                                    </a:rPr>
                                    <m:t>𝑒</m:t>
                                  </m:r>
                                </m:e>
                                <m:sup>
                                  <m:sSub>
                                    <m:sSubPr>
                                      <m:ctrlPr>
                                        <a:rPr lang="en-US" sz="3200" i="1" dirty="0">
                                          <a:solidFill>
                                            <a:schemeClr val="tx1">
                                              <a:lumMod val="65000"/>
                                              <a:lumOff val="35000"/>
                                            </a:schemeClr>
                                          </a:solidFill>
                                          <a:latin typeface="Cambria Math" panose="02040503050406030204" pitchFamily="18" charset="0"/>
                                        </a:rPr>
                                      </m:ctrlPr>
                                    </m:sSubPr>
                                    <m:e>
                                      <m:r>
                                        <a:rPr lang="en-US" sz="3200" i="1" dirty="0">
                                          <a:solidFill>
                                            <a:schemeClr val="tx1">
                                              <a:lumMod val="65000"/>
                                              <a:lumOff val="35000"/>
                                            </a:schemeClr>
                                          </a:solidFill>
                                          <a:latin typeface="Cambria Math" panose="02040503050406030204" pitchFamily="18" charset="0"/>
                                        </a:rPr>
                                        <m:t>𝑧</m:t>
                                      </m:r>
                                    </m:e>
                                    <m:sub>
                                      <m:r>
                                        <a:rPr lang="en-US" sz="3200" b="0" i="1" dirty="0" smtClean="0">
                                          <a:solidFill>
                                            <a:schemeClr val="tx1">
                                              <a:lumMod val="65000"/>
                                              <a:lumOff val="35000"/>
                                            </a:schemeClr>
                                          </a:solidFill>
                                          <a:latin typeface="Cambria Math" panose="02040503050406030204" pitchFamily="18" charset="0"/>
                                        </a:rPr>
                                        <m:t>𝑘</m:t>
                                      </m:r>
                                    </m:sub>
                                  </m:sSub>
                                </m:sup>
                              </m:sSup>
                            </m:e>
                          </m:nary>
                        </m:den>
                      </m:f>
                    </m:oMath>
                  </m:oMathPara>
                </a14:m>
                <a:endParaRPr lang="en-US" sz="3200" dirty="0"/>
              </a:p>
            </p:txBody>
          </p:sp>
        </mc:Choice>
        <mc:Fallback xmlns="">
          <p:sp>
            <p:nvSpPr>
              <p:cNvPr id="2" name="TextBox 1">
                <a:extLst>
                  <a:ext uri="{FF2B5EF4-FFF2-40B4-BE49-F238E27FC236}">
                    <a16:creationId xmlns:a16="http://schemas.microsoft.com/office/drawing/2014/main" id="{60FD1530-E0E5-C4F5-49A2-8EB7149358D1}"/>
                  </a:ext>
                </a:extLst>
              </p:cNvPr>
              <p:cNvSpPr txBox="1">
                <a:spLocks noRot="1" noChangeAspect="1" noMove="1" noResize="1" noEditPoints="1" noAdjustHandles="1" noChangeArrowheads="1" noChangeShapeType="1" noTextEdit="1"/>
              </p:cNvSpPr>
              <p:nvPr/>
            </p:nvSpPr>
            <p:spPr>
              <a:xfrm>
                <a:off x="3990893" y="2949707"/>
                <a:ext cx="6093994" cy="1162306"/>
              </a:xfrm>
              <a:prstGeom prst="rect">
                <a:avLst/>
              </a:prstGeom>
              <a:blipFill>
                <a:blip r:embed="rId3"/>
                <a:stretch>
                  <a:fillRect/>
                </a:stretch>
              </a:blipFill>
            </p:spPr>
            <p:txBody>
              <a:bodyPr/>
              <a:lstStyle/>
              <a:p>
                <a:r>
                  <a:rPr lang="en-US">
                    <a:noFill/>
                  </a:rPr>
                  <a:t> </a:t>
                </a:r>
              </a:p>
            </p:txBody>
          </p:sp>
        </mc:Fallback>
      </mc:AlternateContent>
      <p:pic>
        <p:nvPicPr>
          <p:cNvPr id="5" name="Picture 4" descr="neuron values in output layer  that will be fed into the softmax function">
            <a:extLst>
              <a:ext uri="{FF2B5EF4-FFF2-40B4-BE49-F238E27FC236}">
                <a16:creationId xmlns:a16="http://schemas.microsoft.com/office/drawing/2014/main" id="{2DE24C31-AF6D-1524-28F6-D7B14D48D852}"/>
              </a:ext>
            </a:extLst>
          </p:cNvPr>
          <p:cNvPicPr>
            <a:picLocks noChangeAspect="1"/>
          </p:cNvPicPr>
          <p:nvPr/>
        </p:nvPicPr>
        <p:blipFill>
          <a:blip r:embed="rId4"/>
          <a:stretch>
            <a:fillRect/>
          </a:stretch>
        </p:blipFill>
        <p:spPr>
          <a:xfrm>
            <a:off x="2025445" y="2536932"/>
            <a:ext cx="787541" cy="1982431"/>
          </a:xfrm>
          <a:prstGeom prst="rect">
            <a:avLst/>
          </a:prstGeom>
        </p:spPr>
      </p:pic>
      <p:pic>
        <p:nvPicPr>
          <p:cNvPr id="9" name="Picture 8" descr="Probabilities from the softmax function">
            <a:extLst>
              <a:ext uri="{FF2B5EF4-FFF2-40B4-BE49-F238E27FC236}">
                <a16:creationId xmlns:a16="http://schemas.microsoft.com/office/drawing/2014/main" id="{75843165-13DE-6169-C42E-A7FD727B0F29}"/>
              </a:ext>
            </a:extLst>
          </p:cNvPr>
          <p:cNvPicPr>
            <a:picLocks noChangeAspect="1"/>
          </p:cNvPicPr>
          <p:nvPr/>
        </p:nvPicPr>
        <p:blipFill>
          <a:blip r:embed="rId5"/>
          <a:stretch>
            <a:fillRect/>
          </a:stretch>
        </p:blipFill>
        <p:spPr>
          <a:xfrm>
            <a:off x="7934633" y="2516655"/>
            <a:ext cx="768182" cy="1947892"/>
          </a:xfrm>
          <a:prstGeom prst="rect">
            <a:avLst/>
          </a:prstGeom>
        </p:spPr>
      </p:pic>
      <p:sp>
        <p:nvSpPr>
          <p:cNvPr id="10" name="Arrow: Right 9">
            <a:extLst>
              <a:ext uri="{FF2B5EF4-FFF2-40B4-BE49-F238E27FC236}">
                <a16:creationId xmlns:a16="http://schemas.microsoft.com/office/drawing/2014/main" id="{323EDAD2-B144-9955-47CB-FEF33D138C7A}"/>
              </a:ext>
              <a:ext uri="{C183D7F6-B498-43B3-948B-1728B52AA6E4}">
                <adec:decorative xmlns:adec="http://schemas.microsoft.com/office/drawing/2017/decorative" val="1"/>
              </a:ext>
            </a:extLst>
          </p:cNvPr>
          <p:cNvSpPr/>
          <p:nvPr/>
        </p:nvSpPr>
        <p:spPr>
          <a:xfrm>
            <a:off x="3136490" y="3362632"/>
            <a:ext cx="678426" cy="403123"/>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25E57B1B-9F65-DBE6-2F55-809C74B88020}"/>
              </a:ext>
              <a:ext uri="{C183D7F6-B498-43B3-948B-1728B52AA6E4}">
                <adec:decorative xmlns:adec="http://schemas.microsoft.com/office/drawing/2017/decorative" val="1"/>
              </a:ext>
            </a:extLst>
          </p:cNvPr>
          <p:cNvSpPr/>
          <p:nvPr/>
        </p:nvSpPr>
        <p:spPr>
          <a:xfrm>
            <a:off x="6956322" y="3367548"/>
            <a:ext cx="678426" cy="403123"/>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129CFFF-2815-B68C-BF82-685FFE1CB905}"/>
              </a:ext>
            </a:extLst>
          </p:cNvPr>
          <p:cNvSpPr txBox="1"/>
          <p:nvPr/>
        </p:nvSpPr>
        <p:spPr>
          <a:xfrm>
            <a:off x="1691148" y="4660491"/>
            <a:ext cx="1480213" cy="369332"/>
          </a:xfrm>
          <a:prstGeom prst="rect">
            <a:avLst/>
          </a:prstGeom>
          <a:noFill/>
        </p:spPr>
        <p:txBody>
          <a:bodyPr wrap="none" rtlCol="0">
            <a:spAutoFit/>
          </a:bodyPr>
          <a:lstStyle/>
          <a:p>
            <a:r>
              <a:rPr lang="en-US" dirty="0"/>
              <a:t>Output Layer</a:t>
            </a:r>
          </a:p>
        </p:txBody>
      </p:sp>
      <p:sp>
        <p:nvSpPr>
          <p:cNvPr id="13" name="TextBox 12">
            <a:extLst>
              <a:ext uri="{FF2B5EF4-FFF2-40B4-BE49-F238E27FC236}">
                <a16:creationId xmlns:a16="http://schemas.microsoft.com/office/drawing/2014/main" id="{55081A55-DD30-78BD-097F-DB97019A11BB}"/>
              </a:ext>
            </a:extLst>
          </p:cNvPr>
          <p:cNvSpPr txBox="1"/>
          <p:nvPr/>
        </p:nvSpPr>
        <p:spPr>
          <a:xfrm>
            <a:off x="4616245" y="4340943"/>
            <a:ext cx="2094997" cy="646331"/>
          </a:xfrm>
          <a:prstGeom prst="rect">
            <a:avLst/>
          </a:prstGeom>
          <a:noFill/>
        </p:spPr>
        <p:txBody>
          <a:bodyPr wrap="none" rtlCol="0">
            <a:spAutoFit/>
          </a:bodyPr>
          <a:lstStyle/>
          <a:p>
            <a:pPr algn="ctr"/>
            <a:r>
              <a:rPr lang="en-US" dirty="0" err="1"/>
              <a:t>Softmax</a:t>
            </a:r>
            <a:r>
              <a:rPr lang="en-US" dirty="0"/>
              <a:t> </a:t>
            </a:r>
          </a:p>
          <a:p>
            <a:pPr algn="ctr"/>
            <a:r>
              <a:rPr lang="en-US" dirty="0"/>
              <a:t>Activation Function</a:t>
            </a:r>
          </a:p>
        </p:txBody>
      </p:sp>
      <p:sp>
        <p:nvSpPr>
          <p:cNvPr id="14" name="TextBox 13" descr="Probabilities from the softmax function">
            <a:extLst>
              <a:ext uri="{FF2B5EF4-FFF2-40B4-BE49-F238E27FC236}">
                <a16:creationId xmlns:a16="http://schemas.microsoft.com/office/drawing/2014/main" id="{93E471A1-460B-8A1B-3816-DC427A041DDE}"/>
              </a:ext>
            </a:extLst>
          </p:cNvPr>
          <p:cNvSpPr txBox="1"/>
          <p:nvPr/>
        </p:nvSpPr>
        <p:spPr>
          <a:xfrm>
            <a:off x="7620000" y="4532672"/>
            <a:ext cx="1433021" cy="369332"/>
          </a:xfrm>
          <a:prstGeom prst="rect">
            <a:avLst/>
          </a:prstGeom>
          <a:noFill/>
        </p:spPr>
        <p:txBody>
          <a:bodyPr wrap="none" rtlCol="0">
            <a:spAutoFit/>
          </a:bodyPr>
          <a:lstStyle/>
          <a:p>
            <a:r>
              <a:rPr lang="en-US" dirty="0"/>
              <a:t>Probabilities</a:t>
            </a:r>
          </a:p>
        </p:txBody>
      </p:sp>
      <p:sp>
        <p:nvSpPr>
          <p:cNvPr id="4" name="Oval 3">
            <a:extLst>
              <a:ext uri="{FF2B5EF4-FFF2-40B4-BE49-F238E27FC236}">
                <a16:creationId xmlns:a16="http://schemas.microsoft.com/office/drawing/2014/main" id="{10349155-9666-2E31-DD28-4F2DEBAA5193}"/>
              </a:ext>
              <a:ext uri="{C183D7F6-B498-43B3-948B-1728B52AA6E4}">
                <adec:decorative xmlns:adec="http://schemas.microsoft.com/office/drawing/2017/decorative" val="1"/>
              </a:ext>
            </a:extLst>
          </p:cNvPr>
          <p:cNvSpPr/>
          <p:nvPr/>
        </p:nvSpPr>
        <p:spPr>
          <a:xfrm>
            <a:off x="7867650" y="2933700"/>
            <a:ext cx="847725" cy="3905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DF7C6D5-8855-32D7-FE25-A97C7CB9ACEB}"/>
              </a:ext>
              <a:ext uri="{C183D7F6-B498-43B3-948B-1728B52AA6E4}">
                <adec:decorative xmlns:adec="http://schemas.microsoft.com/office/drawing/2017/decorative" val="1"/>
              </a:ext>
            </a:extLst>
          </p:cNvPr>
          <p:cNvCxnSpPr/>
          <p:nvPr/>
        </p:nvCxnSpPr>
        <p:spPr>
          <a:xfrm flipV="1">
            <a:off x="8772525" y="2790825"/>
            <a:ext cx="86677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descr="Probabilities from the softmax function">
            <a:extLst>
              <a:ext uri="{FF2B5EF4-FFF2-40B4-BE49-F238E27FC236}">
                <a16:creationId xmlns:a16="http://schemas.microsoft.com/office/drawing/2014/main" id="{9B532A48-0DA9-4F2C-0912-0AB83D4E224B}"/>
              </a:ext>
            </a:extLst>
          </p:cNvPr>
          <p:cNvSpPr txBox="1"/>
          <p:nvPr/>
        </p:nvSpPr>
        <p:spPr>
          <a:xfrm>
            <a:off x="9315450" y="2351447"/>
            <a:ext cx="2170402" cy="369332"/>
          </a:xfrm>
          <a:prstGeom prst="rect">
            <a:avLst/>
          </a:prstGeom>
          <a:noFill/>
        </p:spPr>
        <p:txBody>
          <a:bodyPr wrap="none" rtlCol="0">
            <a:spAutoFit/>
          </a:bodyPr>
          <a:lstStyle/>
          <a:p>
            <a:r>
              <a:rPr lang="en-US" dirty="0"/>
              <a:t>Highest Probability</a:t>
            </a:r>
          </a:p>
        </p:txBody>
      </p:sp>
    </p:spTree>
    <p:extLst>
      <p:ext uri="{BB962C8B-B14F-4D97-AF65-F5344CB8AC3E}">
        <p14:creationId xmlns:p14="http://schemas.microsoft.com/office/powerpoint/2010/main" val="353967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D672-571A-4151-ACAD-7C8E6E892308}"/>
              </a:ext>
            </a:extLst>
          </p:cNvPr>
          <p:cNvSpPr>
            <a:spLocks noGrp="1"/>
          </p:cNvSpPr>
          <p:nvPr>
            <p:ph type="title"/>
          </p:nvPr>
        </p:nvSpPr>
        <p:spPr>
          <a:xfrm>
            <a:off x="1190380" y="231254"/>
            <a:ext cx="9668663" cy="1499616"/>
          </a:xfrm>
        </p:spPr>
        <p:txBody>
          <a:bodyPr vert="horz" lIns="91440" tIns="45720" rIns="91440" bIns="45720" rtlCol="0" anchor="ctr">
            <a:normAutofit/>
          </a:bodyPr>
          <a:lstStyle/>
          <a:p>
            <a:r>
              <a:rPr lang="en-US" sz="5000" dirty="0">
                <a:latin typeface="Calibri Light (Headings)"/>
              </a:rPr>
              <a:t>Summary</a:t>
            </a:r>
          </a:p>
        </p:txBody>
      </p:sp>
      <p:sp>
        <p:nvSpPr>
          <p:cNvPr id="4" name="TextBox 3">
            <a:extLst>
              <a:ext uri="{FF2B5EF4-FFF2-40B4-BE49-F238E27FC236}">
                <a16:creationId xmlns:a16="http://schemas.microsoft.com/office/drawing/2014/main" id="{0DC15139-E1E6-4C37-9A1E-3FB2D4C0B890}"/>
              </a:ext>
            </a:extLst>
          </p:cNvPr>
          <p:cNvSpPr txBox="1"/>
          <p:nvPr/>
        </p:nvSpPr>
        <p:spPr>
          <a:xfrm>
            <a:off x="1262083" y="1504334"/>
            <a:ext cx="9484575" cy="4817807"/>
          </a:xfrm>
          <a:prstGeom prst="rect">
            <a:avLst/>
          </a:prstGeom>
        </p:spPr>
        <p:txBody>
          <a:bodyPr vert="horz" lIns="45720" tIns="45720" rIns="45720" bIns="45720" rtlCol="0">
            <a:normAutofit/>
          </a:bodyPr>
          <a:lstStyle/>
          <a:p>
            <a:pPr marL="285750" indent="-285750">
              <a:buFont typeface="Arial" panose="020B0604020202020204" pitchFamily="34" charset="0"/>
              <a:buChar char="•"/>
            </a:pPr>
            <a:r>
              <a:rPr lang="en-US" sz="2800" dirty="0">
                <a:solidFill>
                  <a:schemeClr val="tx1">
                    <a:lumMod val="65000"/>
                    <a:lumOff val="35000"/>
                  </a:schemeClr>
                </a:solidFill>
                <a:latin typeface="Calibri "/>
              </a:rPr>
              <a:t>In conclusion, the sigmoid and the tanh functions are avoided in many applications nowadays since they can lead to the vanishing gradient problem. </a:t>
            </a:r>
          </a:p>
          <a:p>
            <a:pPr marL="285750" indent="-285750">
              <a:buFont typeface="Arial" panose="020B0604020202020204" pitchFamily="34" charset="0"/>
              <a:buChar char="•"/>
            </a:pPr>
            <a:endParaRPr lang="en-US" sz="2800" dirty="0">
              <a:solidFill>
                <a:schemeClr val="tx1">
                  <a:lumMod val="65000"/>
                  <a:lumOff val="35000"/>
                </a:schemeClr>
              </a:solidFill>
              <a:latin typeface="Calibri "/>
            </a:endParaRPr>
          </a:p>
          <a:p>
            <a:pPr marL="285750" indent="-285750">
              <a:buFont typeface="Arial" panose="020B0604020202020204" pitchFamily="34" charset="0"/>
              <a:buChar char="•"/>
            </a:pPr>
            <a:r>
              <a:rPr lang="en-US" sz="2800" dirty="0">
                <a:solidFill>
                  <a:schemeClr val="tx1">
                    <a:lumMod val="65000"/>
                    <a:lumOff val="35000"/>
                  </a:schemeClr>
                </a:solidFill>
                <a:latin typeface="Calibri "/>
              </a:rPr>
              <a:t>The ReLU function is the function that's widely used, and it's important to note that it is only used in the hidden layers. </a:t>
            </a:r>
          </a:p>
          <a:p>
            <a:pPr marL="285750" indent="-285750">
              <a:buFont typeface="Arial" panose="020B0604020202020204" pitchFamily="34" charset="0"/>
              <a:buChar char="•"/>
            </a:pPr>
            <a:endParaRPr lang="en-US" sz="2800" dirty="0">
              <a:solidFill>
                <a:schemeClr val="tx1">
                  <a:lumMod val="65000"/>
                  <a:lumOff val="35000"/>
                </a:schemeClr>
              </a:solidFill>
              <a:latin typeface="Calibri "/>
            </a:endParaRPr>
          </a:p>
          <a:p>
            <a:pPr marL="285750" indent="-285750">
              <a:buFont typeface="Arial" panose="020B0604020202020204" pitchFamily="34" charset="0"/>
              <a:buChar char="•"/>
            </a:pPr>
            <a:r>
              <a:rPr lang="en-US" sz="2800" dirty="0">
                <a:solidFill>
                  <a:schemeClr val="tx1">
                    <a:lumMod val="65000"/>
                    <a:lumOff val="35000"/>
                  </a:schemeClr>
                </a:solidFill>
                <a:latin typeface="Calibri "/>
              </a:rPr>
              <a:t>Finally, when building a model, you can use the ReLU function and then you can switch to other activation functions if the ReLU function does not yield a good performance.</a:t>
            </a:r>
          </a:p>
        </p:txBody>
      </p:sp>
    </p:spTree>
    <p:extLst>
      <p:ext uri="{BB962C8B-B14F-4D97-AF65-F5344CB8AC3E}">
        <p14:creationId xmlns:p14="http://schemas.microsoft.com/office/powerpoint/2010/main" val="124837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title"/>
          </p:nvPr>
        </p:nvSpPr>
        <p:spPr>
          <a:xfrm>
            <a:off x="831850" y="1709739"/>
            <a:ext cx="10515600" cy="1719262"/>
          </a:xfrm>
        </p:spPr>
        <p:txBody>
          <a:bodyPr anchor="b">
            <a:normAutofit/>
          </a:bodyPr>
          <a:lstStyle/>
          <a:p>
            <a:pPr algn="ctr"/>
            <a:r>
              <a:rPr lang="en-US" sz="6600"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body" idx="1"/>
          </p:nvPr>
        </p:nvSpPr>
        <p:spPr>
          <a:xfrm>
            <a:off x="4373976" y="4288630"/>
            <a:ext cx="3444047" cy="1719262"/>
          </a:xfrm>
        </p:spPr>
        <p:txBody>
          <a:bodyPr>
            <a:normAutofit/>
          </a:bodyPr>
          <a:lstStyle/>
          <a:p>
            <a:pPr algn="ctr"/>
            <a:r>
              <a:rPr lang="en-US" dirty="0"/>
              <a:t>Mina Farmanbar</a:t>
            </a:r>
          </a:p>
          <a:p>
            <a:pPr algn="ctr"/>
            <a:r>
              <a:rPr lang="en-US" dirty="0">
                <a:hlinkClick r:id="rId3"/>
              </a:rPr>
              <a:t>mina.farmanbar@uis.no</a:t>
            </a:r>
            <a:endParaRPr lang="en-US" dirty="0"/>
          </a:p>
        </p:txBody>
      </p:sp>
    </p:spTree>
    <p:extLst>
      <p:ext uri="{BB962C8B-B14F-4D97-AF65-F5344CB8AC3E}">
        <p14:creationId xmlns:p14="http://schemas.microsoft.com/office/powerpoint/2010/main" val="414878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txBox="1">
            <a:spLocks noGrp="1"/>
          </p:cNvSpPr>
          <p:nvPr>
            <p:ph type="title"/>
          </p:nvPr>
        </p:nvSpPr>
        <p:spPr>
          <a:xfrm>
            <a:off x="1269541" y="-1499616"/>
            <a:ext cx="8346407" cy="1499616"/>
          </a:xfrm>
          <a:prstGeom prst="rect">
            <a:avLst/>
          </a:prstGeom>
        </p:spPr>
        <p:txBody>
          <a:bodyPr spcFirstLastPara="1" vert="horz" lIns="91440" tIns="45720" rIns="91440" bIns="45720" rtlCol="0" anchor="ctr" anchorCtr="0">
            <a:normAutofit/>
          </a:bodyPr>
          <a:lstStyle/>
          <a:p>
            <a:r>
              <a:rPr lang="en-US" sz="5000" dirty="0"/>
              <a:t>Activation Functions</a:t>
            </a:r>
          </a:p>
        </p:txBody>
      </p:sp>
      <p:sp>
        <p:nvSpPr>
          <p:cNvPr id="7" name="TextBox 6">
            <a:extLst>
              <a:ext uri="{FF2B5EF4-FFF2-40B4-BE49-F238E27FC236}">
                <a16:creationId xmlns:a16="http://schemas.microsoft.com/office/drawing/2014/main" id="{C46A3D3F-5A41-4EA6-B196-5931E864FAD7}"/>
              </a:ext>
            </a:extLst>
          </p:cNvPr>
          <p:cNvSpPr txBox="1"/>
          <p:nvPr/>
        </p:nvSpPr>
        <p:spPr>
          <a:xfrm>
            <a:off x="1240045" y="1012723"/>
            <a:ext cx="9418123" cy="3651700"/>
          </a:xfrm>
          <a:prstGeom prst="rect">
            <a:avLst/>
          </a:prstGeom>
        </p:spPr>
        <p:txBody>
          <a:bodyPr vert="horz" lIns="45720" tIns="45720" rIns="45720" bIns="45720" rtlCol="0">
            <a:normAutofit/>
          </a:bodyPr>
          <a:lstStyle/>
          <a:p>
            <a:pPr marL="457200" indent="-457200">
              <a:lnSpc>
                <a:spcPct val="90000"/>
              </a:lnSpc>
              <a:spcAft>
                <a:spcPts val="600"/>
              </a:spcAft>
              <a:buClr>
                <a:schemeClr val="accent1"/>
              </a:buClr>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We have data from two classes, our neuron can separate the two classes with a line. </a:t>
            </a:r>
          </a:p>
        </p:txBody>
      </p:sp>
      <p:pic>
        <p:nvPicPr>
          <p:cNvPr id="3" name="Picture 2" descr="A picture containing shape&#10;&#10;Description automatically generated">
            <a:extLst>
              <a:ext uri="{FF2B5EF4-FFF2-40B4-BE49-F238E27FC236}">
                <a16:creationId xmlns:a16="http://schemas.microsoft.com/office/drawing/2014/main" id="{81A7E4B7-2209-4304-93F9-BAF07422B3CE}"/>
              </a:ext>
            </a:extLst>
          </p:cNvPr>
          <p:cNvPicPr>
            <a:picLocks noChangeAspect="1"/>
          </p:cNvPicPr>
          <p:nvPr/>
        </p:nvPicPr>
        <p:blipFill>
          <a:blip r:embed="rId3"/>
          <a:stretch>
            <a:fillRect/>
          </a:stretch>
        </p:blipFill>
        <p:spPr>
          <a:xfrm>
            <a:off x="4513007" y="2172928"/>
            <a:ext cx="3576681" cy="3049824"/>
          </a:xfrm>
          <a:prstGeom prst="rect">
            <a:avLst/>
          </a:prstGeom>
        </p:spPr>
      </p:pic>
    </p:spTree>
    <p:extLst>
      <p:ext uri="{BB962C8B-B14F-4D97-AF65-F5344CB8AC3E}">
        <p14:creationId xmlns:p14="http://schemas.microsoft.com/office/powerpoint/2010/main" val="327639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txBox="1">
            <a:spLocks noGrp="1"/>
          </p:cNvSpPr>
          <p:nvPr>
            <p:ph type="title"/>
          </p:nvPr>
        </p:nvSpPr>
        <p:spPr>
          <a:xfrm>
            <a:off x="2026625" y="-1499616"/>
            <a:ext cx="8749530" cy="1499616"/>
          </a:xfrm>
          <a:prstGeom prst="rect">
            <a:avLst/>
          </a:prstGeom>
        </p:spPr>
        <p:txBody>
          <a:bodyPr spcFirstLastPara="1" vert="horz" lIns="91440" tIns="45720" rIns="91440" bIns="45720" rtlCol="0" anchor="ctr" anchorCtr="0">
            <a:normAutofit/>
          </a:bodyPr>
          <a:lstStyle/>
          <a:p>
            <a:r>
              <a:rPr lang="en-US" sz="5000" dirty="0"/>
              <a:t>Activation Functions</a:t>
            </a:r>
          </a:p>
        </p:txBody>
      </p:sp>
      <p:sp>
        <p:nvSpPr>
          <p:cNvPr id="10" name="TextBox 9">
            <a:extLst>
              <a:ext uri="{FF2B5EF4-FFF2-40B4-BE49-F238E27FC236}">
                <a16:creationId xmlns:a16="http://schemas.microsoft.com/office/drawing/2014/main" id="{D12FC66D-1E15-40C0-84AA-922AC9E9B190}"/>
              </a:ext>
            </a:extLst>
          </p:cNvPr>
          <p:cNvSpPr txBox="1"/>
          <p:nvPr/>
        </p:nvSpPr>
        <p:spPr>
          <a:xfrm>
            <a:off x="1098444" y="4725832"/>
            <a:ext cx="9707207" cy="138499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You can see that the artificial neuron has tried its best to separate the green samples from the red ones. But it has done with a lot of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error</a:t>
            </a:r>
            <a:r>
              <a:rPr lang="en-US" sz="2800" dirty="0">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3" descr="linear separation line">
            <a:extLst>
              <a:ext uri="{FF2B5EF4-FFF2-40B4-BE49-F238E27FC236}">
                <a16:creationId xmlns:a16="http://schemas.microsoft.com/office/drawing/2014/main" id="{C1F10968-D376-4183-B59C-EDFE91A437D4}"/>
              </a:ext>
            </a:extLst>
          </p:cNvPr>
          <p:cNvPicPr>
            <a:picLocks noChangeAspect="1"/>
          </p:cNvPicPr>
          <p:nvPr/>
        </p:nvPicPr>
        <p:blipFill>
          <a:blip r:embed="rId3"/>
          <a:stretch>
            <a:fillRect/>
          </a:stretch>
        </p:blipFill>
        <p:spPr>
          <a:xfrm>
            <a:off x="4709279" y="1160066"/>
            <a:ext cx="3323844" cy="3214192"/>
          </a:xfrm>
          <a:prstGeom prst="rect">
            <a:avLst/>
          </a:prstGeom>
        </p:spPr>
      </p:pic>
    </p:spTree>
    <p:extLst>
      <p:ext uri="{BB962C8B-B14F-4D97-AF65-F5344CB8AC3E}">
        <p14:creationId xmlns:p14="http://schemas.microsoft.com/office/powerpoint/2010/main" val="174760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txBox="1">
            <a:spLocks noGrp="1"/>
          </p:cNvSpPr>
          <p:nvPr>
            <p:ph type="title"/>
          </p:nvPr>
        </p:nvSpPr>
        <p:spPr>
          <a:xfrm>
            <a:off x="1652999" y="-1499616"/>
            <a:ext cx="3323844" cy="1499616"/>
          </a:xfrm>
          <a:prstGeom prst="rect">
            <a:avLst/>
          </a:prstGeom>
        </p:spPr>
        <p:txBody>
          <a:bodyPr spcFirstLastPara="1" vert="horz" lIns="91440" tIns="45720" rIns="91440" bIns="45720" rtlCol="0" anchor="ctr" anchorCtr="0">
            <a:normAutofit/>
          </a:bodyPr>
          <a:lstStyle/>
          <a:p>
            <a:r>
              <a:rPr lang="en-US" sz="5000" dirty="0"/>
              <a:t>Activation Functions</a:t>
            </a:r>
          </a:p>
        </p:txBody>
      </p:sp>
      <p:sp>
        <p:nvSpPr>
          <p:cNvPr id="7" name="TextBox 6">
            <a:extLst>
              <a:ext uri="{FF2B5EF4-FFF2-40B4-BE49-F238E27FC236}">
                <a16:creationId xmlns:a16="http://schemas.microsoft.com/office/drawing/2014/main" id="{C46A3D3F-5A41-4EA6-B196-5931E864FAD7}"/>
              </a:ext>
            </a:extLst>
          </p:cNvPr>
          <p:cNvSpPr txBox="1"/>
          <p:nvPr/>
        </p:nvSpPr>
        <p:spPr>
          <a:xfrm>
            <a:off x="1053233" y="683342"/>
            <a:ext cx="9860573" cy="3931920"/>
          </a:xfrm>
          <a:prstGeom prst="rect">
            <a:avLst/>
          </a:prstGeom>
        </p:spPr>
        <p:txBody>
          <a:bodyPr vert="horz" lIns="45720" tIns="45720" rIns="45720" bIns="45720" rtlCol="0">
            <a:normAutofit/>
          </a:bodyPr>
          <a:lstStyle/>
          <a:p>
            <a:pPr marL="457200" indent="-457200">
              <a:lnSpc>
                <a:spcPct val="90000"/>
              </a:lnSpc>
              <a:spcAft>
                <a:spcPts val="600"/>
              </a:spcAft>
              <a:buClr>
                <a:schemeClr val="accent1"/>
              </a:buClr>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If we ask you to draw a hypothetical line to separate these two classes, what would you draw? </a:t>
            </a:r>
          </a:p>
        </p:txBody>
      </p:sp>
      <p:pic>
        <p:nvPicPr>
          <p:cNvPr id="3" name="Picture 2" descr="Nonlinear separation line">
            <a:extLst>
              <a:ext uri="{FF2B5EF4-FFF2-40B4-BE49-F238E27FC236}">
                <a16:creationId xmlns:a16="http://schemas.microsoft.com/office/drawing/2014/main" id="{DA1AF9CC-D773-420B-A90A-F824DF7CCCFF}"/>
              </a:ext>
            </a:extLst>
          </p:cNvPr>
          <p:cNvPicPr>
            <a:picLocks noChangeAspect="1"/>
          </p:cNvPicPr>
          <p:nvPr/>
        </p:nvPicPr>
        <p:blipFill>
          <a:blip r:embed="rId3"/>
          <a:stretch>
            <a:fillRect/>
          </a:stretch>
        </p:blipFill>
        <p:spPr>
          <a:xfrm>
            <a:off x="4649431" y="2013669"/>
            <a:ext cx="3505011" cy="3389382"/>
          </a:xfrm>
          <a:prstGeom prst="rect">
            <a:avLst/>
          </a:prstGeom>
        </p:spPr>
      </p:pic>
    </p:spTree>
    <p:extLst>
      <p:ext uri="{BB962C8B-B14F-4D97-AF65-F5344CB8AC3E}">
        <p14:creationId xmlns:p14="http://schemas.microsoft.com/office/powerpoint/2010/main" val="89111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txBox="1">
            <a:spLocks noGrp="1"/>
          </p:cNvSpPr>
          <p:nvPr>
            <p:ph type="title"/>
          </p:nvPr>
        </p:nvSpPr>
        <p:spPr>
          <a:xfrm>
            <a:off x="1347019" y="585216"/>
            <a:ext cx="9497961" cy="1499616"/>
          </a:xfrm>
          <a:prstGeom prst="rect">
            <a:avLst/>
          </a:prstGeom>
        </p:spPr>
        <p:txBody>
          <a:bodyPr spcFirstLastPara="1" vert="horz" lIns="91440" tIns="45720" rIns="91440" bIns="45720" rtlCol="0" anchor="ctr" anchorCtr="0">
            <a:normAutofit/>
          </a:bodyPr>
          <a:lstStyle/>
          <a:p>
            <a:r>
              <a:rPr lang="en-US" sz="4000" dirty="0">
                <a:latin typeface="Calibri Light (Headings)"/>
              </a:rPr>
              <a:t>Biological Neuron</a:t>
            </a:r>
          </a:p>
        </p:txBody>
      </p:sp>
      <p:sp>
        <p:nvSpPr>
          <p:cNvPr id="9" name="TextBox 8">
            <a:extLst>
              <a:ext uri="{FF2B5EF4-FFF2-40B4-BE49-F238E27FC236}">
                <a16:creationId xmlns:a16="http://schemas.microsoft.com/office/drawing/2014/main" id="{20E9967A-C352-45B9-A7C7-6A45D6048E2A}"/>
              </a:ext>
            </a:extLst>
          </p:cNvPr>
          <p:cNvSpPr txBox="1"/>
          <p:nvPr/>
        </p:nvSpPr>
        <p:spPr>
          <a:xfrm>
            <a:off x="1386348" y="2286000"/>
            <a:ext cx="9281651" cy="3931920"/>
          </a:xfrm>
          <a:prstGeom prst="rect">
            <a:avLst/>
          </a:prstGeom>
        </p:spPr>
        <p:txBody>
          <a:bodyPr vert="horz" lIns="45720" tIns="45720" rIns="45720" bIns="45720" rtlCol="0">
            <a:normAutofit/>
          </a:bodyPr>
          <a:lstStyle/>
          <a:p>
            <a:pPr marL="457200" indent="-457200">
              <a:lnSpc>
                <a:spcPct val="90000"/>
              </a:lnSpc>
              <a:spcAft>
                <a:spcPts val="6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Every single moment, our brain is trying to segregate the incoming information into the “</a:t>
            </a:r>
            <a:r>
              <a:rPr lang="en-US" sz="2800" dirty="0">
                <a:solidFill>
                  <a:srgbClr val="4161E1"/>
                </a:solidFill>
                <a:latin typeface="Calibri" panose="020F0502020204030204" pitchFamily="34" charset="0"/>
                <a:ea typeface="Calibri" panose="020F0502020204030204" pitchFamily="34" charset="0"/>
                <a:cs typeface="Calibri" panose="020F0502020204030204" pitchFamily="34" charset="0"/>
              </a:rPr>
              <a:t>useful</a:t>
            </a:r>
            <a:r>
              <a:rPr lang="en-US" sz="2800" dirty="0">
                <a:latin typeface="Calibri" panose="020F0502020204030204" pitchFamily="34" charset="0"/>
                <a:ea typeface="Calibri" panose="020F0502020204030204" pitchFamily="34" charset="0"/>
                <a:cs typeface="Calibri" panose="020F0502020204030204" pitchFamily="34" charset="0"/>
              </a:rPr>
              <a:t>” and “</a:t>
            </a:r>
            <a:r>
              <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rPr>
              <a:t>not-so-useful</a:t>
            </a:r>
            <a:r>
              <a:rPr lang="en-US" sz="2800" dirty="0">
                <a:latin typeface="Calibri" panose="020F0502020204030204" pitchFamily="34" charset="0"/>
                <a:ea typeface="Calibri" panose="020F0502020204030204" pitchFamily="34" charset="0"/>
                <a:cs typeface="Calibri" panose="020F0502020204030204" pitchFamily="34" charset="0"/>
              </a:rPr>
              <a:t>” categories.</a:t>
            </a:r>
          </a:p>
        </p:txBody>
      </p:sp>
    </p:spTree>
    <p:extLst>
      <p:ext uri="{BB962C8B-B14F-4D97-AF65-F5344CB8AC3E}">
        <p14:creationId xmlns:p14="http://schemas.microsoft.com/office/powerpoint/2010/main" val="78426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4B2F-23D5-4866-ADDF-9B4448C0F8F9}"/>
              </a:ext>
            </a:extLst>
          </p:cNvPr>
          <p:cNvSpPr>
            <a:spLocks noGrp="1"/>
          </p:cNvSpPr>
          <p:nvPr>
            <p:ph type="title"/>
          </p:nvPr>
        </p:nvSpPr>
        <p:spPr>
          <a:xfrm>
            <a:off x="1130710" y="585216"/>
            <a:ext cx="10009238" cy="1499616"/>
          </a:xfrm>
        </p:spPr>
        <p:txBody>
          <a:bodyPr vert="horz" lIns="91440" tIns="45720" rIns="91440" bIns="45720" rtlCol="0" anchor="ctr">
            <a:normAutofit/>
          </a:bodyPr>
          <a:lstStyle/>
          <a:p>
            <a:r>
              <a:rPr lang="en-US" sz="4000" dirty="0">
                <a:latin typeface="Calibri Light (Headings)"/>
              </a:rPr>
              <a:t>Activation Function?</a:t>
            </a:r>
          </a:p>
        </p:txBody>
      </p:sp>
      <p:sp>
        <p:nvSpPr>
          <p:cNvPr id="4" name="TextBox 3">
            <a:extLst>
              <a:ext uri="{FF2B5EF4-FFF2-40B4-BE49-F238E27FC236}">
                <a16:creationId xmlns:a16="http://schemas.microsoft.com/office/drawing/2014/main" id="{4ACE269E-792C-4D34-A4DE-595125276325}"/>
              </a:ext>
            </a:extLst>
          </p:cNvPr>
          <p:cNvSpPr txBox="1"/>
          <p:nvPr/>
        </p:nvSpPr>
        <p:spPr>
          <a:xfrm>
            <a:off x="1209369" y="1868129"/>
            <a:ext cx="9733934" cy="4349791"/>
          </a:xfrm>
          <a:prstGeom prst="rect">
            <a:avLst/>
          </a:prstGeom>
        </p:spPr>
        <p:txBody>
          <a:bodyPr vert="horz" lIns="45720" tIns="45720" rIns="45720" bIns="45720" rtlCol="0">
            <a:normAutofit/>
          </a:bodyPr>
          <a:lstStyle/>
          <a:p>
            <a:pPr marL="457200" indent="-457200">
              <a:lnSpc>
                <a:spcPct val="90000"/>
              </a:lnSpc>
              <a:spcAft>
                <a:spcPts val="6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An Activation Function decides whether a neuron should be activated or not. </a:t>
            </a:r>
          </a:p>
          <a:p>
            <a:pPr marL="457200" indent="-457200">
              <a:lnSpc>
                <a:spcPct val="90000"/>
              </a:lnSpc>
              <a:spcAft>
                <a:spcPts val="6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90000"/>
              </a:lnSpc>
              <a:spcAft>
                <a:spcPts val="6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primary role of the Activation Function is to transform the summed weighted input from the node into an output value to be fed to the next hidden layer or as output. </a:t>
            </a:r>
          </a:p>
        </p:txBody>
      </p:sp>
    </p:spTree>
    <p:extLst>
      <p:ext uri="{BB962C8B-B14F-4D97-AF65-F5344CB8AC3E}">
        <p14:creationId xmlns:p14="http://schemas.microsoft.com/office/powerpoint/2010/main" val="38530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E2028-788F-FFA4-5F93-34D5D92001E7}"/>
              </a:ext>
            </a:extLst>
          </p:cNvPr>
          <p:cNvSpPr>
            <a:spLocks noGrp="1"/>
          </p:cNvSpPr>
          <p:nvPr>
            <p:ph sz="half" idx="1"/>
          </p:nvPr>
        </p:nvSpPr>
        <p:spPr>
          <a:xfrm>
            <a:off x="817880" y="1530985"/>
            <a:ext cx="5806440" cy="435133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artificial neuron we defined works linearly. </a:t>
            </a:r>
          </a:p>
          <a:p>
            <a:pPr lvl="1"/>
            <a:r>
              <a:rPr lang="en-US" dirty="0">
                <a:latin typeface="Calibri" panose="020F0502020204030204" pitchFamily="34" charset="0"/>
                <a:ea typeface="Calibri" panose="020F0502020204030204" pitchFamily="34" charset="0"/>
                <a:cs typeface="Calibri" panose="020F0502020204030204" pitchFamily="34" charset="0"/>
              </a:rPr>
              <a:t>Like the function y = ax</a:t>
            </a:r>
          </a:p>
          <a:p>
            <a:pPr marL="457200" indent="-457200"/>
            <a:r>
              <a:rPr lang="en-US" dirty="0">
                <a:latin typeface="Calibri" panose="020F0502020204030204" pitchFamily="34" charset="0"/>
                <a:ea typeface="Calibri" panose="020F0502020204030204" pitchFamily="34" charset="0"/>
                <a:cs typeface="Calibri" panose="020F0502020204030204" pitchFamily="34" charset="0"/>
              </a:rPr>
              <a:t>The activation function in the neural network is placed in the artificial neuron after the summation block denoted by f.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3B9CCEA6-1607-08D8-F20E-6F17A3E9841B}"/>
              </a:ext>
            </a:extLst>
          </p:cNvPr>
          <p:cNvSpPr>
            <a:spLocks noGrp="1"/>
          </p:cNvSpPr>
          <p:nvPr>
            <p:ph type="sldNum" sz="quarter" idx="12"/>
          </p:nvPr>
        </p:nvSpPr>
        <p:spPr/>
        <p:txBody>
          <a:bodyPr/>
          <a:lstStyle/>
          <a:p>
            <a:fld id="{B98F6A79-FF2E-4B5A-A743-9A347E86B4BF}" type="slidenum">
              <a:rPr lang="en-US" smtClean="0"/>
              <a:t>7</a:t>
            </a:fld>
            <a:endParaRPr lang="en-US"/>
          </a:p>
        </p:txBody>
      </p:sp>
      <p:sp>
        <p:nvSpPr>
          <p:cNvPr id="8" name="TextBox 7">
            <a:extLst>
              <a:ext uri="{FF2B5EF4-FFF2-40B4-BE49-F238E27FC236}">
                <a16:creationId xmlns:a16="http://schemas.microsoft.com/office/drawing/2014/main" id="{8C916C5B-1265-674D-FF92-0F8609610B7F}"/>
              </a:ext>
            </a:extLst>
          </p:cNvPr>
          <p:cNvSpPr txBox="1"/>
          <p:nvPr/>
        </p:nvSpPr>
        <p:spPr>
          <a:xfrm>
            <a:off x="7734300" y="4654408"/>
            <a:ext cx="2825623" cy="461665"/>
          </a:xfrm>
          <a:prstGeom prst="rect">
            <a:avLst/>
          </a:prstGeom>
          <a:noFill/>
        </p:spPr>
        <p:txBody>
          <a:bodyPr wrap="square">
            <a:spAutoFit/>
          </a:bodyPr>
          <a:lstStyle/>
          <a:p>
            <a:r>
              <a:rPr lang="en-US" sz="800" dirty="0">
                <a:solidFill>
                  <a:srgbClr val="2F54E5"/>
                </a:solidFill>
              </a:rPr>
              <a:t>https://cdn.prod.website-files.com/5d7b77b063a9066d83e1209c/60d2412f8eda35fbd169d674_Group%20804.jpg</a:t>
            </a:r>
          </a:p>
        </p:txBody>
      </p:sp>
      <p:pic>
        <p:nvPicPr>
          <p:cNvPr id="9" name="Picture 8" descr="A neural network unit">
            <a:extLst>
              <a:ext uri="{FF2B5EF4-FFF2-40B4-BE49-F238E27FC236}">
                <a16:creationId xmlns:a16="http://schemas.microsoft.com/office/drawing/2014/main" id="{DE1BF9E6-C084-D8EE-317F-2B482A908694}"/>
              </a:ext>
            </a:extLst>
          </p:cNvPr>
          <p:cNvPicPr>
            <a:picLocks noChangeAspect="1"/>
          </p:cNvPicPr>
          <p:nvPr/>
        </p:nvPicPr>
        <p:blipFill>
          <a:blip r:embed="rId3"/>
          <a:stretch>
            <a:fillRect/>
          </a:stretch>
        </p:blipFill>
        <p:spPr>
          <a:xfrm>
            <a:off x="6661045" y="1545347"/>
            <a:ext cx="4512477" cy="3158733"/>
          </a:xfrm>
          <a:prstGeom prst="rect">
            <a:avLst/>
          </a:prstGeom>
        </p:spPr>
      </p:pic>
      <p:sp>
        <p:nvSpPr>
          <p:cNvPr id="10" name="Title 1">
            <a:extLst>
              <a:ext uri="{FF2B5EF4-FFF2-40B4-BE49-F238E27FC236}">
                <a16:creationId xmlns:a16="http://schemas.microsoft.com/office/drawing/2014/main" id="{E67975B5-1AF3-6472-59FD-8FA6038731E1}"/>
              </a:ext>
            </a:extLst>
          </p:cNvPr>
          <p:cNvSpPr txBox="1">
            <a:spLocks noGrp="1"/>
          </p:cNvSpPr>
          <p:nvPr>
            <p:ph type="title" idx="4294967295"/>
          </p:nvPr>
        </p:nvSpPr>
        <p:spPr>
          <a:xfrm>
            <a:off x="762000" y="-1325563"/>
            <a:ext cx="114300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z="4000" dirty="0">
                <a:latin typeface="Calibri Light (Headings)"/>
              </a:rPr>
              <a:t>Activation Function?</a:t>
            </a:r>
            <a:endParaRPr kumimoji="0" lang="en-NO" sz="4000" b="0" i="0" u="none" strike="noStrike" kern="1200" cap="none" spc="0" normalizeH="0" baseline="0" noProof="0" dirty="0">
              <a:ln>
                <a:noFill/>
              </a:ln>
              <a:solidFill>
                <a:schemeClr val="tx1"/>
              </a:solidFill>
              <a:effectLst/>
              <a:uLnTx/>
              <a:uFillTx/>
              <a:latin typeface="Calibri Light (Headings)"/>
              <a:ea typeface="+mj-ea"/>
              <a:cs typeface="+mj-cs"/>
            </a:endParaRPr>
          </a:p>
        </p:txBody>
      </p:sp>
      <p:sp>
        <p:nvSpPr>
          <p:cNvPr id="2" name="Oval 1">
            <a:extLst>
              <a:ext uri="{FF2B5EF4-FFF2-40B4-BE49-F238E27FC236}">
                <a16:creationId xmlns:a16="http://schemas.microsoft.com/office/drawing/2014/main" id="{E3AB28E8-B6E1-4177-BC9B-768475250CE4}"/>
              </a:ext>
              <a:ext uri="{C183D7F6-B498-43B3-948B-1728B52AA6E4}">
                <adec:decorative xmlns:adec="http://schemas.microsoft.com/office/drawing/2017/decorative" val="1"/>
              </a:ext>
            </a:extLst>
          </p:cNvPr>
          <p:cNvSpPr/>
          <p:nvPr/>
        </p:nvSpPr>
        <p:spPr>
          <a:xfrm>
            <a:off x="9382125" y="1943100"/>
            <a:ext cx="1619250" cy="9906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68342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956CF-E166-4E68-A4C2-8CB9416E2068}"/>
              </a:ext>
            </a:extLst>
          </p:cNvPr>
          <p:cNvSpPr txBox="1"/>
          <p:nvPr/>
        </p:nvSpPr>
        <p:spPr>
          <a:xfrm>
            <a:off x="1143000" y="1787084"/>
            <a:ext cx="9692148" cy="5192191"/>
          </a:xfrm>
          <a:prstGeom prst="rect">
            <a:avLst/>
          </a:prstGeom>
          <a:noFill/>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Well, the purpose of an activation function is to add non-linearity to the neural network.</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defTabSz="914400">
              <a:lnSpc>
                <a:spcPct val="90000"/>
              </a:lnSpc>
              <a:spcAft>
                <a:spcPts val="600"/>
              </a:spcAft>
              <a:buFont typeface="Arial" panose="020B0604020202020204" pitchFamily="34" charset="0"/>
              <a:buChar char="•"/>
            </a:pPr>
            <a:r>
              <a:rPr lang="en-US" sz="2800" b="0" i="0" dirty="0">
                <a:effectLst/>
                <a:latin typeface="Calibri" panose="020F0502020204030204" pitchFamily="34" charset="0"/>
                <a:ea typeface="Calibri" panose="020F0502020204030204" pitchFamily="34" charset="0"/>
                <a:cs typeface="Calibri" panose="020F0502020204030204" pitchFamily="34" charset="0"/>
              </a:rPr>
              <a:t>Binary Step Function</a:t>
            </a:r>
          </a:p>
          <a:p>
            <a:pPr marL="457200" indent="-457200" defTabSz="914400">
              <a:lnSpc>
                <a:spcPct val="90000"/>
              </a:lnSpc>
              <a:spcAft>
                <a:spcPts val="600"/>
              </a:spcAft>
              <a:buFont typeface="Arial" panose="020B0604020202020204" pitchFamily="34" charset="0"/>
              <a:buChar char="•"/>
            </a:pPr>
            <a:r>
              <a:rPr lang="en-US" sz="2800" b="0" i="0" dirty="0">
                <a:effectLst/>
                <a:latin typeface="Calibri" panose="020F0502020204030204" pitchFamily="34" charset="0"/>
                <a:ea typeface="Calibri" panose="020F0502020204030204" pitchFamily="34" charset="0"/>
                <a:cs typeface="Calibri" panose="020F0502020204030204" pitchFamily="34" charset="0"/>
              </a:rPr>
              <a:t>Linear Function</a:t>
            </a:r>
          </a:p>
          <a:p>
            <a:pPr marL="457200" indent="-457200" defTabSz="914400">
              <a:lnSpc>
                <a:spcPct val="90000"/>
              </a:lnSpc>
              <a:spcAft>
                <a:spcPts val="600"/>
              </a:spcAft>
              <a:buFont typeface="Arial" panose="020B0604020202020204" pitchFamily="34" charset="0"/>
              <a:buChar char="•"/>
            </a:pPr>
            <a:r>
              <a:rPr lang="en-US" sz="2800" b="0" i="0" dirty="0">
                <a:solidFill>
                  <a:srgbClr val="4161E1"/>
                </a:solidFill>
                <a:effectLst/>
                <a:latin typeface="Calibri" panose="020F0502020204030204" pitchFamily="34" charset="0"/>
                <a:ea typeface="Calibri" panose="020F0502020204030204" pitchFamily="34" charset="0"/>
                <a:cs typeface="Calibri" panose="020F0502020204030204" pitchFamily="34" charset="0"/>
              </a:rPr>
              <a:t>Sigmoid Functions</a:t>
            </a:r>
          </a:p>
          <a:p>
            <a:pPr marL="457200" indent="-457200" defTabSz="914400">
              <a:lnSpc>
                <a:spcPct val="90000"/>
              </a:lnSpc>
              <a:spcAft>
                <a:spcPts val="600"/>
              </a:spcAft>
              <a:buFont typeface="Arial" panose="020B0604020202020204" pitchFamily="34" charset="0"/>
              <a:buChar char="•"/>
            </a:pPr>
            <a:r>
              <a:rPr lang="en-US" sz="2800" dirty="0">
                <a:solidFill>
                  <a:srgbClr val="4161E1"/>
                </a:solidFill>
                <a:latin typeface="Calibri" panose="020F0502020204030204" pitchFamily="34" charset="0"/>
                <a:ea typeface="Calibri" panose="020F0502020204030204" pitchFamily="34" charset="0"/>
                <a:cs typeface="Calibri" panose="020F0502020204030204" pitchFamily="34" charset="0"/>
              </a:rPr>
              <a:t>Hyperbolic Tangent Function</a:t>
            </a:r>
          </a:p>
          <a:p>
            <a:pPr marL="457200" indent="-457200" defTabSz="914400">
              <a:lnSpc>
                <a:spcPct val="90000"/>
              </a:lnSpc>
              <a:spcAft>
                <a:spcPts val="600"/>
              </a:spcAft>
              <a:buFont typeface="Arial" panose="020B0604020202020204" pitchFamily="34" charset="0"/>
              <a:buChar char="•"/>
            </a:pPr>
            <a:r>
              <a:rPr lang="en-US" sz="2800" b="0" i="0" dirty="0">
                <a:solidFill>
                  <a:srgbClr val="4161E1"/>
                </a:solidFill>
                <a:effectLst/>
                <a:latin typeface="Calibri" panose="020F0502020204030204" pitchFamily="34" charset="0"/>
                <a:ea typeface="Calibri" panose="020F0502020204030204" pitchFamily="34" charset="0"/>
                <a:cs typeface="Calibri" panose="020F0502020204030204" pitchFamily="34" charset="0"/>
              </a:rPr>
              <a:t>ReLU (Rectified Linear Unit)</a:t>
            </a:r>
          </a:p>
          <a:p>
            <a:pPr marL="457200" indent="-457200" defTabSz="914400">
              <a:lnSpc>
                <a:spcPct val="90000"/>
              </a:lnSpc>
              <a:spcAft>
                <a:spcPts val="6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Leaky ReLU</a:t>
            </a:r>
          </a:p>
          <a:p>
            <a:pPr marL="457200" indent="-457200" defTabSz="914400">
              <a:lnSpc>
                <a:spcPct val="90000"/>
              </a:lnSpc>
              <a:spcAft>
                <a:spcPts val="600"/>
              </a:spcAft>
              <a:buFont typeface="Arial" panose="020B0604020202020204" pitchFamily="34" charset="0"/>
              <a:buChar char="•"/>
            </a:pPr>
            <a:r>
              <a:rPr lang="en-US" sz="2800" b="0" i="0" dirty="0" err="1">
                <a:solidFill>
                  <a:srgbClr val="4161E1"/>
                </a:solidFill>
                <a:effectLst/>
                <a:latin typeface="Calibri" panose="020F0502020204030204" pitchFamily="34" charset="0"/>
                <a:ea typeface="Calibri" panose="020F0502020204030204" pitchFamily="34" charset="0"/>
                <a:cs typeface="Calibri" panose="020F0502020204030204" pitchFamily="34" charset="0"/>
              </a:rPr>
              <a:t>Softmax</a:t>
            </a:r>
            <a:r>
              <a:rPr lang="en-US" sz="2800" b="0" i="0" dirty="0">
                <a:solidFill>
                  <a:srgbClr val="4161E1"/>
                </a:solidFill>
                <a:effectLst/>
                <a:latin typeface="Calibri" panose="020F0502020204030204" pitchFamily="34" charset="0"/>
                <a:ea typeface="Calibri" panose="020F0502020204030204" pitchFamily="34" charset="0"/>
                <a:cs typeface="Calibri" panose="020F0502020204030204" pitchFamily="34" charset="0"/>
              </a:rPr>
              <a:t> Function</a:t>
            </a:r>
          </a:p>
          <a:p>
            <a:endParaRPr lang="en-US" dirty="0"/>
          </a:p>
          <a:p>
            <a:endParaRPr lang="en-US" dirty="0"/>
          </a:p>
        </p:txBody>
      </p:sp>
      <p:sp>
        <p:nvSpPr>
          <p:cNvPr id="6" name="Title 1">
            <a:extLst>
              <a:ext uri="{FF2B5EF4-FFF2-40B4-BE49-F238E27FC236}">
                <a16:creationId xmlns:a16="http://schemas.microsoft.com/office/drawing/2014/main" id="{77C518C2-CFFA-DF5D-433C-DEF4A6B48B77}"/>
              </a:ext>
            </a:extLst>
          </p:cNvPr>
          <p:cNvSpPr txBox="1">
            <a:spLocks noGrp="1"/>
          </p:cNvSpPr>
          <p:nvPr>
            <p:ph type="title" idx="4294967295"/>
          </p:nvPr>
        </p:nvSpPr>
        <p:spPr>
          <a:xfrm>
            <a:off x="1130710" y="5852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Types of Activation Function?</a:t>
            </a:r>
          </a:p>
        </p:txBody>
      </p:sp>
    </p:spTree>
    <p:extLst>
      <p:ext uri="{BB962C8B-B14F-4D97-AF65-F5344CB8AC3E}">
        <p14:creationId xmlns:p14="http://schemas.microsoft.com/office/powerpoint/2010/main" val="263329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D4EAC-7DB6-5DBA-FED0-7CBF476C9C1A}"/>
              </a:ext>
            </a:extLst>
          </p:cNvPr>
          <p:cNvSpPr>
            <a:spLocks noGrp="1"/>
          </p:cNvSpPr>
          <p:nvPr>
            <p:ph type="sldNum" sz="quarter" idx="12"/>
          </p:nvPr>
        </p:nvSpPr>
        <p:spPr/>
        <p:txBody>
          <a:bodyPr/>
          <a:lstStyle/>
          <a:p>
            <a:fld id="{B98F6A79-FF2E-4B5A-A743-9A347E86B4BF}" type="slidenum">
              <a:rPr lang="en-US" smtClean="0"/>
              <a:t>9</a:t>
            </a:fld>
            <a:endParaRPr lang="en-US"/>
          </a:p>
        </p:txBody>
      </p:sp>
      <p:pic>
        <p:nvPicPr>
          <p:cNvPr id="1030" name="Picture 6" descr="Sigmoid function - Wikipedia">
            <a:extLst>
              <a:ext uri="{FF2B5EF4-FFF2-40B4-BE49-F238E27FC236}">
                <a16:creationId xmlns:a16="http://schemas.microsoft.com/office/drawing/2014/main" id="{8AFBADC7-B6B0-12D2-B84F-C86BBCA73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01" y="1513562"/>
            <a:ext cx="6988342" cy="46588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200AD4-DF52-5AC3-5A15-990D58B62D48}"/>
                  </a:ext>
                </a:extLst>
              </p:cNvPr>
              <p:cNvSpPr txBox="1"/>
              <p:nvPr/>
            </p:nvSpPr>
            <p:spPr>
              <a:xfrm>
                <a:off x="1464003" y="2113965"/>
                <a:ext cx="6093994" cy="790345"/>
              </a:xfrm>
              <a:prstGeom prst="rect">
                <a:avLst/>
              </a:prstGeom>
              <a:noFill/>
            </p:spPr>
            <p:txBody>
              <a:bodyPr wrap="square">
                <a:spAutoFit/>
              </a:bodyPr>
              <a:lstStyle/>
              <a:p>
                <a14:m>
                  <m:oMath xmlns:m="http://schemas.openxmlformats.org/officeDocument/2006/math">
                    <m:r>
                      <a:rPr lang="en-US" sz="3200" i="1" dirty="0" smtClean="0">
                        <a:solidFill>
                          <a:schemeClr val="tx1">
                            <a:lumMod val="65000"/>
                            <a:lumOff val="35000"/>
                          </a:schemeClr>
                        </a:solidFill>
                        <a:latin typeface="Cambria Math" panose="02040503050406030204" pitchFamily="18" charset="0"/>
                      </a:rPr>
                      <m:t>𝑎</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m:t>
                    </m:r>
                    <m:r>
                      <a:rPr lang="en-US" sz="3200" i="1" dirty="0">
                        <a:solidFill>
                          <a:schemeClr val="tx1">
                            <a:lumMod val="65000"/>
                            <a:lumOff val="35000"/>
                          </a:schemeClr>
                        </a:solidFill>
                        <a:latin typeface="Cambria Math" panose="02040503050406030204" pitchFamily="18" charset="0"/>
                      </a:rPr>
                      <m:t> </m:t>
                    </m:r>
                    <m:r>
                      <a:rPr lang="en-US" sz="3200" i="1" dirty="0" smtClean="0">
                        <a:solidFill>
                          <a:schemeClr val="tx1">
                            <a:lumMod val="65000"/>
                            <a:lumOff val="35000"/>
                          </a:schemeClr>
                        </a:solidFill>
                        <a:latin typeface="Cambria Math" panose="02040503050406030204" pitchFamily="18" charset="0"/>
                      </a:rPr>
                      <m:t>𝑓</m:t>
                    </m:r>
                    <m:r>
                      <a:rPr lang="en-US" sz="3200" i="1" dirty="0" smtClean="0">
                        <a:solidFill>
                          <a:schemeClr val="tx1">
                            <a:lumMod val="65000"/>
                            <a:lumOff val="35000"/>
                          </a:schemeClr>
                        </a:solidFill>
                        <a:latin typeface="Cambria Math" panose="02040503050406030204" pitchFamily="18" charset="0"/>
                      </a:rPr>
                      <m:t>(</m:t>
                    </m:r>
                    <m:r>
                      <a:rPr lang="en-US" sz="3200" i="1" dirty="0" smtClean="0">
                        <a:solidFill>
                          <a:schemeClr val="tx1">
                            <a:lumMod val="65000"/>
                            <a:lumOff val="35000"/>
                          </a:schemeClr>
                        </a:solidFill>
                        <a:latin typeface="Cambria Math" panose="02040503050406030204" pitchFamily="18" charset="0"/>
                      </a:rPr>
                      <m:t>𝑧</m:t>
                    </m:r>
                    <m:r>
                      <a:rPr lang="en-US" sz="3200" i="1" dirty="0" smtClean="0">
                        <a:solidFill>
                          <a:schemeClr val="tx1">
                            <a:lumMod val="65000"/>
                            <a:lumOff val="35000"/>
                          </a:schemeClr>
                        </a:solidFill>
                        <a:latin typeface="Cambria Math" panose="02040503050406030204" pitchFamily="18" charset="0"/>
                      </a:rPr>
                      <m:t>)</m:t>
                    </m:r>
                  </m:oMath>
                </a14:m>
                <a:r>
                  <a:rPr lang="en-US" sz="3200" dirty="0">
                    <a:solidFill>
                      <a:schemeClr val="tx1">
                        <a:lumMod val="65000"/>
                        <a:lumOff val="35000"/>
                      </a:schemeClr>
                    </a:solidFill>
                  </a:rPr>
                  <a:t>= </a:t>
                </a:r>
                <a14:m>
                  <m:oMath xmlns:m="http://schemas.openxmlformats.org/officeDocument/2006/math">
                    <m:f>
                      <m:fPr>
                        <m:ctrlPr>
                          <a:rPr lang="en-US" sz="3200" i="1" smtClean="0">
                            <a:solidFill>
                              <a:schemeClr val="tx1">
                                <a:lumMod val="65000"/>
                                <a:lumOff val="35000"/>
                              </a:schemeClr>
                            </a:solidFill>
                            <a:latin typeface="Cambria Math" panose="02040503050406030204" pitchFamily="18" charset="0"/>
                          </a:rPr>
                        </m:ctrlPr>
                      </m:fPr>
                      <m:num>
                        <m:r>
                          <a:rPr lang="en-US" sz="3200" b="0" i="1" smtClean="0">
                            <a:solidFill>
                              <a:schemeClr val="tx1">
                                <a:lumMod val="65000"/>
                                <a:lumOff val="35000"/>
                              </a:schemeClr>
                            </a:solidFill>
                            <a:latin typeface="Cambria Math" panose="02040503050406030204" pitchFamily="18" charset="0"/>
                          </a:rPr>
                          <m:t>1</m:t>
                        </m:r>
                      </m:num>
                      <m:den>
                        <m:r>
                          <a:rPr lang="en-US" sz="3200" b="0" i="1" smtClean="0">
                            <a:solidFill>
                              <a:schemeClr val="tx1">
                                <a:lumMod val="65000"/>
                                <a:lumOff val="35000"/>
                              </a:schemeClr>
                            </a:solidFill>
                            <a:latin typeface="Cambria Math" panose="02040503050406030204" pitchFamily="18" charset="0"/>
                          </a:rPr>
                          <m:t>1+ </m:t>
                        </m:r>
                        <m:sSup>
                          <m:sSupPr>
                            <m:ctrlPr>
                              <a:rPr lang="en-US" sz="3200" b="0" i="1" smtClean="0">
                                <a:solidFill>
                                  <a:schemeClr val="tx1">
                                    <a:lumMod val="65000"/>
                                    <a:lumOff val="35000"/>
                                  </a:schemeClr>
                                </a:solidFill>
                                <a:latin typeface="Cambria Math" panose="02040503050406030204" pitchFamily="18" charset="0"/>
                              </a:rPr>
                            </m:ctrlPr>
                          </m:sSupPr>
                          <m:e>
                            <m:r>
                              <a:rPr lang="en-US" sz="3200" b="0" i="1" smtClean="0">
                                <a:solidFill>
                                  <a:schemeClr val="tx1">
                                    <a:lumMod val="65000"/>
                                    <a:lumOff val="35000"/>
                                  </a:schemeClr>
                                </a:solidFill>
                                <a:latin typeface="Cambria Math" panose="02040503050406030204" pitchFamily="18" charset="0"/>
                              </a:rPr>
                              <m:t>𝑒</m:t>
                            </m:r>
                          </m:e>
                          <m:sup>
                            <m:r>
                              <a:rPr lang="en-US" sz="3200" b="0" i="1" smtClean="0">
                                <a:solidFill>
                                  <a:schemeClr val="tx1">
                                    <a:lumMod val="65000"/>
                                    <a:lumOff val="35000"/>
                                  </a:schemeClr>
                                </a:solidFill>
                                <a:latin typeface="Cambria Math" panose="02040503050406030204" pitchFamily="18" charset="0"/>
                              </a:rPr>
                              <m:t>−</m:t>
                            </m:r>
                            <m:r>
                              <a:rPr lang="en-US" sz="3200" b="0" i="1" smtClean="0">
                                <a:solidFill>
                                  <a:schemeClr val="tx1">
                                    <a:lumMod val="65000"/>
                                    <a:lumOff val="35000"/>
                                  </a:schemeClr>
                                </a:solidFill>
                                <a:latin typeface="Cambria Math" panose="02040503050406030204" pitchFamily="18" charset="0"/>
                              </a:rPr>
                              <m:t>𝑧</m:t>
                            </m:r>
                          </m:sup>
                        </m:sSup>
                      </m:den>
                    </m:f>
                  </m:oMath>
                </a14:m>
                <a:endParaRPr lang="en-US" sz="3200" dirty="0"/>
              </a:p>
            </p:txBody>
          </p:sp>
        </mc:Choice>
        <mc:Fallback xmlns="">
          <p:sp>
            <p:nvSpPr>
              <p:cNvPr id="7" name="TextBox 6">
                <a:extLst>
                  <a:ext uri="{FF2B5EF4-FFF2-40B4-BE49-F238E27FC236}">
                    <a16:creationId xmlns:a16="http://schemas.microsoft.com/office/drawing/2014/main" id="{F5200AD4-DF52-5AC3-5A15-990D58B62D48}"/>
                  </a:ext>
                </a:extLst>
              </p:cNvPr>
              <p:cNvSpPr txBox="1">
                <a:spLocks noRot="1" noChangeAspect="1" noMove="1" noResize="1" noEditPoints="1" noAdjustHandles="1" noChangeArrowheads="1" noChangeShapeType="1" noTextEdit="1"/>
              </p:cNvSpPr>
              <p:nvPr/>
            </p:nvSpPr>
            <p:spPr>
              <a:xfrm>
                <a:off x="1464003" y="2113965"/>
                <a:ext cx="6093994" cy="790345"/>
              </a:xfrm>
              <a:prstGeom prst="rect">
                <a:avLst/>
              </a:prstGeom>
              <a:blipFill>
                <a:blip r:embed="rId4"/>
                <a:stretch>
                  <a:fillRect b="-11628"/>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7D665EA6-A386-4215-8AD5-6794849D4DEF}"/>
              </a:ext>
            </a:extLst>
          </p:cNvPr>
          <p:cNvSpPr txBox="1">
            <a:spLocks noGrp="1"/>
          </p:cNvSpPr>
          <p:nvPr>
            <p:ph type="title" idx="4294967295"/>
          </p:nvPr>
        </p:nvSpPr>
        <p:spPr>
          <a:xfrm>
            <a:off x="1130710" y="585216"/>
            <a:ext cx="10009238" cy="14996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8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Calibri Light (Headings)"/>
                <a:ea typeface="+mj-ea"/>
                <a:cs typeface="+mj-cs"/>
              </a:rPr>
              <a:t>Sigmoid Function</a:t>
            </a:r>
          </a:p>
        </p:txBody>
      </p:sp>
    </p:spTree>
    <p:extLst>
      <p:ext uri="{BB962C8B-B14F-4D97-AF65-F5344CB8AC3E}">
        <p14:creationId xmlns:p14="http://schemas.microsoft.com/office/powerpoint/2010/main" val="269160697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d86f71e7-b7b0-4ace-99e8-36f3050a4a0d" xsi:nil="true"/>
    <lcf76f155ced4ddcb4097134ff3c332f xmlns="d86f71e7-b7b0-4ace-99e8-36f3050a4a0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FD6F2BD1CD0D4CBDE82D6B170F5033" ma:contentTypeVersion="12" ma:contentTypeDescription="Create a new document." ma:contentTypeScope="" ma:versionID="83aef4af04535d88711086ecd9379cf5">
  <xsd:schema xmlns:xsd="http://www.w3.org/2001/XMLSchema" xmlns:xs="http://www.w3.org/2001/XMLSchema" xmlns:p="http://schemas.microsoft.com/office/2006/metadata/properties" xmlns:ns2="d86f71e7-b7b0-4ace-99e8-36f3050a4a0d" targetNamespace="http://schemas.microsoft.com/office/2006/metadata/properties" ma:root="true" ma:fieldsID="714f03a8500bb12358d9304e12e1fe69" ns2:_="">
    <xsd:import namespace="d86f71e7-b7b0-4ace-99e8-36f3050a4a0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Comment"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f71e7-b7b0-4ace-99e8-36f3050a4a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Comment" ma:index="12" nillable="true" ma:displayName="Comment" ma:format="Dropdown" ma:internalName="Comment">
      <xsd:simpleType>
        <xsd:restriction base="dms:Text">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051377f-c3a4-486c-a87b-1b24b119584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d86f71e7-b7b0-4ace-99e8-36f3050a4a0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E1C57D17-D835-41F8-8B7C-62908E1F5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f71e7-b7b0-4ace-99e8-36f3050a4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7fce66-bf2d-46b5-b59a-9f0018501bcd}" enabled="1" method="Standard" siteId="{f8a213d2-8f6c-400d-9e74-4e8b475316c6}" removed="0"/>
</clbl:labelList>
</file>

<file path=docProps/app.xml><?xml version="1.0" encoding="utf-8"?>
<Properties xmlns="http://schemas.openxmlformats.org/officeDocument/2006/extended-properties" xmlns:vt="http://schemas.openxmlformats.org/officeDocument/2006/docPropsVTypes">
  <Template/>
  <TotalTime>43248</TotalTime>
  <Words>515</Words>
  <Application>Microsoft Macintosh PowerPoint</Application>
  <PresentationFormat>Widescreen</PresentationFormat>
  <Paragraphs>85</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vt:lpstr>
      <vt:lpstr>Calibri Light (Headings)</vt:lpstr>
      <vt:lpstr>Cambria Math</vt:lpstr>
      <vt:lpstr>Helvetica Light Oblique</vt:lpstr>
      <vt:lpstr>Lato Extended</vt:lpstr>
      <vt:lpstr>OpenSans</vt:lpstr>
      <vt:lpstr>Tenorite</vt:lpstr>
      <vt:lpstr>Custom</vt:lpstr>
      <vt:lpstr>Artificial Neural Network: Activation Function</vt:lpstr>
      <vt:lpstr>Activation Functions</vt:lpstr>
      <vt:lpstr>Activation Functions</vt:lpstr>
      <vt:lpstr>Activation Functions</vt:lpstr>
      <vt:lpstr>Biological Neuron</vt:lpstr>
      <vt:lpstr>Activation Function?</vt:lpstr>
      <vt:lpstr>Activation Function?</vt:lpstr>
      <vt:lpstr>Types of Activation Function?</vt:lpstr>
      <vt:lpstr>Sigmoid Function</vt:lpstr>
      <vt:lpstr>Sigmoid Function</vt:lpstr>
      <vt:lpstr>Sigmoid Function</vt:lpstr>
      <vt:lpstr>Hyperbolic Tangent Function</vt:lpstr>
      <vt:lpstr>ReLU Function</vt:lpstr>
      <vt:lpstr>Softmax Function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Mina Farmanbar</dc:creator>
  <cp:lastModifiedBy>Nadiia Mashliana</cp:lastModifiedBy>
  <cp:revision>7</cp:revision>
  <dcterms:created xsi:type="dcterms:W3CDTF">2024-04-23T12:05:35Z</dcterms:created>
  <dcterms:modified xsi:type="dcterms:W3CDTF">2024-08-31T11:48:41Z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0x0101003AFD6F2BD1CD0D4CBDE82D6B170F5033</vt:lpwstr>
  </property>
</Properties>
</file>