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433" r:id="rId5"/>
    <p:sldId id="434" r:id="rId6"/>
    <p:sldId id="436" r:id="rId7"/>
    <p:sldId id="387" r:id="rId8"/>
    <p:sldId id="390" r:id="rId9"/>
    <p:sldId id="439" r:id="rId10"/>
    <p:sldId id="440" r:id="rId11"/>
    <p:sldId id="441" r:id="rId12"/>
    <p:sldId id="282" r:id="rId13"/>
    <p:sldId id="270" r:id="rId14"/>
    <p:sldId id="435" r:id="rId15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4E6"/>
    <a:srgbClr val="FFD3ED"/>
    <a:srgbClr val="80B648"/>
    <a:srgbClr val="AEF45D"/>
    <a:srgbClr val="3054E5"/>
    <a:srgbClr val="8593A8"/>
    <a:srgbClr val="4161E1"/>
    <a:srgbClr val="A8EB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74547" autoAdjust="0"/>
  </p:normalViewPr>
  <p:slideViewPr>
    <p:cSldViewPr snapToGrid="0">
      <p:cViewPr varScale="1">
        <p:scale>
          <a:sx n="87" d="100"/>
          <a:sy n="87" d="100"/>
        </p:scale>
        <p:origin x="6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9087AE8E-BC14-42C7-8852-A11BC0E83561}"/>
    <pc:docChg chg="undo custSel addSld delSld modSld delMainMaster">
      <pc:chgData name="Mina Farmanbar" userId="2a1e0098-5dc4-4049-80c3-9d1d60d2f212" providerId="ADAL" clId="{9087AE8E-BC14-42C7-8852-A11BC0E83561}" dt="2024-07-03T22:21:20.520" v="68" actId="14100"/>
      <pc:docMkLst>
        <pc:docMk/>
      </pc:docMkLst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609673525" sldId="29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903726376" sldId="352"/>
        </pc:sldMkLst>
      </pc:sldChg>
      <pc:sldChg chg="modSp add mod">
        <pc:chgData name="Mina Farmanbar" userId="2a1e0098-5dc4-4049-80c3-9d1d60d2f212" providerId="ADAL" clId="{9087AE8E-BC14-42C7-8852-A11BC0E83561}" dt="2024-07-03T22:15:49.835" v="12" actId="1076"/>
        <pc:sldMkLst>
          <pc:docMk/>
          <pc:sldMk cId="1465489182" sldId="364"/>
        </pc:sldMkLst>
        <pc:spChg chg="mod">
          <ac:chgData name="Mina Farmanbar" userId="2a1e0098-5dc4-4049-80c3-9d1d60d2f212" providerId="ADAL" clId="{9087AE8E-BC14-42C7-8852-A11BC0E83561}" dt="2024-07-03T22:15:49.835" v="12" actId="1076"/>
          <ac:spMkLst>
            <pc:docMk/>
            <pc:sldMk cId="1465489182" sldId="364"/>
            <ac:spMk id="4" creationId="{379CF1C0-19C4-6D82-ADE5-E117864DCD45}"/>
          </ac:spMkLst>
        </pc:spChg>
      </pc:sldChg>
      <pc:sldChg chg="modSp add mod">
        <pc:chgData name="Mina Farmanbar" userId="2a1e0098-5dc4-4049-80c3-9d1d60d2f212" providerId="ADAL" clId="{9087AE8E-BC14-42C7-8852-A11BC0E83561}" dt="2024-07-03T22:20:20.784" v="62" actId="1076"/>
        <pc:sldMkLst>
          <pc:docMk/>
          <pc:sldMk cId="2383324247" sldId="365"/>
        </pc:sldMkLst>
        <pc:spChg chg="mod">
          <ac:chgData name="Mina Farmanbar" userId="2a1e0098-5dc4-4049-80c3-9d1d60d2f212" providerId="ADAL" clId="{9087AE8E-BC14-42C7-8852-A11BC0E83561}" dt="2024-07-03T22:15:59.686" v="14" actId="1076"/>
          <ac:spMkLst>
            <pc:docMk/>
            <pc:sldMk cId="2383324247" sldId="365"/>
            <ac:spMk id="2" creationId="{50B505AB-46D5-4947-ABF8-FF3852225D3C}"/>
          </ac:spMkLst>
        </pc:spChg>
        <pc:spChg chg="mod">
          <ac:chgData name="Mina Farmanbar" userId="2a1e0098-5dc4-4049-80c3-9d1d60d2f212" providerId="ADAL" clId="{9087AE8E-BC14-42C7-8852-A11BC0E83561}" dt="2024-07-03T22:20:18.077" v="61" actId="2711"/>
          <ac:spMkLst>
            <pc:docMk/>
            <pc:sldMk cId="2383324247" sldId="365"/>
            <ac:spMk id="5" creationId="{5A6D58E6-27AC-49E5-BCD2-AF405E77685E}"/>
          </ac:spMkLst>
        </pc:spChg>
        <pc:spChg chg="mod">
          <ac:chgData name="Mina Farmanbar" userId="2a1e0098-5dc4-4049-80c3-9d1d60d2f212" providerId="ADAL" clId="{9087AE8E-BC14-42C7-8852-A11BC0E83561}" dt="2024-07-03T22:20:14.497" v="60" actId="2711"/>
          <ac:spMkLst>
            <pc:docMk/>
            <pc:sldMk cId="2383324247" sldId="365"/>
            <ac:spMk id="9" creationId="{67AF741D-CCDC-439A-8D9F-0B2AEB58A35C}"/>
          </ac:spMkLst>
        </pc:spChg>
        <pc:picChg chg="mod">
          <ac:chgData name="Mina Farmanbar" userId="2a1e0098-5dc4-4049-80c3-9d1d60d2f212" providerId="ADAL" clId="{9087AE8E-BC14-42C7-8852-A11BC0E83561}" dt="2024-07-03T22:20:20.784" v="62" actId="1076"/>
          <ac:picMkLst>
            <pc:docMk/>
            <pc:sldMk cId="2383324247" sldId="365"/>
            <ac:picMk id="7" creationId="{A1E55403-3D69-47E2-B15F-EC33EEA966F3}"/>
          </ac:picMkLst>
        </pc:picChg>
      </pc:sldChg>
      <pc:sldChg chg="modSp add mod">
        <pc:chgData name="Mina Farmanbar" userId="2a1e0098-5dc4-4049-80c3-9d1d60d2f212" providerId="ADAL" clId="{9087AE8E-BC14-42C7-8852-A11BC0E83561}" dt="2024-07-03T22:20:27.926" v="63" actId="2711"/>
        <pc:sldMkLst>
          <pc:docMk/>
          <pc:sldMk cId="780217640" sldId="366"/>
        </pc:sldMkLst>
        <pc:spChg chg="mod">
          <ac:chgData name="Mina Farmanbar" userId="2a1e0098-5dc4-4049-80c3-9d1d60d2f212" providerId="ADAL" clId="{9087AE8E-BC14-42C7-8852-A11BC0E83561}" dt="2024-07-03T22:15:33.795" v="10" actId="1076"/>
          <ac:spMkLst>
            <pc:docMk/>
            <pc:sldMk cId="780217640" sldId="366"/>
            <ac:spMk id="6" creationId="{E02620F3-2FFA-B262-9A7C-B222CAD263B6}"/>
          </ac:spMkLst>
        </pc:spChg>
        <pc:spChg chg="mod">
          <ac:chgData name="Mina Farmanbar" userId="2a1e0098-5dc4-4049-80c3-9d1d60d2f212" providerId="ADAL" clId="{9087AE8E-BC14-42C7-8852-A11BC0E83561}" dt="2024-07-03T22:20:27.926" v="63" actId="2711"/>
          <ac:spMkLst>
            <pc:docMk/>
            <pc:sldMk cId="780217640" sldId="366"/>
            <ac:spMk id="8" creationId="{103D93A8-14B4-FC1E-3E17-28A86DE28FE6}"/>
          </ac:spMkLst>
        </pc:spChg>
      </pc:sldChg>
      <pc:sldChg chg="del">
        <pc:chgData name="Mina Farmanbar" userId="2a1e0098-5dc4-4049-80c3-9d1d60d2f212" providerId="ADAL" clId="{9087AE8E-BC14-42C7-8852-A11BC0E83561}" dt="2024-07-03T22:13:41.509" v="2" actId="47"/>
        <pc:sldMkLst>
          <pc:docMk/>
          <pc:sldMk cId="3518625769" sldId="370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986174611" sldId="37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03831023" sldId="372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117172009" sldId="373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632376775" sldId="374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877283041" sldId="375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984345923" sldId="37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502115618" sldId="377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263564426" sldId="378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333847859" sldId="379"/>
        </pc:sldMkLst>
      </pc:sldChg>
      <pc:sldChg chg="modSp add mod">
        <pc:chgData name="Mina Farmanbar" userId="2a1e0098-5dc4-4049-80c3-9d1d60d2f212" providerId="ADAL" clId="{9087AE8E-BC14-42C7-8852-A11BC0E83561}" dt="2024-07-03T22:20:06.433" v="59" actId="2711"/>
        <pc:sldMkLst>
          <pc:docMk/>
          <pc:sldMk cId="4133484245" sldId="385"/>
        </pc:sldMkLst>
        <pc:spChg chg="mod">
          <ac:chgData name="Mina Farmanbar" userId="2a1e0098-5dc4-4049-80c3-9d1d60d2f212" providerId="ADAL" clId="{9087AE8E-BC14-42C7-8852-A11BC0E83561}" dt="2024-07-03T22:16:09.866" v="16" actId="2711"/>
          <ac:spMkLst>
            <pc:docMk/>
            <pc:sldMk cId="4133484245" sldId="385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20:06.433" v="59" actId="2711"/>
          <ac:spMkLst>
            <pc:docMk/>
            <pc:sldMk cId="4133484245" sldId="385"/>
            <ac:spMk id="4" creationId="{0DC15139-E1E6-4C37-9A1E-3FB2D4C0B890}"/>
          </ac:spMkLst>
        </pc:spChg>
        <pc:spChg chg="mod">
          <ac:chgData name="Mina Farmanbar" userId="2a1e0098-5dc4-4049-80c3-9d1d60d2f212" providerId="ADAL" clId="{9087AE8E-BC14-42C7-8852-A11BC0E83561}" dt="2024-07-03T22:17:00.570" v="23" actId="207"/>
          <ac:spMkLst>
            <pc:docMk/>
            <pc:sldMk cId="4133484245" sldId="385"/>
            <ac:spMk id="8" creationId="{A60D84ED-C1FE-B346-3B10-471B0A9A78E7}"/>
          </ac:spMkLst>
        </pc:spChg>
      </pc:sldChg>
      <pc:sldChg chg="modSp add mod">
        <pc:chgData name="Mina Farmanbar" userId="2a1e0098-5dc4-4049-80c3-9d1d60d2f212" providerId="ADAL" clId="{9087AE8E-BC14-42C7-8852-A11BC0E83561}" dt="2024-07-03T22:20:32.314" v="64" actId="2711"/>
        <pc:sldMkLst>
          <pc:docMk/>
          <pc:sldMk cId="817655868" sldId="387"/>
        </pc:sldMkLst>
        <pc:spChg chg="mod">
          <ac:chgData name="Mina Farmanbar" userId="2a1e0098-5dc4-4049-80c3-9d1d60d2f212" providerId="ADAL" clId="{9087AE8E-BC14-42C7-8852-A11BC0E83561}" dt="2024-07-03T22:20:32.314" v="64" actId="2711"/>
          <ac:spMkLst>
            <pc:docMk/>
            <pc:sldMk cId="817655868" sldId="387"/>
            <ac:spMk id="3" creationId="{0035EEED-E021-97C8-FF3D-19EF1732A4FB}"/>
          </ac:spMkLst>
        </pc:spChg>
      </pc:sldChg>
      <pc:sldChg chg="modSp add mod">
        <pc:chgData name="Mina Farmanbar" userId="2a1e0098-5dc4-4049-80c3-9d1d60d2f212" providerId="ADAL" clId="{9087AE8E-BC14-42C7-8852-A11BC0E83561}" dt="2024-07-03T22:21:20.520" v="68" actId="14100"/>
        <pc:sldMkLst>
          <pc:docMk/>
          <pc:sldMk cId="2501950397" sldId="388"/>
        </pc:sldMkLst>
        <pc:spChg chg="mod">
          <ac:chgData name="Mina Farmanbar" userId="2a1e0098-5dc4-4049-80c3-9d1d60d2f212" providerId="ADAL" clId="{9087AE8E-BC14-42C7-8852-A11BC0E83561}" dt="2024-07-03T22:16:18.320" v="17" actId="2711"/>
          <ac:spMkLst>
            <pc:docMk/>
            <pc:sldMk cId="2501950397" sldId="388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21:20.520" v="68" actId="14100"/>
          <ac:spMkLst>
            <pc:docMk/>
            <pc:sldMk cId="2501950397" sldId="388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55.584" v="57" actId="27636"/>
        <pc:sldMkLst>
          <pc:docMk/>
          <pc:sldMk cId="352150912" sldId="389"/>
        </pc:sldMkLst>
        <pc:spChg chg="mod">
          <ac:chgData name="Mina Farmanbar" userId="2a1e0098-5dc4-4049-80c3-9d1d60d2f212" providerId="ADAL" clId="{9087AE8E-BC14-42C7-8852-A11BC0E83561}" dt="2024-07-03T22:16:26.418" v="18" actId="2711"/>
          <ac:spMkLst>
            <pc:docMk/>
            <pc:sldMk cId="352150912" sldId="389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9:55.584" v="57" actId="27636"/>
          <ac:spMkLst>
            <pc:docMk/>
            <pc:sldMk cId="352150912" sldId="389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46.431" v="55" actId="2711"/>
        <pc:sldMkLst>
          <pc:docMk/>
          <pc:sldMk cId="2588712954" sldId="390"/>
        </pc:sldMkLst>
        <pc:spChg chg="mod">
          <ac:chgData name="Mina Farmanbar" userId="2a1e0098-5dc4-4049-80c3-9d1d60d2f212" providerId="ADAL" clId="{9087AE8E-BC14-42C7-8852-A11BC0E83561}" dt="2024-07-03T22:17:08.059" v="24" actId="2711"/>
          <ac:spMkLst>
            <pc:docMk/>
            <pc:sldMk cId="2588712954" sldId="390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9:46.431" v="55" actId="2711"/>
          <ac:spMkLst>
            <pc:docMk/>
            <pc:sldMk cId="2588712954" sldId="390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40.447" v="54" actId="2711"/>
        <pc:sldMkLst>
          <pc:docMk/>
          <pc:sldMk cId="3859794905" sldId="391"/>
        </pc:sldMkLst>
        <pc:spChg chg="mod">
          <ac:chgData name="Mina Farmanbar" userId="2a1e0098-5dc4-4049-80c3-9d1d60d2f212" providerId="ADAL" clId="{9087AE8E-BC14-42C7-8852-A11BC0E83561}" dt="2024-07-03T22:17:15.812" v="25" actId="2711"/>
          <ac:spMkLst>
            <pc:docMk/>
            <pc:sldMk cId="3859794905" sldId="391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9:40.447" v="54" actId="2711"/>
          <ac:spMkLst>
            <pc:docMk/>
            <pc:sldMk cId="3859794905" sldId="391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35.980" v="53" actId="2711"/>
        <pc:sldMkLst>
          <pc:docMk/>
          <pc:sldMk cId="123041903" sldId="392"/>
        </pc:sldMkLst>
        <pc:spChg chg="mod">
          <ac:chgData name="Mina Farmanbar" userId="2a1e0098-5dc4-4049-80c3-9d1d60d2f212" providerId="ADAL" clId="{9087AE8E-BC14-42C7-8852-A11BC0E83561}" dt="2024-07-03T22:17:21.432" v="26" actId="2711"/>
          <ac:spMkLst>
            <pc:docMk/>
            <pc:sldMk cId="123041903" sldId="392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9:35.980" v="53" actId="2711"/>
          <ac:spMkLst>
            <pc:docMk/>
            <pc:sldMk cId="123041903" sldId="392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8:55.998" v="48" actId="2711"/>
        <pc:sldMkLst>
          <pc:docMk/>
          <pc:sldMk cId="1248370215" sldId="393"/>
        </pc:sldMkLst>
        <pc:spChg chg="mod">
          <ac:chgData name="Mina Farmanbar" userId="2a1e0098-5dc4-4049-80c3-9d1d60d2f212" providerId="ADAL" clId="{9087AE8E-BC14-42C7-8852-A11BC0E83561}" dt="2024-07-03T22:18:43.344" v="46" actId="2711"/>
          <ac:spMkLst>
            <pc:docMk/>
            <pc:sldMk cId="1248370215" sldId="393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8:55.998" v="48" actId="2711"/>
          <ac:spMkLst>
            <pc:docMk/>
            <pc:sldMk cId="1248370215" sldId="393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26.708" v="52" actId="2711"/>
        <pc:sldMkLst>
          <pc:docMk/>
          <pc:sldMk cId="3229810534" sldId="394"/>
        </pc:sldMkLst>
        <pc:spChg chg="mod">
          <ac:chgData name="Mina Farmanbar" userId="2a1e0098-5dc4-4049-80c3-9d1d60d2f212" providerId="ADAL" clId="{9087AE8E-BC14-42C7-8852-A11BC0E83561}" dt="2024-07-03T22:17:38.916" v="32" actId="1076"/>
          <ac:spMkLst>
            <pc:docMk/>
            <pc:sldMk cId="3229810534" sldId="394"/>
            <ac:spMk id="2" creationId="{FC12AC2C-4D50-495B-A7D0-67490A85A8F1}"/>
          </ac:spMkLst>
        </pc:spChg>
        <pc:spChg chg="mod">
          <ac:chgData name="Mina Farmanbar" userId="2a1e0098-5dc4-4049-80c3-9d1d60d2f212" providerId="ADAL" clId="{9087AE8E-BC14-42C7-8852-A11BC0E83561}" dt="2024-07-03T22:19:26.708" v="52" actId="2711"/>
          <ac:spMkLst>
            <pc:docMk/>
            <pc:sldMk cId="3229810534" sldId="394"/>
            <ac:spMk id="8" creationId="{ED69421A-29A2-45D8-B19C-69611ECF79A5}"/>
          </ac:spMkLst>
        </pc:spChg>
      </pc:sldChg>
      <pc:sldChg chg="modSp add mod">
        <pc:chgData name="Mina Farmanbar" userId="2a1e0098-5dc4-4049-80c3-9d1d60d2f212" providerId="ADAL" clId="{9087AE8E-BC14-42C7-8852-A11BC0E83561}" dt="2024-07-03T22:19:21.098" v="51" actId="2711"/>
        <pc:sldMkLst>
          <pc:docMk/>
          <pc:sldMk cId="3452830822" sldId="395"/>
        </pc:sldMkLst>
        <pc:spChg chg="mod">
          <ac:chgData name="Mina Farmanbar" userId="2a1e0098-5dc4-4049-80c3-9d1d60d2f212" providerId="ADAL" clId="{9087AE8E-BC14-42C7-8852-A11BC0E83561}" dt="2024-07-03T22:17:50.644" v="33" actId="1076"/>
          <ac:spMkLst>
            <pc:docMk/>
            <pc:sldMk cId="3452830822" sldId="395"/>
            <ac:spMk id="2" creationId="{FC12AC2C-4D50-495B-A7D0-67490A85A8F1}"/>
          </ac:spMkLst>
        </pc:spChg>
        <pc:spChg chg="mod">
          <ac:chgData name="Mina Farmanbar" userId="2a1e0098-5dc4-4049-80c3-9d1d60d2f212" providerId="ADAL" clId="{9087AE8E-BC14-42C7-8852-A11BC0E83561}" dt="2024-07-03T22:19:21.098" v="51" actId="2711"/>
          <ac:spMkLst>
            <pc:docMk/>
            <pc:sldMk cId="3452830822" sldId="395"/>
            <ac:spMk id="10" creationId="{0BB7D44B-E2A3-4042-AF48-EC9F67B6A76D}"/>
          </ac:spMkLst>
        </pc:spChg>
        <pc:picChg chg="mod">
          <ac:chgData name="Mina Farmanbar" userId="2a1e0098-5dc4-4049-80c3-9d1d60d2f212" providerId="ADAL" clId="{9087AE8E-BC14-42C7-8852-A11BC0E83561}" dt="2024-07-03T22:17:59.555" v="35" actId="1076"/>
          <ac:picMkLst>
            <pc:docMk/>
            <pc:sldMk cId="3452830822" sldId="395"/>
            <ac:picMk id="5" creationId="{736D3BF4-33F1-406C-858C-BFA08FA1ED32}"/>
          </ac:picMkLst>
        </pc:picChg>
      </pc:sldChg>
      <pc:sldChg chg="modSp add mod">
        <pc:chgData name="Mina Farmanbar" userId="2a1e0098-5dc4-4049-80c3-9d1d60d2f212" providerId="ADAL" clId="{9087AE8E-BC14-42C7-8852-A11BC0E83561}" dt="2024-07-03T22:18:16.436" v="42" actId="1076"/>
        <pc:sldMkLst>
          <pc:docMk/>
          <pc:sldMk cId="572974940" sldId="396"/>
        </pc:sldMkLst>
        <pc:spChg chg="mod">
          <ac:chgData name="Mina Farmanbar" userId="2a1e0098-5dc4-4049-80c3-9d1d60d2f212" providerId="ADAL" clId="{9087AE8E-BC14-42C7-8852-A11BC0E83561}" dt="2024-07-03T22:18:04.711" v="36" actId="1076"/>
          <ac:spMkLst>
            <pc:docMk/>
            <pc:sldMk cId="572974940" sldId="396"/>
            <ac:spMk id="2" creationId="{FC12AC2C-4D50-495B-A7D0-67490A85A8F1}"/>
          </ac:spMkLst>
        </pc:spChg>
        <pc:picChg chg="mod">
          <ac:chgData name="Mina Farmanbar" userId="2a1e0098-5dc4-4049-80c3-9d1d60d2f212" providerId="ADAL" clId="{9087AE8E-BC14-42C7-8852-A11BC0E83561}" dt="2024-07-03T22:18:16.436" v="42" actId="1076"/>
          <ac:picMkLst>
            <pc:docMk/>
            <pc:sldMk cId="572974940" sldId="396"/>
            <ac:picMk id="4" creationId="{5CE74054-C5DF-48AB-B163-D815B37BD135}"/>
          </ac:picMkLst>
        </pc:picChg>
        <pc:picChg chg="mod">
          <ac:chgData name="Mina Farmanbar" userId="2a1e0098-5dc4-4049-80c3-9d1d60d2f212" providerId="ADAL" clId="{9087AE8E-BC14-42C7-8852-A11BC0E83561}" dt="2024-07-03T22:18:11.373" v="40" actId="1076"/>
          <ac:picMkLst>
            <pc:docMk/>
            <pc:sldMk cId="572974940" sldId="396"/>
            <ac:picMk id="7" creationId="{B7E368D6-306D-4AAE-A590-4ADA6A0DE55D}"/>
          </ac:picMkLst>
        </pc:picChg>
      </pc:sldChg>
      <pc:sldChg chg="modSp add mod">
        <pc:chgData name="Mina Farmanbar" userId="2a1e0098-5dc4-4049-80c3-9d1d60d2f212" providerId="ADAL" clId="{9087AE8E-BC14-42C7-8852-A11BC0E83561}" dt="2024-07-03T22:19:13.512" v="50" actId="2711"/>
        <pc:sldMkLst>
          <pc:docMk/>
          <pc:sldMk cId="1058981957" sldId="397"/>
        </pc:sldMkLst>
        <pc:spChg chg="mod">
          <ac:chgData name="Mina Farmanbar" userId="2a1e0098-5dc4-4049-80c3-9d1d60d2f212" providerId="ADAL" clId="{9087AE8E-BC14-42C7-8852-A11BC0E83561}" dt="2024-07-03T22:18:20.993" v="43" actId="1076"/>
          <ac:spMkLst>
            <pc:docMk/>
            <pc:sldMk cId="1058981957" sldId="397"/>
            <ac:spMk id="2" creationId="{FC12AC2C-4D50-495B-A7D0-67490A85A8F1}"/>
          </ac:spMkLst>
        </pc:spChg>
        <pc:spChg chg="mod">
          <ac:chgData name="Mina Farmanbar" userId="2a1e0098-5dc4-4049-80c3-9d1d60d2f212" providerId="ADAL" clId="{9087AE8E-BC14-42C7-8852-A11BC0E83561}" dt="2024-07-03T22:19:13.512" v="50" actId="2711"/>
          <ac:spMkLst>
            <pc:docMk/>
            <pc:sldMk cId="1058981957" sldId="397"/>
            <ac:spMk id="7" creationId="{491141D8-4771-4748-B20B-0235982D573B}"/>
          </ac:spMkLst>
        </pc:spChg>
      </pc:sldChg>
      <pc:sldChg chg="modSp add mod">
        <pc:chgData name="Mina Farmanbar" userId="2a1e0098-5dc4-4049-80c3-9d1d60d2f212" providerId="ADAL" clId="{9087AE8E-BC14-42C7-8852-A11BC0E83561}" dt="2024-07-03T22:19:06.225" v="49" actId="2711"/>
        <pc:sldMkLst>
          <pc:docMk/>
          <pc:sldMk cId="1089254781" sldId="398"/>
        </pc:sldMkLst>
        <pc:spChg chg="mod">
          <ac:chgData name="Mina Farmanbar" userId="2a1e0098-5dc4-4049-80c3-9d1d60d2f212" providerId="ADAL" clId="{9087AE8E-BC14-42C7-8852-A11BC0E83561}" dt="2024-07-03T22:18:34.879" v="45" actId="2711"/>
          <ac:spMkLst>
            <pc:docMk/>
            <pc:sldMk cId="1089254781" sldId="398"/>
            <ac:spMk id="2" creationId="{BBAE99AC-8796-4C59-8EF2-C59EB434DD79}"/>
          </ac:spMkLst>
        </pc:spChg>
        <pc:spChg chg="mod">
          <ac:chgData name="Mina Farmanbar" userId="2a1e0098-5dc4-4049-80c3-9d1d60d2f212" providerId="ADAL" clId="{9087AE8E-BC14-42C7-8852-A11BC0E83561}" dt="2024-07-03T22:19:06.225" v="49" actId="2711"/>
          <ac:spMkLst>
            <pc:docMk/>
            <pc:sldMk cId="1089254781" sldId="398"/>
            <ac:spMk id="6" creationId="{59A191BE-225C-43E6-AC4F-2D182AC441EC}"/>
          </ac:spMkLst>
        </pc:spChg>
      </pc:sldChg>
      <pc:sldChg chg="add">
        <pc:chgData name="Mina Farmanbar" userId="2a1e0098-5dc4-4049-80c3-9d1d60d2f212" providerId="ADAL" clId="{9087AE8E-BC14-42C7-8852-A11BC0E83561}" dt="2024-07-03T22:13:33.832" v="0"/>
        <pc:sldMkLst>
          <pc:docMk/>
          <pc:sldMk cId="3584291033" sldId="400"/>
        </pc:sldMkLst>
      </pc:sldChg>
      <pc:sldChg chg="add">
        <pc:chgData name="Mina Farmanbar" userId="2a1e0098-5dc4-4049-80c3-9d1d60d2f212" providerId="ADAL" clId="{9087AE8E-BC14-42C7-8852-A11BC0E83561}" dt="2024-07-03T22:13:33.832" v="0"/>
        <pc:sldMkLst>
          <pc:docMk/>
          <pc:sldMk cId="3190660118" sldId="40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92990043" sldId="41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731745872" sldId="412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604594187" sldId="413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638409766" sldId="414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132060973" sldId="41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072926813" sldId="417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366815012" sldId="418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755845660" sldId="420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314396662" sldId="42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054687942" sldId="422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98244921" sldId="423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927587484" sldId="424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048219270" sldId="425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080605799" sldId="42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155852877" sldId="427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908269691" sldId="428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132977502" sldId="429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100721646" sldId="430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004175302" sldId="43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101608613" sldId="432"/>
        </pc:sldMkLst>
      </pc:sldChg>
      <pc:sldChg chg="modSp add mod">
        <pc:chgData name="Mina Farmanbar" userId="2a1e0098-5dc4-4049-80c3-9d1d60d2f212" providerId="ADAL" clId="{9087AE8E-BC14-42C7-8852-A11BC0E83561}" dt="2024-07-03T22:14:55.500" v="4" actId="2711"/>
        <pc:sldMkLst>
          <pc:docMk/>
          <pc:sldMk cId="3617132166" sldId="433"/>
        </pc:sldMkLst>
        <pc:spChg chg="mod">
          <ac:chgData name="Mina Farmanbar" userId="2a1e0098-5dc4-4049-80c3-9d1d60d2f212" providerId="ADAL" clId="{9087AE8E-BC14-42C7-8852-A11BC0E83561}" dt="2024-07-03T22:14:55.500" v="4" actId="2711"/>
          <ac:spMkLst>
            <pc:docMk/>
            <pc:sldMk cId="3617132166" sldId="433"/>
            <ac:spMk id="2" creationId="{94DB8287-6178-6F17-1E2E-A7D1BE0828BB}"/>
          </ac:spMkLst>
        </pc:spChg>
      </pc:sldChg>
      <pc:sldChg chg="modSp add mod">
        <pc:chgData name="Mina Farmanbar" userId="2a1e0098-5dc4-4049-80c3-9d1d60d2f212" providerId="ADAL" clId="{9087AE8E-BC14-42C7-8852-A11BC0E83561}" dt="2024-07-03T22:15:19.958" v="9" actId="1076"/>
        <pc:sldMkLst>
          <pc:docMk/>
          <pc:sldMk cId="2189275818" sldId="434"/>
        </pc:sldMkLst>
        <pc:spChg chg="mod">
          <ac:chgData name="Mina Farmanbar" userId="2a1e0098-5dc4-4049-80c3-9d1d60d2f212" providerId="ADAL" clId="{9087AE8E-BC14-42C7-8852-A11BC0E83561}" dt="2024-07-03T22:15:11.999" v="8" actId="2711"/>
          <ac:spMkLst>
            <pc:docMk/>
            <pc:sldMk cId="2189275818" sldId="434"/>
            <ac:spMk id="2" creationId="{AE3AECA0-62C8-6675-BB04-EE47197F3259}"/>
          </ac:spMkLst>
        </pc:spChg>
        <pc:spChg chg="mod">
          <ac:chgData name="Mina Farmanbar" userId="2a1e0098-5dc4-4049-80c3-9d1d60d2f212" providerId="ADAL" clId="{9087AE8E-BC14-42C7-8852-A11BC0E83561}" dt="2024-07-03T22:15:19.958" v="9" actId="1076"/>
          <ac:spMkLst>
            <pc:docMk/>
            <pc:sldMk cId="2189275818" sldId="434"/>
            <ac:spMk id="6" creationId="{837761C5-29D4-9F06-D595-2BC34A235D51}"/>
          </ac:spMkLst>
        </pc:spChg>
      </pc:sldChg>
      <pc:sldChg chg="add setBg">
        <pc:chgData name="Mina Farmanbar" userId="2a1e0098-5dc4-4049-80c3-9d1d60d2f212" providerId="ADAL" clId="{9087AE8E-BC14-42C7-8852-A11BC0E83561}" dt="2024-07-03T22:13:33.832" v="0"/>
        <pc:sldMkLst>
          <pc:docMk/>
          <pc:sldMk cId="4148789915" sldId="435"/>
        </pc:sldMkLst>
      </pc:sldChg>
      <pc:sldMasterChg chg="del delSldLayout">
        <pc:chgData name="Mina Farmanbar" userId="2a1e0098-5dc4-4049-80c3-9d1d60d2f212" providerId="ADAL" clId="{9087AE8E-BC14-42C7-8852-A11BC0E83561}" dt="2024-07-03T22:13:56.349" v="3" actId="47"/>
        <pc:sldMasterMkLst>
          <pc:docMk/>
          <pc:sldMasterMk cId="1845434744" sldId="2147483678"/>
        </pc:sldMasterMkLst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52283088" sldId="2147483679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387969837" sldId="2147483680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153035357" sldId="2147483681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216218789" sldId="2147483682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419491275" sldId="2147483683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505607762" sldId="2147483684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0094948" sldId="2147483685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4003849270" sldId="2147483686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310852734" sldId="2147483687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947707412" sldId="2147483688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635808863" sldId="2147483689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2344574619" sldId="2147483690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737292979" sldId="2147483691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925883222" sldId="2147483692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475038946" sldId="2147483693"/>
          </pc:sldLayoutMkLst>
        </pc:sldLayoutChg>
      </pc:sldMasterChg>
    </pc:docChg>
  </pc:docChgLst>
  <pc:docChgLst>
    <pc:chgData name="Mina Farmanbar" userId="2a1e0098-5dc4-4049-80c3-9d1d60d2f212" providerId="ADAL" clId="{6EDEAD1A-5271-4433-B7B4-B7BA6F9451B4}"/>
    <pc:docChg chg="undo custSel addSld delSld modSld sldOrd modNotesMaster modHandout">
      <pc:chgData name="Mina Farmanbar" userId="2a1e0098-5dc4-4049-80c3-9d1d60d2f212" providerId="ADAL" clId="{6EDEAD1A-5271-4433-B7B4-B7BA6F9451B4}" dt="2024-07-23T11:33:30.291" v="1318" actId="962"/>
      <pc:docMkLst>
        <pc:docMk/>
      </pc:docMkLst>
      <pc:sldChg chg="delSp modSp add del mod">
        <pc:chgData name="Mina Farmanbar" userId="2a1e0098-5dc4-4049-80c3-9d1d60d2f212" providerId="ADAL" clId="{6EDEAD1A-5271-4433-B7B4-B7BA6F9451B4}" dt="2024-07-04T08:57:40.892" v="278" actId="47"/>
        <pc:sldMkLst>
          <pc:docMk/>
          <pc:sldMk cId="1959051034" sldId="261"/>
        </pc:sldMkLst>
        <pc:spChg chg="mod">
          <ac:chgData name="Mina Farmanbar" userId="2a1e0098-5dc4-4049-80c3-9d1d60d2f212" providerId="ADAL" clId="{6EDEAD1A-5271-4433-B7B4-B7BA6F9451B4}" dt="2024-07-04T08:56:24.723" v="250" actId="1076"/>
          <ac:spMkLst>
            <pc:docMk/>
            <pc:sldMk cId="1959051034" sldId="261"/>
            <ac:spMk id="2" creationId="{6B36A093-3043-44D8-AE27-0A079B6888EE}"/>
          </ac:spMkLst>
        </pc:spChg>
        <pc:spChg chg="mod">
          <ac:chgData name="Mina Farmanbar" userId="2a1e0098-5dc4-4049-80c3-9d1d60d2f212" providerId="ADAL" clId="{6EDEAD1A-5271-4433-B7B4-B7BA6F9451B4}" dt="2024-07-04T08:57:17.643" v="269" actId="21"/>
          <ac:spMkLst>
            <pc:docMk/>
            <pc:sldMk cId="1959051034" sldId="261"/>
            <ac:spMk id="3" creationId="{232336CC-6BDC-487F-AE46-0B16451189DA}"/>
          </ac:spMkLst>
        </pc:spChg>
        <pc:spChg chg="del mod">
          <ac:chgData name="Mina Farmanbar" userId="2a1e0098-5dc4-4049-80c3-9d1d60d2f212" providerId="ADAL" clId="{6EDEAD1A-5271-4433-B7B4-B7BA6F9451B4}" dt="2024-07-04T08:56:58.938" v="262" actId="478"/>
          <ac:spMkLst>
            <pc:docMk/>
            <pc:sldMk cId="1959051034" sldId="261"/>
            <ac:spMk id="4" creationId="{88401927-AAAC-446C-875C-142FAEB16226}"/>
          </ac:spMkLst>
        </pc:spChg>
        <pc:spChg chg="mod">
          <ac:chgData name="Mina Farmanbar" userId="2a1e0098-5dc4-4049-80c3-9d1d60d2f212" providerId="ADAL" clId="{6EDEAD1A-5271-4433-B7B4-B7BA6F9451B4}" dt="2024-07-04T08:55:28.312" v="237"/>
          <ac:spMkLst>
            <pc:docMk/>
            <pc:sldMk cId="1959051034" sldId="261"/>
            <ac:spMk id="5" creationId="{12089178-C846-43F5-83DC-6B6B17061131}"/>
          </ac:spMkLst>
        </pc:spChg>
        <pc:spChg chg="mod">
          <ac:chgData name="Mina Farmanbar" userId="2a1e0098-5dc4-4049-80c3-9d1d60d2f212" providerId="ADAL" clId="{6EDEAD1A-5271-4433-B7B4-B7BA6F9451B4}" dt="2024-07-04T08:55:28.312" v="237"/>
          <ac:spMkLst>
            <pc:docMk/>
            <pc:sldMk cId="1959051034" sldId="261"/>
            <ac:spMk id="6" creationId="{3EAC4BD9-6B6A-4B46-B964-E8817026269A}"/>
          </ac:spMkLst>
        </pc:spChg>
      </pc:sldChg>
      <pc:sldChg chg="addSp delSp modSp add mod modNotesTx">
        <pc:chgData name="Mina Farmanbar" userId="2a1e0098-5dc4-4049-80c3-9d1d60d2f212" providerId="ADAL" clId="{6EDEAD1A-5271-4433-B7B4-B7BA6F9451B4}" dt="2024-07-22T14:45:35.076" v="1315"/>
        <pc:sldMkLst>
          <pc:docMk/>
          <pc:sldMk cId="1255186806" sldId="270"/>
        </pc:sldMkLst>
        <pc:spChg chg="del">
          <ac:chgData name="Mina Farmanbar" userId="2a1e0098-5dc4-4049-80c3-9d1d60d2f212" providerId="ADAL" clId="{6EDEAD1A-5271-4433-B7B4-B7BA6F9451B4}" dt="2024-07-08T11:03:34.420" v="603" actId="478"/>
          <ac:spMkLst>
            <pc:docMk/>
            <pc:sldMk cId="1255186806" sldId="270"/>
            <ac:spMk id="2" creationId="{D3F55C08-607B-4484-AE63-5E832275AD74}"/>
          </ac:spMkLst>
        </pc:spChg>
        <pc:spChg chg="add mod">
          <ac:chgData name="Mina Farmanbar" userId="2a1e0098-5dc4-4049-80c3-9d1d60d2f212" providerId="ADAL" clId="{6EDEAD1A-5271-4433-B7B4-B7BA6F9451B4}" dt="2024-07-08T11:11:10.226" v="1089" actId="33553"/>
          <ac:spMkLst>
            <pc:docMk/>
            <pc:sldMk cId="1255186806" sldId="270"/>
            <ac:spMk id="3" creationId="{137D202E-6604-E5AC-7698-933B074E92C5}"/>
          </ac:spMkLst>
        </pc:spChg>
        <pc:spChg chg="del mod">
          <ac:chgData name="Mina Farmanbar" userId="2a1e0098-5dc4-4049-80c3-9d1d60d2f212" providerId="ADAL" clId="{6EDEAD1A-5271-4433-B7B4-B7BA6F9451B4}" dt="2024-07-08T11:03:15.471" v="599" actId="478"/>
          <ac:spMkLst>
            <pc:docMk/>
            <pc:sldMk cId="1255186806" sldId="270"/>
            <ac:spMk id="10" creationId="{8FECD179-B513-4963-AB24-F813251DC398}"/>
          </ac:spMkLst>
        </pc:spChg>
        <pc:spChg chg="mod">
          <ac:chgData name="Mina Farmanbar" userId="2a1e0098-5dc4-4049-80c3-9d1d60d2f212" providerId="ADAL" clId="{6EDEAD1A-5271-4433-B7B4-B7BA6F9451B4}" dt="2024-07-08T11:03:08.083" v="598"/>
          <ac:spMkLst>
            <pc:docMk/>
            <pc:sldMk cId="1255186806" sldId="270"/>
            <ac:spMk id="11" creationId="{4ED964CF-D51A-4E27-BF2E-B7D99D3C850D}"/>
          </ac:spMkLst>
        </pc:spChg>
        <pc:spChg chg="del mod">
          <ac:chgData name="Mina Farmanbar" userId="2a1e0098-5dc4-4049-80c3-9d1d60d2f212" providerId="ADAL" clId="{6EDEAD1A-5271-4433-B7B4-B7BA6F9451B4}" dt="2024-07-22T14:45:35.076" v="1315"/>
          <ac:spMkLst>
            <pc:docMk/>
            <pc:sldMk cId="1255186806" sldId="270"/>
            <ac:spMk id="31" creationId="{4405ABA4-B03E-4330-A8F6-520A4E8B563B}"/>
          </ac:spMkLst>
        </pc:spChg>
        <pc:picChg chg="mod">
          <ac:chgData name="Mina Farmanbar" userId="2a1e0098-5dc4-4049-80c3-9d1d60d2f212" providerId="ADAL" clId="{6EDEAD1A-5271-4433-B7B4-B7BA6F9451B4}" dt="2024-07-08T11:08:34.946" v="680" actId="962"/>
          <ac:picMkLst>
            <pc:docMk/>
            <pc:sldMk cId="1255186806" sldId="270"/>
            <ac:picMk id="5" creationId="{00DCD5F9-0D91-4F3A-BB7A-29BD20E91233}"/>
          </ac:picMkLst>
        </pc:picChg>
        <pc:picChg chg="mod">
          <ac:chgData name="Mina Farmanbar" userId="2a1e0098-5dc4-4049-80c3-9d1d60d2f212" providerId="ADAL" clId="{6EDEAD1A-5271-4433-B7B4-B7BA6F9451B4}" dt="2024-07-08T11:08:29.662" v="674" actId="962"/>
          <ac:picMkLst>
            <pc:docMk/>
            <pc:sldMk cId="1255186806" sldId="270"/>
            <ac:picMk id="8" creationId="{8BCF7DF8-A33C-49A2-BC95-83EF3A3C6968}"/>
          </ac:picMkLst>
        </pc:picChg>
        <pc:picChg chg="mod">
          <ac:chgData name="Mina Farmanbar" userId="2a1e0098-5dc4-4049-80c3-9d1d60d2f212" providerId="ADAL" clId="{6EDEAD1A-5271-4433-B7B4-B7BA6F9451B4}" dt="2024-07-08T11:08:47.467" v="692" actId="962"/>
          <ac:picMkLst>
            <pc:docMk/>
            <pc:sldMk cId="1255186806" sldId="270"/>
            <ac:picMk id="7178" creationId="{ACC16412-31D1-4A5E-B5F0-68D27ACE5685}"/>
          </ac:picMkLst>
        </pc:picChg>
        <pc:picChg chg="mod">
          <ac:chgData name="Mina Farmanbar" userId="2a1e0098-5dc4-4049-80c3-9d1d60d2f212" providerId="ADAL" clId="{6EDEAD1A-5271-4433-B7B4-B7BA6F9451B4}" dt="2024-07-08T11:08:41.691" v="686" actId="962"/>
          <ac:picMkLst>
            <pc:docMk/>
            <pc:sldMk cId="1255186806" sldId="270"/>
            <ac:picMk id="7180" creationId="{F1B2E85B-08E7-4AB9-B36A-70067B7FF124}"/>
          </ac:picMkLst>
        </pc:picChg>
        <pc:picChg chg="mod">
          <ac:chgData name="Mina Farmanbar" userId="2a1e0098-5dc4-4049-80c3-9d1d60d2f212" providerId="ADAL" clId="{6EDEAD1A-5271-4433-B7B4-B7BA6F9451B4}" dt="2024-07-08T11:08:20.642" v="668" actId="962"/>
          <ac:picMkLst>
            <pc:docMk/>
            <pc:sldMk cId="1255186806" sldId="270"/>
            <ac:picMk id="7186" creationId="{D9B73D21-79AD-4482-B593-349569D4A3C1}"/>
          </ac:picMkLst>
        </pc:picChg>
      </pc:sldChg>
      <pc:sldChg chg="addSp delSp modSp add mod setBg delDesignElem modNotesTx">
        <pc:chgData name="Mina Farmanbar" userId="2a1e0098-5dc4-4049-80c3-9d1d60d2f212" providerId="ADAL" clId="{6EDEAD1A-5271-4433-B7B4-B7BA6F9451B4}" dt="2024-07-22T14:44:10.926" v="1303" actId="20577"/>
        <pc:sldMkLst>
          <pc:docMk/>
          <pc:sldMk cId="2508176579" sldId="282"/>
        </pc:sldMkLst>
        <pc:spChg chg="mod">
          <ac:chgData name="Mina Farmanbar" userId="2a1e0098-5dc4-4049-80c3-9d1d60d2f212" providerId="ADAL" clId="{6EDEAD1A-5271-4433-B7B4-B7BA6F9451B4}" dt="2024-07-08T11:01:24.561" v="577" actId="113"/>
          <ac:spMkLst>
            <pc:docMk/>
            <pc:sldMk cId="2508176579" sldId="282"/>
            <ac:spMk id="2" creationId="{8BE38E26-D9FB-4E42-8E2D-59D474E48A29}"/>
          </ac:spMkLst>
        </pc:spChg>
        <pc:spChg chg="del mod">
          <ac:chgData name="Mina Farmanbar" userId="2a1e0098-5dc4-4049-80c3-9d1d60d2f212" providerId="ADAL" clId="{6EDEAD1A-5271-4433-B7B4-B7BA6F9451B4}" dt="2024-07-22T14:43:41.821" v="1299" actId="478"/>
          <ac:spMkLst>
            <pc:docMk/>
            <pc:sldMk cId="2508176579" sldId="282"/>
            <ac:spMk id="3" creationId="{C384529C-89FE-43F9-A183-EC719D029A7A}"/>
          </ac:spMkLst>
        </pc:spChg>
        <pc:spChg chg="del mod">
          <ac:chgData name="Mina Farmanbar" userId="2a1e0098-5dc4-4049-80c3-9d1d60d2f212" providerId="ADAL" clId="{6EDEAD1A-5271-4433-B7B4-B7BA6F9451B4}" dt="2024-07-08T11:02:29.118" v="592" actId="478"/>
          <ac:spMkLst>
            <pc:docMk/>
            <pc:sldMk cId="2508176579" sldId="282"/>
            <ac:spMk id="4" creationId="{40B74D3E-8472-475A-810E-62924A746C39}"/>
          </ac:spMkLst>
        </pc:spChg>
        <pc:spChg chg="mod">
          <ac:chgData name="Mina Farmanbar" userId="2a1e0098-5dc4-4049-80c3-9d1d60d2f212" providerId="ADAL" clId="{6EDEAD1A-5271-4433-B7B4-B7BA6F9451B4}" dt="2024-07-08T11:00:58.970" v="567"/>
          <ac:spMkLst>
            <pc:docMk/>
            <pc:sldMk cId="2508176579" sldId="282"/>
            <ac:spMk id="5" creationId="{1624C807-CDB2-425B-A5FB-F2104E68DA21}"/>
          </ac:spMkLst>
        </pc:spChg>
        <pc:spChg chg="add mod">
          <ac:chgData name="Mina Farmanbar" userId="2a1e0098-5dc4-4049-80c3-9d1d60d2f212" providerId="ADAL" clId="{6EDEAD1A-5271-4433-B7B4-B7BA6F9451B4}" dt="2024-07-22T14:43:51.401" v="1302" actId="1076"/>
          <ac:spMkLst>
            <pc:docMk/>
            <pc:sldMk cId="2508176579" sldId="282"/>
            <ac:spMk id="6" creationId="{27CBB980-3407-840B-E42E-B04DF2FA76E1}"/>
          </ac:spMkLst>
        </pc:spChg>
        <pc:spChg chg="del">
          <ac:chgData name="Mina Farmanbar" userId="2a1e0098-5dc4-4049-80c3-9d1d60d2f212" providerId="ADAL" clId="{6EDEAD1A-5271-4433-B7B4-B7BA6F9451B4}" dt="2024-07-08T11:00:58.970" v="567"/>
          <ac:spMkLst>
            <pc:docMk/>
            <pc:sldMk cId="2508176579" sldId="282"/>
            <ac:spMk id="1031" creationId="{7FF47CB7-972F-479F-A36D-9E72D26EC8DA}"/>
          </ac:spMkLst>
        </pc:spChg>
        <pc:spChg chg="del">
          <ac:chgData name="Mina Farmanbar" userId="2a1e0098-5dc4-4049-80c3-9d1d60d2f212" providerId="ADAL" clId="{6EDEAD1A-5271-4433-B7B4-B7BA6F9451B4}" dt="2024-07-08T11:00:58.970" v="567"/>
          <ac:spMkLst>
            <pc:docMk/>
            <pc:sldMk cId="2508176579" sldId="282"/>
            <ac:spMk id="1033" creationId="{0D153B68-5844-490D-8E67-F616D6D721CA}"/>
          </ac:spMkLst>
        </pc:spChg>
        <pc:spChg chg="del">
          <ac:chgData name="Mina Farmanbar" userId="2a1e0098-5dc4-4049-80c3-9d1d60d2f212" providerId="ADAL" clId="{6EDEAD1A-5271-4433-B7B4-B7BA6F9451B4}" dt="2024-07-08T11:00:58.970" v="567"/>
          <ac:spMkLst>
            <pc:docMk/>
            <pc:sldMk cId="2508176579" sldId="282"/>
            <ac:spMk id="1035" creationId="{9A0D773F-7A7D-4DBB-9DEA-86BB8B8F4BC8}"/>
          </ac:spMkLst>
        </pc:spChg>
        <pc:picChg chg="mod">
          <ac:chgData name="Mina Farmanbar" userId="2a1e0098-5dc4-4049-80c3-9d1d60d2f212" providerId="ADAL" clId="{6EDEAD1A-5271-4433-B7B4-B7BA6F9451B4}" dt="2024-07-22T14:43:46.670" v="1301" actId="1076"/>
          <ac:picMkLst>
            <pc:docMk/>
            <pc:sldMk cId="2508176579" sldId="282"/>
            <ac:picMk id="1026" creationId="{ADFE2BF4-B89B-4539-A8FE-11C129B1B790}"/>
          </ac:picMkLst>
        </pc:picChg>
      </pc:sldChg>
      <pc:sldChg chg="del">
        <pc:chgData name="Mina Farmanbar" userId="2a1e0098-5dc4-4049-80c3-9d1d60d2f212" providerId="ADAL" clId="{6EDEAD1A-5271-4433-B7B4-B7BA6F9451B4}" dt="2024-07-04T08:57:47.880" v="279" actId="47"/>
        <pc:sldMkLst>
          <pc:docMk/>
          <pc:sldMk cId="1465489182" sldId="364"/>
        </pc:sldMkLst>
      </pc:sldChg>
      <pc:sldChg chg="del">
        <pc:chgData name="Mina Farmanbar" userId="2a1e0098-5dc4-4049-80c3-9d1d60d2f212" providerId="ADAL" clId="{6EDEAD1A-5271-4433-B7B4-B7BA6F9451B4}" dt="2024-07-04T08:57:47.880" v="279" actId="47"/>
        <pc:sldMkLst>
          <pc:docMk/>
          <pc:sldMk cId="2383324247" sldId="365"/>
        </pc:sldMkLst>
      </pc:sldChg>
      <pc:sldChg chg="del">
        <pc:chgData name="Mina Farmanbar" userId="2a1e0098-5dc4-4049-80c3-9d1d60d2f212" providerId="ADAL" clId="{6EDEAD1A-5271-4433-B7B4-B7BA6F9451B4}" dt="2024-07-04T08:57:47.880" v="279" actId="47"/>
        <pc:sldMkLst>
          <pc:docMk/>
          <pc:sldMk cId="780217640" sldId="366"/>
        </pc:sldMkLst>
      </pc:sldChg>
      <pc:sldChg chg="del">
        <pc:chgData name="Mina Farmanbar" userId="2a1e0098-5dc4-4049-80c3-9d1d60d2f212" providerId="ADAL" clId="{6EDEAD1A-5271-4433-B7B4-B7BA6F9451B4}" dt="2024-07-04T08:57:47.880" v="279" actId="47"/>
        <pc:sldMkLst>
          <pc:docMk/>
          <pc:sldMk cId="4133484245" sldId="385"/>
        </pc:sldMkLst>
      </pc:sldChg>
      <pc:sldChg chg="addSp delSp modSp mod modNotesTx">
        <pc:chgData name="Mina Farmanbar" userId="2a1e0098-5dc4-4049-80c3-9d1d60d2f212" providerId="ADAL" clId="{6EDEAD1A-5271-4433-B7B4-B7BA6F9451B4}" dt="2024-07-22T14:30:06.506" v="1210" actId="20577"/>
        <pc:sldMkLst>
          <pc:docMk/>
          <pc:sldMk cId="817655868" sldId="387"/>
        </pc:sldMkLst>
        <pc:spChg chg="add mod">
          <ac:chgData name="Mina Farmanbar" userId="2a1e0098-5dc4-4049-80c3-9d1d60d2f212" providerId="ADAL" clId="{6EDEAD1A-5271-4433-B7B4-B7BA6F9451B4}" dt="2024-07-22T14:30:06.506" v="1210" actId="20577"/>
          <ac:spMkLst>
            <pc:docMk/>
            <pc:sldMk cId="817655868" sldId="387"/>
            <ac:spMk id="2" creationId="{52F08AB8-26A0-0F17-2A38-A70910AF94D3}"/>
          </ac:spMkLst>
        </pc:spChg>
        <pc:spChg chg="del">
          <ac:chgData name="Mina Farmanbar" userId="2a1e0098-5dc4-4049-80c3-9d1d60d2f212" providerId="ADAL" clId="{6EDEAD1A-5271-4433-B7B4-B7BA6F9451B4}" dt="2024-07-04T08:47:22.447" v="174" actId="478"/>
          <ac:spMkLst>
            <pc:docMk/>
            <pc:sldMk cId="817655868" sldId="387"/>
            <ac:spMk id="2" creationId="{7E72F343-A481-734B-5403-9239695AE798}"/>
          </ac:spMkLst>
        </pc:spChg>
        <pc:spChg chg="del mod">
          <ac:chgData name="Mina Farmanbar" userId="2a1e0098-5dc4-4049-80c3-9d1d60d2f212" providerId="ADAL" clId="{6EDEAD1A-5271-4433-B7B4-B7BA6F9451B4}" dt="2024-07-22T14:28:52.747" v="1196" actId="478"/>
          <ac:spMkLst>
            <pc:docMk/>
            <pc:sldMk cId="817655868" sldId="387"/>
            <ac:spMk id="3" creationId="{0035EEED-E021-97C8-FF3D-19EF1732A4FB}"/>
          </ac:spMkLst>
        </pc:spChg>
        <pc:spChg chg="add mod">
          <ac:chgData name="Mina Farmanbar" userId="2a1e0098-5dc4-4049-80c3-9d1d60d2f212" providerId="ADAL" clId="{6EDEAD1A-5271-4433-B7B4-B7BA6F9451B4}" dt="2024-07-08T11:11:03.114" v="1086" actId="33553"/>
          <ac:spMkLst>
            <pc:docMk/>
            <pc:sldMk cId="817655868" sldId="387"/>
            <ac:spMk id="4" creationId="{148C4A74-9EA0-8A0F-4A5D-544E57980C66}"/>
          </ac:spMkLst>
        </pc:spChg>
        <pc:spChg chg="add del mod">
          <ac:chgData name="Mina Farmanbar" userId="2a1e0098-5dc4-4049-80c3-9d1d60d2f212" providerId="ADAL" clId="{6EDEAD1A-5271-4433-B7B4-B7BA6F9451B4}" dt="2024-07-04T08:47:39.172" v="177" actId="478"/>
          <ac:spMkLst>
            <pc:docMk/>
            <pc:sldMk cId="817655868" sldId="387"/>
            <ac:spMk id="6" creationId="{4003CC64-AF1F-11A6-D107-01FFB8D491E4}"/>
          </ac:spMkLst>
        </pc:spChg>
        <pc:picChg chg="del">
          <ac:chgData name="Mina Farmanbar" userId="2a1e0098-5dc4-4049-80c3-9d1d60d2f212" providerId="ADAL" clId="{6EDEAD1A-5271-4433-B7B4-B7BA6F9451B4}" dt="2024-07-04T08:45:36.038" v="148" actId="478"/>
          <ac:picMkLst>
            <pc:docMk/>
            <pc:sldMk cId="817655868" sldId="387"/>
            <ac:picMk id="1026" creationId="{7A0F301B-30B6-FB14-15BD-49AEC94B3CC7}"/>
          </ac:picMkLst>
        </pc:picChg>
      </pc:sldChg>
      <pc:sldChg chg="del">
        <pc:chgData name="Mina Farmanbar" userId="2a1e0098-5dc4-4049-80c3-9d1d60d2f212" providerId="ADAL" clId="{6EDEAD1A-5271-4433-B7B4-B7BA6F9451B4}" dt="2024-07-04T08:57:47.880" v="279" actId="47"/>
        <pc:sldMkLst>
          <pc:docMk/>
          <pc:sldMk cId="2501950397" sldId="388"/>
        </pc:sldMkLst>
      </pc:sldChg>
      <pc:sldChg chg="del">
        <pc:chgData name="Mina Farmanbar" userId="2a1e0098-5dc4-4049-80c3-9d1d60d2f212" providerId="ADAL" clId="{6EDEAD1A-5271-4433-B7B4-B7BA6F9451B4}" dt="2024-07-04T08:57:47.880" v="279" actId="47"/>
        <pc:sldMkLst>
          <pc:docMk/>
          <pc:sldMk cId="352150912" sldId="389"/>
        </pc:sldMkLst>
      </pc:sldChg>
      <pc:sldChg chg="del">
        <pc:chgData name="Mina Farmanbar" userId="2a1e0098-5dc4-4049-80c3-9d1d60d2f212" providerId="ADAL" clId="{6EDEAD1A-5271-4433-B7B4-B7BA6F9451B4}" dt="2024-07-04T08:57:47.880" v="279" actId="47"/>
        <pc:sldMkLst>
          <pc:docMk/>
          <pc:sldMk cId="2588712954" sldId="390"/>
        </pc:sldMkLst>
      </pc:sldChg>
      <pc:sldChg chg="addSp delSp modSp add mod ord modNotesTx">
        <pc:chgData name="Mina Farmanbar" userId="2a1e0098-5dc4-4049-80c3-9d1d60d2f212" providerId="ADAL" clId="{6EDEAD1A-5271-4433-B7B4-B7BA6F9451B4}" dt="2024-07-22T14:40:27.231" v="1282" actId="6549"/>
        <pc:sldMkLst>
          <pc:docMk/>
          <pc:sldMk cId="3495359200" sldId="390"/>
        </pc:sldMkLst>
        <pc:spChg chg="mod">
          <ac:chgData name="Mina Farmanbar" userId="2a1e0098-5dc4-4049-80c3-9d1d60d2f212" providerId="ADAL" clId="{6EDEAD1A-5271-4433-B7B4-B7BA6F9451B4}" dt="2024-07-08T10:13:03.160" v="442" actId="1076"/>
          <ac:spMkLst>
            <pc:docMk/>
            <pc:sldMk cId="3495359200" sldId="390"/>
            <ac:spMk id="2" creationId="{8062FEAF-5B25-636D-0441-18D6E6B75045}"/>
          </ac:spMkLst>
        </pc:spChg>
        <pc:spChg chg="mod">
          <ac:chgData name="Mina Farmanbar" userId="2a1e0098-5dc4-4049-80c3-9d1d60d2f212" providerId="ADAL" clId="{6EDEAD1A-5271-4433-B7B4-B7BA6F9451B4}" dt="2024-07-22T14:32:19.166" v="1222" actId="20577"/>
          <ac:spMkLst>
            <pc:docMk/>
            <pc:sldMk cId="3495359200" sldId="390"/>
            <ac:spMk id="3" creationId="{DEB5705C-4199-2345-BD6B-398CEA8608DA}"/>
          </ac:spMkLst>
        </pc:spChg>
        <pc:spChg chg="add mod">
          <ac:chgData name="Mina Farmanbar" userId="2a1e0098-5dc4-4049-80c3-9d1d60d2f212" providerId="ADAL" clId="{6EDEAD1A-5271-4433-B7B4-B7BA6F9451B4}" dt="2024-07-08T11:09:41.539" v="803" actId="962"/>
          <ac:spMkLst>
            <pc:docMk/>
            <pc:sldMk cId="3495359200" sldId="390"/>
            <ac:spMk id="9" creationId="{23A9EF87-B3C4-A038-32B4-9291D2575035}"/>
          </ac:spMkLst>
        </pc:spChg>
        <pc:spChg chg="add mod">
          <ac:chgData name="Mina Farmanbar" userId="2a1e0098-5dc4-4049-80c3-9d1d60d2f212" providerId="ADAL" clId="{6EDEAD1A-5271-4433-B7B4-B7BA6F9451B4}" dt="2024-07-08T10:08:50.569" v="406" actId="207"/>
          <ac:spMkLst>
            <pc:docMk/>
            <pc:sldMk cId="3495359200" sldId="390"/>
            <ac:spMk id="10" creationId="{8CD7B9BC-B57E-B53E-ACAD-3EF6D91CF61A}"/>
          </ac:spMkLst>
        </pc:spChg>
        <pc:spChg chg="add mod">
          <ac:chgData name="Mina Farmanbar" userId="2a1e0098-5dc4-4049-80c3-9d1d60d2f212" providerId="ADAL" clId="{6EDEAD1A-5271-4433-B7B4-B7BA6F9451B4}" dt="2024-07-08T10:20:12.845" v="516"/>
          <ac:spMkLst>
            <pc:docMk/>
            <pc:sldMk cId="3495359200" sldId="390"/>
            <ac:spMk id="14" creationId="{D2A2A912-0468-4655-D59E-76AA2393E475}"/>
          </ac:spMkLst>
        </pc:spChg>
        <pc:spChg chg="add mod">
          <ac:chgData name="Mina Farmanbar" userId="2a1e0098-5dc4-4049-80c3-9d1d60d2f212" providerId="ADAL" clId="{6EDEAD1A-5271-4433-B7B4-B7BA6F9451B4}" dt="2024-07-22T14:38:21.119" v="1272"/>
          <ac:spMkLst>
            <pc:docMk/>
            <pc:sldMk cId="3495359200" sldId="390"/>
            <ac:spMk id="16" creationId="{4CF99651-90B0-DFC7-A5F7-842E6FD33883}"/>
          </ac:spMkLst>
        </pc:spChg>
        <pc:spChg chg="add mod">
          <ac:chgData name="Mina Farmanbar" userId="2a1e0098-5dc4-4049-80c3-9d1d60d2f212" providerId="ADAL" clId="{6EDEAD1A-5271-4433-B7B4-B7BA6F9451B4}" dt="2024-07-22T14:32:33.638" v="1226" actId="113"/>
          <ac:spMkLst>
            <pc:docMk/>
            <pc:sldMk cId="3495359200" sldId="390"/>
            <ac:spMk id="18" creationId="{4970F99E-40D5-28F8-F6A5-42AC0E73DEB0}"/>
          </ac:spMkLst>
        </pc:spChg>
        <pc:spChg chg="add mod">
          <ac:chgData name="Mina Farmanbar" userId="2a1e0098-5dc4-4049-80c3-9d1d60d2f212" providerId="ADAL" clId="{6EDEAD1A-5271-4433-B7B4-B7BA6F9451B4}" dt="2024-07-08T10:15:42.762" v="467" actId="20577"/>
          <ac:spMkLst>
            <pc:docMk/>
            <pc:sldMk cId="3495359200" sldId="390"/>
            <ac:spMk id="22" creationId="{A0EBB895-86E6-701F-A9A1-61FE7B63134F}"/>
          </ac:spMkLst>
        </pc:spChg>
        <pc:spChg chg="add mod">
          <ac:chgData name="Mina Farmanbar" userId="2a1e0098-5dc4-4049-80c3-9d1d60d2f212" providerId="ADAL" clId="{6EDEAD1A-5271-4433-B7B4-B7BA6F9451B4}" dt="2024-07-08T11:09:37.204" v="800" actId="962"/>
          <ac:spMkLst>
            <pc:docMk/>
            <pc:sldMk cId="3495359200" sldId="390"/>
            <ac:spMk id="23" creationId="{22A9731C-844B-CFA5-B6C6-A6E0FA4B8AC4}"/>
          </ac:spMkLst>
        </pc:spChg>
        <pc:picChg chg="del">
          <ac:chgData name="Mina Farmanbar" userId="2a1e0098-5dc4-4049-80c3-9d1d60d2f212" providerId="ADAL" clId="{6EDEAD1A-5271-4433-B7B4-B7BA6F9451B4}" dt="2024-07-04T18:38:58.132" v="287" actId="478"/>
          <ac:picMkLst>
            <pc:docMk/>
            <pc:sldMk cId="3495359200" sldId="390"/>
            <ac:picMk id="4" creationId="{7B426AF7-DF8A-3AC5-4C9A-DBADB191B280}"/>
          </ac:picMkLst>
        </pc:picChg>
        <pc:picChg chg="add del mod">
          <ac:chgData name="Mina Farmanbar" userId="2a1e0098-5dc4-4049-80c3-9d1d60d2f212" providerId="ADAL" clId="{6EDEAD1A-5271-4433-B7B4-B7BA6F9451B4}" dt="2024-07-04T22:46:34.362" v="389" actId="478"/>
          <ac:picMkLst>
            <pc:docMk/>
            <pc:sldMk cId="3495359200" sldId="390"/>
            <ac:picMk id="5" creationId="{8E8F965F-72C5-F62C-B9B9-14C9A8E359AD}"/>
          </ac:picMkLst>
        </pc:picChg>
        <pc:picChg chg="add del mod">
          <ac:chgData name="Mina Farmanbar" userId="2a1e0098-5dc4-4049-80c3-9d1d60d2f212" providerId="ADAL" clId="{6EDEAD1A-5271-4433-B7B4-B7BA6F9451B4}" dt="2024-07-04T22:46:33.771" v="388" actId="478"/>
          <ac:picMkLst>
            <pc:docMk/>
            <pc:sldMk cId="3495359200" sldId="390"/>
            <ac:picMk id="6" creationId="{F9A66E2A-0D90-7DCB-E6C5-697783AEE57D}"/>
          </ac:picMkLst>
        </pc:picChg>
        <pc:picChg chg="add del mod">
          <ac:chgData name="Mina Farmanbar" userId="2a1e0098-5dc4-4049-80c3-9d1d60d2f212" providerId="ADAL" clId="{6EDEAD1A-5271-4433-B7B4-B7BA6F9451B4}" dt="2024-07-04T18:48:25.195" v="362" actId="21"/>
          <ac:picMkLst>
            <pc:docMk/>
            <pc:sldMk cId="3495359200" sldId="390"/>
            <ac:picMk id="7" creationId="{4F355B43-562A-8185-7E91-C11F7A5A3134}"/>
          </ac:picMkLst>
        </pc:picChg>
        <pc:picChg chg="add mod">
          <ac:chgData name="Mina Farmanbar" userId="2a1e0098-5dc4-4049-80c3-9d1d60d2f212" providerId="ADAL" clId="{6EDEAD1A-5271-4433-B7B4-B7BA6F9451B4}" dt="2024-07-22T14:32:02.358" v="1217" actId="1076"/>
          <ac:picMkLst>
            <pc:docMk/>
            <pc:sldMk cId="3495359200" sldId="390"/>
            <ac:picMk id="8" creationId="{4DB30D9B-63CF-E809-AC74-DCB5AA1083CC}"/>
          </ac:picMkLst>
        </pc:picChg>
        <pc:cxnChg chg="add mod">
          <ac:chgData name="Mina Farmanbar" userId="2a1e0098-5dc4-4049-80c3-9d1d60d2f212" providerId="ADAL" clId="{6EDEAD1A-5271-4433-B7B4-B7BA6F9451B4}" dt="2024-07-08T11:09:39.695" v="802" actId="962"/>
          <ac:cxnSpMkLst>
            <pc:docMk/>
            <pc:sldMk cId="3495359200" sldId="390"/>
            <ac:cxnSpMk id="12" creationId="{65C04FC0-6302-EA41-DA43-F389F4E96E4C}"/>
          </ac:cxnSpMkLst>
        </pc:cxnChg>
        <pc:cxnChg chg="add mod">
          <ac:chgData name="Mina Farmanbar" userId="2a1e0098-5dc4-4049-80c3-9d1d60d2f212" providerId="ADAL" clId="{6EDEAD1A-5271-4433-B7B4-B7BA6F9451B4}" dt="2024-07-08T11:09:38.546" v="801" actId="962"/>
          <ac:cxnSpMkLst>
            <pc:docMk/>
            <pc:sldMk cId="3495359200" sldId="390"/>
            <ac:cxnSpMk id="20" creationId="{C761F04A-CC7F-7D61-74C0-21D16138CA43}"/>
          </ac:cxnSpMkLst>
        </pc:cxnChg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3859794905" sldId="391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123041903" sldId="392"/>
        </pc:sldMkLst>
      </pc:sldChg>
      <pc:sldChg chg="del">
        <pc:chgData name="Mina Farmanbar" userId="2a1e0098-5dc4-4049-80c3-9d1d60d2f212" providerId="ADAL" clId="{6EDEAD1A-5271-4433-B7B4-B7BA6F9451B4}" dt="2024-07-08T11:07:46.048" v="612" actId="47"/>
        <pc:sldMkLst>
          <pc:docMk/>
          <pc:sldMk cId="1248370215" sldId="393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3229810534" sldId="394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3452830822" sldId="395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572974940" sldId="396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1058981957" sldId="397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1089254781" sldId="398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3584291033" sldId="400"/>
        </pc:sldMkLst>
      </pc:sldChg>
      <pc:sldChg chg="del">
        <pc:chgData name="Mina Farmanbar" userId="2a1e0098-5dc4-4049-80c3-9d1d60d2f212" providerId="ADAL" clId="{6EDEAD1A-5271-4433-B7B4-B7BA6F9451B4}" dt="2024-07-04T08:57:53.465" v="280" actId="47"/>
        <pc:sldMkLst>
          <pc:docMk/>
          <pc:sldMk cId="3190660118" sldId="401"/>
        </pc:sldMkLst>
      </pc:sldChg>
      <pc:sldChg chg="modSp mod modNotesTx">
        <pc:chgData name="Mina Farmanbar" userId="2a1e0098-5dc4-4049-80c3-9d1d60d2f212" providerId="ADAL" clId="{6EDEAD1A-5271-4433-B7B4-B7BA6F9451B4}" dt="2024-07-04T07:44:19.353" v="3" actId="6549"/>
        <pc:sldMkLst>
          <pc:docMk/>
          <pc:sldMk cId="3617132166" sldId="433"/>
        </pc:sldMkLst>
        <pc:spChg chg="mod">
          <ac:chgData name="Mina Farmanbar" userId="2a1e0098-5dc4-4049-80c3-9d1d60d2f212" providerId="ADAL" clId="{6EDEAD1A-5271-4433-B7B4-B7BA6F9451B4}" dt="2024-07-04T07:44:15.722" v="2"/>
          <ac:spMkLst>
            <pc:docMk/>
            <pc:sldMk cId="3617132166" sldId="433"/>
            <ac:spMk id="2" creationId="{94DB8287-6178-6F17-1E2E-A7D1BE0828BB}"/>
          </ac:spMkLst>
        </pc:spChg>
      </pc:sldChg>
      <pc:sldChg chg="addSp delSp modSp mod modNotesTx">
        <pc:chgData name="Mina Farmanbar" userId="2a1e0098-5dc4-4049-80c3-9d1d60d2f212" providerId="ADAL" clId="{6EDEAD1A-5271-4433-B7B4-B7BA6F9451B4}" dt="2024-07-23T11:33:30.291" v="1318" actId="962"/>
        <pc:sldMkLst>
          <pc:docMk/>
          <pc:sldMk cId="2189275818" sldId="434"/>
        </pc:sldMkLst>
        <pc:spChg chg="mod">
          <ac:chgData name="Mina Farmanbar" userId="2a1e0098-5dc4-4049-80c3-9d1d60d2f212" providerId="ADAL" clId="{6EDEAD1A-5271-4433-B7B4-B7BA6F9451B4}" dt="2024-07-04T08:37:06.742" v="98" actId="6549"/>
          <ac:spMkLst>
            <pc:docMk/>
            <pc:sldMk cId="2189275818" sldId="434"/>
            <ac:spMk id="2" creationId="{AE3AECA0-62C8-6675-BB04-EE47197F3259}"/>
          </ac:spMkLst>
        </pc:spChg>
        <pc:spChg chg="del mod">
          <ac:chgData name="Mina Farmanbar" userId="2a1e0098-5dc4-4049-80c3-9d1d60d2f212" providerId="ADAL" clId="{6EDEAD1A-5271-4433-B7B4-B7BA6F9451B4}" dt="2024-07-04T08:34:22.785" v="6" actId="22"/>
          <ac:spMkLst>
            <pc:docMk/>
            <pc:sldMk cId="2189275818" sldId="434"/>
            <ac:spMk id="3" creationId="{8761647A-8186-CEE5-3DBE-7F3D8D5E1163}"/>
          </ac:spMkLst>
        </pc:spChg>
        <pc:spChg chg="add mod">
          <ac:chgData name="Mina Farmanbar" userId="2a1e0098-5dc4-4049-80c3-9d1d60d2f212" providerId="ADAL" clId="{6EDEAD1A-5271-4433-B7B4-B7BA6F9451B4}" dt="2024-07-22T14:22:00.204" v="1118" actId="1076"/>
          <ac:spMkLst>
            <pc:docMk/>
            <pc:sldMk cId="2189275818" sldId="434"/>
            <ac:spMk id="3" creationId="{BD0A5601-266F-1FD7-5A9B-341FBE58C7C1}"/>
          </ac:spMkLst>
        </pc:spChg>
        <pc:spChg chg="add del">
          <ac:chgData name="Mina Farmanbar" userId="2a1e0098-5dc4-4049-80c3-9d1d60d2f212" providerId="ADAL" clId="{6EDEAD1A-5271-4433-B7B4-B7BA6F9451B4}" dt="2024-07-22T14:23:05.065" v="1131" actId="11529"/>
          <ac:spMkLst>
            <pc:docMk/>
            <pc:sldMk cId="2189275818" sldId="434"/>
            <ac:spMk id="4" creationId="{8827B1A6-F279-C27E-B232-B18FC04DE74C}"/>
          </ac:spMkLst>
        </pc:spChg>
        <pc:spChg chg="del">
          <ac:chgData name="Mina Farmanbar" userId="2a1e0098-5dc4-4049-80c3-9d1d60d2f212" providerId="ADAL" clId="{6EDEAD1A-5271-4433-B7B4-B7BA6F9451B4}" dt="2024-07-04T08:34:45.176" v="10" actId="478"/>
          <ac:spMkLst>
            <pc:docMk/>
            <pc:sldMk cId="2189275818" sldId="434"/>
            <ac:spMk id="6" creationId="{837761C5-29D4-9F06-D595-2BC34A235D51}"/>
          </ac:spMkLst>
        </pc:spChg>
        <pc:spChg chg="add mod">
          <ac:chgData name="Mina Farmanbar" userId="2a1e0098-5dc4-4049-80c3-9d1d60d2f212" providerId="ADAL" clId="{6EDEAD1A-5271-4433-B7B4-B7BA6F9451B4}" dt="2024-07-22T14:21:43.342" v="1110" actId="1076"/>
          <ac:spMkLst>
            <pc:docMk/>
            <pc:sldMk cId="2189275818" sldId="434"/>
            <ac:spMk id="8" creationId="{B50E95E9-D076-1C91-B2E4-9D2404770205}"/>
          </ac:spMkLst>
        </pc:spChg>
        <pc:spChg chg="add mod">
          <ac:chgData name="Mina Farmanbar" userId="2a1e0098-5dc4-4049-80c3-9d1d60d2f212" providerId="ADAL" clId="{6EDEAD1A-5271-4433-B7B4-B7BA6F9451B4}" dt="2024-07-04T08:36:52.700" v="74" actId="1076"/>
          <ac:spMkLst>
            <pc:docMk/>
            <pc:sldMk cId="2189275818" sldId="434"/>
            <ac:spMk id="9" creationId="{B862B376-5B37-2F69-AE20-56F85EE0AE4B}"/>
          </ac:spMkLst>
        </pc:spChg>
        <pc:spChg chg="add mod">
          <ac:chgData name="Mina Farmanbar" userId="2a1e0098-5dc4-4049-80c3-9d1d60d2f212" providerId="ADAL" clId="{6EDEAD1A-5271-4433-B7B4-B7BA6F9451B4}" dt="2024-07-22T14:23:30.504" v="1137" actId="403"/>
          <ac:spMkLst>
            <pc:docMk/>
            <pc:sldMk cId="2189275818" sldId="434"/>
            <ac:spMk id="11" creationId="{8AA28331-0CB9-23A7-D00A-549F429FF41C}"/>
          </ac:spMkLst>
        </pc:spChg>
        <pc:spChg chg="add mod">
          <ac:chgData name="Mina Farmanbar" userId="2a1e0098-5dc4-4049-80c3-9d1d60d2f212" providerId="ADAL" clId="{6EDEAD1A-5271-4433-B7B4-B7BA6F9451B4}" dt="2024-07-22T14:24:50.391" v="1161" actId="2711"/>
          <ac:spMkLst>
            <pc:docMk/>
            <pc:sldMk cId="2189275818" sldId="434"/>
            <ac:spMk id="14" creationId="{63308958-8325-8E0D-0529-38151C4494A0}"/>
          </ac:spMkLst>
        </pc:spChg>
        <pc:picChg chg="del">
          <ac:chgData name="Mina Farmanbar" userId="2a1e0098-5dc4-4049-80c3-9d1d60d2f212" providerId="ADAL" clId="{6EDEAD1A-5271-4433-B7B4-B7BA6F9451B4}" dt="2024-07-04T08:34:44.128" v="9" actId="478"/>
          <ac:picMkLst>
            <pc:docMk/>
            <pc:sldMk cId="2189275818" sldId="434"/>
            <ac:picMk id="4" creationId="{F6178EA8-0C4C-A60C-F2FE-3E7D93A8FB6C}"/>
          </ac:picMkLst>
        </pc:picChg>
        <pc:picChg chg="add mod ord">
          <ac:chgData name="Mina Farmanbar" userId="2a1e0098-5dc4-4049-80c3-9d1d60d2f212" providerId="ADAL" clId="{6EDEAD1A-5271-4433-B7B4-B7BA6F9451B4}" dt="2024-07-08T11:10:02.518" v="867" actId="962"/>
          <ac:picMkLst>
            <pc:docMk/>
            <pc:sldMk cId="2189275818" sldId="434"/>
            <ac:picMk id="7" creationId="{C760B6D2-74A9-FCFD-836A-AA6F96038FE2}"/>
          </ac:picMkLst>
        </pc:picChg>
        <pc:cxnChg chg="add mod">
          <ac:chgData name="Mina Farmanbar" userId="2a1e0098-5dc4-4049-80c3-9d1d60d2f212" providerId="ADAL" clId="{6EDEAD1A-5271-4433-B7B4-B7BA6F9451B4}" dt="2024-07-23T11:33:30.291" v="1318" actId="962"/>
          <ac:cxnSpMkLst>
            <pc:docMk/>
            <pc:sldMk cId="2189275818" sldId="434"/>
            <ac:cxnSpMk id="6" creationId="{C4901E3C-F819-EEDA-84EC-C5242C72CDAB}"/>
          </ac:cxnSpMkLst>
        </pc:cxnChg>
        <pc:cxnChg chg="add mod">
          <ac:chgData name="Mina Farmanbar" userId="2a1e0098-5dc4-4049-80c3-9d1d60d2f212" providerId="ADAL" clId="{6EDEAD1A-5271-4433-B7B4-B7BA6F9451B4}" dt="2024-07-23T11:33:28.767" v="1317" actId="962"/>
          <ac:cxnSpMkLst>
            <pc:docMk/>
            <pc:sldMk cId="2189275818" sldId="434"/>
            <ac:cxnSpMk id="12" creationId="{7FD97F05-BE40-02A9-944C-31FB3B4AF042}"/>
          </ac:cxnSpMkLst>
        </pc:cxnChg>
      </pc:sldChg>
      <pc:sldChg chg="addSp modSp add mod modNotesTx">
        <pc:chgData name="Mina Farmanbar" userId="2a1e0098-5dc4-4049-80c3-9d1d60d2f212" providerId="ADAL" clId="{6EDEAD1A-5271-4433-B7B4-B7BA6F9451B4}" dt="2024-07-22T14:26:35.412" v="1185" actId="6549"/>
        <pc:sldMkLst>
          <pc:docMk/>
          <pc:sldMk cId="1765501808" sldId="436"/>
        </pc:sldMkLst>
        <pc:spChg chg="mod">
          <ac:chgData name="Mina Farmanbar" userId="2a1e0098-5dc4-4049-80c3-9d1d60d2f212" providerId="ADAL" clId="{6EDEAD1A-5271-4433-B7B4-B7BA6F9451B4}" dt="2024-07-04T08:38:37.429" v="111" actId="1076"/>
          <ac:spMkLst>
            <pc:docMk/>
            <pc:sldMk cId="1765501808" sldId="436"/>
            <ac:spMk id="2" creationId="{AE3AECA0-62C8-6675-BB04-EE47197F3259}"/>
          </ac:spMkLst>
        </pc:spChg>
        <pc:spChg chg="mod">
          <ac:chgData name="Mina Farmanbar" userId="2a1e0098-5dc4-4049-80c3-9d1d60d2f212" providerId="ADAL" clId="{6EDEAD1A-5271-4433-B7B4-B7BA6F9451B4}" dt="2024-07-04T08:38:43.844" v="113" actId="1076"/>
          <ac:spMkLst>
            <pc:docMk/>
            <pc:sldMk cId="1765501808" sldId="436"/>
            <ac:spMk id="8" creationId="{B50E95E9-D076-1C91-B2E4-9D2404770205}"/>
          </ac:spMkLst>
        </pc:spChg>
        <pc:spChg chg="mod">
          <ac:chgData name="Mina Farmanbar" userId="2a1e0098-5dc4-4049-80c3-9d1d60d2f212" providerId="ADAL" clId="{6EDEAD1A-5271-4433-B7B4-B7BA6F9451B4}" dt="2024-07-04T08:38:43.844" v="113" actId="1076"/>
          <ac:spMkLst>
            <pc:docMk/>
            <pc:sldMk cId="1765501808" sldId="436"/>
            <ac:spMk id="9" creationId="{B862B376-5B37-2F69-AE20-56F85EE0AE4B}"/>
          </ac:spMkLst>
        </pc:spChg>
        <pc:picChg chg="add mod">
          <ac:chgData name="Mina Farmanbar" userId="2a1e0098-5dc4-4049-80c3-9d1d60d2f212" providerId="ADAL" clId="{6EDEAD1A-5271-4433-B7B4-B7BA6F9451B4}" dt="2024-07-08T11:10:28.623" v="957" actId="962"/>
          <ac:picMkLst>
            <pc:docMk/>
            <pc:sldMk cId="1765501808" sldId="436"/>
            <ac:picMk id="4" creationId="{EBEDCDA2-DD72-7884-6FD6-2939B6F715E5}"/>
          </ac:picMkLst>
        </pc:picChg>
        <pc:picChg chg="mod">
          <ac:chgData name="Mina Farmanbar" userId="2a1e0098-5dc4-4049-80c3-9d1d60d2f212" providerId="ADAL" clId="{6EDEAD1A-5271-4433-B7B4-B7BA6F9451B4}" dt="2024-07-08T11:10:16.116" v="931" actId="962"/>
          <ac:picMkLst>
            <pc:docMk/>
            <pc:sldMk cId="1765501808" sldId="436"/>
            <ac:picMk id="7" creationId="{C760B6D2-74A9-FCFD-836A-AA6F96038FE2}"/>
          </ac:picMkLst>
        </pc:picChg>
      </pc:sldChg>
      <pc:sldChg chg="modSp add del mod">
        <pc:chgData name="Mina Farmanbar" userId="2a1e0098-5dc4-4049-80c3-9d1d60d2f212" providerId="ADAL" clId="{6EDEAD1A-5271-4433-B7B4-B7BA6F9451B4}" dt="2024-07-04T18:40:50.677" v="305" actId="47"/>
        <pc:sldMkLst>
          <pc:docMk/>
          <pc:sldMk cId="3523778048" sldId="437"/>
        </pc:sldMkLst>
        <pc:spChg chg="mod">
          <ac:chgData name="Mina Farmanbar" userId="2a1e0098-5dc4-4049-80c3-9d1d60d2f212" providerId="ADAL" clId="{6EDEAD1A-5271-4433-B7B4-B7BA6F9451B4}" dt="2024-07-04T08:54:28.586" v="236" actId="207"/>
          <ac:spMkLst>
            <pc:docMk/>
            <pc:sldMk cId="3523778048" sldId="437"/>
            <ac:spMk id="3" creationId="{0035EEED-E021-97C8-FF3D-19EF1732A4FB}"/>
          </ac:spMkLst>
        </pc:spChg>
        <pc:spChg chg="mod">
          <ac:chgData name="Mina Farmanbar" userId="2a1e0098-5dc4-4049-80c3-9d1d60d2f212" providerId="ADAL" clId="{6EDEAD1A-5271-4433-B7B4-B7BA6F9451B4}" dt="2024-07-04T08:57:11.409" v="268" actId="20577"/>
          <ac:spMkLst>
            <pc:docMk/>
            <pc:sldMk cId="3523778048" sldId="437"/>
            <ac:spMk id="4" creationId="{148C4A74-9EA0-8A0F-4A5D-544E57980C66}"/>
          </ac:spMkLst>
        </pc:spChg>
      </pc:sldChg>
      <pc:sldChg chg="add del">
        <pc:chgData name="Mina Farmanbar" userId="2a1e0098-5dc4-4049-80c3-9d1d60d2f212" providerId="ADAL" clId="{6EDEAD1A-5271-4433-B7B4-B7BA6F9451B4}" dt="2024-07-04T08:53:37.702" v="223"/>
        <pc:sldMkLst>
          <pc:docMk/>
          <pc:sldMk cId="2119171181" sldId="438"/>
        </pc:sldMkLst>
      </pc:sldChg>
      <pc:sldChg chg="modSp add del mod">
        <pc:chgData name="Mina Farmanbar" userId="2a1e0098-5dc4-4049-80c3-9d1d60d2f212" providerId="ADAL" clId="{6EDEAD1A-5271-4433-B7B4-B7BA6F9451B4}" dt="2024-07-04T18:41:09.270" v="311" actId="47"/>
        <pc:sldMkLst>
          <pc:docMk/>
          <pc:sldMk cId="3595483418" sldId="438"/>
        </pc:sldMkLst>
        <pc:spChg chg="mod">
          <ac:chgData name="Mina Farmanbar" userId="2a1e0098-5dc4-4049-80c3-9d1d60d2f212" providerId="ADAL" clId="{6EDEAD1A-5271-4433-B7B4-B7BA6F9451B4}" dt="2024-07-04T08:57:38.479" v="277" actId="14100"/>
          <ac:spMkLst>
            <pc:docMk/>
            <pc:sldMk cId="3595483418" sldId="438"/>
            <ac:spMk id="3" creationId="{0035EEED-E021-97C8-FF3D-19EF1732A4FB}"/>
          </ac:spMkLst>
        </pc:spChg>
        <pc:spChg chg="mod">
          <ac:chgData name="Mina Farmanbar" userId="2a1e0098-5dc4-4049-80c3-9d1d60d2f212" providerId="ADAL" clId="{6EDEAD1A-5271-4433-B7B4-B7BA6F9451B4}" dt="2024-07-04T08:57:08.384" v="266" actId="6549"/>
          <ac:spMkLst>
            <pc:docMk/>
            <pc:sldMk cId="3595483418" sldId="438"/>
            <ac:spMk id="4" creationId="{148C4A74-9EA0-8A0F-4A5D-544E57980C66}"/>
          </ac:spMkLst>
        </pc:spChg>
      </pc:sldChg>
      <pc:sldChg chg="add del">
        <pc:chgData name="Mina Farmanbar" userId="2a1e0098-5dc4-4049-80c3-9d1d60d2f212" providerId="ADAL" clId="{6EDEAD1A-5271-4433-B7B4-B7BA6F9451B4}" dt="2024-07-04T08:53:44.005" v="226"/>
        <pc:sldMkLst>
          <pc:docMk/>
          <pc:sldMk cId="3878115335" sldId="438"/>
        </pc:sldMkLst>
      </pc:sldChg>
      <pc:sldChg chg="addSp delSp modSp add mod ord modNotesTx">
        <pc:chgData name="Mina Farmanbar" userId="2a1e0098-5dc4-4049-80c3-9d1d60d2f212" providerId="ADAL" clId="{6EDEAD1A-5271-4433-B7B4-B7BA6F9451B4}" dt="2024-07-22T14:36:26.680" v="1249" actId="1076"/>
        <pc:sldMkLst>
          <pc:docMk/>
          <pc:sldMk cId="339705263" sldId="439"/>
        </pc:sldMkLst>
        <pc:spChg chg="mod">
          <ac:chgData name="Mina Farmanbar" userId="2a1e0098-5dc4-4049-80c3-9d1d60d2f212" providerId="ADAL" clId="{6EDEAD1A-5271-4433-B7B4-B7BA6F9451B4}" dt="2024-07-22T14:36:24.903" v="1248" actId="1076"/>
          <ac:spMkLst>
            <pc:docMk/>
            <pc:sldMk cId="339705263" sldId="439"/>
            <ac:spMk id="2" creationId="{8062FEAF-5B25-636D-0441-18D6E6B75045}"/>
          </ac:spMkLst>
        </pc:spChg>
        <pc:spChg chg="del mod">
          <ac:chgData name="Mina Farmanbar" userId="2a1e0098-5dc4-4049-80c3-9d1d60d2f212" providerId="ADAL" clId="{6EDEAD1A-5271-4433-B7B4-B7BA6F9451B4}" dt="2024-07-22T14:36:01.331" v="1239" actId="478"/>
          <ac:spMkLst>
            <pc:docMk/>
            <pc:sldMk cId="339705263" sldId="439"/>
            <ac:spMk id="3" creationId="{DEB5705C-4199-2345-BD6B-398CEA8608DA}"/>
          </ac:spMkLst>
        </pc:spChg>
        <pc:spChg chg="add mod">
          <ac:chgData name="Mina Farmanbar" userId="2a1e0098-5dc4-4049-80c3-9d1d60d2f212" providerId="ADAL" clId="{6EDEAD1A-5271-4433-B7B4-B7BA6F9451B4}" dt="2024-07-22T14:36:26.680" v="1249" actId="1076"/>
          <ac:spMkLst>
            <pc:docMk/>
            <pc:sldMk cId="339705263" sldId="439"/>
            <ac:spMk id="4" creationId="{D8374679-A673-DF08-65E2-315B9EF29559}"/>
          </ac:spMkLst>
        </pc:spChg>
      </pc:sldChg>
      <pc:sldChg chg="add del">
        <pc:chgData name="Mina Farmanbar" userId="2a1e0098-5dc4-4049-80c3-9d1d60d2f212" providerId="ADAL" clId="{6EDEAD1A-5271-4433-B7B4-B7BA6F9451B4}" dt="2024-07-04T18:40:52.692" v="306" actId="47"/>
        <pc:sldMkLst>
          <pc:docMk/>
          <pc:sldMk cId="3294153896" sldId="439"/>
        </pc:sldMkLst>
      </pc:sldChg>
      <pc:sldChg chg="addSp delSp modSp new mod">
        <pc:chgData name="Mina Farmanbar" userId="2a1e0098-5dc4-4049-80c3-9d1d60d2f212" providerId="ADAL" clId="{6EDEAD1A-5271-4433-B7B4-B7BA6F9451B4}" dt="2024-07-22T14:41:50.699" v="1292" actId="207"/>
        <pc:sldMkLst>
          <pc:docMk/>
          <pc:sldMk cId="1947807045" sldId="440"/>
        </pc:sldMkLst>
        <pc:spChg chg="del">
          <ac:chgData name="Mina Farmanbar" userId="2a1e0098-5dc4-4049-80c3-9d1d60d2f212" providerId="ADAL" clId="{6EDEAD1A-5271-4433-B7B4-B7BA6F9451B4}" dt="2024-07-08T10:21:47.579" v="531" actId="478"/>
          <ac:spMkLst>
            <pc:docMk/>
            <pc:sldMk cId="1947807045" sldId="440"/>
            <ac:spMk id="2" creationId="{8F4BAC9F-2339-8FBD-70E9-8687AC1E5EB8}"/>
          </ac:spMkLst>
        </pc:spChg>
        <pc:spChg chg="mod">
          <ac:chgData name="Mina Farmanbar" userId="2a1e0098-5dc4-4049-80c3-9d1d60d2f212" providerId="ADAL" clId="{6EDEAD1A-5271-4433-B7B4-B7BA6F9451B4}" dt="2024-07-08T10:22:43.515" v="552" actId="6549"/>
          <ac:spMkLst>
            <pc:docMk/>
            <pc:sldMk cId="1947807045" sldId="440"/>
            <ac:spMk id="3" creationId="{16B80A9D-F6E6-FFB8-2A1E-7C07B149823F}"/>
          </ac:spMkLst>
        </pc:spChg>
        <pc:spChg chg="add mod">
          <ac:chgData name="Mina Farmanbar" userId="2a1e0098-5dc4-4049-80c3-9d1d60d2f212" providerId="ADAL" clId="{6EDEAD1A-5271-4433-B7B4-B7BA6F9451B4}" dt="2024-07-08T11:09:35.832" v="799" actId="962"/>
          <ac:spMkLst>
            <pc:docMk/>
            <pc:sldMk cId="1947807045" sldId="440"/>
            <ac:spMk id="6" creationId="{8C61D8DC-0F50-A5BE-9ABE-1E02669250D9}"/>
          </ac:spMkLst>
        </pc:spChg>
        <pc:spChg chg="add mod">
          <ac:chgData name="Mina Farmanbar" userId="2a1e0098-5dc4-4049-80c3-9d1d60d2f212" providerId="ADAL" clId="{6EDEAD1A-5271-4433-B7B4-B7BA6F9451B4}" dt="2024-07-08T10:22:09.733" v="533" actId="1076"/>
          <ac:spMkLst>
            <pc:docMk/>
            <pc:sldMk cId="1947807045" sldId="440"/>
            <ac:spMk id="7" creationId="{D2A89C46-DEA4-B950-626B-C03814AAECDB}"/>
          </ac:spMkLst>
        </pc:spChg>
        <pc:spChg chg="add mod">
          <ac:chgData name="Mina Farmanbar" userId="2a1e0098-5dc4-4049-80c3-9d1d60d2f212" providerId="ADAL" clId="{6EDEAD1A-5271-4433-B7B4-B7BA6F9451B4}" dt="2024-07-08T10:22:09.733" v="533" actId="1076"/>
          <ac:spMkLst>
            <pc:docMk/>
            <pc:sldMk cId="1947807045" sldId="440"/>
            <ac:spMk id="9" creationId="{C0AA3AAB-B523-0E49-39A2-4E719E128BDF}"/>
          </ac:spMkLst>
        </pc:spChg>
        <pc:spChg chg="add mod">
          <ac:chgData name="Mina Farmanbar" userId="2a1e0098-5dc4-4049-80c3-9d1d60d2f212" providerId="ADAL" clId="{6EDEAD1A-5271-4433-B7B4-B7BA6F9451B4}" dt="2024-07-08T10:22:09.733" v="533" actId="1076"/>
          <ac:spMkLst>
            <pc:docMk/>
            <pc:sldMk cId="1947807045" sldId="440"/>
            <ac:spMk id="11" creationId="{21C989A0-D5D6-A9F5-E7D0-3E43DC090E61}"/>
          </ac:spMkLst>
        </pc:spChg>
        <pc:spChg chg="add mod">
          <ac:chgData name="Mina Farmanbar" userId="2a1e0098-5dc4-4049-80c3-9d1d60d2f212" providerId="ADAL" clId="{6EDEAD1A-5271-4433-B7B4-B7BA6F9451B4}" dt="2024-07-08T11:09:31.640" v="796" actId="962"/>
          <ac:spMkLst>
            <pc:docMk/>
            <pc:sldMk cId="1947807045" sldId="440"/>
            <ac:spMk id="12" creationId="{FE45E293-87DD-D088-8629-76F8BF9C6AA4}"/>
          </ac:spMkLst>
        </pc:spChg>
        <pc:spChg chg="add mod">
          <ac:chgData name="Mina Farmanbar" userId="2a1e0098-5dc4-4049-80c3-9d1d60d2f212" providerId="ADAL" clId="{6EDEAD1A-5271-4433-B7B4-B7BA6F9451B4}" dt="2024-07-22T14:41:50.699" v="1292" actId="207"/>
          <ac:spMkLst>
            <pc:docMk/>
            <pc:sldMk cId="1947807045" sldId="440"/>
            <ac:spMk id="13" creationId="{2EB30771-A7A3-D398-70D8-78AE1553F863}"/>
          </ac:spMkLst>
        </pc:spChg>
        <pc:spChg chg="add mod">
          <ac:chgData name="Mina Farmanbar" userId="2a1e0098-5dc4-4049-80c3-9d1d60d2f212" providerId="ADAL" clId="{6EDEAD1A-5271-4433-B7B4-B7BA6F9451B4}" dt="2024-07-08T11:11:05.258" v="1087" actId="33553"/>
          <ac:spMkLst>
            <pc:docMk/>
            <pc:sldMk cId="1947807045" sldId="440"/>
            <ac:spMk id="14" creationId="{2E381169-7CA6-10A8-30D9-AA282188FF1C}"/>
          </ac:spMkLst>
        </pc:spChg>
        <pc:picChg chg="add mod">
          <ac:chgData name="Mina Farmanbar" userId="2a1e0098-5dc4-4049-80c3-9d1d60d2f212" providerId="ADAL" clId="{6EDEAD1A-5271-4433-B7B4-B7BA6F9451B4}" dt="2024-07-08T11:10:47.710" v="1059" actId="962"/>
          <ac:picMkLst>
            <pc:docMk/>
            <pc:sldMk cId="1947807045" sldId="440"/>
            <ac:picMk id="5" creationId="{CEDE543A-1BFA-ADA5-419B-4B2457070BAE}"/>
          </ac:picMkLst>
        </pc:picChg>
        <pc:cxnChg chg="add mod">
          <ac:chgData name="Mina Farmanbar" userId="2a1e0098-5dc4-4049-80c3-9d1d60d2f212" providerId="ADAL" clId="{6EDEAD1A-5271-4433-B7B4-B7BA6F9451B4}" dt="2024-07-08T11:09:34.404" v="798" actId="962"/>
          <ac:cxnSpMkLst>
            <pc:docMk/>
            <pc:sldMk cId="1947807045" sldId="440"/>
            <ac:cxnSpMk id="8" creationId="{B2F82B2A-E59B-04AF-02D9-CE98551CE386}"/>
          </ac:cxnSpMkLst>
        </pc:cxnChg>
        <pc:cxnChg chg="add mod">
          <ac:chgData name="Mina Farmanbar" userId="2a1e0098-5dc4-4049-80c3-9d1d60d2f212" providerId="ADAL" clId="{6EDEAD1A-5271-4433-B7B4-B7BA6F9451B4}" dt="2024-07-08T11:09:32.966" v="797" actId="962"/>
          <ac:cxnSpMkLst>
            <pc:docMk/>
            <pc:sldMk cId="1947807045" sldId="440"/>
            <ac:cxnSpMk id="10" creationId="{84C8F0D2-C3A8-D9E2-8278-AFA021DF9EB9}"/>
          </ac:cxnSpMkLst>
        </pc:cxnChg>
        <pc:cxnChg chg="add mod">
          <ac:chgData name="Mina Farmanbar" userId="2a1e0098-5dc4-4049-80c3-9d1d60d2f212" providerId="ADAL" clId="{6EDEAD1A-5271-4433-B7B4-B7BA6F9451B4}" dt="2024-07-08T11:09:30.035" v="795" actId="962"/>
          <ac:cxnSpMkLst>
            <pc:docMk/>
            <pc:sldMk cId="1947807045" sldId="440"/>
            <ac:cxnSpMk id="16" creationId="{187D720C-6E99-AA1F-3ABF-7203188BD79E}"/>
          </ac:cxnSpMkLst>
        </pc:cxnChg>
      </pc:sldChg>
      <pc:sldChg chg="addSp delSp modSp new mod">
        <pc:chgData name="Mina Farmanbar" userId="2a1e0098-5dc4-4049-80c3-9d1d60d2f212" providerId="ADAL" clId="{6EDEAD1A-5271-4433-B7B4-B7BA6F9451B4}" dt="2024-07-10T10:02:34.376" v="1103" actId="6549"/>
        <pc:sldMkLst>
          <pc:docMk/>
          <pc:sldMk cId="3469720239" sldId="441"/>
        </pc:sldMkLst>
        <pc:spChg chg="del">
          <ac:chgData name="Mina Farmanbar" userId="2a1e0098-5dc4-4049-80c3-9d1d60d2f212" providerId="ADAL" clId="{6EDEAD1A-5271-4433-B7B4-B7BA6F9451B4}" dt="2024-07-08T11:00:13.788" v="562" actId="478"/>
          <ac:spMkLst>
            <pc:docMk/>
            <pc:sldMk cId="3469720239" sldId="441"/>
            <ac:spMk id="2" creationId="{ACB55B68-270B-D70E-87B7-B0B243EE09BB}"/>
          </ac:spMkLst>
        </pc:spChg>
        <pc:spChg chg="mod">
          <ac:chgData name="Mina Farmanbar" userId="2a1e0098-5dc4-4049-80c3-9d1d60d2f212" providerId="ADAL" clId="{6EDEAD1A-5271-4433-B7B4-B7BA6F9451B4}" dt="2024-07-10T10:02:34.376" v="1103" actId="6549"/>
          <ac:spMkLst>
            <pc:docMk/>
            <pc:sldMk cId="3469720239" sldId="441"/>
            <ac:spMk id="3" creationId="{703442F7-9298-DA3F-A875-E61F85AE9DCA}"/>
          </ac:spMkLst>
        </pc:spChg>
        <pc:spChg chg="add mod">
          <ac:chgData name="Mina Farmanbar" userId="2a1e0098-5dc4-4049-80c3-9d1d60d2f212" providerId="ADAL" clId="{6EDEAD1A-5271-4433-B7B4-B7BA6F9451B4}" dt="2024-07-08T11:11:06.817" v="1088" actId="33553"/>
          <ac:spMkLst>
            <pc:docMk/>
            <pc:sldMk cId="3469720239" sldId="441"/>
            <ac:spMk id="5" creationId="{01741B6C-D8B7-7131-3877-C810A4869500}"/>
          </ac:spMkLst>
        </pc:spChg>
        <pc:spChg chg="add mod">
          <ac:chgData name="Mina Farmanbar" userId="2a1e0098-5dc4-4049-80c3-9d1d60d2f212" providerId="ADAL" clId="{6EDEAD1A-5271-4433-B7B4-B7BA6F9451B4}" dt="2024-07-08T11:06:43.377" v="611" actId="1076"/>
          <ac:spMkLst>
            <pc:docMk/>
            <pc:sldMk cId="3469720239" sldId="441"/>
            <ac:spMk id="8" creationId="{B6E89B05-B316-F76D-9EFF-9DB90453A363}"/>
          </ac:spMkLst>
        </pc:spChg>
        <pc:picChg chg="add mod">
          <ac:chgData name="Mina Farmanbar" userId="2a1e0098-5dc4-4049-80c3-9d1d60d2f212" providerId="ADAL" clId="{6EDEAD1A-5271-4433-B7B4-B7BA6F9451B4}" dt="2024-07-08T11:09:25.007" v="794" actId="962"/>
          <ac:picMkLst>
            <pc:docMk/>
            <pc:sldMk cId="3469720239" sldId="441"/>
            <ac:picMk id="7" creationId="{2EFB12F0-B576-35FD-E8BA-E062F161B5E2}"/>
          </ac:picMkLst>
        </pc:picChg>
      </pc:sldChg>
      <pc:sldMasterChg chg="delSldLayout">
        <pc:chgData name="Mina Farmanbar" userId="2a1e0098-5dc4-4049-80c3-9d1d60d2f212" providerId="ADAL" clId="{6EDEAD1A-5271-4433-B7B4-B7BA6F9451B4}" dt="2024-07-08T11:07:46.048" v="612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6EDEAD1A-5271-4433-B7B4-B7BA6F9451B4}" dt="2024-07-08T11:07:46.048" v="612" actId="47"/>
          <pc:sldLayoutMkLst>
            <pc:docMk/>
            <pc:sldMasterMk cId="1788353970" sldId="2147483648"/>
            <pc:sldLayoutMk cId="1366553247" sldId="2147483695"/>
          </pc:sldLayoutMkLst>
        </pc:sldLayoutChg>
      </pc:sldMasterChg>
    </pc:docChg>
  </pc:docChgLst>
  <pc:docChgLst>
    <pc:chgData name="Mina Farmanbar" userId="2a1e0098-5dc4-4049-80c3-9d1d60d2f212" providerId="ADAL" clId="{5459782E-920E-4F53-B5E8-8C3D96FF3D5D}"/>
    <pc:docChg chg="undo custSel addSld delSld modSld">
      <pc:chgData name="Mina Farmanbar" userId="2a1e0098-5dc4-4049-80c3-9d1d60d2f212" providerId="ADAL" clId="{5459782E-920E-4F53-B5E8-8C3D96FF3D5D}" dt="2024-07-02T12:26:29.597" v="1144" actId="33553"/>
      <pc:docMkLst>
        <pc:docMk/>
      </pc:docMkLst>
      <pc:sldChg chg="modSp mod">
        <pc:chgData name="Mina Farmanbar" userId="2a1e0098-5dc4-4049-80c3-9d1d60d2f212" providerId="ADAL" clId="{5459782E-920E-4F53-B5E8-8C3D96FF3D5D}" dt="2024-06-28T13:17:24.303" v="115" actId="6549"/>
        <pc:sldMkLst>
          <pc:docMk/>
          <pc:sldMk cId="2903726376" sldId="352"/>
        </pc:sldMkLst>
        <pc:spChg chg="mod">
          <ac:chgData name="Mina Farmanbar" userId="2a1e0098-5dc4-4049-80c3-9d1d60d2f212" providerId="ADAL" clId="{5459782E-920E-4F53-B5E8-8C3D96FF3D5D}" dt="2024-06-28T13:17:24.303" v="115" actId="6549"/>
          <ac:spMkLst>
            <pc:docMk/>
            <pc:sldMk cId="2903726376" sldId="352"/>
            <ac:spMk id="3" creationId="{6F18D212-8968-9010-A63A-114775818B99}"/>
          </ac:spMkLst>
        </pc:spChg>
      </pc:sldChg>
      <pc:sldChg chg="modSp mod">
        <pc:chgData name="Mina Farmanbar" userId="2a1e0098-5dc4-4049-80c3-9d1d60d2f212" providerId="ADAL" clId="{5459782E-920E-4F53-B5E8-8C3D96FF3D5D}" dt="2024-07-02T12:24:08.681" v="1026" actId="962"/>
        <pc:sldMkLst>
          <pc:docMk/>
          <pc:sldMk cId="2986174611" sldId="371"/>
        </pc:sldMkLst>
        <pc:grpChg chg="mod">
          <ac:chgData name="Mina Farmanbar" userId="2a1e0098-5dc4-4049-80c3-9d1d60d2f212" providerId="ADAL" clId="{5459782E-920E-4F53-B5E8-8C3D96FF3D5D}" dt="2024-07-02T12:24:08.681" v="1026" actId="962"/>
          <ac:grpSpMkLst>
            <pc:docMk/>
            <pc:sldMk cId="2986174611" sldId="371"/>
            <ac:grpSpMk id="4" creationId="{51F8FB0B-0BF6-BB6F-AB02-0BF2D119BDE6}"/>
          </ac:grpSpMkLst>
        </pc:grpChg>
      </pc:sldChg>
      <pc:sldChg chg="addSp modSp add mod">
        <pc:chgData name="Mina Farmanbar" userId="2a1e0098-5dc4-4049-80c3-9d1d60d2f212" providerId="ADAL" clId="{5459782E-920E-4F53-B5E8-8C3D96FF3D5D}" dt="2024-07-02T12:25:28.130" v="1128"/>
        <pc:sldMkLst>
          <pc:docMk/>
          <pc:sldMk cId="103831023" sldId="372"/>
        </pc:sldMkLst>
        <pc:spChg chg="add mod">
          <ac:chgData name="Mina Farmanbar" userId="2a1e0098-5dc4-4049-80c3-9d1d60d2f212" providerId="ADAL" clId="{5459782E-920E-4F53-B5E8-8C3D96FF3D5D}" dt="2024-07-02T12:25:28.130" v="1128"/>
          <ac:spMkLst>
            <pc:docMk/>
            <pc:sldMk cId="103831023" sldId="372"/>
            <ac:spMk id="2" creationId="{0419D341-8F03-332E-6F44-D2ED201E9CB8}"/>
          </ac:spMkLst>
        </pc:spChg>
        <pc:picChg chg="mod">
          <ac:chgData name="Mina Farmanbar" userId="2a1e0098-5dc4-4049-80c3-9d1d60d2f212" providerId="ADAL" clId="{5459782E-920E-4F53-B5E8-8C3D96FF3D5D}" dt="2024-07-02T08:40:50.238" v="594" actId="962"/>
          <ac:picMkLst>
            <pc:docMk/>
            <pc:sldMk cId="103831023" sldId="372"/>
            <ac:picMk id="7" creationId="{5D368508-7769-F6EF-5525-6DFE0789DE21}"/>
          </ac:picMkLst>
        </pc:picChg>
      </pc:sldChg>
      <pc:sldChg chg="addSp delSp modSp add mod modNotesTx">
        <pc:chgData name="Mina Farmanbar" userId="2a1e0098-5dc4-4049-80c3-9d1d60d2f212" providerId="ADAL" clId="{5459782E-920E-4F53-B5E8-8C3D96FF3D5D}" dt="2024-07-02T12:25:29.846" v="1129"/>
        <pc:sldMkLst>
          <pc:docMk/>
          <pc:sldMk cId="4117172009" sldId="373"/>
        </pc:sldMkLst>
        <pc:spChg chg="add mod">
          <ac:chgData name="Mina Farmanbar" userId="2a1e0098-5dc4-4049-80c3-9d1d60d2f212" providerId="ADAL" clId="{5459782E-920E-4F53-B5E8-8C3D96FF3D5D}" dt="2024-07-02T12:25:29.846" v="1129"/>
          <ac:spMkLst>
            <pc:docMk/>
            <pc:sldMk cId="4117172009" sldId="373"/>
            <ac:spMk id="2" creationId="{11A0882D-1533-8F45-DF00-1341FE5E4173}"/>
          </ac:spMkLst>
        </pc:spChg>
        <pc:spChg chg="del">
          <ac:chgData name="Mina Farmanbar" userId="2a1e0098-5dc4-4049-80c3-9d1d60d2f212" providerId="ADAL" clId="{5459782E-920E-4F53-B5E8-8C3D96FF3D5D}" dt="2024-06-28T13:04:45.716" v="38" actId="478"/>
          <ac:spMkLst>
            <pc:docMk/>
            <pc:sldMk cId="4117172009" sldId="373"/>
            <ac:spMk id="2" creationId="{68607665-634A-FF7B-6741-5B73DCCAE9DF}"/>
          </ac:spMkLst>
        </pc:spChg>
        <pc:spChg chg="add mod">
          <ac:chgData name="Mina Farmanbar" userId="2a1e0098-5dc4-4049-80c3-9d1d60d2f212" providerId="ADAL" clId="{5459782E-920E-4F53-B5E8-8C3D96FF3D5D}" dt="2024-07-01T22:40:42.729" v="483" actId="1076"/>
          <ac:spMkLst>
            <pc:docMk/>
            <pc:sldMk cId="4117172009" sldId="373"/>
            <ac:spMk id="3" creationId="{CE7C8145-D0BF-3267-0773-98B3B4D34744}"/>
          </ac:spMkLst>
        </pc:spChg>
        <pc:spChg chg="mod">
          <ac:chgData name="Mina Farmanbar" userId="2a1e0098-5dc4-4049-80c3-9d1d60d2f212" providerId="ADAL" clId="{5459782E-920E-4F53-B5E8-8C3D96FF3D5D}" dt="2024-06-28T13:18:26.153" v="118" actId="108"/>
          <ac:spMkLst>
            <pc:docMk/>
            <pc:sldMk cId="4117172009" sldId="373"/>
            <ac:spMk id="4" creationId="{971D2C9F-5AD3-136E-8E30-8D15D75C2DC1}"/>
          </ac:spMkLst>
        </pc:spChg>
        <pc:spChg chg="mod">
          <ac:chgData name="Mina Farmanbar" userId="2a1e0098-5dc4-4049-80c3-9d1d60d2f212" providerId="ADAL" clId="{5459782E-920E-4F53-B5E8-8C3D96FF3D5D}" dt="2024-06-28T13:18:17.695" v="116" actId="108"/>
          <ac:spMkLst>
            <pc:docMk/>
            <pc:sldMk cId="4117172009" sldId="373"/>
            <ac:spMk id="6" creationId="{33F03FB4-1E06-D466-9416-2678B37DD202}"/>
          </ac:spMkLst>
        </pc:spChg>
        <pc:picChg chg="mod">
          <ac:chgData name="Mina Farmanbar" userId="2a1e0098-5dc4-4049-80c3-9d1d60d2f212" providerId="ADAL" clId="{5459782E-920E-4F53-B5E8-8C3D96FF3D5D}" dt="2024-07-02T08:40:17.230" v="572" actId="962"/>
          <ac:picMkLst>
            <pc:docMk/>
            <pc:sldMk cId="4117172009" sldId="373"/>
            <ac:picMk id="12" creationId="{8A3D64A9-429D-6ED1-D844-AC0152AE9E5A}"/>
          </ac:picMkLst>
        </pc:picChg>
      </pc:sldChg>
      <pc:sldChg chg="addSp modSp add mod">
        <pc:chgData name="Mina Farmanbar" userId="2a1e0098-5dc4-4049-80c3-9d1d60d2f212" providerId="ADAL" clId="{5459782E-920E-4F53-B5E8-8C3D96FF3D5D}" dt="2024-07-02T12:25:43.510" v="1132"/>
        <pc:sldMkLst>
          <pc:docMk/>
          <pc:sldMk cId="1632376775" sldId="374"/>
        </pc:sldMkLst>
        <pc:spChg chg="mod">
          <ac:chgData name="Mina Farmanbar" userId="2a1e0098-5dc4-4049-80c3-9d1d60d2f212" providerId="ADAL" clId="{5459782E-920E-4F53-B5E8-8C3D96FF3D5D}" dt="2024-06-28T13:07:56.977" v="59" actId="20577"/>
          <ac:spMkLst>
            <pc:docMk/>
            <pc:sldMk cId="1632376775" sldId="374"/>
            <ac:spMk id="2" creationId="{DD7AD053-E4E8-A88E-C54B-E9BD2F2B6182}"/>
          </ac:spMkLst>
        </pc:spChg>
        <pc:spChg chg="add mod">
          <ac:chgData name="Mina Farmanbar" userId="2a1e0098-5dc4-4049-80c3-9d1d60d2f212" providerId="ADAL" clId="{5459782E-920E-4F53-B5E8-8C3D96FF3D5D}" dt="2024-07-02T12:25:43.510" v="1132"/>
          <ac:spMkLst>
            <pc:docMk/>
            <pc:sldMk cId="1632376775" sldId="374"/>
            <ac:spMk id="6" creationId="{94FCBA0D-43E7-D2C2-5B08-0EED6E3CAD9F}"/>
          </ac:spMkLst>
        </pc:spChg>
        <pc:spChg chg="mod">
          <ac:chgData name="Mina Farmanbar" userId="2a1e0098-5dc4-4049-80c3-9d1d60d2f212" providerId="ADAL" clId="{5459782E-920E-4F53-B5E8-8C3D96FF3D5D}" dt="2024-06-28T13:18:46.401" v="119" actId="108"/>
          <ac:spMkLst>
            <pc:docMk/>
            <pc:sldMk cId="1632376775" sldId="374"/>
            <ac:spMk id="7" creationId="{742956FD-EB06-393F-3BAC-7D0CFF808E91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04.401" v="1138" actId="33553"/>
        <pc:sldMkLst>
          <pc:docMk/>
          <pc:sldMk cId="3877283041" sldId="375"/>
        </pc:sldMkLst>
        <pc:spChg chg="add mod">
          <ac:chgData name="Mina Farmanbar" userId="2a1e0098-5dc4-4049-80c3-9d1d60d2f212" providerId="ADAL" clId="{5459782E-920E-4F53-B5E8-8C3D96FF3D5D}" dt="2024-07-02T12:26:04.401" v="1138" actId="33553"/>
          <ac:spMkLst>
            <pc:docMk/>
            <pc:sldMk cId="3877283041" sldId="375"/>
            <ac:spMk id="2" creationId="{0A1FC84E-2D71-E960-44C7-65C6379A8074}"/>
          </ac:spMkLst>
        </pc:spChg>
        <pc:spChg chg="del">
          <ac:chgData name="Mina Farmanbar" userId="2a1e0098-5dc4-4049-80c3-9d1d60d2f212" providerId="ADAL" clId="{5459782E-920E-4F53-B5E8-8C3D96FF3D5D}" dt="2024-06-28T13:09:06.383" v="62" actId="478"/>
          <ac:spMkLst>
            <pc:docMk/>
            <pc:sldMk cId="3877283041" sldId="375"/>
            <ac:spMk id="2" creationId="{20BB239A-CCD8-B69F-8E6C-E147C0F882A1}"/>
          </ac:spMkLst>
        </pc:spChg>
        <pc:spChg chg="mod">
          <ac:chgData name="Mina Farmanbar" userId="2a1e0098-5dc4-4049-80c3-9d1d60d2f212" providerId="ADAL" clId="{5459782E-920E-4F53-B5E8-8C3D96FF3D5D}" dt="2024-06-28T13:09:45.832" v="67" actId="12"/>
          <ac:spMkLst>
            <pc:docMk/>
            <pc:sldMk cId="3877283041" sldId="375"/>
            <ac:spMk id="3" creationId="{84FEE271-5C8B-2E25-2047-128408E947A2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9.597" v="1144" actId="33553"/>
        <pc:sldMkLst>
          <pc:docMk/>
          <pc:sldMk cId="984345923" sldId="376"/>
        </pc:sldMkLst>
        <pc:spChg chg="del">
          <ac:chgData name="Mina Farmanbar" userId="2a1e0098-5dc4-4049-80c3-9d1d60d2f212" providerId="ADAL" clId="{5459782E-920E-4F53-B5E8-8C3D96FF3D5D}" dt="2024-07-02T12:26:17.596" v="1139" actId="478"/>
          <ac:spMkLst>
            <pc:docMk/>
            <pc:sldMk cId="984345923" sldId="376"/>
            <ac:spMk id="2" creationId="{5190F245-E91E-7DA6-1B3B-878CD5E460D8}"/>
          </ac:spMkLst>
        </pc:spChg>
        <pc:spChg chg="mod">
          <ac:chgData name="Mina Farmanbar" userId="2a1e0098-5dc4-4049-80c3-9d1d60d2f212" providerId="ADAL" clId="{5459782E-920E-4F53-B5E8-8C3D96FF3D5D}" dt="2024-07-02T12:26:19.695" v="1140" actId="14100"/>
          <ac:spMkLst>
            <pc:docMk/>
            <pc:sldMk cId="984345923" sldId="376"/>
            <ac:spMk id="3" creationId="{E11DD822-98B5-CD4D-AD3A-DDCE65512C4F}"/>
          </ac:spMkLst>
        </pc:spChg>
        <pc:spChg chg="add mod">
          <ac:chgData name="Mina Farmanbar" userId="2a1e0098-5dc4-4049-80c3-9d1d60d2f212" providerId="ADAL" clId="{5459782E-920E-4F53-B5E8-8C3D96FF3D5D}" dt="2024-07-02T12:26:29.597" v="1144" actId="33553"/>
          <ac:spMkLst>
            <pc:docMk/>
            <pc:sldMk cId="984345923" sldId="376"/>
            <ac:spMk id="4" creationId="{DD14049A-0B3A-044E-7631-61A5D3013609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2.583" v="1141" actId="33553"/>
        <pc:sldMkLst>
          <pc:docMk/>
          <pc:sldMk cId="3502115618" sldId="377"/>
        </pc:sldMkLst>
        <pc:spChg chg="del">
          <ac:chgData name="Mina Farmanbar" userId="2a1e0098-5dc4-4049-80c3-9d1d60d2f212" providerId="ADAL" clId="{5459782E-920E-4F53-B5E8-8C3D96FF3D5D}" dt="2024-06-28T13:12:46.998" v="73" actId="478"/>
          <ac:spMkLst>
            <pc:docMk/>
            <pc:sldMk cId="3502115618" sldId="377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2.583" v="1141" actId="33553"/>
          <ac:spMkLst>
            <pc:docMk/>
            <pc:sldMk cId="3502115618" sldId="377"/>
            <ac:spMk id="2" creationId="{A95FC23F-C8F7-1188-9820-49418EA74107}"/>
          </ac:spMkLst>
        </pc:spChg>
        <pc:spChg chg="del">
          <ac:chgData name="Mina Farmanbar" userId="2a1e0098-5dc4-4049-80c3-9d1d60d2f212" providerId="ADAL" clId="{5459782E-920E-4F53-B5E8-8C3D96FF3D5D}" dt="2024-06-28T13:12:45.987" v="72" actId="478"/>
          <ac:spMkLst>
            <pc:docMk/>
            <pc:sldMk cId="3502115618" sldId="377"/>
            <ac:spMk id="4" creationId="{BC2FAAB1-37E6-00BF-0DF8-A48F04462149}"/>
          </ac:spMkLst>
        </pc:spChg>
        <pc:spChg chg="mod">
          <ac:chgData name="Mina Farmanbar" userId="2a1e0098-5dc4-4049-80c3-9d1d60d2f212" providerId="ADAL" clId="{5459782E-920E-4F53-B5E8-8C3D96FF3D5D}" dt="2024-06-28T13:13:02.625" v="75" actId="108"/>
          <ac:spMkLst>
            <pc:docMk/>
            <pc:sldMk cId="3502115618" sldId="377"/>
            <ac:spMk id="6" creationId="{0A3DC528-32B6-933C-0322-9AF2D3E5CC9F}"/>
          </ac:spMkLst>
        </pc:spChg>
        <pc:spChg chg="del">
          <ac:chgData name="Mina Farmanbar" userId="2a1e0098-5dc4-4049-80c3-9d1d60d2f212" providerId="ADAL" clId="{5459782E-920E-4F53-B5E8-8C3D96FF3D5D}" dt="2024-06-28T13:12:50.767" v="74" actId="478"/>
          <ac:spMkLst>
            <pc:docMk/>
            <pc:sldMk cId="3502115618" sldId="377"/>
            <ac:spMk id="9" creationId="{531831C5-D9AD-336C-9896-75C78AF12120}"/>
          </ac:spMkLst>
        </pc:spChg>
        <pc:picChg chg="mod">
          <ac:chgData name="Mina Farmanbar" userId="2a1e0098-5dc4-4049-80c3-9d1d60d2f212" providerId="ADAL" clId="{5459782E-920E-4F53-B5E8-8C3D96FF3D5D}" dt="2024-07-02T12:24:44.641" v="1122" actId="962"/>
          <ac:picMkLst>
            <pc:docMk/>
            <pc:sldMk cId="3502115618" sldId="377"/>
            <ac:picMk id="10" creationId="{F51C87B5-D43B-0E47-F820-7B7205C8DD24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7.129" v="1143" actId="33553"/>
        <pc:sldMkLst>
          <pc:docMk/>
          <pc:sldMk cId="1263564426" sldId="378"/>
        </pc:sldMkLst>
        <pc:spChg chg="del">
          <ac:chgData name="Mina Farmanbar" userId="2a1e0098-5dc4-4049-80c3-9d1d60d2f212" providerId="ADAL" clId="{5459782E-920E-4F53-B5E8-8C3D96FF3D5D}" dt="2024-06-28T13:13:41.855" v="80" actId="478"/>
          <ac:spMkLst>
            <pc:docMk/>
            <pc:sldMk cId="1263564426" sldId="378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7.129" v="1143" actId="33553"/>
          <ac:spMkLst>
            <pc:docMk/>
            <pc:sldMk cId="1263564426" sldId="378"/>
            <ac:spMk id="2" creationId="{AB01BEE8-A597-CF3C-8E06-E9D6F7675CAA}"/>
          </ac:spMkLst>
        </pc:spChg>
        <pc:spChg chg="mod">
          <ac:chgData name="Mina Farmanbar" userId="2a1e0098-5dc4-4049-80c3-9d1d60d2f212" providerId="ADAL" clId="{5459782E-920E-4F53-B5E8-8C3D96FF3D5D}" dt="2024-06-28T13:14:11.872" v="85" actId="207"/>
          <ac:spMkLst>
            <pc:docMk/>
            <pc:sldMk cId="1263564426" sldId="378"/>
            <ac:spMk id="4" creationId="{E00510F6-E838-73E9-12C6-DF8B65F8FBAB}"/>
          </ac:spMkLst>
        </pc:spChg>
        <pc:spChg chg="add del mod">
          <ac:chgData name="Mina Farmanbar" userId="2a1e0098-5dc4-4049-80c3-9d1d60d2f212" providerId="ADAL" clId="{5459782E-920E-4F53-B5E8-8C3D96FF3D5D}" dt="2024-06-28T13:13:43.735" v="81" actId="478"/>
          <ac:spMkLst>
            <pc:docMk/>
            <pc:sldMk cId="1263564426" sldId="378"/>
            <ac:spMk id="6" creationId="{18009BD7-28C1-A1A0-F009-C30581F79EF8}"/>
          </ac:spMkLst>
        </pc:spChg>
        <pc:picChg chg="add mod">
          <ac:chgData name="Mina Farmanbar" userId="2a1e0098-5dc4-4049-80c3-9d1d60d2f212" providerId="ADAL" clId="{5459782E-920E-4F53-B5E8-8C3D96FF3D5D}" dt="2024-07-02T12:25:00.925" v="1124" actId="962"/>
          <ac:picMkLst>
            <pc:docMk/>
            <pc:sldMk cId="1263564426" sldId="378"/>
            <ac:picMk id="7" creationId="{3A4A86F5-3864-0BA0-2067-5CADF5C238C3}"/>
          </ac:picMkLst>
        </pc:picChg>
        <pc:picChg chg="del">
          <ac:chgData name="Mina Farmanbar" userId="2a1e0098-5dc4-4049-80c3-9d1d60d2f212" providerId="ADAL" clId="{5459782E-920E-4F53-B5E8-8C3D96FF3D5D}" dt="2024-06-28T13:13:37.221" v="77" actId="478"/>
          <ac:picMkLst>
            <pc:docMk/>
            <pc:sldMk cId="1263564426" sldId="378"/>
            <ac:picMk id="8" creationId="{6CA9B9B0-0E87-C536-B135-8AEB39808740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4.716" v="1142" actId="33553"/>
        <pc:sldMkLst>
          <pc:docMk/>
          <pc:sldMk cId="2333847859" sldId="379"/>
        </pc:sldMkLst>
        <pc:spChg chg="add mod">
          <ac:chgData name="Mina Farmanbar" userId="2a1e0098-5dc4-4049-80c3-9d1d60d2f212" providerId="ADAL" clId="{5459782E-920E-4F53-B5E8-8C3D96FF3D5D}" dt="2024-07-02T12:26:24.716" v="1142" actId="33553"/>
          <ac:spMkLst>
            <pc:docMk/>
            <pc:sldMk cId="2333847859" sldId="379"/>
            <ac:spMk id="2" creationId="{8738DD85-7021-BD5E-0F2A-43E77171BA0A}"/>
          </ac:spMkLst>
        </pc:spChg>
        <pc:spChg chg="del">
          <ac:chgData name="Mina Farmanbar" userId="2a1e0098-5dc4-4049-80c3-9d1d60d2f212" providerId="ADAL" clId="{5459782E-920E-4F53-B5E8-8C3D96FF3D5D}" dt="2024-06-28T13:15:33.894" v="90" actId="478"/>
          <ac:spMkLst>
            <pc:docMk/>
            <pc:sldMk cId="2333847859" sldId="379"/>
            <ac:spMk id="2" creationId="{91E60E03-F76D-4EBF-65F8-F91C9C3B2BA8}"/>
          </ac:spMkLst>
        </pc:spChg>
        <pc:spChg chg="mod">
          <ac:chgData name="Mina Farmanbar" userId="2a1e0098-5dc4-4049-80c3-9d1d60d2f212" providerId="ADAL" clId="{5459782E-920E-4F53-B5E8-8C3D96FF3D5D}" dt="2024-06-28T13:16:47.262" v="105" actId="20577"/>
          <ac:spMkLst>
            <pc:docMk/>
            <pc:sldMk cId="2333847859" sldId="379"/>
            <ac:spMk id="4" creationId="{BC52BCC2-719E-C900-2611-D9DC4A1681C9}"/>
          </ac:spMkLst>
        </pc:spChg>
        <pc:picChg chg="del">
          <ac:chgData name="Mina Farmanbar" userId="2a1e0098-5dc4-4049-80c3-9d1d60d2f212" providerId="ADAL" clId="{5459782E-920E-4F53-B5E8-8C3D96FF3D5D}" dt="2024-06-28T13:15:28.247" v="87" actId="478"/>
          <ac:picMkLst>
            <pc:docMk/>
            <pc:sldMk cId="2333847859" sldId="379"/>
            <ac:picMk id="6" creationId="{6E28BD7E-335E-97B3-8F96-1FBAB991AD60}"/>
          </ac:picMkLst>
        </pc:picChg>
        <pc:picChg chg="add mod">
          <ac:chgData name="Mina Farmanbar" userId="2a1e0098-5dc4-4049-80c3-9d1d60d2f212" providerId="ADAL" clId="{5459782E-920E-4F53-B5E8-8C3D96FF3D5D}" dt="2024-07-02T12:25:05.741" v="1126" actId="962"/>
          <ac:picMkLst>
            <pc:docMk/>
            <pc:sldMk cId="2333847859" sldId="379"/>
            <ac:picMk id="7" creationId="{10126E9D-7493-9C1A-DB3C-78A89A3D908E}"/>
          </ac:picMkLst>
        </pc:picChg>
      </pc:sldChg>
      <pc:sldChg chg="addSp delSp modSp mod">
        <pc:chgData name="Mina Farmanbar" userId="2a1e0098-5dc4-4049-80c3-9d1d60d2f212" providerId="ADAL" clId="{5459782E-920E-4F53-B5E8-8C3D96FF3D5D}" dt="2024-06-28T12:51:19.932" v="22" actId="5793"/>
        <pc:sldMkLst>
          <pc:docMk/>
          <pc:sldMk cId="1731745872" sldId="412"/>
        </pc:sldMkLst>
        <pc:spChg chg="mod">
          <ac:chgData name="Mina Farmanbar" userId="2a1e0098-5dc4-4049-80c3-9d1d60d2f212" providerId="ADAL" clId="{5459782E-920E-4F53-B5E8-8C3D96FF3D5D}" dt="2024-06-28T12:51:19.932" v="22" actId="5793"/>
          <ac:spMkLst>
            <pc:docMk/>
            <pc:sldMk cId="1731745872" sldId="412"/>
            <ac:spMk id="3" creationId="{FD1C470C-EA3F-AC59-CFC3-2C99D1E1C6EF}"/>
          </ac:spMkLst>
        </pc:spChg>
        <pc:spChg chg="del">
          <ac:chgData name="Mina Farmanbar" userId="2a1e0098-5dc4-4049-80c3-9d1d60d2f212" providerId="ADAL" clId="{5459782E-920E-4F53-B5E8-8C3D96FF3D5D}" dt="2024-06-28T12:49:46.438" v="2" actId="478"/>
          <ac:spMkLst>
            <pc:docMk/>
            <pc:sldMk cId="1731745872" sldId="412"/>
            <ac:spMk id="7" creationId="{62F3360C-02EE-E8A6-33C0-FC76BA0E2920}"/>
          </ac:spMkLst>
        </pc:spChg>
        <pc:picChg chg="add mod">
          <ac:chgData name="Mina Farmanbar" userId="2a1e0098-5dc4-4049-80c3-9d1d60d2f212" providerId="ADAL" clId="{5459782E-920E-4F53-B5E8-8C3D96FF3D5D}" dt="2024-06-28T12:49:43.495" v="1"/>
          <ac:picMkLst>
            <pc:docMk/>
            <pc:sldMk cId="1731745872" sldId="412"/>
            <ac:picMk id="4" creationId="{B3C9C5AB-1025-9011-07C1-5946A651FBA0}"/>
          </ac:picMkLst>
        </pc:picChg>
        <pc:picChg chg="del">
          <ac:chgData name="Mina Farmanbar" userId="2a1e0098-5dc4-4049-80c3-9d1d60d2f212" providerId="ADAL" clId="{5459782E-920E-4F53-B5E8-8C3D96FF3D5D}" dt="2024-06-28T12:49:43.166" v="0" actId="478"/>
          <ac:picMkLst>
            <pc:docMk/>
            <pc:sldMk cId="1731745872" sldId="412"/>
            <ac:picMk id="6" creationId="{8F1E1D4D-6E54-993B-AE6C-A9889C35C0A5}"/>
          </ac:picMkLst>
        </pc:picChg>
      </pc:sldChg>
      <pc:sldChg chg="del">
        <pc:chgData name="Mina Farmanbar" userId="2a1e0098-5dc4-4049-80c3-9d1d60d2f212" providerId="ADAL" clId="{5459782E-920E-4F53-B5E8-8C3D96FF3D5D}" dt="2024-06-28T12:52:27.471" v="23" actId="47"/>
        <pc:sldMkLst>
          <pc:docMk/>
          <pc:sldMk cId="1719405029" sldId="415"/>
        </pc:sldMkLst>
      </pc:sldChg>
      <pc:sldChg chg="modSp">
        <pc:chgData name="Mina Farmanbar" userId="2a1e0098-5dc4-4049-80c3-9d1d60d2f212" providerId="ADAL" clId="{5459782E-920E-4F53-B5E8-8C3D96FF3D5D}" dt="2024-07-01T22:26:11.268" v="237" actId="962"/>
        <pc:sldMkLst>
          <pc:docMk/>
          <pc:sldMk cId="2132060973" sldId="416"/>
        </pc:sldMkLst>
        <pc:grpChg chg="mod">
          <ac:chgData name="Mina Farmanbar" userId="2a1e0098-5dc4-4049-80c3-9d1d60d2f212" providerId="ADAL" clId="{5459782E-920E-4F53-B5E8-8C3D96FF3D5D}" dt="2024-07-01T22:26:11.268" v="237" actId="962"/>
          <ac:grpSpMkLst>
            <pc:docMk/>
            <pc:sldMk cId="2132060973" sldId="416"/>
            <ac:grpSpMk id="2" creationId="{3D4082E1-B728-65D9-C500-A9B1E0CEE295}"/>
          </ac:grpSpMkLst>
        </pc:grpChg>
      </pc:sldChg>
      <pc:sldChg chg="modSp">
        <pc:chgData name="Mina Farmanbar" userId="2a1e0098-5dc4-4049-80c3-9d1d60d2f212" providerId="ADAL" clId="{5459782E-920E-4F53-B5E8-8C3D96FF3D5D}" dt="2024-07-01T22:27:32.708" v="381" actId="962"/>
        <pc:sldMkLst>
          <pc:docMk/>
          <pc:sldMk cId="4072926813" sldId="417"/>
        </pc:sldMkLst>
        <pc:grpChg chg="mod">
          <ac:chgData name="Mina Farmanbar" userId="2a1e0098-5dc4-4049-80c3-9d1d60d2f212" providerId="ADAL" clId="{5459782E-920E-4F53-B5E8-8C3D96FF3D5D}" dt="2024-07-01T22:27:32.708" v="381" actId="962"/>
          <ac:grpSpMkLst>
            <pc:docMk/>
            <pc:sldMk cId="4072926813" sldId="417"/>
            <ac:grpSpMk id="2" creationId="{B763D92C-7376-2B43-CC6A-DB37F956577F}"/>
          </ac:grpSpMkLst>
        </pc:grpChg>
      </pc:sldChg>
      <pc:sldChg chg="modSp">
        <pc:chgData name="Mina Farmanbar" userId="2a1e0098-5dc4-4049-80c3-9d1d60d2f212" providerId="ADAL" clId="{5459782E-920E-4F53-B5E8-8C3D96FF3D5D}" dt="2024-07-01T22:27:54.591" v="383" actId="962"/>
        <pc:sldMkLst>
          <pc:docMk/>
          <pc:sldMk cId="1366815012" sldId="418"/>
        </pc:sldMkLst>
        <pc:grpChg chg="mod">
          <ac:chgData name="Mina Farmanbar" userId="2a1e0098-5dc4-4049-80c3-9d1d60d2f212" providerId="ADAL" clId="{5459782E-920E-4F53-B5E8-8C3D96FF3D5D}" dt="2024-07-01T22:27:54.591" v="383" actId="962"/>
          <ac:grpSpMkLst>
            <pc:docMk/>
            <pc:sldMk cId="1366815012" sldId="418"/>
            <ac:grpSpMk id="2" creationId="{BB4CA9F1-319F-B80A-F5D7-83BE636FA6D8}"/>
          </ac:grpSpMkLst>
        </pc:grpChg>
      </pc:sldChg>
      <pc:sldChg chg="modSp del mod">
        <pc:chgData name="Mina Farmanbar" userId="2a1e0098-5dc4-4049-80c3-9d1d60d2f212" providerId="ADAL" clId="{5459782E-920E-4F53-B5E8-8C3D96FF3D5D}" dt="2024-07-01T22:29:45.869" v="395" actId="47"/>
        <pc:sldMkLst>
          <pc:docMk/>
          <pc:sldMk cId="2045686359" sldId="419"/>
        </pc:sldMkLst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6" creationId="{7C593C27-D92A-ACE1-428B-16A4A3CC2405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7" creationId="{D74E2F78-513A-86B1-0098-ED1FE5B33359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0" creationId="{0C652ED2-E9E6-4CB2-BA52-9371E0DA2070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6" creationId="{E4D937F4-E570-EEDC-8595-8FC5B7E13F32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7" creationId="{78C22674-0801-25F4-396A-8EDDDD2FF701}"/>
          </ac:spMkLst>
        </pc:spChg>
        <pc:spChg chg="mod">
          <ac:chgData name="Mina Farmanbar" userId="2a1e0098-5dc4-4049-80c3-9d1d60d2f212" providerId="ADAL" clId="{5459782E-920E-4F53-B5E8-8C3D96FF3D5D}" dt="2024-07-01T22:28:36.418" v="386" actId="14100"/>
          <ac:spMkLst>
            <pc:docMk/>
            <pc:sldMk cId="2045686359" sldId="419"/>
            <ac:spMk id="93" creationId="{D5E724C2-91A4-2B75-F92D-1C287C5569AF}"/>
          </ac:spMkLst>
        </pc:s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2" creationId="{B12BC684-8F94-EA61-B3ED-D2A492469C98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3" creationId="{651F44A5-C100-3B95-0E45-75B0B0F1DC86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4" creationId="{865BF260-5258-A104-4057-5AF1AF71E792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8" creationId="{6FBB032E-3885-1E20-9761-DBF60D6816DA}"/>
          </ac:grpSpMkLst>
        </pc:grp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5" creationId="{2862BC28-6A8D-E472-3794-52A082ABC58F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9" creationId="{1D03F54C-567B-83E6-F5F2-50A56FC1AED4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15" creationId="{9A8E9A86-EB02-DF87-41BC-0B3BB27BA0C1}"/>
          </ac:picMkLst>
        </pc:pic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13" creationId="{AA2B4A06-433C-E366-5E54-DA0B679825DA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51" creationId="{97FB8B98-0138-DA85-AC30-493B146D3C18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4" creationId="{EEC522F3-69F9-8F90-F119-8E662CF65083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6" creationId="{66987CC8-6A13-CE25-E858-D26395935631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90" creationId="{17720826-A61B-45D9-041F-93CDF1302645}"/>
          </ac:cxnSpMkLst>
        </pc:cxnChg>
      </pc:sldChg>
      <pc:sldChg chg="modSp">
        <pc:chgData name="Mina Farmanbar" userId="2a1e0098-5dc4-4049-80c3-9d1d60d2f212" providerId="ADAL" clId="{5459782E-920E-4F53-B5E8-8C3D96FF3D5D}" dt="2024-07-02T12:21:59.294" v="832" actId="962"/>
        <pc:sldMkLst>
          <pc:docMk/>
          <pc:sldMk cId="2927587484" sldId="424"/>
        </pc:sldMkLst>
        <pc:grpChg chg="mod">
          <ac:chgData name="Mina Farmanbar" userId="2a1e0098-5dc4-4049-80c3-9d1d60d2f212" providerId="ADAL" clId="{5459782E-920E-4F53-B5E8-8C3D96FF3D5D}" dt="2024-07-02T12:21:59.294" v="832" actId="962"/>
          <ac:grpSpMkLst>
            <pc:docMk/>
            <pc:sldMk cId="2927587484" sldId="424"/>
            <ac:grpSpMk id="12" creationId="{82DEDD82-7062-7B92-4376-8595246AB893}"/>
          </ac:grpSpMkLst>
        </pc:grpChg>
      </pc:sldChg>
      <pc:sldChg chg="modSp mod">
        <pc:chgData name="Mina Farmanbar" userId="2a1e0098-5dc4-4049-80c3-9d1d60d2f212" providerId="ADAL" clId="{5459782E-920E-4F53-B5E8-8C3D96FF3D5D}" dt="2024-07-01T22:32:15.446" v="478" actId="962"/>
        <pc:sldMkLst>
          <pc:docMk/>
          <pc:sldMk cId="2048219270" sldId="425"/>
        </pc:sldMkLst>
        <pc:picChg chg="mod">
          <ac:chgData name="Mina Farmanbar" userId="2a1e0098-5dc4-4049-80c3-9d1d60d2f212" providerId="ADAL" clId="{5459782E-920E-4F53-B5E8-8C3D96FF3D5D}" dt="2024-07-01T22:32:15.446" v="478" actId="962"/>
          <ac:picMkLst>
            <pc:docMk/>
            <pc:sldMk cId="2048219270" sldId="425"/>
            <ac:picMk id="8" creationId="{89253776-5F23-0C71-0FAE-B079BA2E8E18}"/>
          </ac:picMkLst>
        </pc:picChg>
      </pc:sldChg>
      <pc:sldChg chg="modSp mod">
        <pc:chgData name="Mina Farmanbar" userId="2a1e0098-5dc4-4049-80c3-9d1d60d2f212" providerId="ADAL" clId="{5459782E-920E-4F53-B5E8-8C3D96FF3D5D}" dt="2024-07-02T12:22:52.078" v="906" actId="962"/>
        <pc:sldMkLst>
          <pc:docMk/>
          <pc:sldMk cId="3155852877" sldId="427"/>
        </pc:sldMkLst>
        <pc:grpChg chg="mod">
          <ac:chgData name="Mina Farmanbar" userId="2a1e0098-5dc4-4049-80c3-9d1d60d2f212" providerId="ADAL" clId="{5459782E-920E-4F53-B5E8-8C3D96FF3D5D}" dt="2024-07-02T12:22:52.078" v="906" actId="962"/>
          <ac:grpSpMkLst>
            <pc:docMk/>
            <pc:sldMk cId="3155852877" sldId="427"/>
            <ac:grpSpMk id="2" creationId="{7F1D0870-98E0-9EB4-E423-2354FB0BF9B0}"/>
          </ac:grpSpMkLst>
        </pc:grpChg>
      </pc:sldChg>
      <pc:sldChg chg="modNotesTx">
        <pc:chgData name="Mina Farmanbar" userId="2a1e0098-5dc4-4049-80c3-9d1d60d2f212" providerId="ADAL" clId="{5459782E-920E-4F53-B5E8-8C3D96FF3D5D}" dt="2024-06-28T13:01:56.008" v="25"/>
        <pc:sldMkLst>
          <pc:docMk/>
          <pc:sldMk cId="2100721646" sldId="430"/>
        </pc:sldMkLst>
      </pc:sldChg>
      <pc:sldChg chg="addSp delSp modSp new mod modNotesTx">
        <pc:chgData name="Mina Farmanbar" userId="2a1e0098-5dc4-4049-80c3-9d1d60d2f212" providerId="ADAL" clId="{5459782E-920E-4F53-B5E8-8C3D96FF3D5D}" dt="2024-07-02T12:25:19.064" v="1127"/>
        <pc:sldMkLst>
          <pc:docMk/>
          <pc:sldMk cId="3101608613" sldId="432"/>
        </pc:sldMkLst>
        <pc:spChg chg="del">
          <ac:chgData name="Mina Farmanbar" userId="2a1e0098-5dc4-4049-80c3-9d1d60d2f212" providerId="ADAL" clId="{5459782E-920E-4F53-B5E8-8C3D96FF3D5D}" dt="2024-07-01T22:29:13.321" v="389" actId="478"/>
          <ac:spMkLst>
            <pc:docMk/>
            <pc:sldMk cId="3101608613" sldId="432"/>
            <ac:spMk id="2" creationId="{305A5238-9937-62A4-004B-AB58F65CAA3A}"/>
          </ac:spMkLst>
        </pc:spChg>
        <pc:spChg chg="add mod">
          <ac:chgData name="Mina Farmanbar" userId="2a1e0098-5dc4-4049-80c3-9d1d60d2f212" providerId="ADAL" clId="{5459782E-920E-4F53-B5E8-8C3D96FF3D5D}" dt="2024-07-02T12:25:19.064" v="1127"/>
          <ac:spMkLst>
            <pc:docMk/>
            <pc:sldMk cId="3101608613" sldId="432"/>
            <ac:spMk id="2" creationId="{ADC6BE24-6DBF-8F89-5B42-93BCF1110B07}"/>
          </ac:spMkLst>
        </pc:spChg>
        <pc:spChg chg="del mod">
          <ac:chgData name="Mina Farmanbar" userId="2a1e0098-5dc4-4049-80c3-9d1d60d2f212" providerId="ADAL" clId="{5459782E-920E-4F53-B5E8-8C3D96FF3D5D}" dt="2024-07-01T22:31:04.271" v="440" actId="478"/>
          <ac:spMkLst>
            <pc:docMk/>
            <pc:sldMk cId="3101608613" sldId="432"/>
            <ac:spMk id="3" creationId="{43EB9E03-D433-39CF-7135-D460A50AAD2C}"/>
          </ac:spMkLst>
        </pc:spChg>
        <pc:spChg chg="add del mod">
          <ac:chgData name="Mina Farmanbar" userId="2a1e0098-5dc4-4049-80c3-9d1d60d2f212" providerId="ADAL" clId="{5459782E-920E-4F53-B5E8-8C3D96FF3D5D}" dt="2024-07-01T22:29:19.088" v="390" actId="478"/>
          <ac:spMkLst>
            <pc:docMk/>
            <pc:sldMk cId="3101608613" sldId="432"/>
            <ac:spMk id="4" creationId="{39CAAE2F-59B2-0274-D492-5E994F48AE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7" creationId="{D5E724C2-91A4-2B75-F92D-1C287C5569AF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3" creationId="{E4D937F4-E570-EEDC-8595-8FC5B7E13F32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4" creationId="{78C22674-0801-25F4-396A-8EDDDD2FF7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6" creationId="{7C593C27-D92A-ACE1-428B-16A4A3CC2405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7" creationId="{D74E2F78-513A-86B1-0098-ED1FE5B33359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9" creationId="{0C652ED2-E9E6-4CB2-BA52-9371E0DA2070}"/>
          </ac:spMkLst>
        </pc:spChg>
        <pc:grpChg chg="add mod">
          <ac:chgData name="Mina Farmanbar" userId="2a1e0098-5dc4-4049-80c3-9d1d60d2f212" providerId="ADAL" clId="{5459782E-920E-4F53-B5E8-8C3D96FF3D5D}" dt="2024-07-01T22:30:40.292" v="439" actId="962"/>
          <ac:grpSpMkLst>
            <pc:docMk/>
            <pc:sldMk cId="3101608613" sldId="432"/>
            <ac:grpSpMk id="5" creationId="{6FBB032E-3885-1E20-9761-DBF60D6816DA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6" creationId="{865BF260-5258-A104-4057-5AF1AF71E792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8" creationId="{651F44A5-C100-3B95-0E45-75B0B0F1DC86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12" creationId="{B12BC684-8F94-EA61-B3ED-D2A492469C98}"/>
          </ac:grpSpMkLst>
        </pc:grp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5" creationId="{2862BC28-6A8D-E472-3794-52A082ABC58F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8" creationId="{1D03F54C-567B-83E6-F5F2-50A56FC1AED4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20" creationId="{9A8E9A86-EB02-DF87-41BC-0B3BB27BA0C1}"/>
          </ac:picMkLst>
        </pc:pic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9" creationId="{EEC522F3-69F9-8F90-F119-8E662CF65083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0" creationId="{66987CC8-6A13-CE25-E858-D26395935631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1" creationId="{17720826-A61B-45D9-041F-93CDF1302645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1" creationId="{AA2B4A06-433C-E366-5E54-DA0B679825DA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2" creationId="{97FB8B98-0138-DA85-AC30-493B146D3C1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193FA-1416-495F-9501-C858BF598D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6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5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99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en-US" b="0" i="0" dirty="0">
                  <a:solidFill>
                    <a:srgbClr val="333333"/>
                  </a:solidFill>
                  <a:effectLst/>
                  <a:latin typeface="OpenSans"/>
                </a:endParaRPr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>
                    <a:solidFill>
                      <a:srgbClr val="3054E5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Gradient descent </a:t>
                </a:r>
                <a:r>
                  <a:rPr lang="en-US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an iterative optimization algorithm for finding the minimum of a function. </a:t>
                </a:r>
              </a:p>
              <a:p>
                <a:pPr algn="l"/>
                <a:endParaRPr lang="en-US" b="0" i="0" dirty="0">
                  <a:solidFill>
                    <a:srgbClr val="333333"/>
                  </a:solidFill>
                  <a:effectLst/>
                  <a:latin typeface="OpenSans"/>
                </a:endParaRPr>
              </a:p>
              <a:p>
                <a:pPr algn="l"/>
                <a:r>
                  <a:rPr lang="en-US" b="0" i="0" dirty="0">
                    <a:solidFill>
                      <a:srgbClr val="333333"/>
                    </a:solidFill>
                    <a:effectLst/>
                    <a:latin typeface="OpenSans"/>
                  </a:rPr>
                  <a:t>We start at a random initial value. Let's call it w0, and say it's equal to 0.2, and we start taking steps towards the green dot which is w = 2. </a:t>
                </a:r>
              </a:p>
              <a:p>
                <a:pPr algn="l"/>
                <a:r>
                  <a:rPr lang="en-US" b="0" i="0" dirty="0">
                    <a:solidFill>
                      <a:srgbClr val="333333"/>
                    </a:solidFill>
                    <a:effectLst/>
                    <a:latin typeface="OpenSans"/>
                  </a:rPr>
                  <a:t>To determine in which direction to move, we compute the gradient of the loss function at the current value of w, which is 0.2. 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Gradient is  the slope of a curve at a given point.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 the slop is not zero, means we are not in the local minimum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order to find the gradient of the function with respect to </a:t>
                </a:r>
                <a:r>
                  <a:rPr lang="en-US" sz="1200" b="0" i="0">
                    <a:solidFill>
                      <a:srgbClr val="3154E6"/>
                    </a:solidFill>
                    <a:latin typeface="Cambria Math" panose="02040503050406030204" pitchFamily="18" charset="0"/>
                  </a:rPr>
                  <a:t>𝑤</a:t>
                </a:r>
                <a:r>
                  <a:rPr lang="en-US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take the derivative of the function with respect to </a:t>
                </a:r>
                <a:r>
                  <a:rPr lang="en-US" i="0">
                    <a:solidFill>
                      <a:srgbClr val="3154E6"/>
                    </a:solidFill>
                    <a:latin typeface="Cambria Math" panose="02040503050406030204" pitchFamily="18" charset="0"/>
                  </a:rPr>
                  <a:t>𝑤</a:t>
                </a:r>
                <a:r>
                  <a:rPr lang="en-US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 </a:t>
                </a:r>
              </a:p>
              <a:p>
                <a:pPr algn="l"/>
                <a:endParaRPr lang="en-US" b="0" i="0" dirty="0">
                  <a:solidFill>
                    <a:srgbClr val="333333"/>
                  </a:solidFill>
                  <a:effectLst/>
                  <a:latin typeface="OpenSans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gradient is given by the slope of the tangent at w = 0.2, and then the magnitude of the step is controlled by a parameter called the </a:t>
                </a:r>
                <a:r>
                  <a:rPr lang="en-US" sz="1200" dirty="0">
                    <a:solidFill>
                      <a:srgbClr val="FFD3ED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learning rate</a:t>
                </a:r>
                <a:r>
                  <a:rPr lang="en-US" sz="1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larger the learning rate, the bigger the step we take, and the smaller the learning rate, the smaller the step we take.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en-US" b="0" i="0" dirty="0">
                  <a:solidFill>
                    <a:srgbClr val="333333"/>
                  </a:solidFill>
                  <a:effectLst/>
                  <a:latin typeface="OpenSans"/>
                </a:endParaRPr>
              </a:p>
              <a:p>
                <a:endParaRPr lang="en-NO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2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017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40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219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193FA-1416-495F-9501-C858BF598D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4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9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FC0F-61EF-1E78-2A68-2ED7896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6ED-0791-A384-FB11-70FEB5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571F-CF55-9933-F501-5D2F78F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92-09BF-3307-0014-D30775E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20A8-7455-76BC-0ECC-0DD1F5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368F-B2BE-50B6-574D-607B54D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  <p:sldLayoutId id="2147483694" r:id="rId11"/>
    <p:sldLayoutId id="2147483696" r:id="rId12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gif"/><Relationship Id="rId3" Type="http://schemas.openxmlformats.org/officeDocument/2006/relationships/image" Target="../media/image20.gif"/><Relationship Id="rId7" Type="http://schemas.openxmlformats.org/officeDocument/2006/relationships/image" Target="../media/image23.gif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22.gif"/><Relationship Id="rId10" Type="http://schemas.openxmlformats.org/officeDocument/2006/relationships/image" Target="../media/image35.png"/><Relationship Id="rId4" Type="http://schemas.openxmlformats.org/officeDocument/2006/relationships/image" Target="../media/image21.gif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Artificial</a:t>
            </a:r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 Neural Network: </a:t>
            </a:r>
            <a:r>
              <a:rPr lang="en-NO" sz="3000" dirty="0">
                <a:latin typeface="Calibri Light (Headings)"/>
              </a:rPr>
              <a:t>Gradient Descent</a:t>
            </a:r>
            <a:endParaRPr lang="en-NO" dirty="0">
              <a:latin typeface="Calibri Light (Headings)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  <p:pic>
        <p:nvPicPr>
          <p:cNvPr id="10" name="Content Placeholder 9" descr="A blue brain with green lines and a pink square&#10;&#10;Description automatically generated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AB6F9B5-A4CD-2F02-8845-F450E58B7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04261" y="3685308"/>
            <a:ext cx="5256212" cy="283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713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showing learning rate at 0.8">
            <a:extLst>
              <a:ext uri="{FF2B5EF4-FFF2-40B4-BE49-F238E27FC236}">
                <a16:creationId xmlns:a16="http://schemas.microsoft.com/office/drawing/2014/main" id="{ACC16412-31D1-4A5E-B5F0-68D27ACE5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105" y="3741958"/>
            <a:ext cx="3271524" cy="213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showing learning rate at 0.6">
            <a:extLst>
              <a:ext uri="{FF2B5EF4-FFF2-40B4-BE49-F238E27FC236}">
                <a16:creationId xmlns:a16="http://schemas.microsoft.com/office/drawing/2014/main" id="{F1B2E85B-08E7-4AB9-B36A-70067B7FF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87" y="3711750"/>
            <a:ext cx="3213984" cy="213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 descr="showing learning rate at 0.1">
            <a:extLst>
              <a:ext uri="{FF2B5EF4-FFF2-40B4-BE49-F238E27FC236}">
                <a16:creationId xmlns:a16="http://schemas.microsoft.com/office/drawing/2014/main" id="{00DCD5F9-0D91-4F3A-BB7A-29BD20E9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3" y="629951"/>
            <a:ext cx="3505215" cy="228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1">
                <a:extLst>
                  <a:ext uri="{FF2B5EF4-FFF2-40B4-BE49-F238E27FC236}">
                    <a16:creationId xmlns:a16="http://schemas.microsoft.com/office/drawing/2014/main" id="{C6C9096C-CC4B-4C65-8C6F-A738FE5DE32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816070" y="2963236"/>
                <a:ext cx="720424" cy="480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b="1" i="1"/>
                        <m:t>α</m:t>
                      </m:r>
                      <m:r>
                        <m:rPr>
                          <m:nor/>
                        </m:rPr>
                        <a:rPr lang="en-US" b="1" i="0" smtClean="0"/>
                        <m:t>=0.1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Content Placeholder 21">
                <a:extLst>
                  <a:ext uri="{FF2B5EF4-FFF2-40B4-BE49-F238E27FC236}">
                    <a16:creationId xmlns:a16="http://schemas.microsoft.com/office/drawing/2014/main" id="{C6C9096C-CC4B-4C65-8C6F-A738FE5DE32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6070" y="2963236"/>
                <a:ext cx="720424" cy="480131"/>
              </a:xfrm>
              <a:prstGeom prst="rect">
                <a:avLst/>
              </a:prstGeom>
              <a:blipFill>
                <a:blip r:embed="rId6"/>
                <a:stretch>
                  <a:fillRect r="-45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16" descr="showing learning rate at 0.2">
            <a:extLst>
              <a:ext uri="{FF2B5EF4-FFF2-40B4-BE49-F238E27FC236}">
                <a16:creationId xmlns:a16="http://schemas.microsoft.com/office/drawing/2014/main" id="{8BCF7DF8-A33C-49A2-BC95-83EF3A3C6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339" y="584959"/>
            <a:ext cx="3505216" cy="229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showing learning rate at 0.4">
            <a:extLst>
              <a:ext uri="{FF2B5EF4-FFF2-40B4-BE49-F238E27FC236}">
                <a16:creationId xmlns:a16="http://schemas.microsoft.com/office/drawing/2014/main" id="{D9B73D21-79AD-4482-B593-349569D4A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371" y="584959"/>
            <a:ext cx="3612429" cy="236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1">
                <a:extLst>
                  <a:ext uri="{FF2B5EF4-FFF2-40B4-BE49-F238E27FC236}">
                    <a16:creationId xmlns:a16="http://schemas.microsoft.com/office/drawing/2014/main" id="{D717D367-8EA1-480A-9D83-A0C89129ED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8171" y="3082470"/>
                <a:ext cx="720424" cy="48013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b="1" i="1" smtClean="0"/>
                        <m:t>α</m:t>
                      </m:r>
                      <m:r>
                        <m:rPr>
                          <m:nor/>
                        </m:rPr>
                        <a:rPr lang="en-US" b="1" smtClean="0"/>
                        <m:t>=0.</m:t>
                      </m:r>
                      <m:r>
                        <m:rPr>
                          <m:nor/>
                        </m:rPr>
                        <a:rPr lang="en-US" b="1" i="0" smtClean="0"/>
                        <m:t>2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Content Placeholder 21">
                <a:extLst>
                  <a:ext uri="{FF2B5EF4-FFF2-40B4-BE49-F238E27FC236}">
                    <a16:creationId xmlns:a16="http://schemas.microsoft.com/office/drawing/2014/main" id="{D717D367-8EA1-480A-9D83-A0C89129E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171" y="3082470"/>
                <a:ext cx="720424" cy="480131"/>
              </a:xfrm>
              <a:prstGeom prst="rect">
                <a:avLst/>
              </a:prstGeom>
              <a:blipFill>
                <a:blip r:embed="rId9"/>
                <a:stretch>
                  <a:fillRect r="-44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1">
                <a:extLst>
                  <a:ext uri="{FF2B5EF4-FFF2-40B4-BE49-F238E27FC236}">
                    <a16:creationId xmlns:a16="http://schemas.microsoft.com/office/drawing/2014/main" id="{31A03317-1AE9-444C-BC46-3021C449FD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87373" y="3117751"/>
                <a:ext cx="720424" cy="48013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b="1" i="1" smtClean="0"/>
                        <m:t>α</m:t>
                      </m:r>
                      <m:r>
                        <m:rPr>
                          <m:nor/>
                        </m:rPr>
                        <a:rPr lang="en-US" b="1" smtClean="0"/>
                        <m:t>=0.</m:t>
                      </m:r>
                      <m:r>
                        <m:rPr>
                          <m:nor/>
                        </m:rPr>
                        <a:rPr lang="en-US" b="1" i="0" smtClean="0"/>
                        <m:t>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" name="Content Placeholder 21">
                <a:extLst>
                  <a:ext uri="{FF2B5EF4-FFF2-40B4-BE49-F238E27FC236}">
                    <a16:creationId xmlns:a16="http://schemas.microsoft.com/office/drawing/2014/main" id="{31A03317-1AE9-444C-BC46-3021C449F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373" y="3117751"/>
                <a:ext cx="720424" cy="480131"/>
              </a:xfrm>
              <a:prstGeom prst="rect">
                <a:avLst/>
              </a:prstGeom>
              <a:blipFill>
                <a:blip r:embed="rId10"/>
                <a:stretch>
                  <a:fillRect r="-45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1">
                <a:extLst>
                  <a:ext uri="{FF2B5EF4-FFF2-40B4-BE49-F238E27FC236}">
                    <a16:creationId xmlns:a16="http://schemas.microsoft.com/office/drawing/2014/main" id="{C5F6E113-4B56-4DEA-A481-F97D3127A0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16425" y="5792910"/>
                <a:ext cx="720424" cy="48013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b="1" i="1" smtClean="0"/>
                        <m:t>α</m:t>
                      </m:r>
                      <m:r>
                        <m:rPr>
                          <m:nor/>
                        </m:rPr>
                        <a:rPr lang="en-US" b="1" smtClean="0"/>
                        <m:t>=0.</m:t>
                      </m:r>
                      <m:r>
                        <m:rPr>
                          <m:nor/>
                        </m:rPr>
                        <a:rPr lang="en-US" b="1" i="0" smtClean="0"/>
                        <m:t>6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Content Placeholder 21">
                <a:extLst>
                  <a:ext uri="{FF2B5EF4-FFF2-40B4-BE49-F238E27FC236}">
                    <a16:creationId xmlns:a16="http://schemas.microsoft.com/office/drawing/2014/main" id="{C5F6E113-4B56-4DEA-A481-F97D3127A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425" y="5792910"/>
                <a:ext cx="720424" cy="480131"/>
              </a:xfrm>
              <a:prstGeom prst="rect">
                <a:avLst/>
              </a:prstGeom>
              <a:blipFill>
                <a:blip r:embed="rId11"/>
                <a:stretch>
                  <a:fillRect r="-44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1">
                <a:extLst>
                  <a:ext uri="{FF2B5EF4-FFF2-40B4-BE49-F238E27FC236}">
                    <a16:creationId xmlns:a16="http://schemas.microsoft.com/office/drawing/2014/main" id="{9ACCED2E-EE2F-468E-9018-C9B212D03A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0740" y="5792910"/>
                <a:ext cx="720424" cy="480131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b="1" i="1" smtClean="0"/>
                        <m:t>α</m:t>
                      </m:r>
                      <m:r>
                        <m:rPr>
                          <m:nor/>
                        </m:rPr>
                        <a:rPr lang="en-US" b="1" smtClean="0"/>
                        <m:t>=0.</m:t>
                      </m:r>
                      <m:r>
                        <m:rPr>
                          <m:nor/>
                        </m:rPr>
                        <a:rPr lang="en-US" b="1" i="0" smtClean="0"/>
                        <m:t>8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" name="Content Placeholder 21">
                <a:extLst>
                  <a:ext uri="{FF2B5EF4-FFF2-40B4-BE49-F238E27FC236}">
                    <a16:creationId xmlns:a16="http://schemas.microsoft.com/office/drawing/2014/main" id="{9ACCED2E-EE2F-468E-9018-C9B212D03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740" y="5792910"/>
                <a:ext cx="720424" cy="480131"/>
              </a:xfrm>
              <a:prstGeom prst="rect">
                <a:avLst/>
              </a:prstGeom>
              <a:blipFill>
                <a:blip r:embed="rId12"/>
                <a:stretch>
                  <a:fillRect r="-45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D964CF-D51A-4E27-BF2E-B7D99D3C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AC924-358B-4B32-BF9F-612F4C8A875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7D202E-6604-E5AC-7698-933B074E92C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54531" y="-1212327"/>
            <a:ext cx="9392421" cy="133084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Learning Rate, α</a:t>
            </a:r>
          </a:p>
        </p:txBody>
      </p:sp>
    </p:spTree>
    <p:extLst>
      <p:ext uri="{BB962C8B-B14F-4D97-AF65-F5344CB8AC3E}">
        <p14:creationId xmlns:p14="http://schemas.microsoft.com/office/powerpoint/2010/main" val="1255186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 anchor="b">
            <a:norm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3976" y="4288630"/>
            <a:ext cx="3444047" cy="17192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Mina Farmanbar</a:t>
            </a:r>
          </a:p>
          <a:p>
            <a:pPr algn="ctr"/>
            <a:r>
              <a:rPr lang="en-US" dirty="0">
                <a:hlinkClick r:id="rId3"/>
              </a:rPr>
              <a:t>mina.farmanbar@uis.no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8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CA0-62C8-6675-BB04-EE47197F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2509"/>
            <a:ext cx="114300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 Light (Headings)"/>
              </a:rPr>
              <a:t>Cost Function</a:t>
            </a:r>
            <a:endParaRPr lang="en-NO" sz="4000" dirty="0">
              <a:latin typeface="Calibri Light (Headings)"/>
            </a:endParaRPr>
          </a:p>
        </p:txBody>
      </p:sp>
      <p:pic>
        <p:nvPicPr>
          <p:cNvPr id="7" name="Content Placeholder 6" descr="scatter plot of some data points">
            <a:extLst>
              <a:ext uri="{FF2B5EF4-FFF2-40B4-BE49-F238E27FC236}">
                <a16:creationId xmlns:a16="http://schemas.microsoft.com/office/drawing/2014/main" id="{C760B6D2-74A9-FCFD-836A-AA6F96038F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87641" y="1986116"/>
            <a:ext cx="3354312" cy="376806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0E95E9-D076-1C91-B2E4-9D2404770205}"/>
                  </a:ext>
                </a:extLst>
              </p:cNvPr>
              <p:cNvSpPr txBox="1"/>
              <p:nvPr/>
            </p:nvSpPr>
            <p:spPr>
              <a:xfrm>
                <a:off x="6779342" y="2698955"/>
                <a:ext cx="1566711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𝑤𝑋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0E95E9-D076-1C91-B2E4-9D240477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342" y="2698955"/>
                <a:ext cx="1566711" cy="984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62B376-5B37-2F69-AE20-56F85EE0AE4B}"/>
                  </a:ext>
                </a:extLst>
              </p:cNvPr>
              <p:cNvSpPr txBox="1"/>
              <p:nvPr/>
            </p:nvSpPr>
            <p:spPr>
              <a:xfrm>
                <a:off x="6017342" y="3755923"/>
                <a:ext cx="4339008" cy="703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62B376-5B37-2F69-AE20-56F85EE0A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342" y="3755923"/>
                <a:ext cx="4339008" cy="703013"/>
              </a:xfrm>
              <a:prstGeom prst="rect">
                <a:avLst/>
              </a:prstGeom>
              <a:blipFill>
                <a:blip r:embed="rId5"/>
                <a:stretch>
                  <a:fillRect b="-1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0A5601-266F-1FD7-5A9B-341FBE58C7C1}"/>
                  </a:ext>
                </a:extLst>
              </p:cNvPr>
              <p:cNvSpPr txBox="1"/>
              <p:nvPr/>
            </p:nvSpPr>
            <p:spPr>
              <a:xfrm>
                <a:off x="4506595" y="1801783"/>
                <a:ext cx="9914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0A5601-266F-1FD7-5A9B-341FBE58C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595" y="1801783"/>
                <a:ext cx="99149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901E3C-F819-EEDA-84EC-C5242C72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9056536" y="4341412"/>
            <a:ext cx="453224" cy="77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A28331-0CB9-23A7-D00A-549F429FF41C}"/>
              </a:ext>
            </a:extLst>
          </p:cNvPr>
          <p:cNvSpPr txBox="1"/>
          <p:nvPr/>
        </p:nvSpPr>
        <p:spPr>
          <a:xfrm>
            <a:off x="7967929" y="5055525"/>
            <a:ext cx="6094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values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D97F05-BE40-02A9-944C-31FB3B4AF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5972122" y="4396707"/>
            <a:ext cx="453224" cy="77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3308958-8325-8E0D-0529-38151C4494A0}"/>
              </a:ext>
            </a:extLst>
          </p:cNvPr>
          <p:cNvSpPr txBox="1"/>
          <p:nvPr/>
        </p:nvSpPr>
        <p:spPr>
          <a:xfrm>
            <a:off x="5013017" y="5164170"/>
            <a:ext cx="7031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or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18927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CA0-62C8-6675-BB04-EE47197F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325563"/>
            <a:ext cx="114300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 Light (Headings)"/>
              </a:rPr>
              <a:t>Cost Function</a:t>
            </a:r>
            <a:endParaRPr lang="en-NO" sz="4000" dirty="0">
              <a:latin typeface="Calibri Light (Headings)"/>
            </a:endParaRPr>
          </a:p>
        </p:txBody>
      </p:sp>
      <p:pic>
        <p:nvPicPr>
          <p:cNvPr id="7" name="Content Placeholder 6" descr="scatter plot of some data points">
            <a:extLst>
              <a:ext uri="{FF2B5EF4-FFF2-40B4-BE49-F238E27FC236}">
                <a16:creationId xmlns:a16="http://schemas.microsoft.com/office/drawing/2014/main" id="{C760B6D2-74A9-FCFD-836A-AA6F96038F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944958" y="1327355"/>
            <a:ext cx="3354312" cy="376806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0E95E9-D076-1C91-B2E4-9D2404770205}"/>
                  </a:ext>
                </a:extLst>
              </p:cNvPr>
              <p:cNvSpPr txBox="1"/>
              <p:nvPr/>
            </p:nvSpPr>
            <p:spPr>
              <a:xfrm>
                <a:off x="2964426" y="5442155"/>
                <a:ext cx="1535420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𝑤𝑋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0E95E9-D076-1C91-B2E4-9D240477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426" y="5442155"/>
                <a:ext cx="1535420" cy="984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62B376-5B37-2F69-AE20-56F85EE0AE4B}"/>
                  </a:ext>
                </a:extLst>
              </p:cNvPr>
              <p:cNvSpPr txBox="1"/>
              <p:nvPr/>
            </p:nvSpPr>
            <p:spPr>
              <a:xfrm>
                <a:off x="6282814" y="5329085"/>
                <a:ext cx="4339008" cy="703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62B376-5B37-2F69-AE20-56F85EE0A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814" y="5329085"/>
                <a:ext cx="4339008" cy="703013"/>
              </a:xfrm>
              <a:prstGeom prst="rect">
                <a:avLst/>
              </a:prstGeom>
              <a:blipFill>
                <a:blip r:embed="rId5"/>
                <a:stretch>
                  <a:fillRect b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ost function">
            <a:extLst>
              <a:ext uri="{FF2B5EF4-FFF2-40B4-BE49-F238E27FC236}">
                <a16:creationId xmlns:a16="http://schemas.microsoft.com/office/drawing/2014/main" id="{EBEDCDA2-DD72-7884-6FD6-2939B6F71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377" y="1138345"/>
            <a:ext cx="3788688" cy="419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0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8C4A74-9EA0-8A0F-4A5D-544E57980C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5690" y="-1325563"/>
            <a:ext cx="11430000" cy="132556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Cost Function</a:t>
            </a:r>
            <a:endParaRPr kumimoji="0" lang="en-NO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 (Headings)"/>
              <a:ea typeface="+mj-ea"/>
              <a:cs typeface="+mj-cs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2F08AB8-26A0-0F17-2A38-A70910AF94D3}"/>
              </a:ext>
            </a:extLst>
          </p:cNvPr>
          <p:cNvSpPr/>
          <p:nvPr/>
        </p:nvSpPr>
        <p:spPr>
          <a:xfrm>
            <a:off x="2168844" y="1114716"/>
            <a:ext cx="7854311" cy="4628568"/>
          </a:xfrm>
          <a:prstGeom prst="wedgeRoundRectCallout">
            <a:avLst>
              <a:gd name="adj1" fmla="val -20074"/>
              <a:gd name="adj2" fmla="val 49616"/>
              <a:gd name="adj3" fmla="val 16667"/>
            </a:avLst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use optimization algorithms like </a:t>
            </a:r>
            <a:r>
              <a:rPr lang="en-US" sz="3600" dirty="0">
                <a:solidFill>
                  <a:srgbClr val="3154E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descent</a:t>
            </a: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find the weights that minimize the cost function in these more complex scenarios.</a:t>
            </a:r>
          </a:p>
          <a:p>
            <a:pPr algn="ctr"/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65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FEAF-5B25-636D-0441-18D6E6B7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239" y="-461744"/>
            <a:ext cx="9779183" cy="1744415"/>
          </a:xfrm>
        </p:spPr>
        <p:txBody>
          <a:bodyPr/>
          <a:lstStyle/>
          <a:p>
            <a:r>
              <a:rPr lang="en-US" sz="4000" b="0" dirty="0">
                <a:effectLst/>
                <a:latin typeface="Calibri Light (Headings)"/>
              </a:rPr>
              <a:t>Gradient Descent</a:t>
            </a:r>
            <a:endParaRPr lang="en-NO" b="0" dirty="0">
              <a:latin typeface="Calibri Ligh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5705C-4199-2345-BD6B-398CEA860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739" y="1529329"/>
            <a:ext cx="9779182" cy="400970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054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descent 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an iterative optimization algorithm for finding the minimum of a function. </a:t>
            </a:r>
          </a:p>
        </p:txBody>
      </p:sp>
      <p:pic>
        <p:nvPicPr>
          <p:cNvPr id="8" name="Picture 7" descr="cost function">
            <a:extLst>
              <a:ext uri="{FF2B5EF4-FFF2-40B4-BE49-F238E27FC236}">
                <a16:creationId xmlns:a16="http://schemas.microsoft.com/office/drawing/2014/main" id="{4DB30D9B-63CF-E809-AC74-DCB5AA108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475" y="2803932"/>
            <a:ext cx="3198751" cy="3539951"/>
          </a:xfrm>
          <a:prstGeom prst="rect">
            <a:avLst/>
          </a:prstGeo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3A9EF87-B3C4-A038-32B4-9291D2575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10833" y="4008235"/>
            <a:ext cx="68752" cy="11000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D7B9BC-B57E-B53E-ACAD-3EF6D91CF61A}"/>
                  </a:ext>
                </a:extLst>
              </p:cNvPr>
              <p:cNvSpPr txBox="1"/>
              <p:nvPr/>
            </p:nvSpPr>
            <p:spPr>
              <a:xfrm>
                <a:off x="7576457" y="3685101"/>
                <a:ext cx="536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rgbClr val="3154E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3154E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3154E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3154E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D7B9BC-B57E-B53E-ACAD-3EF6D91CF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457" y="3685101"/>
                <a:ext cx="5368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C04FC0-6302-EA41-DA43-F389F4E96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658959" y="4125113"/>
            <a:ext cx="178755" cy="47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A2A912-0468-4655-D59E-76AA2393E475}"/>
                  </a:ext>
                </a:extLst>
              </p:cNvPr>
              <p:cNvSpPr txBox="1"/>
              <p:nvPr/>
            </p:nvSpPr>
            <p:spPr>
              <a:xfrm>
                <a:off x="7633178" y="4065865"/>
                <a:ext cx="1552074" cy="517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solidFill>
                            <a:srgbClr val="FFD3ED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solidFill>
                                <a:srgbClr val="3154E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3154E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solidFill>
                                <a:srgbClr val="3154E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3154E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3154E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3154E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A2A912-0468-4655-D59E-76AA2393E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178" y="4065865"/>
                <a:ext cx="1552074" cy="5172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CF99651-90B0-DFC7-A5F7-842E6FD33883}"/>
              </a:ext>
            </a:extLst>
          </p:cNvPr>
          <p:cNvSpPr txBox="1"/>
          <p:nvPr/>
        </p:nvSpPr>
        <p:spPr>
          <a:xfrm>
            <a:off x="1283152" y="2891802"/>
            <a:ext cx="528530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is  the slope of a curve at a given point.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gradient is given by the slope of the tangent at w = 0.2, and then the magnitude of the step is controlled by a parameter called the </a:t>
            </a:r>
            <a:r>
              <a:rPr lang="en-US" sz="2800" b="1" dirty="0">
                <a:solidFill>
                  <a:srgbClr val="FFD3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rate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70F99E-40D5-28F8-F6A5-42AC0E73DEB0}"/>
              </a:ext>
            </a:extLst>
          </p:cNvPr>
          <p:cNvSpPr txBox="1"/>
          <p:nvPr/>
        </p:nvSpPr>
        <p:spPr>
          <a:xfrm>
            <a:off x="8203818" y="3263240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D3E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rate</a:t>
            </a:r>
            <a:endParaRPr lang="en-US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61F04A-CC7F-7D61-74C0-21D16138C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083017" y="3580818"/>
            <a:ext cx="251285" cy="684055"/>
          </a:xfrm>
          <a:prstGeom prst="straightConnector1">
            <a:avLst/>
          </a:prstGeom>
          <a:ln>
            <a:solidFill>
              <a:srgbClr val="FFD3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EBB895-86E6-701F-A9A1-61FE7B63134F}"/>
                  </a:ext>
                </a:extLst>
              </p:cNvPr>
              <p:cNvSpPr txBox="1"/>
              <p:nvPr/>
            </p:nvSpPr>
            <p:spPr>
              <a:xfrm>
                <a:off x="7407770" y="4542496"/>
                <a:ext cx="531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rgbClr val="3154E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3154E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3154E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3154E6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EBB895-86E6-701F-A9A1-61FE7B631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770" y="4542496"/>
                <a:ext cx="5319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22A9731C-844B-CFA5-B6C6-A6E0FA4B8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33034" y="4635285"/>
            <a:ext cx="68752" cy="11000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59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FEAF-5B25-636D-0441-18D6E6B75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264" y="-1744415"/>
            <a:ext cx="9779183" cy="1744415"/>
          </a:xfrm>
        </p:spPr>
        <p:txBody>
          <a:bodyPr/>
          <a:lstStyle/>
          <a:p>
            <a:r>
              <a:rPr lang="en-US" sz="4000" b="0" dirty="0">
                <a:effectLst/>
                <a:latin typeface="Calibri Light (Headings)"/>
              </a:rPr>
              <a:t>Gradient (A slope of a curve at a given point )</a:t>
            </a:r>
            <a:endParaRPr lang="en-NO" b="0" dirty="0">
              <a:latin typeface="Calibri Light (Headings)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8374679-A673-DF08-65E2-315B9EF29559}"/>
              </a:ext>
            </a:extLst>
          </p:cNvPr>
          <p:cNvSpPr/>
          <p:nvPr/>
        </p:nvSpPr>
        <p:spPr>
          <a:xfrm>
            <a:off x="2302195" y="1866899"/>
            <a:ext cx="7775256" cy="2724151"/>
          </a:xfrm>
          <a:prstGeom prst="wedgeRoundRectCallout">
            <a:avLst>
              <a:gd name="adj1" fmla="val -20074"/>
              <a:gd name="adj2" fmla="val 49616"/>
              <a:gd name="adj3" fmla="val 16667"/>
            </a:avLst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need to Update the value of parameter </a:t>
            </a:r>
            <a:r>
              <a:rPr lang="en-US" sz="3200" dirty="0">
                <a:solidFill>
                  <a:srgbClr val="3154E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(𝑤) 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adding up the existing value of parameter and the descent value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0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0A9D-F6E6-FFB8-2A1E-7C07B1498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4424584"/>
          </a:xfrm>
        </p:spPr>
        <p:txBody>
          <a:bodyPr>
            <a:normAutofit/>
          </a:bodyPr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keep repeating this step until we hit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minimum or a value of the cost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 that is very close to the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minimum, within a very small predefined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threshold.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7C7EF-3083-1A0E-DA0D-3F8EA45A4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cost function and the importance of learning rate">
            <a:extLst>
              <a:ext uri="{FF2B5EF4-FFF2-40B4-BE49-F238E27FC236}">
                <a16:creationId xmlns:a16="http://schemas.microsoft.com/office/drawing/2014/main" id="{CEDE543A-1BFA-ADA5-419B-4B245707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992" y="1710777"/>
            <a:ext cx="3198751" cy="3539951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C61D8DC-0F50-A5BE-9ABE-1E0266925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43350" y="2915080"/>
            <a:ext cx="68752" cy="11000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89C46-DEA4-B950-626B-C03814AAECDB}"/>
                  </a:ext>
                </a:extLst>
              </p:cNvPr>
              <p:cNvSpPr txBox="1"/>
              <p:nvPr/>
            </p:nvSpPr>
            <p:spPr>
              <a:xfrm>
                <a:off x="8208974" y="2591946"/>
                <a:ext cx="536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rgbClr val="3154E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3154E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3154E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3154E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89C46-DEA4-B950-626B-C03814AAE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974" y="2591946"/>
                <a:ext cx="5368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F82B2A-E59B-04AF-02D9-CE98551C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291476" y="3031958"/>
            <a:ext cx="178755" cy="474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AA3AAB-B523-0E49-39A2-4E719E128BDF}"/>
                  </a:ext>
                </a:extLst>
              </p:cNvPr>
              <p:cNvSpPr txBox="1"/>
              <p:nvPr/>
            </p:nvSpPr>
            <p:spPr>
              <a:xfrm>
                <a:off x="8265695" y="2972710"/>
                <a:ext cx="1552074" cy="510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1" i="1" smtClean="0">
                          <a:solidFill>
                            <a:srgbClr val="FFD3ED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f>
                        <m:fPr>
                          <m:type m:val="skw"/>
                          <m:ctrlPr>
                            <a:rPr lang="en-US" b="1" i="1" smtClean="0">
                              <a:solidFill>
                                <a:srgbClr val="3154E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3154E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3154E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3154E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solidFill>
                                <a:srgbClr val="3154E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3154E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AA3AAB-B523-0E49-39A2-4E719E128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695" y="2972710"/>
                <a:ext cx="1552074" cy="5103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C8F0D2-C3A8-D9E2-8278-AFA021DF9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715534" y="2487663"/>
            <a:ext cx="251285" cy="684055"/>
          </a:xfrm>
          <a:prstGeom prst="straightConnector1">
            <a:avLst/>
          </a:prstGeom>
          <a:ln>
            <a:solidFill>
              <a:srgbClr val="FFD3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C989A0-D5D6-A9F5-E7D0-3E43DC090E61}"/>
                  </a:ext>
                </a:extLst>
              </p:cNvPr>
              <p:cNvSpPr txBox="1"/>
              <p:nvPr/>
            </p:nvSpPr>
            <p:spPr>
              <a:xfrm>
                <a:off x="8040287" y="3449341"/>
                <a:ext cx="531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rgbClr val="3154E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3154E6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3154E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3154E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C989A0-D5D6-A9F5-E7D0-3E43DC090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87" y="3449341"/>
                <a:ext cx="5319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E45E293-87DD-D088-8629-76F8BF9C6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65551" y="3542130"/>
            <a:ext cx="68752" cy="11000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EB30771-A7A3-D398-70D8-78AE1553F863}"/>
                  </a:ext>
                </a:extLst>
              </p:cNvPr>
              <p:cNvSpPr/>
              <p:nvPr/>
            </p:nvSpPr>
            <p:spPr>
              <a:xfrm>
                <a:off x="1747877" y="1039697"/>
                <a:ext cx="4453543" cy="113894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3154E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3154E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3154E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3154E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3154E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3154E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800" i="0" dirty="0">
                    <a:latin typeface="+mj-lt"/>
                  </a:rPr>
                  <a:t> </a:t>
                </a:r>
                <a:r>
                  <a:rPr lang="el-GR" sz="2800" dirty="0">
                    <a:solidFill>
                      <a:srgbClr val="FFD3ED"/>
                    </a:solidFill>
                    <a:latin typeface="+mj-lt"/>
                  </a:rPr>
                  <a:t>𝜶</a:t>
                </a:r>
                <a:r>
                  <a:rPr lang="el-GR" sz="2800" dirty="0">
                    <a:latin typeface="+mj-lt"/>
                  </a:rPr>
                  <a:t> </a:t>
                </a:r>
                <a:r>
                  <a:rPr lang="el-GR" sz="2800" dirty="0">
                    <a:solidFill>
                      <a:srgbClr val="3154E6"/>
                    </a:solidFill>
                    <a:latin typeface="+mj-lt"/>
                  </a:rPr>
                  <a:t>𝝏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3154E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l-GR" sz="2800" dirty="0">
                    <a:solidFill>
                      <a:srgbClr val="3154E6"/>
                    </a:solidFill>
                    <a:latin typeface="+mj-lt"/>
                  </a:rPr>
                  <a:t>⁄𝝏𝒘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EB30771-A7A3-D398-70D8-78AE1553F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77" y="1039697"/>
                <a:ext cx="4453543" cy="113894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2E381169-7CA6-10A8-30D9-AA282188FF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28236" y="-1744415"/>
            <a:ext cx="9779183" cy="174441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Gradient Descent</a:t>
            </a:r>
            <a:endParaRPr kumimoji="0" lang="en-NO" sz="4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 (Headings)"/>
              <a:ea typeface="+mj-ea"/>
              <a:cs typeface="+mj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7D720C-6E99-AA1F-3ABF-7203188BD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2" idx="5"/>
          </p:cNvCxnSpPr>
          <p:nvPr/>
        </p:nvCxnSpPr>
        <p:spPr>
          <a:xfrm>
            <a:off x="8524235" y="3636023"/>
            <a:ext cx="193503" cy="5097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80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442F7-9298-DA3F-A875-E61F85AE9D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8865" y="639393"/>
                <a:ext cx="9779182" cy="4744890"/>
              </a:xfrm>
            </p:spPr>
            <p:txBody>
              <a:bodyPr/>
              <a:lstStyle/>
              <a:p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Step 1: Pick a random point.</a:t>
                </a:r>
              </a:p>
              <a:p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Step 2: Calculate the value of the derivative at this point.</a:t>
                </a:r>
              </a:p>
              <a:p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Step 3: Use the relationship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3154E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3154E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3154E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3154E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3154E6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solidFill>
                              <a:srgbClr val="3154E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>
                    <a:solidFill>
                      <a:srgbClr val="FFD3ED"/>
                    </a:solidFill>
                  </a:rPr>
                  <a:t>𝜶</a:t>
                </a:r>
                <a:r>
                  <a:rPr lang="el-GR" dirty="0"/>
                  <a:t> </a:t>
                </a:r>
                <a:r>
                  <a:rPr lang="el-GR" dirty="0">
                    <a:solidFill>
                      <a:srgbClr val="3154E6"/>
                    </a:solidFill>
                  </a:rPr>
                  <a:t>𝝏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3154E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l-GR" dirty="0">
                    <a:solidFill>
                      <a:srgbClr val="3154E6"/>
                    </a:solidFill>
                  </a:rPr>
                  <a:t>⁄𝝏𝒘 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 calculate the new value.</a:t>
                </a:r>
              </a:p>
              <a:p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 back to step 2</a:t>
                </a:r>
              </a:p>
              <a:p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442F7-9298-DA3F-A875-E61F85AE9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8865" y="639393"/>
                <a:ext cx="9779182" cy="4744890"/>
              </a:xfrm>
              <a:blipFill>
                <a:blip r:embed="rId3"/>
                <a:stretch>
                  <a:fillRect l="-1247" t="-2185" r="-1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BEFA3-2A4E-F584-90C2-78FD658F0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1741B6C-D8B7-7131-3877-C810A486950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28236" y="-1744415"/>
            <a:ext cx="9779183" cy="174441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 Light (Headings)"/>
                <a:ea typeface="+mj-ea"/>
                <a:cs typeface="+mj-cs"/>
              </a:rPr>
              <a:t>Gradient Descent</a:t>
            </a:r>
            <a:endParaRPr kumimoji="0" lang="en-NO" sz="4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 Light (Headings)"/>
              <a:ea typeface="+mj-ea"/>
              <a:cs typeface="+mj-cs"/>
            </a:endParaRPr>
          </a:p>
        </p:txBody>
      </p:sp>
      <p:pic>
        <p:nvPicPr>
          <p:cNvPr id="7" name="Picture 6" descr="fitting the best line using different learning rate">
            <a:extLst>
              <a:ext uri="{FF2B5EF4-FFF2-40B4-BE49-F238E27FC236}">
                <a16:creationId xmlns:a16="http://schemas.microsoft.com/office/drawing/2014/main" id="{2EFB12F0-B576-35FD-E8BA-E062F161B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484" y="2572109"/>
            <a:ext cx="3553136" cy="3654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E89B05-B316-F76D-9EFF-9DB90453A363}"/>
                  </a:ext>
                </a:extLst>
              </p:cNvPr>
              <p:cNvSpPr txBox="1"/>
              <p:nvPr/>
            </p:nvSpPr>
            <p:spPr>
              <a:xfrm>
                <a:off x="2735826" y="4018935"/>
                <a:ext cx="1535420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𝑤𝑋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E89B05-B316-F76D-9EFF-9DB90453A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826" y="4018935"/>
                <a:ext cx="1535420" cy="984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72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8E26-D9FB-4E42-8E2D-59D474E4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08" y="73333"/>
            <a:ext cx="9392421" cy="1330841"/>
          </a:xfrm>
        </p:spPr>
        <p:txBody>
          <a:bodyPr>
            <a:normAutofit/>
          </a:bodyPr>
          <a:lstStyle/>
          <a:p>
            <a:r>
              <a:rPr lang="en-US" b="0" dirty="0">
                <a:latin typeface="Calibri Light (Headings)"/>
              </a:rPr>
              <a:t>Learning Rate, α</a:t>
            </a:r>
          </a:p>
        </p:txBody>
      </p:sp>
      <p:pic>
        <p:nvPicPr>
          <p:cNvPr id="1026" name="Picture 2" descr="Setting the learning rate of your neural network.">
            <a:extLst>
              <a:ext uri="{FF2B5EF4-FFF2-40B4-BE49-F238E27FC236}">
                <a16:creationId xmlns:a16="http://schemas.microsoft.com/office/drawing/2014/main" id="{ADFE2BF4-B89B-4539-A8FE-11C129B1B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8452" y="1967305"/>
            <a:ext cx="9278184" cy="359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4C807-CDB2-425B-A5FB-F2104E68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6FFAC924-358B-4B32-BF9F-612F4C8A875C}" type="slidenum">
              <a:rPr lang="en-US" smtClean="0"/>
              <a:pPr/>
              <a:t>9</a:t>
            </a:fld>
            <a:endParaRPr 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BB980-3407-840B-E42E-B04DF2FA76E1}"/>
              </a:ext>
            </a:extLst>
          </p:cNvPr>
          <p:cNvSpPr txBox="1"/>
          <p:nvPr/>
        </p:nvSpPr>
        <p:spPr>
          <a:xfrm>
            <a:off x="3954809" y="5428218"/>
            <a:ext cx="6094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3154E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https://miro.medium.com/v2/resize:fit:640/format:webp/1*zeZBVUfOju8dM1BoK56dpg.png</a:t>
            </a:r>
          </a:p>
        </p:txBody>
      </p:sp>
    </p:spTree>
    <p:extLst>
      <p:ext uri="{BB962C8B-B14F-4D97-AF65-F5344CB8AC3E}">
        <p14:creationId xmlns:p14="http://schemas.microsoft.com/office/powerpoint/2010/main" val="25081765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0297E73-5BCB-4E93-8BBE-F0CA239D6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d86f71e7-b7b0-4ace-99e8-36f3050a4a0d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49138</TotalTime>
  <Words>351</Words>
  <Application>Microsoft Macintosh PowerPoint</Application>
  <PresentationFormat>Widescreen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 (Headings)</vt:lpstr>
      <vt:lpstr>Cambria Math</vt:lpstr>
      <vt:lpstr>Helvetica Light Oblique</vt:lpstr>
      <vt:lpstr>OpenSans</vt:lpstr>
      <vt:lpstr>Tenorite</vt:lpstr>
      <vt:lpstr>Custom</vt:lpstr>
      <vt:lpstr>Artificial Neural Network: Gradient Descent</vt:lpstr>
      <vt:lpstr>Cost Function</vt:lpstr>
      <vt:lpstr>Cost Function</vt:lpstr>
      <vt:lpstr>Cost Function</vt:lpstr>
      <vt:lpstr>Gradient Descent</vt:lpstr>
      <vt:lpstr>Gradient (A slope of a curve at a given point )</vt:lpstr>
      <vt:lpstr>Gradient Descent</vt:lpstr>
      <vt:lpstr>Gradient Descent</vt:lpstr>
      <vt:lpstr>Learning Rate, α</vt:lpstr>
      <vt:lpstr>Learning Rate, α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7</cp:revision>
  <cp:lastPrinted>2024-07-22T14:45:49Z</cp:lastPrinted>
  <dcterms:created xsi:type="dcterms:W3CDTF">2024-04-23T12:05:35Z</dcterms:created>
  <dcterms:modified xsi:type="dcterms:W3CDTF">2024-08-31T11:50:07Z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