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433" r:id="rId5"/>
    <p:sldId id="392" r:id="rId6"/>
    <p:sldId id="436" r:id="rId7"/>
    <p:sldId id="437" r:id="rId8"/>
    <p:sldId id="438" r:id="rId9"/>
    <p:sldId id="439" r:id="rId10"/>
    <p:sldId id="440" r:id="rId11"/>
    <p:sldId id="442" r:id="rId12"/>
    <p:sldId id="441" r:id="rId13"/>
    <p:sldId id="443" r:id="rId14"/>
    <p:sldId id="401" r:id="rId15"/>
    <p:sldId id="393" r:id="rId16"/>
    <p:sldId id="444" r:id="rId17"/>
    <p:sldId id="43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3ED"/>
    <a:srgbClr val="AEF45D"/>
    <a:srgbClr val="3054E5"/>
    <a:srgbClr val="8593A8"/>
    <a:srgbClr val="4161E1"/>
    <a:srgbClr val="A8EB65"/>
    <a:srgbClr val="3154E6"/>
    <a:srgbClr val="80B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73919" autoAdjust="0"/>
  </p:normalViewPr>
  <p:slideViewPr>
    <p:cSldViewPr snapToGrid="0">
      <p:cViewPr varScale="1">
        <p:scale>
          <a:sx n="86" d="100"/>
          <a:sy n="86" d="100"/>
        </p:scale>
        <p:origin x="680" y="192"/>
      </p:cViewPr>
      <p:guideLst/>
    </p:cSldViewPr>
  </p:slideViewPr>
  <p:outlineViewPr>
    <p:cViewPr>
      <p:scale>
        <a:sx n="33" d="100"/>
        <a:sy n="33" d="100"/>
      </p:scale>
      <p:origin x="0" y="-10722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0C58189A-119C-4935-AF19-75A874A09BAC}"/>
    <pc:docChg chg="undo custSel addSld delSld modSld sldOrd">
      <pc:chgData name="Mina Farmanbar" userId="2a1e0098-5dc4-4049-80c3-9d1d60d2f212" providerId="ADAL" clId="{0C58189A-119C-4935-AF19-75A874A09BAC}" dt="2024-07-23T11:33:03.776" v="2133" actId="962"/>
      <pc:docMkLst>
        <pc:docMk/>
      </pc:docMkLst>
      <pc:sldChg chg="del">
        <pc:chgData name="Mina Farmanbar" userId="2a1e0098-5dc4-4049-80c3-9d1d60d2f212" providerId="ADAL" clId="{0C58189A-119C-4935-AF19-75A874A09BAC}" dt="2024-07-09T13:15:13.567" v="25" actId="47"/>
        <pc:sldMkLst>
          <pc:docMk/>
          <pc:sldMk cId="1465489182" sldId="364"/>
        </pc:sldMkLst>
      </pc:sldChg>
      <pc:sldChg chg="del">
        <pc:chgData name="Mina Farmanbar" userId="2a1e0098-5dc4-4049-80c3-9d1d60d2f212" providerId="ADAL" clId="{0C58189A-119C-4935-AF19-75A874A09BAC}" dt="2024-07-09T13:15:13.567" v="25" actId="47"/>
        <pc:sldMkLst>
          <pc:docMk/>
          <pc:sldMk cId="2383324247" sldId="365"/>
        </pc:sldMkLst>
      </pc:sldChg>
      <pc:sldChg chg="del">
        <pc:chgData name="Mina Farmanbar" userId="2a1e0098-5dc4-4049-80c3-9d1d60d2f212" providerId="ADAL" clId="{0C58189A-119C-4935-AF19-75A874A09BAC}" dt="2024-07-09T13:15:13.567" v="25" actId="47"/>
        <pc:sldMkLst>
          <pc:docMk/>
          <pc:sldMk cId="780217640" sldId="366"/>
        </pc:sldMkLst>
      </pc:sldChg>
      <pc:sldChg chg="del">
        <pc:chgData name="Mina Farmanbar" userId="2a1e0098-5dc4-4049-80c3-9d1d60d2f212" providerId="ADAL" clId="{0C58189A-119C-4935-AF19-75A874A09BAC}" dt="2024-07-09T13:15:13.567" v="25" actId="47"/>
        <pc:sldMkLst>
          <pc:docMk/>
          <pc:sldMk cId="4133484245" sldId="385"/>
        </pc:sldMkLst>
      </pc:sldChg>
      <pc:sldChg chg="del">
        <pc:chgData name="Mina Farmanbar" userId="2a1e0098-5dc4-4049-80c3-9d1d60d2f212" providerId="ADAL" clId="{0C58189A-119C-4935-AF19-75A874A09BAC}" dt="2024-07-09T13:15:13.567" v="25" actId="47"/>
        <pc:sldMkLst>
          <pc:docMk/>
          <pc:sldMk cId="817655868" sldId="387"/>
        </pc:sldMkLst>
      </pc:sldChg>
      <pc:sldChg chg="del">
        <pc:chgData name="Mina Farmanbar" userId="2a1e0098-5dc4-4049-80c3-9d1d60d2f212" providerId="ADAL" clId="{0C58189A-119C-4935-AF19-75A874A09BAC}" dt="2024-07-09T13:15:14.670" v="26" actId="47"/>
        <pc:sldMkLst>
          <pc:docMk/>
          <pc:sldMk cId="2501950397" sldId="388"/>
        </pc:sldMkLst>
      </pc:sldChg>
      <pc:sldChg chg="del">
        <pc:chgData name="Mina Farmanbar" userId="2a1e0098-5dc4-4049-80c3-9d1d60d2f212" providerId="ADAL" clId="{0C58189A-119C-4935-AF19-75A874A09BAC}" dt="2024-07-09T13:15:14.670" v="26" actId="47"/>
        <pc:sldMkLst>
          <pc:docMk/>
          <pc:sldMk cId="352150912" sldId="389"/>
        </pc:sldMkLst>
      </pc:sldChg>
      <pc:sldChg chg="del">
        <pc:chgData name="Mina Farmanbar" userId="2a1e0098-5dc4-4049-80c3-9d1d60d2f212" providerId="ADAL" clId="{0C58189A-119C-4935-AF19-75A874A09BAC}" dt="2024-07-09T13:15:14.670" v="26" actId="47"/>
        <pc:sldMkLst>
          <pc:docMk/>
          <pc:sldMk cId="2588712954" sldId="390"/>
        </pc:sldMkLst>
      </pc:sldChg>
      <pc:sldChg chg="add del">
        <pc:chgData name="Mina Farmanbar" userId="2a1e0098-5dc4-4049-80c3-9d1d60d2f212" providerId="ADAL" clId="{0C58189A-119C-4935-AF19-75A874A09BAC}" dt="2024-07-09T13:15:21.514" v="29" actId="47"/>
        <pc:sldMkLst>
          <pc:docMk/>
          <pc:sldMk cId="3859794905" sldId="391"/>
        </pc:sldMkLst>
      </pc:sldChg>
      <pc:sldChg chg="addSp delSp modSp mod modNotesTx">
        <pc:chgData name="Mina Farmanbar" userId="2a1e0098-5dc4-4049-80c3-9d1d60d2f212" providerId="ADAL" clId="{0C58189A-119C-4935-AF19-75A874A09BAC}" dt="2024-07-23T07:13:47.784" v="1721" actId="20577"/>
        <pc:sldMkLst>
          <pc:docMk/>
          <pc:sldMk cId="123041903" sldId="392"/>
        </pc:sldMkLst>
        <pc:spChg chg="mod">
          <ac:chgData name="Mina Farmanbar" userId="2a1e0098-5dc4-4049-80c3-9d1d60d2f212" providerId="ADAL" clId="{0C58189A-119C-4935-AF19-75A874A09BAC}" dt="2024-07-09T13:15:25.775" v="34" actId="6549"/>
          <ac:spMkLst>
            <pc:docMk/>
            <pc:sldMk cId="123041903" sldId="392"/>
            <ac:spMk id="2" creationId="{10CBD672-571A-4151-ACAD-7C8E6E892308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3" creationId="{413C88D2-0298-F02C-E8B3-F216CB02DDA9}"/>
          </ac:spMkLst>
        </pc:spChg>
        <pc:spChg chg="del mod">
          <ac:chgData name="Mina Farmanbar" userId="2a1e0098-5dc4-4049-80c3-9d1d60d2f212" providerId="ADAL" clId="{0C58189A-119C-4935-AF19-75A874A09BAC}" dt="2024-07-09T14:51:49.606" v="1695" actId="478"/>
          <ac:spMkLst>
            <pc:docMk/>
            <pc:sldMk cId="123041903" sldId="392"/>
            <ac:spMk id="4" creationId="{0DC15139-E1E6-4C37-9A1E-3FB2D4C0B890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5" creationId="{533D0A77-D60C-D838-7055-2A9173DE48C0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11" creationId="{49FE3142-6B18-6B19-C283-79EA4DCA61F9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12" creationId="{0CD30BFD-8B70-85BF-0E63-B57E89C9B06C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13" creationId="{3D025ED3-0F64-E076-B4B9-283BBCDC4EEA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14" creationId="{ADD8FDEA-FAB5-EEAC-D150-B5252F8D4B4F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15" creationId="{DEC7EFEA-08A6-66B4-69AC-876E749EB87F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17" creationId="{AF8D783B-44C1-AE76-8109-80C1C23D5EFD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18" creationId="{53DCD914-33B2-5480-4C4F-5F5234E45805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19" creationId="{93941CCF-DCBE-BB55-016D-1542A85B00D3}"/>
          </ac:spMkLst>
        </pc:spChg>
        <pc:spChg chg="del">
          <ac:chgData name="Mina Farmanbar" userId="2a1e0098-5dc4-4049-80c3-9d1d60d2f212" providerId="ADAL" clId="{0C58189A-119C-4935-AF19-75A874A09BAC}" dt="2024-07-09T13:15:39.328" v="36" actId="478"/>
          <ac:spMkLst>
            <pc:docMk/>
            <pc:sldMk cId="123041903" sldId="392"/>
            <ac:spMk id="20" creationId="{55239944-1590-178E-217C-ED08E656CDB2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22" creationId="{D3BD23E1-C687-57E4-0D53-6A2B997D970A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23" creationId="{C69E6311-0004-BD14-B889-A29C2BB512DD}"/>
          </ac:spMkLst>
        </pc:spChg>
        <pc:spChg chg="add mod">
          <ac:chgData name="Mina Farmanbar" userId="2a1e0098-5dc4-4049-80c3-9d1d60d2f212" providerId="ADAL" clId="{0C58189A-119C-4935-AF19-75A874A09BAC}" dt="2024-07-09T13:31:15.047" v="427" actId="14100"/>
          <ac:spMkLst>
            <pc:docMk/>
            <pc:sldMk cId="123041903" sldId="392"/>
            <ac:spMk id="24" creationId="{BFE13086-EF3A-3EF9-3BA4-B8C41E833496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25" creationId="{4BFC5702-2C4F-FC3D-766C-56954AC0C273}"/>
          </ac:spMkLst>
        </pc:spChg>
        <pc:spChg chg="add mod">
          <ac:chgData name="Mina Farmanbar" userId="2a1e0098-5dc4-4049-80c3-9d1d60d2f212" providerId="ADAL" clId="{0C58189A-119C-4935-AF19-75A874A09BAC}" dt="2024-07-09T13:31:17.303" v="428" actId="14100"/>
          <ac:spMkLst>
            <pc:docMk/>
            <pc:sldMk cId="123041903" sldId="392"/>
            <ac:spMk id="26" creationId="{65234BC2-664E-0CE1-E0CE-DC1D48062A00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28" creationId="{C8DAAF74-6717-C2F7-225C-D3E30AF9D01D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29" creationId="{B2394FBC-F159-E0D8-41CE-518A052CCD59}"/>
          </ac:spMkLst>
        </pc:spChg>
        <pc:spChg chg="add mod">
          <ac:chgData name="Mina Farmanbar" userId="2a1e0098-5dc4-4049-80c3-9d1d60d2f212" providerId="ADAL" clId="{0C58189A-119C-4935-AF19-75A874A09BAC}" dt="2024-07-09T13:15:44.785" v="38" actId="1076"/>
          <ac:spMkLst>
            <pc:docMk/>
            <pc:sldMk cId="123041903" sldId="392"/>
            <ac:spMk id="30" creationId="{72719DCE-8029-5B27-A7FD-99844D884BA8}"/>
          </ac:spMkLst>
        </pc:spChg>
        <pc:spChg chg="add mod">
          <ac:chgData name="Mina Farmanbar" userId="2a1e0098-5dc4-4049-80c3-9d1d60d2f212" providerId="ADAL" clId="{0C58189A-119C-4935-AF19-75A874A09BAC}" dt="2024-07-09T13:17:12.241" v="76" actId="1076"/>
          <ac:spMkLst>
            <pc:docMk/>
            <pc:sldMk cId="123041903" sldId="392"/>
            <ac:spMk id="31" creationId="{8D05FFAB-09B9-F268-A15B-33E5109845CF}"/>
          </ac:spMkLst>
        </pc:spChg>
        <pc:spChg chg="add mod">
          <ac:chgData name="Mina Farmanbar" userId="2a1e0098-5dc4-4049-80c3-9d1d60d2f212" providerId="ADAL" clId="{0C58189A-119C-4935-AF19-75A874A09BAC}" dt="2024-07-23T07:13:47.784" v="1721" actId="20577"/>
          <ac:spMkLst>
            <pc:docMk/>
            <pc:sldMk cId="123041903" sldId="392"/>
            <ac:spMk id="32" creationId="{C8AEA969-3801-1F0F-B1CF-997016F3E504}"/>
          </ac:spMkLst>
        </pc:spChg>
        <pc:cxnChg chg="del mod">
          <ac:chgData name="Mina Farmanbar" userId="2a1e0098-5dc4-4049-80c3-9d1d60d2f212" providerId="ADAL" clId="{0C58189A-119C-4935-AF19-75A874A09BAC}" dt="2024-07-09T13:15:39.328" v="36" actId="478"/>
          <ac:cxnSpMkLst>
            <pc:docMk/>
            <pc:sldMk cId="123041903" sldId="392"/>
            <ac:cxnSpMk id="6" creationId="{A0C97DC6-7216-F203-6FFD-7AF32F9051F1}"/>
          </ac:cxnSpMkLst>
        </pc:cxnChg>
        <pc:cxnChg chg="del">
          <ac:chgData name="Mina Farmanbar" userId="2a1e0098-5dc4-4049-80c3-9d1d60d2f212" providerId="ADAL" clId="{0C58189A-119C-4935-AF19-75A874A09BAC}" dt="2024-07-09T13:15:39.328" v="36" actId="478"/>
          <ac:cxnSpMkLst>
            <pc:docMk/>
            <pc:sldMk cId="123041903" sldId="392"/>
            <ac:cxnSpMk id="7" creationId="{E3B3AD6C-87F0-927E-254A-2BD12FC937D2}"/>
          </ac:cxnSpMkLst>
        </pc:cxnChg>
        <pc:cxnChg chg="add mod">
          <ac:chgData name="Mina Farmanbar" userId="2a1e0098-5dc4-4049-80c3-9d1d60d2f212" providerId="ADAL" clId="{0C58189A-119C-4935-AF19-75A874A09BAC}" dt="2024-07-09T13:15:44.785" v="38" actId="1076"/>
          <ac:cxnSpMkLst>
            <pc:docMk/>
            <pc:sldMk cId="123041903" sldId="392"/>
            <ac:cxnSpMk id="8" creationId="{8DE0B587-921A-0AAD-C83F-79A3B574DCBD}"/>
          </ac:cxnSpMkLst>
        </pc:cxnChg>
        <pc:cxnChg chg="del mod">
          <ac:chgData name="Mina Farmanbar" userId="2a1e0098-5dc4-4049-80c3-9d1d60d2f212" providerId="ADAL" clId="{0C58189A-119C-4935-AF19-75A874A09BAC}" dt="2024-07-09T13:15:39.328" v="36" actId="478"/>
          <ac:cxnSpMkLst>
            <pc:docMk/>
            <pc:sldMk cId="123041903" sldId="392"/>
            <ac:cxnSpMk id="9" creationId="{35586132-6F5F-344A-759D-F11729106B12}"/>
          </ac:cxnSpMkLst>
        </pc:cxnChg>
        <pc:cxnChg chg="add mod">
          <ac:chgData name="Mina Farmanbar" userId="2a1e0098-5dc4-4049-80c3-9d1d60d2f212" providerId="ADAL" clId="{0C58189A-119C-4935-AF19-75A874A09BAC}" dt="2024-07-09T13:31:15.047" v="427" actId="14100"/>
          <ac:cxnSpMkLst>
            <pc:docMk/>
            <pc:sldMk cId="123041903" sldId="392"/>
            <ac:cxnSpMk id="10" creationId="{E8CBEB3B-F075-2912-73C1-9A3DC5B31A36}"/>
          </ac:cxnSpMkLst>
        </pc:cxnChg>
        <pc:cxnChg chg="del">
          <ac:chgData name="Mina Farmanbar" userId="2a1e0098-5dc4-4049-80c3-9d1d60d2f212" providerId="ADAL" clId="{0C58189A-119C-4935-AF19-75A874A09BAC}" dt="2024-07-09T13:15:39.328" v="36" actId="478"/>
          <ac:cxnSpMkLst>
            <pc:docMk/>
            <pc:sldMk cId="123041903" sldId="392"/>
            <ac:cxnSpMk id="16" creationId="{8233B570-2AD7-8594-8853-114311019BB1}"/>
          </ac:cxnSpMkLst>
        </pc:cxnChg>
        <pc:cxnChg chg="add mod">
          <ac:chgData name="Mina Farmanbar" userId="2a1e0098-5dc4-4049-80c3-9d1d60d2f212" providerId="ADAL" clId="{0C58189A-119C-4935-AF19-75A874A09BAC}" dt="2024-07-09T13:15:44.785" v="38" actId="1076"/>
          <ac:cxnSpMkLst>
            <pc:docMk/>
            <pc:sldMk cId="123041903" sldId="392"/>
            <ac:cxnSpMk id="21" creationId="{7DEC5E85-1DE5-7596-0679-35CD6DBE0004}"/>
          </ac:cxnSpMkLst>
        </pc:cxnChg>
        <pc:cxnChg chg="add mod">
          <ac:chgData name="Mina Farmanbar" userId="2a1e0098-5dc4-4049-80c3-9d1d60d2f212" providerId="ADAL" clId="{0C58189A-119C-4935-AF19-75A874A09BAC}" dt="2024-07-09T13:15:44.785" v="38" actId="1076"/>
          <ac:cxnSpMkLst>
            <pc:docMk/>
            <pc:sldMk cId="123041903" sldId="392"/>
            <ac:cxnSpMk id="27" creationId="{4471ECB8-7634-8434-65F8-B35708F18FD7}"/>
          </ac:cxnSpMkLst>
        </pc:cxnChg>
      </pc:sldChg>
      <pc:sldChg chg="addSp delSp modSp add del mod">
        <pc:chgData name="Mina Farmanbar" userId="2a1e0098-5dc4-4049-80c3-9d1d60d2f212" providerId="ADAL" clId="{0C58189A-119C-4935-AF19-75A874A09BAC}" dt="2024-07-23T09:47:14.762" v="2048" actId="1076"/>
        <pc:sldMkLst>
          <pc:docMk/>
          <pc:sldMk cId="1248370215" sldId="393"/>
        </pc:sldMkLst>
        <pc:spChg chg="mod">
          <ac:chgData name="Mina Farmanbar" userId="2a1e0098-5dc4-4049-80c3-9d1d60d2f212" providerId="ADAL" clId="{0C58189A-119C-4935-AF19-75A874A09BAC}" dt="2024-07-23T09:47:14.762" v="2048" actId="1076"/>
          <ac:spMkLst>
            <pc:docMk/>
            <pc:sldMk cId="1248370215" sldId="393"/>
            <ac:spMk id="2" creationId="{10CBD672-571A-4151-ACAD-7C8E6E892308}"/>
          </ac:spMkLst>
        </pc:spChg>
        <pc:spChg chg="mod">
          <ac:chgData name="Mina Farmanbar" userId="2a1e0098-5dc4-4049-80c3-9d1d60d2f212" providerId="ADAL" clId="{0C58189A-119C-4935-AF19-75A874A09BAC}" dt="2024-07-23T09:46:57.908" v="2045" actId="27636"/>
          <ac:spMkLst>
            <pc:docMk/>
            <pc:sldMk cId="1248370215" sldId="393"/>
            <ac:spMk id="4" creationId="{0DC15139-E1E6-4C37-9A1E-3FB2D4C0B890}"/>
          </ac:spMkLst>
        </pc:spChg>
        <pc:picChg chg="add del">
          <ac:chgData name="Mina Farmanbar" userId="2a1e0098-5dc4-4049-80c3-9d1d60d2f212" providerId="ADAL" clId="{0C58189A-119C-4935-AF19-75A874A09BAC}" dt="2024-07-09T14:50:01.470" v="1637" actId="478"/>
          <ac:picMkLst>
            <pc:docMk/>
            <pc:sldMk cId="1248370215" sldId="393"/>
            <ac:picMk id="3" creationId="{A3CE38DE-E052-F2BB-EB2C-9983254BFBDF}"/>
          </ac:picMkLst>
        </pc:picChg>
      </pc:sldChg>
      <pc:sldChg chg="del">
        <pc:chgData name="Mina Farmanbar" userId="2a1e0098-5dc4-4049-80c3-9d1d60d2f212" providerId="ADAL" clId="{0C58189A-119C-4935-AF19-75A874A09BAC}" dt="2024-07-09T14:46:27.549" v="1208" actId="47"/>
        <pc:sldMkLst>
          <pc:docMk/>
          <pc:sldMk cId="3229810534" sldId="394"/>
        </pc:sldMkLst>
      </pc:sldChg>
      <pc:sldChg chg="del">
        <pc:chgData name="Mina Farmanbar" userId="2a1e0098-5dc4-4049-80c3-9d1d60d2f212" providerId="ADAL" clId="{0C58189A-119C-4935-AF19-75A874A09BAC}" dt="2024-07-09T14:46:27.778" v="1209" actId="47"/>
        <pc:sldMkLst>
          <pc:docMk/>
          <pc:sldMk cId="3452830822" sldId="395"/>
        </pc:sldMkLst>
      </pc:sldChg>
      <pc:sldChg chg="del">
        <pc:chgData name="Mina Farmanbar" userId="2a1e0098-5dc4-4049-80c3-9d1d60d2f212" providerId="ADAL" clId="{0C58189A-119C-4935-AF19-75A874A09BAC}" dt="2024-07-09T14:46:28.007" v="1210" actId="47"/>
        <pc:sldMkLst>
          <pc:docMk/>
          <pc:sldMk cId="572974940" sldId="396"/>
        </pc:sldMkLst>
      </pc:sldChg>
      <pc:sldChg chg="del">
        <pc:chgData name="Mina Farmanbar" userId="2a1e0098-5dc4-4049-80c3-9d1d60d2f212" providerId="ADAL" clId="{0C58189A-119C-4935-AF19-75A874A09BAC}" dt="2024-07-09T14:46:28.518" v="1211" actId="47"/>
        <pc:sldMkLst>
          <pc:docMk/>
          <pc:sldMk cId="1058981957" sldId="397"/>
        </pc:sldMkLst>
      </pc:sldChg>
      <pc:sldChg chg="del">
        <pc:chgData name="Mina Farmanbar" userId="2a1e0098-5dc4-4049-80c3-9d1d60d2f212" providerId="ADAL" clId="{0C58189A-119C-4935-AF19-75A874A09BAC}" dt="2024-07-09T14:46:28.929" v="1212" actId="47"/>
        <pc:sldMkLst>
          <pc:docMk/>
          <pc:sldMk cId="1089254781" sldId="398"/>
        </pc:sldMkLst>
      </pc:sldChg>
      <pc:sldChg chg="modSp del mod">
        <pc:chgData name="Mina Farmanbar" userId="2a1e0098-5dc4-4049-80c3-9d1d60d2f212" providerId="ADAL" clId="{0C58189A-119C-4935-AF19-75A874A09BAC}" dt="2024-07-09T14:06:59.555" v="975" actId="47"/>
        <pc:sldMkLst>
          <pc:docMk/>
          <pc:sldMk cId="3584291033" sldId="400"/>
        </pc:sldMkLst>
        <pc:cxnChg chg="mod">
          <ac:chgData name="Mina Farmanbar" userId="2a1e0098-5dc4-4049-80c3-9d1d60d2f212" providerId="ADAL" clId="{0C58189A-119C-4935-AF19-75A874A09BAC}" dt="2024-07-09T12:31:24.163" v="24" actId="1076"/>
          <ac:cxnSpMkLst>
            <pc:docMk/>
            <pc:sldMk cId="3584291033" sldId="400"/>
            <ac:cxnSpMk id="9" creationId="{35586132-6F5F-344A-759D-F11729106B12}"/>
          </ac:cxnSpMkLst>
        </pc:cxnChg>
      </pc:sldChg>
      <pc:sldChg chg="addSp delSp modSp mod">
        <pc:chgData name="Mina Farmanbar" userId="2a1e0098-5dc4-4049-80c3-9d1d60d2f212" providerId="ADAL" clId="{0C58189A-119C-4935-AF19-75A874A09BAC}" dt="2024-07-23T09:21:22.651" v="1894" actId="20577"/>
        <pc:sldMkLst>
          <pc:docMk/>
          <pc:sldMk cId="3190660118" sldId="401"/>
        </pc:sldMkLst>
        <pc:spChg chg="add mod">
          <ac:chgData name="Mina Farmanbar" userId="2a1e0098-5dc4-4049-80c3-9d1d60d2f212" providerId="ADAL" clId="{0C58189A-119C-4935-AF19-75A874A09BAC}" dt="2024-07-23T07:46:11.151" v="1852" actId="20577"/>
          <ac:spMkLst>
            <pc:docMk/>
            <pc:sldMk cId="3190660118" sldId="401"/>
            <ac:spMk id="10" creationId="{394A1029-234A-09E8-70C2-051ADC0907EE}"/>
          </ac:spMkLst>
        </pc:spChg>
        <pc:spChg chg="mod">
          <ac:chgData name="Mina Farmanbar" userId="2a1e0098-5dc4-4049-80c3-9d1d60d2f212" providerId="ADAL" clId="{0C58189A-119C-4935-AF19-75A874A09BAC}" dt="2024-07-23T07:48:29.742" v="1882" actId="1076"/>
          <ac:spMkLst>
            <pc:docMk/>
            <pc:sldMk cId="3190660118" sldId="401"/>
            <ac:spMk id="17" creationId="{6965A04D-517A-E3D8-FA43-4277F9CBC62E}"/>
          </ac:spMkLst>
        </pc:spChg>
        <pc:spChg chg="del mod">
          <ac:chgData name="Mina Farmanbar" userId="2a1e0098-5dc4-4049-80c3-9d1d60d2f212" providerId="ADAL" clId="{0C58189A-119C-4935-AF19-75A874A09BAC}" dt="2024-07-09T14:09:14.263" v="1005"/>
          <ac:spMkLst>
            <pc:docMk/>
            <pc:sldMk cId="3190660118" sldId="401"/>
            <ac:spMk id="23" creationId="{63DF779B-3E7A-015B-7066-8706083F6DB1}"/>
          </ac:spMkLst>
        </pc:spChg>
        <pc:spChg chg="add mod">
          <ac:chgData name="Mina Farmanbar" userId="2a1e0098-5dc4-4049-80c3-9d1d60d2f212" providerId="ADAL" clId="{0C58189A-119C-4935-AF19-75A874A09BAC}" dt="2024-07-23T09:21:22.651" v="1894" actId="20577"/>
          <ac:spMkLst>
            <pc:docMk/>
            <pc:sldMk cId="3190660118" sldId="401"/>
            <ac:spMk id="24" creationId="{607919CB-0D5D-406E-B4A9-BE31D0450130}"/>
          </ac:spMkLst>
        </pc:spChg>
      </pc:sldChg>
      <pc:sldChg chg="modSp mod modNotesTx">
        <pc:chgData name="Mina Farmanbar" userId="2a1e0098-5dc4-4049-80c3-9d1d60d2f212" providerId="ADAL" clId="{0C58189A-119C-4935-AF19-75A874A09BAC}" dt="2024-07-09T12:25:26.549" v="22" actId="6549"/>
        <pc:sldMkLst>
          <pc:docMk/>
          <pc:sldMk cId="3617132166" sldId="433"/>
        </pc:sldMkLst>
        <pc:spChg chg="mod">
          <ac:chgData name="Mina Farmanbar" userId="2a1e0098-5dc4-4049-80c3-9d1d60d2f212" providerId="ADAL" clId="{0C58189A-119C-4935-AF19-75A874A09BAC}" dt="2024-07-09T12:24:38.558" v="14" actId="20577"/>
          <ac:spMkLst>
            <pc:docMk/>
            <pc:sldMk cId="3617132166" sldId="433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0C58189A-119C-4935-AF19-75A874A09BAC}" dt="2024-07-09T13:15:13.567" v="25" actId="47"/>
        <pc:sldMkLst>
          <pc:docMk/>
          <pc:sldMk cId="2189275818" sldId="434"/>
        </pc:sldMkLst>
      </pc:sldChg>
      <pc:sldChg chg="addSp modSp new mod modNotesTx">
        <pc:chgData name="Mina Farmanbar" userId="2a1e0098-5dc4-4049-80c3-9d1d60d2f212" providerId="ADAL" clId="{0C58189A-119C-4935-AF19-75A874A09BAC}" dt="2024-07-23T07:15:01.861" v="1729" actId="207"/>
        <pc:sldMkLst>
          <pc:docMk/>
          <pc:sldMk cId="2626692672" sldId="436"/>
        </pc:sldMkLst>
        <pc:spChg chg="mod">
          <ac:chgData name="Mina Farmanbar" userId="2a1e0098-5dc4-4049-80c3-9d1d60d2f212" providerId="ADAL" clId="{0C58189A-119C-4935-AF19-75A874A09BAC}" dt="2024-07-09T13:23:31.785" v="294" actId="1076"/>
          <ac:spMkLst>
            <pc:docMk/>
            <pc:sldMk cId="2626692672" sldId="436"/>
            <ac:spMk id="2" creationId="{6FE9AC5E-F3B2-4FAB-53ED-413396FFF0CF}"/>
          </ac:spMkLst>
        </pc:spChg>
        <pc:spChg chg="add mod">
          <ac:chgData name="Mina Farmanbar" userId="2a1e0098-5dc4-4049-80c3-9d1d60d2f212" providerId="ADAL" clId="{0C58189A-119C-4935-AF19-75A874A09BAC}" dt="2024-07-23T07:15:01.861" v="1729" actId="207"/>
          <ac:spMkLst>
            <pc:docMk/>
            <pc:sldMk cId="2626692672" sldId="436"/>
            <ac:spMk id="5" creationId="{FC0CEECC-618A-9781-90F5-62FA0AFDE0C2}"/>
          </ac:spMkLst>
        </pc:spChg>
      </pc:sldChg>
      <pc:sldChg chg="addSp delSp modSp add mod ord modNotesTx">
        <pc:chgData name="Mina Farmanbar" userId="2a1e0098-5dc4-4049-80c3-9d1d60d2f212" providerId="ADAL" clId="{0C58189A-119C-4935-AF19-75A874A09BAC}" dt="2024-07-23T07:15:13.109" v="1731" actId="207"/>
        <pc:sldMkLst>
          <pc:docMk/>
          <pc:sldMk cId="3945127303" sldId="437"/>
        </pc:sldMkLst>
        <pc:spChg chg="mod">
          <ac:chgData name="Mina Farmanbar" userId="2a1e0098-5dc4-4049-80c3-9d1d60d2f212" providerId="ADAL" clId="{0C58189A-119C-4935-AF19-75A874A09BAC}" dt="2024-07-09T13:23:24.454" v="292" actId="1076"/>
          <ac:spMkLst>
            <pc:docMk/>
            <pc:sldMk cId="3945127303" sldId="437"/>
            <ac:spMk id="2" creationId="{10CBD672-571A-4151-ACAD-7C8E6E892308}"/>
          </ac:spMkLst>
        </pc:spChg>
        <pc:spChg chg="del mod">
          <ac:chgData name="Mina Farmanbar" userId="2a1e0098-5dc4-4049-80c3-9d1d60d2f212" providerId="ADAL" clId="{0C58189A-119C-4935-AF19-75A874A09BAC}" dt="2024-07-09T14:51:44.431" v="1694" actId="478"/>
          <ac:spMkLst>
            <pc:docMk/>
            <pc:sldMk cId="3945127303" sldId="437"/>
            <ac:spMk id="4" creationId="{0DC15139-E1E6-4C37-9A1E-3FB2D4C0B890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5" creationId="{533D0A77-D60C-D838-7055-2A9173DE48C0}"/>
          </ac:spMkLst>
        </pc:spChg>
        <pc:spChg chg="add mod">
          <ac:chgData name="Mina Farmanbar" userId="2a1e0098-5dc4-4049-80c3-9d1d60d2f212" providerId="ADAL" clId="{0C58189A-119C-4935-AF19-75A874A09BAC}" dt="2024-07-23T07:15:13.109" v="1731" actId="207"/>
          <ac:spMkLst>
            <pc:docMk/>
            <pc:sldMk cId="3945127303" sldId="437"/>
            <ac:spMk id="6" creationId="{8585B154-2790-FF7D-922E-9507D0955D54}"/>
          </ac:spMkLst>
        </pc:spChg>
        <pc:spChg chg="add mod">
          <ac:chgData name="Mina Farmanbar" userId="2a1e0098-5dc4-4049-80c3-9d1d60d2f212" providerId="ADAL" clId="{0C58189A-119C-4935-AF19-75A874A09BAC}" dt="2024-07-09T13:29:18.570" v="415" actId="14100"/>
          <ac:spMkLst>
            <pc:docMk/>
            <pc:sldMk cId="3945127303" sldId="437"/>
            <ac:spMk id="9" creationId="{0855E928-1FD2-462E-F70B-B3A475E4ABC0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11" creationId="{49FE3142-6B18-6B19-C283-79EA4DCA61F9}"/>
          </ac:spMkLst>
        </pc:spChg>
        <pc:spChg chg="add mod">
          <ac:chgData name="Mina Farmanbar" userId="2a1e0098-5dc4-4049-80c3-9d1d60d2f212" providerId="ADAL" clId="{0C58189A-119C-4935-AF19-75A874A09BAC}" dt="2024-07-09T14:51:34.332" v="1692" actId="962"/>
          <ac:spMkLst>
            <pc:docMk/>
            <pc:sldMk cId="3945127303" sldId="437"/>
            <ac:spMk id="12" creationId="{1576A4DC-7B0E-602F-479B-F120EB384F4A}"/>
          </ac:spMkLst>
        </pc:spChg>
        <pc:spChg chg="add mod">
          <ac:chgData name="Mina Farmanbar" userId="2a1e0098-5dc4-4049-80c3-9d1d60d2f212" providerId="ADAL" clId="{0C58189A-119C-4935-AF19-75A874A09BAC}" dt="2024-07-09T14:51:33.212" v="1691" actId="962"/>
          <ac:spMkLst>
            <pc:docMk/>
            <pc:sldMk cId="3945127303" sldId="437"/>
            <ac:spMk id="13" creationId="{773A16B0-4104-9A43-D600-84BD6406E187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17" creationId="{AF8D783B-44C1-AE76-8109-80C1C23D5EFD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22" creationId="{D3BD23E1-C687-57E4-0D53-6A2B997D970A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23" creationId="{C69E6311-0004-BD14-B889-A29C2BB512DD}"/>
          </ac:spMkLst>
        </pc:spChg>
        <pc:spChg chg="mod">
          <ac:chgData name="Mina Farmanbar" userId="2a1e0098-5dc4-4049-80c3-9d1d60d2f212" providerId="ADAL" clId="{0C58189A-119C-4935-AF19-75A874A09BAC}" dt="2024-07-09T13:31:08.875" v="425" actId="14100"/>
          <ac:spMkLst>
            <pc:docMk/>
            <pc:sldMk cId="3945127303" sldId="437"/>
            <ac:spMk id="24" creationId="{BFE13086-EF3A-3EF9-3BA4-B8C41E833496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25" creationId="{4BFC5702-2C4F-FC3D-766C-56954AC0C273}"/>
          </ac:spMkLst>
        </pc:spChg>
        <pc:spChg chg="mod">
          <ac:chgData name="Mina Farmanbar" userId="2a1e0098-5dc4-4049-80c3-9d1d60d2f212" providerId="ADAL" clId="{0C58189A-119C-4935-AF19-75A874A09BAC}" dt="2024-07-09T13:31:11.320" v="426" actId="14100"/>
          <ac:spMkLst>
            <pc:docMk/>
            <pc:sldMk cId="3945127303" sldId="437"/>
            <ac:spMk id="26" creationId="{65234BC2-664E-0CE1-E0CE-DC1D48062A00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28" creationId="{C8DAAF74-6717-C2F7-225C-D3E30AF9D01D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29" creationId="{B2394FBC-F159-E0D8-41CE-518A052CCD59}"/>
          </ac:spMkLst>
        </pc:spChg>
        <pc:spChg chg="mod">
          <ac:chgData name="Mina Farmanbar" userId="2a1e0098-5dc4-4049-80c3-9d1d60d2f212" providerId="ADAL" clId="{0C58189A-119C-4935-AF19-75A874A09BAC}" dt="2024-07-09T13:23:45.703" v="297" actId="1076"/>
          <ac:spMkLst>
            <pc:docMk/>
            <pc:sldMk cId="3945127303" sldId="437"/>
            <ac:spMk id="30" creationId="{72719DCE-8029-5B27-A7FD-99844D884BA8}"/>
          </ac:spMkLst>
        </pc:spChg>
        <pc:spChg chg="mod">
          <ac:chgData name="Mina Farmanbar" userId="2a1e0098-5dc4-4049-80c3-9d1d60d2f212" providerId="ADAL" clId="{0C58189A-119C-4935-AF19-75A874A09BAC}" dt="2024-07-09T13:23:49.707" v="298" actId="1076"/>
          <ac:spMkLst>
            <pc:docMk/>
            <pc:sldMk cId="3945127303" sldId="437"/>
            <ac:spMk id="31" creationId="{8D05FFAB-09B9-F268-A15B-33E5109845CF}"/>
          </ac:spMkLst>
        </pc:spChg>
        <pc:spChg chg="del mod">
          <ac:chgData name="Mina Farmanbar" userId="2a1e0098-5dc4-4049-80c3-9d1d60d2f212" providerId="ADAL" clId="{0C58189A-119C-4935-AF19-75A874A09BAC}" dt="2024-07-09T13:23:54.073" v="300" actId="478"/>
          <ac:spMkLst>
            <pc:docMk/>
            <pc:sldMk cId="3945127303" sldId="437"/>
            <ac:spMk id="32" creationId="{C8AEA969-3801-1F0F-B1CF-997016F3E504}"/>
          </ac:spMkLst>
        </pc:spChg>
        <pc:cxnChg chg="mod">
          <ac:chgData name="Mina Farmanbar" userId="2a1e0098-5dc4-4049-80c3-9d1d60d2f212" providerId="ADAL" clId="{0C58189A-119C-4935-AF19-75A874A09BAC}" dt="2024-07-09T13:23:45.703" v="297" actId="1076"/>
          <ac:cxnSpMkLst>
            <pc:docMk/>
            <pc:sldMk cId="3945127303" sldId="437"/>
            <ac:cxnSpMk id="8" creationId="{8DE0B587-921A-0AAD-C83F-79A3B574DCBD}"/>
          </ac:cxnSpMkLst>
        </pc:cxnChg>
        <pc:cxnChg chg="mod">
          <ac:chgData name="Mina Farmanbar" userId="2a1e0098-5dc4-4049-80c3-9d1d60d2f212" providerId="ADAL" clId="{0C58189A-119C-4935-AF19-75A874A09BAC}" dt="2024-07-09T13:31:08.875" v="425" actId="14100"/>
          <ac:cxnSpMkLst>
            <pc:docMk/>
            <pc:sldMk cId="3945127303" sldId="437"/>
            <ac:cxnSpMk id="10" creationId="{E8CBEB3B-F075-2912-73C1-9A3DC5B31A36}"/>
          </ac:cxnSpMkLst>
        </pc:cxnChg>
        <pc:cxnChg chg="mod">
          <ac:chgData name="Mina Farmanbar" userId="2a1e0098-5dc4-4049-80c3-9d1d60d2f212" providerId="ADAL" clId="{0C58189A-119C-4935-AF19-75A874A09BAC}" dt="2024-07-09T13:23:45.703" v="297" actId="1076"/>
          <ac:cxnSpMkLst>
            <pc:docMk/>
            <pc:sldMk cId="3945127303" sldId="437"/>
            <ac:cxnSpMk id="21" creationId="{7DEC5E85-1DE5-7596-0679-35CD6DBE0004}"/>
          </ac:cxnSpMkLst>
        </pc:cxnChg>
        <pc:cxnChg chg="mod">
          <ac:chgData name="Mina Farmanbar" userId="2a1e0098-5dc4-4049-80c3-9d1d60d2f212" providerId="ADAL" clId="{0C58189A-119C-4935-AF19-75A874A09BAC}" dt="2024-07-09T13:23:45.703" v="297" actId="1076"/>
          <ac:cxnSpMkLst>
            <pc:docMk/>
            <pc:sldMk cId="3945127303" sldId="437"/>
            <ac:cxnSpMk id="27" creationId="{4471ECB8-7634-8434-65F8-B35708F18FD7}"/>
          </ac:cxnSpMkLst>
        </pc:cxnChg>
      </pc:sldChg>
      <pc:sldChg chg="addSp modSp new mod modNotesTx">
        <pc:chgData name="Mina Farmanbar" userId="2a1e0098-5dc4-4049-80c3-9d1d60d2f212" providerId="ADAL" clId="{0C58189A-119C-4935-AF19-75A874A09BAC}" dt="2024-07-23T07:23:19.541" v="1765" actId="20577"/>
        <pc:sldMkLst>
          <pc:docMk/>
          <pc:sldMk cId="3684433876" sldId="438"/>
        </pc:sldMkLst>
        <pc:spChg chg="mod">
          <ac:chgData name="Mina Farmanbar" userId="2a1e0098-5dc4-4049-80c3-9d1d60d2f212" providerId="ADAL" clId="{0C58189A-119C-4935-AF19-75A874A09BAC}" dt="2024-07-09T13:48:11.438" v="752"/>
          <ac:spMkLst>
            <pc:docMk/>
            <pc:sldMk cId="3684433876" sldId="438"/>
            <ac:spMk id="2" creationId="{14B4DC34-D626-8B99-A021-61A2CF0C4991}"/>
          </ac:spMkLst>
        </pc:spChg>
        <pc:spChg chg="add mod">
          <ac:chgData name="Mina Farmanbar" userId="2a1e0098-5dc4-4049-80c3-9d1d60d2f212" providerId="ADAL" clId="{0C58189A-119C-4935-AF19-75A874A09BAC}" dt="2024-07-23T07:16:24.174" v="1734" actId="20577"/>
          <ac:spMkLst>
            <pc:docMk/>
            <pc:sldMk cId="3684433876" sldId="438"/>
            <ac:spMk id="5" creationId="{E0A98B70-A08B-2A02-E89C-E0D079155BD9}"/>
          </ac:spMkLst>
        </pc:spChg>
        <pc:cxnChg chg="add mod">
          <ac:chgData name="Mina Farmanbar" userId="2a1e0098-5dc4-4049-80c3-9d1d60d2f212" providerId="ADAL" clId="{0C58189A-119C-4935-AF19-75A874A09BAC}" dt="2024-07-09T14:51:31.870" v="1690" actId="962"/>
          <ac:cxnSpMkLst>
            <pc:docMk/>
            <pc:sldMk cId="3684433876" sldId="438"/>
            <ac:cxnSpMk id="7" creationId="{EEF72BB3-E2E0-C3BD-CBCF-C7955D43AD11}"/>
          </ac:cxnSpMkLst>
        </pc:cxnChg>
        <pc:cxnChg chg="add mod">
          <ac:chgData name="Mina Farmanbar" userId="2a1e0098-5dc4-4049-80c3-9d1d60d2f212" providerId="ADAL" clId="{0C58189A-119C-4935-AF19-75A874A09BAC}" dt="2024-07-09T14:51:29.150" v="1689" actId="962"/>
          <ac:cxnSpMkLst>
            <pc:docMk/>
            <pc:sldMk cId="3684433876" sldId="438"/>
            <ac:cxnSpMk id="8" creationId="{8512691D-E058-5C3A-2169-73C174A671AA}"/>
          </ac:cxnSpMkLst>
        </pc:cxnChg>
        <pc:cxnChg chg="add mod">
          <ac:chgData name="Mina Farmanbar" userId="2a1e0098-5dc4-4049-80c3-9d1d60d2f212" providerId="ADAL" clId="{0C58189A-119C-4935-AF19-75A874A09BAC}" dt="2024-07-09T14:51:27.782" v="1688" actId="962"/>
          <ac:cxnSpMkLst>
            <pc:docMk/>
            <pc:sldMk cId="3684433876" sldId="438"/>
            <ac:cxnSpMk id="9" creationId="{47112052-A1CD-F6BD-42F1-FCFA450253C3}"/>
          </ac:cxnSpMkLst>
        </pc:cxnChg>
        <pc:cxnChg chg="add mod">
          <ac:chgData name="Mina Farmanbar" userId="2a1e0098-5dc4-4049-80c3-9d1d60d2f212" providerId="ADAL" clId="{0C58189A-119C-4935-AF19-75A874A09BAC}" dt="2024-07-09T14:51:26.527" v="1687" actId="962"/>
          <ac:cxnSpMkLst>
            <pc:docMk/>
            <pc:sldMk cId="3684433876" sldId="438"/>
            <ac:cxnSpMk id="10" creationId="{6F7A0344-C50C-706A-CA24-8C9A58393C20}"/>
          </ac:cxnSpMkLst>
        </pc:cxnChg>
        <pc:cxnChg chg="add mod">
          <ac:chgData name="Mina Farmanbar" userId="2a1e0098-5dc4-4049-80c3-9d1d60d2f212" providerId="ADAL" clId="{0C58189A-119C-4935-AF19-75A874A09BAC}" dt="2024-07-09T14:51:25.192" v="1686" actId="962"/>
          <ac:cxnSpMkLst>
            <pc:docMk/>
            <pc:sldMk cId="3684433876" sldId="438"/>
            <ac:cxnSpMk id="11" creationId="{17E9A1DF-E51C-ECB1-0AB6-54C6817A85CD}"/>
          </ac:cxnSpMkLst>
        </pc:cxnChg>
        <pc:cxnChg chg="add mod">
          <ac:chgData name="Mina Farmanbar" userId="2a1e0098-5dc4-4049-80c3-9d1d60d2f212" providerId="ADAL" clId="{0C58189A-119C-4935-AF19-75A874A09BAC}" dt="2024-07-09T14:51:24.125" v="1685" actId="962"/>
          <ac:cxnSpMkLst>
            <pc:docMk/>
            <pc:sldMk cId="3684433876" sldId="438"/>
            <ac:cxnSpMk id="12" creationId="{A8DE0217-FFEE-E4B2-14A3-908E40B556CF}"/>
          </ac:cxnSpMkLst>
        </pc:cxnChg>
      </pc:sldChg>
      <pc:sldChg chg="addSp modSp new mod">
        <pc:chgData name="Mina Farmanbar" userId="2a1e0098-5dc4-4049-80c3-9d1d60d2f212" providerId="ADAL" clId="{0C58189A-119C-4935-AF19-75A874A09BAC}" dt="2024-07-23T07:36:30.515" v="1777" actId="20577"/>
        <pc:sldMkLst>
          <pc:docMk/>
          <pc:sldMk cId="2576674093" sldId="439"/>
        </pc:sldMkLst>
        <pc:spChg chg="mod">
          <ac:chgData name="Mina Farmanbar" userId="2a1e0098-5dc4-4049-80c3-9d1d60d2f212" providerId="ADAL" clId="{0C58189A-119C-4935-AF19-75A874A09BAC}" dt="2024-07-09T13:45:07.538" v="706" actId="1076"/>
          <ac:spMkLst>
            <pc:docMk/>
            <pc:sldMk cId="2576674093" sldId="439"/>
            <ac:spMk id="2" creationId="{308B196B-9500-9625-A297-E71C2664CC57}"/>
          </ac:spMkLst>
        </pc:spChg>
        <pc:spChg chg="add mod">
          <ac:chgData name="Mina Farmanbar" userId="2a1e0098-5dc4-4049-80c3-9d1d60d2f212" providerId="ADAL" clId="{0C58189A-119C-4935-AF19-75A874A09BAC}" dt="2024-07-23T07:36:30.515" v="1777" actId="20577"/>
          <ac:spMkLst>
            <pc:docMk/>
            <pc:sldMk cId="2576674093" sldId="439"/>
            <ac:spMk id="5" creationId="{63CFC6ED-10DF-F739-90F6-A7DBBDD2807A}"/>
          </ac:spMkLst>
        </pc:spChg>
        <pc:spChg chg="add mod">
          <ac:chgData name="Mina Farmanbar" userId="2a1e0098-5dc4-4049-80c3-9d1d60d2f212" providerId="ADAL" clId="{0C58189A-119C-4935-AF19-75A874A09BAC}" dt="2024-07-09T14:51:21.875" v="1683" actId="962"/>
          <ac:spMkLst>
            <pc:docMk/>
            <pc:sldMk cId="2576674093" sldId="439"/>
            <ac:spMk id="8" creationId="{46E1722E-C2E6-8C81-10FA-66B0C861E9A5}"/>
          </ac:spMkLst>
        </pc:spChg>
        <pc:cxnChg chg="add mod">
          <ac:chgData name="Mina Farmanbar" userId="2a1e0098-5dc4-4049-80c3-9d1d60d2f212" providerId="ADAL" clId="{0C58189A-119C-4935-AF19-75A874A09BAC}" dt="2024-07-09T14:51:22.899" v="1684" actId="962"/>
          <ac:cxnSpMkLst>
            <pc:docMk/>
            <pc:sldMk cId="2576674093" sldId="439"/>
            <ac:cxnSpMk id="7" creationId="{42F17D28-61B4-2D21-8372-A1ED816AB54F}"/>
          </ac:cxnSpMkLst>
        </pc:cxnChg>
      </pc:sldChg>
      <pc:sldChg chg="addSp delSp modSp add mod ord modNotesTx">
        <pc:chgData name="Mina Farmanbar" userId="2a1e0098-5dc4-4049-80c3-9d1d60d2f212" providerId="ADAL" clId="{0C58189A-119C-4935-AF19-75A874A09BAC}" dt="2024-07-23T07:37:17.386" v="1787" actId="20577"/>
        <pc:sldMkLst>
          <pc:docMk/>
          <pc:sldMk cId="3046730834" sldId="440"/>
        </pc:sldMkLst>
        <pc:spChg chg="mod">
          <ac:chgData name="Mina Farmanbar" userId="2a1e0098-5dc4-4049-80c3-9d1d60d2f212" providerId="ADAL" clId="{0C58189A-119C-4935-AF19-75A874A09BAC}" dt="2024-07-09T13:53:52.107" v="817" actId="20577"/>
          <ac:spMkLst>
            <pc:docMk/>
            <pc:sldMk cId="3046730834" sldId="440"/>
            <ac:spMk id="2" creationId="{14B4DC34-D626-8B99-A021-61A2CF0C4991}"/>
          </ac:spMkLst>
        </pc:spChg>
        <pc:spChg chg="mod">
          <ac:chgData name="Mina Farmanbar" userId="2a1e0098-5dc4-4049-80c3-9d1d60d2f212" providerId="ADAL" clId="{0C58189A-119C-4935-AF19-75A874A09BAC}" dt="2024-07-23T07:37:17.386" v="1787" actId="20577"/>
          <ac:spMkLst>
            <pc:docMk/>
            <pc:sldMk cId="3046730834" sldId="440"/>
            <ac:spMk id="5" creationId="{E0A98B70-A08B-2A02-E89C-E0D079155BD9}"/>
          </ac:spMkLst>
        </pc:spChg>
        <pc:cxnChg chg="add mod">
          <ac:chgData name="Mina Farmanbar" userId="2a1e0098-5dc4-4049-80c3-9d1d60d2f212" providerId="ADAL" clId="{0C58189A-119C-4935-AF19-75A874A09BAC}" dt="2024-07-09T14:51:20.620" v="1682" actId="962"/>
          <ac:cxnSpMkLst>
            <pc:docMk/>
            <pc:sldMk cId="3046730834" sldId="440"/>
            <ac:cxnSpMk id="4" creationId="{C4F26A0C-757F-4B83-7805-EBDF12AA7AA4}"/>
          </ac:cxnSpMkLst>
        </pc:cxnChg>
        <pc:cxnChg chg="del">
          <ac:chgData name="Mina Farmanbar" userId="2a1e0098-5dc4-4049-80c3-9d1d60d2f212" providerId="ADAL" clId="{0C58189A-119C-4935-AF19-75A874A09BAC}" dt="2024-07-09T13:50:56.403" v="790" actId="478"/>
          <ac:cxnSpMkLst>
            <pc:docMk/>
            <pc:sldMk cId="3046730834" sldId="440"/>
            <ac:cxnSpMk id="7" creationId="{EEF72BB3-E2E0-C3BD-CBCF-C7955D43AD11}"/>
          </ac:cxnSpMkLst>
        </pc:cxnChg>
        <pc:cxnChg chg="del mod">
          <ac:chgData name="Mina Farmanbar" userId="2a1e0098-5dc4-4049-80c3-9d1d60d2f212" providerId="ADAL" clId="{0C58189A-119C-4935-AF19-75A874A09BAC}" dt="2024-07-09T13:54:07.923" v="820" actId="478"/>
          <ac:cxnSpMkLst>
            <pc:docMk/>
            <pc:sldMk cId="3046730834" sldId="440"/>
            <ac:cxnSpMk id="8" creationId="{8512691D-E058-5C3A-2169-73C174A671AA}"/>
          </ac:cxnSpMkLst>
        </pc:cxnChg>
        <pc:cxnChg chg="del mod">
          <ac:chgData name="Mina Farmanbar" userId="2a1e0098-5dc4-4049-80c3-9d1d60d2f212" providerId="ADAL" clId="{0C58189A-119C-4935-AF19-75A874A09BAC}" dt="2024-07-09T13:54:08.898" v="821" actId="478"/>
          <ac:cxnSpMkLst>
            <pc:docMk/>
            <pc:sldMk cId="3046730834" sldId="440"/>
            <ac:cxnSpMk id="9" creationId="{47112052-A1CD-F6BD-42F1-FCFA450253C3}"/>
          </ac:cxnSpMkLst>
        </pc:cxnChg>
        <pc:cxnChg chg="del">
          <ac:chgData name="Mina Farmanbar" userId="2a1e0098-5dc4-4049-80c3-9d1d60d2f212" providerId="ADAL" clId="{0C58189A-119C-4935-AF19-75A874A09BAC}" dt="2024-07-09T13:50:55.851" v="789" actId="478"/>
          <ac:cxnSpMkLst>
            <pc:docMk/>
            <pc:sldMk cId="3046730834" sldId="440"/>
            <ac:cxnSpMk id="10" creationId="{6F7A0344-C50C-706A-CA24-8C9A58393C20}"/>
          </ac:cxnSpMkLst>
        </pc:cxnChg>
        <pc:cxnChg chg="del mod">
          <ac:chgData name="Mina Farmanbar" userId="2a1e0098-5dc4-4049-80c3-9d1d60d2f212" providerId="ADAL" clId="{0C58189A-119C-4935-AF19-75A874A09BAC}" dt="2024-07-09T13:54:10.198" v="823" actId="478"/>
          <ac:cxnSpMkLst>
            <pc:docMk/>
            <pc:sldMk cId="3046730834" sldId="440"/>
            <ac:cxnSpMk id="11" creationId="{17E9A1DF-E51C-ECB1-0AB6-54C6817A85CD}"/>
          </ac:cxnSpMkLst>
        </pc:cxnChg>
        <pc:cxnChg chg="del mod">
          <ac:chgData name="Mina Farmanbar" userId="2a1e0098-5dc4-4049-80c3-9d1d60d2f212" providerId="ADAL" clId="{0C58189A-119C-4935-AF19-75A874A09BAC}" dt="2024-07-09T13:54:09.722" v="822" actId="478"/>
          <ac:cxnSpMkLst>
            <pc:docMk/>
            <pc:sldMk cId="3046730834" sldId="440"/>
            <ac:cxnSpMk id="12" creationId="{A8DE0217-FFEE-E4B2-14A3-908E40B556CF}"/>
          </ac:cxnSpMkLst>
        </pc:cxnChg>
      </pc:sldChg>
      <pc:sldChg chg="delSp modSp add mod ord">
        <pc:chgData name="Mina Farmanbar" userId="2a1e0098-5dc4-4049-80c3-9d1d60d2f212" providerId="ADAL" clId="{0C58189A-119C-4935-AF19-75A874A09BAC}" dt="2024-07-23T07:39:27.395" v="1803" actId="20577"/>
        <pc:sldMkLst>
          <pc:docMk/>
          <pc:sldMk cId="4202700125" sldId="441"/>
        </pc:sldMkLst>
        <pc:spChg chg="mod">
          <ac:chgData name="Mina Farmanbar" userId="2a1e0098-5dc4-4049-80c3-9d1d60d2f212" providerId="ADAL" clId="{0C58189A-119C-4935-AF19-75A874A09BAC}" dt="2024-07-23T07:39:27.395" v="1803" actId="20577"/>
          <ac:spMkLst>
            <pc:docMk/>
            <pc:sldMk cId="4202700125" sldId="441"/>
            <ac:spMk id="5" creationId="{63CFC6ED-10DF-F739-90F6-A7DBBDD2807A}"/>
          </ac:spMkLst>
        </pc:spChg>
        <pc:spChg chg="del mod">
          <ac:chgData name="Mina Farmanbar" userId="2a1e0098-5dc4-4049-80c3-9d1d60d2f212" providerId="ADAL" clId="{0C58189A-119C-4935-AF19-75A874A09BAC}" dt="2024-07-09T14:04:31.376" v="953" actId="478"/>
          <ac:spMkLst>
            <pc:docMk/>
            <pc:sldMk cId="4202700125" sldId="441"/>
            <ac:spMk id="8" creationId="{46E1722E-C2E6-8C81-10FA-66B0C861E9A5}"/>
          </ac:spMkLst>
        </pc:spChg>
        <pc:cxnChg chg="mod">
          <ac:chgData name="Mina Farmanbar" userId="2a1e0098-5dc4-4049-80c3-9d1d60d2f212" providerId="ADAL" clId="{0C58189A-119C-4935-AF19-75A874A09BAC}" dt="2024-07-09T14:51:05.883" v="1671" actId="962"/>
          <ac:cxnSpMkLst>
            <pc:docMk/>
            <pc:sldMk cId="4202700125" sldId="441"/>
            <ac:cxnSpMk id="7" creationId="{42F17D28-61B4-2D21-8372-A1ED816AB54F}"/>
          </ac:cxnSpMkLst>
        </pc:cxnChg>
      </pc:sldChg>
      <pc:sldChg chg="addSp modSp add mod modNotesTx">
        <pc:chgData name="Mina Farmanbar" userId="2a1e0098-5dc4-4049-80c3-9d1d60d2f212" providerId="ADAL" clId="{0C58189A-119C-4935-AF19-75A874A09BAC}" dt="2024-07-23T07:38:40.330" v="1793" actId="1076"/>
        <pc:sldMkLst>
          <pc:docMk/>
          <pc:sldMk cId="308046599" sldId="442"/>
        </pc:sldMkLst>
        <pc:spChg chg="mod">
          <ac:chgData name="Mina Farmanbar" userId="2a1e0098-5dc4-4049-80c3-9d1d60d2f212" providerId="ADAL" clId="{0C58189A-119C-4935-AF19-75A874A09BAC}" dt="2024-07-23T07:38:19.546" v="1791" actId="21"/>
          <ac:spMkLst>
            <pc:docMk/>
            <pc:sldMk cId="308046599" sldId="442"/>
            <ac:spMk id="5" creationId="{E0A98B70-A08B-2A02-E89C-E0D079155BD9}"/>
          </ac:spMkLst>
        </pc:spChg>
        <pc:cxnChg chg="add mod">
          <ac:chgData name="Mina Farmanbar" userId="2a1e0098-5dc4-4049-80c3-9d1d60d2f212" providerId="ADAL" clId="{0C58189A-119C-4935-AF19-75A874A09BAC}" dt="2024-07-23T07:38:40.330" v="1793" actId="1076"/>
          <ac:cxnSpMkLst>
            <pc:docMk/>
            <pc:sldMk cId="308046599" sldId="442"/>
            <ac:cxnSpMk id="6" creationId="{B4291E89-CCE3-00E8-537E-2C4FEB16ACB1}"/>
          </ac:cxnSpMkLst>
        </pc:cxnChg>
        <pc:cxnChg chg="add mod">
          <ac:chgData name="Mina Farmanbar" userId="2a1e0098-5dc4-4049-80c3-9d1d60d2f212" providerId="ADAL" clId="{0C58189A-119C-4935-AF19-75A874A09BAC}" dt="2024-07-23T07:38:40.330" v="1793" actId="1076"/>
          <ac:cxnSpMkLst>
            <pc:docMk/>
            <pc:sldMk cId="308046599" sldId="442"/>
            <ac:cxnSpMk id="7" creationId="{9288945E-6C1D-5011-16DA-AC961702241F}"/>
          </ac:cxnSpMkLst>
        </pc:cxnChg>
        <pc:cxnChg chg="mod">
          <ac:chgData name="Mina Farmanbar" userId="2a1e0098-5dc4-4049-80c3-9d1d60d2f212" providerId="ADAL" clId="{0C58189A-119C-4935-AF19-75A874A09BAC}" dt="2024-07-23T07:38:40.330" v="1793" actId="1076"/>
          <ac:cxnSpMkLst>
            <pc:docMk/>
            <pc:sldMk cId="308046599" sldId="442"/>
            <ac:cxnSpMk id="8" creationId="{8512691D-E058-5C3A-2169-73C174A671AA}"/>
          </ac:cxnSpMkLst>
        </pc:cxnChg>
        <pc:cxnChg chg="mod">
          <ac:chgData name="Mina Farmanbar" userId="2a1e0098-5dc4-4049-80c3-9d1d60d2f212" providerId="ADAL" clId="{0C58189A-119C-4935-AF19-75A874A09BAC}" dt="2024-07-23T07:38:40.330" v="1793" actId="1076"/>
          <ac:cxnSpMkLst>
            <pc:docMk/>
            <pc:sldMk cId="308046599" sldId="442"/>
            <ac:cxnSpMk id="9" creationId="{47112052-A1CD-F6BD-42F1-FCFA450253C3}"/>
          </ac:cxnSpMkLst>
        </pc:cxnChg>
        <pc:cxnChg chg="add mod">
          <ac:chgData name="Mina Farmanbar" userId="2a1e0098-5dc4-4049-80c3-9d1d60d2f212" providerId="ADAL" clId="{0C58189A-119C-4935-AF19-75A874A09BAC}" dt="2024-07-23T07:38:40.330" v="1793" actId="1076"/>
          <ac:cxnSpMkLst>
            <pc:docMk/>
            <pc:sldMk cId="308046599" sldId="442"/>
            <ac:cxnSpMk id="10" creationId="{14D4BD30-BD19-07FF-8F62-C30575CB4A10}"/>
          </ac:cxnSpMkLst>
        </pc:cxnChg>
        <pc:cxnChg chg="mod">
          <ac:chgData name="Mina Farmanbar" userId="2a1e0098-5dc4-4049-80c3-9d1d60d2f212" providerId="ADAL" clId="{0C58189A-119C-4935-AF19-75A874A09BAC}" dt="2024-07-23T07:38:40.330" v="1793" actId="1076"/>
          <ac:cxnSpMkLst>
            <pc:docMk/>
            <pc:sldMk cId="308046599" sldId="442"/>
            <ac:cxnSpMk id="11" creationId="{17E9A1DF-E51C-ECB1-0AB6-54C6817A85CD}"/>
          </ac:cxnSpMkLst>
        </pc:cxnChg>
        <pc:cxnChg chg="mod">
          <ac:chgData name="Mina Farmanbar" userId="2a1e0098-5dc4-4049-80c3-9d1d60d2f212" providerId="ADAL" clId="{0C58189A-119C-4935-AF19-75A874A09BAC}" dt="2024-07-23T07:38:40.330" v="1793" actId="1076"/>
          <ac:cxnSpMkLst>
            <pc:docMk/>
            <pc:sldMk cId="308046599" sldId="442"/>
            <ac:cxnSpMk id="12" creationId="{A8DE0217-FFEE-E4B2-14A3-908E40B556CF}"/>
          </ac:cxnSpMkLst>
        </pc:cxnChg>
        <pc:cxnChg chg="add mod">
          <ac:chgData name="Mina Farmanbar" userId="2a1e0098-5dc4-4049-80c3-9d1d60d2f212" providerId="ADAL" clId="{0C58189A-119C-4935-AF19-75A874A09BAC}" dt="2024-07-23T07:38:40.330" v="1793" actId="1076"/>
          <ac:cxnSpMkLst>
            <pc:docMk/>
            <pc:sldMk cId="308046599" sldId="442"/>
            <ac:cxnSpMk id="13" creationId="{43E8DC56-1172-859E-D135-C7ED23DF128D}"/>
          </ac:cxnSpMkLst>
        </pc:cxnChg>
        <pc:cxnChg chg="add mod">
          <ac:chgData name="Mina Farmanbar" userId="2a1e0098-5dc4-4049-80c3-9d1d60d2f212" providerId="ADAL" clId="{0C58189A-119C-4935-AF19-75A874A09BAC}" dt="2024-07-23T07:38:40.330" v="1793" actId="1076"/>
          <ac:cxnSpMkLst>
            <pc:docMk/>
            <pc:sldMk cId="308046599" sldId="442"/>
            <ac:cxnSpMk id="14" creationId="{585A6DF5-1B4F-95F1-ECD7-92D8797E8396}"/>
          </ac:cxnSpMkLst>
        </pc:cxnChg>
        <pc:cxnChg chg="add mod">
          <ac:chgData name="Mina Farmanbar" userId="2a1e0098-5dc4-4049-80c3-9d1d60d2f212" providerId="ADAL" clId="{0C58189A-119C-4935-AF19-75A874A09BAC}" dt="2024-07-23T07:38:40.330" v="1793" actId="1076"/>
          <ac:cxnSpMkLst>
            <pc:docMk/>
            <pc:sldMk cId="308046599" sldId="442"/>
            <ac:cxnSpMk id="15" creationId="{7799A436-81E7-C2C9-2FE4-C810971A7B07}"/>
          </ac:cxnSpMkLst>
        </pc:cxnChg>
      </pc:sldChg>
      <pc:sldChg chg="modSp add mod ord">
        <pc:chgData name="Mina Farmanbar" userId="2a1e0098-5dc4-4049-80c3-9d1d60d2f212" providerId="ADAL" clId="{0C58189A-119C-4935-AF19-75A874A09BAC}" dt="2024-07-23T07:40:04.549" v="1811" actId="20577"/>
        <pc:sldMkLst>
          <pc:docMk/>
          <pc:sldMk cId="3762901799" sldId="443"/>
        </pc:sldMkLst>
        <pc:spChg chg="mod">
          <ac:chgData name="Mina Farmanbar" userId="2a1e0098-5dc4-4049-80c3-9d1d60d2f212" providerId="ADAL" clId="{0C58189A-119C-4935-AF19-75A874A09BAC}" dt="2024-07-09T14:05:51.273" v="966" actId="20577"/>
          <ac:spMkLst>
            <pc:docMk/>
            <pc:sldMk cId="3762901799" sldId="443"/>
            <ac:spMk id="2" creationId="{14B4DC34-D626-8B99-A021-61A2CF0C4991}"/>
          </ac:spMkLst>
        </pc:spChg>
        <pc:spChg chg="mod">
          <ac:chgData name="Mina Farmanbar" userId="2a1e0098-5dc4-4049-80c3-9d1d60d2f212" providerId="ADAL" clId="{0C58189A-119C-4935-AF19-75A874A09BAC}" dt="2024-07-23T07:40:04.549" v="1811" actId="20577"/>
          <ac:spMkLst>
            <pc:docMk/>
            <pc:sldMk cId="3762901799" sldId="443"/>
            <ac:spMk id="5" creationId="{E0A98B70-A08B-2A02-E89C-E0D079155BD9}"/>
          </ac:spMkLst>
        </pc:spChg>
        <pc:cxnChg chg="mod">
          <ac:chgData name="Mina Farmanbar" userId="2a1e0098-5dc4-4049-80c3-9d1d60d2f212" providerId="ADAL" clId="{0C58189A-119C-4935-AF19-75A874A09BAC}" dt="2024-07-09T14:51:04.237" v="1670" actId="962"/>
          <ac:cxnSpMkLst>
            <pc:docMk/>
            <pc:sldMk cId="3762901799" sldId="443"/>
            <ac:cxnSpMk id="4" creationId="{C4F26A0C-757F-4B83-7805-EBDF12AA7AA4}"/>
          </ac:cxnSpMkLst>
        </pc:cxnChg>
      </pc:sldChg>
      <pc:sldChg chg="addSp modSp new mod">
        <pc:chgData name="Mina Farmanbar" userId="2a1e0098-5dc4-4049-80c3-9d1d60d2f212" providerId="ADAL" clId="{0C58189A-119C-4935-AF19-75A874A09BAC}" dt="2024-07-23T11:33:03.776" v="2133" actId="962"/>
        <pc:sldMkLst>
          <pc:docMk/>
          <pc:sldMk cId="2449886662" sldId="444"/>
        </pc:sldMkLst>
        <pc:spChg chg="mod">
          <ac:chgData name="Mina Farmanbar" userId="2a1e0098-5dc4-4049-80c3-9d1d60d2f212" providerId="ADAL" clId="{0C58189A-119C-4935-AF19-75A874A09BAC}" dt="2024-07-23T09:39:33.050" v="1907"/>
          <ac:spMkLst>
            <pc:docMk/>
            <pc:sldMk cId="2449886662" sldId="444"/>
            <ac:spMk id="2" creationId="{1F626E7A-AEDF-366D-A99D-A383790C5C99}"/>
          </ac:spMkLst>
        </pc:spChg>
        <pc:spChg chg="add mod">
          <ac:chgData name="Mina Farmanbar" userId="2a1e0098-5dc4-4049-80c3-9d1d60d2f212" providerId="ADAL" clId="{0C58189A-119C-4935-AF19-75A874A09BAC}" dt="2024-07-23T11:33:03.776" v="2133" actId="962"/>
          <ac:spMkLst>
            <pc:docMk/>
            <pc:sldMk cId="2449886662" sldId="444"/>
            <ac:spMk id="6" creationId="{B45574B6-16D2-93D2-D053-26E2327FAA57}"/>
          </ac:spMkLst>
        </pc:spChg>
        <pc:picChg chg="add mod">
          <ac:chgData name="Mina Farmanbar" userId="2a1e0098-5dc4-4049-80c3-9d1d60d2f212" providerId="ADAL" clId="{0C58189A-119C-4935-AF19-75A874A09BAC}" dt="2024-07-23T09:40:05.278" v="2006" actId="962"/>
          <ac:picMkLst>
            <pc:docMk/>
            <pc:sldMk cId="2449886662" sldId="444"/>
            <ac:picMk id="5" creationId="{DB2FCBAE-6D3C-E2B9-F541-9621354CECF7}"/>
          </ac:picMkLst>
        </pc:picChg>
        <pc:picChg chg="add mod">
          <ac:chgData name="Mina Farmanbar" userId="2a1e0098-5dc4-4049-80c3-9d1d60d2f212" providerId="ADAL" clId="{0C58189A-119C-4935-AF19-75A874A09BAC}" dt="2024-07-23T11:32:58.249" v="2132" actId="962"/>
          <ac:picMkLst>
            <pc:docMk/>
            <pc:sldMk cId="2449886662" sldId="444"/>
            <ac:picMk id="7" creationId="{8C171348-5EB1-1F86-48F7-9CBCDD7A6B67}"/>
          </ac:picMkLst>
        </pc:picChg>
      </pc:sldChg>
      <pc:sldChg chg="addSp delSp modSp new del mod">
        <pc:chgData name="Mina Farmanbar" userId="2a1e0098-5dc4-4049-80c3-9d1d60d2f212" providerId="ADAL" clId="{0C58189A-119C-4935-AF19-75A874A09BAC}" dt="2024-07-23T09:41:04.554" v="2029" actId="47"/>
        <pc:sldMkLst>
          <pc:docMk/>
          <pc:sldMk cId="615642198" sldId="445"/>
        </pc:sldMkLst>
        <pc:spChg chg="mod">
          <ac:chgData name="Mina Farmanbar" userId="2a1e0098-5dc4-4049-80c3-9d1d60d2f212" providerId="ADAL" clId="{0C58189A-119C-4935-AF19-75A874A09BAC}" dt="2024-07-23T09:39:34.882" v="1908"/>
          <ac:spMkLst>
            <pc:docMk/>
            <pc:sldMk cId="615642198" sldId="445"/>
            <ac:spMk id="2" creationId="{9E846A21-F032-ABA7-EA6A-6658EA6DBA11}"/>
          </ac:spMkLst>
        </pc:spChg>
        <pc:picChg chg="add del mod">
          <ac:chgData name="Mina Farmanbar" userId="2a1e0098-5dc4-4049-80c3-9d1d60d2f212" providerId="ADAL" clId="{0C58189A-119C-4935-AF19-75A874A09BAC}" dt="2024-07-23T09:40:55.448" v="2023" actId="478"/>
          <ac:picMkLst>
            <pc:docMk/>
            <pc:sldMk cId="615642198" sldId="445"/>
            <ac:picMk id="5" creationId="{D7A9B6FD-4FB8-E1EA-78C4-8695A73C0821}"/>
          </ac:picMkLst>
        </pc:picChg>
        <pc:picChg chg="add del mod">
          <ac:chgData name="Mina Farmanbar" userId="2a1e0098-5dc4-4049-80c3-9d1d60d2f212" providerId="ADAL" clId="{0C58189A-119C-4935-AF19-75A874A09BAC}" dt="2024-07-23T09:40:59.122" v="2026" actId="21"/>
          <ac:picMkLst>
            <pc:docMk/>
            <pc:sldMk cId="615642198" sldId="445"/>
            <ac:picMk id="7" creationId="{8C171348-5EB1-1F86-48F7-9CBCDD7A6B67}"/>
          </ac:picMkLst>
        </pc:picChg>
      </pc:sldChg>
      <pc:sldMasterChg chg="delSldLayout">
        <pc:chgData name="Mina Farmanbar" userId="2a1e0098-5dc4-4049-80c3-9d1d60d2f212" providerId="ADAL" clId="{0C58189A-119C-4935-AF19-75A874A09BAC}" dt="2024-07-09T13:15:13.567" v="25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0C58189A-119C-4935-AF19-75A874A09BAC}" dt="2024-07-09T13:15:13.567" v="25" actId="47"/>
          <pc:sldLayoutMkLst>
            <pc:docMk/>
            <pc:sldMasterMk cId="1788353970" sldId="2147483648"/>
            <pc:sldLayoutMk cId="3813026336" sldId="2147483694"/>
          </pc:sldLayoutMkLst>
        </pc:sldLayoutChg>
      </pc:sldMasterChg>
    </pc:docChg>
  </pc:docChgLst>
  <pc:docChgLst>
    <pc:chgData name="Mina Farmanbar" userId="2a1e0098-5dc4-4049-80c3-9d1d60d2f212" providerId="ADAL" clId="{9087AE8E-BC14-42C7-8852-A11BC0E83561}"/>
    <pc:docChg chg="undo custSel addSld delSld modSld delMainMaster">
      <pc:chgData name="Mina Farmanbar" userId="2a1e0098-5dc4-4049-80c3-9d1d60d2f212" providerId="ADAL" clId="{9087AE8E-BC14-42C7-8852-A11BC0E83561}" dt="2024-07-04T18:33:32.839" v="73" actId="14100"/>
      <pc:docMkLst>
        <pc:docMk/>
      </pc:docMkLst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609673525" sldId="29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03726376" sldId="352"/>
        </pc:sldMkLst>
      </pc:sldChg>
      <pc:sldChg chg="modSp add mod">
        <pc:chgData name="Mina Farmanbar" userId="2a1e0098-5dc4-4049-80c3-9d1d60d2f212" providerId="ADAL" clId="{9087AE8E-BC14-42C7-8852-A11BC0E83561}" dt="2024-07-03T22:15:49.835" v="12" actId="1076"/>
        <pc:sldMkLst>
          <pc:docMk/>
          <pc:sldMk cId="1465489182" sldId="364"/>
        </pc:sldMkLst>
        <pc:spChg chg="mod">
          <ac:chgData name="Mina Farmanbar" userId="2a1e0098-5dc4-4049-80c3-9d1d60d2f212" providerId="ADAL" clId="{9087AE8E-BC14-42C7-8852-A11BC0E83561}" dt="2024-07-03T22:15:49.835" v="12" actId="1076"/>
          <ac:spMkLst>
            <pc:docMk/>
            <pc:sldMk cId="1465489182" sldId="364"/>
            <ac:spMk id="4" creationId="{379CF1C0-19C4-6D82-ADE5-E117864DCD45}"/>
          </ac:spMkLst>
        </pc:spChg>
      </pc:sldChg>
      <pc:sldChg chg="addSp modSp add mod">
        <pc:chgData name="Mina Farmanbar" userId="2a1e0098-5dc4-4049-80c3-9d1d60d2f212" providerId="ADAL" clId="{9087AE8E-BC14-42C7-8852-A11BC0E83561}" dt="2024-07-04T18:33:32.839" v="73" actId="14100"/>
        <pc:sldMkLst>
          <pc:docMk/>
          <pc:sldMk cId="2383324247" sldId="365"/>
        </pc:sldMkLst>
        <pc:spChg chg="mod">
          <ac:chgData name="Mina Farmanbar" userId="2a1e0098-5dc4-4049-80c3-9d1d60d2f212" providerId="ADAL" clId="{9087AE8E-BC14-42C7-8852-A11BC0E83561}" dt="2024-07-03T22:15:59.686" v="14" actId="1076"/>
          <ac:spMkLst>
            <pc:docMk/>
            <pc:sldMk cId="2383324247" sldId="365"/>
            <ac:spMk id="2" creationId="{50B505AB-46D5-4947-ABF8-FF3852225D3C}"/>
          </ac:spMkLst>
        </pc:spChg>
        <pc:spChg chg="add mod">
          <ac:chgData name="Mina Farmanbar" userId="2a1e0098-5dc4-4049-80c3-9d1d60d2f212" providerId="ADAL" clId="{9087AE8E-BC14-42C7-8852-A11BC0E83561}" dt="2024-07-04T18:33:32.839" v="73" actId="14100"/>
          <ac:spMkLst>
            <pc:docMk/>
            <pc:sldMk cId="2383324247" sldId="365"/>
            <ac:spMk id="4" creationId="{D11EEFD7-08A5-4C6C-79EC-2DCD4A8FAFD8}"/>
          </ac:spMkLst>
        </pc:spChg>
        <pc:spChg chg="mod">
          <ac:chgData name="Mina Farmanbar" userId="2a1e0098-5dc4-4049-80c3-9d1d60d2f212" providerId="ADAL" clId="{9087AE8E-BC14-42C7-8852-A11BC0E83561}" dt="2024-07-03T22:20:18.077" v="61" actId="2711"/>
          <ac:spMkLst>
            <pc:docMk/>
            <pc:sldMk cId="2383324247" sldId="365"/>
            <ac:spMk id="5" creationId="{5A6D58E6-27AC-49E5-BCD2-AF405E77685E}"/>
          </ac:spMkLst>
        </pc:spChg>
        <pc:spChg chg="mod">
          <ac:chgData name="Mina Farmanbar" userId="2a1e0098-5dc4-4049-80c3-9d1d60d2f212" providerId="ADAL" clId="{9087AE8E-BC14-42C7-8852-A11BC0E83561}" dt="2024-07-03T22:20:14.497" v="60" actId="2711"/>
          <ac:spMkLst>
            <pc:docMk/>
            <pc:sldMk cId="2383324247" sldId="365"/>
            <ac:spMk id="9" creationId="{67AF741D-CCDC-439A-8D9F-0B2AEB58A35C}"/>
          </ac:spMkLst>
        </pc:spChg>
        <pc:picChg chg="mod">
          <ac:chgData name="Mina Farmanbar" userId="2a1e0098-5dc4-4049-80c3-9d1d60d2f212" providerId="ADAL" clId="{9087AE8E-BC14-42C7-8852-A11BC0E83561}" dt="2024-07-03T22:20:20.784" v="62" actId="1076"/>
          <ac:picMkLst>
            <pc:docMk/>
            <pc:sldMk cId="2383324247" sldId="365"/>
            <ac:picMk id="7" creationId="{A1E55403-3D69-47E2-B15F-EC33EEA966F3}"/>
          </ac:picMkLst>
        </pc:picChg>
      </pc:sldChg>
      <pc:sldChg chg="modSp add mod">
        <pc:chgData name="Mina Farmanbar" userId="2a1e0098-5dc4-4049-80c3-9d1d60d2f212" providerId="ADAL" clId="{9087AE8E-BC14-42C7-8852-A11BC0E83561}" dt="2024-07-03T22:20:27.926" v="63" actId="2711"/>
        <pc:sldMkLst>
          <pc:docMk/>
          <pc:sldMk cId="780217640" sldId="366"/>
        </pc:sldMkLst>
        <pc:spChg chg="mod">
          <ac:chgData name="Mina Farmanbar" userId="2a1e0098-5dc4-4049-80c3-9d1d60d2f212" providerId="ADAL" clId="{9087AE8E-BC14-42C7-8852-A11BC0E83561}" dt="2024-07-03T22:15:33.795" v="10" actId="1076"/>
          <ac:spMkLst>
            <pc:docMk/>
            <pc:sldMk cId="780217640" sldId="366"/>
            <ac:spMk id="6" creationId="{E02620F3-2FFA-B262-9A7C-B222CAD263B6}"/>
          </ac:spMkLst>
        </pc:spChg>
        <pc:spChg chg="mod">
          <ac:chgData name="Mina Farmanbar" userId="2a1e0098-5dc4-4049-80c3-9d1d60d2f212" providerId="ADAL" clId="{9087AE8E-BC14-42C7-8852-A11BC0E83561}" dt="2024-07-03T22:20:27.926" v="63" actId="2711"/>
          <ac:spMkLst>
            <pc:docMk/>
            <pc:sldMk cId="780217640" sldId="366"/>
            <ac:spMk id="8" creationId="{103D93A8-14B4-FC1E-3E17-28A86DE28FE6}"/>
          </ac:spMkLst>
        </pc:spChg>
      </pc:sldChg>
      <pc:sldChg chg="del">
        <pc:chgData name="Mina Farmanbar" userId="2a1e0098-5dc4-4049-80c3-9d1d60d2f212" providerId="ADAL" clId="{9087AE8E-BC14-42C7-8852-A11BC0E83561}" dt="2024-07-03T22:13:41.509" v="2" actId="47"/>
        <pc:sldMkLst>
          <pc:docMk/>
          <pc:sldMk cId="3518625769" sldId="37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333847859" sldId="379"/>
        </pc:sldMkLst>
      </pc:sldChg>
      <pc:sldChg chg="modSp add mod">
        <pc:chgData name="Mina Farmanbar" userId="2a1e0098-5dc4-4049-80c3-9d1d60d2f212" providerId="ADAL" clId="{9087AE8E-BC14-42C7-8852-A11BC0E83561}" dt="2024-07-03T22:20:06.433" v="59" actId="2711"/>
        <pc:sldMkLst>
          <pc:docMk/>
          <pc:sldMk cId="4133484245" sldId="385"/>
        </pc:sldMkLst>
        <pc:spChg chg="mod">
          <ac:chgData name="Mina Farmanbar" userId="2a1e0098-5dc4-4049-80c3-9d1d60d2f212" providerId="ADAL" clId="{9087AE8E-BC14-42C7-8852-A11BC0E83561}" dt="2024-07-03T22:16:09.866" v="16" actId="2711"/>
          <ac:spMkLst>
            <pc:docMk/>
            <pc:sldMk cId="4133484245" sldId="385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20:06.433" v="59" actId="2711"/>
          <ac:spMkLst>
            <pc:docMk/>
            <pc:sldMk cId="4133484245" sldId="385"/>
            <ac:spMk id="4" creationId="{0DC15139-E1E6-4C37-9A1E-3FB2D4C0B890}"/>
          </ac:spMkLst>
        </pc:spChg>
        <pc:spChg chg="mod">
          <ac:chgData name="Mina Farmanbar" userId="2a1e0098-5dc4-4049-80c3-9d1d60d2f212" providerId="ADAL" clId="{9087AE8E-BC14-42C7-8852-A11BC0E83561}" dt="2024-07-03T22:17:00.570" v="23" actId="207"/>
          <ac:spMkLst>
            <pc:docMk/>
            <pc:sldMk cId="4133484245" sldId="385"/>
            <ac:spMk id="8" creationId="{A60D84ED-C1FE-B346-3B10-471B0A9A78E7}"/>
          </ac:spMkLst>
        </pc:spChg>
      </pc:sldChg>
      <pc:sldChg chg="modSp add mod">
        <pc:chgData name="Mina Farmanbar" userId="2a1e0098-5dc4-4049-80c3-9d1d60d2f212" providerId="ADAL" clId="{9087AE8E-BC14-42C7-8852-A11BC0E83561}" dt="2024-07-03T22:20:32.314" v="64" actId="2711"/>
        <pc:sldMkLst>
          <pc:docMk/>
          <pc:sldMk cId="817655868" sldId="387"/>
        </pc:sldMkLst>
        <pc:spChg chg="mod">
          <ac:chgData name="Mina Farmanbar" userId="2a1e0098-5dc4-4049-80c3-9d1d60d2f212" providerId="ADAL" clId="{9087AE8E-BC14-42C7-8852-A11BC0E83561}" dt="2024-07-03T22:20:32.314" v="64" actId="2711"/>
          <ac:spMkLst>
            <pc:docMk/>
            <pc:sldMk cId="817655868" sldId="387"/>
            <ac:spMk id="3" creationId="{0035EEED-E021-97C8-FF3D-19EF1732A4FB}"/>
          </ac:spMkLst>
        </pc:spChg>
      </pc:sldChg>
      <pc:sldChg chg="modSp add mod">
        <pc:chgData name="Mina Farmanbar" userId="2a1e0098-5dc4-4049-80c3-9d1d60d2f212" providerId="ADAL" clId="{9087AE8E-BC14-42C7-8852-A11BC0E83561}" dt="2024-07-03T22:21:20.520" v="68" actId="14100"/>
        <pc:sldMkLst>
          <pc:docMk/>
          <pc:sldMk cId="2501950397" sldId="388"/>
        </pc:sldMkLst>
        <pc:spChg chg="mod">
          <ac:chgData name="Mina Farmanbar" userId="2a1e0098-5dc4-4049-80c3-9d1d60d2f212" providerId="ADAL" clId="{9087AE8E-BC14-42C7-8852-A11BC0E83561}" dt="2024-07-03T22:16:18.320" v="17" actId="2711"/>
          <ac:spMkLst>
            <pc:docMk/>
            <pc:sldMk cId="2501950397" sldId="388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21:20.520" v="68" actId="14100"/>
          <ac:spMkLst>
            <pc:docMk/>
            <pc:sldMk cId="2501950397" sldId="388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55.584" v="57" actId="27636"/>
        <pc:sldMkLst>
          <pc:docMk/>
          <pc:sldMk cId="352150912" sldId="389"/>
        </pc:sldMkLst>
        <pc:spChg chg="mod">
          <ac:chgData name="Mina Farmanbar" userId="2a1e0098-5dc4-4049-80c3-9d1d60d2f212" providerId="ADAL" clId="{9087AE8E-BC14-42C7-8852-A11BC0E83561}" dt="2024-07-03T22:16:26.418" v="18" actId="2711"/>
          <ac:spMkLst>
            <pc:docMk/>
            <pc:sldMk cId="352150912" sldId="389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55.584" v="57" actId="27636"/>
          <ac:spMkLst>
            <pc:docMk/>
            <pc:sldMk cId="352150912" sldId="389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46.431" v="55" actId="2711"/>
        <pc:sldMkLst>
          <pc:docMk/>
          <pc:sldMk cId="2588712954" sldId="390"/>
        </pc:sldMkLst>
        <pc:spChg chg="mod">
          <ac:chgData name="Mina Farmanbar" userId="2a1e0098-5dc4-4049-80c3-9d1d60d2f212" providerId="ADAL" clId="{9087AE8E-BC14-42C7-8852-A11BC0E83561}" dt="2024-07-03T22:17:08.059" v="24" actId="2711"/>
          <ac:spMkLst>
            <pc:docMk/>
            <pc:sldMk cId="2588712954" sldId="390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46.431" v="55" actId="2711"/>
          <ac:spMkLst>
            <pc:docMk/>
            <pc:sldMk cId="2588712954" sldId="390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40.447" v="54" actId="2711"/>
        <pc:sldMkLst>
          <pc:docMk/>
          <pc:sldMk cId="3859794905" sldId="391"/>
        </pc:sldMkLst>
        <pc:spChg chg="mod">
          <ac:chgData name="Mina Farmanbar" userId="2a1e0098-5dc4-4049-80c3-9d1d60d2f212" providerId="ADAL" clId="{9087AE8E-BC14-42C7-8852-A11BC0E83561}" dt="2024-07-03T22:17:15.812" v="25" actId="2711"/>
          <ac:spMkLst>
            <pc:docMk/>
            <pc:sldMk cId="3859794905" sldId="391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40.447" v="54" actId="2711"/>
          <ac:spMkLst>
            <pc:docMk/>
            <pc:sldMk cId="3859794905" sldId="391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35.980" v="53" actId="2711"/>
        <pc:sldMkLst>
          <pc:docMk/>
          <pc:sldMk cId="123041903" sldId="392"/>
        </pc:sldMkLst>
        <pc:spChg chg="mod">
          <ac:chgData name="Mina Farmanbar" userId="2a1e0098-5dc4-4049-80c3-9d1d60d2f212" providerId="ADAL" clId="{9087AE8E-BC14-42C7-8852-A11BC0E83561}" dt="2024-07-03T22:17:21.432" v="26" actId="2711"/>
          <ac:spMkLst>
            <pc:docMk/>
            <pc:sldMk cId="123041903" sldId="392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9:35.980" v="53" actId="2711"/>
          <ac:spMkLst>
            <pc:docMk/>
            <pc:sldMk cId="123041903" sldId="392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8:55.998" v="48" actId="2711"/>
        <pc:sldMkLst>
          <pc:docMk/>
          <pc:sldMk cId="1248370215" sldId="393"/>
        </pc:sldMkLst>
        <pc:spChg chg="mod">
          <ac:chgData name="Mina Farmanbar" userId="2a1e0098-5dc4-4049-80c3-9d1d60d2f212" providerId="ADAL" clId="{9087AE8E-BC14-42C7-8852-A11BC0E83561}" dt="2024-07-03T22:18:43.344" v="46" actId="2711"/>
          <ac:spMkLst>
            <pc:docMk/>
            <pc:sldMk cId="1248370215" sldId="393"/>
            <ac:spMk id="2" creationId="{10CBD672-571A-4151-ACAD-7C8E6E892308}"/>
          </ac:spMkLst>
        </pc:spChg>
        <pc:spChg chg="mod">
          <ac:chgData name="Mina Farmanbar" userId="2a1e0098-5dc4-4049-80c3-9d1d60d2f212" providerId="ADAL" clId="{9087AE8E-BC14-42C7-8852-A11BC0E83561}" dt="2024-07-03T22:18:55.998" v="48" actId="2711"/>
          <ac:spMkLst>
            <pc:docMk/>
            <pc:sldMk cId="1248370215" sldId="393"/>
            <ac:spMk id="4" creationId="{0DC15139-E1E6-4C37-9A1E-3FB2D4C0B890}"/>
          </ac:spMkLst>
        </pc:spChg>
      </pc:sldChg>
      <pc:sldChg chg="modSp add mod">
        <pc:chgData name="Mina Farmanbar" userId="2a1e0098-5dc4-4049-80c3-9d1d60d2f212" providerId="ADAL" clId="{9087AE8E-BC14-42C7-8852-A11BC0E83561}" dt="2024-07-03T22:19:26.708" v="52" actId="2711"/>
        <pc:sldMkLst>
          <pc:docMk/>
          <pc:sldMk cId="3229810534" sldId="394"/>
        </pc:sldMkLst>
        <pc:spChg chg="mod">
          <ac:chgData name="Mina Farmanbar" userId="2a1e0098-5dc4-4049-80c3-9d1d60d2f212" providerId="ADAL" clId="{9087AE8E-BC14-42C7-8852-A11BC0E83561}" dt="2024-07-03T22:17:38.916" v="32" actId="1076"/>
          <ac:spMkLst>
            <pc:docMk/>
            <pc:sldMk cId="3229810534" sldId="394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26.708" v="52" actId="2711"/>
          <ac:spMkLst>
            <pc:docMk/>
            <pc:sldMk cId="3229810534" sldId="394"/>
            <ac:spMk id="8" creationId="{ED69421A-29A2-45D8-B19C-69611ECF79A5}"/>
          </ac:spMkLst>
        </pc:spChg>
      </pc:sldChg>
      <pc:sldChg chg="modSp add mod">
        <pc:chgData name="Mina Farmanbar" userId="2a1e0098-5dc4-4049-80c3-9d1d60d2f212" providerId="ADAL" clId="{9087AE8E-BC14-42C7-8852-A11BC0E83561}" dt="2024-07-03T22:19:21.098" v="51" actId="2711"/>
        <pc:sldMkLst>
          <pc:docMk/>
          <pc:sldMk cId="3452830822" sldId="395"/>
        </pc:sldMkLst>
        <pc:spChg chg="mod">
          <ac:chgData name="Mina Farmanbar" userId="2a1e0098-5dc4-4049-80c3-9d1d60d2f212" providerId="ADAL" clId="{9087AE8E-BC14-42C7-8852-A11BC0E83561}" dt="2024-07-03T22:17:50.644" v="33" actId="1076"/>
          <ac:spMkLst>
            <pc:docMk/>
            <pc:sldMk cId="3452830822" sldId="395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21.098" v="51" actId="2711"/>
          <ac:spMkLst>
            <pc:docMk/>
            <pc:sldMk cId="3452830822" sldId="395"/>
            <ac:spMk id="10" creationId="{0BB7D44B-E2A3-4042-AF48-EC9F67B6A76D}"/>
          </ac:spMkLst>
        </pc:spChg>
        <pc:picChg chg="mod">
          <ac:chgData name="Mina Farmanbar" userId="2a1e0098-5dc4-4049-80c3-9d1d60d2f212" providerId="ADAL" clId="{9087AE8E-BC14-42C7-8852-A11BC0E83561}" dt="2024-07-03T22:17:59.555" v="35" actId="1076"/>
          <ac:picMkLst>
            <pc:docMk/>
            <pc:sldMk cId="3452830822" sldId="395"/>
            <ac:picMk id="5" creationId="{736D3BF4-33F1-406C-858C-BFA08FA1ED32}"/>
          </ac:picMkLst>
        </pc:picChg>
      </pc:sldChg>
      <pc:sldChg chg="modSp add mod">
        <pc:chgData name="Mina Farmanbar" userId="2a1e0098-5dc4-4049-80c3-9d1d60d2f212" providerId="ADAL" clId="{9087AE8E-BC14-42C7-8852-A11BC0E83561}" dt="2024-07-03T22:18:16.436" v="42" actId="1076"/>
        <pc:sldMkLst>
          <pc:docMk/>
          <pc:sldMk cId="572974940" sldId="396"/>
        </pc:sldMkLst>
        <pc:spChg chg="mod">
          <ac:chgData name="Mina Farmanbar" userId="2a1e0098-5dc4-4049-80c3-9d1d60d2f212" providerId="ADAL" clId="{9087AE8E-BC14-42C7-8852-A11BC0E83561}" dt="2024-07-03T22:18:04.711" v="36" actId="1076"/>
          <ac:spMkLst>
            <pc:docMk/>
            <pc:sldMk cId="572974940" sldId="396"/>
            <ac:spMk id="2" creationId="{FC12AC2C-4D50-495B-A7D0-67490A85A8F1}"/>
          </ac:spMkLst>
        </pc:spChg>
        <pc:picChg chg="mod">
          <ac:chgData name="Mina Farmanbar" userId="2a1e0098-5dc4-4049-80c3-9d1d60d2f212" providerId="ADAL" clId="{9087AE8E-BC14-42C7-8852-A11BC0E83561}" dt="2024-07-03T22:18:16.436" v="42" actId="1076"/>
          <ac:picMkLst>
            <pc:docMk/>
            <pc:sldMk cId="572974940" sldId="396"/>
            <ac:picMk id="4" creationId="{5CE74054-C5DF-48AB-B163-D815B37BD135}"/>
          </ac:picMkLst>
        </pc:picChg>
        <pc:picChg chg="mod">
          <ac:chgData name="Mina Farmanbar" userId="2a1e0098-5dc4-4049-80c3-9d1d60d2f212" providerId="ADAL" clId="{9087AE8E-BC14-42C7-8852-A11BC0E83561}" dt="2024-07-03T22:18:11.373" v="40" actId="1076"/>
          <ac:picMkLst>
            <pc:docMk/>
            <pc:sldMk cId="572974940" sldId="396"/>
            <ac:picMk id="7" creationId="{B7E368D6-306D-4AAE-A590-4ADA6A0DE55D}"/>
          </ac:picMkLst>
        </pc:picChg>
      </pc:sldChg>
      <pc:sldChg chg="modSp add mod">
        <pc:chgData name="Mina Farmanbar" userId="2a1e0098-5dc4-4049-80c3-9d1d60d2f212" providerId="ADAL" clId="{9087AE8E-BC14-42C7-8852-A11BC0E83561}" dt="2024-07-03T22:19:13.512" v="50" actId="2711"/>
        <pc:sldMkLst>
          <pc:docMk/>
          <pc:sldMk cId="1058981957" sldId="397"/>
        </pc:sldMkLst>
        <pc:spChg chg="mod">
          <ac:chgData name="Mina Farmanbar" userId="2a1e0098-5dc4-4049-80c3-9d1d60d2f212" providerId="ADAL" clId="{9087AE8E-BC14-42C7-8852-A11BC0E83561}" dt="2024-07-03T22:18:20.993" v="43" actId="1076"/>
          <ac:spMkLst>
            <pc:docMk/>
            <pc:sldMk cId="1058981957" sldId="397"/>
            <ac:spMk id="2" creationId="{FC12AC2C-4D50-495B-A7D0-67490A85A8F1}"/>
          </ac:spMkLst>
        </pc:spChg>
        <pc:spChg chg="mod">
          <ac:chgData name="Mina Farmanbar" userId="2a1e0098-5dc4-4049-80c3-9d1d60d2f212" providerId="ADAL" clId="{9087AE8E-BC14-42C7-8852-A11BC0E83561}" dt="2024-07-03T22:19:13.512" v="50" actId="2711"/>
          <ac:spMkLst>
            <pc:docMk/>
            <pc:sldMk cId="1058981957" sldId="397"/>
            <ac:spMk id="7" creationId="{491141D8-4771-4748-B20B-0235982D573B}"/>
          </ac:spMkLst>
        </pc:spChg>
      </pc:sldChg>
      <pc:sldChg chg="modSp add mod">
        <pc:chgData name="Mina Farmanbar" userId="2a1e0098-5dc4-4049-80c3-9d1d60d2f212" providerId="ADAL" clId="{9087AE8E-BC14-42C7-8852-A11BC0E83561}" dt="2024-07-03T22:19:06.225" v="49" actId="2711"/>
        <pc:sldMkLst>
          <pc:docMk/>
          <pc:sldMk cId="1089254781" sldId="398"/>
        </pc:sldMkLst>
        <pc:spChg chg="mod">
          <ac:chgData name="Mina Farmanbar" userId="2a1e0098-5dc4-4049-80c3-9d1d60d2f212" providerId="ADAL" clId="{9087AE8E-BC14-42C7-8852-A11BC0E83561}" dt="2024-07-03T22:18:34.879" v="45" actId="2711"/>
          <ac:spMkLst>
            <pc:docMk/>
            <pc:sldMk cId="1089254781" sldId="398"/>
            <ac:spMk id="2" creationId="{BBAE99AC-8796-4C59-8EF2-C59EB434DD79}"/>
          </ac:spMkLst>
        </pc:spChg>
        <pc:spChg chg="mod">
          <ac:chgData name="Mina Farmanbar" userId="2a1e0098-5dc4-4049-80c3-9d1d60d2f212" providerId="ADAL" clId="{9087AE8E-BC14-42C7-8852-A11BC0E83561}" dt="2024-07-03T22:19:06.225" v="49" actId="2711"/>
          <ac:spMkLst>
            <pc:docMk/>
            <pc:sldMk cId="1089254781" sldId="398"/>
            <ac:spMk id="6" creationId="{59A191BE-225C-43E6-AC4F-2D182AC441EC}"/>
          </ac:spMkLst>
        </pc:spChg>
      </pc:sldChg>
      <pc:sldChg chg="add">
        <pc:chgData name="Mina Farmanbar" userId="2a1e0098-5dc4-4049-80c3-9d1d60d2f212" providerId="ADAL" clId="{9087AE8E-BC14-42C7-8852-A11BC0E83561}" dt="2024-07-03T22:13:33.832" v="0"/>
        <pc:sldMkLst>
          <pc:docMk/>
          <pc:sldMk cId="3584291033" sldId="400"/>
        </pc:sldMkLst>
      </pc:sldChg>
      <pc:sldChg chg="add">
        <pc:chgData name="Mina Farmanbar" userId="2a1e0098-5dc4-4049-80c3-9d1d60d2f212" providerId="ADAL" clId="{9087AE8E-BC14-42C7-8852-A11BC0E83561}" dt="2024-07-03T22:13:33.832" v="0"/>
        <pc:sldMkLst>
          <pc:docMk/>
          <pc:sldMk cId="3190660118" sldId="40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92990043" sldId="41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731745872" sldId="41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604594187" sldId="41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638409766" sldId="41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4004175302" sldId="431"/>
        </pc:sldMkLst>
      </pc:sldChg>
      <pc:sldChg chg="del">
        <pc:chgData name="Mina Farmanbar" userId="2a1e0098-5dc4-4049-80c3-9d1d60d2f212" providerId="ADAL" clId="{9087AE8E-BC14-42C7-8852-A11BC0E83561}" dt="2024-07-03T22:13:56.349" v="3" actId="47"/>
        <pc:sldMkLst>
          <pc:docMk/>
          <pc:sldMk cId="3101608613" sldId="432"/>
        </pc:sldMkLst>
      </pc:sldChg>
      <pc:sldChg chg="modSp add mod">
        <pc:chgData name="Mina Farmanbar" userId="2a1e0098-5dc4-4049-80c3-9d1d60d2f212" providerId="ADAL" clId="{9087AE8E-BC14-42C7-8852-A11BC0E83561}" dt="2024-07-03T22:14:55.500" v="4" actId="2711"/>
        <pc:sldMkLst>
          <pc:docMk/>
          <pc:sldMk cId="3617132166" sldId="433"/>
        </pc:sldMkLst>
        <pc:spChg chg="mod">
          <ac:chgData name="Mina Farmanbar" userId="2a1e0098-5dc4-4049-80c3-9d1d60d2f212" providerId="ADAL" clId="{9087AE8E-BC14-42C7-8852-A11BC0E83561}" dt="2024-07-03T22:14:55.500" v="4" actId="2711"/>
          <ac:spMkLst>
            <pc:docMk/>
            <pc:sldMk cId="3617132166" sldId="433"/>
            <ac:spMk id="2" creationId="{94DB8287-6178-6F17-1E2E-A7D1BE0828BB}"/>
          </ac:spMkLst>
        </pc:spChg>
      </pc:sldChg>
      <pc:sldChg chg="modSp add mod">
        <pc:chgData name="Mina Farmanbar" userId="2a1e0098-5dc4-4049-80c3-9d1d60d2f212" providerId="ADAL" clId="{9087AE8E-BC14-42C7-8852-A11BC0E83561}" dt="2024-07-03T22:15:19.958" v="9" actId="1076"/>
        <pc:sldMkLst>
          <pc:docMk/>
          <pc:sldMk cId="2189275818" sldId="434"/>
        </pc:sldMkLst>
        <pc:spChg chg="mod">
          <ac:chgData name="Mina Farmanbar" userId="2a1e0098-5dc4-4049-80c3-9d1d60d2f212" providerId="ADAL" clId="{9087AE8E-BC14-42C7-8852-A11BC0E83561}" dt="2024-07-03T22:15:11.999" v="8" actId="2711"/>
          <ac:spMkLst>
            <pc:docMk/>
            <pc:sldMk cId="2189275818" sldId="434"/>
            <ac:spMk id="2" creationId="{AE3AECA0-62C8-6675-BB04-EE47197F3259}"/>
          </ac:spMkLst>
        </pc:spChg>
        <pc:spChg chg="mod">
          <ac:chgData name="Mina Farmanbar" userId="2a1e0098-5dc4-4049-80c3-9d1d60d2f212" providerId="ADAL" clId="{9087AE8E-BC14-42C7-8852-A11BC0E83561}" dt="2024-07-03T22:15:19.958" v="9" actId="1076"/>
          <ac:spMkLst>
            <pc:docMk/>
            <pc:sldMk cId="2189275818" sldId="434"/>
            <ac:spMk id="6" creationId="{837761C5-29D4-9F06-D595-2BC34A235D51}"/>
          </ac:spMkLst>
        </pc:spChg>
      </pc:sldChg>
      <pc:sldChg chg="add setBg">
        <pc:chgData name="Mina Farmanbar" userId="2a1e0098-5dc4-4049-80c3-9d1d60d2f212" providerId="ADAL" clId="{9087AE8E-BC14-42C7-8852-A11BC0E83561}" dt="2024-07-03T22:13:33.832" v="0"/>
        <pc:sldMkLst>
          <pc:docMk/>
          <pc:sldMk cId="4148789915" sldId="435"/>
        </pc:sldMkLst>
      </pc:sldChg>
      <pc:sldMasterChg chg="del delSldLayout">
        <pc:chgData name="Mina Farmanbar" userId="2a1e0098-5dc4-4049-80c3-9d1d60d2f212" providerId="ADAL" clId="{9087AE8E-BC14-42C7-8852-A11BC0E83561}" dt="2024-07-03T22:13:56.349" v="3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52283088" sldId="2147483679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387969837" sldId="2147483680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153035357" sldId="2147483681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216218789" sldId="2147483682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419491275" sldId="2147483683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505607762" sldId="2147483684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30094948" sldId="2147483685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4003849270" sldId="2147483686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310852734" sldId="2147483687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947707412" sldId="2147483688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635808863" sldId="2147483689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2344574619" sldId="2147483690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737292979" sldId="2147483691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1925883222" sldId="2147483692"/>
          </pc:sldLayoutMkLst>
        </pc:sldLayoutChg>
        <pc:sldLayoutChg chg="del">
          <pc:chgData name="Mina Farmanbar" userId="2a1e0098-5dc4-4049-80c3-9d1d60d2f212" providerId="ADAL" clId="{9087AE8E-BC14-42C7-8852-A11BC0E83561}" dt="2024-07-03T22:13:56.349" v="3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7-02T12:26:29.597" v="1144" actId="33553"/>
      <pc:docMkLst>
        <pc:docMk/>
      </pc:docMkLst>
      <pc:sldChg chg="modSp mod">
        <pc:chgData name="Mina Farmanbar" userId="2a1e0098-5dc4-4049-80c3-9d1d60d2f212" providerId="ADAL" clId="{5459782E-920E-4F53-B5E8-8C3D96FF3D5D}" dt="2024-06-28T13:17:24.303" v="115" actId="6549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6-28T13:17:24.303" v="115" actId="6549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">
        <pc:chgData name="Mina Farmanbar" userId="2a1e0098-5dc4-4049-80c3-9d1d60d2f212" providerId="ADAL" clId="{5459782E-920E-4F53-B5E8-8C3D96FF3D5D}" dt="2024-07-02T12:24:08.681" v="1026" actId="962"/>
        <pc:sldMkLst>
          <pc:docMk/>
          <pc:sldMk cId="2986174611" sldId="371"/>
        </pc:sldMkLst>
        <pc:grpChg chg="mod">
          <ac:chgData name="Mina Farmanbar" userId="2a1e0098-5dc4-4049-80c3-9d1d60d2f212" providerId="ADAL" clId="{5459782E-920E-4F53-B5E8-8C3D96FF3D5D}" dt="2024-07-02T12:24:08.681" v="1026" actId="962"/>
          <ac:grpSpMkLst>
            <pc:docMk/>
            <pc:sldMk cId="2986174611" sldId="371"/>
            <ac:grpSpMk id="4" creationId="{51F8FB0B-0BF6-BB6F-AB02-0BF2D119BDE6}"/>
          </ac:grpSpMkLst>
        </pc:grpChg>
      </pc:sldChg>
      <pc:sldChg chg="addSp modSp add mod">
        <pc:chgData name="Mina Farmanbar" userId="2a1e0098-5dc4-4049-80c3-9d1d60d2f212" providerId="ADAL" clId="{5459782E-920E-4F53-B5E8-8C3D96FF3D5D}" dt="2024-07-02T12:25:28.130" v="1128"/>
        <pc:sldMkLst>
          <pc:docMk/>
          <pc:sldMk cId="103831023" sldId="372"/>
        </pc:sldMkLst>
        <pc:spChg chg="add mod">
          <ac:chgData name="Mina Farmanbar" userId="2a1e0098-5dc4-4049-80c3-9d1d60d2f212" providerId="ADAL" clId="{5459782E-920E-4F53-B5E8-8C3D96FF3D5D}" dt="2024-07-02T12:25:28.130" v="1128"/>
          <ac:spMkLst>
            <pc:docMk/>
            <pc:sldMk cId="103831023" sldId="372"/>
            <ac:spMk id="2" creationId="{0419D341-8F03-332E-6F44-D2ED201E9CB8}"/>
          </ac:spMkLst>
        </pc:spChg>
        <pc:picChg chg="mod">
          <ac:chgData name="Mina Farmanbar" userId="2a1e0098-5dc4-4049-80c3-9d1d60d2f212" providerId="ADAL" clId="{5459782E-920E-4F53-B5E8-8C3D96FF3D5D}" dt="2024-07-02T08:40:50.238" v="594" actId="962"/>
          <ac:picMkLst>
            <pc:docMk/>
            <pc:sldMk cId="103831023" sldId="372"/>
            <ac:picMk id="7" creationId="{5D368508-7769-F6EF-5525-6DFE0789DE21}"/>
          </ac:picMkLst>
        </pc:picChg>
      </pc:sldChg>
      <pc:sldChg chg="addSp delSp modSp add mod modNotesTx">
        <pc:chgData name="Mina Farmanbar" userId="2a1e0098-5dc4-4049-80c3-9d1d60d2f212" providerId="ADAL" clId="{5459782E-920E-4F53-B5E8-8C3D96FF3D5D}" dt="2024-07-02T12:25:29.846" v="1129"/>
        <pc:sldMkLst>
          <pc:docMk/>
          <pc:sldMk cId="4117172009" sldId="373"/>
        </pc:sldMkLst>
        <pc:spChg chg="add mod">
          <ac:chgData name="Mina Farmanbar" userId="2a1e0098-5dc4-4049-80c3-9d1d60d2f212" providerId="ADAL" clId="{5459782E-920E-4F53-B5E8-8C3D96FF3D5D}" dt="2024-07-02T12:25:29.846" v="1129"/>
          <ac:spMkLst>
            <pc:docMk/>
            <pc:sldMk cId="4117172009" sldId="373"/>
            <ac:spMk id="2" creationId="{11A0882D-1533-8F45-DF00-1341FE5E4173}"/>
          </ac:spMkLst>
        </pc:spChg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add mod">
          <ac:chgData name="Mina Farmanbar" userId="2a1e0098-5dc4-4049-80c3-9d1d60d2f212" providerId="ADAL" clId="{5459782E-920E-4F53-B5E8-8C3D96FF3D5D}" dt="2024-07-01T22:40:42.729" v="483" actId="1076"/>
          <ac:spMkLst>
            <pc:docMk/>
            <pc:sldMk cId="4117172009" sldId="373"/>
            <ac:spMk id="3" creationId="{CE7C8145-D0BF-3267-0773-98B3B4D34744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7-02T08:40:17.230" v="572" actId="962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add mod">
        <pc:chgData name="Mina Farmanbar" userId="2a1e0098-5dc4-4049-80c3-9d1d60d2f212" providerId="ADAL" clId="{5459782E-920E-4F53-B5E8-8C3D96FF3D5D}" dt="2024-07-02T12:25:43.510" v="1132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5459782E-920E-4F53-B5E8-8C3D96FF3D5D}" dt="2024-07-02T12:25:43.510" v="1132"/>
          <ac:spMkLst>
            <pc:docMk/>
            <pc:sldMk cId="1632376775" sldId="374"/>
            <ac:spMk id="6" creationId="{94FCBA0D-43E7-D2C2-5B08-0EED6E3CAD9F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04.401" v="1138" actId="33553"/>
        <pc:sldMkLst>
          <pc:docMk/>
          <pc:sldMk cId="3877283041" sldId="375"/>
        </pc:sldMkLst>
        <pc:spChg chg="add mod">
          <ac:chgData name="Mina Farmanbar" userId="2a1e0098-5dc4-4049-80c3-9d1d60d2f212" providerId="ADAL" clId="{5459782E-920E-4F53-B5E8-8C3D96FF3D5D}" dt="2024-07-02T12:26:04.401" v="1138" actId="33553"/>
          <ac:spMkLst>
            <pc:docMk/>
            <pc:sldMk cId="3877283041" sldId="375"/>
            <ac:spMk id="2" creationId="{0A1FC84E-2D71-E960-44C7-65C6379A8074}"/>
          </ac:spMkLst>
        </pc:spChg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9.597" v="1144" actId="33553"/>
        <pc:sldMkLst>
          <pc:docMk/>
          <pc:sldMk cId="984345923" sldId="376"/>
        </pc:sldMkLst>
        <pc:spChg chg="del">
          <ac:chgData name="Mina Farmanbar" userId="2a1e0098-5dc4-4049-80c3-9d1d60d2f212" providerId="ADAL" clId="{5459782E-920E-4F53-B5E8-8C3D96FF3D5D}" dt="2024-07-02T12:26:17.596" v="1139" actId="478"/>
          <ac:spMkLst>
            <pc:docMk/>
            <pc:sldMk cId="984345923" sldId="376"/>
            <ac:spMk id="2" creationId="{5190F245-E91E-7DA6-1B3B-878CD5E460D8}"/>
          </ac:spMkLst>
        </pc:spChg>
        <pc:spChg chg="mod">
          <ac:chgData name="Mina Farmanbar" userId="2a1e0098-5dc4-4049-80c3-9d1d60d2f212" providerId="ADAL" clId="{5459782E-920E-4F53-B5E8-8C3D96FF3D5D}" dt="2024-07-02T12:26:19.695" v="1140" actId="14100"/>
          <ac:spMkLst>
            <pc:docMk/>
            <pc:sldMk cId="984345923" sldId="376"/>
            <ac:spMk id="3" creationId="{E11DD822-98B5-CD4D-AD3A-DDCE65512C4F}"/>
          </ac:spMkLst>
        </pc:spChg>
        <pc:spChg chg="add mod">
          <ac:chgData name="Mina Farmanbar" userId="2a1e0098-5dc4-4049-80c3-9d1d60d2f212" providerId="ADAL" clId="{5459782E-920E-4F53-B5E8-8C3D96FF3D5D}" dt="2024-07-02T12:26:29.597" v="1144" actId="33553"/>
          <ac:spMkLst>
            <pc:docMk/>
            <pc:sldMk cId="984345923" sldId="376"/>
            <ac:spMk id="4" creationId="{DD14049A-0B3A-044E-7631-61A5D3013609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2.583" v="1141" actId="33553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2.583" v="1141" actId="33553"/>
          <ac:spMkLst>
            <pc:docMk/>
            <pc:sldMk cId="3502115618" sldId="377"/>
            <ac:spMk id="2" creationId="{A95FC23F-C8F7-1188-9820-49418EA74107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  <pc:picChg chg="mod">
          <ac:chgData name="Mina Farmanbar" userId="2a1e0098-5dc4-4049-80c3-9d1d60d2f212" providerId="ADAL" clId="{5459782E-920E-4F53-B5E8-8C3D96FF3D5D}" dt="2024-07-02T12:24:44.641" v="1122" actId="962"/>
          <ac:picMkLst>
            <pc:docMk/>
            <pc:sldMk cId="3502115618" sldId="377"/>
            <ac:picMk id="10" creationId="{F51C87B5-D43B-0E47-F820-7B7205C8DD24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7.129" v="1143" actId="33553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7.129" v="1143" actId="33553"/>
          <ac:spMkLst>
            <pc:docMk/>
            <pc:sldMk cId="1263564426" sldId="378"/>
            <ac:spMk id="2" creationId="{AB01BEE8-A597-CF3C-8E06-E9D6F7675CAA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7-02T12:25:00.925" v="1124" actId="962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4.716" v="1142" actId="33553"/>
        <pc:sldMkLst>
          <pc:docMk/>
          <pc:sldMk cId="2333847859" sldId="379"/>
        </pc:sldMkLst>
        <pc:spChg chg="add mod">
          <ac:chgData name="Mina Farmanbar" userId="2a1e0098-5dc4-4049-80c3-9d1d60d2f212" providerId="ADAL" clId="{5459782E-920E-4F53-B5E8-8C3D96FF3D5D}" dt="2024-07-02T12:26:24.716" v="1142" actId="33553"/>
          <ac:spMkLst>
            <pc:docMk/>
            <pc:sldMk cId="2333847859" sldId="379"/>
            <ac:spMk id="2" creationId="{8738DD85-7021-BD5E-0F2A-43E77171BA0A}"/>
          </ac:spMkLst>
        </pc:spChg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7-02T12:25:05.741" v="1126" actId="962"/>
          <ac:picMkLst>
            <pc:docMk/>
            <pc:sldMk cId="2333847859" sldId="379"/>
            <ac:picMk id="7" creationId="{10126E9D-7493-9C1A-DB3C-78A89A3D908E}"/>
          </ac:picMkLst>
        </pc:pic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Sp">
        <pc:chgData name="Mina Farmanbar" userId="2a1e0098-5dc4-4049-80c3-9d1d60d2f212" providerId="ADAL" clId="{5459782E-920E-4F53-B5E8-8C3D96FF3D5D}" dt="2024-07-01T22:26:11.268" v="237" actId="962"/>
        <pc:sldMkLst>
          <pc:docMk/>
          <pc:sldMk cId="2132060973" sldId="416"/>
        </pc:sldMkLst>
        <pc:grpChg chg="mod">
          <ac:chgData name="Mina Farmanbar" userId="2a1e0098-5dc4-4049-80c3-9d1d60d2f212" providerId="ADAL" clId="{5459782E-920E-4F53-B5E8-8C3D96FF3D5D}" dt="2024-07-01T22:26:11.268" v="237" actId="962"/>
          <ac:grpSpMkLst>
            <pc:docMk/>
            <pc:sldMk cId="2132060973" sldId="416"/>
            <ac:grpSpMk id="2" creationId="{3D4082E1-B728-65D9-C500-A9B1E0CEE295}"/>
          </ac:grpSpMkLst>
        </pc:grpChg>
      </pc:sldChg>
      <pc:sldChg chg="modSp">
        <pc:chgData name="Mina Farmanbar" userId="2a1e0098-5dc4-4049-80c3-9d1d60d2f212" providerId="ADAL" clId="{5459782E-920E-4F53-B5E8-8C3D96FF3D5D}" dt="2024-07-01T22:27:32.708" v="381" actId="962"/>
        <pc:sldMkLst>
          <pc:docMk/>
          <pc:sldMk cId="4072926813" sldId="417"/>
        </pc:sldMkLst>
        <pc:grpChg chg="mod">
          <ac:chgData name="Mina Farmanbar" userId="2a1e0098-5dc4-4049-80c3-9d1d60d2f212" providerId="ADAL" clId="{5459782E-920E-4F53-B5E8-8C3D96FF3D5D}" dt="2024-07-01T22:27:32.708" v="381" actId="962"/>
          <ac:grpSpMkLst>
            <pc:docMk/>
            <pc:sldMk cId="4072926813" sldId="417"/>
            <ac:grpSpMk id="2" creationId="{B763D92C-7376-2B43-CC6A-DB37F956577F}"/>
          </ac:grpSpMkLst>
        </pc:grpChg>
      </pc:sldChg>
      <pc:sldChg chg="modSp">
        <pc:chgData name="Mina Farmanbar" userId="2a1e0098-5dc4-4049-80c3-9d1d60d2f212" providerId="ADAL" clId="{5459782E-920E-4F53-B5E8-8C3D96FF3D5D}" dt="2024-07-01T22:27:54.591" v="383" actId="962"/>
        <pc:sldMkLst>
          <pc:docMk/>
          <pc:sldMk cId="1366815012" sldId="418"/>
        </pc:sldMkLst>
        <pc:grpChg chg="mod">
          <ac:chgData name="Mina Farmanbar" userId="2a1e0098-5dc4-4049-80c3-9d1d60d2f212" providerId="ADAL" clId="{5459782E-920E-4F53-B5E8-8C3D96FF3D5D}" dt="2024-07-01T22:27:54.591" v="383" actId="962"/>
          <ac:grpSpMkLst>
            <pc:docMk/>
            <pc:sldMk cId="1366815012" sldId="418"/>
            <ac:grpSpMk id="2" creationId="{BB4CA9F1-319F-B80A-F5D7-83BE636FA6D8}"/>
          </ac:grpSpMkLst>
        </pc:grpChg>
      </pc:sldChg>
      <pc:sldChg chg="modSp del mod">
        <pc:chgData name="Mina Farmanbar" userId="2a1e0098-5dc4-4049-80c3-9d1d60d2f212" providerId="ADAL" clId="{5459782E-920E-4F53-B5E8-8C3D96FF3D5D}" dt="2024-07-01T22:29:45.869" v="395" actId="47"/>
        <pc:sldMkLst>
          <pc:docMk/>
          <pc:sldMk cId="2045686359" sldId="419"/>
        </pc:sldMkLst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6" creationId="{7C593C27-D92A-ACE1-428B-16A4A3CC2405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7" creationId="{D74E2F78-513A-86B1-0098-ED1FE5B33359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0" creationId="{0C652ED2-E9E6-4CB2-BA52-9371E0DA2070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6" creationId="{E4D937F4-E570-EEDC-8595-8FC5B7E13F32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7" creationId="{78C22674-0801-25F4-396A-8EDDDD2FF701}"/>
          </ac:spMkLst>
        </pc:spChg>
        <pc:spChg chg="mod">
          <ac:chgData name="Mina Farmanbar" userId="2a1e0098-5dc4-4049-80c3-9d1d60d2f212" providerId="ADAL" clId="{5459782E-920E-4F53-B5E8-8C3D96FF3D5D}" dt="2024-07-01T22:28:36.418" v="386" actId="14100"/>
          <ac:spMkLst>
            <pc:docMk/>
            <pc:sldMk cId="2045686359" sldId="419"/>
            <ac:spMk id="93" creationId="{D5E724C2-91A4-2B75-F92D-1C287C5569AF}"/>
          </ac:spMkLst>
        </pc:s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2" creationId="{B12BC684-8F94-EA61-B3ED-D2A492469C98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3" creationId="{651F44A5-C100-3B95-0E45-75B0B0F1DC86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4" creationId="{865BF260-5258-A104-4057-5AF1AF71E792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8" creationId="{6FBB032E-3885-1E20-9761-DBF60D6816DA}"/>
          </ac:grpSpMkLst>
        </pc:grp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5" creationId="{2862BC28-6A8D-E472-3794-52A082ABC58F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9" creationId="{1D03F54C-567B-83E6-F5F2-50A56FC1AED4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15" creationId="{9A8E9A86-EB02-DF87-41BC-0B3BB27BA0C1}"/>
          </ac:picMkLst>
        </pc:pic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13" creationId="{AA2B4A06-433C-E366-5E54-DA0B679825DA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51" creationId="{97FB8B98-0138-DA85-AC30-493B146D3C18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4" creationId="{EEC522F3-69F9-8F90-F119-8E662CF65083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6" creationId="{66987CC8-6A13-CE25-E858-D26395935631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90" creationId="{17720826-A61B-45D9-041F-93CDF1302645}"/>
          </ac:cxnSpMkLst>
        </pc:cxnChg>
      </pc:sldChg>
      <pc:sldChg chg="modSp">
        <pc:chgData name="Mina Farmanbar" userId="2a1e0098-5dc4-4049-80c3-9d1d60d2f212" providerId="ADAL" clId="{5459782E-920E-4F53-B5E8-8C3D96FF3D5D}" dt="2024-07-02T12:21:59.294" v="832" actId="962"/>
        <pc:sldMkLst>
          <pc:docMk/>
          <pc:sldMk cId="2927587484" sldId="424"/>
        </pc:sldMkLst>
        <pc:grpChg chg="mod">
          <ac:chgData name="Mina Farmanbar" userId="2a1e0098-5dc4-4049-80c3-9d1d60d2f212" providerId="ADAL" clId="{5459782E-920E-4F53-B5E8-8C3D96FF3D5D}" dt="2024-07-02T12:21:59.294" v="832" actId="962"/>
          <ac:grpSpMkLst>
            <pc:docMk/>
            <pc:sldMk cId="2927587484" sldId="424"/>
            <ac:grpSpMk id="12" creationId="{82DEDD82-7062-7B92-4376-8595246AB893}"/>
          </ac:grpSpMkLst>
        </pc:grpChg>
      </pc:sldChg>
      <pc:sldChg chg="modSp mod">
        <pc:chgData name="Mina Farmanbar" userId="2a1e0098-5dc4-4049-80c3-9d1d60d2f212" providerId="ADAL" clId="{5459782E-920E-4F53-B5E8-8C3D96FF3D5D}" dt="2024-07-01T22:32:15.446" v="478" actId="962"/>
        <pc:sldMkLst>
          <pc:docMk/>
          <pc:sldMk cId="2048219270" sldId="425"/>
        </pc:sldMkLst>
        <pc:picChg chg="mod">
          <ac:chgData name="Mina Farmanbar" userId="2a1e0098-5dc4-4049-80c3-9d1d60d2f212" providerId="ADAL" clId="{5459782E-920E-4F53-B5E8-8C3D96FF3D5D}" dt="2024-07-01T22:32:15.446" v="478" actId="962"/>
          <ac:picMkLst>
            <pc:docMk/>
            <pc:sldMk cId="2048219270" sldId="425"/>
            <ac:picMk id="8" creationId="{89253776-5F23-0C71-0FAE-B079BA2E8E18}"/>
          </ac:picMkLst>
        </pc:picChg>
      </pc:sldChg>
      <pc:sldChg chg="modSp mod">
        <pc:chgData name="Mina Farmanbar" userId="2a1e0098-5dc4-4049-80c3-9d1d60d2f212" providerId="ADAL" clId="{5459782E-920E-4F53-B5E8-8C3D96FF3D5D}" dt="2024-07-02T12:22:52.078" v="906" actId="962"/>
        <pc:sldMkLst>
          <pc:docMk/>
          <pc:sldMk cId="3155852877" sldId="427"/>
        </pc:sldMkLst>
        <pc:grpChg chg="mod">
          <ac:chgData name="Mina Farmanbar" userId="2a1e0098-5dc4-4049-80c3-9d1d60d2f212" providerId="ADAL" clId="{5459782E-920E-4F53-B5E8-8C3D96FF3D5D}" dt="2024-07-02T12:22:52.078" v="906" actId="962"/>
          <ac:grpSpMkLst>
            <pc:docMk/>
            <pc:sldMk cId="3155852877" sldId="427"/>
            <ac:grpSpMk id="2" creationId="{7F1D0870-98E0-9EB4-E423-2354FB0BF9B0}"/>
          </ac:grpSpMkLst>
        </pc:grpChg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  <pc:sldChg chg="addSp delSp modSp new mod modNotesTx">
        <pc:chgData name="Mina Farmanbar" userId="2a1e0098-5dc4-4049-80c3-9d1d60d2f212" providerId="ADAL" clId="{5459782E-920E-4F53-B5E8-8C3D96FF3D5D}" dt="2024-07-02T12:25:19.064" v="1127"/>
        <pc:sldMkLst>
          <pc:docMk/>
          <pc:sldMk cId="3101608613" sldId="432"/>
        </pc:sldMkLst>
        <pc:spChg chg="del">
          <ac:chgData name="Mina Farmanbar" userId="2a1e0098-5dc4-4049-80c3-9d1d60d2f212" providerId="ADAL" clId="{5459782E-920E-4F53-B5E8-8C3D96FF3D5D}" dt="2024-07-01T22:29:13.321" v="389" actId="478"/>
          <ac:spMkLst>
            <pc:docMk/>
            <pc:sldMk cId="3101608613" sldId="432"/>
            <ac:spMk id="2" creationId="{305A5238-9937-62A4-004B-AB58F65CAA3A}"/>
          </ac:spMkLst>
        </pc:spChg>
        <pc:spChg chg="add mod">
          <ac:chgData name="Mina Farmanbar" userId="2a1e0098-5dc4-4049-80c3-9d1d60d2f212" providerId="ADAL" clId="{5459782E-920E-4F53-B5E8-8C3D96FF3D5D}" dt="2024-07-02T12:25:19.064" v="1127"/>
          <ac:spMkLst>
            <pc:docMk/>
            <pc:sldMk cId="3101608613" sldId="432"/>
            <ac:spMk id="2" creationId="{ADC6BE24-6DBF-8F89-5B42-93BCF1110B07}"/>
          </ac:spMkLst>
        </pc:spChg>
        <pc:spChg chg="del mod">
          <ac:chgData name="Mina Farmanbar" userId="2a1e0098-5dc4-4049-80c3-9d1d60d2f212" providerId="ADAL" clId="{5459782E-920E-4F53-B5E8-8C3D96FF3D5D}" dt="2024-07-01T22:31:04.271" v="440" actId="478"/>
          <ac:spMkLst>
            <pc:docMk/>
            <pc:sldMk cId="3101608613" sldId="432"/>
            <ac:spMk id="3" creationId="{43EB9E03-D433-39CF-7135-D460A50AAD2C}"/>
          </ac:spMkLst>
        </pc:spChg>
        <pc:spChg chg="add del mod">
          <ac:chgData name="Mina Farmanbar" userId="2a1e0098-5dc4-4049-80c3-9d1d60d2f212" providerId="ADAL" clId="{5459782E-920E-4F53-B5E8-8C3D96FF3D5D}" dt="2024-07-01T22:29:19.088" v="390" actId="478"/>
          <ac:spMkLst>
            <pc:docMk/>
            <pc:sldMk cId="3101608613" sldId="432"/>
            <ac:spMk id="4" creationId="{39CAAE2F-59B2-0274-D492-5E994F48AE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7" creationId="{D5E724C2-91A4-2B75-F92D-1C287C5569AF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3" creationId="{E4D937F4-E570-EEDC-8595-8FC5B7E13F32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4" creationId="{78C22674-0801-25F4-396A-8EDDDD2FF7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6" creationId="{7C593C27-D92A-ACE1-428B-16A4A3CC2405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7" creationId="{D74E2F78-513A-86B1-0098-ED1FE5B33359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9" creationId="{0C652ED2-E9E6-4CB2-BA52-9371E0DA2070}"/>
          </ac:spMkLst>
        </pc:spChg>
        <pc:grpChg chg="add mod">
          <ac:chgData name="Mina Farmanbar" userId="2a1e0098-5dc4-4049-80c3-9d1d60d2f212" providerId="ADAL" clId="{5459782E-920E-4F53-B5E8-8C3D96FF3D5D}" dt="2024-07-01T22:30:40.292" v="439" actId="962"/>
          <ac:grpSpMkLst>
            <pc:docMk/>
            <pc:sldMk cId="3101608613" sldId="432"/>
            <ac:grpSpMk id="5" creationId="{6FBB032E-3885-1E20-9761-DBF60D6816DA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6" creationId="{865BF260-5258-A104-4057-5AF1AF71E792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8" creationId="{651F44A5-C100-3B95-0E45-75B0B0F1DC86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12" creationId="{B12BC684-8F94-EA61-B3ED-D2A492469C98}"/>
          </ac:grpSpMkLst>
        </pc:grp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5" creationId="{2862BC28-6A8D-E472-3794-52A082ABC58F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8" creationId="{1D03F54C-567B-83E6-F5F2-50A56FC1AED4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20" creationId="{9A8E9A86-EB02-DF87-41BC-0B3BB27BA0C1}"/>
          </ac:picMkLst>
        </pc:pic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9" creationId="{EEC522F3-69F9-8F90-F119-8E662CF65083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0" creationId="{66987CC8-6A13-CE25-E858-D26395935631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1" creationId="{17720826-A61B-45D9-041F-93CDF1302645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1" creationId="{AA2B4A06-433C-E366-5E54-DA0B679825DA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2" creationId="{97FB8B98-0138-DA85-AC30-493B146D3C1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089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007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4900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406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3697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777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Similarly, we use this expression to update </a:t>
                </a:r>
                <a:r>
                  <a:rPr lang="en-US" sz="120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  <a:t>𝑤_1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but the error is not explicitly related to </a:t>
                </a:r>
                <a:r>
                  <a:rPr lang="en-US" sz="120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  <a:t>𝑤_</a:t>
                </a:r>
                <a:r>
                  <a:rPr lang="en-US" sz="12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1200" b="0" i="0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 </a:t>
                </a:r>
                <a:r>
                  <a:rPr lang="en-US" sz="12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So, we again use the chain rule to establish the derivative of the error with respect to </a:t>
                </a:r>
                <a:r>
                  <a:rPr lang="en-US" sz="120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  <a:t>𝑤_</a:t>
                </a:r>
                <a:r>
                  <a:rPr lang="en-US" sz="1200" b="0" i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1200" b="0" i="0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6623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55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707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53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DCABB-DF16-4BC4-AAB7-582EBEB63E03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172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  <p:sldLayoutId id="2147483695" r:id="rId11"/>
    <p:sldLayoutId id="2147483696" r:id="rId12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36.png"/><Relationship Id="rId3" Type="http://schemas.openxmlformats.org/officeDocument/2006/relationships/image" Target="../media/image200.png"/><Relationship Id="rId7" Type="http://schemas.openxmlformats.org/officeDocument/2006/relationships/image" Target="../media/image290.png"/><Relationship Id="rId12" Type="http://schemas.openxmlformats.org/officeDocument/2006/relationships/image" Target="../media/image34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0.png"/><Relationship Id="rId11" Type="http://schemas.openxmlformats.org/officeDocument/2006/relationships/image" Target="../media/image330.png"/><Relationship Id="rId5" Type="http://schemas.openxmlformats.org/officeDocument/2006/relationships/image" Target="../media/image270.png"/><Relationship Id="rId10" Type="http://schemas.openxmlformats.org/officeDocument/2006/relationships/image" Target="../media/image320.png"/><Relationship Id="rId4" Type="http://schemas.openxmlformats.org/officeDocument/2006/relationships/image" Target="../media/image260.png"/><Relationship Id="rId9" Type="http://schemas.openxmlformats.org/officeDocument/2006/relationships/image" Target="../media/image310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Artificial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 Neural Network: </a:t>
            </a:r>
            <a:r>
              <a:rPr lang="en-US" sz="3000" dirty="0">
                <a:latin typeface="Calibri Light (Headings)"/>
              </a:rPr>
              <a:t>Backpropagation</a:t>
            </a:r>
            <a:endParaRPr lang="en-NO" dirty="0">
              <a:latin typeface="Calibri Light (Headings)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7132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B4DC34-D626-8B99-A021-61A2CF0C49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69758" y="426262"/>
                <a:ext cx="11430000" cy="1325563"/>
              </a:xfrm>
            </p:spPr>
            <p:txBody>
              <a:bodyPr/>
              <a:lstStyle/>
              <a:p>
                <a:r>
                  <a:rPr lang="en-US" sz="4400" dirty="0">
                    <a:latin typeface="Calibri Light (Headings)"/>
                  </a:rPr>
                  <a:t>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B4DC34-D626-8B99-A021-61A2CF0C4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9758" y="426262"/>
                <a:ext cx="11430000" cy="1325563"/>
              </a:xfrm>
              <a:blipFill>
                <a:blip r:embed="rId3"/>
                <a:stretch>
                  <a:fillRect l="-2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083D4-E868-5AD0-A4E4-8A6CA42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98B70-A08B-2A02-E89C-E0D079155BD9}"/>
                  </a:ext>
                </a:extLst>
              </p:cNvPr>
              <p:cNvSpPr txBox="1"/>
              <p:nvPr/>
            </p:nvSpPr>
            <p:spPr>
              <a:xfrm>
                <a:off x="1039871" y="1929904"/>
                <a:ext cx="9589169" cy="3615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solidFill>
                    <a:srgbClr val="3333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sz="2800" dirty="0">
                  <a:solidFill>
                    <a:srgbClr val="3333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−(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 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−(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 1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rgbClr val="3333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98B70-A08B-2A02-E89C-E0D079155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71" y="1929904"/>
                <a:ext cx="9589169" cy="3615862"/>
              </a:xfrm>
              <a:prstGeom prst="rect">
                <a:avLst/>
              </a:prstGeom>
              <a:blipFill>
                <a:blip r:embed="rId4"/>
                <a:stretch>
                  <a:fillRect l="-1335" b="-3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F26A0C-757F-4B83-7805-EBDF12AA7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265034" y="2619447"/>
            <a:ext cx="1753173" cy="48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2901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569" y="-1499616"/>
            <a:ext cx="966866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/>
              <a:t>Forward propagation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15139-E1E6-4C37-9A1E-3FB2D4C0B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62083" y="712381"/>
            <a:ext cx="9466168" cy="523227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marL="457200" indent="-4572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3" name="Flowchart: Connector 2">
            <a:extLst>
              <a:ext uri="{FF2B5EF4-FFF2-40B4-BE49-F238E27FC236}">
                <a16:creationId xmlns:a16="http://schemas.microsoft.com/office/drawing/2014/main" id="{413C88D2-0298-F02C-E8B3-F216CB02D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0762" y="1467294"/>
            <a:ext cx="1201479" cy="124400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0C97DC6-7216-F203-6FFD-7AF32F905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2094614" y="2089299"/>
            <a:ext cx="1616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586132-6F5F-344A-759D-F11729106B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9" idx="2"/>
            <a:endCxn id="20" idx="3"/>
          </p:cNvCxnSpPr>
          <p:nvPr/>
        </p:nvCxnSpPr>
        <p:spPr>
          <a:xfrm flipH="1">
            <a:off x="4922874" y="2023070"/>
            <a:ext cx="4862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D30BFD-8B70-85BF-0E63-B57E89C9B06C}"/>
                  </a:ext>
                </a:extLst>
              </p:cNvPr>
              <p:cNvSpPr txBox="1"/>
              <p:nvPr/>
            </p:nvSpPr>
            <p:spPr>
              <a:xfrm>
                <a:off x="1446029" y="1701210"/>
                <a:ext cx="1066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CD30BFD-8B70-85BF-0E63-B57E89C9B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029" y="1701210"/>
                <a:ext cx="1066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8FDEA-FAB5-EEAC-D150-B5252F8D4B4F}"/>
                  </a:ext>
                </a:extLst>
              </p:cNvPr>
              <p:cNvSpPr txBox="1"/>
              <p:nvPr/>
            </p:nvSpPr>
            <p:spPr>
              <a:xfrm>
                <a:off x="2629785" y="2066262"/>
                <a:ext cx="10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0.15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DD8FDEA-FAB5-EEAC-D150-B5252F8D4B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785" y="2066262"/>
                <a:ext cx="1078885" cy="369332"/>
              </a:xfrm>
              <a:prstGeom prst="rect">
                <a:avLst/>
              </a:prstGeom>
              <a:blipFill>
                <a:blip r:embed="rId4"/>
                <a:stretch>
                  <a:fillRect t="-9836" r="-452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233B570-2AD7-8594-8853-114311019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98112" y="2691810"/>
            <a:ext cx="613143" cy="65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DCD914-33B2-5480-4C4F-5F5234E45805}"/>
                  </a:ext>
                </a:extLst>
              </p:cNvPr>
              <p:cNvSpPr txBox="1"/>
              <p:nvPr/>
            </p:nvSpPr>
            <p:spPr>
              <a:xfrm>
                <a:off x="2658140" y="2977117"/>
                <a:ext cx="1034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0.40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3DCD914-33B2-5480-4C4F-5F5234E45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140" y="2977117"/>
                <a:ext cx="1034386" cy="369332"/>
              </a:xfrm>
              <a:prstGeom prst="rect">
                <a:avLst/>
              </a:prstGeom>
              <a:blipFill>
                <a:blip r:embed="rId5"/>
                <a:stretch>
                  <a:fillRect t="-8197" r="-470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941CCF-DCBE-BB55-016D-1542A85B00D3}"/>
                  </a:ext>
                </a:extLst>
              </p:cNvPr>
              <p:cNvSpPr txBox="1"/>
              <p:nvPr/>
            </p:nvSpPr>
            <p:spPr>
              <a:xfrm>
                <a:off x="9179442" y="1653738"/>
                <a:ext cx="1211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3941CCF-DCBE-BB55-016D-1542A85B0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79442" y="1653738"/>
                <a:ext cx="1211101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239944-1590-178E-217C-ED08E656CDB2}"/>
                  </a:ext>
                </a:extLst>
              </p:cNvPr>
              <p:cNvSpPr txBox="1"/>
              <p:nvPr/>
            </p:nvSpPr>
            <p:spPr>
              <a:xfrm>
                <a:off x="3739115" y="1761460"/>
                <a:ext cx="118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5239944-1590-178E-217C-ED08E656C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9115" y="1761460"/>
                <a:ext cx="1183759" cy="523220"/>
              </a:xfrm>
              <a:prstGeom prst="rect">
                <a:avLst/>
              </a:prstGeom>
              <a:blipFill>
                <a:blip r:embed="rId7"/>
                <a:stretch>
                  <a:fillRect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65A04D-517A-E3D8-FA43-4277F9CBC62E}"/>
                  </a:ext>
                </a:extLst>
              </p:cNvPr>
              <p:cNvSpPr txBox="1"/>
              <p:nvPr/>
            </p:nvSpPr>
            <p:spPr>
              <a:xfrm>
                <a:off x="2711539" y="3604010"/>
                <a:ext cx="8710966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0.415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,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 0.6023</m:t>
                    </m:r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0.9210,  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0.7153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endParaRPr lang="en-US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965A04D-517A-E3D8-FA43-4277F9CBC6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1539" y="3604010"/>
                <a:ext cx="8710966" cy="769441"/>
              </a:xfrm>
              <a:prstGeom prst="rect">
                <a:avLst/>
              </a:prstGeom>
              <a:blipFill>
                <a:blip r:embed="rId8"/>
                <a:stretch>
                  <a:fillRect t="-3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1D09D981-F43B-B0B4-CE27-BE2E5F715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38260" y="1407043"/>
            <a:ext cx="1201479" cy="124400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78E570-B565-76FF-EFA4-9908D1DED309}"/>
                  </a:ext>
                </a:extLst>
              </p:cNvPr>
              <p:cNvSpPr txBox="1"/>
              <p:nvPr/>
            </p:nvSpPr>
            <p:spPr>
              <a:xfrm>
                <a:off x="6666613" y="1701209"/>
                <a:ext cx="11837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78E570-B565-76FF-EFA4-9908D1DED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613" y="1701209"/>
                <a:ext cx="1183759" cy="523220"/>
              </a:xfrm>
              <a:prstGeom prst="rect">
                <a:avLst/>
              </a:prstGeom>
              <a:blipFill>
                <a:blip r:embed="rId9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A9F37D3-8656-CF33-1210-DA90BB72C1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159795" y="2482703"/>
            <a:ext cx="613143" cy="65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09923E-D46C-0603-C19A-C80DA9EF5995}"/>
                  </a:ext>
                </a:extLst>
              </p:cNvPr>
              <p:cNvSpPr txBox="1"/>
              <p:nvPr/>
            </p:nvSpPr>
            <p:spPr>
              <a:xfrm>
                <a:off x="5234762" y="2874335"/>
                <a:ext cx="1039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0.65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F09923E-D46C-0603-C19A-C80DA9EF5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4762" y="2874335"/>
                <a:ext cx="1039708" cy="369332"/>
              </a:xfrm>
              <a:prstGeom prst="rect">
                <a:avLst/>
              </a:prstGeom>
              <a:blipFill>
                <a:blip r:embed="rId10"/>
                <a:stretch>
                  <a:fillRect t="-10000" r="-470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4575C1-F875-052E-0F8D-8786CFE36B0C}"/>
                  </a:ext>
                </a:extLst>
              </p:cNvPr>
              <p:cNvSpPr txBox="1"/>
              <p:nvPr/>
            </p:nvSpPr>
            <p:spPr>
              <a:xfrm>
                <a:off x="5557282" y="1984745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0.45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4575C1-F875-052E-0F8D-8786CFE36B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7282" y="1984745"/>
                <a:ext cx="1084208" cy="369332"/>
              </a:xfrm>
              <a:prstGeom prst="rect">
                <a:avLst/>
              </a:prstGeom>
              <a:blipFill>
                <a:blip r:embed="rId11"/>
                <a:stretch>
                  <a:fillRect t="-10000" r="-45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218289-0D84-B259-1FAD-926D165533A3}"/>
                  </a:ext>
                </a:extLst>
              </p:cNvPr>
              <p:cNvSpPr txBox="1"/>
              <p:nvPr/>
            </p:nvSpPr>
            <p:spPr>
              <a:xfrm>
                <a:off x="4791740" y="1604119"/>
                <a:ext cx="1211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218289-0D84-B259-1FAD-926D16553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1740" y="1604119"/>
                <a:ext cx="1211101" cy="369332"/>
              </a:xfrm>
              <a:prstGeom prst="rect">
                <a:avLst/>
              </a:prstGeom>
              <a:blipFill>
                <a:blip r:embed="rId12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4A1029-234A-09E8-70C2-051ADC0907EE}"/>
                  </a:ext>
                </a:extLst>
              </p:cNvPr>
              <p:cNvSpPr txBox="1"/>
              <p:nvPr/>
            </p:nvSpPr>
            <p:spPr>
              <a:xfrm>
                <a:off x="7585051" y="351598"/>
                <a:ext cx="2982113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T: Ground Truth = 0.25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Epochs = 1000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0.4</a:t>
                </a: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𝜀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=0.001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/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94A1029-234A-09E8-70C2-051ADC090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5051" y="351598"/>
                <a:ext cx="2982113" cy="1477328"/>
              </a:xfrm>
              <a:prstGeom prst="rect">
                <a:avLst/>
              </a:prstGeom>
              <a:blipFill>
                <a:blip r:embed="rId1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7919CB-0D5D-406E-B4A9-BE31D0450130}"/>
                  </a:ext>
                </a:extLst>
              </p:cNvPr>
              <p:cNvSpPr txBox="1"/>
              <p:nvPr/>
            </p:nvSpPr>
            <p:spPr>
              <a:xfrm>
                <a:off x="1349115" y="4136124"/>
                <a:ext cx="9953469" cy="242207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0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m:rPr>
                        <m:nor/>
                      </m:rPr>
                      <a:rPr lang="en-US" sz="20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0.25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US" sz="20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0.7153</m:t>
                        </m:r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0.1083</m:t>
                    </m:r>
                  </m:oMath>
                </a14:m>
                <a:endParaRPr lang="en-US" sz="2000" b="0" dirty="0">
                  <a:solidFill>
                    <a:srgbClr val="C0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−(</m:t>
                    </m:r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=0.45 −0.4 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−0.25−0.7153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0.7153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1−0.7153</m:t>
                            </m:r>
                          </m:e>
                        </m:d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0.6023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=0.427</m:t>
                    </m:r>
                  </m:oMath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−(</m:t>
                    </m:r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0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0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20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0.612</a:t>
                </a:r>
                <a:endParaRPr lang="en-US" sz="200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=0.1496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Cambria Math" panose="02040503050406030204" pitchFamily="18" charset="0"/>
                        </a:rPr>
                        <m:t>=0.3959</m:t>
                      </m:r>
                    </m:oMath>
                  </m:oMathPara>
                </a14:m>
                <a:endParaRPr lang="en-US" sz="20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07919CB-0D5D-406E-B4A9-BE31D0450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9115" y="4136124"/>
                <a:ext cx="9953469" cy="2422073"/>
              </a:xfrm>
              <a:prstGeom prst="rect">
                <a:avLst/>
              </a:prstGeom>
              <a:blipFill>
                <a:blip r:embed="rId14"/>
                <a:stretch>
                  <a:fillRect l="-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60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09" y="368647"/>
            <a:ext cx="966866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000" dirty="0">
                <a:latin typeface="Calibri Light (Headings)"/>
              </a:rPr>
              <a:t>Complete Training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C15139-E1E6-4C37-9A1E-3FB2D4C0B890}"/>
              </a:ext>
            </a:extLst>
          </p:cNvPr>
          <p:cNvSpPr txBox="1"/>
          <p:nvPr/>
        </p:nvSpPr>
        <p:spPr>
          <a:xfrm>
            <a:off x="1262083" y="2012731"/>
            <a:ext cx="9600714" cy="4242926"/>
          </a:xfrm>
          <a:prstGeom prst="rect">
            <a:avLst/>
          </a:prstGeom>
        </p:spPr>
        <p:txBody>
          <a:bodyPr vert="horz" lIns="45720" tIns="45720" rIns="45720" bIns="45720" rtlCol="0">
            <a:normAutofit lnSpcReduction="10000"/>
          </a:bodyPr>
          <a:lstStyle/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alibri "/>
              </a:rPr>
              <a:t>Initialize the weights and the biases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>
                <a:latin typeface="Calibri "/>
              </a:rPr>
              <a:t>Iteratively repeat the following steps: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latin typeface="Calibri "/>
              </a:rPr>
              <a:t>Calculate network output using forward propagation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latin typeface="Calibri "/>
              </a:rPr>
              <a:t>Calculate error between ground truth and estimated or predicted output 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latin typeface="Calibri "/>
              </a:rPr>
              <a:t>Update weights and biases through backpropagation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dirty="0">
                <a:latin typeface="Calibri "/>
              </a:rPr>
              <a:t>Repeat the above three steps until number of iterations/epochs is reached or error between ground truth and predicted output is below a predicted threshold</a:t>
            </a:r>
          </a:p>
          <a:p>
            <a:pPr marL="514350" indent="-514350">
              <a:buFont typeface="+mj-lt"/>
              <a:buAutoNum type="arabicPeriod"/>
            </a:pPr>
            <a:endParaRPr lang="en-US" sz="2800" dirty="0">
              <a:latin typeface="Calibri "/>
            </a:endParaRPr>
          </a:p>
        </p:txBody>
      </p:sp>
    </p:spTree>
    <p:extLst>
      <p:ext uri="{BB962C8B-B14F-4D97-AF65-F5344CB8AC3E}">
        <p14:creationId xmlns:p14="http://schemas.microsoft.com/office/powerpoint/2010/main" val="1248370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6E7A-AEDF-366D-A99D-A383790C5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1020" y="-1325563"/>
            <a:ext cx="11430000" cy="1325563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Complete Training Algorithm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D9577F-3272-C234-CE53-B8EFB970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4" descr="python code for backpropagating">
            <a:extLst>
              <a:ext uri="{FF2B5EF4-FFF2-40B4-BE49-F238E27FC236}">
                <a16:creationId xmlns:a16="http://schemas.microsoft.com/office/drawing/2014/main" id="{DB2FCBAE-6D3C-E2B9-F541-9621354CE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18" y="364182"/>
            <a:ext cx="7942580" cy="6070651"/>
          </a:xfrm>
          <a:prstGeom prst="rect">
            <a:avLst/>
          </a:prstGeom>
        </p:spPr>
      </p:pic>
      <p:pic>
        <p:nvPicPr>
          <p:cNvPr id="7" name="Picture 6" descr="Errors from training ANN">
            <a:extLst>
              <a:ext uri="{FF2B5EF4-FFF2-40B4-BE49-F238E27FC236}">
                <a16:creationId xmlns:a16="http://schemas.microsoft.com/office/drawing/2014/main" id="{8C171348-5EB1-1F86-48F7-9CBCDD7A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6139" y="1779209"/>
            <a:ext cx="2200582" cy="3210373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B45574B6-16D2-93D2-D053-26E2327FA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891025" y="2512741"/>
            <a:ext cx="401443" cy="2088995"/>
          </a:xfrm>
          <a:prstGeom prst="downArrow">
            <a:avLst/>
          </a:prstGeom>
          <a:solidFill>
            <a:srgbClr val="AEF45D"/>
          </a:solidFill>
          <a:ln>
            <a:solidFill>
              <a:srgbClr val="FFD3ED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886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719262"/>
          </a:xfrm>
        </p:spPr>
        <p:txBody>
          <a:bodyPr anchor="b">
            <a:normAutofit/>
          </a:bodyPr>
          <a:lstStyle/>
          <a:p>
            <a:pPr algn="ctr"/>
            <a:r>
              <a:rPr lang="en-US" sz="6600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73976" y="4288630"/>
            <a:ext cx="3444047" cy="1719262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Mina Farmanbar</a:t>
            </a:r>
          </a:p>
          <a:p>
            <a:pPr algn="ctr"/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789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709" y="585216"/>
            <a:ext cx="966866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libri Light (Headings)"/>
              </a:rPr>
              <a:t>Backpropagation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33D0A77-D60C-D838-7055-2A9173DE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13890" y="2340443"/>
            <a:ext cx="1201479" cy="124400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E0B587-921A-0AAD-C83F-79A3B574D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97742" y="2962448"/>
            <a:ext cx="1616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CBEB3B-F075-2912-73C1-9A3DC5B3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3" idx="2"/>
            <a:endCxn id="24" idx="3"/>
          </p:cNvCxnSpPr>
          <p:nvPr/>
        </p:nvCxnSpPr>
        <p:spPr>
          <a:xfrm flipH="1">
            <a:off x="5122015" y="2896219"/>
            <a:ext cx="476610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FE3142-6B18-6B19-C283-79EA4DCA61F9}"/>
                  </a:ext>
                </a:extLst>
              </p:cNvPr>
              <p:cNvSpPr txBox="1"/>
              <p:nvPr/>
            </p:nvSpPr>
            <p:spPr>
              <a:xfrm>
                <a:off x="1549157" y="2574359"/>
                <a:ext cx="1066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FE3142-6B18-6B19-C283-79EA4DCA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157" y="2574359"/>
                <a:ext cx="1066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D783B-44C1-AE76-8109-80C1C23D5EFD}"/>
                  </a:ext>
                </a:extLst>
              </p:cNvPr>
              <p:cNvSpPr txBox="1"/>
              <p:nvPr/>
            </p:nvSpPr>
            <p:spPr>
              <a:xfrm>
                <a:off x="2732913" y="2939411"/>
                <a:ext cx="10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0.15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D783B-44C1-AE76-8109-80C1C23D5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913" y="2939411"/>
                <a:ext cx="1078885" cy="369332"/>
              </a:xfrm>
              <a:prstGeom prst="rect">
                <a:avLst/>
              </a:prstGeom>
              <a:blipFill>
                <a:blip r:embed="rId4"/>
                <a:stretch>
                  <a:fillRect t="-8197" r="-79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EC5E85-1DE5-7596-0679-35CD6DBE0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601240" y="3564959"/>
            <a:ext cx="613143" cy="65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BD23E1-C687-57E4-0D53-6A2B997D970A}"/>
                  </a:ext>
                </a:extLst>
              </p:cNvPr>
              <p:cNvSpPr txBox="1"/>
              <p:nvPr/>
            </p:nvSpPr>
            <p:spPr>
              <a:xfrm>
                <a:off x="2761268" y="3850266"/>
                <a:ext cx="1034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0.40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BD23E1-C687-57E4-0D53-6A2B997D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268" y="3850266"/>
                <a:ext cx="1034386" cy="369332"/>
              </a:xfrm>
              <a:prstGeom prst="rect">
                <a:avLst/>
              </a:prstGeom>
              <a:blipFill>
                <a:blip r:embed="rId5"/>
                <a:stretch>
                  <a:fillRect t="-10000" r="-76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9E6311-0004-BD14-B889-A29C2BB512DD}"/>
                  </a:ext>
                </a:extLst>
              </p:cNvPr>
              <p:cNvSpPr txBox="1"/>
              <p:nvPr/>
            </p:nvSpPr>
            <p:spPr>
              <a:xfrm>
                <a:off x="9282570" y="2526887"/>
                <a:ext cx="1211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9E6311-0004-BD14-B889-A29C2BB5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2570" y="2526887"/>
                <a:ext cx="1211101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E13086-EF3A-3EF9-3BA4-B8C41E833496}"/>
                  </a:ext>
                </a:extLst>
              </p:cNvPr>
              <p:cNvSpPr txBox="1"/>
              <p:nvPr/>
            </p:nvSpPr>
            <p:spPr>
              <a:xfrm>
                <a:off x="3842243" y="2634609"/>
                <a:ext cx="12797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E13086-EF3A-3EF9-3BA4-B8C41E833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243" y="2634609"/>
                <a:ext cx="1279772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BFC5702-2C4F-FC3D-766C-56954AC0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41388" y="2280192"/>
            <a:ext cx="1201479" cy="124400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234BC2-664E-0CE1-E0CE-DC1D48062A00}"/>
                  </a:ext>
                </a:extLst>
              </p:cNvPr>
              <p:cNvSpPr txBox="1"/>
              <p:nvPr/>
            </p:nvSpPr>
            <p:spPr>
              <a:xfrm>
                <a:off x="6769741" y="2574358"/>
                <a:ext cx="128110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234BC2-664E-0CE1-E0CE-DC1D4806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741" y="2574358"/>
                <a:ext cx="1281104" cy="523220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71ECB8-7634-8434-65F8-B35708F18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262923" y="3355852"/>
            <a:ext cx="613143" cy="65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AAF74-6717-C2F7-225C-D3E30AF9D01D}"/>
                  </a:ext>
                </a:extLst>
              </p:cNvPr>
              <p:cNvSpPr txBox="1"/>
              <p:nvPr/>
            </p:nvSpPr>
            <p:spPr>
              <a:xfrm>
                <a:off x="5337890" y="3747484"/>
                <a:ext cx="1039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0.65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AAF74-6717-C2F7-225C-D3E30AF9D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890" y="3747484"/>
                <a:ext cx="1039708" cy="369332"/>
              </a:xfrm>
              <a:prstGeom prst="rect">
                <a:avLst/>
              </a:prstGeom>
              <a:blipFill>
                <a:blip r:embed="rId9"/>
                <a:stretch>
                  <a:fillRect t="-10000" r="-82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394FBC-F159-E0D8-41CE-518A052CCD59}"/>
                  </a:ext>
                </a:extLst>
              </p:cNvPr>
              <p:cNvSpPr txBox="1"/>
              <p:nvPr/>
            </p:nvSpPr>
            <p:spPr>
              <a:xfrm>
                <a:off x="5660410" y="2857894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0.45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394FBC-F159-E0D8-41CE-518A052C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410" y="2857894"/>
                <a:ext cx="1084208" cy="369332"/>
              </a:xfrm>
              <a:prstGeom prst="rect">
                <a:avLst/>
              </a:prstGeom>
              <a:blipFill>
                <a:blip r:embed="rId10"/>
                <a:stretch>
                  <a:fillRect t="-10000" r="-79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719DCE-8029-5B27-A7FD-99844D884BA8}"/>
                  </a:ext>
                </a:extLst>
              </p:cNvPr>
              <p:cNvSpPr txBox="1"/>
              <p:nvPr/>
            </p:nvSpPr>
            <p:spPr>
              <a:xfrm>
                <a:off x="4894868" y="2477268"/>
                <a:ext cx="1211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719DCE-8029-5B27-A7FD-99844D88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868" y="2477268"/>
                <a:ext cx="1211101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D05FFAB-09B9-F268-A15B-33E5109845CF}"/>
              </a:ext>
            </a:extLst>
          </p:cNvPr>
          <p:cNvSpPr txBox="1"/>
          <p:nvPr/>
        </p:nvSpPr>
        <p:spPr>
          <a:xfrm>
            <a:off x="1711922" y="4709504"/>
            <a:ext cx="247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T: Ground Truth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AEA969-3801-1F0F-B1CF-997016F3E504}"/>
                  </a:ext>
                </a:extLst>
              </p:cNvPr>
              <p:cNvSpPr txBox="1"/>
              <p:nvPr/>
            </p:nvSpPr>
            <p:spPr>
              <a:xfrm>
                <a:off x="6367570" y="4696899"/>
                <a:ext cx="12687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 !=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8AEA969-3801-1F0F-B1CF-997016F3E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570" y="4696899"/>
                <a:ext cx="1268745" cy="523220"/>
              </a:xfrm>
              <a:prstGeom prst="rect">
                <a:avLst/>
              </a:prstGeom>
              <a:blipFill>
                <a:blip r:embed="rId12"/>
                <a:stretch>
                  <a:fillRect l="-1009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41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AC5E-F3B2-4FAB-53ED-413396FFF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-1325563"/>
            <a:ext cx="11430000" cy="1325563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Backpropagation 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E7FAF4-CBAD-F35D-EB05-993E6942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CEECC-618A-9781-90F5-62FA0AFDE0C2}"/>
                  </a:ext>
                </a:extLst>
              </p:cNvPr>
              <p:cNvSpPr txBox="1"/>
              <p:nvPr/>
            </p:nvSpPr>
            <p:spPr>
              <a:xfrm>
                <a:off x="874867" y="1104883"/>
                <a:ext cx="10049806" cy="49186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 training process starts by calculating the error E between the predicted values and the ground truth labels. 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This error now represents the cost or the loss function 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Propagate this error back into the network, and update each weight and bias using following equations:</a:t>
                </a: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800" b="0" i="0" dirty="0">
                  <a:solidFill>
                    <a:srgbClr val="33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2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2800" b="0" i="0" dirty="0">
                  <a:solidFill>
                    <a:srgbClr val="33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800" b="0" i="0" dirty="0">
                  <a:solidFill>
                    <a:srgbClr val="33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 algn="l">
                  <a:buFont typeface="Arial" panose="020B0604020202020204" pitchFamily="34" charset="0"/>
                  <a:buChar char="•"/>
                </a:pPr>
                <a:endParaRPr lang="en-US" sz="2800" b="0" i="0" dirty="0">
                  <a:solidFill>
                    <a:srgbClr val="33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C0CEECC-618A-9781-90F5-62FA0AFDE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867" y="1104883"/>
                <a:ext cx="10049806" cy="4918654"/>
              </a:xfrm>
              <a:prstGeom prst="rect">
                <a:avLst/>
              </a:prstGeom>
              <a:blipFill>
                <a:blip r:embed="rId3"/>
                <a:stretch>
                  <a:fillRect l="-1092" t="-1115" r="-1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692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D672-571A-4151-ACAD-7C8E6E89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830" y="-1499616"/>
            <a:ext cx="9668663" cy="149961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latin typeface="Calibri Light (Headings)"/>
              </a:rPr>
              <a:t>Backpropagation </a:t>
            </a:r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533D0A77-D60C-D838-7055-2A9173DE4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58888" y="889778"/>
            <a:ext cx="1201479" cy="124400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DE0B587-921A-0AAD-C83F-79A3B574DC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2142740" y="1511783"/>
            <a:ext cx="16161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CBEB3B-F075-2912-73C1-9A3DC5B3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3" idx="2"/>
            <a:endCxn id="24" idx="3"/>
          </p:cNvCxnSpPr>
          <p:nvPr/>
        </p:nvCxnSpPr>
        <p:spPr>
          <a:xfrm flipH="1">
            <a:off x="4971000" y="1445554"/>
            <a:ext cx="48621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FE3142-6B18-6B19-C283-79EA4DCA61F9}"/>
                  </a:ext>
                </a:extLst>
              </p:cNvPr>
              <p:cNvSpPr txBox="1"/>
              <p:nvPr/>
            </p:nvSpPr>
            <p:spPr>
              <a:xfrm>
                <a:off x="1494155" y="1123694"/>
                <a:ext cx="10667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9FE3142-6B18-6B19-C283-79EA4DCA61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155" y="1123694"/>
                <a:ext cx="106670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D783B-44C1-AE76-8109-80C1C23D5EFD}"/>
                  </a:ext>
                </a:extLst>
              </p:cNvPr>
              <p:cNvSpPr txBox="1"/>
              <p:nvPr/>
            </p:nvSpPr>
            <p:spPr>
              <a:xfrm>
                <a:off x="2677911" y="1488746"/>
                <a:ext cx="10788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0.15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F8D783B-44C1-AE76-8109-80C1C23D5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7911" y="1488746"/>
                <a:ext cx="1078885" cy="369332"/>
              </a:xfrm>
              <a:prstGeom prst="rect">
                <a:avLst/>
              </a:prstGeom>
              <a:blipFill>
                <a:blip r:embed="rId4"/>
                <a:stretch>
                  <a:fillRect t="-8197" r="-791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EC5E85-1DE5-7596-0679-35CD6DBE00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546238" y="2114294"/>
            <a:ext cx="613143" cy="65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BD23E1-C687-57E4-0D53-6A2B997D970A}"/>
                  </a:ext>
                </a:extLst>
              </p:cNvPr>
              <p:cNvSpPr txBox="1"/>
              <p:nvPr/>
            </p:nvSpPr>
            <p:spPr>
              <a:xfrm>
                <a:off x="2706266" y="2399601"/>
                <a:ext cx="10343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= 0.40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D3BD23E1-C687-57E4-0D53-6A2B997D9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6266" y="2399601"/>
                <a:ext cx="1034386" cy="369332"/>
              </a:xfrm>
              <a:prstGeom prst="rect">
                <a:avLst/>
              </a:prstGeom>
              <a:blipFill>
                <a:blip r:embed="rId5"/>
                <a:stretch>
                  <a:fillRect t="-10000" r="-764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9E6311-0004-BD14-B889-A29C2BB512DD}"/>
                  </a:ext>
                </a:extLst>
              </p:cNvPr>
              <p:cNvSpPr txBox="1"/>
              <p:nvPr/>
            </p:nvSpPr>
            <p:spPr>
              <a:xfrm>
                <a:off x="9227568" y="1076222"/>
                <a:ext cx="1211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69E6311-0004-BD14-B889-A29C2BB512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568" y="1076222"/>
                <a:ext cx="1211101" cy="369332"/>
              </a:xfrm>
              <a:prstGeom prst="rect">
                <a:avLst/>
              </a:prstGeom>
              <a:blipFill>
                <a:blip r:embed="rId6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E13086-EF3A-3EF9-3BA4-B8C41E833496}"/>
                  </a:ext>
                </a:extLst>
              </p:cNvPr>
              <p:cNvSpPr txBox="1"/>
              <p:nvPr/>
            </p:nvSpPr>
            <p:spPr>
              <a:xfrm>
                <a:off x="3753853" y="1183944"/>
                <a:ext cx="121714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FE13086-EF3A-3EF9-3BA4-B8C41E833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3853" y="1183944"/>
                <a:ext cx="1217147" cy="523220"/>
              </a:xfrm>
              <a:prstGeom prst="rect">
                <a:avLst/>
              </a:prstGeom>
              <a:blipFill>
                <a:blip r:embed="rId7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4BFC5702-2C4F-FC3D-766C-56954AC0C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86386" y="829527"/>
            <a:ext cx="1201479" cy="1244009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234BC2-664E-0CE1-E0CE-DC1D48062A00}"/>
                  </a:ext>
                </a:extLst>
              </p:cNvPr>
              <p:cNvSpPr txBox="1"/>
              <p:nvPr/>
            </p:nvSpPr>
            <p:spPr>
              <a:xfrm>
                <a:off x="6714739" y="1123693"/>
                <a:ext cx="128110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400" dirty="0"/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400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5234BC2-664E-0CE1-E0CE-DC1D48062A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4739" y="1123693"/>
                <a:ext cx="1281105" cy="523220"/>
              </a:xfrm>
              <a:prstGeom prst="rect">
                <a:avLst/>
              </a:prstGeom>
              <a:blipFill>
                <a:blip r:embed="rId8"/>
                <a:stretch>
                  <a:fillRect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471ECB8-7634-8434-65F8-B35708F18F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6207921" y="1905187"/>
            <a:ext cx="613143" cy="6574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AAF74-6717-C2F7-225C-D3E30AF9D01D}"/>
                  </a:ext>
                </a:extLst>
              </p:cNvPr>
              <p:cNvSpPr txBox="1"/>
              <p:nvPr/>
            </p:nvSpPr>
            <p:spPr>
              <a:xfrm>
                <a:off x="5282888" y="2296819"/>
                <a:ext cx="1039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0.65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DAAF74-6717-C2F7-225C-D3E30AF9D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2888" y="2296819"/>
                <a:ext cx="1039708" cy="369332"/>
              </a:xfrm>
              <a:prstGeom prst="rect">
                <a:avLst/>
              </a:prstGeom>
              <a:blipFill>
                <a:blip r:embed="rId9"/>
                <a:stretch>
                  <a:fillRect t="-10000" r="-82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394FBC-F159-E0D8-41CE-518A052CCD59}"/>
                  </a:ext>
                </a:extLst>
              </p:cNvPr>
              <p:cNvSpPr txBox="1"/>
              <p:nvPr/>
            </p:nvSpPr>
            <p:spPr>
              <a:xfrm>
                <a:off x="5605408" y="1407229"/>
                <a:ext cx="1084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= 0.45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2394FBC-F159-E0D8-41CE-518A052CC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408" y="1407229"/>
                <a:ext cx="1084208" cy="369332"/>
              </a:xfrm>
              <a:prstGeom prst="rect">
                <a:avLst/>
              </a:prstGeom>
              <a:blipFill>
                <a:blip r:embed="rId10"/>
                <a:stretch>
                  <a:fillRect t="-10000" r="-791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719DCE-8029-5B27-A7FD-99844D884BA8}"/>
                  </a:ext>
                </a:extLst>
              </p:cNvPr>
              <p:cNvSpPr txBox="1"/>
              <p:nvPr/>
            </p:nvSpPr>
            <p:spPr>
              <a:xfrm>
                <a:off x="4839866" y="1026603"/>
                <a:ext cx="1211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2719DCE-8029-5B27-A7FD-99844D884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9866" y="1026603"/>
                <a:ext cx="1211101" cy="369332"/>
              </a:xfrm>
              <a:prstGeom prst="rect">
                <a:avLst/>
              </a:prstGeom>
              <a:blipFill>
                <a:blip r:embed="rId1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D05FFAB-09B9-F268-A15B-33E5109845CF}"/>
              </a:ext>
            </a:extLst>
          </p:cNvPr>
          <p:cNvSpPr txBox="1"/>
          <p:nvPr/>
        </p:nvSpPr>
        <p:spPr>
          <a:xfrm>
            <a:off x="8724613" y="556890"/>
            <a:ext cx="2473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T: Ground Truth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5B154-2790-FF7D-922E-9507D0955D54}"/>
                  </a:ext>
                </a:extLst>
              </p:cNvPr>
              <p:cNvSpPr txBox="1"/>
              <p:nvPr/>
            </p:nvSpPr>
            <p:spPr>
              <a:xfrm>
                <a:off x="1149876" y="3381564"/>
                <a:ext cx="9589168" cy="15647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Calculat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 the </a:t>
                </a:r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error:</a:t>
                </a:r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800" b="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by propagating the error back into the network.</a:t>
                </a:r>
                <a:endParaRPr lang="en-US" sz="2800" b="0" i="0" dirty="0">
                  <a:solidFill>
                    <a:schemeClr val="tx1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85B154-2790-FF7D-922E-9507D0955D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9876" y="3381564"/>
                <a:ext cx="9589168" cy="1564787"/>
              </a:xfrm>
              <a:prstGeom prst="rect">
                <a:avLst/>
              </a:prstGeom>
              <a:blipFill>
                <a:blip r:embed="rId12"/>
                <a:stretch>
                  <a:fillRect l="-1144" r="-1208" b="-10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855E928-1FD2-462E-F70B-B3A475E4ABC0}"/>
              </a:ext>
            </a:extLst>
          </p:cNvPr>
          <p:cNvSpPr txBox="1"/>
          <p:nvPr/>
        </p:nvSpPr>
        <p:spPr>
          <a:xfrm>
            <a:off x="9345099" y="1637259"/>
            <a:ext cx="1962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endParaRPr lang="en-US" dirty="0"/>
          </a:p>
        </p:txBody>
      </p:sp>
      <p:sp>
        <p:nvSpPr>
          <p:cNvPr id="12" name="Arrow: Curved Left 11">
            <a:extLst>
              <a:ext uri="{FF2B5EF4-FFF2-40B4-BE49-F238E27FC236}">
                <a16:creationId xmlns:a16="http://schemas.microsoft.com/office/drawing/2014/main" id="{1576A4DC-7B0E-602F-479B-F120EB384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7425203" y="385012"/>
            <a:ext cx="440012" cy="342384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Curved Left 12">
            <a:extLst>
              <a:ext uri="{FF2B5EF4-FFF2-40B4-BE49-F238E27FC236}">
                <a16:creationId xmlns:a16="http://schemas.microsoft.com/office/drawing/2014/main" id="{773A16B0-4104-9A43-D600-84BD6406E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871984" y="-1126955"/>
            <a:ext cx="440012" cy="6505075"/>
          </a:xfrm>
          <a:prstGeom prst="curved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5127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B4DC34-D626-8B99-A021-61A2CF0C49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69758" y="426262"/>
                <a:ext cx="11430000" cy="1325563"/>
              </a:xfrm>
            </p:spPr>
            <p:txBody>
              <a:bodyPr/>
              <a:lstStyle/>
              <a:p>
                <a:r>
                  <a:rPr lang="en-US" sz="4400" dirty="0">
                    <a:latin typeface="Calibri Light (Headings)"/>
                  </a:rPr>
                  <a:t>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B4DC34-D626-8B99-A021-61A2CF0C4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9758" y="426262"/>
                <a:ext cx="11430000" cy="1325563"/>
              </a:xfrm>
              <a:blipFill>
                <a:blip r:embed="rId3"/>
                <a:stretch>
                  <a:fillRect l="-2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083D4-E868-5AD0-A4E4-8A6CA42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98B70-A08B-2A02-E89C-E0D079155BD9}"/>
                  </a:ext>
                </a:extLst>
              </p:cNvPr>
              <p:cNvSpPr txBox="1"/>
              <p:nvPr/>
            </p:nvSpPr>
            <p:spPr>
              <a:xfrm>
                <a:off x="1039871" y="1929904"/>
                <a:ext cx="9589169" cy="47312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So, we know that </a:t>
                </a:r>
                <a:r>
                  <a:rPr lang="en-US" sz="2800" b="0" i="0" dirty="0">
                    <a:solidFill>
                      <a:srgbClr val="C000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800" b="0" i="0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 a function of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we know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function of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is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algn="l"/>
                <a:endParaRPr lang="en-US" sz="2800" dirty="0">
                  <a:solidFill>
                    <a:srgbClr val="3333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b="0" i="0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−(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sz="2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	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       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solidFill>
                    <a:srgbClr val="3333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98B70-A08B-2A02-E89C-E0D079155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71" y="1929904"/>
                <a:ext cx="9589169" cy="4731295"/>
              </a:xfrm>
              <a:prstGeom prst="rect">
                <a:avLst/>
              </a:prstGeom>
              <a:blipFill>
                <a:blip r:embed="rId4"/>
                <a:stretch>
                  <a:fillRect l="-1335" t="-1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F72BB3-E2E0-C3BD-CBCF-C7955D43A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30749" y="5782032"/>
            <a:ext cx="8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12691D-E058-5C3A-2169-73C174A67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80022" y="3534992"/>
            <a:ext cx="8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112052-A1CD-F6BD-42F1-FCFA45025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74293" y="4718669"/>
            <a:ext cx="8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F7A0344-C50C-706A-CA24-8C9A58393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85098" y="5824428"/>
            <a:ext cx="8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E9A1DF-E51C-ECB1-0AB6-54C6817A8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24369" y="3604889"/>
            <a:ext cx="8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DE0217-FFEE-E4B2-14A3-908E40B55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332390" y="4671688"/>
            <a:ext cx="8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433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196B-9500-9625-A297-E71C2664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97" y="-1325563"/>
            <a:ext cx="11430000" cy="1325563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Backpropagation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FAFF9A-A097-6456-61C5-4E240CE5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CFC6ED-10DF-F739-90F6-A7DBBDD2807A}"/>
                  </a:ext>
                </a:extLst>
              </p:cNvPr>
              <p:cNvSpPr txBox="1"/>
              <p:nvPr/>
            </p:nvSpPr>
            <p:spPr>
              <a:xfrm>
                <a:off x="1024404" y="629582"/>
                <a:ext cx="9817768" cy="5349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 the derivative of the error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would be </a:t>
                </a:r>
              </a:p>
              <a:p>
                <a:pPr algn="l"/>
                <a:r>
                  <a:rPr lang="en-US" sz="2800" b="0" i="0" dirty="0">
                    <a:solidFill>
                      <a:schemeClr val="tx1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simply the product of these individual derivatives…</a:t>
                </a:r>
              </a:p>
              <a:p>
                <a:pPr algn="l"/>
                <a:endParaRPr lang="en-US" sz="2800" dirty="0">
                  <a:solidFill>
                    <a:srgbClr val="3333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b="0" i="0" dirty="0">
                  <a:solidFill>
                    <a:srgbClr val="33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−(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−(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CFC6ED-10DF-F739-90F6-A7DBBDD28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04" y="629582"/>
                <a:ext cx="9817768" cy="5349541"/>
              </a:xfrm>
              <a:prstGeom prst="rect">
                <a:avLst/>
              </a:prstGeom>
              <a:blipFill>
                <a:blip r:embed="rId2"/>
                <a:stretch>
                  <a:fillRect l="-1241" t="-10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17D28-61B4-2D21-8372-A1ED816AB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615669" y="2619447"/>
            <a:ext cx="1753173" cy="48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Curved Left 7">
            <a:extLst>
              <a:ext uri="{FF2B5EF4-FFF2-40B4-BE49-F238E27FC236}">
                <a16:creationId xmlns:a16="http://schemas.microsoft.com/office/drawing/2014/main" id="{46E1722E-C2E6-8C81-10FA-66B0C861E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5218" y="1815049"/>
            <a:ext cx="969401" cy="3784791"/>
          </a:xfrm>
          <a:prstGeom prst="curvedLeftArrow">
            <a:avLst/>
          </a:prstGeom>
          <a:solidFill>
            <a:srgbClr val="FFD3ED"/>
          </a:solidFill>
          <a:ln>
            <a:solidFill>
              <a:srgbClr val="FFD3E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674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B4DC34-D626-8B99-A021-61A2CF0C49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69758" y="426262"/>
                <a:ext cx="11430000" cy="1325563"/>
              </a:xfrm>
            </p:spPr>
            <p:txBody>
              <a:bodyPr/>
              <a:lstStyle/>
              <a:p>
                <a:r>
                  <a:rPr lang="en-US" sz="4400" dirty="0">
                    <a:latin typeface="Calibri Light (Headings)"/>
                  </a:rPr>
                  <a:t>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B4DC34-D626-8B99-A021-61A2CF0C4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9758" y="426262"/>
                <a:ext cx="11430000" cy="1325563"/>
              </a:xfrm>
              <a:blipFill>
                <a:blip r:embed="rId3"/>
                <a:stretch>
                  <a:fillRect l="-2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083D4-E868-5AD0-A4E4-8A6CA42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98B70-A08B-2A02-E89C-E0D079155BD9}"/>
                  </a:ext>
                </a:extLst>
              </p:cNvPr>
              <p:cNvSpPr txBox="1"/>
              <p:nvPr/>
            </p:nvSpPr>
            <p:spPr>
              <a:xfrm>
                <a:off x="1039871" y="1929904"/>
                <a:ext cx="9589169" cy="40467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solidFill>
                    <a:srgbClr val="3333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endParaRPr lang="en-US" sz="2800" dirty="0">
                  <a:solidFill>
                    <a:srgbClr val="3333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−(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  </m:t>
                    </m:r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−(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.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solidFill>
                    <a:srgbClr val="3333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98B70-A08B-2A02-E89C-E0D079155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871" y="1929904"/>
                <a:ext cx="9589169" cy="4046749"/>
              </a:xfrm>
              <a:prstGeom prst="rect">
                <a:avLst/>
              </a:prstGeom>
              <a:blipFill>
                <a:blip r:embed="rId4"/>
                <a:stretch>
                  <a:fillRect l="-13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F26A0C-757F-4B83-7805-EBDF12AA7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1265034" y="2619447"/>
            <a:ext cx="1753173" cy="48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730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B4DC34-D626-8B99-A021-61A2CF0C499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69758" y="426262"/>
                <a:ext cx="11430000" cy="1325563"/>
              </a:xfrm>
            </p:spPr>
            <p:txBody>
              <a:bodyPr/>
              <a:lstStyle/>
              <a:p>
                <a:r>
                  <a:rPr lang="en-US" sz="4400" dirty="0">
                    <a:latin typeface="Calibri Light (Headings)"/>
                  </a:rPr>
                  <a:t>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B4DC34-D626-8B99-A021-61A2CF0C49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69758" y="426262"/>
                <a:ext cx="11430000" cy="1325563"/>
              </a:xfrm>
              <a:blipFill>
                <a:blip r:embed="rId3"/>
                <a:stretch>
                  <a:fillRect l="-2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F083D4-E868-5AD0-A4E4-8A6CA42AA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98B70-A08B-2A02-E89C-E0D079155BD9}"/>
                  </a:ext>
                </a:extLst>
              </p:cNvPr>
              <p:cNvSpPr txBox="1"/>
              <p:nvPr/>
            </p:nvSpPr>
            <p:spPr>
              <a:xfrm>
                <a:off x="1019246" y="1619386"/>
                <a:ext cx="9589169" cy="39459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𝑚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𝑇</m:t>
                            </m:r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 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b="0" i="0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		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−(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  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1+ </m:t>
                        </m:r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.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	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        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solidFill>
                    <a:srgbClr val="3333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A98B70-A08B-2A02-E89C-E0D079155B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46" y="1619386"/>
                <a:ext cx="9589169" cy="3945952"/>
              </a:xfrm>
              <a:prstGeom prst="rect">
                <a:avLst/>
              </a:prstGeom>
              <a:blipFill>
                <a:blip r:embed="rId4"/>
                <a:stretch>
                  <a:fillRect l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512691D-E058-5C3A-2169-73C174A67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63143" y="2702080"/>
            <a:ext cx="57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7112052-A1CD-F6BD-42F1-FCFA450253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518051" y="2063832"/>
            <a:ext cx="8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7E9A1DF-E51C-ECB1-0AB6-54C6817A8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4930562" y="3356369"/>
            <a:ext cx="8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8DE0217-FFEE-E4B2-14A3-908E40B556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65495" y="2009975"/>
            <a:ext cx="85252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291E89-CCE3-00E8-537E-2C4FEB16AC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11826" y="2689475"/>
            <a:ext cx="57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288945E-6C1D-5011-16DA-AC9617022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534900" y="3390745"/>
            <a:ext cx="57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4D4BD30-BD19-07FF-8F62-C30575CB4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072310" y="4058784"/>
            <a:ext cx="57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3E8DC56-1172-859E-D135-C7ED23DF12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00367" y="4032429"/>
            <a:ext cx="57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5A6DF5-1B4F-95F1-ECD7-92D8797E83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385937" y="4713073"/>
            <a:ext cx="57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99A436-81E7-C2C9-2FE4-C810971A7B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07119" y="4707343"/>
            <a:ext cx="5763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46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B196B-9500-9625-A297-E71C2664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97" y="-1325563"/>
            <a:ext cx="11430000" cy="1325563"/>
          </a:xfrm>
        </p:spPr>
        <p:txBody>
          <a:bodyPr/>
          <a:lstStyle/>
          <a:p>
            <a:r>
              <a:rPr lang="en-US" sz="4400" dirty="0">
                <a:latin typeface="Calibri Light (Headings)"/>
              </a:rPr>
              <a:t>Backpropagation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FAFF9A-A097-6456-61C5-4E240CE59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8F6A79-FF2E-4B5A-A743-9A347E86B4BF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CFC6ED-10DF-F739-90F6-A7DBBDD2807A}"/>
                  </a:ext>
                </a:extLst>
              </p:cNvPr>
              <p:cNvSpPr txBox="1"/>
              <p:nvPr/>
            </p:nvSpPr>
            <p:spPr>
              <a:xfrm>
                <a:off x="1024404" y="629582"/>
                <a:ext cx="9817768" cy="49135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Then the derivative of the error with respect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b="0" i="0" dirty="0">
                    <a:solidFill>
                      <a:srgbClr val="333333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would be </a:t>
                </a:r>
              </a:p>
              <a:p>
                <a:pPr algn="l"/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simply the product of these individual derivatives…</a:t>
                </a:r>
              </a:p>
              <a:p>
                <a:pPr algn="l"/>
                <a:endParaRPr lang="en-US" sz="2800" dirty="0">
                  <a:solidFill>
                    <a:srgbClr val="333333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-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endParaRPr lang="en-US" sz="2800" b="0" i="0" dirty="0">
                  <a:solidFill>
                    <a:srgbClr val="333333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b="0" i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𝐸</m:t>
                        </m:r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−(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b="0" i="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800" b="0" i="0" dirty="0"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−(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−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1− 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. </m:t>
                    </m:r>
                    <m:sSub>
                      <m:sSubPr>
                        <m:ctrlP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3CFC6ED-10DF-F739-90F6-A7DBBDD280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404" y="629582"/>
                <a:ext cx="9817768" cy="4913589"/>
              </a:xfrm>
              <a:prstGeom prst="rect">
                <a:avLst/>
              </a:prstGeom>
              <a:blipFill>
                <a:blip r:embed="rId2"/>
                <a:stretch>
                  <a:fillRect l="-1241" t="-1117" b="-26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F17D28-61B4-2D21-8372-A1ED816AB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>
            <a:off x="1615669" y="2667573"/>
            <a:ext cx="721895" cy="440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7001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customXml/itemProps3.xml><?xml version="1.0" encoding="utf-8"?>
<ds:datastoreItem xmlns:ds="http://schemas.openxmlformats.org/officeDocument/2006/customXml" ds:itemID="{40350B8E-6485-420C-8F8E-F94A9FF132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44428</TotalTime>
  <Words>830</Words>
  <Application>Microsoft Macintosh PowerPoint</Application>
  <PresentationFormat>Widescreen</PresentationFormat>
  <Paragraphs>145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</vt:lpstr>
      <vt:lpstr>Calibri Light (Headings)</vt:lpstr>
      <vt:lpstr>Cambria Math</vt:lpstr>
      <vt:lpstr>Helvetica Light Oblique</vt:lpstr>
      <vt:lpstr>Tenorite</vt:lpstr>
      <vt:lpstr>Custom</vt:lpstr>
      <vt:lpstr>Artificial Neural Network: Backpropagation</vt:lpstr>
      <vt:lpstr>Backpropagation </vt:lpstr>
      <vt:lpstr>Backpropagation </vt:lpstr>
      <vt:lpstr>Backpropagation </vt:lpstr>
      <vt:lpstr>Updating w_2</vt:lpstr>
      <vt:lpstr>Backpropagation</vt:lpstr>
      <vt:lpstr>Updating b_2</vt:lpstr>
      <vt:lpstr>Updating w_1</vt:lpstr>
      <vt:lpstr>Backpropagation</vt:lpstr>
      <vt:lpstr>Updating b_1</vt:lpstr>
      <vt:lpstr>Forward propagation </vt:lpstr>
      <vt:lpstr>Complete Training Algorithm</vt:lpstr>
      <vt:lpstr>Complete Training Algorithm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2024-08-31T11:51:28Z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