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433" r:id="rId5"/>
    <p:sldId id="393" r:id="rId6"/>
    <p:sldId id="401" r:id="rId7"/>
    <p:sldId id="444" r:id="rId8"/>
    <p:sldId id="43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61E1"/>
    <a:srgbClr val="3054E5"/>
    <a:srgbClr val="FFD3ED"/>
    <a:srgbClr val="8593A8"/>
    <a:srgbClr val="AEF45D"/>
    <a:srgbClr val="A8EB65"/>
    <a:srgbClr val="3154E6"/>
    <a:srgbClr val="80B6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8" autoAdjust="0"/>
    <p:restoredTop sz="75244" autoAdjust="0"/>
  </p:normalViewPr>
  <p:slideViewPr>
    <p:cSldViewPr snapToGrid="0">
      <p:cViewPr varScale="1">
        <p:scale>
          <a:sx n="87" d="100"/>
          <a:sy n="87" d="100"/>
        </p:scale>
        <p:origin x="624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4" d="100"/>
        <a:sy n="114" d="100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a Farmanbar" userId="2a1e0098-5dc4-4049-80c3-9d1d60d2f212" providerId="ADAL" clId="{0C58189A-119C-4935-AF19-75A874A09BAC}"/>
    <pc:docChg chg="undo custSel addSld delSld modSld sldOrd">
      <pc:chgData name="Mina Farmanbar" userId="2a1e0098-5dc4-4049-80c3-9d1d60d2f212" providerId="ADAL" clId="{0C58189A-119C-4935-AF19-75A874A09BAC}" dt="2024-07-09T14:53:54.031" v="1702" actId="14100"/>
      <pc:docMkLst>
        <pc:docMk/>
      </pc:docMkLst>
      <pc:sldChg chg="del">
        <pc:chgData name="Mina Farmanbar" userId="2a1e0098-5dc4-4049-80c3-9d1d60d2f212" providerId="ADAL" clId="{0C58189A-119C-4935-AF19-75A874A09BAC}" dt="2024-07-09T13:15:13.567" v="25" actId="47"/>
        <pc:sldMkLst>
          <pc:docMk/>
          <pc:sldMk cId="1465489182" sldId="364"/>
        </pc:sldMkLst>
      </pc:sldChg>
      <pc:sldChg chg="del">
        <pc:chgData name="Mina Farmanbar" userId="2a1e0098-5dc4-4049-80c3-9d1d60d2f212" providerId="ADAL" clId="{0C58189A-119C-4935-AF19-75A874A09BAC}" dt="2024-07-09T13:15:13.567" v="25" actId="47"/>
        <pc:sldMkLst>
          <pc:docMk/>
          <pc:sldMk cId="2383324247" sldId="365"/>
        </pc:sldMkLst>
      </pc:sldChg>
      <pc:sldChg chg="del">
        <pc:chgData name="Mina Farmanbar" userId="2a1e0098-5dc4-4049-80c3-9d1d60d2f212" providerId="ADAL" clId="{0C58189A-119C-4935-AF19-75A874A09BAC}" dt="2024-07-09T13:15:13.567" v="25" actId="47"/>
        <pc:sldMkLst>
          <pc:docMk/>
          <pc:sldMk cId="780217640" sldId="366"/>
        </pc:sldMkLst>
      </pc:sldChg>
      <pc:sldChg chg="del">
        <pc:chgData name="Mina Farmanbar" userId="2a1e0098-5dc4-4049-80c3-9d1d60d2f212" providerId="ADAL" clId="{0C58189A-119C-4935-AF19-75A874A09BAC}" dt="2024-07-09T13:15:13.567" v="25" actId="47"/>
        <pc:sldMkLst>
          <pc:docMk/>
          <pc:sldMk cId="4133484245" sldId="385"/>
        </pc:sldMkLst>
      </pc:sldChg>
      <pc:sldChg chg="del">
        <pc:chgData name="Mina Farmanbar" userId="2a1e0098-5dc4-4049-80c3-9d1d60d2f212" providerId="ADAL" clId="{0C58189A-119C-4935-AF19-75A874A09BAC}" dt="2024-07-09T13:15:13.567" v="25" actId="47"/>
        <pc:sldMkLst>
          <pc:docMk/>
          <pc:sldMk cId="817655868" sldId="387"/>
        </pc:sldMkLst>
      </pc:sldChg>
      <pc:sldChg chg="del">
        <pc:chgData name="Mina Farmanbar" userId="2a1e0098-5dc4-4049-80c3-9d1d60d2f212" providerId="ADAL" clId="{0C58189A-119C-4935-AF19-75A874A09BAC}" dt="2024-07-09T13:15:14.670" v="26" actId="47"/>
        <pc:sldMkLst>
          <pc:docMk/>
          <pc:sldMk cId="2501950397" sldId="388"/>
        </pc:sldMkLst>
      </pc:sldChg>
      <pc:sldChg chg="del">
        <pc:chgData name="Mina Farmanbar" userId="2a1e0098-5dc4-4049-80c3-9d1d60d2f212" providerId="ADAL" clId="{0C58189A-119C-4935-AF19-75A874A09BAC}" dt="2024-07-09T13:15:14.670" v="26" actId="47"/>
        <pc:sldMkLst>
          <pc:docMk/>
          <pc:sldMk cId="352150912" sldId="389"/>
        </pc:sldMkLst>
      </pc:sldChg>
      <pc:sldChg chg="del">
        <pc:chgData name="Mina Farmanbar" userId="2a1e0098-5dc4-4049-80c3-9d1d60d2f212" providerId="ADAL" clId="{0C58189A-119C-4935-AF19-75A874A09BAC}" dt="2024-07-09T13:15:14.670" v="26" actId="47"/>
        <pc:sldMkLst>
          <pc:docMk/>
          <pc:sldMk cId="2588712954" sldId="390"/>
        </pc:sldMkLst>
      </pc:sldChg>
      <pc:sldChg chg="add del">
        <pc:chgData name="Mina Farmanbar" userId="2a1e0098-5dc4-4049-80c3-9d1d60d2f212" providerId="ADAL" clId="{0C58189A-119C-4935-AF19-75A874A09BAC}" dt="2024-07-09T13:15:21.514" v="29" actId="47"/>
        <pc:sldMkLst>
          <pc:docMk/>
          <pc:sldMk cId="3859794905" sldId="391"/>
        </pc:sldMkLst>
      </pc:sldChg>
      <pc:sldChg chg="addSp delSp modSp mod modNotesTx">
        <pc:chgData name="Mina Farmanbar" userId="2a1e0098-5dc4-4049-80c3-9d1d60d2f212" providerId="ADAL" clId="{0C58189A-119C-4935-AF19-75A874A09BAC}" dt="2024-07-09T14:51:49.606" v="1695" actId="478"/>
        <pc:sldMkLst>
          <pc:docMk/>
          <pc:sldMk cId="123041903" sldId="392"/>
        </pc:sldMkLst>
        <pc:spChg chg="mod">
          <ac:chgData name="Mina Farmanbar" userId="2a1e0098-5dc4-4049-80c3-9d1d60d2f212" providerId="ADAL" clId="{0C58189A-119C-4935-AF19-75A874A09BAC}" dt="2024-07-09T13:15:25.775" v="34" actId="6549"/>
          <ac:spMkLst>
            <pc:docMk/>
            <pc:sldMk cId="123041903" sldId="392"/>
            <ac:spMk id="2" creationId="{10CBD672-571A-4151-ACAD-7C8E6E892308}"/>
          </ac:spMkLst>
        </pc:spChg>
        <pc:spChg chg="del">
          <ac:chgData name="Mina Farmanbar" userId="2a1e0098-5dc4-4049-80c3-9d1d60d2f212" providerId="ADAL" clId="{0C58189A-119C-4935-AF19-75A874A09BAC}" dt="2024-07-09T13:15:39.328" v="36" actId="478"/>
          <ac:spMkLst>
            <pc:docMk/>
            <pc:sldMk cId="123041903" sldId="392"/>
            <ac:spMk id="3" creationId="{413C88D2-0298-F02C-E8B3-F216CB02DDA9}"/>
          </ac:spMkLst>
        </pc:spChg>
        <pc:spChg chg="del mod">
          <ac:chgData name="Mina Farmanbar" userId="2a1e0098-5dc4-4049-80c3-9d1d60d2f212" providerId="ADAL" clId="{0C58189A-119C-4935-AF19-75A874A09BAC}" dt="2024-07-09T14:51:49.606" v="1695" actId="478"/>
          <ac:spMkLst>
            <pc:docMk/>
            <pc:sldMk cId="123041903" sldId="392"/>
            <ac:spMk id="4" creationId="{0DC15139-E1E6-4C37-9A1E-3FB2D4C0B890}"/>
          </ac:spMkLst>
        </pc:spChg>
        <pc:spChg chg="add mod">
          <ac:chgData name="Mina Farmanbar" userId="2a1e0098-5dc4-4049-80c3-9d1d60d2f212" providerId="ADAL" clId="{0C58189A-119C-4935-AF19-75A874A09BAC}" dt="2024-07-09T13:15:44.785" v="38" actId="1076"/>
          <ac:spMkLst>
            <pc:docMk/>
            <pc:sldMk cId="123041903" sldId="392"/>
            <ac:spMk id="5" creationId="{533D0A77-D60C-D838-7055-2A9173DE48C0}"/>
          </ac:spMkLst>
        </pc:spChg>
        <pc:spChg chg="add mod">
          <ac:chgData name="Mina Farmanbar" userId="2a1e0098-5dc4-4049-80c3-9d1d60d2f212" providerId="ADAL" clId="{0C58189A-119C-4935-AF19-75A874A09BAC}" dt="2024-07-09T13:15:44.785" v="38" actId="1076"/>
          <ac:spMkLst>
            <pc:docMk/>
            <pc:sldMk cId="123041903" sldId="392"/>
            <ac:spMk id="11" creationId="{49FE3142-6B18-6B19-C283-79EA4DCA61F9}"/>
          </ac:spMkLst>
        </pc:spChg>
        <pc:spChg chg="del">
          <ac:chgData name="Mina Farmanbar" userId="2a1e0098-5dc4-4049-80c3-9d1d60d2f212" providerId="ADAL" clId="{0C58189A-119C-4935-AF19-75A874A09BAC}" dt="2024-07-09T13:15:39.328" v="36" actId="478"/>
          <ac:spMkLst>
            <pc:docMk/>
            <pc:sldMk cId="123041903" sldId="392"/>
            <ac:spMk id="12" creationId="{0CD30BFD-8B70-85BF-0E63-B57E89C9B06C}"/>
          </ac:spMkLst>
        </pc:spChg>
        <pc:spChg chg="del">
          <ac:chgData name="Mina Farmanbar" userId="2a1e0098-5dc4-4049-80c3-9d1d60d2f212" providerId="ADAL" clId="{0C58189A-119C-4935-AF19-75A874A09BAC}" dt="2024-07-09T13:15:39.328" v="36" actId="478"/>
          <ac:spMkLst>
            <pc:docMk/>
            <pc:sldMk cId="123041903" sldId="392"/>
            <ac:spMk id="13" creationId="{3D025ED3-0F64-E076-B4B9-283BBCDC4EEA}"/>
          </ac:spMkLst>
        </pc:spChg>
        <pc:spChg chg="del">
          <ac:chgData name="Mina Farmanbar" userId="2a1e0098-5dc4-4049-80c3-9d1d60d2f212" providerId="ADAL" clId="{0C58189A-119C-4935-AF19-75A874A09BAC}" dt="2024-07-09T13:15:39.328" v="36" actId="478"/>
          <ac:spMkLst>
            <pc:docMk/>
            <pc:sldMk cId="123041903" sldId="392"/>
            <ac:spMk id="14" creationId="{ADD8FDEA-FAB5-EEAC-D150-B5252F8D4B4F}"/>
          </ac:spMkLst>
        </pc:spChg>
        <pc:spChg chg="del">
          <ac:chgData name="Mina Farmanbar" userId="2a1e0098-5dc4-4049-80c3-9d1d60d2f212" providerId="ADAL" clId="{0C58189A-119C-4935-AF19-75A874A09BAC}" dt="2024-07-09T13:15:39.328" v="36" actId="478"/>
          <ac:spMkLst>
            <pc:docMk/>
            <pc:sldMk cId="123041903" sldId="392"/>
            <ac:spMk id="15" creationId="{DEC7EFEA-08A6-66B4-69AC-876E749EB87F}"/>
          </ac:spMkLst>
        </pc:spChg>
        <pc:spChg chg="add mod">
          <ac:chgData name="Mina Farmanbar" userId="2a1e0098-5dc4-4049-80c3-9d1d60d2f212" providerId="ADAL" clId="{0C58189A-119C-4935-AF19-75A874A09BAC}" dt="2024-07-09T13:15:44.785" v="38" actId="1076"/>
          <ac:spMkLst>
            <pc:docMk/>
            <pc:sldMk cId="123041903" sldId="392"/>
            <ac:spMk id="17" creationId="{AF8D783B-44C1-AE76-8109-80C1C23D5EFD}"/>
          </ac:spMkLst>
        </pc:spChg>
        <pc:spChg chg="del">
          <ac:chgData name="Mina Farmanbar" userId="2a1e0098-5dc4-4049-80c3-9d1d60d2f212" providerId="ADAL" clId="{0C58189A-119C-4935-AF19-75A874A09BAC}" dt="2024-07-09T13:15:39.328" v="36" actId="478"/>
          <ac:spMkLst>
            <pc:docMk/>
            <pc:sldMk cId="123041903" sldId="392"/>
            <ac:spMk id="18" creationId="{53DCD914-33B2-5480-4C4F-5F5234E45805}"/>
          </ac:spMkLst>
        </pc:spChg>
        <pc:spChg chg="del">
          <ac:chgData name="Mina Farmanbar" userId="2a1e0098-5dc4-4049-80c3-9d1d60d2f212" providerId="ADAL" clId="{0C58189A-119C-4935-AF19-75A874A09BAC}" dt="2024-07-09T13:15:39.328" v="36" actId="478"/>
          <ac:spMkLst>
            <pc:docMk/>
            <pc:sldMk cId="123041903" sldId="392"/>
            <ac:spMk id="19" creationId="{93941CCF-DCBE-BB55-016D-1542A85B00D3}"/>
          </ac:spMkLst>
        </pc:spChg>
        <pc:spChg chg="del">
          <ac:chgData name="Mina Farmanbar" userId="2a1e0098-5dc4-4049-80c3-9d1d60d2f212" providerId="ADAL" clId="{0C58189A-119C-4935-AF19-75A874A09BAC}" dt="2024-07-09T13:15:39.328" v="36" actId="478"/>
          <ac:spMkLst>
            <pc:docMk/>
            <pc:sldMk cId="123041903" sldId="392"/>
            <ac:spMk id="20" creationId="{55239944-1590-178E-217C-ED08E656CDB2}"/>
          </ac:spMkLst>
        </pc:spChg>
        <pc:spChg chg="add mod">
          <ac:chgData name="Mina Farmanbar" userId="2a1e0098-5dc4-4049-80c3-9d1d60d2f212" providerId="ADAL" clId="{0C58189A-119C-4935-AF19-75A874A09BAC}" dt="2024-07-09T13:15:44.785" v="38" actId="1076"/>
          <ac:spMkLst>
            <pc:docMk/>
            <pc:sldMk cId="123041903" sldId="392"/>
            <ac:spMk id="22" creationId="{D3BD23E1-C687-57E4-0D53-6A2B997D970A}"/>
          </ac:spMkLst>
        </pc:spChg>
        <pc:spChg chg="add mod">
          <ac:chgData name="Mina Farmanbar" userId="2a1e0098-5dc4-4049-80c3-9d1d60d2f212" providerId="ADAL" clId="{0C58189A-119C-4935-AF19-75A874A09BAC}" dt="2024-07-09T13:15:44.785" v="38" actId="1076"/>
          <ac:spMkLst>
            <pc:docMk/>
            <pc:sldMk cId="123041903" sldId="392"/>
            <ac:spMk id="23" creationId="{C69E6311-0004-BD14-B889-A29C2BB512DD}"/>
          </ac:spMkLst>
        </pc:spChg>
        <pc:spChg chg="add mod">
          <ac:chgData name="Mina Farmanbar" userId="2a1e0098-5dc4-4049-80c3-9d1d60d2f212" providerId="ADAL" clId="{0C58189A-119C-4935-AF19-75A874A09BAC}" dt="2024-07-09T13:31:15.047" v="427" actId="14100"/>
          <ac:spMkLst>
            <pc:docMk/>
            <pc:sldMk cId="123041903" sldId="392"/>
            <ac:spMk id="24" creationId="{BFE13086-EF3A-3EF9-3BA4-B8C41E833496}"/>
          </ac:spMkLst>
        </pc:spChg>
        <pc:spChg chg="add mod">
          <ac:chgData name="Mina Farmanbar" userId="2a1e0098-5dc4-4049-80c3-9d1d60d2f212" providerId="ADAL" clId="{0C58189A-119C-4935-AF19-75A874A09BAC}" dt="2024-07-09T13:15:44.785" v="38" actId="1076"/>
          <ac:spMkLst>
            <pc:docMk/>
            <pc:sldMk cId="123041903" sldId="392"/>
            <ac:spMk id="25" creationId="{4BFC5702-2C4F-FC3D-766C-56954AC0C273}"/>
          </ac:spMkLst>
        </pc:spChg>
        <pc:spChg chg="add mod">
          <ac:chgData name="Mina Farmanbar" userId="2a1e0098-5dc4-4049-80c3-9d1d60d2f212" providerId="ADAL" clId="{0C58189A-119C-4935-AF19-75A874A09BAC}" dt="2024-07-09T13:31:17.303" v="428" actId="14100"/>
          <ac:spMkLst>
            <pc:docMk/>
            <pc:sldMk cId="123041903" sldId="392"/>
            <ac:spMk id="26" creationId="{65234BC2-664E-0CE1-E0CE-DC1D48062A00}"/>
          </ac:spMkLst>
        </pc:spChg>
        <pc:spChg chg="add mod">
          <ac:chgData name="Mina Farmanbar" userId="2a1e0098-5dc4-4049-80c3-9d1d60d2f212" providerId="ADAL" clId="{0C58189A-119C-4935-AF19-75A874A09BAC}" dt="2024-07-09T13:15:44.785" v="38" actId="1076"/>
          <ac:spMkLst>
            <pc:docMk/>
            <pc:sldMk cId="123041903" sldId="392"/>
            <ac:spMk id="28" creationId="{C8DAAF74-6717-C2F7-225C-D3E30AF9D01D}"/>
          </ac:spMkLst>
        </pc:spChg>
        <pc:spChg chg="add mod">
          <ac:chgData name="Mina Farmanbar" userId="2a1e0098-5dc4-4049-80c3-9d1d60d2f212" providerId="ADAL" clId="{0C58189A-119C-4935-AF19-75A874A09BAC}" dt="2024-07-09T13:15:44.785" v="38" actId="1076"/>
          <ac:spMkLst>
            <pc:docMk/>
            <pc:sldMk cId="123041903" sldId="392"/>
            <ac:spMk id="29" creationId="{B2394FBC-F159-E0D8-41CE-518A052CCD59}"/>
          </ac:spMkLst>
        </pc:spChg>
        <pc:spChg chg="add mod">
          <ac:chgData name="Mina Farmanbar" userId="2a1e0098-5dc4-4049-80c3-9d1d60d2f212" providerId="ADAL" clId="{0C58189A-119C-4935-AF19-75A874A09BAC}" dt="2024-07-09T13:15:44.785" v="38" actId="1076"/>
          <ac:spMkLst>
            <pc:docMk/>
            <pc:sldMk cId="123041903" sldId="392"/>
            <ac:spMk id="30" creationId="{72719DCE-8029-5B27-A7FD-99844D884BA8}"/>
          </ac:spMkLst>
        </pc:spChg>
        <pc:spChg chg="add mod">
          <ac:chgData name="Mina Farmanbar" userId="2a1e0098-5dc4-4049-80c3-9d1d60d2f212" providerId="ADAL" clId="{0C58189A-119C-4935-AF19-75A874A09BAC}" dt="2024-07-09T13:17:12.241" v="76" actId="1076"/>
          <ac:spMkLst>
            <pc:docMk/>
            <pc:sldMk cId="123041903" sldId="392"/>
            <ac:spMk id="31" creationId="{8D05FFAB-09B9-F268-A15B-33E5109845CF}"/>
          </ac:spMkLst>
        </pc:spChg>
        <pc:spChg chg="add mod">
          <ac:chgData name="Mina Farmanbar" userId="2a1e0098-5dc4-4049-80c3-9d1d60d2f212" providerId="ADAL" clId="{0C58189A-119C-4935-AF19-75A874A09BAC}" dt="2024-07-09T13:17:31.357" v="84"/>
          <ac:spMkLst>
            <pc:docMk/>
            <pc:sldMk cId="123041903" sldId="392"/>
            <ac:spMk id="32" creationId="{C8AEA969-3801-1F0F-B1CF-997016F3E504}"/>
          </ac:spMkLst>
        </pc:spChg>
        <pc:cxnChg chg="del mod">
          <ac:chgData name="Mina Farmanbar" userId="2a1e0098-5dc4-4049-80c3-9d1d60d2f212" providerId="ADAL" clId="{0C58189A-119C-4935-AF19-75A874A09BAC}" dt="2024-07-09T13:15:39.328" v="36" actId="478"/>
          <ac:cxnSpMkLst>
            <pc:docMk/>
            <pc:sldMk cId="123041903" sldId="392"/>
            <ac:cxnSpMk id="6" creationId="{A0C97DC6-7216-F203-6FFD-7AF32F9051F1}"/>
          </ac:cxnSpMkLst>
        </pc:cxnChg>
        <pc:cxnChg chg="del">
          <ac:chgData name="Mina Farmanbar" userId="2a1e0098-5dc4-4049-80c3-9d1d60d2f212" providerId="ADAL" clId="{0C58189A-119C-4935-AF19-75A874A09BAC}" dt="2024-07-09T13:15:39.328" v="36" actId="478"/>
          <ac:cxnSpMkLst>
            <pc:docMk/>
            <pc:sldMk cId="123041903" sldId="392"/>
            <ac:cxnSpMk id="7" creationId="{E3B3AD6C-87F0-927E-254A-2BD12FC937D2}"/>
          </ac:cxnSpMkLst>
        </pc:cxnChg>
        <pc:cxnChg chg="add mod">
          <ac:chgData name="Mina Farmanbar" userId="2a1e0098-5dc4-4049-80c3-9d1d60d2f212" providerId="ADAL" clId="{0C58189A-119C-4935-AF19-75A874A09BAC}" dt="2024-07-09T13:15:44.785" v="38" actId="1076"/>
          <ac:cxnSpMkLst>
            <pc:docMk/>
            <pc:sldMk cId="123041903" sldId="392"/>
            <ac:cxnSpMk id="8" creationId="{8DE0B587-921A-0AAD-C83F-79A3B574DCBD}"/>
          </ac:cxnSpMkLst>
        </pc:cxnChg>
        <pc:cxnChg chg="del mod">
          <ac:chgData name="Mina Farmanbar" userId="2a1e0098-5dc4-4049-80c3-9d1d60d2f212" providerId="ADAL" clId="{0C58189A-119C-4935-AF19-75A874A09BAC}" dt="2024-07-09T13:15:39.328" v="36" actId="478"/>
          <ac:cxnSpMkLst>
            <pc:docMk/>
            <pc:sldMk cId="123041903" sldId="392"/>
            <ac:cxnSpMk id="9" creationId="{35586132-6F5F-344A-759D-F11729106B12}"/>
          </ac:cxnSpMkLst>
        </pc:cxnChg>
        <pc:cxnChg chg="add mod">
          <ac:chgData name="Mina Farmanbar" userId="2a1e0098-5dc4-4049-80c3-9d1d60d2f212" providerId="ADAL" clId="{0C58189A-119C-4935-AF19-75A874A09BAC}" dt="2024-07-09T13:31:15.047" v="427" actId="14100"/>
          <ac:cxnSpMkLst>
            <pc:docMk/>
            <pc:sldMk cId="123041903" sldId="392"/>
            <ac:cxnSpMk id="10" creationId="{E8CBEB3B-F075-2912-73C1-9A3DC5B31A36}"/>
          </ac:cxnSpMkLst>
        </pc:cxnChg>
        <pc:cxnChg chg="del">
          <ac:chgData name="Mina Farmanbar" userId="2a1e0098-5dc4-4049-80c3-9d1d60d2f212" providerId="ADAL" clId="{0C58189A-119C-4935-AF19-75A874A09BAC}" dt="2024-07-09T13:15:39.328" v="36" actId="478"/>
          <ac:cxnSpMkLst>
            <pc:docMk/>
            <pc:sldMk cId="123041903" sldId="392"/>
            <ac:cxnSpMk id="16" creationId="{8233B570-2AD7-8594-8853-114311019BB1}"/>
          </ac:cxnSpMkLst>
        </pc:cxnChg>
        <pc:cxnChg chg="add mod">
          <ac:chgData name="Mina Farmanbar" userId="2a1e0098-5dc4-4049-80c3-9d1d60d2f212" providerId="ADAL" clId="{0C58189A-119C-4935-AF19-75A874A09BAC}" dt="2024-07-09T13:15:44.785" v="38" actId="1076"/>
          <ac:cxnSpMkLst>
            <pc:docMk/>
            <pc:sldMk cId="123041903" sldId="392"/>
            <ac:cxnSpMk id="21" creationId="{7DEC5E85-1DE5-7596-0679-35CD6DBE0004}"/>
          </ac:cxnSpMkLst>
        </pc:cxnChg>
        <pc:cxnChg chg="add mod">
          <ac:chgData name="Mina Farmanbar" userId="2a1e0098-5dc4-4049-80c3-9d1d60d2f212" providerId="ADAL" clId="{0C58189A-119C-4935-AF19-75A874A09BAC}" dt="2024-07-09T13:15:44.785" v="38" actId="1076"/>
          <ac:cxnSpMkLst>
            <pc:docMk/>
            <pc:sldMk cId="123041903" sldId="392"/>
            <ac:cxnSpMk id="27" creationId="{4471ECB8-7634-8434-65F8-B35708F18FD7}"/>
          </ac:cxnSpMkLst>
        </pc:cxnChg>
      </pc:sldChg>
      <pc:sldChg chg="addSp delSp modSp add del mod">
        <pc:chgData name="Mina Farmanbar" userId="2a1e0098-5dc4-4049-80c3-9d1d60d2f212" providerId="ADAL" clId="{0C58189A-119C-4935-AF19-75A874A09BAC}" dt="2024-07-09T14:53:54.031" v="1702" actId="14100"/>
        <pc:sldMkLst>
          <pc:docMk/>
          <pc:sldMk cId="1248370215" sldId="393"/>
        </pc:sldMkLst>
        <pc:spChg chg="mod">
          <ac:chgData name="Mina Farmanbar" userId="2a1e0098-5dc4-4049-80c3-9d1d60d2f212" providerId="ADAL" clId="{0C58189A-119C-4935-AF19-75A874A09BAC}" dt="2024-07-09T14:50:20.439" v="1666" actId="20577"/>
          <ac:spMkLst>
            <pc:docMk/>
            <pc:sldMk cId="1248370215" sldId="393"/>
            <ac:spMk id="2" creationId="{10CBD672-571A-4151-ACAD-7C8E6E892308}"/>
          </ac:spMkLst>
        </pc:spChg>
        <pc:spChg chg="mod">
          <ac:chgData name="Mina Farmanbar" userId="2a1e0098-5dc4-4049-80c3-9d1d60d2f212" providerId="ADAL" clId="{0C58189A-119C-4935-AF19-75A874A09BAC}" dt="2024-07-09T14:53:54.031" v="1702" actId="14100"/>
          <ac:spMkLst>
            <pc:docMk/>
            <pc:sldMk cId="1248370215" sldId="393"/>
            <ac:spMk id="4" creationId="{0DC15139-E1E6-4C37-9A1E-3FB2D4C0B890}"/>
          </ac:spMkLst>
        </pc:spChg>
        <pc:picChg chg="add del">
          <ac:chgData name="Mina Farmanbar" userId="2a1e0098-5dc4-4049-80c3-9d1d60d2f212" providerId="ADAL" clId="{0C58189A-119C-4935-AF19-75A874A09BAC}" dt="2024-07-09T14:50:01.470" v="1637" actId="478"/>
          <ac:picMkLst>
            <pc:docMk/>
            <pc:sldMk cId="1248370215" sldId="393"/>
            <ac:picMk id="3" creationId="{A3CE38DE-E052-F2BB-EB2C-9983254BFBDF}"/>
          </ac:picMkLst>
        </pc:picChg>
      </pc:sldChg>
      <pc:sldChg chg="del">
        <pc:chgData name="Mina Farmanbar" userId="2a1e0098-5dc4-4049-80c3-9d1d60d2f212" providerId="ADAL" clId="{0C58189A-119C-4935-AF19-75A874A09BAC}" dt="2024-07-09T14:46:27.549" v="1208" actId="47"/>
        <pc:sldMkLst>
          <pc:docMk/>
          <pc:sldMk cId="3229810534" sldId="394"/>
        </pc:sldMkLst>
      </pc:sldChg>
      <pc:sldChg chg="del">
        <pc:chgData name="Mina Farmanbar" userId="2a1e0098-5dc4-4049-80c3-9d1d60d2f212" providerId="ADAL" clId="{0C58189A-119C-4935-AF19-75A874A09BAC}" dt="2024-07-09T14:46:27.778" v="1209" actId="47"/>
        <pc:sldMkLst>
          <pc:docMk/>
          <pc:sldMk cId="3452830822" sldId="395"/>
        </pc:sldMkLst>
      </pc:sldChg>
      <pc:sldChg chg="del">
        <pc:chgData name="Mina Farmanbar" userId="2a1e0098-5dc4-4049-80c3-9d1d60d2f212" providerId="ADAL" clId="{0C58189A-119C-4935-AF19-75A874A09BAC}" dt="2024-07-09T14:46:28.007" v="1210" actId="47"/>
        <pc:sldMkLst>
          <pc:docMk/>
          <pc:sldMk cId="572974940" sldId="396"/>
        </pc:sldMkLst>
      </pc:sldChg>
      <pc:sldChg chg="del">
        <pc:chgData name="Mina Farmanbar" userId="2a1e0098-5dc4-4049-80c3-9d1d60d2f212" providerId="ADAL" clId="{0C58189A-119C-4935-AF19-75A874A09BAC}" dt="2024-07-09T14:46:28.518" v="1211" actId="47"/>
        <pc:sldMkLst>
          <pc:docMk/>
          <pc:sldMk cId="1058981957" sldId="397"/>
        </pc:sldMkLst>
      </pc:sldChg>
      <pc:sldChg chg="del">
        <pc:chgData name="Mina Farmanbar" userId="2a1e0098-5dc4-4049-80c3-9d1d60d2f212" providerId="ADAL" clId="{0C58189A-119C-4935-AF19-75A874A09BAC}" dt="2024-07-09T14:46:28.929" v="1212" actId="47"/>
        <pc:sldMkLst>
          <pc:docMk/>
          <pc:sldMk cId="1089254781" sldId="398"/>
        </pc:sldMkLst>
      </pc:sldChg>
      <pc:sldChg chg="modSp del mod">
        <pc:chgData name="Mina Farmanbar" userId="2a1e0098-5dc4-4049-80c3-9d1d60d2f212" providerId="ADAL" clId="{0C58189A-119C-4935-AF19-75A874A09BAC}" dt="2024-07-09T14:06:59.555" v="975" actId="47"/>
        <pc:sldMkLst>
          <pc:docMk/>
          <pc:sldMk cId="3584291033" sldId="400"/>
        </pc:sldMkLst>
        <pc:cxnChg chg="mod">
          <ac:chgData name="Mina Farmanbar" userId="2a1e0098-5dc4-4049-80c3-9d1d60d2f212" providerId="ADAL" clId="{0C58189A-119C-4935-AF19-75A874A09BAC}" dt="2024-07-09T12:31:24.163" v="24" actId="1076"/>
          <ac:cxnSpMkLst>
            <pc:docMk/>
            <pc:sldMk cId="3584291033" sldId="400"/>
            <ac:cxnSpMk id="9" creationId="{35586132-6F5F-344A-759D-F11729106B12}"/>
          </ac:cxnSpMkLst>
        </pc:cxnChg>
      </pc:sldChg>
      <pc:sldChg chg="addSp delSp modSp mod">
        <pc:chgData name="Mina Farmanbar" userId="2a1e0098-5dc4-4049-80c3-9d1d60d2f212" providerId="ADAL" clId="{0C58189A-119C-4935-AF19-75A874A09BAC}" dt="2024-07-09T14:46:00.139" v="1207" actId="20577"/>
        <pc:sldMkLst>
          <pc:docMk/>
          <pc:sldMk cId="3190660118" sldId="401"/>
        </pc:sldMkLst>
        <pc:spChg chg="add mod">
          <ac:chgData name="Mina Farmanbar" userId="2a1e0098-5dc4-4049-80c3-9d1d60d2f212" providerId="ADAL" clId="{0C58189A-119C-4935-AF19-75A874A09BAC}" dt="2024-07-09T14:12:19.034" v="1084" actId="1076"/>
          <ac:spMkLst>
            <pc:docMk/>
            <pc:sldMk cId="3190660118" sldId="401"/>
            <ac:spMk id="10" creationId="{394A1029-234A-09E8-70C2-051ADC0907EE}"/>
          </ac:spMkLst>
        </pc:spChg>
        <pc:spChg chg="mod">
          <ac:chgData name="Mina Farmanbar" userId="2a1e0098-5dc4-4049-80c3-9d1d60d2f212" providerId="ADAL" clId="{0C58189A-119C-4935-AF19-75A874A09BAC}" dt="2024-07-09T14:12:32.859" v="1086" actId="1076"/>
          <ac:spMkLst>
            <pc:docMk/>
            <pc:sldMk cId="3190660118" sldId="401"/>
            <ac:spMk id="17" creationId="{6965A04D-517A-E3D8-FA43-4277F9CBC62E}"/>
          </ac:spMkLst>
        </pc:spChg>
        <pc:spChg chg="del mod">
          <ac:chgData name="Mina Farmanbar" userId="2a1e0098-5dc4-4049-80c3-9d1d60d2f212" providerId="ADAL" clId="{0C58189A-119C-4935-AF19-75A874A09BAC}" dt="2024-07-09T14:09:14.263" v="1005"/>
          <ac:spMkLst>
            <pc:docMk/>
            <pc:sldMk cId="3190660118" sldId="401"/>
            <ac:spMk id="23" creationId="{63DF779B-3E7A-015B-7066-8706083F6DB1}"/>
          </ac:spMkLst>
        </pc:spChg>
        <pc:spChg chg="add mod">
          <ac:chgData name="Mina Farmanbar" userId="2a1e0098-5dc4-4049-80c3-9d1d60d2f212" providerId="ADAL" clId="{0C58189A-119C-4935-AF19-75A874A09BAC}" dt="2024-07-09T14:46:00.139" v="1207" actId="20577"/>
          <ac:spMkLst>
            <pc:docMk/>
            <pc:sldMk cId="3190660118" sldId="401"/>
            <ac:spMk id="24" creationId="{607919CB-0D5D-406E-B4A9-BE31D0450130}"/>
          </ac:spMkLst>
        </pc:spChg>
      </pc:sldChg>
      <pc:sldChg chg="modSp mod modNotesTx">
        <pc:chgData name="Mina Farmanbar" userId="2a1e0098-5dc4-4049-80c3-9d1d60d2f212" providerId="ADAL" clId="{0C58189A-119C-4935-AF19-75A874A09BAC}" dt="2024-07-09T12:25:26.549" v="22" actId="6549"/>
        <pc:sldMkLst>
          <pc:docMk/>
          <pc:sldMk cId="3617132166" sldId="433"/>
        </pc:sldMkLst>
        <pc:spChg chg="mod">
          <ac:chgData name="Mina Farmanbar" userId="2a1e0098-5dc4-4049-80c3-9d1d60d2f212" providerId="ADAL" clId="{0C58189A-119C-4935-AF19-75A874A09BAC}" dt="2024-07-09T12:24:38.558" v="14" actId="20577"/>
          <ac:spMkLst>
            <pc:docMk/>
            <pc:sldMk cId="3617132166" sldId="433"/>
            <ac:spMk id="2" creationId="{94DB8287-6178-6F17-1E2E-A7D1BE0828BB}"/>
          </ac:spMkLst>
        </pc:spChg>
      </pc:sldChg>
      <pc:sldChg chg="del">
        <pc:chgData name="Mina Farmanbar" userId="2a1e0098-5dc4-4049-80c3-9d1d60d2f212" providerId="ADAL" clId="{0C58189A-119C-4935-AF19-75A874A09BAC}" dt="2024-07-09T13:15:13.567" v="25" actId="47"/>
        <pc:sldMkLst>
          <pc:docMk/>
          <pc:sldMk cId="2189275818" sldId="434"/>
        </pc:sldMkLst>
      </pc:sldChg>
      <pc:sldChg chg="addSp modSp new mod modNotesTx">
        <pc:chgData name="Mina Farmanbar" userId="2a1e0098-5dc4-4049-80c3-9d1d60d2f212" providerId="ADAL" clId="{0C58189A-119C-4935-AF19-75A874A09BAC}" dt="2024-07-09T13:23:39.184" v="296" actId="20577"/>
        <pc:sldMkLst>
          <pc:docMk/>
          <pc:sldMk cId="2626692672" sldId="436"/>
        </pc:sldMkLst>
        <pc:spChg chg="mod">
          <ac:chgData name="Mina Farmanbar" userId="2a1e0098-5dc4-4049-80c3-9d1d60d2f212" providerId="ADAL" clId="{0C58189A-119C-4935-AF19-75A874A09BAC}" dt="2024-07-09T13:23:31.785" v="294" actId="1076"/>
          <ac:spMkLst>
            <pc:docMk/>
            <pc:sldMk cId="2626692672" sldId="436"/>
            <ac:spMk id="2" creationId="{6FE9AC5E-F3B2-4FAB-53ED-413396FFF0CF}"/>
          </ac:spMkLst>
        </pc:spChg>
        <pc:spChg chg="add mod">
          <ac:chgData name="Mina Farmanbar" userId="2a1e0098-5dc4-4049-80c3-9d1d60d2f212" providerId="ADAL" clId="{0C58189A-119C-4935-AF19-75A874A09BAC}" dt="2024-07-09T13:23:39.184" v="296" actId="20577"/>
          <ac:spMkLst>
            <pc:docMk/>
            <pc:sldMk cId="2626692672" sldId="436"/>
            <ac:spMk id="5" creationId="{FC0CEECC-618A-9781-90F5-62FA0AFDE0C2}"/>
          </ac:spMkLst>
        </pc:spChg>
      </pc:sldChg>
      <pc:sldChg chg="addSp delSp modSp add mod ord modNotesTx">
        <pc:chgData name="Mina Farmanbar" userId="2a1e0098-5dc4-4049-80c3-9d1d60d2f212" providerId="ADAL" clId="{0C58189A-119C-4935-AF19-75A874A09BAC}" dt="2024-07-09T14:52:29.625" v="1697" actId="6549"/>
        <pc:sldMkLst>
          <pc:docMk/>
          <pc:sldMk cId="3945127303" sldId="437"/>
        </pc:sldMkLst>
        <pc:spChg chg="mod">
          <ac:chgData name="Mina Farmanbar" userId="2a1e0098-5dc4-4049-80c3-9d1d60d2f212" providerId="ADAL" clId="{0C58189A-119C-4935-AF19-75A874A09BAC}" dt="2024-07-09T13:23:24.454" v="292" actId="1076"/>
          <ac:spMkLst>
            <pc:docMk/>
            <pc:sldMk cId="3945127303" sldId="437"/>
            <ac:spMk id="2" creationId="{10CBD672-571A-4151-ACAD-7C8E6E892308}"/>
          </ac:spMkLst>
        </pc:spChg>
        <pc:spChg chg="del mod">
          <ac:chgData name="Mina Farmanbar" userId="2a1e0098-5dc4-4049-80c3-9d1d60d2f212" providerId="ADAL" clId="{0C58189A-119C-4935-AF19-75A874A09BAC}" dt="2024-07-09T14:51:44.431" v="1694" actId="478"/>
          <ac:spMkLst>
            <pc:docMk/>
            <pc:sldMk cId="3945127303" sldId="437"/>
            <ac:spMk id="4" creationId="{0DC15139-E1E6-4C37-9A1E-3FB2D4C0B890}"/>
          </ac:spMkLst>
        </pc:spChg>
        <pc:spChg chg="mod">
          <ac:chgData name="Mina Farmanbar" userId="2a1e0098-5dc4-4049-80c3-9d1d60d2f212" providerId="ADAL" clId="{0C58189A-119C-4935-AF19-75A874A09BAC}" dt="2024-07-09T13:23:45.703" v="297" actId="1076"/>
          <ac:spMkLst>
            <pc:docMk/>
            <pc:sldMk cId="3945127303" sldId="437"/>
            <ac:spMk id="5" creationId="{533D0A77-D60C-D838-7055-2A9173DE48C0}"/>
          </ac:spMkLst>
        </pc:spChg>
        <pc:spChg chg="add mod">
          <ac:chgData name="Mina Farmanbar" userId="2a1e0098-5dc4-4049-80c3-9d1d60d2f212" providerId="ADAL" clId="{0C58189A-119C-4935-AF19-75A874A09BAC}" dt="2024-07-09T14:52:29.625" v="1697" actId="6549"/>
          <ac:spMkLst>
            <pc:docMk/>
            <pc:sldMk cId="3945127303" sldId="437"/>
            <ac:spMk id="6" creationId="{8585B154-2790-FF7D-922E-9507D0955D54}"/>
          </ac:spMkLst>
        </pc:spChg>
        <pc:spChg chg="add mod">
          <ac:chgData name="Mina Farmanbar" userId="2a1e0098-5dc4-4049-80c3-9d1d60d2f212" providerId="ADAL" clId="{0C58189A-119C-4935-AF19-75A874A09BAC}" dt="2024-07-09T13:29:18.570" v="415" actId="14100"/>
          <ac:spMkLst>
            <pc:docMk/>
            <pc:sldMk cId="3945127303" sldId="437"/>
            <ac:spMk id="9" creationId="{0855E928-1FD2-462E-F70B-B3A475E4ABC0}"/>
          </ac:spMkLst>
        </pc:spChg>
        <pc:spChg chg="mod">
          <ac:chgData name="Mina Farmanbar" userId="2a1e0098-5dc4-4049-80c3-9d1d60d2f212" providerId="ADAL" clId="{0C58189A-119C-4935-AF19-75A874A09BAC}" dt="2024-07-09T13:23:45.703" v="297" actId="1076"/>
          <ac:spMkLst>
            <pc:docMk/>
            <pc:sldMk cId="3945127303" sldId="437"/>
            <ac:spMk id="11" creationId="{49FE3142-6B18-6B19-C283-79EA4DCA61F9}"/>
          </ac:spMkLst>
        </pc:spChg>
        <pc:spChg chg="add mod">
          <ac:chgData name="Mina Farmanbar" userId="2a1e0098-5dc4-4049-80c3-9d1d60d2f212" providerId="ADAL" clId="{0C58189A-119C-4935-AF19-75A874A09BAC}" dt="2024-07-09T14:51:34.332" v="1692" actId="962"/>
          <ac:spMkLst>
            <pc:docMk/>
            <pc:sldMk cId="3945127303" sldId="437"/>
            <ac:spMk id="12" creationId="{1576A4DC-7B0E-602F-479B-F120EB384F4A}"/>
          </ac:spMkLst>
        </pc:spChg>
        <pc:spChg chg="add mod">
          <ac:chgData name="Mina Farmanbar" userId="2a1e0098-5dc4-4049-80c3-9d1d60d2f212" providerId="ADAL" clId="{0C58189A-119C-4935-AF19-75A874A09BAC}" dt="2024-07-09T14:51:33.212" v="1691" actId="962"/>
          <ac:spMkLst>
            <pc:docMk/>
            <pc:sldMk cId="3945127303" sldId="437"/>
            <ac:spMk id="13" creationId="{773A16B0-4104-9A43-D600-84BD6406E187}"/>
          </ac:spMkLst>
        </pc:spChg>
        <pc:spChg chg="mod">
          <ac:chgData name="Mina Farmanbar" userId="2a1e0098-5dc4-4049-80c3-9d1d60d2f212" providerId="ADAL" clId="{0C58189A-119C-4935-AF19-75A874A09BAC}" dt="2024-07-09T13:23:45.703" v="297" actId="1076"/>
          <ac:spMkLst>
            <pc:docMk/>
            <pc:sldMk cId="3945127303" sldId="437"/>
            <ac:spMk id="17" creationId="{AF8D783B-44C1-AE76-8109-80C1C23D5EFD}"/>
          </ac:spMkLst>
        </pc:spChg>
        <pc:spChg chg="mod">
          <ac:chgData name="Mina Farmanbar" userId="2a1e0098-5dc4-4049-80c3-9d1d60d2f212" providerId="ADAL" clId="{0C58189A-119C-4935-AF19-75A874A09BAC}" dt="2024-07-09T13:23:45.703" v="297" actId="1076"/>
          <ac:spMkLst>
            <pc:docMk/>
            <pc:sldMk cId="3945127303" sldId="437"/>
            <ac:spMk id="22" creationId="{D3BD23E1-C687-57E4-0D53-6A2B997D970A}"/>
          </ac:spMkLst>
        </pc:spChg>
        <pc:spChg chg="mod">
          <ac:chgData name="Mina Farmanbar" userId="2a1e0098-5dc4-4049-80c3-9d1d60d2f212" providerId="ADAL" clId="{0C58189A-119C-4935-AF19-75A874A09BAC}" dt="2024-07-09T13:23:45.703" v="297" actId="1076"/>
          <ac:spMkLst>
            <pc:docMk/>
            <pc:sldMk cId="3945127303" sldId="437"/>
            <ac:spMk id="23" creationId="{C69E6311-0004-BD14-B889-A29C2BB512DD}"/>
          </ac:spMkLst>
        </pc:spChg>
        <pc:spChg chg="mod">
          <ac:chgData name="Mina Farmanbar" userId="2a1e0098-5dc4-4049-80c3-9d1d60d2f212" providerId="ADAL" clId="{0C58189A-119C-4935-AF19-75A874A09BAC}" dt="2024-07-09T13:31:08.875" v="425" actId="14100"/>
          <ac:spMkLst>
            <pc:docMk/>
            <pc:sldMk cId="3945127303" sldId="437"/>
            <ac:spMk id="24" creationId="{BFE13086-EF3A-3EF9-3BA4-B8C41E833496}"/>
          </ac:spMkLst>
        </pc:spChg>
        <pc:spChg chg="mod">
          <ac:chgData name="Mina Farmanbar" userId="2a1e0098-5dc4-4049-80c3-9d1d60d2f212" providerId="ADAL" clId="{0C58189A-119C-4935-AF19-75A874A09BAC}" dt="2024-07-09T13:23:45.703" v="297" actId="1076"/>
          <ac:spMkLst>
            <pc:docMk/>
            <pc:sldMk cId="3945127303" sldId="437"/>
            <ac:spMk id="25" creationId="{4BFC5702-2C4F-FC3D-766C-56954AC0C273}"/>
          </ac:spMkLst>
        </pc:spChg>
        <pc:spChg chg="mod">
          <ac:chgData name="Mina Farmanbar" userId="2a1e0098-5dc4-4049-80c3-9d1d60d2f212" providerId="ADAL" clId="{0C58189A-119C-4935-AF19-75A874A09BAC}" dt="2024-07-09T13:31:11.320" v="426" actId="14100"/>
          <ac:spMkLst>
            <pc:docMk/>
            <pc:sldMk cId="3945127303" sldId="437"/>
            <ac:spMk id="26" creationId="{65234BC2-664E-0CE1-E0CE-DC1D48062A00}"/>
          </ac:spMkLst>
        </pc:spChg>
        <pc:spChg chg="mod">
          <ac:chgData name="Mina Farmanbar" userId="2a1e0098-5dc4-4049-80c3-9d1d60d2f212" providerId="ADAL" clId="{0C58189A-119C-4935-AF19-75A874A09BAC}" dt="2024-07-09T13:23:45.703" v="297" actId="1076"/>
          <ac:spMkLst>
            <pc:docMk/>
            <pc:sldMk cId="3945127303" sldId="437"/>
            <ac:spMk id="28" creationId="{C8DAAF74-6717-C2F7-225C-D3E30AF9D01D}"/>
          </ac:spMkLst>
        </pc:spChg>
        <pc:spChg chg="mod">
          <ac:chgData name="Mina Farmanbar" userId="2a1e0098-5dc4-4049-80c3-9d1d60d2f212" providerId="ADAL" clId="{0C58189A-119C-4935-AF19-75A874A09BAC}" dt="2024-07-09T13:23:45.703" v="297" actId="1076"/>
          <ac:spMkLst>
            <pc:docMk/>
            <pc:sldMk cId="3945127303" sldId="437"/>
            <ac:spMk id="29" creationId="{B2394FBC-F159-E0D8-41CE-518A052CCD59}"/>
          </ac:spMkLst>
        </pc:spChg>
        <pc:spChg chg="mod">
          <ac:chgData name="Mina Farmanbar" userId="2a1e0098-5dc4-4049-80c3-9d1d60d2f212" providerId="ADAL" clId="{0C58189A-119C-4935-AF19-75A874A09BAC}" dt="2024-07-09T13:23:45.703" v="297" actId="1076"/>
          <ac:spMkLst>
            <pc:docMk/>
            <pc:sldMk cId="3945127303" sldId="437"/>
            <ac:spMk id="30" creationId="{72719DCE-8029-5B27-A7FD-99844D884BA8}"/>
          </ac:spMkLst>
        </pc:spChg>
        <pc:spChg chg="mod">
          <ac:chgData name="Mina Farmanbar" userId="2a1e0098-5dc4-4049-80c3-9d1d60d2f212" providerId="ADAL" clId="{0C58189A-119C-4935-AF19-75A874A09BAC}" dt="2024-07-09T13:23:49.707" v="298" actId="1076"/>
          <ac:spMkLst>
            <pc:docMk/>
            <pc:sldMk cId="3945127303" sldId="437"/>
            <ac:spMk id="31" creationId="{8D05FFAB-09B9-F268-A15B-33E5109845CF}"/>
          </ac:spMkLst>
        </pc:spChg>
        <pc:spChg chg="del mod">
          <ac:chgData name="Mina Farmanbar" userId="2a1e0098-5dc4-4049-80c3-9d1d60d2f212" providerId="ADAL" clId="{0C58189A-119C-4935-AF19-75A874A09BAC}" dt="2024-07-09T13:23:54.073" v="300" actId="478"/>
          <ac:spMkLst>
            <pc:docMk/>
            <pc:sldMk cId="3945127303" sldId="437"/>
            <ac:spMk id="32" creationId="{C8AEA969-3801-1F0F-B1CF-997016F3E504}"/>
          </ac:spMkLst>
        </pc:spChg>
        <pc:cxnChg chg="mod">
          <ac:chgData name="Mina Farmanbar" userId="2a1e0098-5dc4-4049-80c3-9d1d60d2f212" providerId="ADAL" clId="{0C58189A-119C-4935-AF19-75A874A09BAC}" dt="2024-07-09T13:23:45.703" v="297" actId="1076"/>
          <ac:cxnSpMkLst>
            <pc:docMk/>
            <pc:sldMk cId="3945127303" sldId="437"/>
            <ac:cxnSpMk id="8" creationId="{8DE0B587-921A-0AAD-C83F-79A3B574DCBD}"/>
          </ac:cxnSpMkLst>
        </pc:cxnChg>
        <pc:cxnChg chg="mod">
          <ac:chgData name="Mina Farmanbar" userId="2a1e0098-5dc4-4049-80c3-9d1d60d2f212" providerId="ADAL" clId="{0C58189A-119C-4935-AF19-75A874A09BAC}" dt="2024-07-09T13:31:08.875" v="425" actId="14100"/>
          <ac:cxnSpMkLst>
            <pc:docMk/>
            <pc:sldMk cId="3945127303" sldId="437"/>
            <ac:cxnSpMk id="10" creationId="{E8CBEB3B-F075-2912-73C1-9A3DC5B31A36}"/>
          </ac:cxnSpMkLst>
        </pc:cxnChg>
        <pc:cxnChg chg="mod">
          <ac:chgData name="Mina Farmanbar" userId="2a1e0098-5dc4-4049-80c3-9d1d60d2f212" providerId="ADAL" clId="{0C58189A-119C-4935-AF19-75A874A09BAC}" dt="2024-07-09T13:23:45.703" v="297" actId="1076"/>
          <ac:cxnSpMkLst>
            <pc:docMk/>
            <pc:sldMk cId="3945127303" sldId="437"/>
            <ac:cxnSpMk id="21" creationId="{7DEC5E85-1DE5-7596-0679-35CD6DBE0004}"/>
          </ac:cxnSpMkLst>
        </pc:cxnChg>
        <pc:cxnChg chg="mod">
          <ac:chgData name="Mina Farmanbar" userId="2a1e0098-5dc4-4049-80c3-9d1d60d2f212" providerId="ADAL" clId="{0C58189A-119C-4935-AF19-75A874A09BAC}" dt="2024-07-09T13:23:45.703" v="297" actId="1076"/>
          <ac:cxnSpMkLst>
            <pc:docMk/>
            <pc:sldMk cId="3945127303" sldId="437"/>
            <ac:cxnSpMk id="27" creationId="{4471ECB8-7634-8434-65F8-B35708F18FD7}"/>
          </ac:cxnSpMkLst>
        </pc:cxnChg>
      </pc:sldChg>
      <pc:sldChg chg="addSp modSp new mod modNotesTx">
        <pc:chgData name="Mina Farmanbar" userId="2a1e0098-5dc4-4049-80c3-9d1d60d2f212" providerId="ADAL" clId="{0C58189A-119C-4935-AF19-75A874A09BAC}" dt="2024-07-09T14:52:44.498" v="1699" actId="20577"/>
        <pc:sldMkLst>
          <pc:docMk/>
          <pc:sldMk cId="3684433876" sldId="438"/>
        </pc:sldMkLst>
        <pc:spChg chg="mod">
          <ac:chgData name="Mina Farmanbar" userId="2a1e0098-5dc4-4049-80c3-9d1d60d2f212" providerId="ADAL" clId="{0C58189A-119C-4935-AF19-75A874A09BAC}" dt="2024-07-09T13:48:11.438" v="752"/>
          <ac:spMkLst>
            <pc:docMk/>
            <pc:sldMk cId="3684433876" sldId="438"/>
            <ac:spMk id="2" creationId="{14B4DC34-D626-8B99-A021-61A2CF0C4991}"/>
          </ac:spMkLst>
        </pc:spChg>
        <pc:spChg chg="add mod">
          <ac:chgData name="Mina Farmanbar" userId="2a1e0098-5dc4-4049-80c3-9d1d60d2f212" providerId="ADAL" clId="{0C58189A-119C-4935-AF19-75A874A09BAC}" dt="2024-07-09T14:52:44.498" v="1699" actId="20577"/>
          <ac:spMkLst>
            <pc:docMk/>
            <pc:sldMk cId="3684433876" sldId="438"/>
            <ac:spMk id="5" creationId="{E0A98B70-A08B-2A02-E89C-E0D079155BD9}"/>
          </ac:spMkLst>
        </pc:spChg>
        <pc:cxnChg chg="add mod">
          <ac:chgData name="Mina Farmanbar" userId="2a1e0098-5dc4-4049-80c3-9d1d60d2f212" providerId="ADAL" clId="{0C58189A-119C-4935-AF19-75A874A09BAC}" dt="2024-07-09T14:51:31.870" v="1690" actId="962"/>
          <ac:cxnSpMkLst>
            <pc:docMk/>
            <pc:sldMk cId="3684433876" sldId="438"/>
            <ac:cxnSpMk id="7" creationId="{EEF72BB3-E2E0-C3BD-CBCF-C7955D43AD11}"/>
          </ac:cxnSpMkLst>
        </pc:cxnChg>
        <pc:cxnChg chg="add mod">
          <ac:chgData name="Mina Farmanbar" userId="2a1e0098-5dc4-4049-80c3-9d1d60d2f212" providerId="ADAL" clId="{0C58189A-119C-4935-AF19-75A874A09BAC}" dt="2024-07-09T14:51:29.150" v="1689" actId="962"/>
          <ac:cxnSpMkLst>
            <pc:docMk/>
            <pc:sldMk cId="3684433876" sldId="438"/>
            <ac:cxnSpMk id="8" creationId="{8512691D-E058-5C3A-2169-73C174A671AA}"/>
          </ac:cxnSpMkLst>
        </pc:cxnChg>
        <pc:cxnChg chg="add mod">
          <ac:chgData name="Mina Farmanbar" userId="2a1e0098-5dc4-4049-80c3-9d1d60d2f212" providerId="ADAL" clId="{0C58189A-119C-4935-AF19-75A874A09BAC}" dt="2024-07-09T14:51:27.782" v="1688" actId="962"/>
          <ac:cxnSpMkLst>
            <pc:docMk/>
            <pc:sldMk cId="3684433876" sldId="438"/>
            <ac:cxnSpMk id="9" creationId="{47112052-A1CD-F6BD-42F1-FCFA450253C3}"/>
          </ac:cxnSpMkLst>
        </pc:cxnChg>
        <pc:cxnChg chg="add mod">
          <ac:chgData name="Mina Farmanbar" userId="2a1e0098-5dc4-4049-80c3-9d1d60d2f212" providerId="ADAL" clId="{0C58189A-119C-4935-AF19-75A874A09BAC}" dt="2024-07-09T14:51:26.527" v="1687" actId="962"/>
          <ac:cxnSpMkLst>
            <pc:docMk/>
            <pc:sldMk cId="3684433876" sldId="438"/>
            <ac:cxnSpMk id="10" creationId="{6F7A0344-C50C-706A-CA24-8C9A58393C20}"/>
          </ac:cxnSpMkLst>
        </pc:cxnChg>
        <pc:cxnChg chg="add mod">
          <ac:chgData name="Mina Farmanbar" userId="2a1e0098-5dc4-4049-80c3-9d1d60d2f212" providerId="ADAL" clId="{0C58189A-119C-4935-AF19-75A874A09BAC}" dt="2024-07-09T14:51:25.192" v="1686" actId="962"/>
          <ac:cxnSpMkLst>
            <pc:docMk/>
            <pc:sldMk cId="3684433876" sldId="438"/>
            <ac:cxnSpMk id="11" creationId="{17E9A1DF-E51C-ECB1-0AB6-54C6817A85CD}"/>
          </ac:cxnSpMkLst>
        </pc:cxnChg>
        <pc:cxnChg chg="add mod">
          <ac:chgData name="Mina Farmanbar" userId="2a1e0098-5dc4-4049-80c3-9d1d60d2f212" providerId="ADAL" clId="{0C58189A-119C-4935-AF19-75A874A09BAC}" dt="2024-07-09T14:51:24.125" v="1685" actId="962"/>
          <ac:cxnSpMkLst>
            <pc:docMk/>
            <pc:sldMk cId="3684433876" sldId="438"/>
            <ac:cxnSpMk id="12" creationId="{A8DE0217-FFEE-E4B2-14A3-908E40B556CF}"/>
          </ac:cxnSpMkLst>
        </pc:cxnChg>
      </pc:sldChg>
      <pc:sldChg chg="addSp modSp new mod">
        <pc:chgData name="Mina Farmanbar" userId="2a1e0098-5dc4-4049-80c3-9d1d60d2f212" providerId="ADAL" clId="{0C58189A-119C-4935-AF19-75A874A09BAC}" dt="2024-07-09T14:51:22.899" v="1684" actId="962"/>
        <pc:sldMkLst>
          <pc:docMk/>
          <pc:sldMk cId="2576674093" sldId="439"/>
        </pc:sldMkLst>
        <pc:spChg chg="mod">
          <ac:chgData name="Mina Farmanbar" userId="2a1e0098-5dc4-4049-80c3-9d1d60d2f212" providerId="ADAL" clId="{0C58189A-119C-4935-AF19-75A874A09BAC}" dt="2024-07-09T13:45:07.538" v="706" actId="1076"/>
          <ac:spMkLst>
            <pc:docMk/>
            <pc:sldMk cId="2576674093" sldId="439"/>
            <ac:spMk id="2" creationId="{308B196B-9500-9625-A297-E71C2664CC57}"/>
          </ac:spMkLst>
        </pc:spChg>
        <pc:spChg chg="add mod">
          <ac:chgData name="Mina Farmanbar" userId="2a1e0098-5dc4-4049-80c3-9d1d60d2f212" providerId="ADAL" clId="{0C58189A-119C-4935-AF19-75A874A09BAC}" dt="2024-07-09T13:52:52.097" v="812" actId="20577"/>
          <ac:spMkLst>
            <pc:docMk/>
            <pc:sldMk cId="2576674093" sldId="439"/>
            <ac:spMk id="5" creationId="{63CFC6ED-10DF-F739-90F6-A7DBBDD2807A}"/>
          </ac:spMkLst>
        </pc:spChg>
        <pc:spChg chg="add mod">
          <ac:chgData name="Mina Farmanbar" userId="2a1e0098-5dc4-4049-80c3-9d1d60d2f212" providerId="ADAL" clId="{0C58189A-119C-4935-AF19-75A874A09BAC}" dt="2024-07-09T14:51:21.875" v="1683" actId="962"/>
          <ac:spMkLst>
            <pc:docMk/>
            <pc:sldMk cId="2576674093" sldId="439"/>
            <ac:spMk id="8" creationId="{46E1722E-C2E6-8C81-10FA-66B0C861E9A5}"/>
          </ac:spMkLst>
        </pc:spChg>
        <pc:cxnChg chg="add mod">
          <ac:chgData name="Mina Farmanbar" userId="2a1e0098-5dc4-4049-80c3-9d1d60d2f212" providerId="ADAL" clId="{0C58189A-119C-4935-AF19-75A874A09BAC}" dt="2024-07-09T14:51:22.899" v="1684" actId="962"/>
          <ac:cxnSpMkLst>
            <pc:docMk/>
            <pc:sldMk cId="2576674093" sldId="439"/>
            <ac:cxnSpMk id="7" creationId="{42F17D28-61B4-2D21-8372-A1ED816AB54F}"/>
          </ac:cxnSpMkLst>
        </pc:cxnChg>
      </pc:sldChg>
      <pc:sldChg chg="addSp delSp modSp add mod ord modNotesTx">
        <pc:chgData name="Mina Farmanbar" userId="2a1e0098-5dc4-4049-80c3-9d1d60d2f212" providerId="ADAL" clId="{0C58189A-119C-4935-AF19-75A874A09BAC}" dt="2024-07-09T14:51:20.620" v="1682" actId="962"/>
        <pc:sldMkLst>
          <pc:docMk/>
          <pc:sldMk cId="3046730834" sldId="440"/>
        </pc:sldMkLst>
        <pc:spChg chg="mod">
          <ac:chgData name="Mina Farmanbar" userId="2a1e0098-5dc4-4049-80c3-9d1d60d2f212" providerId="ADAL" clId="{0C58189A-119C-4935-AF19-75A874A09BAC}" dt="2024-07-09T13:53:52.107" v="817" actId="20577"/>
          <ac:spMkLst>
            <pc:docMk/>
            <pc:sldMk cId="3046730834" sldId="440"/>
            <ac:spMk id="2" creationId="{14B4DC34-D626-8B99-A021-61A2CF0C4991}"/>
          </ac:spMkLst>
        </pc:spChg>
        <pc:spChg chg="mod">
          <ac:chgData name="Mina Farmanbar" userId="2a1e0098-5dc4-4049-80c3-9d1d60d2f212" providerId="ADAL" clId="{0C58189A-119C-4935-AF19-75A874A09BAC}" dt="2024-07-09T13:55:22.635" v="836" actId="20577"/>
          <ac:spMkLst>
            <pc:docMk/>
            <pc:sldMk cId="3046730834" sldId="440"/>
            <ac:spMk id="5" creationId="{E0A98B70-A08B-2A02-E89C-E0D079155BD9}"/>
          </ac:spMkLst>
        </pc:spChg>
        <pc:cxnChg chg="add mod">
          <ac:chgData name="Mina Farmanbar" userId="2a1e0098-5dc4-4049-80c3-9d1d60d2f212" providerId="ADAL" clId="{0C58189A-119C-4935-AF19-75A874A09BAC}" dt="2024-07-09T14:51:20.620" v="1682" actId="962"/>
          <ac:cxnSpMkLst>
            <pc:docMk/>
            <pc:sldMk cId="3046730834" sldId="440"/>
            <ac:cxnSpMk id="4" creationId="{C4F26A0C-757F-4B83-7805-EBDF12AA7AA4}"/>
          </ac:cxnSpMkLst>
        </pc:cxnChg>
        <pc:cxnChg chg="del">
          <ac:chgData name="Mina Farmanbar" userId="2a1e0098-5dc4-4049-80c3-9d1d60d2f212" providerId="ADAL" clId="{0C58189A-119C-4935-AF19-75A874A09BAC}" dt="2024-07-09T13:50:56.403" v="790" actId="478"/>
          <ac:cxnSpMkLst>
            <pc:docMk/>
            <pc:sldMk cId="3046730834" sldId="440"/>
            <ac:cxnSpMk id="7" creationId="{EEF72BB3-E2E0-C3BD-CBCF-C7955D43AD11}"/>
          </ac:cxnSpMkLst>
        </pc:cxnChg>
        <pc:cxnChg chg="del mod">
          <ac:chgData name="Mina Farmanbar" userId="2a1e0098-5dc4-4049-80c3-9d1d60d2f212" providerId="ADAL" clId="{0C58189A-119C-4935-AF19-75A874A09BAC}" dt="2024-07-09T13:54:07.923" v="820" actId="478"/>
          <ac:cxnSpMkLst>
            <pc:docMk/>
            <pc:sldMk cId="3046730834" sldId="440"/>
            <ac:cxnSpMk id="8" creationId="{8512691D-E058-5C3A-2169-73C174A671AA}"/>
          </ac:cxnSpMkLst>
        </pc:cxnChg>
        <pc:cxnChg chg="del mod">
          <ac:chgData name="Mina Farmanbar" userId="2a1e0098-5dc4-4049-80c3-9d1d60d2f212" providerId="ADAL" clId="{0C58189A-119C-4935-AF19-75A874A09BAC}" dt="2024-07-09T13:54:08.898" v="821" actId="478"/>
          <ac:cxnSpMkLst>
            <pc:docMk/>
            <pc:sldMk cId="3046730834" sldId="440"/>
            <ac:cxnSpMk id="9" creationId="{47112052-A1CD-F6BD-42F1-FCFA450253C3}"/>
          </ac:cxnSpMkLst>
        </pc:cxnChg>
        <pc:cxnChg chg="del">
          <ac:chgData name="Mina Farmanbar" userId="2a1e0098-5dc4-4049-80c3-9d1d60d2f212" providerId="ADAL" clId="{0C58189A-119C-4935-AF19-75A874A09BAC}" dt="2024-07-09T13:50:55.851" v="789" actId="478"/>
          <ac:cxnSpMkLst>
            <pc:docMk/>
            <pc:sldMk cId="3046730834" sldId="440"/>
            <ac:cxnSpMk id="10" creationId="{6F7A0344-C50C-706A-CA24-8C9A58393C20}"/>
          </ac:cxnSpMkLst>
        </pc:cxnChg>
        <pc:cxnChg chg="del mod">
          <ac:chgData name="Mina Farmanbar" userId="2a1e0098-5dc4-4049-80c3-9d1d60d2f212" providerId="ADAL" clId="{0C58189A-119C-4935-AF19-75A874A09BAC}" dt="2024-07-09T13:54:10.198" v="823" actId="478"/>
          <ac:cxnSpMkLst>
            <pc:docMk/>
            <pc:sldMk cId="3046730834" sldId="440"/>
            <ac:cxnSpMk id="11" creationId="{17E9A1DF-E51C-ECB1-0AB6-54C6817A85CD}"/>
          </ac:cxnSpMkLst>
        </pc:cxnChg>
        <pc:cxnChg chg="del mod">
          <ac:chgData name="Mina Farmanbar" userId="2a1e0098-5dc4-4049-80c3-9d1d60d2f212" providerId="ADAL" clId="{0C58189A-119C-4935-AF19-75A874A09BAC}" dt="2024-07-09T13:54:09.722" v="822" actId="478"/>
          <ac:cxnSpMkLst>
            <pc:docMk/>
            <pc:sldMk cId="3046730834" sldId="440"/>
            <ac:cxnSpMk id="12" creationId="{A8DE0217-FFEE-E4B2-14A3-908E40B556CF}"/>
          </ac:cxnSpMkLst>
        </pc:cxnChg>
      </pc:sldChg>
      <pc:sldChg chg="delSp modSp add mod ord">
        <pc:chgData name="Mina Farmanbar" userId="2a1e0098-5dc4-4049-80c3-9d1d60d2f212" providerId="ADAL" clId="{0C58189A-119C-4935-AF19-75A874A09BAC}" dt="2024-07-09T14:51:05.883" v="1671" actId="962"/>
        <pc:sldMkLst>
          <pc:docMk/>
          <pc:sldMk cId="4202700125" sldId="441"/>
        </pc:sldMkLst>
        <pc:spChg chg="mod">
          <ac:chgData name="Mina Farmanbar" userId="2a1e0098-5dc4-4049-80c3-9d1d60d2f212" providerId="ADAL" clId="{0C58189A-119C-4935-AF19-75A874A09BAC}" dt="2024-07-09T14:05:33.233" v="958"/>
          <ac:spMkLst>
            <pc:docMk/>
            <pc:sldMk cId="4202700125" sldId="441"/>
            <ac:spMk id="5" creationId="{63CFC6ED-10DF-F739-90F6-A7DBBDD2807A}"/>
          </ac:spMkLst>
        </pc:spChg>
        <pc:spChg chg="del mod">
          <ac:chgData name="Mina Farmanbar" userId="2a1e0098-5dc4-4049-80c3-9d1d60d2f212" providerId="ADAL" clId="{0C58189A-119C-4935-AF19-75A874A09BAC}" dt="2024-07-09T14:04:31.376" v="953" actId="478"/>
          <ac:spMkLst>
            <pc:docMk/>
            <pc:sldMk cId="4202700125" sldId="441"/>
            <ac:spMk id="8" creationId="{46E1722E-C2E6-8C81-10FA-66B0C861E9A5}"/>
          </ac:spMkLst>
        </pc:spChg>
        <pc:cxnChg chg="mod">
          <ac:chgData name="Mina Farmanbar" userId="2a1e0098-5dc4-4049-80c3-9d1d60d2f212" providerId="ADAL" clId="{0C58189A-119C-4935-AF19-75A874A09BAC}" dt="2024-07-09T14:51:05.883" v="1671" actId="962"/>
          <ac:cxnSpMkLst>
            <pc:docMk/>
            <pc:sldMk cId="4202700125" sldId="441"/>
            <ac:cxnSpMk id="7" creationId="{42F17D28-61B4-2D21-8372-A1ED816AB54F}"/>
          </ac:cxnSpMkLst>
        </pc:cxnChg>
      </pc:sldChg>
      <pc:sldChg chg="addSp modSp add mod">
        <pc:chgData name="Mina Farmanbar" userId="2a1e0098-5dc4-4049-80c3-9d1d60d2f212" providerId="ADAL" clId="{0C58189A-119C-4935-AF19-75A874A09BAC}" dt="2024-07-09T14:52:51.679" v="1701" actId="20577"/>
        <pc:sldMkLst>
          <pc:docMk/>
          <pc:sldMk cId="308046599" sldId="442"/>
        </pc:sldMkLst>
        <pc:spChg chg="mod">
          <ac:chgData name="Mina Farmanbar" userId="2a1e0098-5dc4-4049-80c3-9d1d60d2f212" providerId="ADAL" clId="{0C58189A-119C-4935-AF19-75A874A09BAC}" dt="2024-07-09T14:52:51.679" v="1701" actId="20577"/>
          <ac:spMkLst>
            <pc:docMk/>
            <pc:sldMk cId="308046599" sldId="442"/>
            <ac:spMk id="5" creationId="{E0A98B70-A08B-2A02-E89C-E0D079155BD9}"/>
          </ac:spMkLst>
        </pc:spChg>
        <pc:cxnChg chg="add mod">
          <ac:chgData name="Mina Farmanbar" userId="2a1e0098-5dc4-4049-80c3-9d1d60d2f212" providerId="ADAL" clId="{0C58189A-119C-4935-AF19-75A874A09BAC}" dt="2024-07-09T14:51:13.521" v="1677" actId="962"/>
          <ac:cxnSpMkLst>
            <pc:docMk/>
            <pc:sldMk cId="308046599" sldId="442"/>
            <ac:cxnSpMk id="6" creationId="{B4291E89-CCE3-00E8-537E-2C4FEB16ACB1}"/>
          </ac:cxnSpMkLst>
        </pc:cxnChg>
        <pc:cxnChg chg="add mod">
          <ac:chgData name="Mina Farmanbar" userId="2a1e0098-5dc4-4049-80c3-9d1d60d2f212" providerId="ADAL" clId="{0C58189A-119C-4935-AF19-75A874A09BAC}" dt="2024-07-09T14:51:12.301" v="1676" actId="962"/>
          <ac:cxnSpMkLst>
            <pc:docMk/>
            <pc:sldMk cId="308046599" sldId="442"/>
            <ac:cxnSpMk id="7" creationId="{9288945E-6C1D-5011-16DA-AC961702241F}"/>
          </ac:cxnSpMkLst>
        </pc:cxnChg>
        <pc:cxnChg chg="mod">
          <ac:chgData name="Mina Farmanbar" userId="2a1e0098-5dc4-4049-80c3-9d1d60d2f212" providerId="ADAL" clId="{0C58189A-119C-4935-AF19-75A874A09BAC}" dt="2024-07-09T14:51:18.582" v="1681" actId="962"/>
          <ac:cxnSpMkLst>
            <pc:docMk/>
            <pc:sldMk cId="308046599" sldId="442"/>
            <ac:cxnSpMk id="8" creationId="{8512691D-E058-5C3A-2169-73C174A671AA}"/>
          </ac:cxnSpMkLst>
        </pc:cxnChg>
        <pc:cxnChg chg="mod">
          <ac:chgData name="Mina Farmanbar" userId="2a1e0098-5dc4-4049-80c3-9d1d60d2f212" providerId="ADAL" clId="{0C58189A-119C-4935-AF19-75A874A09BAC}" dt="2024-07-09T14:51:17.227" v="1680" actId="962"/>
          <ac:cxnSpMkLst>
            <pc:docMk/>
            <pc:sldMk cId="308046599" sldId="442"/>
            <ac:cxnSpMk id="9" creationId="{47112052-A1CD-F6BD-42F1-FCFA450253C3}"/>
          </ac:cxnSpMkLst>
        </pc:cxnChg>
        <pc:cxnChg chg="add mod">
          <ac:chgData name="Mina Farmanbar" userId="2a1e0098-5dc4-4049-80c3-9d1d60d2f212" providerId="ADAL" clId="{0C58189A-119C-4935-AF19-75A874A09BAC}" dt="2024-07-09T14:51:11.096" v="1675" actId="962"/>
          <ac:cxnSpMkLst>
            <pc:docMk/>
            <pc:sldMk cId="308046599" sldId="442"/>
            <ac:cxnSpMk id="10" creationId="{14D4BD30-BD19-07FF-8F62-C30575CB4A10}"/>
          </ac:cxnSpMkLst>
        </pc:cxnChg>
        <pc:cxnChg chg="mod">
          <ac:chgData name="Mina Farmanbar" userId="2a1e0098-5dc4-4049-80c3-9d1d60d2f212" providerId="ADAL" clId="{0C58189A-119C-4935-AF19-75A874A09BAC}" dt="2024-07-09T14:51:15.803" v="1679" actId="962"/>
          <ac:cxnSpMkLst>
            <pc:docMk/>
            <pc:sldMk cId="308046599" sldId="442"/>
            <ac:cxnSpMk id="11" creationId="{17E9A1DF-E51C-ECB1-0AB6-54C6817A85CD}"/>
          </ac:cxnSpMkLst>
        </pc:cxnChg>
        <pc:cxnChg chg="mod">
          <ac:chgData name="Mina Farmanbar" userId="2a1e0098-5dc4-4049-80c3-9d1d60d2f212" providerId="ADAL" clId="{0C58189A-119C-4935-AF19-75A874A09BAC}" dt="2024-07-09T14:51:14.671" v="1678" actId="962"/>
          <ac:cxnSpMkLst>
            <pc:docMk/>
            <pc:sldMk cId="308046599" sldId="442"/>
            <ac:cxnSpMk id="12" creationId="{A8DE0217-FFEE-E4B2-14A3-908E40B556CF}"/>
          </ac:cxnSpMkLst>
        </pc:cxnChg>
        <pc:cxnChg chg="add mod">
          <ac:chgData name="Mina Farmanbar" userId="2a1e0098-5dc4-4049-80c3-9d1d60d2f212" providerId="ADAL" clId="{0C58189A-119C-4935-AF19-75A874A09BAC}" dt="2024-07-09T14:51:09.762" v="1674" actId="962"/>
          <ac:cxnSpMkLst>
            <pc:docMk/>
            <pc:sldMk cId="308046599" sldId="442"/>
            <ac:cxnSpMk id="13" creationId="{43E8DC56-1172-859E-D135-C7ED23DF128D}"/>
          </ac:cxnSpMkLst>
        </pc:cxnChg>
        <pc:cxnChg chg="add mod">
          <ac:chgData name="Mina Farmanbar" userId="2a1e0098-5dc4-4049-80c3-9d1d60d2f212" providerId="ADAL" clId="{0C58189A-119C-4935-AF19-75A874A09BAC}" dt="2024-07-09T14:51:08.503" v="1673" actId="962"/>
          <ac:cxnSpMkLst>
            <pc:docMk/>
            <pc:sldMk cId="308046599" sldId="442"/>
            <ac:cxnSpMk id="14" creationId="{585A6DF5-1B4F-95F1-ECD7-92D8797E8396}"/>
          </ac:cxnSpMkLst>
        </pc:cxnChg>
        <pc:cxnChg chg="add mod">
          <ac:chgData name="Mina Farmanbar" userId="2a1e0098-5dc4-4049-80c3-9d1d60d2f212" providerId="ADAL" clId="{0C58189A-119C-4935-AF19-75A874A09BAC}" dt="2024-07-09T14:51:07.224" v="1672" actId="962"/>
          <ac:cxnSpMkLst>
            <pc:docMk/>
            <pc:sldMk cId="308046599" sldId="442"/>
            <ac:cxnSpMk id="15" creationId="{7799A436-81E7-C2C9-2FE4-C810971A7B07}"/>
          </ac:cxnSpMkLst>
        </pc:cxnChg>
      </pc:sldChg>
      <pc:sldChg chg="modSp add mod ord">
        <pc:chgData name="Mina Farmanbar" userId="2a1e0098-5dc4-4049-80c3-9d1d60d2f212" providerId="ADAL" clId="{0C58189A-119C-4935-AF19-75A874A09BAC}" dt="2024-07-09T14:51:04.237" v="1670" actId="962"/>
        <pc:sldMkLst>
          <pc:docMk/>
          <pc:sldMk cId="3762901799" sldId="443"/>
        </pc:sldMkLst>
        <pc:spChg chg="mod">
          <ac:chgData name="Mina Farmanbar" userId="2a1e0098-5dc4-4049-80c3-9d1d60d2f212" providerId="ADAL" clId="{0C58189A-119C-4935-AF19-75A874A09BAC}" dt="2024-07-09T14:05:51.273" v="966" actId="20577"/>
          <ac:spMkLst>
            <pc:docMk/>
            <pc:sldMk cId="3762901799" sldId="443"/>
            <ac:spMk id="2" creationId="{14B4DC34-D626-8B99-A021-61A2CF0C4991}"/>
          </ac:spMkLst>
        </pc:spChg>
        <pc:spChg chg="mod">
          <ac:chgData name="Mina Farmanbar" userId="2a1e0098-5dc4-4049-80c3-9d1d60d2f212" providerId="ADAL" clId="{0C58189A-119C-4935-AF19-75A874A09BAC}" dt="2024-07-09T14:06:37.308" v="974"/>
          <ac:spMkLst>
            <pc:docMk/>
            <pc:sldMk cId="3762901799" sldId="443"/>
            <ac:spMk id="5" creationId="{E0A98B70-A08B-2A02-E89C-E0D079155BD9}"/>
          </ac:spMkLst>
        </pc:spChg>
        <pc:cxnChg chg="mod">
          <ac:chgData name="Mina Farmanbar" userId="2a1e0098-5dc4-4049-80c3-9d1d60d2f212" providerId="ADAL" clId="{0C58189A-119C-4935-AF19-75A874A09BAC}" dt="2024-07-09T14:51:04.237" v="1670" actId="962"/>
          <ac:cxnSpMkLst>
            <pc:docMk/>
            <pc:sldMk cId="3762901799" sldId="443"/>
            <ac:cxnSpMk id="4" creationId="{C4F26A0C-757F-4B83-7805-EBDF12AA7AA4}"/>
          </ac:cxnSpMkLst>
        </pc:cxnChg>
      </pc:sldChg>
      <pc:sldMasterChg chg="delSldLayout">
        <pc:chgData name="Mina Farmanbar" userId="2a1e0098-5dc4-4049-80c3-9d1d60d2f212" providerId="ADAL" clId="{0C58189A-119C-4935-AF19-75A874A09BAC}" dt="2024-07-09T13:15:13.567" v="25" actId="47"/>
        <pc:sldMasterMkLst>
          <pc:docMk/>
          <pc:sldMasterMk cId="1788353970" sldId="2147483648"/>
        </pc:sldMasterMkLst>
        <pc:sldLayoutChg chg="del">
          <pc:chgData name="Mina Farmanbar" userId="2a1e0098-5dc4-4049-80c3-9d1d60d2f212" providerId="ADAL" clId="{0C58189A-119C-4935-AF19-75A874A09BAC}" dt="2024-07-09T13:15:13.567" v="25" actId="47"/>
          <pc:sldLayoutMkLst>
            <pc:docMk/>
            <pc:sldMasterMk cId="1788353970" sldId="2147483648"/>
            <pc:sldLayoutMk cId="3813026336" sldId="2147483694"/>
          </pc:sldLayoutMkLst>
        </pc:sldLayoutChg>
      </pc:sldMasterChg>
    </pc:docChg>
  </pc:docChgLst>
  <pc:docChgLst>
    <pc:chgData name="Mina Farmanbar" userId="2a1e0098-5dc4-4049-80c3-9d1d60d2f212" providerId="ADAL" clId="{9087AE8E-BC14-42C7-8852-A11BC0E83561}"/>
    <pc:docChg chg="undo custSel addSld delSld modSld delMainMaster">
      <pc:chgData name="Mina Farmanbar" userId="2a1e0098-5dc4-4049-80c3-9d1d60d2f212" providerId="ADAL" clId="{9087AE8E-BC14-42C7-8852-A11BC0E83561}" dt="2024-07-04T18:33:32.839" v="73" actId="14100"/>
      <pc:docMkLst>
        <pc:docMk/>
      </pc:docMkLst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609673525" sldId="296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2903726376" sldId="352"/>
        </pc:sldMkLst>
      </pc:sldChg>
      <pc:sldChg chg="modSp add mod">
        <pc:chgData name="Mina Farmanbar" userId="2a1e0098-5dc4-4049-80c3-9d1d60d2f212" providerId="ADAL" clId="{9087AE8E-BC14-42C7-8852-A11BC0E83561}" dt="2024-07-03T22:15:49.835" v="12" actId="1076"/>
        <pc:sldMkLst>
          <pc:docMk/>
          <pc:sldMk cId="1465489182" sldId="364"/>
        </pc:sldMkLst>
        <pc:spChg chg="mod">
          <ac:chgData name="Mina Farmanbar" userId="2a1e0098-5dc4-4049-80c3-9d1d60d2f212" providerId="ADAL" clId="{9087AE8E-BC14-42C7-8852-A11BC0E83561}" dt="2024-07-03T22:15:49.835" v="12" actId="1076"/>
          <ac:spMkLst>
            <pc:docMk/>
            <pc:sldMk cId="1465489182" sldId="364"/>
            <ac:spMk id="4" creationId="{379CF1C0-19C4-6D82-ADE5-E117864DCD45}"/>
          </ac:spMkLst>
        </pc:spChg>
      </pc:sldChg>
      <pc:sldChg chg="addSp modSp add mod">
        <pc:chgData name="Mina Farmanbar" userId="2a1e0098-5dc4-4049-80c3-9d1d60d2f212" providerId="ADAL" clId="{9087AE8E-BC14-42C7-8852-A11BC0E83561}" dt="2024-07-04T18:33:32.839" v="73" actId="14100"/>
        <pc:sldMkLst>
          <pc:docMk/>
          <pc:sldMk cId="2383324247" sldId="365"/>
        </pc:sldMkLst>
        <pc:spChg chg="mod">
          <ac:chgData name="Mina Farmanbar" userId="2a1e0098-5dc4-4049-80c3-9d1d60d2f212" providerId="ADAL" clId="{9087AE8E-BC14-42C7-8852-A11BC0E83561}" dt="2024-07-03T22:15:59.686" v="14" actId="1076"/>
          <ac:spMkLst>
            <pc:docMk/>
            <pc:sldMk cId="2383324247" sldId="365"/>
            <ac:spMk id="2" creationId="{50B505AB-46D5-4947-ABF8-FF3852225D3C}"/>
          </ac:spMkLst>
        </pc:spChg>
        <pc:spChg chg="add mod">
          <ac:chgData name="Mina Farmanbar" userId="2a1e0098-5dc4-4049-80c3-9d1d60d2f212" providerId="ADAL" clId="{9087AE8E-BC14-42C7-8852-A11BC0E83561}" dt="2024-07-04T18:33:32.839" v="73" actId="14100"/>
          <ac:spMkLst>
            <pc:docMk/>
            <pc:sldMk cId="2383324247" sldId="365"/>
            <ac:spMk id="4" creationId="{D11EEFD7-08A5-4C6C-79EC-2DCD4A8FAFD8}"/>
          </ac:spMkLst>
        </pc:spChg>
        <pc:spChg chg="mod">
          <ac:chgData name="Mina Farmanbar" userId="2a1e0098-5dc4-4049-80c3-9d1d60d2f212" providerId="ADAL" clId="{9087AE8E-BC14-42C7-8852-A11BC0E83561}" dt="2024-07-03T22:20:18.077" v="61" actId="2711"/>
          <ac:spMkLst>
            <pc:docMk/>
            <pc:sldMk cId="2383324247" sldId="365"/>
            <ac:spMk id="5" creationId="{5A6D58E6-27AC-49E5-BCD2-AF405E77685E}"/>
          </ac:spMkLst>
        </pc:spChg>
        <pc:spChg chg="mod">
          <ac:chgData name="Mina Farmanbar" userId="2a1e0098-5dc4-4049-80c3-9d1d60d2f212" providerId="ADAL" clId="{9087AE8E-BC14-42C7-8852-A11BC0E83561}" dt="2024-07-03T22:20:14.497" v="60" actId="2711"/>
          <ac:spMkLst>
            <pc:docMk/>
            <pc:sldMk cId="2383324247" sldId="365"/>
            <ac:spMk id="9" creationId="{67AF741D-CCDC-439A-8D9F-0B2AEB58A35C}"/>
          </ac:spMkLst>
        </pc:spChg>
        <pc:picChg chg="mod">
          <ac:chgData name="Mina Farmanbar" userId="2a1e0098-5dc4-4049-80c3-9d1d60d2f212" providerId="ADAL" clId="{9087AE8E-BC14-42C7-8852-A11BC0E83561}" dt="2024-07-03T22:20:20.784" v="62" actId="1076"/>
          <ac:picMkLst>
            <pc:docMk/>
            <pc:sldMk cId="2383324247" sldId="365"/>
            <ac:picMk id="7" creationId="{A1E55403-3D69-47E2-B15F-EC33EEA966F3}"/>
          </ac:picMkLst>
        </pc:picChg>
      </pc:sldChg>
      <pc:sldChg chg="modSp add mod">
        <pc:chgData name="Mina Farmanbar" userId="2a1e0098-5dc4-4049-80c3-9d1d60d2f212" providerId="ADAL" clId="{9087AE8E-BC14-42C7-8852-A11BC0E83561}" dt="2024-07-03T22:20:27.926" v="63" actId="2711"/>
        <pc:sldMkLst>
          <pc:docMk/>
          <pc:sldMk cId="780217640" sldId="366"/>
        </pc:sldMkLst>
        <pc:spChg chg="mod">
          <ac:chgData name="Mina Farmanbar" userId="2a1e0098-5dc4-4049-80c3-9d1d60d2f212" providerId="ADAL" clId="{9087AE8E-BC14-42C7-8852-A11BC0E83561}" dt="2024-07-03T22:15:33.795" v="10" actId="1076"/>
          <ac:spMkLst>
            <pc:docMk/>
            <pc:sldMk cId="780217640" sldId="366"/>
            <ac:spMk id="6" creationId="{E02620F3-2FFA-B262-9A7C-B222CAD263B6}"/>
          </ac:spMkLst>
        </pc:spChg>
        <pc:spChg chg="mod">
          <ac:chgData name="Mina Farmanbar" userId="2a1e0098-5dc4-4049-80c3-9d1d60d2f212" providerId="ADAL" clId="{9087AE8E-BC14-42C7-8852-A11BC0E83561}" dt="2024-07-03T22:20:27.926" v="63" actId="2711"/>
          <ac:spMkLst>
            <pc:docMk/>
            <pc:sldMk cId="780217640" sldId="366"/>
            <ac:spMk id="8" creationId="{103D93A8-14B4-FC1E-3E17-28A86DE28FE6}"/>
          </ac:spMkLst>
        </pc:spChg>
      </pc:sldChg>
      <pc:sldChg chg="del">
        <pc:chgData name="Mina Farmanbar" userId="2a1e0098-5dc4-4049-80c3-9d1d60d2f212" providerId="ADAL" clId="{9087AE8E-BC14-42C7-8852-A11BC0E83561}" dt="2024-07-03T22:13:41.509" v="2" actId="47"/>
        <pc:sldMkLst>
          <pc:docMk/>
          <pc:sldMk cId="3518625769" sldId="370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2986174611" sldId="371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03831023" sldId="372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4117172009" sldId="373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632376775" sldId="374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3877283041" sldId="375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984345923" sldId="376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3502115618" sldId="377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263564426" sldId="378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2333847859" sldId="379"/>
        </pc:sldMkLst>
      </pc:sldChg>
      <pc:sldChg chg="modSp add mod">
        <pc:chgData name="Mina Farmanbar" userId="2a1e0098-5dc4-4049-80c3-9d1d60d2f212" providerId="ADAL" clId="{9087AE8E-BC14-42C7-8852-A11BC0E83561}" dt="2024-07-03T22:20:06.433" v="59" actId="2711"/>
        <pc:sldMkLst>
          <pc:docMk/>
          <pc:sldMk cId="4133484245" sldId="385"/>
        </pc:sldMkLst>
        <pc:spChg chg="mod">
          <ac:chgData name="Mina Farmanbar" userId="2a1e0098-5dc4-4049-80c3-9d1d60d2f212" providerId="ADAL" clId="{9087AE8E-BC14-42C7-8852-A11BC0E83561}" dt="2024-07-03T22:16:09.866" v="16" actId="2711"/>
          <ac:spMkLst>
            <pc:docMk/>
            <pc:sldMk cId="4133484245" sldId="385"/>
            <ac:spMk id="2" creationId="{10CBD672-571A-4151-ACAD-7C8E6E892308}"/>
          </ac:spMkLst>
        </pc:spChg>
        <pc:spChg chg="mod">
          <ac:chgData name="Mina Farmanbar" userId="2a1e0098-5dc4-4049-80c3-9d1d60d2f212" providerId="ADAL" clId="{9087AE8E-BC14-42C7-8852-A11BC0E83561}" dt="2024-07-03T22:20:06.433" v="59" actId="2711"/>
          <ac:spMkLst>
            <pc:docMk/>
            <pc:sldMk cId="4133484245" sldId="385"/>
            <ac:spMk id="4" creationId="{0DC15139-E1E6-4C37-9A1E-3FB2D4C0B890}"/>
          </ac:spMkLst>
        </pc:spChg>
        <pc:spChg chg="mod">
          <ac:chgData name="Mina Farmanbar" userId="2a1e0098-5dc4-4049-80c3-9d1d60d2f212" providerId="ADAL" clId="{9087AE8E-BC14-42C7-8852-A11BC0E83561}" dt="2024-07-03T22:17:00.570" v="23" actId="207"/>
          <ac:spMkLst>
            <pc:docMk/>
            <pc:sldMk cId="4133484245" sldId="385"/>
            <ac:spMk id="8" creationId="{A60D84ED-C1FE-B346-3B10-471B0A9A78E7}"/>
          </ac:spMkLst>
        </pc:spChg>
      </pc:sldChg>
      <pc:sldChg chg="modSp add mod">
        <pc:chgData name="Mina Farmanbar" userId="2a1e0098-5dc4-4049-80c3-9d1d60d2f212" providerId="ADAL" clId="{9087AE8E-BC14-42C7-8852-A11BC0E83561}" dt="2024-07-03T22:20:32.314" v="64" actId="2711"/>
        <pc:sldMkLst>
          <pc:docMk/>
          <pc:sldMk cId="817655868" sldId="387"/>
        </pc:sldMkLst>
        <pc:spChg chg="mod">
          <ac:chgData name="Mina Farmanbar" userId="2a1e0098-5dc4-4049-80c3-9d1d60d2f212" providerId="ADAL" clId="{9087AE8E-BC14-42C7-8852-A11BC0E83561}" dt="2024-07-03T22:20:32.314" v="64" actId="2711"/>
          <ac:spMkLst>
            <pc:docMk/>
            <pc:sldMk cId="817655868" sldId="387"/>
            <ac:spMk id="3" creationId="{0035EEED-E021-97C8-FF3D-19EF1732A4FB}"/>
          </ac:spMkLst>
        </pc:spChg>
      </pc:sldChg>
      <pc:sldChg chg="modSp add mod">
        <pc:chgData name="Mina Farmanbar" userId="2a1e0098-5dc4-4049-80c3-9d1d60d2f212" providerId="ADAL" clId="{9087AE8E-BC14-42C7-8852-A11BC0E83561}" dt="2024-07-03T22:21:20.520" v="68" actId="14100"/>
        <pc:sldMkLst>
          <pc:docMk/>
          <pc:sldMk cId="2501950397" sldId="388"/>
        </pc:sldMkLst>
        <pc:spChg chg="mod">
          <ac:chgData name="Mina Farmanbar" userId="2a1e0098-5dc4-4049-80c3-9d1d60d2f212" providerId="ADAL" clId="{9087AE8E-BC14-42C7-8852-A11BC0E83561}" dt="2024-07-03T22:16:18.320" v="17" actId="2711"/>
          <ac:spMkLst>
            <pc:docMk/>
            <pc:sldMk cId="2501950397" sldId="388"/>
            <ac:spMk id="2" creationId="{10CBD672-571A-4151-ACAD-7C8E6E892308}"/>
          </ac:spMkLst>
        </pc:spChg>
        <pc:spChg chg="mod">
          <ac:chgData name="Mina Farmanbar" userId="2a1e0098-5dc4-4049-80c3-9d1d60d2f212" providerId="ADAL" clId="{9087AE8E-BC14-42C7-8852-A11BC0E83561}" dt="2024-07-03T22:21:20.520" v="68" actId="14100"/>
          <ac:spMkLst>
            <pc:docMk/>
            <pc:sldMk cId="2501950397" sldId="388"/>
            <ac:spMk id="4" creationId="{0DC15139-E1E6-4C37-9A1E-3FB2D4C0B890}"/>
          </ac:spMkLst>
        </pc:spChg>
      </pc:sldChg>
      <pc:sldChg chg="modSp add mod">
        <pc:chgData name="Mina Farmanbar" userId="2a1e0098-5dc4-4049-80c3-9d1d60d2f212" providerId="ADAL" clId="{9087AE8E-BC14-42C7-8852-A11BC0E83561}" dt="2024-07-03T22:19:55.584" v="57" actId="27636"/>
        <pc:sldMkLst>
          <pc:docMk/>
          <pc:sldMk cId="352150912" sldId="389"/>
        </pc:sldMkLst>
        <pc:spChg chg="mod">
          <ac:chgData name="Mina Farmanbar" userId="2a1e0098-5dc4-4049-80c3-9d1d60d2f212" providerId="ADAL" clId="{9087AE8E-BC14-42C7-8852-A11BC0E83561}" dt="2024-07-03T22:16:26.418" v="18" actId="2711"/>
          <ac:spMkLst>
            <pc:docMk/>
            <pc:sldMk cId="352150912" sldId="389"/>
            <ac:spMk id="2" creationId="{10CBD672-571A-4151-ACAD-7C8E6E892308}"/>
          </ac:spMkLst>
        </pc:spChg>
        <pc:spChg chg="mod">
          <ac:chgData name="Mina Farmanbar" userId="2a1e0098-5dc4-4049-80c3-9d1d60d2f212" providerId="ADAL" clId="{9087AE8E-BC14-42C7-8852-A11BC0E83561}" dt="2024-07-03T22:19:55.584" v="57" actId="27636"/>
          <ac:spMkLst>
            <pc:docMk/>
            <pc:sldMk cId="352150912" sldId="389"/>
            <ac:spMk id="4" creationId="{0DC15139-E1E6-4C37-9A1E-3FB2D4C0B890}"/>
          </ac:spMkLst>
        </pc:spChg>
      </pc:sldChg>
      <pc:sldChg chg="modSp add mod">
        <pc:chgData name="Mina Farmanbar" userId="2a1e0098-5dc4-4049-80c3-9d1d60d2f212" providerId="ADAL" clId="{9087AE8E-BC14-42C7-8852-A11BC0E83561}" dt="2024-07-03T22:19:46.431" v="55" actId="2711"/>
        <pc:sldMkLst>
          <pc:docMk/>
          <pc:sldMk cId="2588712954" sldId="390"/>
        </pc:sldMkLst>
        <pc:spChg chg="mod">
          <ac:chgData name="Mina Farmanbar" userId="2a1e0098-5dc4-4049-80c3-9d1d60d2f212" providerId="ADAL" clId="{9087AE8E-BC14-42C7-8852-A11BC0E83561}" dt="2024-07-03T22:17:08.059" v="24" actId="2711"/>
          <ac:spMkLst>
            <pc:docMk/>
            <pc:sldMk cId="2588712954" sldId="390"/>
            <ac:spMk id="2" creationId="{10CBD672-571A-4151-ACAD-7C8E6E892308}"/>
          </ac:spMkLst>
        </pc:spChg>
        <pc:spChg chg="mod">
          <ac:chgData name="Mina Farmanbar" userId="2a1e0098-5dc4-4049-80c3-9d1d60d2f212" providerId="ADAL" clId="{9087AE8E-BC14-42C7-8852-A11BC0E83561}" dt="2024-07-03T22:19:46.431" v="55" actId="2711"/>
          <ac:spMkLst>
            <pc:docMk/>
            <pc:sldMk cId="2588712954" sldId="390"/>
            <ac:spMk id="4" creationId="{0DC15139-E1E6-4C37-9A1E-3FB2D4C0B890}"/>
          </ac:spMkLst>
        </pc:spChg>
      </pc:sldChg>
      <pc:sldChg chg="modSp add mod">
        <pc:chgData name="Mina Farmanbar" userId="2a1e0098-5dc4-4049-80c3-9d1d60d2f212" providerId="ADAL" clId="{9087AE8E-BC14-42C7-8852-A11BC0E83561}" dt="2024-07-03T22:19:40.447" v="54" actId="2711"/>
        <pc:sldMkLst>
          <pc:docMk/>
          <pc:sldMk cId="3859794905" sldId="391"/>
        </pc:sldMkLst>
        <pc:spChg chg="mod">
          <ac:chgData name="Mina Farmanbar" userId="2a1e0098-5dc4-4049-80c3-9d1d60d2f212" providerId="ADAL" clId="{9087AE8E-BC14-42C7-8852-A11BC0E83561}" dt="2024-07-03T22:17:15.812" v="25" actId="2711"/>
          <ac:spMkLst>
            <pc:docMk/>
            <pc:sldMk cId="3859794905" sldId="391"/>
            <ac:spMk id="2" creationId="{10CBD672-571A-4151-ACAD-7C8E6E892308}"/>
          </ac:spMkLst>
        </pc:spChg>
        <pc:spChg chg="mod">
          <ac:chgData name="Mina Farmanbar" userId="2a1e0098-5dc4-4049-80c3-9d1d60d2f212" providerId="ADAL" clId="{9087AE8E-BC14-42C7-8852-A11BC0E83561}" dt="2024-07-03T22:19:40.447" v="54" actId="2711"/>
          <ac:spMkLst>
            <pc:docMk/>
            <pc:sldMk cId="3859794905" sldId="391"/>
            <ac:spMk id="4" creationId="{0DC15139-E1E6-4C37-9A1E-3FB2D4C0B890}"/>
          </ac:spMkLst>
        </pc:spChg>
      </pc:sldChg>
      <pc:sldChg chg="modSp add mod">
        <pc:chgData name="Mina Farmanbar" userId="2a1e0098-5dc4-4049-80c3-9d1d60d2f212" providerId="ADAL" clId="{9087AE8E-BC14-42C7-8852-A11BC0E83561}" dt="2024-07-03T22:19:35.980" v="53" actId="2711"/>
        <pc:sldMkLst>
          <pc:docMk/>
          <pc:sldMk cId="123041903" sldId="392"/>
        </pc:sldMkLst>
        <pc:spChg chg="mod">
          <ac:chgData name="Mina Farmanbar" userId="2a1e0098-5dc4-4049-80c3-9d1d60d2f212" providerId="ADAL" clId="{9087AE8E-BC14-42C7-8852-A11BC0E83561}" dt="2024-07-03T22:17:21.432" v="26" actId="2711"/>
          <ac:spMkLst>
            <pc:docMk/>
            <pc:sldMk cId="123041903" sldId="392"/>
            <ac:spMk id="2" creationId="{10CBD672-571A-4151-ACAD-7C8E6E892308}"/>
          </ac:spMkLst>
        </pc:spChg>
        <pc:spChg chg="mod">
          <ac:chgData name="Mina Farmanbar" userId="2a1e0098-5dc4-4049-80c3-9d1d60d2f212" providerId="ADAL" clId="{9087AE8E-BC14-42C7-8852-A11BC0E83561}" dt="2024-07-03T22:19:35.980" v="53" actId="2711"/>
          <ac:spMkLst>
            <pc:docMk/>
            <pc:sldMk cId="123041903" sldId="392"/>
            <ac:spMk id="4" creationId="{0DC15139-E1E6-4C37-9A1E-3FB2D4C0B890}"/>
          </ac:spMkLst>
        </pc:spChg>
      </pc:sldChg>
      <pc:sldChg chg="modSp add mod">
        <pc:chgData name="Mina Farmanbar" userId="2a1e0098-5dc4-4049-80c3-9d1d60d2f212" providerId="ADAL" clId="{9087AE8E-BC14-42C7-8852-A11BC0E83561}" dt="2024-07-03T22:18:55.998" v="48" actId="2711"/>
        <pc:sldMkLst>
          <pc:docMk/>
          <pc:sldMk cId="1248370215" sldId="393"/>
        </pc:sldMkLst>
        <pc:spChg chg="mod">
          <ac:chgData name="Mina Farmanbar" userId="2a1e0098-5dc4-4049-80c3-9d1d60d2f212" providerId="ADAL" clId="{9087AE8E-BC14-42C7-8852-A11BC0E83561}" dt="2024-07-03T22:18:43.344" v="46" actId="2711"/>
          <ac:spMkLst>
            <pc:docMk/>
            <pc:sldMk cId="1248370215" sldId="393"/>
            <ac:spMk id="2" creationId="{10CBD672-571A-4151-ACAD-7C8E6E892308}"/>
          </ac:spMkLst>
        </pc:spChg>
        <pc:spChg chg="mod">
          <ac:chgData name="Mina Farmanbar" userId="2a1e0098-5dc4-4049-80c3-9d1d60d2f212" providerId="ADAL" clId="{9087AE8E-BC14-42C7-8852-A11BC0E83561}" dt="2024-07-03T22:18:55.998" v="48" actId="2711"/>
          <ac:spMkLst>
            <pc:docMk/>
            <pc:sldMk cId="1248370215" sldId="393"/>
            <ac:spMk id="4" creationId="{0DC15139-E1E6-4C37-9A1E-3FB2D4C0B890}"/>
          </ac:spMkLst>
        </pc:spChg>
      </pc:sldChg>
      <pc:sldChg chg="modSp add mod">
        <pc:chgData name="Mina Farmanbar" userId="2a1e0098-5dc4-4049-80c3-9d1d60d2f212" providerId="ADAL" clId="{9087AE8E-BC14-42C7-8852-A11BC0E83561}" dt="2024-07-03T22:19:26.708" v="52" actId="2711"/>
        <pc:sldMkLst>
          <pc:docMk/>
          <pc:sldMk cId="3229810534" sldId="394"/>
        </pc:sldMkLst>
        <pc:spChg chg="mod">
          <ac:chgData name="Mina Farmanbar" userId="2a1e0098-5dc4-4049-80c3-9d1d60d2f212" providerId="ADAL" clId="{9087AE8E-BC14-42C7-8852-A11BC0E83561}" dt="2024-07-03T22:17:38.916" v="32" actId="1076"/>
          <ac:spMkLst>
            <pc:docMk/>
            <pc:sldMk cId="3229810534" sldId="394"/>
            <ac:spMk id="2" creationId="{FC12AC2C-4D50-495B-A7D0-67490A85A8F1}"/>
          </ac:spMkLst>
        </pc:spChg>
        <pc:spChg chg="mod">
          <ac:chgData name="Mina Farmanbar" userId="2a1e0098-5dc4-4049-80c3-9d1d60d2f212" providerId="ADAL" clId="{9087AE8E-BC14-42C7-8852-A11BC0E83561}" dt="2024-07-03T22:19:26.708" v="52" actId="2711"/>
          <ac:spMkLst>
            <pc:docMk/>
            <pc:sldMk cId="3229810534" sldId="394"/>
            <ac:spMk id="8" creationId="{ED69421A-29A2-45D8-B19C-69611ECF79A5}"/>
          </ac:spMkLst>
        </pc:spChg>
      </pc:sldChg>
      <pc:sldChg chg="modSp add mod">
        <pc:chgData name="Mina Farmanbar" userId="2a1e0098-5dc4-4049-80c3-9d1d60d2f212" providerId="ADAL" clId="{9087AE8E-BC14-42C7-8852-A11BC0E83561}" dt="2024-07-03T22:19:21.098" v="51" actId="2711"/>
        <pc:sldMkLst>
          <pc:docMk/>
          <pc:sldMk cId="3452830822" sldId="395"/>
        </pc:sldMkLst>
        <pc:spChg chg="mod">
          <ac:chgData name="Mina Farmanbar" userId="2a1e0098-5dc4-4049-80c3-9d1d60d2f212" providerId="ADAL" clId="{9087AE8E-BC14-42C7-8852-A11BC0E83561}" dt="2024-07-03T22:17:50.644" v="33" actId="1076"/>
          <ac:spMkLst>
            <pc:docMk/>
            <pc:sldMk cId="3452830822" sldId="395"/>
            <ac:spMk id="2" creationId="{FC12AC2C-4D50-495B-A7D0-67490A85A8F1}"/>
          </ac:spMkLst>
        </pc:spChg>
        <pc:spChg chg="mod">
          <ac:chgData name="Mina Farmanbar" userId="2a1e0098-5dc4-4049-80c3-9d1d60d2f212" providerId="ADAL" clId="{9087AE8E-BC14-42C7-8852-A11BC0E83561}" dt="2024-07-03T22:19:21.098" v="51" actId="2711"/>
          <ac:spMkLst>
            <pc:docMk/>
            <pc:sldMk cId="3452830822" sldId="395"/>
            <ac:spMk id="10" creationId="{0BB7D44B-E2A3-4042-AF48-EC9F67B6A76D}"/>
          </ac:spMkLst>
        </pc:spChg>
        <pc:picChg chg="mod">
          <ac:chgData name="Mina Farmanbar" userId="2a1e0098-5dc4-4049-80c3-9d1d60d2f212" providerId="ADAL" clId="{9087AE8E-BC14-42C7-8852-A11BC0E83561}" dt="2024-07-03T22:17:59.555" v="35" actId="1076"/>
          <ac:picMkLst>
            <pc:docMk/>
            <pc:sldMk cId="3452830822" sldId="395"/>
            <ac:picMk id="5" creationId="{736D3BF4-33F1-406C-858C-BFA08FA1ED32}"/>
          </ac:picMkLst>
        </pc:picChg>
      </pc:sldChg>
      <pc:sldChg chg="modSp add mod">
        <pc:chgData name="Mina Farmanbar" userId="2a1e0098-5dc4-4049-80c3-9d1d60d2f212" providerId="ADAL" clId="{9087AE8E-BC14-42C7-8852-A11BC0E83561}" dt="2024-07-03T22:18:16.436" v="42" actId="1076"/>
        <pc:sldMkLst>
          <pc:docMk/>
          <pc:sldMk cId="572974940" sldId="396"/>
        </pc:sldMkLst>
        <pc:spChg chg="mod">
          <ac:chgData name="Mina Farmanbar" userId="2a1e0098-5dc4-4049-80c3-9d1d60d2f212" providerId="ADAL" clId="{9087AE8E-BC14-42C7-8852-A11BC0E83561}" dt="2024-07-03T22:18:04.711" v="36" actId="1076"/>
          <ac:spMkLst>
            <pc:docMk/>
            <pc:sldMk cId="572974940" sldId="396"/>
            <ac:spMk id="2" creationId="{FC12AC2C-4D50-495B-A7D0-67490A85A8F1}"/>
          </ac:spMkLst>
        </pc:spChg>
        <pc:picChg chg="mod">
          <ac:chgData name="Mina Farmanbar" userId="2a1e0098-5dc4-4049-80c3-9d1d60d2f212" providerId="ADAL" clId="{9087AE8E-BC14-42C7-8852-A11BC0E83561}" dt="2024-07-03T22:18:16.436" v="42" actId="1076"/>
          <ac:picMkLst>
            <pc:docMk/>
            <pc:sldMk cId="572974940" sldId="396"/>
            <ac:picMk id="4" creationId="{5CE74054-C5DF-48AB-B163-D815B37BD135}"/>
          </ac:picMkLst>
        </pc:picChg>
        <pc:picChg chg="mod">
          <ac:chgData name="Mina Farmanbar" userId="2a1e0098-5dc4-4049-80c3-9d1d60d2f212" providerId="ADAL" clId="{9087AE8E-BC14-42C7-8852-A11BC0E83561}" dt="2024-07-03T22:18:11.373" v="40" actId="1076"/>
          <ac:picMkLst>
            <pc:docMk/>
            <pc:sldMk cId="572974940" sldId="396"/>
            <ac:picMk id="7" creationId="{B7E368D6-306D-4AAE-A590-4ADA6A0DE55D}"/>
          </ac:picMkLst>
        </pc:picChg>
      </pc:sldChg>
      <pc:sldChg chg="modSp add mod">
        <pc:chgData name="Mina Farmanbar" userId="2a1e0098-5dc4-4049-80c3-9d1d60d2f212" providerId="ADAL" clId="{9087AE8E-BC14-42C7-8852-A11BC0E83561}" dt="2024-07-03T22:19:13.512" v="50" actId="2711"/>
        <pc:sldMkLst>
          <pc:docMk/>
          <pc:sldMk cId="1058981957" sldId="397"/>
        </pc:sldMkLst>
        <pc:spChg chg="mod">
          <ac:chgData name="Mina Farmanbar" userId="2a1e0098-5dc4-4049-80c3-9d1d60d2f212" providerId="ADAL" clId="{9087AE8E-BC14-42C7-8852-A11BC0E83561}" dt="2024-07-03T22:18:20.993" v="43" actId="1076"/>
          <ac:spMkLst>
            <pc:docMk/>
            <pc:sldMk cId="1058981957" sldId="397"/>
            <ac:spMk id="2" creationId="{FC12AC2C-4D50-495B-A7D0-67490A85A8F1}"/>
          </ac:spMkLst>
        </pc:spChg>
        <pc:spChg chg="mod">
          <ac:chgData name="Mina Farmanbar" userId="2a1e0098-5dc4-4049-80c3-9d1d60d2f212" providerId="ADAL" clId="{9087AE8E-BC14-42C7-8852-A11BC0E83561}" dt="2024-07-03T22:19:13.512" v="50" actId="2711"/>
          <ac:spMkLst>
            <pc:docMk/>
            <pc:sldMk cId="1058981957" sldId="397"/>
            <ac:spMk id="7" creationId="{491141D8-4771-4748-B20B-0235982D573B}"/>
          </ac:spMkLst>
        </pc:spChg>
      </pc:sldChg>
      <pc:sldChg chg="modSp add mod">
        <pc:chgData name="Mina Farmanbar" userId="2a1e0098-5dc4-4049-80c3-9d1d60d2f212" providerId="ADAL" clId="{9087AE8E-BC14-42C7-8852-A11BC0E83561}" dt="2024-07-03T22:19:06.225" v="49" actId="2711"/>
        <pc:sldMkLst>
          <pc:docMk/>
          <pc:sldMk cId="1089254781" sldId="398"/>
        </pc:sldMkLst>
        <pc:spChg chg="mod">
          <ac:chgData name="Mina Farmanbar" userId="2a1e0098-5dc4-4049-80c3-9d1d60d2f212" providerId="ADAL" clId="{9087AE8E-BC14-42C7-8852-A11BC0E83561}" dt="2024-07-03T22:18:34.879" v="45" actId="2711"/>
          <ac:spMkLst>
            <pc:docMk/>
            <pc:sldMk cId="1089254781" sldId="398"/>
            <ac:spMk id="2" creationId="{BBAE99AC-8796-4C59-8EF2-C59EB434DD79}"/>
          </ac:spMkLst>
        </pc:spChg>
        <pc:spChg chg="mod">
          <ac:chgData name="Mina Farmanbar" userId="2a1e0098-5dc4-4049-80c3-9d1d60d2f212" providerId="ADAL" clId="{9087AE8E-BC14-42C7-8852-A11BC0E83561}" dt="2024-07-03T22:19:06.225" v="49" actId="2711"/>
          <ac:spMkLst>
            <pc:docMk/>
            <pc:sldMk cId="1089254781" sldId="398"/>
            <ac:spMk id="6" creationId="{59A191BE-225C-43E6-AC4F-2D182AC441EC}"/>
          </ac:spMkLst>
        </pc:spChg>
      </pc:sldChg>
      <pc:sldChg chg="add">
        <pc:chgData name="Mina Farmanbar" userId="2a1e0098-5dc4-4049-80c3-9d1d60d2f212" providerId="ADAL" clId="{9087AE8E-BC14-42C7-8852-A11BC0E83561}" dt="2024-07-03T22:13:33.832" v="0"/>
        <pc:sldMkLst>
          <pc:docMk/>
          <pc:sldMk cId="3584291033" sldId="400"/>
        </pc:sldMkLst>
      </pc:sldChg>
      <pc:sldChg chg="add">
        <pc:chgData name="Mina Farmanbar" userId="2a1e0098-5dc4-4049-80c3-9d1d60d2f212" providerId="ADAL" clId="{9087AE8E-BC14-42C7-8852-A11BC0E83561}" dt="2024-07-03T22:13:33.832" v="0"/>
        <pc:sldMkLst>
          <pc:docMk/>
          <pc:sldMk cId="3190660118" sldId="401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92990043" sldId="411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731745872" sldId="412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3604594187" sldId="413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638409766" sldId="414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2132060973" sldId="416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4072926813" sldId="417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366815012" sldId="418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755845660" sldId="420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314396662" sldId="421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054687942" sldId="422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498244921" sldId="423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2927587484" sldId="424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2048219270" sldId="425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3080605799" sldId="426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3155852877" sldId="427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908269691" sldId="428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3132977502" sldId="429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2100721646" sldId="430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4004175302" sldId="431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3101608613" sldId="432"/>
        </pc:sldMkLst>
      </pc:sldChg>
      <pc:sldChg chg="modSp add mod">
        <pc:chgData name="Mina Farmanbar" userId="2a1e0098-5dc4-4049-80c3-9d1d60d2f212" providerId="ADAL" clId="{9087AE8E-BC14-42C7-8852-A11BC0E83561}" dt="2024-07-03T22:14:55.500" v="4" actId="2711"/>
        <pc:sldMkLst>
          <pc:docMk/>
          <pc:sldMk cId="3617132166" sldId="433"/>
        </pc:sldMkLst>
        <pc:spChg chg="mod">
          <ac:chgData name="Mina Farmanbar" userId="2a1e0098-5dc4-4049-80c3-9d1d60d2f212" providerId="ADAL" clId="{9087AE8E-BC14-42C7-8852-A11BC0E83561}" dt="2024-07-03T22:14:55.500" v="4" actId="2711"/>
          <ac:spMkLst>
            <pc:docMk/>
            <pc:sldMk cId="3617132166" sldId="433"/>
            <ac:spMk id="2" creationId="{94DB8287-6178-6F17-1E2E-A7D1BE0828BB}"/>
          </ac:spMkLst>
        </pc:spChg>
      </pc:sldChg>
      <pc:sldChg chg="modSp add mod">
        <pc:chgData name="Mina Farmanbar" userId="2a1e0098-5dc4-4049-80c3-9d1d60d2f212" providerId="ADAL" clId="{9087AE8E-BC14-42C7-8852-A11BC0E83561}" dt="2024-07-03T22:15:19.958" v="9" actId="1076"/>
        <pc:sldMkLst>
          <pc:docMk/>
          <pc:sldMk cId="2189275818" sldId="434"/>
        </pc:sldMkLst>
        <pc:spChg chg="mod">
          <ac:chgData name="Mina Farmanbar" userId="2a1e0098-5dc4-4049-80c3-9d1d60d2f212" providerId="ADAL" clId="{9087AE8E-BC14-42C7-8852-A11BC0E83561}" dt="2024-07-03T22:15:11.999" v="8" actId="2711"/>
          <ac:spMkLst>
            <pc:docMk/>
            <pc:sldMk cId="2189275818" sldId="434"/>
            <ac:spMk id="2" creationId="{AE3AECA0-62C8-6675-BB04-EE47197F3259}"/>
          </ac:spMkLst>
        </pc:spChg>
        <pc:spChg chg="mod">
          <ac:chgData name="Mina Farmanbar" userId="2a1e0098-5dc4-4049-80c3-9d1d60d2f212" providerId="ADAL" clId="{9087AE8E-BC14-42C7-8852-A11BC0E83561}" dt="2024-07-03T22:15:19.958" v="9" actId="1076"/>
          <ac:spMkLst>
            <pc:docMk/>
            <pc:sldMk cId="2189275818" sldId="434"/>
            <ac:spMk id="6" creationId="{837761C5-29D4-9F06-D595-2BC34A235D51}"/>
          </ac:spMkLst>
        </pc:spChg>
      </pc:sldChg>
      <pc:sldChg chg="add setBg">
        <pc:chgData name="Mina Farmanbar" userId="2a1e0098-5dc4-4049-80c3-9d1d60d2f212" providerId="ADAL" clId="{9087AE8E-BC14-42C7-8852-A11BC0E83561}" dt="2024-07-03T22:13:33.832" v="0"/>
        <pc:sldMkLst>
          <pc:docMk/>
          <pc:sldMk cId="4148789915" sldId="435"/>
        </pc:sldMkLst>
      </pc:sldChg>
      <pc:sldMasterChg chg="del delSldLayout">
        <pc:chgData name="Mina Farmanbar" userId="2a1e0098-5dc4-4049-80c3-9d1d60d2f212" providerId="ADAL" clId="{9087AE8E-BC14-42C7-8852-A11BC0E83561}" dt="2024-07-03T22:13:56.349" v="3" actId="47"/>
        <pc:sldMasterMkLst>
          <pc:docMk/>
          <pc:sldMasterMk cId="1845434744" sldId="2147483678"/>
        </pc:sldMasterMkLst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352283088" sldId="2147483679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3387969837" sldId="2147483680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3153035357" sldId="2147483681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216218789" sldId="2147483682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3419491275" sldId="2147483683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3505607762" sldId="2147483684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30094948" sldId="2147483685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4003849270" sldId="2147483686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1310852734" sldId="2147483687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1947707412" sldId="2147483688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1635808863" sldId="2147483689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2344574619" sldId="2147483690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1737292979" sldId="2147483691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1925883222" sldId="2147483692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475038946" sldId="2147483693"/>
          </pc:sldLayoutMkLst>
        </pc:sldLayoutChg>
      </pc:sldMasterChg>
    </pc:docChg>
  </pc:docChgLst>
  <pc:docChgLst>
    <pc:chgData name="Mina Farmanbar" userId="2a1e0098-5dc4-4049-80c3-9d1d60d2f212" providerId="ADAL" clId="{9722375A-194D-4616-83AB-88431C2370E5}"/>
    <pc:docChg chg="undo custSel addSld delSld modSld sldOrd">
      <pc:chgData name="Mina Farmanbar" userId="2a1e0098-5dc4-4049-80c3-9d1d60d2f212" providerId="ADAL" clId="{9722375A-194D-4616-83AB-88431C2370E5}" dt="2024-07-23T11:32:01.956" v="371" actId="962"/>
      <pc:docMkLst>
        <pc:docMk/>
      </pc:docMkLst>
      <pc:sldChg chg="del">
        <pc:chgData name="Mina Farmanbar" userId="2a1e0098-5dc4-4049-80c3-9d1d60d2f212" providerId="ADAL" clId="{9722375A-194D-4616-83AB-88431C2370E5}" dt="2024-07-10T10:04:57.175" v="188" actId="47"/>
        <pc:sldMkLst>
          <pc:docMk/>
          <pc:sldMk cId="123041903" sldId="392"/>
        </pc:sldMkLst>
      </pc:sldChg>
      <pc:sldChg chg="modSp mod">
        <pc:chgData name="Mina Farmanbar" userId="2a1e0098-5dc4-4049-80c3-9d1d60d2f212" providerId="ADAL" clId="{9722375A-194D-4616-83AB-88431C2370E5}" dt="2024-07-23T09:48:45.973" v="199" actId="207"/>
        <pc:sldMkLst>
          <pc:docMk/>
          <pc:sldMk cId="1248370215" sldId="393"/>
        </pc:sldMkLst>
        <pc:spChg chg="mod">
          <ac:chgData name="Mina Farmanbar" userId="2a1e0098-5dc4-4049-80c3-9d1d60d2f212" providerId="ADAL" clId="{9722375A-194D-4616-83AB-88431C2370E5}" dt="2024-07-09T15:33:07.979" v="33" actId="20577"/>
          <ac:spMkLst>
            <pc:docMk/>
            <pc:sldMk cId="1248370215" sldId="393"/>
            <ac:spMk id="2" creationId="{10CBD672-571A-4151-ACAD-7C8E6E892308}"/>
          </ac:spMkLst>
        </pc:spChg>
        <pc:spChg chg="mod">
          <ac:chgData name="Mina Farmanbar" userId="2a1e0098-5dc4-4049-80c3-9d1d60d2f212" providerId="ADAL" clId="{9722375A-194D-4616-83AB-88431C2370E5}" dt="2024-07-23T09:48:45.973" v="199" actId="207"/>
          <ac:spMkLst>
            <pc:docMk/>
            <pc:sldMk cId="1248370215" sldId="393"/>
            <ac:spMk id="4" creationId="{0DC15139-E1E6-4C37-9A1E-3FB2D4C0B890}"/>
          </ac:spMkLst>
        </pc:spChg>
      </pc:sldChg>
      <pc:sldChg chg="addSp delSp modSp mod ord modNotesTx">
        <pc:chgData name="Mina Farmanbar" userId="2a1e0098-5dc4-4049-80c3-9d1d60d2f212" providerId="ADAL" clId="{9722375A-194D-4616-83AB-88431C2370E5}" dt="2024-07-23T11:32:01.956" v="371" actId="962"/>
        <pc:sldMkLst>
          <pc:docMk/>
          <pc:sldMk cId="3190660118" sldId="401"/>
        </pc:sldMkLst>
        <pc:spChg chg="del">
          <ac:chgData name="Mina Farmanbar" userId="2a1e0098-5dc4-4049-80c3-9d1d60d2f212" providerId="ADAL" clId="{9722375A-194D-4616-83AB-88431C2370E5}" dt="2024-07-09T15:42:17.795" v="149" actId="478"/>
          <ac:spMkLst>
            <pc:docMk/>
            <pc:sldMk cId="3190660118" sldId="401"/>
            <ac:spMk id="2" creationId="{10CBD672-571A-4151-ACAD-7C8E6E892308}"/>
          </ac:spMkLst>
        </pc:spChg>
        <pc:spChg chg="mod">
          <ac:chgData name="Mina Farmanbar" userId="2a1e0098-5dc4-4049-80c3-9d1d60d2f212" providerId="ADAL" clId="{9722375A-194D-4616-83AB-88431C2370E5}" dt="2024-07-09T15:42:51.468" v="160" actId="1076"/>
          <ac:spMkLst>
            <pc:docMk/>
            <pc:sldMk cId="3190660118" sldId="401"/>
            <ac:spMk id="3" creationId="{413C88D2-0298-F02C-E8B3-F216CB02DDA9}"/>
          </ac:spMkLst>
        </pc:spChg>
        <pc:spChg chg="mod">
          <ac:chgData name="Mina Farmanbar" userId="2a1e0098-5dc4-4049-80c3-9d1d60d2f212" providerId="ADAL" clId="{9722375A-194D-4616-83AB-88431C2370E5}" dt="2024-07-09T15:42:51.468" v="160" actId="1076"/>
          <ac:spMkLst>
            <pc:docMk/>
            <pc:sldMk cId="3190660118" sldId="401"/>
            <ac:spMk id="4" creationId="{0DC15139-E1E6-4C37-9A1E-3FB2D4C0B890}"/>
          </ac:spMkLst>
        </pc:spChg>
        <pc:spChg chg="mod">
          <ac:chgData name="Mina Farmanbar" userId="2a1e0098-5dc4-4049-80c3-9d1d60d2f212" providerId="ADAL" clId="{9722375A-194D-4616-83AB-88431C2370E5}" dt="2024-07-09T15:42:51.468" v="160" actId="1076"/>
          <ac:spMkLst>
            <pc:docMk/>
            <pc:sldMk cId="3190660118" sldId="401"/>
            <ac:spMk id="5" creationId="{1D09D981-F43B-B0B4-CE27-BE2E5F715E03}"/>
          </ac:spMkLst>
        </pc:spChg>
        <pc:spChg chg="mod">
          <ac:chgData name="Mina Farmanbar" userId="2a1e0098-5dc4-4049-80c3-9d1d60d2f212" providerId="ADAL" clId="{9722375A-194D-4616-83AB-88431C2370E5}" dt="2024-07-09T15:42:51.468" v="160" actId="1076"/>
          <ac:spMkLst>
            <pc:docMk/>
            <pc:sldMk cId="3190660118" sldId="401"/>
            <ac:spMk id="7" creationId="{4C78E570-B565-76FF-EFA4-9908D1DED309}"/>
          </ac:spMkLst>
        </pc:spChg>
        <pc:spChg chg="add mod">
          <ac:chgData name="Mina Farmanbar" userId="2a1e0098-5dc4-4049-80c3-9d1d60d2f212" providerId="ADAL" clId="{9722375A-194D-4616-83AB-88431C2370E5}" dt="2024-07-23T11:13:55.332" v="239" actId="1076"/>
          <ac:spMkLst>
            <pc:docMk/>
            <pc:sldMk cId="3190660118" sldId="401"/>
            <ac:spMk id="8" creationId="{4BF4F1BC-F33F-3465-D865-FD8EF5F52C71}"/>
          </ac:spMkLst>
        </pc:spChg>
        <pc:spChg chg="mod">
          <ac:chgData name="Mina Farmanbar" userId="2a1e0098-5dc4-4049-80c3-9d1d60d2f212" providerId="ADAL" clId="{9722375A-194D-4616-83AB-88431C2370E5}" dt="2024-07-23T11:02:58.964" v="205" actId="120"/>
          <ac:spMkLst>
            <pc:docMk/>
            <pc:sldMk cId="3190660118" sldId="401"/>
            <ac:spMk id="10" creationId="{394A1029-234A-09E8-70C2-051ADC0907EE}"/>
          </ac:spMkLst>
        </pc:spChg>
        <pc:spChg chg="mod">
          <ac:chgData name="Mina Farmanbar" userId="2a1e0098-5dc4-4049-80c3-9d1d60d2f212" providerId="ADAL" clId="{9722375A-194D-4616-83AB-88431C2370E5}" dt="2024-07-09T15:42:51.468" v="160" actId="1076"/>
          <ac:spMkLst>
            <pc:docMk/>
            <pc:sldMk cId="3190660118" sldId="401"/>
            <ac:spMk id="12" creationId="{0CD30BFD-8B70-85BF-0E63-B57E89C9B06C}"/>
          </ac:spMkLst>
        </pc:spChg>
        <pc:spChg chg="mod">
          <ac:chgData name="Mina Farmanbar" userId="2a1e0098-5dc4-4049-80c3-9d1d60d2f212" providerId="ADAL" clId="{9722375A-194D-4616-83AB-88431C2370E5}" dt="2024-07-09T15:42:51.468" v="160" actId="1076"/>
          <ac:spMkLst>
            <pc:docMk/>
            <pc:sldMk cId="3190660118" sldId="401"/>
            <ac:spMk id="13" creationId="{7F09923E-D46C-0603-C19A-C80DA9EF5995}"/>
          </ac:spMkLst>
        </pc:spChg>
        <pc:spChg chg="mod">
          <ac:chgData name="Mina Farmanbar" userId="2a1e0098-5dc4-4049-80c3-9d1d60d2f212" providerId="ADAL" clId="{9722375A-194D-4616-83AB-88431C2370E5}" dt="2024-07-09T15:42:51.468" v="160" actId="1076"/>
          <ac:spMkLst>
            <pc:docMk/>
            <pc:sldMk cId="3190660118" sldId="401"/>
            <ac:spMk id="14" creationId="{ADD8FDEA-FAB5-EEAC-D150-B5252F8D4B4F}"/>
          </ac:spMkLst>
        </pc:spChg>
        <pc:spChg chg="mod">
          <ac:chgData name="Mina Farmanbar" userId="2a1e0098-5dc4-4049-80c3-9d1d60d2f212" providerId="ADAL" clId="{9722375A-194D-4616-83AB-88431C2370E5}" dt="2024-07-09T15:42:51.468" v="160" actId="1076"/>
          <ac:spMkLst>
            <pc:docMk/>
            <pc:sldMk cId="3190660118" sldId="401"/>
            <ac:spMk id="15" creationId="{B24575C1-F875-052E-0F8D-8786CFE36B0C}"/>
          </ac:spMkLst>
        </pc:spChg>
        <pc:spChg chg="del mod">
          <ac:chgData name="Mina Farmanbar" userId="2a1e0098-5dc4-4049-80c3-9d1d60d2f212" providerId="ADAL" clId="{9722375A-194D-4616-83AB-88431C2370E5}" dt="2024-07-09T15:38:43.405" v="107" actId="478"/>
          <ac:spMkLst>
            <pc:docMk/>
            <pc:sldMk cId="3190660118" sldId="401"/>
            <ac:spMk id="17" creationId="{6965A04D-517A-E3D8-FA43-4277F9CBC62E}"/>
          </ac:spMkLst>
        </pc:spChg>
        <pc:spChg chg="mod">
          <ac:chgData name="Mina Farmanbar" userId="2a1e0098-5dc4-4049-80c3-9d1d60d2f212" providerId="ADAL" clId="{9722375A-194D-4616-83AB-88431C2370E5}" dt="2024-07-09T15:42:51.468" v="160" actId="1076"/>
          <ac:spMkLst>
            <pc:docMk/>
            <pc:sldMk cId="3190660118" sldId="401"/>
            <ac:spMk id="18" creationId="{53DCD914-33B2-5480-4C4F-5F5234E45805}"/>
          </ac:spMkLst>
        </pc:spChg>
        <pc:spChg chg="mod">
          <ac:chgData name="Mina Farmanbar" userId="2a1e0098-5dc4-4049-80c3-9d1d60d2f212" providerId="ADAL" clId="{9722375A-194D-4616-83AB-88431C2370E5}" dt="2024-07-09T15:42:51.468" v="160" actId="1076"/>
          <ac:spMkLst>
            <pc:docMk/>
            <pc:sldMk cId="3190660118" sldId="401"/>
            <ac:spMk id="19" creationId="{93941CCF-DCBE-BB55-016D-1542A85B00D3}"/>
          </ac:spMkLst>
        </pc:spChg>
        <pc:spChg chg="mod">
          <ac:chgData name="Mina Farmanbar" userId="2a1e0098-5dc4-4049-80c3-9d1d60d2f212" providerId="ADAL" clId="{9722375A-194D-4616-83AB-88431C2370E5}" dt="2024-07-09T15:42:51.468" v="160" actId="1076"/>
          <ac:spMkLst>
            <pc:docMk/>
            <pc:sldMk cId="3190660118" sldId="401"/>
            <ac:spMk id="20" creationId="{55239944-1590-178E-217C-ED08E656CDB2}"/>
          </ac:spMkLst>
        </pc:spChg>
        <pc:spChg chg="add mod">
          <ac:chgData name="Mina Farmanbar" userId="2a1e0098-5dc4-4049-80c3-9d1d60d2f212" providerId="ADAL" clId="{9722375A-194D-4616-83AB-88431C2370E5}" dt="2024-07-23T11:12:37.293" v="223" actId="20577"/>
          <ac:spMkLst>
            <pc:docMk/>
            <pc:sldMk cId="3190660118" sldId="401"/>
            <ac:spMk id="21" creationId="{B24932BE-4406-9A1E-0952-84743FEA6290}"/>
          </ac:spMkLst>
        </pc:spChg>
        <pc:spChg chg="mod">
          <ac:chgData name="Mina Farmanbar" userId="2a1e0098-5dc4-4049-80c3-9d1d60d2f212" providerId="ADAL" clId="{9722375A-194D-4616-83AB-88431C2370E5}" dt="2024-07-09T15:42:51.468" v="160" actId="1076"/>
          <ac:spMkLst>
            <pc:docMk/>
            <pc:sldMk cId="3190660118" sldId="401"/>
            <ac:spMk id="22" creationId="{2F218289-0D84-B259-1FAD-926D165533A3}"/>
          </ac:spMkLst>
        </pc:spChg>
        <pc:spChg chg="del mod">
          <ac:chgData name="Mina Farmanbar" userId="2a1e0098-5dc4-4049-80c3-9d1d60d2f212" providerId="ADAL" clId="{9722375A-194D-4616-83AB-88431C2370E5}" dt="2024-07-09T15:38:51.453" v="113"/>
          <ac:spMkLst>
            <pc:docMk/>
            <pc:sldMk cId="3190660118" sldId="401"/>
            <ac:spMk id="24" creationId="{607919CB-0D5D-406E-B4A9-BE31D0450130}"/>
          </ac:spMkLst>
        </pc:spChg>
        <pc:spChg chg="add mod">
          <ac:chgData name="Mina Farmanbar" userId="2a1e0098-5dc4-4049-80c3-9d1d60d2f212" providerId="ADAL" clId="{9722375A-194D-4616-83AB-88431C2370E5}" dt="2024-07-23T11:12:29.363" v="220" actId="20577"/>
          <ac:spMkLst>
            <pc:docMk/>
            <pc:sldMk cId="3190660118" sldId="401"/>
            <ac:spMk id="25" creationId="{DA35C550-515A-4CAD-E4DA-29E7C77B7CD2}"/>
          </ac:spMkLst>
        </pc:spChg>
        <pc:spChg chg="add del mod">
          <ac:chgData name="Mina Farmanbar" userId="2a1e0098-5dc4-4049-80c3-9d1d60d2f212" providerId="ADAL" clId="{9722375A-194D-4616-83AB-88431C2370E5}" dt="2024-07-09T15:40:55.332" v="138" actId="21"/>
          <ac:spMkLst>
            <pc:docMk/>
            <pc:sldMk cId="3190660118" sldId="401"/>
            <ac:spMk id="27" creationId="{12E61C47-17EB-F211-2F12-023F78464A8B}"/>
          </ac:spMkLst>
        </pc:spChg>
        <pc:spChg chg="add mod">
          <ac:chgData name="Mina Farmanbar" userId="2a1e0098-5dc4-4049-80c3-9d1d60d2f212" providerId="ADAL" clId="{9722375A-194D-4616-83AB-88431C2370E5}" dt="2024-07-09T15:46:55.089" v="187" actId="33553"/>
          <ac:spMkLst>
            <pc:docMk/>
            <pc:sldMk cId="3190660118" sldId="401"/>
            <ac:spMk id="28" creationId="{C3CA8768-57EB-693F-8F1C-DEA878C30127}"/>
          </ac:spMkLst>
        </pc:spChg>
        <pc:spChg chg="add mod">
          <ac:chgData name="Mina Farmanbar" userId="2a1e0098-5dc4-4049-80c3-9d1d60d2f212" providerId="ADAL" clId="{9722375A-194D-4616-83AB-88431C2370E5}" dt="2024-07-23T11:13:52.560" v="238" actId="1076"/>
          <ac:spMkLst>
            <pc:docMk/>
            <pc:sldMk cId="3190660118" sldId="401"/>
            <ac:spMk id="29" creationId="{BF0CF537-E0F1-7963-BAC4-682C6B7316FA}"/>
          </ac:spMkLst>
        </pc:spChg>
        <pc:spChg chg="add del mod">
          <ac:chgData name="Mina Farmanbar" userId="2a1e0098-5dc4-4049-80c3-9d1d60d2f212" providerId="ADAL" clId="{9722375A-194D-4616-83AB-88431C2370E5}" dt="2024-07-09T15:42:21.111" v="151" actId="478"/>
          <ac:spMkLst>
            <pc:docMk/>
            <pc:sldMk cId="3190660118" sldId="401"/>
            <ac:spMk id="30" creationId="{82F2C4B6-1972-9D93-F2C6-502DECDE3F9F}"/>
          </ac:spMkLst>
        </pc:spChg>
        <pc:cxnChg chg="mod">
          <ac:chgData name="Mina Farmanbar" userId="2a1e0098-5dc4-4049-80c3-9d1d60d2f212" providerId="ADAL" clId="{9722375A-194D-4616-83AB-88431C2370E5}" dt="2024-07-09T15:42:51.468" v="160" actId="1076"/>
          <ac:cxnSpMkLst>
            <pc:docMk/>
            <pc:sldMk cId="3190660118" sldId="401"/>
            <ac:cxnSpMk id="6" creationId="{A0C97DC6-7216-F203-6FFD-7AF32F9051F1}"/>
          </ac:cxnSpMkLst>
        </pc:cxnChg>
        <pc:cxnChg chg="mod">
          <ac:chgData name="Mina Farmanbar" userId="2a1e0098-5dc4-4049-80c3-9d1d60d2f212" providerId="ADAL" clId="{9722375A-194D-4616-83AB-88431C2370E5}" dt="2024-07-09T15:42:51.468" v="160" actId="1076"/>
          <ac:cxnSpMkLst>
            <pc:docMk/>
            <pc:sldMk cId="3190660118" sldId="401"/>
            <ac:cxnSpMk id="9" creationId="{35586132-6F5F-344A-759D-F11729106B12}"/>
          </ac:cxnSpMkLst>
        </pc:cxnChg>
        <pc:cxnChg chg="mod">
          <ac:chgData name="Mina Farmanbar" userId="2a1e0098-5dc4-4049-80c3-9d1d60d2f212" providerId="ADAL" clId="{9722375A-194D-4616-83AB-88431C2370E5}" dt="2024-07-09T15:42:51.468" v="160" actId="1076"/>
          <ac:cxnSpMkLst>
            <pc:docMk/>
            <pc:sldMk cId="3190660118" sldId="401"/>
            <ac:cxnSpMk id="11" creationId="{9A9F37D3-8656-CF33-1210-DA90BB72C1A0}"/>
          </ac:cxnSpMkLst>
        </pc:cxnChg>
        <pc:cxnChg chg="mod">
          <ac:chgData name="Mina Farmanbar" userId="2a1e0098-5dc4-4049-80c3-9d1d60d2f212" providerId="ADAL" clId="{9722375A-194D-4616-83AB-88431C2370E5}" dt="2024-07-09T15:42:51.468" v="160" actId="1076"/>
          <ac:cxnSpMkLst>
            <pc:docMk/>
            <pc:sldMk cId="3190660118" sldId="401"/>
            <ac:cxnSpMk id="16" creationId="{8233B570-2AD7-8594-8853-114311019BB1}"/>
          </ac:cxnSpMkLst>
        </pc:cxnChg>
        <pc:cxnChg chg="add mod">
          <ac:chgData name="Mina Farmanbar" userId="2a1e0098-5dc4-4049-80c3-9d1d60d2f212" providerId="ADAL" clId="{9722375A-194D-4616-83AB-88431C2370E5}" dt="2024-07-23T11:31:59.785" v="370" actId="962"/>
          <ac:cxnSpMkLst>
            <pc:docMk/>
            <pc:sldMk cId="3190660118" sldId="401"/>
            <ac:cxnSpMk id="23" creationId="{FC67AAA3-2A8E-BD54-2791-2451F155AE92}"/>
          </ac:cxnSpMkLst>
        </pc:cxnChg>
        <pc:cxnChg chg="add mod">
          <ac:chgData name="Mina Farmanbar" userId="2a1e0098-5dc4-4049-80c3-9d1d60d2f212" providerId="ADAL" clId="{9722375A-194D-4616-83AB-88431C2370E5}" dt="2024-07-23T11:32:01.956" v="371" actId="962"/>
          <ac:cxnSpMkLst>
            <pc:docMk/>
            <pc:sldMk cId="3190660118" sldId="401"/>
            <ac:cxnSpMk id="24" creationId="{C737FC10-8D2E-1F14-F572-56B8DD726D07}"/>
          </ac:cxnSpMkLst>
        </pc:cxnChg>
      </pc:sldChg>
      <pc:sldChg chg="modSp mod modNotesTx">
        <pc:chgData name="Mina Farmanbar" userId="2a1e0098-5dc4-4049-80c3-9d1d60d2f212" providerId="ADAL" clId="{9722375A-194D-4616-83AB-88431C2370E5}" dt="2024-07-09T15:32:07.824" v="18" actId="20577"/>
        <pc:sldMkLst>
          <pc:docMk/>
          <pc:sldMk cId="3617132166" sldId="433"/>
        </pc:sldMkLst>
        <pc:spChg chg="mod">
          <ac:chgData name="Mina Farmanbar" userId="2a1e0098-5dc4-4049-80c3-9d1d60d2f212" providerId="ADAL" clId="{9722375A-194D-4616-83AB-88431C2370E5}" dt="2024-07-09T15:32:07.824" v="18" actId="20577"/>
          <ac:spMkLst>
            <pc:docMk/>
            <pc:sldMk cId="3617132166" sldId="433"/>
            <ac:spMk id="2" creationId="{94DB8287-6178-6F17-1E2E-A7D1BE0828BB}"/>
          </ac:spMkLst>
        </pc:spChg>
      </pc:sldChg>
      <pc:sldChg chg="del">
        <pc:chgData name="Mina Farmanbar" userId="2a1e0098-5dc4-4049-80c3-9d1d60d2f212" providerId="ADAL" clId="{9722375A-194D-4616-83AB-88431C2370E5}" dt="2024-07-10T10:04:57.175" v="188" actId="47"/>
        <pc:sldMkLst>
          <pc:docMk/>
          <pc:sldMk cId="2626692672" sldId="436"/>
        </pc:sldMkLst>
      </pc:sldChg>
      <pc:sldChg chg="del">
        <pc:chgData name="Mina Farmanbar" userId="2a1e0098-5dc4-4049-80c3-9d1d60d2f212" providerId="ADAL" clId="{9722375A-194D-4616-83AB-88431C2370E5}" dt="2024-07-10T10:04:57.175" v="188" actId="47"/>
        <pc:sldMkLst>
          <pc:docMk/>
          <pc:sldMk cId="3945127303" sldId="437"/>
        </pc:sldMkLst>
      </pc:sldChg>
      <pc:sldChg chg="del">
        <pc:chgData name="Mina Farmanbar" userId="2a1e0098-5dc4-4049-80c3-9d1d60d2f212" providerId="ADAL" clId="{9722375A-194D-4616-83AB-88431C2370E5}" dt="2024-07-10T10:04:57.175" v="188" actId="47"/>
        <pc:sldMkLst>
          <pc:docMk/>
          <pc:sldMk cId="3684433876" sldId="438"/>
        </pc:sldMkLst>
      </pc:sldChg>
      <pc:sldChg chg="del">
        <pc:chgData name="Mina Farmanbar" userId="2a1e0098-5dc4-4049-80c3-9d1d60d2f212" providerId="ADAL" clId="{9722375A-194D-4616-83AB-88431C2370E5}" dt="2024-07-10T10:04:57.946" v="189" actId="47"/>
        <pc:sldMkLst>
          <pc:docMk/>
          <pc:sldMk cId="2576674093" sldId="439"/>
        </pc:sldMkLst>
      </pc:sldChg>
      <pc:sldChg chg="addSp modSp del">
        <pc:chgData name="Mina Farmanbar" userId="2a1e0098-5dc4-4049-80c3-9d1d60d2f212" providerId="ADAL" clId="{9722375A-194D-4616-83AB-88431C2370E5}" dt="2024-07-10T10:04:58.260" v="190" actId="47"/>
        <pc:sldMkLst>
          <pc:docMk/>
          <pc:sldMk cId="3046730834" sldId="440"/>
        </pc:sldMkLst>
        <pc:spChg chg="add mod">
          <ac:chgData name="Mina Farmanbar" userId="2a1e0098-5dc4-4049-80c3-9d1d60d2f212" providerId="ADAL" clId="{9722375A-194D-4616-83AB-88431C2370E5}" dt="2024-07-09T15:46:15.138" v="182"/>
          <ac:spMkLst>
            <pc:docMk/>
            <pc:sldMk cId="3046730834" sldId="440"/>
            <ac:spMk id="6" creationId="{55596A00-FF26-C587-811B-E384C2B2CEDB}"/>
          </ac:spMkLst>
        </pc:spChg>
      </pc:sldChg>
      <pc:sldChg chg="addSp modSp del mod">
        <pc:chgData name="Mina Farmanbar" userId="2a1e0098-5dc4-4049-80c3-9d1d60d2f212" providerId="ADAL" clId="{9722375A-194D-4616-83AB-88431C2370E5}" dt="2024-07-10T10:04:58.817" v="192" actId="47"/>
        <pc:sldMkLst>
          <pc:docMk/>
          <pc:sldMk cId="4202700125" sldId="441"/>
        </pc:sldMkLst>
        <pc:spChg chg="add mod">
          <ac:chgData name="Mina Farmanbar" userId="2a1e0098-5dc4-4049-80c3-9d1d60d2f212" providerId="ADAL" clId="{9722375A-194D-4616-83AB-88431C2370E5}" dt="2024-07-09T15:46:24.341" v="184" actId="1076"/>
          <ac:spMkLst>
            <pc:docMk/>
            <pc:sldMk cId="4202700125" sldId="441"/>
            <ac:spMk id="4" creationId="{C9FA2930-A67F-C198-2DC4-E89D7654E8A4}"/>
          </ac:spMkLst>
        </pc:spChg>
      </pc:sldChg>
      <pc:sldChg chg="del">
        <pc:chgData name="Mina Farmanbar" userId="2a1e0098-5dc4-4049-80c3-9d1d60d2f212" providerId="ADAL" clId="{9722375A-194D-4616-83AB-88431C2370E5}" dt="2024-07-10T10:04:58.465" v="191" actId="47"/>
        <pc:sldMkLst>
          <pc:docMk/>
          <pc:sldMk cId="308046599" sldId="442"/>
        </pc:sldMkLst>
      </pc:sldChg>
      <pc:sldChg chg="addSp modSp del mod">
        <pc:chgData name="Mina Farmanbar" userId="2a1e0098-5dc4-4049-80c3-9d1d60d2f212" providerId="ADAL" clId="{9722375A-194D-4616-83AB-88431C2370E5}" dt="2024-07-10T10:04:59.210" v="193" actId="47"/>
        <pc:sldMkLst>
          <pc:docMk/>
          <pc:sldMk cId="3762901799" sldId="443"/>
        </pc:sldMkLst>
        <pc:spChg chg="add mod">
          <ac:chgData name="Mina Farmanbar" userId="2a1e0098-5dc4-4049-80c3-9d1d60d2f212" providerId="ADAL" clId="{9722375A-194D-4616-83AB-88431C2370E5}" dt="2024-07-09T15:46:28.764" v="186" actId="1076"/>
          <ac:spMkLst>
            <pc:docMk/>
            <pc:sldMk cId="3762901799" sldId="443"/>
            <ac:spMk id="6" creationId="{A79F7463-7E80-4321-0465-7A3DCC5D8868}"/>
          </ac:spMkLst>
        </pc:spChg>
      </pc:sldChg>
      <pc:sldChg chg="addSp delSp modSp new mod modNotesTx">
        <pc:chgData name="Mina Farmanbar" userId="2a1e0098-5dc4-4049-80c3-9d1d60d2f212" providerId="ADAL" clId="{9722375A-194D-4616-83AB-88431C2370E5}" dt="2024-07-23T11:27:38.429" v="369"/>
        <pc:sldMkLst>
          <pc:docMk/>
          <pc:sldMk cId="1335303679" sldId="444"/>
        </pc:sldMkLst>
        <pc:spChg chg="del">
          <ac:chgData name="Mina Farmanbar" userId="2a1e0098-5dc4-4049-80c3-9d1d60d2f212" providerId="ADAL" clId="{9722375A-194D-4616-83AB-88431C2370E5}" dt="2024-07-09T15:42:26.403" v="153"/>
          <ac:spMkLst>
            <pc:docMk/>
            <pc:sldMk cId="1335303679" sldId="444"/>
            <ac:spMk id="2" creationId="{1A1C4ECE-30FC-0197-318A-CF4A3710108C}"/>
          </ac:spMkLst>
        </pc:spChg>
        <pc:spChg chg="add mod">
          <ac:chgData name="Mina Farmanbar" userId="2a1e0098-5dc4-4049-80c3-9d1d60d2f212" providerId="ADAL" clId="{9722375A-194D-4616-83AB-88431C2370E5}" dt="2024-07-23T11:27:00.541" v="367" actId="20577"/>
          <ac:spMkLst>
            <pc:docMk/>
            <pc:sldMk cId="1335303679" sldId="444"/>
            <ac:spMk id="2" creationId="{5095EFE2-2832-CE20-35D0-271C682856BF}"/>
          </ac:spMkLst>
        </pc:spChg>
        <pc:spChg chg="add mod">
          <ac:chgData name="Mina Farmanbar" userId="2a1e0098-5dc4-4049-80c3-9d1d60d2f212" providerId="ADAL" clId="{9722375A-194D-4616-83AB-88431C2370E5}" dt="2024-07-09T15:42:28.700" v="154" actId="1076"/>
          <ac:spMkLst>
            <pc:docMk/>
            <pc:sldMk cId="1335303679" sldId="444"/>
            <ac:spMk id="4" creationId="{89BFD868-ACF7-859D-4E7D-303A0CBBDCF8}"/>
          </ac:spMkLst>
        </pc:spChg>
        <pc:spChg chg="add del mod">
          <ac:chgData name="Mina Farmanbar" userId="2a1e0098-5dc4-4049-80c3-9d1d60d2f212" providerId="ADAL" clId="{9722375A-194D-4616-83AB-88431C2370E5}" dt="2024-07-23T11:27:38.429" v="369"/>
          <ac:spMkLst>
            <pc:docMk/>
            <pc:sldMk cId="1335303679" sldId="444"/>
            <ac:spMk id="27" creationId="{12E61C47-17EB-F211-2F12-023F78464A8B}"/>
          </ac:spMkLst>
        </pc:spChg>
      </pc:sldChg>
      <pc:sldChg chg="delSp modSp add del mod">
        <pc:chgData name="Mina Farmanbar" userId="2a1e0098-5dc4-4049-80c3-9d1d60d2f212" providerId="ADAL" clId="{9722375A-194D-4616-83AB-88431C2370E5}" dt="2024-07-23T11:16:31.347" v="330" actId="47"/>
        <pc:sldMkLst>
          <pc:docMk/>
          <pc:sldMk cId="686122921" sldId="445"/>
        </pc:sldMkLst>
        <pc:spChg chg="del mod">
          <ac:chgData name="Mina Farmanbar" userId="2a1e0098-5dc4-4049-80c3-9d1d60d2f212" providerId="ADAL" clId="{9722375A-194D-4616-83AB-88431C2370E5}" dt="2024-07-23T11:15:46.912" v="325"/>
          <ac:spMkLst>
            <pc:docMk/>
            <pc:sldMk cId="686122921" sldId="445"/>
            <ac:spMk id="27" creationId="{12E61C47-17EB-F211-2F12-023F78464A8B}"/>
          </ac:spMkLst>
        </pc:spChg>
      </pc:sldChg>
    </pc:docChg>
  </pc:docChgLst>
  <pc:docChgLst>
    <pc:chgData name="Mina Farmanbar" userId="2a1e0098-5dc4-4049-80c3-9d1d60d2f212" providerId="ADAL" clId="{5459782E-920E-4F53-B5E8-8C3D96FF3D5D}"/>
    <pc:docChg chg="undo custSel addSld delSld modSld">
      <pc:chgData name="Mina Farmanbar" userId="2a1e0098-5dc4-4049-80c3-9d1d60d2f212" providerId="ADAL" clId="{5459782E-920E-4F53-B5E8-8C3D96FF3D5D}" dt="2024-07-02T12:26:29.597" v="1144" actId="33553"/>
      <pc:docMkLst>
        <pc:docMk/>
      </pc:docMkLst>
      <pc:sldChg chg="modSp mod">
        <pc:chgData name="Mina Farmanbar" userId="2a1e0098-5dc4-4049-80c3-9d1d60d2f212" providerId="ADAL" clId="{5459782E-920E-4F53-B5E8-8C3D96FF3D5D}" dt="2024-06-28T13:17:24.303" v="115" actId="6549"/>
        <pc:sldMkLst>
          <pc:docMk/>
          <pc:sldMk cId="2903726376" sldId="352"/>
        </pc:sldMkLst>
        <pc:spChg chg="mod">
          <ac:chgData name="Mina Farmanbar" userId="2a1e0098-5dc4-4049-80c3-9d1d60d2f212" providerId="ADAL" clId="{5459782E-920E-4F53-B5E8-8C3D96FF3D5D}" dt="2024-06-28T13:17:24.303" v="115" actId="6549"/>
          <ac:spMkLst>
            <pc:docMk/>
            <pc:sldMk cId="2903726376" sldId="352"/>
            <ac:spMk id="3" creationId="{6F18D212-8968-9010-A63A-114775818B99}"/>
          </ac:spMkLst>
        </pc:spChg>
      </pc:sldChg>
      <pc:sldChg chg="modSp mod">
        <pc:chgData name="Mina Farmanbar" userId="2a1e0098-5dc4-4049-80c3-9d1d60d2f212" providerId="ADAL" clId="{5459782E-920E-4F53-B5E8-8C3D96FF3D5D}" dt="2024-07-02T12:24:08.681" v="1026" actId="962"/>
        <pc:sldMkLst>
          <pc:docMk/>
          <pc:sldMk cId="2986174611" sldId="371"/>
        </pc:sldMkLst>
        <pc:grpChg chg="mod">
          <ac:chgData name="Mina Farmanbar" userId="2a1e0098-5dc4-4049-80c3-9d1d60d2f212" providerId="ADAL" clId="{5459782E-920E-4F53-B5E8-8C3D96FF3D5D}" dt="2024-07-02T12:24:08.681" v="1026" actId="962"/>
          <ac:grpSpMkLst>
            <pc:docMk/>
            <pc:sldMk cId="2986174611" sldId="371"/>
            <ac:grpSpMk id="4" creationId="{51F8FB0B-0BF6-BB6F-AB02-0BF2D119BDE6}"/>
          </ac:grpSpMkLst>
        </pc:grpChg>
      </pc:sldChg>
      <pc:sldChg chg="addSp modSp add mod">
        <pc:chgData name="Mina Farmanbar" userId="2a1e0098-5dc4-4049-80c3-9d1d60d2f212" providerId="ADAL" clId="{5459782E-920E-4F53-B5E8-8C3D96FF3D5D}" dt="2024-07-02T12:25:28.130" v="1128"/>
        <pc:sldMkLst>
          <pc:docMk/>
          <pc:sldMk cId="103831023" sldId="372"/>
        </pc:sldMkLst>
        <pc:spChg chg="add mod">
          <ac:chgData name="Mina Farmanbar" userId="2a1e0098-5dc4-4049-80c3-9d1d60d2f212" providerId="ADAL" clId="{5459782E-920E-4F53-B5E8-8C3D96FF3D5D}" dt="2024-07-02T12:25:28.130" v="1128"/>
          <ac:spMkLst>
            <pc:docMk/>
            <pc:sldMk cId="103831023" sldId="372"/>
            <ac:spMk id="2" creationId="{0419D341-8F03-332E-6F44-D2ED201E9CB8}"/>
          </ac:spMkLst>
        </pc:spChg>
        <pc:picChg chg="mod">
          <ac:chgData name="Mina Farmanbar" userId="2a1e0098-5dc4-4049-80c3-9d1d60d2f212" providerId="ADAL" clId="{5459782E-920E-4F53-B5E8-8C3D96FF3D5D}" dt="2024-07-02T08:40:50.238" v="594" actId="962"/>
          <ac:picMkLst>
            <pc:docMk/>
            <pc:sldMk cId="103831023" sldId="372"/>
            <ac:picMk id="7" creationId="{5D368508-7769-F6EF-5525-6DFE0789DE21}"/>
          </ac:picMkLst>
        </pc:picChg>
      </pc:sldChg>
      <pc:sldChg chg="addSp delSp modSp add mod modNotesTx">
        <pc:chgData name="Mina Farmanbar" userId="2a1e0098-5dc4-4049-80c3-9d1d60d2f212" providerId="ADAL" clId="{5459782E-920E-4F53-B5E8-8C3D96FF3D5D}" dt="2024-07-02T12:25:29.846" v="1129"/>
        <pc:sldMkLst>
          <pc:docMk/>
          <pc:sldMk cId="4117172009" sldId="373"/>
        </pc:sldMkLst>
        <pc:spChg chg="add mod">
          <ac:chgData name="Mina Farmanbar" userId="2a1e0098-5dc4-4049-80c3-9d1d60d2f212" providerId="ADAL" clId="{5459782E-920E-4F53-B5E8-8C3D96FF3D5D}" dt="2024-07-02T12:25:29.846" v="1129"/>
          <ac:spMkLst>
            <pc:docMk/>
            <pc:sldMk cId="4117172009" sldId="373"/>
            <ac:spMk id="2" creationId="{11A0882D-1533-8F45-DF00-1341FE5E4173}"/>
          </ac:spMkLst>
        </pc:spChg>
        <pc:spChg chg="del">
          <ac:chgData name="Mina Farmanbar" userId="2a1e0098-5dc4-4049-80c3-9d1d60d2f212" providerId="ADAL" clId="{5459782E-920E-4F53-B5E8-8C3D96FF3D5D}" dt="2024-06-28T13:04:45.716" v="38" actId="478"/>
          <ac:spMkLst>
            <pc:docMk/>
            <pc:sldMk cId="4117172009" sldId="373"/>
            <ac:spMk id="2" creationId="{68607665-634A-FF7B-6741-5B73DCCAE9DF}"/>
          </ac:spMkLst>
        </pc:spChg>
        <pc:spChg chg="add mod">
          <ac:chgData name="Mina Farmanbar" userId="2a1e0098-5dc4-4049-80c3-9d1d60d2f212" providerId="ADAL" clId="{5459782E-920E-4F53-B5E8-8C3D96FF3D5D}" dt="2024-07-01T22:40:42.729" v="483" actId="1076"/>
          <ac:spMkLst>
            <pc:docMk/>
            <pc:sldMk cId="4117172009" sldId="373"/>
            <ac:spMk id="3" creationId="{CE7C8145-D0BF-3267-0773-98B3B4D34744}"/>
          </ac:spMkLst>
        </pc:spChg>
        <pc:spChg chg="mod">
          <ac:chgData name="Mina Farmanbar" userId="2a1e0098-5dc4-4049-80c3-9d1d60d2f212" providerId="ADAL" clId="{5459782E-920E-4F53-B5E8-8C3D96FF3D5D}" dt="2024-06-28T13:18:26.153" v="118" actId="108"/>
          <ac:spMkLst>
            <pc:docMk/>
            <pc:sldMk cId="4117172009" sldId="373"/>
            <ac:spMk id="4" creationId="{971D2C9F-5AD3-136E-8E30-8D15D75C2DC1}"/>
          </ac:spMkLst>
        </pc:spChg>
        <pc:spChg chg="mod">
          <ac:chgData name="Mina Farmanbar" userId="2a1e0098-5dc4-4049-80c3-9d1d60d2f212" providerId="ADAL" clId="{5459782E-920E-4F53-B5E8-8C3D96FF3D5D}" dt="2024-06-28T13:18:17.695" v="116" actId="108"/>
          <ac:spMkLst>
            <pc:docMk/>
            <pc:sldMk cId="4117172009" sldId="373"/>
            <ac:spMk id="6" creationId="{33F03FB4-1E06-D466-9416-2678B37DD202}"/>
          </ac:spMkLst>
        </pc:spChg>
        <pc:picChg chg="mod">
          <ac:chgData name="Mina Farmanbar" userId="2a1e0098-5dc4-4049-80c3-9d1d60d2f212" providerId="ADAL" clId="{5459782E-920E-4F53-B5E8-8C3D96FF3D5D}" dt="2024-07-02T08:40:17.230" v="572" actId="962"/>
          <ac:picMkLst>
            <pc:docMk/>
            <pc:sldMk cId="4117172009" sldId="373"/>
            <ac:picMk id="12" creationId="{8A3D64A9-429D-6ED1-D844-AC0152AE9E5A}"/>
          </ac:picMkLst>
        </pc:picChg>
      </pc:sldChg>
      <pc:sldChg chg="addSp modSp add mod">
        <pc:chgData name="Mina Farmanbar" userId="2a1e0098-5dc4-4049-80c3-9d1d60d2f212" providerId="ADAL" clId="{5459782E-920E-4F53-B5E8-8C3D96FF3D5D}" dt="2024-07-02T12:25:43.510" v="1132"/>
        <pc:sldMkLst>
          <pc:docMk/>
          <pc:sldMk cId="1632376775" sldId="374"/>
        </pc:sldMkLst>
        <pc:spChg chg="mod">
          <ac:chgData name="Mina Farmanbar" userId="2a1e0098-5dc4-4049-80c3-9d1d60d2f212" providerId="ADAL" clId="{5459782E-920E-4F53-B5E8-8C3D96FF3D5D}" dt="2024-06-28T13:07:56.977" v="59" actId="20577"/>
          <ac:spMkLst>
            <pc:docMk/>
            <pc:sldMk cId="1632376775" sldId="374"/>
            <ac:spMk id="2" creationId="{DD7AD053-E4E8-A88E-C54B-E9BD2F2B6182}"/>
          </ac:spMkLst>
        </pc:spChg>
        <pc:spChg chg="add mod">
          <ac:chgData name="Mina Farmanbar" userId="2a1e0098-5dc4-4049-80c3-9d1d60d2f212" providerId="ADAL" clId="{5459782E-920E-4F53-B5E8-8C3D96FF3D5D}" dt="2024-07-02T12:25:43.510" v="1132"/>
          <ac:spMkLst>
            <pc:docMk/>
            <pc:sldMk cId="1632376775" sldId="374"/>
            <ac:spMk id="6" creationId="{94FCBA0D-43E7-D2C2-5B08-0EED6E3CAD9F}"/>
          </ac:spMkLst>
        </pc:spChg>
        <pc:spChg chg="mod">
          <ac:chgData name="Mina Farmanbar" userId="2a1e0098-5dc4-4049-80c3-9d1d60d2f212" providerId="ADAL" clId="{5459782E-920E-4F53-B5E8-8C3D96FF3D5D}" dt="2024-06-28T13:18:46.401" v="119" actId="108"/>
          <ac:spMkLst>
            <pc:docMk/>
            <pc:sldMk cId="1632376775" sldId="374"/>
            <ac:spMk id="7" creationId="{742956FD-EB06-393F-3BAC-7D0CFF808E91}"/>
          </ac:spMkLst>
        </pc:spChg>
      </pc:sldChg>
      <pc:sldChg chg="addSp delSp modSp add mod">
        <pc:chgData name="Mina Farmanbar" userId="2a1e0098-5dc4-4049-80c3-9d1d60d2f212" providerId="ADAL" clId="{5459782E-920E-4F53-B5E8-8C3D96FF3D5D}" dt="2024-07-02T12:26:04.401" v="1138" actId="33553"/>
        <pc:sldMkLst>
          <pc:docMk/>
          <pc:sldMk cId="3877283041" sldId="375"/>
        </pc:sldMkLst>
        <pc:spChg chg="add mod">
          <ac:chgData name="Mina Farmanbar" userId="2a1e0098-5dc4-4049-80c3-9d1d60d2f212" providerId="ADAL" clId="{5459782E-920E-4F53-B5E8-8C3D96FF3D5D}" dt="2024-07-02T12:26:04.401" v="1138" actId="33553"/>
          <ac:spMkLst>
            <pc:docMk/>
            <pc:sldMk cId="3877283041" sldId="375"/>
            <ac:spMk id="2" creationId="{0A1FC84E-2D71-E960-44C7-65C6379A8074}"/>
          </ac:spMkLst>
        </pc:spChg>
        <pc:spChg chg="del">
          <ac:chgData name="Mina Farmanbar" userId="2a1e0098-5dc4-4049-80c3-9d1d60d2f212" providerId="ADAL" clId="{5459782E-920E-4F53-B5E8-8C3D96FF3D5D}" dt="2024-06-28T13:09:06.383" v="62" actId="478"/>
          <ac:spMkLst>
            <pc:docMk/>
            <pc:sldMk cId="3877283041" sldId="375"/>
            <ac:spMk id="2" creationId="{20BB239A-CCD8-B69F-8E6C-E147C0F882A1}"/>
          </ac:spMkLst>
        </pc:spChg>
        <pc:spChg chg="mod">
          <ac:chgData name="Mina Farmanbar" userId="2a1e0098-5dc4-4049-80c3-9d1d60d2f212" providerId="ADAL" clId="{5459782E-920E-4F53-B5E8-8C3D96FF3D5D}" dt="2024-06-28T13:09:45.832" v="67" actId="12"/>
          <ac:spMkLst>
            <pc:docMk/>
            <pc:sldMk cId="3877283041" sldId="375"/>
            <ac:spMk id="3" creationId="{84FEE271-5C8B-2E25-2047-128408E947A2}"/>
          </ac:spMkLst>
        </pc:spChg>
      </pc:sldChg>
      <pc:sldChg chg="addSp delSp modSp add mod">
        <pc:chgData name="Mina Farmanbar" userId="2a1e0098-5dc4-4049-80c3-9d1d60d2f212" providerId="ADAL" clId="{5459782E-920E-4F53-B5E8-8C3D96FF3D5D}" dt="2024-07-02T12:26:29.597" v="1144" actId="33553"/>
        <pc:sldMkLst>
          <pc:docMk/>
          <pc:sldMk cId="984345923" sldId="376"/>
        </pc:sldMkLst>
        <pc:spChg chg="del">
          <ac:chgData name="Mina Farmanbar" userId="2a1e0098-5dc4-4049-80c3-9d1d60d2f212" providerId="ADAL" clId="{5459782E-920E-4F53-B5E8-8C3D96FF3D5D}" dt="2024-07-02T12:26:17.596" v="1139" actId="478"/>
          <ac:spMkLst>
            <pc:docMk/>
            <pc:sldMk cId="984345923" sldId="376"/>
            <ac:spMk id="2" creationId="{5190F245-E91E-7DA6-1B3B-878CD5E460D8}"/>
          </ac:spMkLst>
        </pc:spChg>
        <pc:spChg chg="mod">
          <ac:chgData name="Mina Farmanbar" userId="2a1e0098-5dc4-4049-80c3-9d1d60d2f212" providerId="ADAL" clId="{5459782E-920E-4F53-B5E8-8C3D96FF3D5D}" dt="2024-07-02T12:26:19.695" v="1140" actId="14100"/>
          <ac:spMkLst>
            <pc:docMk/>
            <pc:sldMk cId="984345923" sldId="376"/>
            <ac:spMk id="3" creationId="{E11DD822-98B5-CD4D-AD3A-DDCE65512C4F}"/>
          </ac:spMkLst>
        </pc:spChg>
        <pc:spChg chg="add mod">
          <ac:chgData name="Mina Farmanbar" userId="2a1e0098-5dc4-4049-80c3-9d1d60d2f212" providerId="ADAL" clId="{5459782E-920E-4F53-B5E8-8C3D96FF3D5D}" dt="2024-07-02T12:26:29.597" v="1144" actId="33553"/>
          <ac:spMkLst>
            <pc:docMk/>
            <pc:sldMk cId="984345923" sldId="376"/>
            <ac:spMk id="4" creationId="{DD14049A-0B3A-044E-7631-61A5D3013609}"/>
          </ac:spMkLst>
        </pc:spChg>
      </pc:sldChg>
      <pc:sldChg chg="addSp delSp modSp add mod">
        <pc:chgData name="Mina Farmanbar" userId="2a1e0098-5dc4-4049-80c3-9d1d60d2f212" providerId="ADAL" clId="{5459782E-920E-4F53-B5E8-8C3D96FF3D5D}" dt="2024-07-02T12:26:22.583" v="1141" actId="33553"/>
        <pc:sldMkLst>
          <pc:docMk/>
          <pc:sldMk cId="3502115618" sldId="377"/>
        </pc:sldMkLst>
        <pc:spChg chg="del">
          <ac:chgData name="Mina Farmanbar" userId="2a1e0098-5dc4-4049-80c3-9d1d60d2f212" providerId="ADAL" clId="{5459782E-920E-4F53-B5E8-8C3D96FF3D5D}" dt="2024-06-28T13:12:46.998" v="73" actId="478"/>
          <ac:spMkLst>
            <pc:docMk/>
            <pc:sldMk cId="3502115618" sldId="377"/>
            <ac:spMk id="2" creationId="{06229226-93C8-40FE-2DEA-9DDE49C2B9A8}"/>
          </ac:spMkLst>
        </pc:spChg>
        <pc:spChg chg="add mod">
          <ac:chgData name="Mina Farmanbar" userId="2a1e0098-5dc4-4049-80c3-9d1d60d2f212" providerId="ADAL" clId="{5459782E-920E-4F53-B5E8-8C3D96FF3D5D}" dt="2024-07-02T12:26:22.583" v="1141" actId="33553"/>
          <ac:spMkLst>
            <pc:docMk/>
            <pc:sldMk cId="3502115618" sldId="377"/>
            <ac:spMk id="2" creationId="{A95FC23F-C8F7-1188-9820-49418EA74107}"/>
          </ac:spMkLst>
        </pc:spChg>
        <pc:spChg chg="del">
          <ac:chgData name="Mina Farmanbar" userId="2a1e0098-5dc4-4049-80c3-9d1d60d2f212" providerId="ADAL" clId="{5459782E-920E-4F53-B5E8-8C3D96FF3D5D}" dt="2024-06-28T13:12:45.987" v="72" actId="478"/>
          <ac:spMkLst>
            <pc:docMk/>
            <pc:sldMk cId="3502115618" sldId="377"/>
            <ac:spMk id="4" creationId="{BC2FAAB1-37E6-00BF-0DF8-A48F04462149}"/>
          </ac:spMkLst>
        </pc:spChg>
        <pc:spChg chg="mod">
          <ac:chgData name="Mina Farmanbar" userId="2a1e0098-5dc4-4049-80c3-9d1d60d2f212" providerId="ADAL" clId="{5459782E-920E-4F53-B5E8-8C3D96FF3D5D}" dt="2024-06-28T13:13:02.625" v="75" actId="108"/>
          <ac:spMkLst>
            <pc:docMk/>
            <pc:sldMk cId="3502115618" sldId="377"/>
            <ac:spMk id="6" creationId="{0A3DC528-32B6-933C-0322-9AF2D3E5CC9F}"/>
          </ac:spMkLst>
        </pc:spChg>
        <pc:spChg chg="del">
          <ac:chgData name="Mina Farmanbar" userId="2a1e0098-5dc4-4049-80c3-9d1d60d2f212" providerId="ADAL" clId="{5459782E-920E-4F53-B5E8-8C3D96FF3D5D}" dt="2024-06-28T13:12:50.767" v="74" actId="478"/>
          <ac:spMkLst>
            <pc:docMk/>
            <pc:sldMk cId="3502115618" sldId="377"/>
            <ac:spMk id="9" creationId="{531831C5-D9AD-336C-9896-75C78AF12120}"/>
          </ac:spMkLst>
        </pc:spChg>
        <pc:picChg chg="mod">
          <ac:chgData name="Mina Farmanbar" userId="2a1e0098-5dc4-4049-80c3-9d1d60d2f212" providerId="ADAL" clId="{5459782E-920E-4F53-B5E8-8C3D96FF3D5D}" dt="2024-07-02T12:24:44.641" v="1122" actId="962"/>
          <ac:picMkLst>
            <pc:docMk/>
            <pc:sldMk cId="3502115618" sldId="377"/>
            <ac:picMk id="10" creationId="{F51C87B5-D43B-0E47-F820-7B7205C8DD24}"/>
          </ac:picMkLst>
        </pc:picChg>
      </pc:sldChg>
      <pc:sldChg chg="addSp delSp modSp add mod">
        <pc:chgData name="Mina Farmanbar" userId="2a1e0098-5dc4-4049-80c3-9d1d60d2f212" providerId="ADAL" clId="{5459782E-920E-4F53-B5E8-8C3D96FF3D5D}" dt="2024-07-02T12:26:27.129" v="1143" actId="33553"/>
        <pc:sldMkLst>
          <pc:docMk/>
          <pc:sldMk cId="1263564426" sldId="378"/>
        </pc:sldMkLst>
        <pc:spChg chg="del">
          <ac:chgData name="Mina Farmanbar" userId="2a1e0098-5dc4-4049-80c3-9d1d60d2f212" providerId="ADAL" clId="{5459782E-920E-4F53-B5E8-8C3D96FF3D5D}" dt="2024-06-28T13:13:41.855" v="80" actId="478"/>
          <ac:spMkLst>
            <pc:docMk/>
            <pc:sldMk cId="1263564426" sldId="378"/>
            <ac:spMk id="2" creationId="{06229226-93C8-40FE-2DEA-9DDE49C2B9A8}"/>
          </ac:spMkLst>
        </pc:spChg>
        <pc:spChg chg="add mod">
          <ac:chgData name="Mina Farmanbar" userId="2a1e0098-5dc4-4049-80c3-9d1d60d2f212" providerId="ADAL" clId="{5459782E-920E-4F53-B5E8-8C3D96FF3D5D}" dt="2024-07-02T12:26:27.129" v="1143" actId="33553"/>
          <ac:spMkLst>
            <pc:docMk/>
            <pc:sldMk cId="1263564426" sldId="378"/>
            <ac:spMk id="2" creationId="{AB01BEE8-A597-CF3C-8E06-E9D6F7675CAA}"/>
          </ac:spMkLst>
        </pc:spChg>
        <pc:spChg chg="mod">
          <ac:chgData name="Mina Farmanbar" userId="2a1e0098-5dc4-4049-80c3-9d1d60d2f212" providerId="ADAL" clId="{5459782E-920E-4F53-B5E8-8C3D96FF3D5D}" dt="2024-06-28T13:14:11.872" v="85" actId="207"/>
          <ac:spMkLst>
            <pc:docMk/>
            <pc:sldMk cId="1263564426" sldId="378"/>
            <ac:spMk id="4" creationId="{E00510F6-E838-73E9-12C6-DF8B65F8FBAB}"/>
          </ac:spMkLst>
        </pc:spChg>
        <pc:spChg chg="add del mod">
          <ac:chgData name="Mina Farmanbar" userId="2a1e0098-5dc4-4049-80c3-9d1d60d2f212" providerId="ADAL" clId="{5459782E-920E-4F53-B5E8-8C3D96FF3D5D}" dt="2024-06-28T13:13:43.735" v="81" actId="478"/>
          <ac:spMkLst>
            <pc:docMk/>
            <pc:sldMk cId="1263564426" sldId="378"/>
            <ac:spMk id="6" creationId="{18009BD7-28C1-A1A0-F009-C30581F79EF8}"/>
          </ac:spMkLst>
        </pc:spChg>
        <pc:picChg chg="add mod">
          <ac:chgData name="Mina Farmanbar" userId="2a1e0098-5dc4-4049-80c3-9d1d60d2f212" providerId="ADAL" clId="{5459782E-920E-4F53-B5E8-8C3D96FF3D5D}" dt="2024-07-02T12:25:00.925" v="1124" actId="962"/>
          <ac:picMkLst>
            <pc:docMk/>
            <pc:sldMk cId="1263564426" sldId="378"/>
            <ac:picMk id="7" creationId="{3A4A86F5-3864-0BA0-2067-5CADF5C238C3}"/>
          </ac:picMkLst>
        </pc:picChg>
        <pc:picChg chg="del">
          <ac:chgData name="Mina Farmanbar" userId="2a1e0098-5dc4-4049-80c3-9d1d60d2f212" providerId="ADAL" clId="{5459782E-920E-4F53-B5E8-8C3D96FF3D5D}" dt="2024-06-28T13:13:37.221" v="77" actId="478"/>
          <ac:picMkLst>
            <pc:docMk/>
            <pc:sldMk cId="1263564426" sldId="378"/>
            <ac:picMk id="8" creationId="{6CA9B9B0-0E87-C536-B135-8AEB39808740}"/>
          </ac:picMkLst>
        </pc:picChg>
      </pc:sldChg>
      <pc:sldChg chg="addSp delSp modSp add mod">
        <pc:chgData name="Mina Farmanbar" userId="2a1e0098-5dc4-4049-80c3-9d1d60d2f212" providerId="ADAL" clId="{5459782E-920E-4F53-B5E8-8C3D96FF3D5D}" dt="2024-07-02T12:26:24.716" v="1142" actId="33553"/>
        <pc:sldMkLst>
          <pc:docMk/>
          <pc:sldMk cId="2333847859" sldId="379"/>
        </pc:sldMkLst>
        <pc:spChg chg="add mod">
          <ac:chgData name="Mina Farmanbar" userId="2a1e0098-5dc4-4049-80c3-9d1d60d2f212" providerId="ADAL" clId="{5459782E-920E-4F53-B5E8-8C3D96FF3D5D}" dt="2024-07-02T12:26:24.716" v="1142" actId="33553"/>
          <ac:spMkLst>
            <pc:docMk/>
            <pc:sldMk cId="2333847859" sldId="379"/>
            <ac:spMk id="2" creationId="{8738DD85-7021-BD5E-0F2A-43E77171BA0A}"/>
          </ac:spMkLst>
        </pc:spChg>
        <pc:spChg chg="del">
          <ac:chgData name="Mina Farmanbar" userId="2a1e0098-5dc4-4049-80c3-9d1d60d2f212" providerId="ADAL" clId="{5459782E-920E-4F53-B5E8-8C3D96FF3D5D}" dt="2024-06-28T13:15:33.894" v="90" actId="478"/>
          <ac:spMkLst>
            <pc:docMk/>
            <pc:sldMk cId="2333847859" sldId="379"/>
            <ac:spMk id="2" creationId="{91E60E03-F76D-4EBF-65F8-F91C9C3B2BA8}"/>
          </ac:spMkLst>
        </pc:spChg>
        <pc:spChg chg="mod">
          <ac:chgData name="Mina Farmanbar" userId="2a1e0098-5dc4-4049-80c3-9d1d60d2f212" providerId="ADAL" clId="{5459782E-920E-4F53-B5E8-8C3D96FF3D5D}" dt="2024-06-28T13:16:47.262" v="105" actId="20577"/>
          <ac:spMkLst>
            <pc:docMk/>
            <pc:sldMk cId="2333847859" sldId="379"/>
            <ac:spMk id="4" creationId="{BC52BCC2-719E-C900-2611-D9DC4A1681C9}"/>
          </ac:spMkLst>
        </pc:spChg>
        <pc:picChg chg="del">
          <ac:chgData name="Mina Farmanbar" userId="2a1e0098-5dc4-4049-80c3-9d1d60d2f212" providerId="ADAL" clId="{5459782E-920E-4F53-B5E8-8C3D96FF3D5D}" dt="2024-06-28T13:15:28.247" v="87" actId="478"/>
          <ac:picMkLst>
            <pc:docMk/>
            <pc:sldMk cId="2333847859" sldId="379"/>
            <ac:picMk id="6" creationId="{6E28BD7E-335E-97B3-8F96-1FBAB991AD60}"/>
          </ac:picMkLst>
        </pc:picChg>
        <pc:picChg chg="add mod">
          <ac:chgData name="Mina Farmanbar" userId="2a1e0098-5dc4-4049-80c3-9d1d60d2f212" providerId="ADAL" clId="{5459782E-920E-4F53-B5E8-8C3D96FF3D5D}" dt="2024-07-02T12:25:05.741" v="1126" actId="962"/>
          <ac:picMkLst>
            <pc:docMk/>
            <pc:sldMk cId="2333847859" sldId="379"/>
            <ac:picMk id="7" creationId="{10126E9D-7493-9C1A-DB3C-78A89A3D908E}"/>
          </ac:picMkLst>
        </pc:picChg>
      </pc:sldChg>
      <pc:sldChg chg="addSp delSp modSp mod">
        <pc:chgData name="Mina Farmanbar" userId="2a1e0098-5dc4-4049-80c3-9d1d60d2f212" providerId="ADAL" clId="{5459782E-920E-4F53-B5E8-8C3D96FF3D5D}" dt="2024-06-28T12:51:19.932" v="22" actId="5793"/>
        <pc:sldMkLst>
          <pc:docMk/>
          <pc:sldMk cId="1731745872" sldId="412"/>
        </pc:sldMkLst>
        <pc:spChg chg="mod">
          <ac:chgData name="Mina Farmanbar" userId="2a1e0098-5dc4-4049-80c3-9d1d60d2f212" providerId="ADAL" clId="{5459782E-920E-4F53-B5E8-8C3D96FF3D5D}" dt="2024-06-28T12:51:19.932" v="22" actId="5793"/>
          <ac:spMkLst>
            <pc:docMk/>
            <pc:sldMk cId="1731745872" sldId="412"/>
            <ac:spMk id="3" creationId="{FD1C470C-EA3F-AC59-CFC3-2C99D1E1C6EF}"/>
          </ac:spMkLst>
        </pc:spChg>
        <pc:spChg chg="del">
          <ac:chgData name="Mina Farmanbar" userId="2a1e0098-5dc4-4049-80c3-9d1d60d2f212" providerId="ADAL" clId="{5459782E-920E-4F53-B5E8-8C3D96FF3D5D}" dt="2024-06-28T12:49:46.438" v="2" actId="478"/>
          <ac:spMkLst>
            <pc:docMk/>
            <pc:sldMk cId="1731745872" sldId="412"/>
            <ac:spMk id="7" creationId="{62F3360C-02EE-E8A6-33C0-FC76BA0E2920}"/>
          </ac:spMkLst>
        </pc:spChg>
        <pc:picChg chg="add mod">
          <ac:chgData name="Mina Farmanbar" userId="2a1e0098-5dc4-4049-80c3-9d1d60d2f212" providerId="ADAL" clId="{5459782E-920E-4F53-B5E8-8C3D96FF3D5D}" dt="2024-06-28T12:49:43.495" v="1"/>
          <ac:picMkLst>
            <pc:docMk/>
            <pc:sldMk cId="1731745872" sldId="412"/>
            <ac:picMk id="4" creationId="{B3C9C5AB-1025-9011-07C1-5946A651FBA0}"/>
          </ac:picMkLst>
        </pc:picChg>
        <pc:picChg chg="del">
          <ac:chgData name="Mina Farmanbar" userId="2a1e0098-5dc4-4049-80c3-9d1d60d2f212" providerId="ADAL" clId="{5459782E-920E-4F53-B5E8-8C3D96FF3D5D}" dt="2024-06-28T12:49:43.166" v="0" actId="478"/>
          <ac:picMkLst>
            <pc:docMk/>
            <pc:sldMk cId="1731745872" sldId="412"/>
            <ac:picMk id="6" creationId="{8F1E1D4D-6E54-993B-AE6C-A9889C35C0A5}"/>
          </ac:picMkLst>
        </pc:picChg>
      </pc:sldChg>
      <pc:sldChg chg="del">
        <pc:chgData name="Mina Farmanbar" userId="2a1e0098-5dc4-4049-80c3-9d1d60d2f212" providerId="ADAL" clId="{5459782E-920E-4F53-B5E8-8C3D96FF3D5D}" dt="2024-06-28T12:52:27.471" v="23" actId="47"/>
        <pc:sldMkLst>
          <pc:docMk/>
          <pc:sldMk cId="1719405029" sldId="415"/>
        </pc:sldMkLst>
      </pc:sldChg>
      <pc:sldChg chg="modSp">
        <pc:chgData name="Mina Farmanbar" userId="2a1e0098-5dc4-4049-80c3-9d1d60d2f212" providerId="ADAL" clId="{5459782E-920E-4F53-B5E8-8C3D96FF3D5D}" dt="2024-07-01T22:26:11.268" v="237" actId="962"/>
        <pc:sldMkLst>
          <pc:docMk/>
          <pc:sldMk cId="2132060973" sldId="416"/>
        </pc:sldMkLst>
        <pc:grpChg chg="mod">
          <ac:chgData name="Mina Farmanbar" userId="2a1e0098-5dc4-4049-80c3-9d1d60d2f212" providerId="ADAL" clId="{5459782E-920E-4F53-B5E8-8C3D96FF3D5D}" dt="2024-07-01T22:26:11.268" v="237" actId="962"/>
          <ac:grpSpMkLst>
            <pc:docMk/>
            <pc:sldMk cId="2132060973" sldId="416"/>
            <ac:grpSpMk id="2" creationId="{3D4082E1-B728-65D9-C500-A9B1E0CEE295}"/>
          </ac:grpSpMkLst>
        </pc:grpChg>
      </pc:sldChg>
      <pc:sldChg chg="modSp">
        <pc:chgData name="Mina Farmanbar" userId="2a1e0098-5dc4-4049-80c3-9d1d60d2f212" providerId="ADAL" clId="{5459782E-920E-4F53-B5E8-8C3D96FF3D5D}" dt="2024-07-01T22:27:32.708" v="381" actId="962"/>
        <pc:sldMkLst>
          <pc:docMk/>
          <pc:sldMk cId="4072926813" sldId="417"/>
        </pc:sldMkLst>
        <pc:grpChg chg="mod">
          <ac:chgData name="Mina Farmanbar" userId="2a1e0098-5dc4-4049-80c3-9d1d60d2f212" providerId="ADAL" clId="{5459782E-920E-4F53-B5E8-8C3D96FF3D5D}" dt="2024-07-01T22:27:32.708" v="381" actId="962"/>
          <ac:grpSpMkLst>
            <pc:docMk/>
            <pc:sldMk cId="4072926813" sldId="417"/>
            <ac:grpSpMk id="2" creationId="{B763D92C-7376-2B43-CC6A-DB37F956577F}"/>
          </ac:grpSpMkLst>
        </pc:grpChg>
      </pc:sldChg>
      <pc:sldChg chg="modSp">
        <pc:chgData name="Mina Farmanbar" userId="2a1e0098-5dc4-4049-80c3-9d1d60d2f212" providerId="ADAL" clId="{5459782E-920E-4F53-B5E8-8C3D96FF3D5D}" dt="2024-07-01T22:27:54.591" v="383" actId="962"/>
        <pc:sldMkLst>
          <pc:docMk/>
          <pc:sldMk cId="1366815012" sldId="418"/>
        </pc:sldMkLst>
        <pc:grpChg chg="mod">
          <ac:chgData name="Mina Farmanbar" userId="2a1e0098-5dc4-4049-80c3-9d1d60d2f212" providerId="ADAL" clId="{5459782E-920E-4F53-B5E8-8C3D96FF3D5D}" dt="2024-07-01T22:27:54.591" v="383" actId="962"/>
          <ac:grpSpMkLst>
            <pc:docMk/>
            <pc:sldMk cId="1366815012" sldId="418"/>
            <ac:grpSpMk id="2" creationId="{BB4CA9F1-319F-B80A-F5D7-83BE636FA6D8}"/>
          </ac:grpSpMkLst>
        </pc:grpChg>
      </pc:sldChg>
      <pc:sldChg chg="modSp del mod">
        <pc:chgData name="Mina Farmanbar" userId="2a1e0098-5dc4-4049-80c3-9d1d60d2f212" providerId="ADAL" clId="{5459782E-920E-4F53-B5E8-8C3D96FF3D5D}" dt="2024-07-01T22:29:45.869" v="395" actId="47"/>
        <pc:sldMkLst>
          <pc:docMk/>
          <pc:sldMk cId="2045686359" sldId="419"/>
        </pc:sldMkLst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6" creationId="{7C593C27-D92A-ACE1-428B-16A4A3CC2405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7" creationId="{D74E2F78-513A-86B1-0098-ED1FE5B33359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10" creationId="{0C652ED2-E9E6-4CB2-BA52-9371E0DA2070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16" creationId="{E4D937F4-E570-EEDC-8595-8FC5B7E13F32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17" creationId="{78C22674-0801-25F4-396A-8EDDDD2FF701}"/>
          </ac:spMkLst>
        </pc:spChg>
        <pc:spChg chg="mod">
          <ac:chgData name="Mina Farmanbar" userId="2a1e0098-5dc4-4049-80c3-9d1d60d2f212" providerId="ADAL" clId="{5459782E-920E-4F53-B5E8-8C3D96FF3D5D}" dt="2024-07-01T22:28:36.418" v="386" actId="14100"/>
          <ac:spMkLst>
            <pc:docMk/>
            <pc:sldMk cId="2045686359" sldId="419"/>
            <ac:spMk id="93" creationId="{D5E724C2-91A4-2B75-F92D-1C287C5569AF}"/>
          </ac:spMkLst>
        </pc:s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2" creationId="{B12BC684-8F94-EA61-B3ED-D2A492469C98}"/>
          </ac:grpSpMkLst>
        </pc:gr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3" creationId="{651F44A5-C100-3B95-0E45-75B0B0F1DC86}"/>
          </ac:grpSpMkLst>
        </pc:gr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4" creationId="{865BF260-5258-A104-4057-5AF1AF71E792}"/>
          </ac:grpSpMkLst>
        </pc:gr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8" creationId="{6FBB032E-3885-1E20-9761-DBF60D6816DA}"/>
          </ac:grpSpMkLst>
        </pc:grpChg>
        <pc:picChg chg="mod">
          <ac:chgData name="Mina Farmanbar" userId="2a1e0098-5dc4-4049-80c3-9d1d60d2f212" providerId="ADAL" clId="{5459782E-920E-4F53-B5E8-8C3D96FF3D5D}" dt="2024-07-01T22:28:33.317" v="384" actId="1076"/>
          <ac:picMkLst>
            <pc:docMk/>
            <pc:sldMk cId="2045686359" sldId="419"/>
            <ac:picMk id="5" creationId="{2862BC28-6A8D-E472-3794-52A082ABC58F}"/>
          </ac:picMkLst>
        </pc:picChg>
        <pc:picChg chg="mod">
          <ac:chgData name="Mina Farmanbar" userId="2a1e0098-5dc4-4049-80c3-9d1d60d2f212" providerId="ADAL" clId="{5459782E-920E-4F53-B5E8-8C3D96FF3D5D}" dt="2024-07-01T22:28:33.317" v="384" actId="1076"/>
          <ac:picMkLst>
            <pc:docMk/>
            <pc:sldMk cId="2045686359" sldId="419"/>
            <ac:picMk id="9" creationId="{1D03F54C-567B-83E6-F5F2-50A56FC1AED4}"/>
          </ac:picMkLst>
        </pc:picChg>
        <pc:picChg chg="mod">
          <ac:chgData name="Mina Farmanbar" userId="2a1e0098-5dc4-4049-80c3-9d1d60d2f212" providerId="ADAL" clId="{5459782E-920E-4F53-B5E8-8C3D96FF3D5D}" dt="2024-07-01T22:28:33.317" v="384" actId="1076"/>
          <ac:picMkLst>
            <pc:docMk/>
            <pc:sldMk cId="2045686359" sldId="419"/>
            <ac:picMk id="15" creationId="{9A8E9A86-EB02-DF87-41BC-0B3BB27BA0C1}"/>
          </ac:picMkLst>
        </pc:pic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13" creationId="{AA2B4A06-433C-E366-5E54-DA0B679825DA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51" creationId="{97FB8B98-0138-DA85-AC30-493B146D3C18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74" creationId="{EEC522F3-69F9-8F90-F119-8E662CF65083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76" creationId="{66987CC8-6A13-CE25-E858-D26395935631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90" creationId="{17720826-A61B-45D9-041F-93CDF1302645}"/>
          </ac:cxnSpMkLst>
        </pc:cxnChg>
      </pc:sldChg>
      <pc:sldChg chg="modSp">
        <pc:chgData name="Mina Farmanbar" userId="2a1e0098-5dc4-4049-80c3-9d1d60d2f212" providerId="ADAL" clId="{5459782E-920E-4F53-B5E8-8C3D96FF3D5D}" dt="2024-07-02T12:21:59.294" v="832" actId="962"/>
        <pc:sldMkLst>
          <pc:docMk/>
          <pc:sldMk cId="2927587484" sldId="424"/>
        </pc:sldMkLst>
        <pc:grpChg chg="mod">
          <ac:chgData name="Mina Farmanbar" userId="2a1e0098-5dc4-4049-80c3-9d1d60d2f212" providerId="ADAL" clId="{5459782E-920E-4F53-B5E8-8C3D96FF3D5D}" dt="2024-07-02T12:21:59.294" v="832" actId="962"/>
          <ac:grpSpMkLst>
            <pc:docMk/>
            <pc:sldMk cId="2927587484" sldId="424"/>
            <ac:grpSpMk id="12" creationId="{82DEDD82-7062-7B92-4376-8595246AB893}"/>
          </ac:grpSpMkLst>
        </pc:grpChg>
      </pc:sldChg>
      <pc:sldChg chg="modSp mod">
        <pc:chgData name="Mina Farmanbar" userId="2a1e0098-5dc4-4049-80c3-9d1d60d2f212" providerId="ADAL" clId="{5459782E-920E-4F53-B5E8-8C3D96FF3D5D}" dt="2024-07-01T22:32:15.446" v="478" actId="962"/>
        <pc:sldMkLst>
          <pc:docMk/>
          <pc:sldMk cId="2048219270" sldId="425"/>
        </pc:sldMkLst>
        <pc:picChg chg="mod">
          <ac:chgData name="Mina Farmanbar" userId="2a1e0098-5dc4-4049-80c3-9d1d60d2f212" providerId="ADAL" clId="{5459782E-920E-4F53-B5E8-8C3D96FF3D5D}" dt="2024-07-01T22:32:15.446" v="478" actId="962"/>
          <ac:picMkLst>
            <pc:docMk/>
            <pc:sldMk cId="2048219270" sldId="425"/>
            <ac:picMk id="8" creationId="{89253776-5F23-0C71-0FAE-B079BA2E8E18}"/>
          </ac:picMkLst>
        </pc:picChg>
      </pc:sldChg>
      <pc:sldChg chg="modSp mod">
        <pc:chgData name="Mina Farmanbar" userId="2a1e0098-5dc4-4049-80c3-9d1d60d2f212" providerId="ADAL" clId="{5459782E-920E-4F53-B5E8-8C3D96FF3D5D}" dt="2024-07-02T12:22:52.078" v="906" actId="962"/>
        <pc:sldMkLst>
          <pc:docMk/>
          <pc:sldMk cId="3155852877" sldId="427"/>
        </pc:sldMkLst>
        <pc:grpChg chg="mod">
          <ac:chgData name="Mina Farmanbar" userId="2a1e0098-5dc4-4049-80c3-9d1d60d2f212" providerId="ADAL" clId="{5459782E-920E-4F53-B5E8-8C3D96FF3D5D}" dt="2024-07-02T12:22:52.078" v="906" actId="962"/>
          <ac:grpSpMkLst>
            <pc:docMk/>
            <pc:sldMk cId="3155852877" sldId="427"/>
            <ac:grpSpMk id="2" creationId="{7F1D0870-98E0-9EB4-E423-2354FB0BF9B0}"/>
          </ac:grpSpMkLst>
        </pc:grpChg>
      </pc:sldChg>
      <pc:sldChg chg="modNotesTx">
        <pc:chgData name="Mina Farmanbar" userId="2a1e0098-5dc4-4049-80c3-9d1d60d2f212" providerId="ADAL" clId="{5459782E-920E-4F53-B5E8-8C3D96FF3D5D}" dt="2024-06-28T13:01:56.008" v="25"/>
        <pc:sldMkLst>
          <pc:docMk/>
          <pc:sldMk cId="2100721646" sldId="430"/>
        </pc:sldMkLst>
      </pc:sldChg>
      <pc:sldChg chg="addSp delSp modSp new mod modNotesTx">
        <pc:chgData name="Mina Farmanbar" userId="2a1e0098-5dc4-4049-80c3-9d1d60d2f212" providerId="ADAL" clId="{5459782E-920E-4F53-B5E8-8C3D96FF3D5D}" dt="2024-07-02T12:25:19.064" v="1127"/>
        <pc:sldMkLst>
          <pc:docMk/>
          <pc:sldMk cId="3101608613" sldId="432"/>
        </pc:sldMkLst>
        <pc:spChg chg="del">
          <ac:chgData name="Mina Farmanbar" userId="2a1e0098-5dc4-4049-80c3-9d1d60d2f212" providerId="ADAL" clId="{5459782E-920E-4F53-B5E8-8C3D96FF3D5D}" dt="2024-07-01T22:29:13.321" v="389" actId="478"/>
          <ac:spMkLst>
            <pc:docMk/>
            <pc:sldMk cId="3101608613" sldId="432"/>
            <ac:spMk id="2" creationId="{305A5238-9937-62A4-004B-AB58F65CAA3A}"/>
          </ac:spMkLst>
        </pc:spChg>
        <pc:spChg chg="add mod">
          <ac:chgData name="Mina Farmanbar" userId="2a1e0098-5dc4-4049-80c3-9d1d60d2f212" providerId="ADAL" clId="{5459782E-920E-4F53-B5E8-8C3D96FF3D5D}" dt="2024-07-02T12:25:19.064" v="1127"/>
          <ac:spMkLst>
            <pc:docMk/>
            <pc:sldMk cId="3101608613" sldId="432"/>
            <ac:spMk id="2" creationId="{ADC6BE24-6DBF-8F89-5B42-93BCF1110B07}"/>
          </ac:spMkLst>
        </pc:spChg>
        <pc:spChg chg="del mod">
          <ac:chgData name="Mina Farmanbar" userId="2a1e0098-5dc4-4049-80c3-9d1d60d2f212" providerId="ADAL" clId="{5459782E-920E-4F53-B5E8-8C3D96FF3D5D}" dt="2024-07-01T22:31:04.271" v="440" actId="478"/>
          <ac:spMkLst>
            <pc:docMk/>
            <pc:sldMk cId="3101608613" sldId="432"/>
            <ac:spMk id="3" creationId="{43EB9E03-D433-39CF-7135-D460A50AAD2C}"/>
          </ac:spMkLst>
        </pc:spChg>
        <pc:spChg chg="add del mod">
          <ac:chgData name="Mina Farmanbar" userId="2a1e0098-5dc4-4049-80c3-9d1d60d2f212" providerId="ADAL" clId="{5459782E-920E-4F53-B5E8-8C3D96FF3D5D}" dt="2024-07-01T22:29:19.088" v="390" actId="478"/>
          <ac:spMkLst>
            <pc:docMk/>
            <pc:sldMk cId="3101608613" sldId="432"/>
            <ac:spMk id="4" creationId="{39CAAE2F-59B2-0274-D492-5E994F48AE01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7" creationId="{D5E724C2-91A4-2B75-F92D-1C287C5569AF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3" creationId="{E4D937F4-E570-EEDC-8595-8FC5B7E13F32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4" creationId="{78C22674-0801-25F4-396A-8EDDDD2FF701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6" creationId="{7C593C27-D92A-ACE1-428B-16A4A3CC2405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7" creationId="{D74E2F78-513A-86B1-0098-ED1FE5B33359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9" creationId="{0C652ED2-E9E6-4CB2-BA52-9371E0DA2070}"/>
          </ac:spMkLst>
        </pc:spChg>
        <pc:grpChg chg="add mod">
          <ac:chgData name="Mina Farmanbar" userId="2a1e0098-5dc4-4049-80c3-9d1d60d2f212" providerId="ADAL" clId="{5459782E-920E-4F53-B5E8-8C3D96FF3D5D}" dt="2024-07-01T22:30:40.292" v="439" actId="962"/>
          <ac:grpSpMkLst>
            <pc:docMk/>
            <pc:sldMk cId="3101608613" sldId="432"/>
            <ac:grpSpMk id="5" creationId="{6FBB032E-3885-1E20-9761-DBF60D6816DA}"/>
          </ac:grpSpMkLst>
        </pc:grpChg>
        <pc:grpChg chg="add mod">
          <ac:chgData name="Mina Farmanbar" userId="2a1e0098-5dc4-4049-80c3-9d1d60d2f212" providerId="ADAL" clId="{5459782E-920E-4F53-B5E8-8C3D96FF3D5D}" dt="2024-07-01T22:29:27.732" v="391" actId="1076"/>
          <ac:grpSpMkLst>
            <pc:docMk/>
            <pc:sldMk cId="3101608613" sldId="432"/>
            <ac:grpSpMk id="6" creationId="{865BF260-5258-A104-4057-5AF1AF71E792}"/>
          </ac:grpSpMkLst>
        </pc:grpChg>
        <pc:grpChg chg="add mod">
          <ac:chgData name="Mina Farmanbar" userId="2a1e0098-5dc4-4049-80c3-9d1d60d2f212" providerId="ADAL" clId="{5459782E-920E-4F53-B5E8-8C3D96FF3D5D}" dt="2024-07-01T22:29:27.732" v="391" actId="1076"/>
          <ac:grpSpMkLst>
            <pc:docMk/>
            <pc:sldMk cId="3101608613" sldId="432"/>
            <ac:grpSpMk id="8" creationId="{651F44A5-C100-3B95-0E45-75B0B0F1DC86}"/>
          </ac:grpSpMkLst>
        </pc:grpChg>
        <pc:grpChg chg="add mod">
          <ac:chgData name="Mina Farmanbar" userId="2a1e0098-5dc4-4049-80c3-9d1d60d2f212" providerId="ADAL" clId="{5459782E-920E-4F53-B5E8-8C3D96FF3D5D}" dt="2024-07-01T22:29:27.732" v="391" actId="1076"/>
          <ac:grpSpMkLst>
            <pc:docMk/>
            <pc:sldMk cId="3101608613" sldId="432"/>
            <ac:grpSpMk id="12" creationId="{B12BC684-8F94-EA61-B3ED-D2A492469C98}"/>
          </ac:grpSpMkLst>
        </pc:grpChg>
        <pc:picChg chg="add mod">
          <ac:chgData name="Mina Farmanbar" userId="2a1e0098-5dc4-4049-80c3-9d1d60d2f212" providerId="ADAL" clId="{5459782E-920E-4F53-B5E8-8C3D96FF3D5D}" dt="2024-07-01T22:29:27.732" v="391" actId="1076"/>
          <ac:picMkLst>
            <pc:docMk/>
            <pc:sldMk cId="3101608613" sldId="432"/>
            <ac:picMk id="15" creationId="{2862BC28-6A8D-E472-3794-52A082ABC58F}"/>
          </ac:picMkLst>
        </pc:picChg>
        <pc:picChg chg="add mod">
          <ac:chgData name="Mina Farmanbar" userId="2a1e0098-5dc4-4049-80c3-9d1d60d2f212" providerId="ADAL" clId="{5459782E-920E-4F53-B5E8-8C3D96FF3D5D}" dt="2024-07-01T22:29:27.732" v="391" actId="1076"/>
          <ac:picMkLst>
            <pc:docMk/>
            <pc:sldMk cId="3101608613" sldId="432"/>
            <ac:picMk id="18" creationId="{1D03F54C-567B-83E6-F5F2-50A56FC1AED4}"/>
          </ac:picMkLst>
        </pc:picChg>
        <pc:picChg chg="add mod">
          <ac:chgData name="Mina Farmanbar" userId="2a1e0098-5dc4-4049-80c3-9d1d60d2f212" providerId="ADAL" clId="{5459782E-920E-4F53-B5E8-8C3D96FF3D5D}" dt="2024-07-01T22:29:27.732" v="391" actId="1076"/>
          <ac:picMkLst>
            <pc:docMk/>
            <pc:sldMk cId="3101608613" sldId="432"/>
            <ac:picMk id="20" creationId="{9A8E9A86-EB02-DF87-41BC-0B3BB27BA0C1}"/>
          </ac:picMkLst>
        </pc:pic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9" creationId="{EEC522F3-69F9-8F90-F119-8E662CF65083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10" creationId="{66987CC8-6A13-CE25-E858-D26395935631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11" creationId="{17720826-A61B-45D9-041F-93CDF1302645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21" creationId="{AA2B4A06-433C-E366-5E54-DA0B679825DA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22" creationId="{97FB8B98-0138-DA85-AC30-493B146D3C18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8/31/24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01.784"/>
    </inkml:context>
    <inkml:brush xml:id="br0">
      <inkml:brushProperty name="width" value="0.1" units="cm"/>
      <inkml:brushProperty name="height" value="0.1" units="cm"/>
      <inkml:brushProperty name="color" value="#FFA9D9"/>
    </inkml:brush>
  </inkml:definitions>
  <inkml:trace contextRef="#ctx0" brushRef="#br0">0 155 24575,'40'0'0,"3"0"0,-1 0 0,9 0 0,7 0 0,9 0 0,-3 0 0,10 0 0,-5 0 0,6 0 0,0 0 0,-6 0 0,-1 0 0,-11 0 0,10 0 0,-13 0 0,13 0 0,-15 0 0,15 0 0,-13 0 0,8 0 0,-6 0 0,7 0 0,1-7 0,4 6 0,-5-10 0,-1 7 0,1-4 0,-1 0 0,1 0 0,-1 1 0,-16 0 0,23-1 0,-26 1 0,25-1 0,-17 0 0,-8 4 0,16-3 0,-26 4 0,26-2 0,-15-1 0,0 2 0,5-3 0,-12 4 0,5-4 0,-1 4 0,-4-1 0,-1-2 0,-4 5 0,-1-2 0,-2 3 0,-2 0 0,-4 0 0,-2 0 0,-2 0 0,-3 0 0,0 0 0,-2 0 0,-1 0 0,-4 5 0,1 0 0,0 5 0,0 0 0,-2 3 0,-1 0 0,1 6 0,-1-2 0,1 6 0,-3-6 0,1 6 0,0-6 0,-1 2 0,1-2 0,1-1 0,-1-3 0,4 0 0,-5-6 0,5 0 0,-3-2 0,6 0 0,0 0 0,3 1 0,4-3 0,-3-1 0,9-2 0,-5 0 0,10 0 0,6 0 0,-7 0 0,24 0 0,-19 0 0,21 0 0,-10 0 0,6 0 0,-1 0 0,5 0 0,2-3 0,10 2 0,1-6 0,6 6 0,0-3 0,0 4 0,5 0 0,-4 0 0,11 0 0,-11 0 0,10 0 0,-4 0 0,0 0 0,4 0 0,-9 0 0,9 0 0,-10 0 0,11 0 0,-11 0 0,10 0 0,-10-4 0,5 0 0,-1-1 0,-4-2 0,5 6 0,-6-7 0,-1 7 0,1-2 0,6 3 0,-5 0 0,4 0 0,1 0 0,-5 0 0,5 0 0,-7 0 0,1 0 0,0 0 0,-6 0 0,4 0 0,-9 0 0,10 0 0,-10 0 0,4 0 0,-6 0 0,1 0 0,-14 0 0,21 0 0,-18 0 0,4 0 0,-2 0 0,-20 0 0,12 0 0,-5 0 0,-8 0 0,-2 0 0,-10 0 0,-9 0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17.121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20.145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8/31/24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3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89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07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2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43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09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6372-81DC-1080-0F52-E93D8A46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F5E2E-754D-C8B0-0451-81FF728B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CABB-DF16-4BC4-AAB7-582EBEB63E03}" type="datetimeFigureOut">
              <a:rPr lang="en-US" smtClean="0"/>
              <a:t>8/31/24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FC973-C6A3-02E7-B38C-888541A2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C8D4E-3C4B-D3D6-7454-8292CF2C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79-FF2E-4B5A-A743-9A347E86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53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DF03-3858-3330-54CA-63E6FCE7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8F48B-BF4A-3D3F-8AD9-993355A69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33B1E-380B-5F9E-DC1E-5471C8B8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CABB-DF16-4BC4-AAB7-582EBEB63E03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E61B0-6388-FF97-AA9A-B8AE53C6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A473B-E6D6-52D1-47A2-A8150B02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79-FF2E-4B5A-A743-9A347E86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7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6" r:id="rId7"/>
    <p:sldLayoutId id="2147483661" r:id="rId8"/>
    <p:sldLayoutId id="2147483666" r:id="rId9"/>
    <p:sldLayoutId id="2147483677" r:id="rId10"/>
    <p:sldLayoutId id="2147483695" r:id="rId11"/>
    <p:sldLayoutId id="2147483696" r:id="rId12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mina.farmanbar@uis.n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8287-6178-6F17-1E2E-A7D1BE08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710" y="1212573"/>
            <a:ext cx="5256212" cy="2470301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Artificial</a:t>
            </a:r>
            <a:r>
              <a:rPr lang="en-NO" sz="3800" dirty="0">
                <a:latin typeface="Calibri" panose="020F0502020204030204" pitchFamily="34" charset="0"/>
                <a:cs typeface="Calibri" panose="020F0502020204030204" pitchFamily="34" charset="0"/>
              </a:rPr>
              <a:t> Neural Network: </a:t>
            </a:r>
            <a:r>
              <a:rPr lang="en-US" sz="3000" dirty="0">
                <a:latin typeface="Calibri Light (Headings)"/>
              </a:rPr>
              <a:t>Vanishing Gradient</a:t>
            </a:r>
            <a:endParaRPr lang="en-NO" dirty="0">
              <a:latin typeface="Calibri Light (Headings)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2F7BB-4412-805A-8943-EBF3725B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5710" y="3682875"/>
            <a:ext cx="5256212" cy="9090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Mina </a:t>
            </a:r>
            <a:r>
              <a:rPr lang="en-US" sz="2000" dirty="0" err="1"/>
              <a:t>Farmanbar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Associate Professor, University of Stavanger</a:t>
            </a:r>
          </a:p>
          <a:p>
            <a:endParaRPr lang="en-NO" dirty="0"/>
          </a:p>
        </p:txBody>
      </p:sp>
      <p:pic>
        <p:nvPicPr>
          <p:cNvPr id="10" name="Content Placeholder 9" descr="A blue brain with green lines and a pink square&#10;&#10;Description automatically generated">
            <a:extLst>
              <a:ext uri="{FF2B5EF4-FFF2-40B4-BE49-F238E27FC236}">
                <a16:creationId xmlns:a16="http://schemas.microsoft.com/office/drawing/2014/main" id="{F3B8DDF8-36F1-9720-C6E4-D6A384F1B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2" y="337848"/>
            <a:ext cx="5256212" cy="4927458"/>
          </a:xfr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AB6F9B5-A4CD-2F02-8845-F450E58B7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04261" y="3685308"/>
            <a:ext cx="5256212" cy="283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N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A3A14-9D79-AE46-E151-130DE01F9A75}"/>
              </a:ext>
            </a:extLst>
          </p:cNvPr>
          <p:cNvSpPr txBox="1"/>
          <p:nvPr/>
        </p:nvSpPr>
        <p:spPr>
          <a:xfrm>
            <a:off x="2516622" y="4618975"/>
            <a:ext cx="293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>
                <a:latin typeface="Helvetica Light Oblique" panose="020B0403020202020204" pitchFamily="34" charset="0"/>
              </a:rPr>
              <a:t>for engineers</a:t>
            </a:r>
            <a:endParaRPr lang="en-NO" sz="3600" i="1" dirty="0">
              <a:latin typeface="Helvetica Light Oblique" panose="020B0403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B54A4D0-9FA2-CADF-FC5D-CC07063F8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19439" y="5166146"/>
            <a:ext cx="2885760" cy="104760"/>
            <a:chOff x="2332763" y="5166146"/>
            <a:chExt cx="2885760" cy="1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14:cNvPr>
                <p14:cNvContentPartPr/>
                <p14:nvPr/>
              </p14:nvContentPartPr>
              <p14:xfrm>
                <a:off x="2405843" y="5166146"/>
                <a:ext cx="2732760" cy="104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843" y="5148146"/>
                  <a:ext cx="2768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14:cNvPr>
                <p14:cNvContentPartPr/>
                <p14:nvPr/>
              </p14:nvContentPartPr>
              <p14:xfrm>
                <a:off x="5218163" y="5248946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55163" y="518630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14:cNvPr>
                <p14:cNvContentPartPr/>
                <p14:nvPr/>
              </p14:nvContentPartPr>
              <p14:xfrm>
                <a:off x="2332763" y="5228066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70123" y="516506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1713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672-571A-4151-ACAD-7C8E6E89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709" y="585216"/>
            <a:ext cx="9668663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>
                <a:latin typeface="Calibri Light (Headings)"/>
              </a:rPr>
              <a:t>Vanishing gradient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15139-E1E6-4C37-9A1E-3FB2D4C0B890}"/>
              </a:ext>
            </a:extLst>
          </p:cNvPr>
          <p:cNvSpPr txBox="1"/>
          <p:nvPr/>
        </p:nvSpPr>
        <p:spPr>
          <a:xfrm>
            <a:off x="1262083" y="2012731"/>
            <a:ext cx="9600714" cy="4242926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discuss a problem with the sigmoid activation function that prevented neural networks from booming sooner.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problem is the </a:t>
            </a:r>
            <a:r>
              <a:rPr lang="en-US" sz="2800" b="0" i="0" dirty="0">
                <a:solidFill>
                  <a:srgbClr val="4161E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vanishing gradient problem</a:t>
            </a:r>
            <a:r>
              <a:rPr lang="en-US" sz="2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 </a:t>
            </a:r>
          </a:p>
          <a:p>
            <a:pPr lvl="1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370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C15139-E1E6-4C37-9A1E-3FB2D4C0B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1143" y="1200992"/>
            <a:ext cx="9466168" cy="523227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413C88D2-0298-F02C-E8B3-F216CB02D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89822" y="1955905"/>
            <a:ext cx="1201479" cy="1244009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C97DC6-7216-F203-6FFD-7AF32F905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073674" y="2577910"/>
            <a:ext cx="1616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586132-6F5F-344A-759D-F11729106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9" idx="2"/>
            <a:endCxn id="20" idx="3"/>
          </p:cNvCxnSpPr>
          <p:nvPr/>
        </p:nvCxnSpPr>
        <p:spPr>
          <a:xfrm flipH="1">
            <a:off x="4901934" y="2511681"/>
            <a:ext cx="48621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D30BFD-8B70-85BF-0E63-B57E89C9B06C}"/>
                  </a:ext>
                </a:extLst>
              </p:cNvPr>
              <p:cNvSpPr txBox="1"/>
              <p:nvPr/>
            </p:nvSpPr>
            <p:spPr>
              <a:xfrm>
                <a:off x="1425089" y="2189821"/>
                <a:ext cx="1066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D30BFD-8B70-85BF-0E63-B57E89C9B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89" y="2189821"/>
                <a:ext cx="10667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D8FDEA-FAB5-EEAC-D150-B5252F8D4B4F}"/>
                  </a:ext>
                </a:extLst>
              </p:cNvPr>
              <p:cNvSpPr txBox="1"/>
              <p:nvPr/>
            </p:nvSpPr>
            <p:spPr>
              <a:xfrm>
                <a:off x="2608845" y="2554873"/>
                <a:ext cx="1078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0.15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D8FDEA-FAB5-EEAC-D150-B5252F8D4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845" y="2554873"/>
                <a:ext cx="1078885" cy="369332"/>
              </a:xfrm>
              <a:prstGeom prst="rect">
                <a:avLst/>
              </a:prstGeom>
              <a:blipFill>
                <a:blip r:embed="rId4"/>
                <a:stretch>
                  <a:fillRect t="-8197" r="-734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33B570-2AD7-8594-8853-114311019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477172" y="3180421"/>
            <a:ext cx="613143" cy="657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DCD914-33B2-5480-4C4F-5F5234E45805}"/>
                  </a:ext>
                </a:extLst>
              </p:cNvPr>
              <p:cNvSpPr txBox="1"/>
              <p:nvPr/>
            </p:nvSpPr>
            <p:spPr>
              <a:xfrm>
                <a:off x="2637200" y="3465728"/>
                <a:ext cx="1034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0.40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DCD914-33B2-5480-4C4F-5F5234E45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200" y="3465728"/>
                <a:ext cx="1034386" cy="369332"/>
              </a:xfrm>
              <a:prstGeom prst="rect">
                <a:avLst/>
              </a:prstGeom>
              <a:blipFill>
                <a:blip r:embed="rId5"/>
                <a:stretch>
                  <a:fillRect t="-10000" r="-828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941CCF-DCBE-BB55-016D-1542A85B00D3}"/>
                  </a:ext>
                </a:extLst>
              </p:cNvPr>
              <p:cNvSpPr txBox="1"/>
              <p:nvPr/>
            </p:nvSpPr>
            <p:spPr>
              <a:xfrm>
                <a:off x="9158502" y="2142349"/>
                <a:ext cx="1211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941CCF-DCBE-BB55-016D-1542A85B0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502" y="2142349"/>
                <a:ext cx="1211101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239944-1590-178E-217C-ED08E656CDB2}"/>
                  </a:ext>
                </a:extLst>
              </p:cNvPr>
              <p:cNvSpPr txBox="1"/>
              <p:nvPr/>
            </p:nvSpPr>
            <p:spPr>
              <a:xfrm>
                <a:off x="3718175" y="2250071"/>
                <a:ext cx="11837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239944-1590-178E-217C-ED08E656C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175" y="2250071"/>
                <a:ext cx="1183759" cy="523220"/>
              </a:xfrm>
              <a:prstGeom prst="rect">
                <a:avLst/>
              </a:prstGeom>
              <a:blipFill>
                <a:blip r:embed="rId7"/>
                <a:stretch>
                  <a:fillRect b="-38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D09D981-F43B-B0B4-CE27-BE2E5F715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17320" y="1895654"/>
            <a:ext cx="1201479" cy="1244009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78E570-B565-76FF-EFA4-9908D1DED309}"/>
                  </a:ext>
                </a:extLst>
              </p:cNvPr>
              <p:cNvSpPr txBox="1"/>
              <p:nvPr/>
            </p:nvSpPr>
            <p:spPr>
              <a:xfrm>
                <a:off x="6645673" y="2189820"/>
                <a:ext cx="11837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78E570-B565-76FF-EFA4-9908D1DED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673" y="2189820"/>
                <a:ext cx="1183759" cy="523220"/>
              </a:xfrm>
              <a:prstGeom prst="rect">
                <a:avLst/>
              </a:prstGeom>
              <a:blipFill>
                <a:blip r:embed="rId8"/>
                <a:stretch>
                  <a:fillRect b="-38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9F37D3-8656-CF33-1210-DA90BB72C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138855" y="2971314"/>
            <a:ext cx="613143" cy="657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09923E-D46C-0603-C19A-C80DA9EF5995}"/>
                  </a:ext>
                </a:extLst>
              </p:cNvPr>
              <p:cNvSpPr txBox="1"/>
              <p:nvPr/>
            </p:nvSpPr>
            <p:spPr>
              <a:xfrm>
                <a:off x="5213822" y="3362946"/>
                <a:ext cx="1039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0.65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09923E-D46C-0603-C19A-C80DA9EF5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822" y="3362946"/>
                <a:ext cx="1039708" cy="369332"/>
              </a:xfrm>
              <a:prstGeom prst="rect">
                <a:avLst/>
              </a:prstGeom>
              <a:blipFill>
                <a:blip r:embed="rId9"/>
                <a:stretch>
                  <a:fillRect t="-10000" r="-818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4575C1-F875-052E-0F8D-8786CFE36B0C}"/>
                  </a:ext>
                </a:extLst>
              </p:cNvPr>
              <p:cNvSpPr txBox="1"/>
              <p:nvPr/>
            </p:nvSpPr>
            <p:spPr>
              <a:xfrm>
                <a:off x="5536342" y="2473356"/>
                <a:ext cx="10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0.45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4575C1-F875-052E-0F8D-8786CFE36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342" y="2473356"/>
                <a:ext cx="1084208" cy="369332"/>
              </a:xfrm>
              <a:prstGeom prst="rect">
                <a:avLst/>
              </a:prstGeom>
              <a:blipFill>
                <a:blip r:embed="rId10"/>
                <a:stretch>
                  <a:fillRect t="-10000" r="-786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218289-0D84-B259-1FAD-926D165533A3}"/>
                  </a:ext>
                </a:extLst>
              </p:cNvPr>
              <p:cNvSpPr txBox="1"/>
              <p:nvPr/>
            </p:nvSpPr>
            <p:spPr>
              <a:xfrm>
                <a:off x="4770800" y="2092730"/>
                <a:ext cx="1211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218289-0D84-B259-1FAD-926D16553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800" y="2092730"/>
                <a:ext cx="1211101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4A1029-234A-09E8-70C2-051ADC0907EE}"/>
                  </a:ext>
                </a:extLst>
              </p:cNvPr>
              <p:cNvSpPr txBox="1"/>
              <p:nvPr/>
            </p:nvSpPr>
            <p:spPr>
              <a:xfrm>
                <a:off x="7564111" y="840209"/>
                <a:ext cx="2982113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T: Ground Truth = 0.25</a:t>
                </a: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Epochs = 1000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0.4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=0.001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4A1029-234A-09E8-70C2-051ADC090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111" y="840209"/>
                <a:ext cx="2982113" cy="1754326"/>
              </a:xfrm>
              <a:prstGeom prst="rect">
                <a:avLst/>
              </a:prstGeom>
              <a:blipFill>
                <a:blip r:embed="rId12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4932BE-4406-9A1E-0952-84743FEA6290}"/>
                  </a:ext>
                </a:extLst>
              </p:cNvPr>
              <p:cNvSpPr txBox="1"/>
              <p:nvPr/>
            </p:nvSpPr>
            <p:spPr>
              <a:xfrm>
                <a:off x="1652552" y="4145262"/>
                <a:ext cx="6097162" cy="5323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 0.00096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4932BE-4406-9A1E-0952-84743FEA6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552" y="4145262"/>
                <a:ext cx="6097162" cy="532390"/>
              </a:xfrm>
              <a:prstGeom prst="rect">
                <a:avLst/>
              </a:prstGeom>
              <a:blipFill>
                <a:blip r:embed="rId13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35C550-515A-4CAD-E4DA-29E7C77B7CD2}"/>
                  </a:ext>
                </a:extLst>
              </p:cNvPr>
              <p:cNvSpPr txBox="1"/>
              <p:nvPr/>
            </p:nvSpPr>
            <p:spPr>
              <a:xfrm>
                <a:off x="5959306" y="3200375"/>
                <a:ext cx="6097162" cy="16403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num>
                      <m:den>
                        <m:r>
                          <a:rPr lang="en-US" sz="1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 0.05707</a:t>
                </a:r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1800" dirty="0">
                  <a:solidFill>
                    <a:srgbClr val="C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35C550-515A-4CAD-E4DA-29E7C77B7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306" y="3200375"/>
                <a:ext cx="6097162" cy="164038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itle 1">
            <a:extLst>
              <a:ext uri="{FF2B5EF4-FFF2-40B4-BE49-F238E27FC236}">
                <a16:creationId xmlns:a16="http://schemas.microsoft.com/office/drawing/2014/main" id="{C3CA8768-57EB-693F-8F1C-DEA878C3012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69018" y="-1429814"/>
            <a:ext cx="9668663" cy="149961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 (Headings)"/>
                <a:ea typeface="+mj-ea"/>
                <a:cs typeface="+mj-cs"/>
              </a:rPr>
              <a:t>Vanishing gradient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4F1BC-F33F-3465-D865-FD8EF5F52C71}"/>
              </a:ext>
            </a:extLst>
          </p:cNvPr>
          <p:cNvSpPr txBox="1"/>
          <p:nvPr/>
        </p:nvSpPr>
        <p:spPr>
          <a:xfrm>
            <a:off x="5699236" y="4824826"/>
            <a:ext cx="5906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pt-BR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 (T -  a2)) * (a2*(</a:t>
            </a:r>
            <a:r>
              <a:rPr lang="pt-BR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-a2)) *  a1)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C67AAA3-2A8E-BD54-2791-2451F155A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260021" y="4540469"/>
            <a:ext cx="622738" cy="32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37FC10-8D2E-1F14-F572-56B8DD726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17228" y="4614042"/>
            <a:ext cx="0" cy="959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F0CF537-E0F1-7963-BAC4-682C6B7316FA}"/>
              </a:ext>
            </a:extLst>
          </p:cNvPr>
          <p:cNvSpPr txBox="1"/>
          <p:nvPr/>
        </p:nvSpPr>
        <p:spPr>
          <a:xfrm>
            <a:off x="802071" y="5608610"/>
            <a:ext cx="8310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pt-BR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*(T -  a2)) * (a2*(</a:t>
            </a:r>
            <a:r>
              <a:rPr lang="pt-BR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-a2)) * w2 *  (a1*(</a:t>
            </a:r>
            <a:r>
              <a:rPr lang="pt-BR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-a1)) * x1)</a:t>
            </a:r>
          </a:p>
        </p:txBody>
      </p:sp>
    </p:spTree>
    <p:extLst>
      <p:ext uri="{BB962C8B-B14F-4D97-AF65-F5344CB8AC3E}">
        <p14:creationId xmlns:p14="http://schemas.microsoft.com/office/powerpoint/2010/main" val="319066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F0E70-AA8B-27E0-A2EA-8C024D34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79-FF2E-4B5A-A743-9A347E86B4BF}" type="slidenum">
              <a:rPr lang="en-US" smtClean="0"/>
              <a:t>4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BFD868-ACF7-859D-4E7D-303A0CBB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80" y="-1325563"/>
            <a:ext cx="114300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>
                <a:latin typeface="Calibri Light (Headings)"/>
              </a:rPr>
              <a:t>Vanishing gradient problem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5095EFE2-2832-CE20-35D0-271C682856BF}"/>
              </a:ext>
            </a:extLst>
          </p:cNvPr>
          <p:cNvSpPr/>
          <p:nvPr/>
        </p:nvSpPr>
        <p:spPr>
          <a:xfrm>
            <a:off x="1247776" y="1114716"/>
            <a:ext cx="9610724" cy="4628568"/>
          </a:xfrm>
          <a:prstGeom prst="wedgeRoundRectCallout">
            <a:avLst>
              <a:gd name="adj1" fmla="val -20074"/>
              <a:gd name="adj2" fmla="val 49616"/>
              <a:gd name="adj3" fmla="val 16667"/>
            </a:avLst>
          </a:prstGeom>
          <a:solidFill>
            <a:srgbClr val="FFD3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are using the sigmoid function, then all the intermediate values in the network are between 0 and 1. 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So, when we do backpropagation, we keep multiplying factors that are less than 1 by each other, and so their gradients tend to get smaller and smaller as we keep on moving backward in the network.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30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19262"/>
          </a:xfrm>
        </p:spPr>
        <p:txBody>
          <a:bodyPr anchor="b">
            <a:normAutofit/>
          </a:bodyPr>
          <a:lstStyle/>
          <a:p>
            <a:pPr algn="ctr"/>
            <a:r>
              <a:rPr lang="en-US" sz="6600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73976" y="4288630"/>
            <a:ext cx="3444047" cy="171926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Mina Farmanbar</a:t>
            </a:r>
          </a:p>
          <a:p>
            <a:pPr algn="ctr"/>
            <a:r>
              <a:rPr lang="en-US" dirty="0">
                <a:hlinkClick r:id="rId3"/>
              </a:rPr>
              <a:t>mina.farmanbar@uis.no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8991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d86f71e7-b7b0-4ace-99e8-36f3050a4a0d" xsi:nil="true"/>
    <lcf76f155ced4ddcb4097134ff3c332f xmlns="d86f71e7-b7b0-4ace-99e8-36f3050a4a0d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FD6F2BD1CD0D4CBDE82D6B170F5033" ma:contentTypeVersion="12" ma:contentTypeDescription="Create a new document." ma:contentTypeScope="" ma:versionID="83aef4af04535d88711086ecd9379cf5">
  <xsd:schema xmlns:xsd="http://www.w3.org/2001/XMLSchema" xmlns:xs="http://www.w3.org/2001/XMLSchema" xmlns:p="http://schemas.microsoft.com/office/2006/metadata/properties" xmlns:ns2="d86f71e7-b7b0-4ace-99e8-36f3050a4a0d" targetNamespace="http://schemas.microsoft.com/office/2006/metadata/properties" ma:root="true" ma:fieldsID="714f03a8500bb12358d9304e12e1fe69" ns2:_="">
    <xsd:import namespace="d86f71e7-b7b0-4ace-99e8-36f3050a4a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Comment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f71e7-b7b0-4ace-99e8-36f3050a4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Comment" ma:index="12" nillable="true" ma:displayName="Comment" ma:format="Dropdown" ma:internalName="Comment">
      <xsd:simpleType>
        <xsd:restriction base="dms:Text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7051377f-c3a4-486c-a87b-1b24b11958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d86f71e7-b7b0-4ace-99e8-36f3050a4a0d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F5A66D-0913-4854-A832-9D75744D8D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f71e7-b7b0-4ace-99e8-36f3050a4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43400</TotalTime>
  <Words>234</Words>
  <Application>Microsoft Macintosh PowerPoint</Application>
  <PresentationFormat>Widescreen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 (Headings)</vt:lpstr>
      <vt:lpstr>Cambria Math</vt:lpstr>
      <vt:lpstr>Courier New</vt:lpstr>
      <vt:lpstr>Helvetica Light Oblique</vt:lpstr>
      <vt:lpstr>Tenorite</vt:lpstr>
      <vt:lpstr>Custom</vt:lpstr>
      <vt:lpstr>Artificial Neural Network: Vanishing Gradient</vt:lpstr>
      <vt:lpstr>Vanishing gradient problem</vt:lpstr>
      <vt:lpstr>Vanishing gradient problem</vt:lpstr>
      <vt:lpstr>Vanishing gradient problem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Mina Farmanbar</dc:creator>
  <cp:lastModifiedBy>Nadiia Mashliana</cp:lastModifiedBy>
  <cp:revision>7</cp:revision>
  <dcterms:created xsi:type="dcterms:W3CDTF">2024-04-23T12:05:35Z</dcterms:created>
  <dcterms:modified xsi:type="dcterms:W3CDTF">2024-08-31T11:52:37Z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0x0101003AFD6F2BD1CD0D4CBDE82D6B170F5033</vt:lpwstr>
  </property>
</Properties>
</file>