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33" r:id="rId5"/>
    <p:sldId id="442" r:id="rId6"/>
    <p:sldId id="455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03" r:id="rId18"/>
    <p:sldId id="404" r:id="rId19"/>
    <p:sldId id="406" r:id="rId20"/>
    <p:sldId id="407" r:id="rId21"/>
    <p:sldId id="408" r:id="rId22"/>
    <p:sldId id="43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ED"/>
    <a:srgbClr val="A8EB65"/>
    <a:srgbClr val="3154E6"/>
    <a:srgbClr val="80B648"/>
    <a:srgbClr val="AEF45D"/>
    <a:srgbClr val="3054E5"/>
    <a:srgbClr val="8593A8"/>
    <a:srgbClr val="416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86402" autoAdjust="0"/>
  </p:normalViewPr>
  <p:slideViewPr>
    <p:cSldViewPr snapToGrid="0">
      <p:cViewPr varScale="1">
        <p:scale>
          <a:sx n="98" d="100"/>
          <a:sy n="98" d="100"/>
        </p:scale>
        <p:origin x="200" y="280"/>
      </p:cViewPr>
      <p:guideLst/>
    </p:cSldViewPr>
  </p:slideViewPr>
  <p:outlineViewPr>
    <p:cViewPr>
      <p:scale>
        <a:sx n="33" d="100"/>
        <a:sy n="33" d="100"/>
      </p:scale>
      <p:origin x="0" y="-786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473384AA-A022-445D-BD11-0525426B2B14}"/>
    <pc:docChg chg="undo custSel addSld delSld modSld">
      <pc:chgData name="Mina Farmanbar" userId="2a1e0098-5dc4-4049-80c3-9d1d60d2f212" providerId="ADAL" clId="{473384AA-A022-445D-BD11-0525426B2B14}" dt="2024-07-23T14:04:49.051" v="81" actId="20578"/>
      <pc:docMkLst>
        <pc:docMk/>
      </pc:docMkLst>
      <pc:sldChg chg="delSp modSp del mod">
        <pc:chgData name="Mina Farmanbar" userId="2a1e0098-5dc4-4049-80c3-9d1d60d2f212" providerId="ADAL" clId="{473384AA-A022-445D-BD11-0525426B2B14}" dt="2024-07-23T14:03:12.012" v="48" actId="47"/>
        <pc:sldMkLst>
          <pc:docMk/>
          <pc:sldMk cId="2189275818" sldId="434"/>
        </pc:sldMkLst>
        <pc:spChg chg="mod">
          <ac:chgData name="Mina Farmanbar" userId="2a1e0098-5dc4-4049-80c3-9d1d60d2f212" providerId="ADAL" clId="{473384AA-A022-445D-BD11-0525426B2B14}" dt="2024-07-23T14:03:02.097" v="45" actId="21"/>
          <ac:spMkLst>
            <pc:docMk/>
            <pc:sldMk cId="2189275818" sldId="434"/>
            <ac:spMk id="4" creationId="{C8453AA3-4477-FB1B-E46F-FC6B296D307B}"/>
          </ac:spMkLst>
        </pc:spChg>
        <pc:picChg chg="del">
          <ac:chgData name="Mina Farmanbar" userId="2a1e0098-5dc4-4049-80c3-9d1d60d2f212" providerId="ADAL" clId="{473384AA-A022-445D-BD11-0525426B2B14}" dt="2024-07-23T13:58:34.233" v="3" actId="478"/>
          <ac:picMkLst>
            <pc:docMk/>
            <pc:sldMk cId="2189275818" sldId="434"/>
            <ac:picMk id="5" creationId="{1CC6F850-6A7F-7DC0-7AA3-41C1E6FB5CDE}"/>
          </ac:picMkLst>
        </pc:picChg>
      </pc:sldChg>
      <pc:sldChg chg="delSp modSp mod">
        <pc:chgData name="Mina Farmanbar" userId="2a1e0098-5dc4-4049-80c3-9d1d60d2f212" providerId="ADAL" clId="{473384AA-A022-445D-BD11-0525426B2B14}" dt="2024-07-23T14:04:49.051" v="81" actId="20578"/>
        <pc:sldMkLst>
          <pc:docMk/>
          <pc:sldMk cId="3101520268" sldId="442"/>
        </pc:sldMkLst>
        <pc:spChg chg="mod">
          <ac:chgData name="Mina Farmanbar" userId="2a1e0098-5dc4-4049-80c3-9d1d60d2f212" providerId="ADAL" clId="{473384AA-A022-445D-BD11-0525426B2B14}" dt="2024-07-23T14:04:49.051" v="81" actId="20578"/>
          <ac:spMkLst>
            <pc:docMk/>
            <pc:sldMk cId="3101520268" sldId="442"/>
            <ac:spMk id="4" creationId="{C8453AA3-4477-FB1B-E46F-FC6B296D307B}"/>
          </ac:spMkLst>
        </pc:spChg>
        <pc:picChg chg="del">
          <ac:chgData name="Mina Farmanbar" userId="2a1e0098-5dc4-4049-80c3-9d1d60d2f212" providerId="ADAL" clId="{473384AA-A022-445D-BD11-0525426B2B14}" dt="2024-07-23T13:59:05.275" v="6" actId="478"/>
          <ac:picMkLst>
            <pc:docMk/>
            <pc:sldMk cId="3101520268" sldId="442"/>
            <ac:picMk id="5" creationId="{1CC6F850-6A7F-7DC0-7AA3-41C1E6FB5CDE}"/>
          </ac:picMkLst>
        </pc:picChg>
      </pc:sldChg>
      <pc:sldChg chg="add del">
        <pc:chgData name="Mina Farmanbar" userId="2a1e0098-5dc4-4049-80c3-9d1d60d2f212" providerId="ADAL" clId="{473384AA-A022-445D-BD11-0525426B2B14}" dt="2024-07-23T14:02:10.728" v="39" actId="47"/>
        <pc:sldMkLst>
          <pc:docMk/>
          <pc:sldMk cId="386521361" sldId="443"/>
        </pc:sldMkLst>
      </pc:sldChg>
      <pc:sldChg chg="delSp modSp mod modNotesTx">
        <pc:chgData name="Mina Farmanbar" userId="2a1e0098-5dc4-4049-80c3-9d1d60d2f212" providerId="ADAL" clId="{473384AA-A022-445D-BD11-0525426B2B14}" dt="2024-07-23T14:04:27.351" v="80" actId="20577"/>
        <pc:sldMkLst>
          <pc:docMk/>
          <pc:sldMk cId="1469765054" sldId="455"/>
        </pc:sldMkLst>
        <pc:spChg chg="mod">
          <ac:chgData name="Mina Farmanbar" userId="2a1e0098-5dc4-4049-80c3-9d1d60d2f212" providerId="ADAL" clId="{473384AA-A022-445D-BD11-0525426B2B14}" dt="2024-07-23T14:04:27.351" v="80" actId="20577"/>
          <ac:spMkLst>
            <pc:docMk/>
            <pc:sldMk cId="1469765054" sldId="455"/>
            <ac:spMk id="4" creationId="{C8453AA3-4477-FB1B-E46F-FC6B296D307B}"/>
          </ac:spMkLst>
        </pc:spChg>
        <pc:picChg chg="del">
          <ac:chgData name="Mina Farmanbar" userId="2a1e0098-5dc4-4049-80c3-9d1d60d2f212" providerId="ADAL" clId="{473384AA-A022-445D-BD11-0525426B2B14}" dt="2024-07-23T13:58:47.185" v="4" actId="478"/>
          <ac:picMkLst>
            <pc:docMk/>
            <pc:sldMk cId="1469765054" sldId="455"/>
            <ac:picMk id="5" creationId="{1CC6F850-6A7F-7DC0-7AA3-41C1E6FB5CDE}"/>
          </ac:picMkLst>
        </pc:picChg>
      </pc:sldChg>
    </pc:docChg>
  </pc:docChgLst>
  <pc:docChgLst>
    <pc:chgData name="Mina Farmanbar" userId="2a1e0098-5dc4-4049-80c3-9d1d60d2f212" providerId="ADAL" clId="{EFCD1A43-8BCF-488E-8B3E-6BA541393F8B}"/>
    <pc:docChg chg="undo redo custSel addSld delSld modSld">
      <pc:chgData name="Mina Farmanbar" userId="2a1e0098-5dc4-4049-80c3-9d1d60d2f212" providerId="ADAL" clId="{EFCD1A43-8BCF-488E-8B3E-6BA541393F8B}" dt="2024-07-24T13:22:22.890" v="959" actId="962"/>
      <pc:docMkLst>
        <pc:docMk/>
      </pc:docMkLst>
      <pc:sldChg chg="del">
        <pc:chgData name="Mina Farmanbar" userId="2a1e0098-5dc4-4049-80c3-9d1d60d2f212" providerId="ADAL" clId="{EFCD1A43-8BCF-488E-8B3E-6BA541393F8B}" dt="2024-07-24T12:35:39.625" v="619" actId="47"/>
        <pc:sldMkLst>
          <pc:docMk/>
          <pc:sldMk cId="1063444860" sldId="402"/>
        </pc:sldMkLst>
      </pc:sldChg>
      <pc:sldChg chg="modSp mod">
        <pc:chgData name="Mina Farmanbar" userId="2a1e0098-5dc4-4049-80c3-9d1d60d2f212" providerId="ADAL" clId="{EFCD1A43-8BCF-488E-8B3E-6BA541393F8B}" dt="2024-07-24T12:41:45.794" v="676" actId="6549"/>
        <pc:sldMkLst>
          <pc:docMk/>
          <pc:sldMk cId="2872137488" sldId="403"/>
        </pc:sldMkLst>
        <pc:spChg chg="mod">
          <ac:chgData name="Mina Farmanbar" userId="2a1e0098-5dc4-4049-80c3-9d1d60d2f212" providerId="ADAL" clId="{EFCD1A43-8BCF-488E-8B3E-6BA541393F8B}" dt="2024-07-24T12:41:06.793" v="652" actId="1076"/>
          <ac:spMkLst>
            <pc:docMk/>
            <pc:sldMk cId="2872137488" sldId="403"/>
            <ac:spMk id="2" creationId="{ECD9B147-BA05-4918-9D78-48A745A3CA72}"/>
          </ac:spMkLst>
        </pc:spChg>
        <pc:spChg chg="mod">
          <ac:chgData name="Mina Farmanbar" userId="2a1e0098-5dc4-4049-80c3-9d1d60d2f212" providerId="ADAL" clId="{EFCD1A43-8BCF-488E-8B3E-6BA541393F8B}" dt="2024-07-24T12:41:45.794" v="676" actId="6549"/>
          <ac:spMkLst>
            <pc:docMk/>
            <pc:sldMk cId="2872137488" sldId="403"/>
            <ac:spMk id="6" creationId="{A987C6E6-6C30-48B1-A8A7-2DABA409A893}"/>
          </ac:spMkLst>
        </pc:spChg>
      </pc:sldChg>
      <pc:sldChg chg="addSp delSp modSp mod modNotesTx">
        <pc:chgData name="Mina Farmanbar" userId="2a1e0098-5dc4-4049-80c3-9d1d60d2f212" providerId="ADAL" clId="{EFCD1A43-8BCF-488E-8B3E-6BA541393F8B}" dt="2024-07-24T13:21:06.345" v="831" actId="962"/>
        <pc:sldMkLst>
          <pc:docMk/>
          <pc:sldMk cId="3842321058" sldId="404"/>
        </pc:sldMkLst>
        <pc:spChg chg="mod">
          <ac:chgData name="Mina Farmanbar" userId="2a1e0098-5dc4-4049-80c3-9d1d60d2f212" providerId="ADAL" clId="{EFCD1A43-8BCF-488E-8B3E-6BA541393F8B}" dt="2024-07-24T12:43:05.952" v="686" actId="6549"/>
          <ac:spMkLst>
            <pc:docMk/>
            <pc:sldMk cId="3842321058" sldId="404"/>
            <ac:spMk id="2" creationId="{C4D0E3A7-0957-48E6-9009-14E16BBD9C16}"/>
          </ac:spMkLst>
        </pc:spChg>
        <pc:spChg chg="del">
          <ac:chgData name="Mina Farmanbar" userId="2a1e0098-5dc4-4049-80c3-9d1d60d2f212" providerId="ADAL" clId="{EFCD1A43-8BCF-488E-8B3E-6BA541393F8B}" dt="2024-07-24T12:42:43.429" v="680" actId="478"/>
          <ac:spMkLst>
            <pc:docMk/>
            <pc:sldMk cId="3842321058" sldId="404"/>
            <ac:spMk id="6" creationId="{D3E68CD3-760F-4639-8A5B-D3C06F336082}"/>
          </ac:spMkLst>
        </pc:spChg>
        <pc:spChg chg="mod">
          <ac:chgData name="Mina Farmanbar" userId="2a1e0098-5dc4-4049-80c3-9d1d60d2f212" providerId="ADAL" clId="{EFCD1A43-8BCF-488E-8B3E-6BA541393F8B}" dt="2024-07-24T12:44:09.382" v="700" actId="6549"/>
          <ac:spMkLst>
            <pc:docMk/>
            <pc:sldMk cId="3842321058" sldId="404"/>
            <ac:spMk id="10" creationId="{430607AA-18C8-4346-A428-45CA1D6B65E6}"/>
          </ac:spMkLst>
        </pc:spChg>
        <pc:picChg chg="add mod">
          <ac:chgData name="Mina Farmanbar" userId="2a1e0098-5dc4-4049-80c3-9d1d60d2f212" providerId="ADAL" clId="{EFCD1A43-8BCF-488E-8B3E-6BA541393F8B}" dt="2024-07-24T13:21:06.345" v="831" actId="962"/>
          <ac:picMkLst>
            <pc:docMk/>
            <pc:sldMk cId="3842321058" sldId="404"/>
            <ac:picMk id="4" creationId="{917DAEA2-5110-B342-944F-394630C9A81E}"/>
          </ac:picMkLst>
        </pc:picChg>
        <pc:picChg chg="del mod">
          <ac:chgData name="Mina Farmanbar" userId="2a1e0098-5dc4-4049-80c3-9d1d60d2f212" providerId="ADAL" clId="{EFCD1A43-8BCF-488E-8B3E-6BA541393F8B}" dt="2024-07-24T12:58:36.665" v="784" actId="478"/>
          <ac:picMkLst>
            <pc:docMk/>
            <pc:sldMk cId="3842321058" sldId="404"/>
            <ac:picMk id="12" creationId="{CA8FDA21-1AAA-44F4-9946-9B994098644E}"/>
          </ac:picMkLst>
        </pc:picChg>
      </pc:sldChg>
      <pc:sldChg chg="addSp delSp modSp mod modNotesTx">
        <pc:chgData name="Mina Farmanbar" userId="2a1e0098-5dc4-4049-80c3-9d1d60d2f212" providerId="ADAL" clId="{EFCD1A43-8BCF-488E-8B3E-6BA541393F8B}" dt="2024-07-24T13:21:23.986" v="885" actId="962"/>
        <pc:sldMkLst>
          <pc:docMk/>
          <pc:sldMk cId="3469175123" sldId="406"/>
        </pc:sldMkLst>
        <pc:spChg chg="del">
          <ac:chgData name="Mina Farmanbar" userId="2a1e0098-5dc4-4049-80c3-9d1d60d2f212" providerId="ADAL" clId="{EFCD1A43-8BCF-488E-8B3E-6BA541393F8B}" dt="2024-07-24T12:44:33.065" v="705" actId="478"/>
          <ac:spMkLst>
            <pc:docMk/>
            <pc:sldMk cId="3469175123" sldId="406"/>
            <ac:spMk id="2" creationId="{E52E870C-D22A-4408-8858-F5DE07E88E11}"/>
          </ac:spMkLst>
        </pc:spChg>
        <pc:spChg chg="add mod">
          <ac:chgData name="Mina Farmanbar" userId="2a1e0098-5dc4-4049-80c3-9d1d60d2f212" providerId="ADAL" clId="{EFCD1A43-8BCF-488E-8B3E-6BA541393F8B}" dt="2024-07-24T13:19:41.427" v="819" actId="33553"/>
          <ac:spMkLst>
            <pc:docMk/>
            <pc:sldMk cId="3469175123" sldId="406"/>
            <ac:spMk id="3" creationId="{205CA9BD-E31C-8C41-EB7C-B594B5A9CD69}"/>
          </ac:spMkLst>
        </pc:spChg>
        <pc:spChg chg="add del mod">
          <ac:chgData name="Mina Farmanbar" userId="2a1e0098-5dc4-4049-80c3-9d1d60d2f212" providerId="ADAL" clId="{EFCD1A43-8BCF-488E-8B3E-6BA541393F8B}" dt="2024-07-24T12:44:41.647" v="712" actId="478"/>
          <ac:spMkLst>
            <pc:docMk/>
            <pc:sldMk cId="3469175123" sldId="406"/>
            <ac:spMk id="5" creationId="{EFC3AD00-D2E9-71AD-8059-12883A69055E}"/>
          </ac:spMkLst>
        </pc:spChg>
        <pc:spChg chg="mod">
          <ac:chgData name="Mina Farmanbar" userId="2a1e0098-5dc4-4049-80c3-9d1d60d2f212" providerId="ADAL" clId="{EFCD1A43-8BCF-488E-8B3E-6BA541393F8B}" dt="2024-07-24T12:47:19.200" v="717" actId="6549"/>
          <ac:spMkLst>
            <pc:docMk/>
            <pc:sldMk cId="3469175123" sldId="406"/>
            <ac:spMk id="6" creationId="{B081252E-4E0C-4FBD-952F-E3CF26D935E0}"/>
          </ac:spMkLst>
        </pc:spChg>
        <pc:spChg chg="del">
          <ac:chgData name="Mina Farmanbar" userId="2a1e0098-5dc4-4049-80c3-9d1d60d2f212" providerId="ADAL" clId="{EFCD1A43-8BCF-488E-8B3E-6BA541393F8B}" dt="2024-07-24T12:44:28.085" v="702" actId="478"/>
          <ac:spMkLst>
            <pc:docMk/>
            <pc:sldMk cId="3469175123" sldId="406"/>
            <ac:spMk id="7" creationId="{DE4B6A80-D733-4967-920B-A416F467DCFA}"/>
          </ac:spMkLst>
        </pc:spChg>
        <pc:picChg chg="del mod">
          <ac:chgData name="Mina Farmanbar" userId="2a1e0098-5dc4-4049-80c3-9d1d60d2f212" providerId="ADAL" clId="{EFCD1A43-8BCF-488E-8B3E-6BA541393F8B}" dt="2024-07-24T13:04:01.976" v="787" actId="478"/>
          <ac:picMkLst>
            <pc:docMk/>
            <pc:sldMk cId="3469175123" sldId="406"/>
            <ac:picMk id="9" creationId="{655F0526-87A0-47D0-B8B7-8F4DE400C093}"/>
          </ac:picMkLst>
        </pc:picChg>
        <pc:picChg chg="add del mod">
          <ac:chgData name="Mina Farmanbar" userId="2a1e0098-5dc4-4049-80c3-9d1d60d2f212" providerId="ADAL" clId="{EFCD1A43-8BCF-488E-8B3E-6BA541393F8B}" dt="2024-07-24T13:04:34.728" v="792" actId="478"/>
          <ac:picMkLst>
            <pc:docMk/>
            <pc:sldMk cId="3469175123" sldId="406"/>
            <ac:picMk id="10" creationId="{FFC9882F-5369-5839-ED59-1E10AF520B20}"/>
          </ac:picMkLst>
        </pc:picChg>
        <pc:picChg chg="add mod">
          <ac:chgData name="Mina Farmanbar" userId="2a1e0098-5dc4-4049-80c3-9d1d60d2f212" providerId="ADAL" clId="{EFCD1A43-8BCF-488E-8B3E-6BA541393F8B}" dt="2024-07-24T13:21:23.986" v="885" actId="962"/>
          <ac:picMkLst>
            <pc:docMk/>
            <pc:sldMk cId="3469175123" sldId="406"/>
            <ac:picMk id="12" creationId="{0466DF18-30AC-B32E-7EF9-217506828EE6}"/>
          </ac:picMkLst>
        </pc:picChg>
      </pc:sldChg>
      <pc:sldChg chg="addSp delSp modSp mod">
        <pc:chgData name="Mina Farmanbar" userId="2a1e0098-5dc4-4049-80c3-9d1d60d2f212" providerId="ADAL" clId="{EFCD1A43-8BCF-488E-8B3E-6BA541393F8B}" dt="2024-07-24T13:21:34.562" v="921" actId="962"/>
        <pc:sldMkLst>
          <pc:docMk/>
          <pc:sldMk cId="2942254748" sldId="407"/>
        </pc:sldMkLst>
        <pc:spChg chg="del">
          <ac:chgData name="Mina Farmanbar" userId="2a1e0098-5dc4-4049-80c3-9d1d60d2f212" providerId="ADAL" clId="{EFCD1A43-8BCF-488E-8B3E-6BA541393F8B}" dt="2024-07-24T12:47:36.550" v="719" actId="478"/>
          <ac:spMkLst>
            <pc:docMk/>
            <pc:sldMk cId="2942254748" sldId="407"/>
            <ac:spMk id="2" creationId="{E52E870C-D22A-4408-8858-F5DE07E88E11}"/>
          </ac:spMkLst>
        </pc:spChg>
        <pc:spChg chg="add del mod">
          <ac:chgData name="Mina Farmanbar" userId="2a1e0098-5dc4-4049-80c3-9d1d60d2f212" providerId="ADAL" clId="{EFCD1A43-8BCF-488E-8B3E-6BA541393F8B}" dt="2024-07-24T12:47:45.068" v="721" actId="478"/>
          <ac:spMkLst>
            <pc:docMk/>
            <pc:sldMk cId="2942254748" sldId="407"/>
            <ac:spMk id="5" creationId="{0C0BBA9D-785A-8E85-84EE-9FCC964CF1B5}"/>
          </ac:spMkLst>
        </pc:spChg>
        <pc:spChg chg="del mod">
          <ac:chgData name="Mina Farmanbar" userId="2a1e0098-5dc4-4049-80c3-9d1d60d2f212" providerId="ADAL" clId="{EFCD1A43-8BCF-488E-8B3E-6BA541393F8B}" dt="2024-07-24T12:47:57.332" v="741" actId="478"/>
          <ac:spMkLst>
            <pc:docMk/>
            <pc:sldMk cId="2942254748" sldId="407"/>
            <ac:spMk id="7" creationId="{DE4B6A80-D733-4967-920B-A416F467DCFA}"/>
          </ac:spMkLst>
        </pc:spChg>
        <pc:spChg chg="add mod">
          <ac:chgData name="Mina Farmanbar" userId="2a1e0098-5dc4-4049-80c3-9d1d60d2f212" providerId="ADAL" clId="{EFCD1A43-8BCF-488E-8B3E-6BA541393F8B}" dt="2024-07-24T13:19:43.650" v="820" actId="33553"/>
          <ac:spMkLst>
            <pc:docMk/>
            <pc:sldMk cId="2942254748" sldId="407"/>
            <ac:spMk id="8" creationId="{C6F59C88-1ACF-3CB5-EFD8-9DC13DFBF923}"/>
          </ac:spMkLst>
        </pc:spChg>
        <pc:picChg chg="del">
          <ac:chgData name="Mina Farmanbar" userId="2a1e0098-5dc4-4049-80c3-9d1d60d2f212" providerId="ADAL" clId="{EFCD1A43-8BCF-488E-8B3E-6BA541393F8B}" dt="2024-07-24T13:05:00.471" v="797" actId="478"/>
          <ac:picMkLst>
            <pc:docMk/>
            <pc:sldMk cId="2942254748" sldId="407"/>
            <ac:picMk id="4" creationId="{B0953DB0-F191-44E8-B9DF-9618CE06843F}"/>
          </ac:picMkLst>
        </pc:picChg>
        <pc:picChg chg="add del">
          <ac:chgData name="Mina Farmanbar" userId="2a1e0098-5dc4-4049-80c3-9d1d60d2f212" providerId="ADAL" clId="{EFCD1A43-8BCF-488E-8B3E-6BA541393F8B}" dt="2024-07-24T13:05:12.953" v="799" actId="478"/>
          <ac:picMkLst>
            <pc:docMk/>
            <pc:sldMk cId="2942254748" sldId="407"/>
            <ac:picMk id="10" creationId="{2134BD77-85B9-DCA3-2072-F473EA5CA774}"/>
          </ac:picMkLst>
        </pc:picChg>
        <pc:picChg chg="add mod">
          <ac:chgData name="Mina Farmanbar" userId="2a1e0098-5dc4-4049-80c3-9d1d60d2f212" providerId="ADAL" clId="{EFCD1A43-8BCF-488E-8B3E-6BA541393F8B}" dt="2024-07-24T13:21:34.562" v="921" actId="962"/>
          <ac:picMkLst>
            <pc:docMk/>
            <pc:sldMk cId="2942254748" sldId="407"/>
            <ac:picMk id="12" creationId="{7C791B79-F241-1409-7469-EDD68717B309}"/>
          </ac:picMkLst>
        </pc:picChg>
      </pc:sldChg>
      <pc:sldChg chg="addSp delSp modSp mod">
        <pc:chgData name="Mina Farmanbar" userId="2a1e0098-5dc4-4049-80c3-9d1d60d2f212" providerId="ADAL" clId="{EFCD1A43-8BCF-488E-8B3E-6BA541393F8B}" dt="2024-07-24T13:22:22.890" v="959" actId="962"/>
        <pc:sldMkLst>
          <pc:docMk/>
          <pc:sldMk cId="3735109665" sldId="408"/>
        </pc:sldMkLst>
        <pc:spChg chg="add mod">
          <ac:chgData name="Mina Farmanbar" userId="2a1e0098-5dc4-4049-80c3-9d1d60d2f212" providerId="ADAL" clId="{EFCD1A43-8BCF-488E-8B3E-6BA541393F8B}" dt="2024-07-24T13:22:22.890" v="959" actId="962"/>
          <ac:spMkLst>
            <pc:docMk/>
            <pc:sldMk cId="3735109665" sldId="408"/>
            <ac:spMk id="3" creationId="{F86A61DB-E666-3E12-8727-28A34D22D900}"/>
          </ac:spMkLst>
        </pc:spChg>
        <pc:spChg chg="mod">
          <ac:chgData name="Mina Farmanbar" userId="2a1e0098-5dc4-4049-80c3-9d1d60d2f212" providerId="ADAL" clId="{EFCD1A43-8BCF-488E-8B3E-6BA541393F8B}" dt="2024-07-24T13:10:20.320" v="808" actId="12"/>
          <ac:spMkLst>
            <pc:docMk/>
            <pc:sldMk cId="3735109665" sldId="408"/>
            <ac:spMk id="6" creationId="{B081252E-4E0C-4FBD-952F-E3CF26D935E0}"/>
          </ac:spMkLst>
        </pc:spChg>
        <pc:spChg chg="del mod">
          <ac:chgData name="Mina Farmanbar" userId="2a1e0098-5dc4-4049-80c3-9d1d60d2f212" providerId="ADAL" clId="{EFCD1A43-8BCF-488E-8B3E-6BA541393F8B}" dt="2024-07-24T12:48:30.811" v="763" actId="478"/>
          <ac:spMkLst>
            <pc:docMk/>
            <pc:sldMk cId="3735109665" sldId="408"/>
            <ac:spMk id="7" creationId="{DE4B6A80-D733-4967-920B-A416F467DCFA}"/>
          </ac:spMkLst>
        </pc:spChg>
        <pc:picChg chg="del mod">
          <ac:chgData name="Mina Farmanbar" userId="2a1e0098-5dc4-4049-80c3-9d1d60d2f212" providerId="ADAL" clId="{EFCD1A43-8BCF-488E-8B3E-6BA541393F8B}" dt="2024-07-24T13:10:09.103" v="805" actId="478"/>
          <ac:picMkLst>
            <pc:docMk/>
            <pc:sldMk cId="3735109665" sldId="408"/>
            <ac:picMk id="5" creationId="{30FFA13E-83CE-4776-9D50-5A21895427FC}"/>
          </ac:picMkLst>
        </pc:picChg>
        <pc:picChg chg="add mod">
          <ac:chgData name="Mina Farmanbar" userId="2a1e0098-5dc4-4049-80c3-9d1d60d2f212" providerId="ADAL" clId="{EFCD1A43-8BCF-488E-8B3E-6BA541393F8B}" dt="2024-07-24T13:21:47.141" v="955" actId="962"/>
          <ac:picMkLst>
            <pc:docMk/>
            <pc:sldMk cId="3735109665" sldId="408"/>
            <ac:picMk id="8" creationId="{CFD509F5-016A-8671-A7EA-5E5EADB3CA9D}"/>
          </ac:picMkLst>
        </pc:picChg>
      </pc:sldChg>
      <pc:sldChg chg="modSp mod">
        <pc:chgData name="Mina Farmanbar" userId="2a1e0098-5dc4-4049-80c3-9d1d60d2f212" providerId="ADAL" clId="{EFCD1A43-8BCF-488E-8B3E-6BA541393F8B}" dt="2024-07-10T10:06:19.479" v="2" actId="20577"/>
        <pc:sldMkLst>
          <pc:docMk/>
          <pc:sldMk cId="2189275818" sldId="434"/>
        </pc:sldMkLst>
        <pc:spChg chg="mod">
          <ac:chgData name="Mina Farmanbar" userId="2a1e0098-5dc4-4049-80c3-9d1d60d2f212" providerId="ADAL" clId="{EFCD1A43-8BCF-488E-8B3E-6BA541393F8B}" dt="2024-07-10T10:05:52.851" v="0" actId="1076"/>
          <ac:spMkLst>
            <pc:docMk/>
            <pc:sldMk cId="2189275818" sldId="434"/>
            <ac:spMk id="2" creationId="{AE3AECA0-62C8-6675-BB04-EE47197F3259}"/>
          </ac:spMkLst>
        </pc:spChg>
        <pc:spChg chg="mod">
          <ac:chgData name="Mina Farmanbar" userId="2a1e0098-5dc4-4049-80c3-9d1d60d2f212" providerId="ADAL" clId="{EFCD1A43-8BCF-488E-8B3E-6BA541393F8B}" dt="2024-07-10T10:06:19.479" v="2" actId="20577"/>
          <ac:spMkLst>
            <pc:docMk/>
            <pc:sldMk cId="2189275818" sldId="434"/>
            <ac:spMk id="4" creationId="{C8453AA3-4477-FB1B-E46F-FC6B296D307B}"/>
          </ac:spMkLst>
        </pc:spChg>
      </pc:sldChg>
      <pc:sldChg chg="addSp delSp modSp mod modNotesTx">
        <pc:chgData name="Mina Farmanbar" userId="2a1e0098-5dc4-4049-80c3-9d1d60d2f212" providerId="ADAL" clId="{EFCD1A43-8BCF-488E-8B3E-6BA541393F8B}" dt="2024-07-24T13:19:38.029" v="818" actId="33553"/>
        <pc:sldMkLst>
          <pc:docMk/>
          <pc:sldMk cId="3101520268" sldId="442"/>
        </pc:sldMkLst>
        <pc:spChg chg="del">
          <ac:chgData name="Mina Farmanbar" userId="2a1e0098-5dc4-4049-80c3-9d1d60d2f212" providerId="ADAL" clId="{EFCD1A43-8BCF-488E-8B3E-6BA541393F8B}" dt="2024-07-23T21:54:54.395" v="27" actId="478"/>
          <ac:spMkLst>
            <pc:docMk/>
            <pc:sldMk cId="3101520268" sldId="442"/>
            <ac:spMk id="2" creationId="{AE3AECA0-62C8-6675-BB04-EE47197F3259}"/>
          </ac:spMkLst>
        </pc:spChg>
        <pc:spChg chg="add mod">
          <ac:chgData name="Mina Farmanbar" userId="2a1e0098-5dc4-4049-80c3-9d1d60d2f212" providerId="ADAL" clId="{EFCD1A43-8BCF-488E-8B3E-6BA541393F8B}" dt="2024-07-24T13:19:38.029" v="818" actId="33553"/>
          <ac:spMkLst>
            <pc:docMk/>
            <pc:sldMk cId="3101520268" sldId="442"/>
            <ac:spMk id="3" creationId="{266E0D01-C7D0-26F2-2F36-62AE23AB1FC6}"/>
          </ac:spMkLst>
        </pc:spChg>
        <pc:spChg chg="mod">
          <ac:chgData name="Mina Farmanbar" userId="2a1e0098-5dc4-4049-80c3-9d1d60d2f212" providerId="ADAL" clId="{EFCD1A43-8BCF-488E-8B3E-6BA541393F8B}" dt="2024-07-23T21:56:49.428" v="55" actId="6549"/>
          <ac:spMkLst>
            <pc:docMk/>
            <pc:sldMk cId="3101520268" sldId="442"/>
            <ac:spMk id="4" creationId="{C8453AA3-4477-FB1B-E46F-FC6B296D307B}"/>
          </ac:spMkLst>
        </pc:spChg>
        <pc:spChg chg="add del mod">
          <ac:chgData name="Mina Farmanbar" userId="2a1e0098-5dc4-4049-80c3-9d1d60d2f212" providerId="ADAL" clId="{EFCD1A43-8BCF-488E-8B3E-6BA541393F8B}" dt="2024-07-23T21:54:57.012" v="28" actId="478"/>
          <ac:spMkLst>
            <pc:docMk/>
            <pc:sldMk cId="3101520268" sldId="442"/>
            <ac:spMk id="6" creationId="{DC4AD9E9-AD58-5C8D-651D-1464CF21C62A}"/>
          </ac:spMkLst>
        </pc:spChg>
      </pc:sldChg>
      <pc:sldChg chg="modSp del mod modNotesTx">
        <pc:chgData name="Mina Farmanbar" userId="2a1e0098-5dc4-4049-80c3-9d1d60d2f212" providerId="ADAL" clId="{EFCD1A43-8BCF-488E-8B3E-6BA541393F8B}" dt="2024-07-24T12:30:38.897" v="489" actId="47"/>
        <pc:sldMkLst>
          <pc:docMk/>
          <pc:sldMk cId="2301940098" sldId="444"/>
        </pc:sldMkLst>
        <pc:spChg chg="mod">
          <ac:chgData name="Mina Farmanbar" userId="2a1e0098-5dc4-4049-80c3-9d1d60d2f212" providerId="ADAL" clId="{EFCD1A43-8BCF-488E-8B3E-6BA541393F8B}" dt="2024-07-23T21:52:10.811" v="9" actId="21"/>
          <ac:spMkLst>
            <pc:docMk/>
            <pc:sldMk cId="2301940098" sldId="444"/>
            <ac:spMk id="4" creationId="{C8453AA3-4477-FB1B-E46F-FC6B296D307B}"/>
          </ac:spMkLst>
        </pc:spChg>
        <pc:spChg chg="mod">
          <ac:chgData name="Mina Farmanbar" userId="2a1e0098-5dc4-4049-80c3-9d1d60d2f212" providerId="ADAL" clId="{EFCD1A43-8BCF-488E-8B3E-6BA541393F8B}" dt="2024-07-23T21:52:22.142" v="14" actId="1076"/>
          <ac:spMkLst>
            <pc:docMk/>
            <pc:sldMk cId="2301940098" sldId="444"/>
            <ac:spMk id="6" creationId="{D0B6D6A2-2EBB-0978-A8FE-A32C4C5D20B2}"/>
          </ac:spMkLst>
        </pc:spChg>
        <pc:picChg chg="mod">
          <ac:chgData name="Mina Farmanbar" userId="2a1e0098-5dc4-4049-80c3-9d1d60d2f212" providerId="ADAL" clId="{EFCD1A43-8BCF-488E-8B3E-6BA541393F8B}" dt="2024-07-24T12:24:24.933" v="309" actId="1076"/>
          <ac:picMkLst>
            <pc:docMk/>
            <pc:sldMk cId="2301940098" sldId="444"/>
            <ac:picMk id="3" creationId="{27FE5BBB-62B9-7907-8B7F-780F0DBDEBCF}"/>
          </ac:picMkLst>
        </pc:picChg>
      </pc:sldChg>
      <pc:sldChg chg="addSp delSp modSp mod">
        <pc:chgData name="Mina Farmanbar" userId="2a1e0098-5dc4-4049-80c3-9d1d60d2f212" providerId="ADAL" clId="{EFCD1A43-8BCF-488E-8B3E-6BA541393F8B}" dt="2024-07-24T13:18:50.722" v="814" actId="962"/>
        <pc:sldMkLst>
          <pc:docMk/>
          <pc:sldMk cId="565460757" sldId="445"/>
        </pc:sldMkLst>
        <pc:spChg chg="mod">
          <ac:chgData name="Mina Farmanbar" userId="2a1e0098-5dc4-4049-80c3-9d1d60d2f212" providerId="ADAL" clId="{EFCD1A43-8BCF-488E-8B3E-6BA541393F8B}" dt="2024-07-24T12:42:22.174" v="679" actId="20577"/>
          <ac:spMkLst>
            <pc:docMk/>
            <pc:sldMk cId="565460757" sldId="445"/>
            <ac:spMk id="3" creationId="{73998052-CC3D-82C5-9B82-37F907EF852B}"/>
          </ac:spMkLst>
        </pc:spChg>
        <pc:spChg chg="del mod">
          <ac:chgData name="Mina Farmanbar" userId="2a1e0098-5dc4-4049-80c3-9d1d60d2f212" providerId="ADAL" clId="{EFCD1A43-8BCF-488E-8B3E-6BA541393F8B}" dt="2024-07-24T12:22:00.246" v="295" actId="478"/>
          <ac:spMkLst>
            <pc:docMk/>
            <pc:sldMk cId="565460757" sldId="445"/>
            <ac:spMk id="4" creationId="{69BF7683-9816-31DB-FB59-44F7C7421E08}"/>
          </ac:spMkLst>
        </pc:spChg>
        <pc:spChg chg="add mod">
          <ac:chgData name="Mina Farmanbar" userId="2a1e0098-5dc4-4049-80c3-9d1d60d2f212" providerId="ADAL" clId="{EFCD1A43-8BCF-488E-8B3E-6BA541393F8B}" dt="2024-07-24T13:18:50.722" v="814" actId="962"/>
          <ac:spMkLst>
            <pc:docMk/>
            <pc:sldMk cId="565460757" sldId="445"/>
            <ac:spMk id="7" creationId="{ACB1D4E8-99AF-3509-09E8-4B8B76EB90BC}"/>
          </ac:spMkLst>
        </pc:spChg>
        <pc:spChg chg="add mod">
          <ac:chgData name="Mina Farmanbar" userId="2a1e0098-5dc4-4049-80c3-9d1d60d2f212" providerId="ADAL" clId="{EFCD1A43-8BCF-488E-8B3E-6BA541393F8B}" dt="2024-07-24T12:23:12.570" v="300" actId="14100"/>
          <ac:spMkLst>
            <pc:docMk/>
            <pc:sldMk cId="565460757" sldId="445"/>
            <ac:spMk id="8" creationId="{365FBC6C-93A6-A98A-55F8-ADA9E531B97E}"/>
          </ac:spMkLst>
        </pc:spChg>
        <pc:spChg chg="add mod">
          <ac:chgData name="Mina Farmanbar" userId="2a1e0098-5dc4-4049-80c3-9d1d60d2f212" providerId="ADAL" clId="{EFCD1A43-8BCF-488E-8B3E-6BA541393F8B}" dt="2024-07-24T12:23:08.678" v="299" actId="108"/>
          <ac:spMkLst>
            <pc:docMk/>
            <pc:sldMk cId="565460757" sldId="445"/>
            <ac:spMk id="9" creationId="{E675AD3C-CB5D-514A-99B4-7A699FCDAE77}"/>
          </ac:spMkLst>
        </pc:spChg>
        <pc:spChg chg="add mod">
          <ac:chgData name="Mina Farmanbar" userId="2a1e0098-5dc4-4049-80c3-9d1d60d2f212" providerId="ADAL" clId="{EFCD1A43-8BCF-488E-8B3E-6BA541393F8B}" dt="2024-07-24T12:21:30.043" v="257" actId="20577"/>
          <ac:spMkLst>
            <pc:docMk/>
            <pc:sldMk cId="565460757" sldId="445"/>
            <ac:spMk id="10" creationId="{F720C4B6-E36E-AEFD-BA15-EE13D1C9C0A8}"/>
          </ac:spMkLst>
        </pc:spChg>
        <pc:spChg chg="add del mod">
          <ac:chgData name="Mina Farmanbar" userId="2a1e0098-5dc4-4049-80c3-9d1d60d2f212" providerId="ADAL" clId="{EFCD1A43-8BCF-488E-8B3E-6BA541393F8B}" dt="2024-07-24T12:22:01.675" v="296" actId="478"/>
          <ac:spMkLst>
            <pc:docMk/>
            <pc:sldMk cId="565460757" sldId="445"/>
            <ac:spMk id="12" creationId="{955703A2-2535-0EEA-97E0-6DF136F9831D}"/>
          </ac:spMkLst>
        </pc:spChg>
        <pc:picChg chg="del mod">
          <ac:chgData name="Mina Farmanbar" userId="2a1e0098-5dc4-4049-80c3-9d1d60d2f212" providerId="ADAL" clId="{EFCD1A43-8BCF-488E-8B3E-6BA541393F8B}" dt="2024-07-24T12:21:58.478" v="294" actId="478"/>
          <ac:picMkLst>
            <pc:docMk/>
            <pc:sldMk cId="565460757" sldId="445"/>
            <ac:picMk id="6" creationId="{D08C53F7-F997-C1DE-6273-B9D9AE223C02}"/>
          </ac:picMkLst>
        </pc:picChg>
      </pc:sldChg>
      <pc:sldChg chg="addSp delSp modSp mod modNotesTx">
        <pc:chgData name="Mina Farmanbar" userId="2a1e0098-5dc4-4049-80c3-9d1d60d2f212" providerId="ADAL" clId="{EFCD1A43-8BCF-488E-8B3E-6BA541393F8B}" dt="2024-07-24T13:20:25.343" v="822" actId="962"/>
        <pc:sldMkLst>
          <pc:docMk/>
          <pc:sldMk cId="2052629405" sldId="446"/>
        </pc:sldMkLst>
        <pc:spChg chg="mod">
          <ac:chgData name="Mina Farmanbar" userId="2a1e0098-5dc4-4049-80c3-9d1d60d2f212" providerId="ADAL" clId="{EFCD1A43-8BCF-488E-8B3E-6BA541393F8B}" dt="2024-07-23T21:58:16.160" v="60" actId="21"/>
          <ac:spMkLst>
            <pc:docMk/>
            <pc:sldMk cId="2052629405" sldId="446"/>
            <ac:spMk id="3" creationId="{73998052-CC3D-82C5-9B82-37F907EF852B}"/>
          </ac:spMkLst>
        </pc:spChg>
        <pc:spChg chg="add del mod">
          <ac:chgData name="Mina Farmanbar" userId="2a1e0098-5dc4-4049-80c3-9d1d60d2f212" providerId="ADAL" clId="{EFCD1A43-8BCF-488E-8B3E-6BA541393F8B}" dt="2024-07-24T12:56:45.266" v="768" actId="478"/>
          <ac:spMkLst>
            <pc:docMk/>
            <pc:sldMk cId="2052629405" sldId="446"/>
            <ac:spMk id="6" creationId="{1EF7917D-F51E-DCD1-C4C3-1307E77F9B61}"/>
          </ac:spMkLst>
        </pc:spChg>
        <pc:spChg chg="mod">
          <ac:chgData name="Mina Farmanbar" userId="2a1e0098-5dc4-4049-80c3-9d1d60d2f212" providerId="ADAL" clId="{EFCD1A43-8BCF-488E-8B3E-6BA541393F8B}" dt="2024-07-23T22:01:12.406" v="70" actId="108"/>
          <ac:spMkLst>
            <pc:docMk/>
            <pc:sldMk cId="2052629405" sldId="446"/>
            <ac:spMk id="10" creationId="{27291BBA-4E10-EFB8-E9CB-7A5BAE29ADBA}"/>
          </ac:spMkLst>
        </pc:spChg>
        <pc:picChg chg="del mod">
          <ac:chgData name="Mina Farmanbar" userId="2a1e0098-5dc4-4049-80c3-9d1d60d2f212" providerId="ADAL" clId="{EFCD1A43-8BCF-488E-8B3E-6BA541393F8B}" dt="2024-07-24T12:56:42.719" v="766" actId="478"/>
          <ac:picMkLst>
            <pc:docMk/>
            <pc:sldMk cId="2052629405" sldId="446"/>
            <ac:picMk id="8" creationId="{77C25FF7-9BB1-C759-AACB-884B7FF38EC6}"/>
          </ac:picMkLst>
        </pc:picChg>
        <pc:picChg chg="add mod">
          <ac:chgData name="Mina Farmanbar" userId="2a1e0098-5dc4-4049-80c3-9d1d60d2f212" providerId="ADAL" clId="{EFCD1A43-8BCF-488E-8B3E-6BA541393F8B}" dt="2024-07-24T13:20:25.343" v="822" actId="962"/>
          <ac:picMkLst>
            <pc:docMk/>
            <pc:sldMk cId="2052629405" sldId="446"/>
            <ac:picMk id="9" creationId="{713CA752-6746-6479-7281-EE7A103F0C6E}"/>
          </ac:picMkLst>
        </pc:picChg>
      </pc:sldChg>
      <pc:sldChg chg="modSp mod">
        <pc:chgData name="Mina Farmanbar" userId="2a1e0098-5dc4-4049-80c3-9d1d60d2f212" providerId="ADAL" clId="{EFCD1A43-8BCF-488E-8B3E-6BA541393F8B}" dt="2024-07-23T22:01:49.575" v="71" actId="6549"/>
        <pc:sldMkLst>
          <pc:docMk/>
          <pc:sldMk cId="3474682729" sldId="447"/>
        </pc:sldMkLst>
        <pc:spChg chg="mod">
          <ac:chgData name="Mina Farmanbar" userId="2a1e0098-5dc4-4049-80c3-9d1d60d2f212" providerId="ADAL" clId="{EFCD1A43-8BCF-488E-8B3E-6BA541393F8B}" dt="2024-07-23T22:01:49.575" v="71" actId="6549"/>
          <ac:spMkLst>
            <pc:docMk/>
            <pc:sldMk cId="3474682729" sldId="447"/>
            <ac:spMk id="3" creationId="{DC45ED37-8BBB-4BDF-3026-69F6B8A5DEB7}"/>
          </ac:spMkLst>
        </pc:spChg>
      </pc:sldChg>
      <pc:sldChg chg="addSp delSp modSp mod">
        <pc:chgData name="Mina Farmanbar" userId="2a1e0098-5dc4-4049-80c3-9d1d60d2f212" providerId="ADAL" clId="{EFCD1A43-8BCF-488E-8B3E-6BA541393F8B}" dt="2024-07-24T13:20:35.992" v="826" actId="962"/>
        <pc:sldMkLst>
          <pc:docMk/>
          <pc:sldMk cId="3414580955" sldId="448"/>
        </pc:sldMkLst>
        <pc:spChg chg="mod">
          <ac:chgData name="Mina Farmanbar" userId="2a1e0098-5dc4-4049-80c3-9d1d60d2f212" providerId="ADAL" clId="{EFCD1A43-8BCF-488E-8B3E-6BA541393F8B}" dt="2024-07-23T22:05:42.560" v="92" actId="14100"/>
          <ac:spMkLst>
            <pc:docMk/>
            <pc:sldMk cId="3414580955" sldId="448"/>
            <ac:spMk id="3" creationId="{4B38BAB4-17D3-23F7-20D8-34F53CE94ECC}"/>
          </ac:spMkLst>
        </pc:spChg>
        <pc:picChg chg="add mod">
          <ac:chgData name="Mina Farmanbar" userId="2a1e0098-5dc4-4049-80c3-9d1d60d2f212" providerId="ADAL" clId="{EFCD1A43-8BCF-488E-8B3E-6BA541393F8B}" dt="2024-07-24T13:20:32.413" v="824" actId="962"/>
          <ac:picMkLst>
            <pc:docMk/>
            <pc:sldMk cId="3414580955" sldId="448"/>
            <ac:picMk id="2" creationId="{EE1A8DA2-71A6-35DC-8052-6A1D99E9C282}"/>
          </ac:picMkLst>
        </pc:picChg>
        <pc:picChg chg="del">
          <ac:chgData name="Mina Farmanbar" userId="2a1e0098-5dc4-4049-80c3-9d1d60d2f212" providerId="ADAL" clId="{EFCD1A43-8BCF-488E-8B3E-6BA541393F8B}" dt="2024-07-24T12:57:37.410" v="776" actId="478"/>
          <ac:picMkLst>
            <pc:docMk/>
            <pc:sldMk cId="3414580955" sldId="448"/>
            <ac:picMk id="6" creationId="{D3740DA8-84FB-E33A-5A63-04D8E8FDFCEE}"/>
          </ac:picMkLst>
        </pc:picChg>
        <pc:picChg chg="del">
          <ac:chgData name="Mina Farmanbar" userId="2a1e0098-5dc4-4049-80c3-9d1d60d2f212" providerId="ADAL" clId="{EFCD1A43-8BCF-488E-8B3E-6BA541393F8B}" dt="2024-07-24T12:56:57.987" v="773" actId="478"/>
          <ac:picMkLst>
            <pc:docMk/>
            <pc:sldMk cId="3414580955" sldId="448"/>
            <ac:picMk id="7" creationId="{AB783C4A-9050-EFE8-4997-F6FB15F9B4BF}"/>
          </ac:picMkLst>
        </pc:picChg>
        <pc:picChg chg="add mod">
          <ac:chgData name="Mina Farmanbar" userId="2a1e0098-5dc4-4049-80c3-9d1d60d2f212" providerId="ADAL" clId="{EFCD1A43-8BCF-488E-8B3E-6BA541393F8B}" dt="2024-07-24T13:20:35.992" v="826" actId="962"/>
          <ac:picMkLst>
            <pc:docMk/>
            <pc:sldMk cId="3414580955" sldId="448"/>
            <ac:picMk id="9" creationId="{F9985402-6930-F5FB-F502-7EA96E5B66BB}"/>
          </ac:picMkLst>
        </pc:picChg>
      </pc:sldChg>
      <pc:sldChg chg="addSp delSp modSp mod">
        <pc:chgData name="Mina Farmanbar" userId="2a1e0098-5dc4-4049-80c3-9d1d60d2f212" providerId="ADAL" clId="{EFCD1A43-8BCF-488E-8B3E-6BA541393F8B}" dt="2024-07-24T13:20:42.620" v="827" actId="962"/>
        <pc:sldMkLst>
          <pc:docMk/>
          <pc:sldMk cId="3810453066" sldId="449"/>
        </pc:sldMkLst>
        <pc:spChg chg="del mod">
          <ac:chgData name="Mina Farmanbar" userId="2a1e0098-5dc4-4049-80c3-9d1d60d2f212" providerId="ADAL" clId="{EFCD1A43-8BCF-488E-8B3E-6BA541393F8B}" dt="2024-07-24T12:20:33.914" v="239" actId="478"/>
          <ac:spMkLst>
            <pc:docMk/>
            <pc:sldMk cId="3810453066" sldId="449"/>
            <ac:spMk id="2" creationId="{CDDAA2E0-0659-C26F-4367-3334AF3C16EA}"/>
          </ac:spMkLst>
        </pc:spChg>
        <pc:spChg chg="mod">
          <ac:chgData name="Mina Farmanbar" userId="2a1e0098-5dc4-4049-80c3-9d1d60d2f212" providerId="ADAL" clId="{EFCD1A43-8BCF-488E-8B3E-6BA541393F8B}" dt="2024-07-24T12:17:30.765" v="109" actId="20577"/>
          <ac:spMkLst>
            <pc:docMk/>
            <pc:sldMk cId="3810453066" sldId="449"/>
            <ac:spMk id="3" creationId="{AC89367E-C032-ED28-4B2A-5A2682678C27}"/>
          </ac:spMkLst>
        </pc:spChg>
        <pc:spChg chg="add mod">
          <ac:chgData name="Mina Farmanbar" userId="2a1e0098-5dc4-4049-80c3-9d1d60d2f212" providerId="ADAL" clId="{EFCD1A43-8BCF-488E-8B3E-6BA541393F8B}" dt="2024-07-24T13:20:42.620" v="827" actId="962"/>
          <ac:spMkLst>
            <pc:docMk/>
            <pc:sldMk cId="3810453066" sldId="449"/>
            <ac:spMk id="4" creationId="{D7E8E846-4DA1-AFD8-648E-7F82B65369B6}"/>
          </ac:spMkLst>
        </pc:spChg>
        <pc:spChg chg="add mod">
          <ac:chgData name="Mina Farmanbar" userId="2a1e0098-5dc4-4049-80c3-9d1d60d2f212" providerId="ADAL" clId="{EFCD1A43-8BCF-488E-8B3E-6BA541393F8B}" dt="2024-07-24T12:23:48.874" v="304" actId="14100"/>
          <ac:spMkLst>
            <pc:docMk/>
            <pc:sldMk cId="3810453066" sldId="449"/>
            <ac:spMk id="6" creationId="{02C701CC-AE16-2778-4355-FC132E2AFED2}"/>
          </ac:spMkLst>
        </pc:spChg>
        <pc:spChg chg="add mod">
          <ac:chgData name="Mina Farmanbar" userId="2a1e0098-5dc4-4049-80c3-9d1d60d2f212" providerId="ADAL" clId="{EFCD1A43-8BCF-488E-8B3E-6BA541393F8B}" dt="2024-07-24T12:23:30.846" v="301" actId="207"/>
          <ac:spMkLst>
            <pc:docMk/>
            <pc:sldMk cId="3810453066" sldId="449"/>
            <ac:spMk id="7" creationId="{63DC4223-8DAB-97BA-C68D-D31E4685235C}"/>
          </ac:spMkLst>
        </pc:spChg>
        <pc:spChg chg="add mod">
          <ac:chgData name="Mina Farmanbar" userId="2a1e0098-5dc4-4049-80c3-9d1d60d2f212" providerId="ADAL" clId="{EFCD1A43-8BCF-488E-8B3E-6BA541393F8B}" dt="2024-07-24T12:24:03.106" v="308" actId="1076"/>
          <ac:spMkLst>
            <pc:docMk/>
            <pc:sldMk cId="3810453066" sldId="449"/>
            <ac:spMk id="8" creationId="{271F7D4B-BCE0-D351-53AD-C4195CA42A47}"/>
          </ac:spMkLst>
        </pc:spChg>
        <pc:spChg chg="add mod">
          <ac:chgData name="Mina Farmanbar" userId="2a1e0098-5dc4-4049-80c3-9d1d60d2f212" providerId="ADAL" clId="{EFCD1A43-8BCF-488E-8B3E-6BA541393F8B}" dt="2024-07-24T12:23:30.846" v="301" actId="207"/>
          <ac:spMkLst>
            <pc:docMk/>
            <pc:sldMk cId="3810453066" sldId="449"/>
            <ac:spMk id="9" creationId="{33F7E3CB-6903-EFAF-0E2B-CFF8431EF7BA}"/>
          </ac:spMkLst>
        </pc:spChg>
        <pc:spChg chg="add mod">
          <ac:chgData name="Mina Farmanbar" userId="2a1e0098-5dc4-4049-80c3-9d1d60d2f212" providerId="ADAL" clId="{EFCD1A43-8BCF-488E-8B3E-6BA541393F8B}" dt="2024-07-24T12:23:58.588" v="307" actId="14100"/>
          <ac:spMkLst>
            <pc:docMk/>
            <pc:sldMk cId="3810453066" sldId="449"/>
            <ac:spMk id="12" creationId="{F01A2E97-4247-605F-2771-5280317987EF}"/>
          </ac:spMkLst>
        </pc:spChg>
        <pc:spChg chg="add mod">
          <ac:chgData name="Mina Farmanbar" userId="2a1e0098-5dc4-4049-80c3-9d1d60d2f212" providerId="ADAL" clId="{EFCD1A43-8BCF-488E-8B3E-6BA541393F8B}" dt="2024-07-24T12:20:51.759" v="243" actId="1076"/>
          <ac:spMkLst>
            <pc:docMk/>
            <pc:sldMk cId="3810453066" sldId="449"/>
            <ac:spMk id="13" creationId="{FD53B05D-6F5A-9883-ACAB-ED8A764818DC}"/>
          </ac:spMkLst>
        </pc:spChg>
        <pc:picChg chg="del mod">
          <ac:chgData name="Mina Farmanbar" userId="2a1e0098-5dc4-4049-80c3-9d1d60d2f212" providerId="ADAL" clId="{EFCD1A43-8BCF-488E-8B3E-6BA541393F8B}" dt="2024-07-24T12:20:41.027" v="241" actId="478"/>
          <ac:picMkLst>
            <pc:docMk/>
            <pc:sldMk cId="3810453066" sldId="449"/>
            <ac:picMk id="10" creationId="{1A6A428F-8BEF-BC23-757B-AE53F54E6943}"/>
          </ac:picMkLst>
        </pc:picChg>
      </pc:sldChg>
      <pc:sldChg chg="addSp delSp modSp mod">
        <pc:chgData name="Mina Farmanbar" userId="2a1e0098-5dc4-4049-80c3-9d1d60d2f212" providerId="ADAL" clId="{EFCD1A43-8BCF-488E-8B3E-6BA541393F8B}" dt="2024-07-24T13:20:54.969" v="829" actId="962"/>
        <pc:sldMkLst>
          <pc:docMk/>
          <pc:sldMk cId="1478026414" sldId="450"/>
        </pc:sldMkLst>
        <pc:picChg chg="add mod">
          <ac:chgData name="Mina Farmanbar" userId="2a1e0098-5dc4-4049-80c3-9d1d60d2f212" providerId="ADAL" clId="{EFCD1A43-8BCF-488E-8B3E-6BA541393F8B}" dt="2024-07-24T13:20:54.969" v="829" actId="962"/>
          <ac:picMkLst>
            <pc:docMk/>
            <pc:sldMk cId="1478026414" sldId="450"/>
            <ac:picMk id="4" creationId="{AA16B68A-0B09-B72F-4861-3DC9E1F25C6E}"/>
          </ac:picMkLst>
        </pc:picChg>
        <pc:picChg chg="del mod">
          <ac:chgData name="Mina Farmanbar" userId="2a1e0098-5dc4-4049-80c3-9d1d60d2f212" providerId="ADAL" clId="{EFCD1A43-8BCF-488E-8B3E-6BA541393F8B}" dt="2024-07-24T12:58:11.144" v="781" actId="478"/>
          <ac:picMkLst>
            <pc:docMk/>
            <pc:sldMk cId="1478026414" sldId="450"/>
            <ac:picMk id="6" creationId="{655C62DE-B491-8A4C-22F3-2085B768229B}"/>
          </ac:picMkLst>
        </pc:picChg>
      </pc:sldChg>
      <pc:sldChg chg="modSp mod">
        <pc:chgData name="Mina Farmanbar" userId="2a1e0098-5dc4-4049-80c3-9d1d60d2f212" providerId="ADAL" clId="{EFCD1A43-8BCF-488E-8B3E-6BA541393F8B}" dt="2024-07-24T12:16:04.956" v="101" actId="1076"/>
        <pc:sldMkLst>
          <pc:docMk/>
          <pc:sldMk cId="1198969096" sldId="451"/>
        </pc:sldMkLst>
        <pc:spChg chg="mod">
          <ac:chgData name="Mina Farmanbar" userId="2a1e0098-5dc4-4049-80c3-9d1d60d2f212" providerId="ADAL" clId="{EFCD1A43-8BCF-488E-8B3E-6BA541393F8B}" dt="2024-07-24T12:16:03.308" v="100" actId="1076"/>
          <ac:spMkLst>
            <pc:docMk/>
            <pc:sldMk cId="1198969096" sldId="451"/>
            <ac:spMk id="2" creationId="{B02AD6D4-84E6-68E1-7E3C-A751EBD586D8}"/>
          </ac:spMkLst>
        </pc:spChg>
        <pc:picChg chg="mod">
          <ac:chgData name="Mina Farmanbar" userId="2a1e0098-5dc4-4049-80c3-9d1d60d2f212" providerId="ADAL" clId="{EFCD1A43-8BCF-488E-8B3E-6BA541393F8B}" dt="2024-07-24T12:16:04.956" v="101" actId="1076"/>
          <ac:picMkLst>
            <pc:docMk/>
            <pc:sldMk cId="1198969096" sldId="451"/>
            <ac:picMk id="6" creationId="{FE6DEBD0-062B-2EEE-5F2B-EF66238993C1}"/>
          </ac:picMkLst>
        </pc:picChg>
      </pc:sldChg>
      <pc:sldChg chg="modSp mod modNotesTx">
        <pc:chgData name="Mina Farmanbar" userId="2a1e0098-5dc4-4049-80c3-9d1d60d2f212" providerId="ADAL" clId="{EFCD1A43-8BCF-488E-8B3E-6BA541393F8B}" dt="2024-07-24T12:16:53.971" v="105" actId="6549"/>
        <pc:sldMkLst>
          <pc:docMk/>
          <pc:sldMk cId="637350250" sldId="452"/>
        </pc:sldMkLst>
        <pc:spChg chg="mod">
          <ac:chgData name="Mina Farmanbar" userId="2a1e0098-5dc4-4049-80c3-9d1d60d2f212" providerId="ADAL" clId="{EFCD1A43-8BCF-488E-8B3E-6BA541393F8B}" dt="2024-07-24T12:16:40" v="104" actId="1076"/>
          <ac:spMkLst>
            <pc:docMk/>
            <pc:sldMk cId="637350250" sldId="452"/>
            <ac:spMk id="3" creationId="{3DD85058-6220-F368-77B6-8214D313D164}"/>
          </ac:spMkLst>
        </pc:spChg>
        <pc:picChg chg="mod">
          <ac:chgData name="Mina Farmanbar" userId="2a1e0098-5dc4-4049-80c3-9d1d60d2f212" providerId="ADAL" clId="{EFCD1A43-8BCF-488E-8B3E-6BA541393F8B}" dt="2024-07-24T12:16:36.468" v="103" actId="1076"/>
          <ac:picMkLst>
            <pc:docMk/>
            <pc:sldMk cId="637350250" sldId="452"/>
            <ac:picMk id="2" creationId="{6DEC923E-20DE-765F-C537-49B5F7E3E99C}"/>
          </ac:picMkLst>
        </pc:picChg>
      </pc:sldChg>
      <pc:sldChg chg="modSp mod modNotesTx">
        <pc:chgData name="Mina Farmanbar" userId="2a1e0098-5dc4-4049-80c3-9d1d60d2f212" providerId="ADAL" clId="{EFCD1A43-8BCF-488E-8B3E-6BA541393F8B}" dt="2024-07-24T12:17:01.385" v="107" actId="6549"/>
        <pc:sldMkLst>
          <pc:docMk/>
          <pc:sldMk cId="4291664" sldId="453"/>
        </pc:sldMkLst>
        <pc:spChg chg="mod">
          <ac:chgData name="Mina Farmanbar" userId="2a1e0098-5dc4-4049-80c3-9d1d60d2f212" providerId="ADAL" clId="{EFCD1A43-8BCF-488E-8B3E-6BA541393F8B}" dt="2024-07-24T12:17:00.095" v="106" actId="1076"/>
          <ac:spMkLst>
            <pc:docMk/>
            <pc:sldMk cId="4291664" sldId="453"/>
            <ac:spMk id="2" creationId="{55CD05FA-9A6F-FC68-9536-CEA7B2329AF0}"/>
          </ac:spMkLst>
        </pc:spChg>
      </pc:sldChg>
      <pc:sldChg chg="addSp modSp mod modNotesTx">
        <pc:chgData name="Mina Farmanbar" userId="2a1e0098-5dc4-4049-80c3-9d1d60d2f212" providerId="ADAL" clId="{EFCD1A43-8BCF-488E-8B3E-6BA541393F8B}" dt="2024-07-24T13:18:57.607" v="817" actId="962"/>
        <pc:sldMkLst>
          <pc:docMk/>
          <pc:sldMk cId="3478459993" sldId="454"/>
        </pc:sldMkLst>
        <pc:spChg chg="add mod">
          <ac:chgData name="Mina Farmanbar" userId="2a1e0098-5dc4-4049-80c3-9d1d60d2f212" providerId="ADAL" clId="{EFCD1A43-8BCF-488E-8B3E-6BA541393F8B}" dt="2024-07-24T13:18:57.607" v="817" actId="962"/>
          <ac:spMkLst>
            <pc:docMk/>
            <pc:sldMk cId="3478459993" sldId="454"/>
            <ac:spMk id="3" creationId="{C39074FB-5344-D6CD-8761-FF91485261F8}"/>
          </ac:spMkLst>
        </pc:spChg>
        <pc:spChg chg="add mod">
          <ac:chgData name="Mina Farmanbar" userId="2a1e0098-5dc4-4049-80c3-9d1d60d2f212" providerId="ADAL" clId="{EFCD1A43-8BCF-488E-8B3E-6BA541393F8B}" dt="2024-07-24T12:31:37.424" v="493" actId="1076"/>
          <ac:spMkLst>
            <pc:docMk/>
            <pc:sldMk cId="3478459993" sldId="454"/>
            <ac:spMk id="4" creationId="{C6F411F6-1A3D-A55E-67A8-0E5D43DD5553}"/>
          </ac:spMkLst>
        </pc:spChg>
        <pc:spChg chg="add mod">
          <ac:chgData name="Mina Farmanbar" userId="2a1e0098-5dc4-4049-80c3-9d1d60d2f212" providerId="ADAL" clId="{EFCD1A43-8BCF-488E-8B3E-6BA541393F8B}" dt="2024-07-24T12:31:37.424" v="493" actId="1076"/>
          <ac:spMkLst>
            <pc:docMk/>
            <pc:sldMk cId="3478459993" sldId="454"/>
            <ac:spMk id="5" creationId="{06584A39-4C48-033C-7C34-505D985430CB}"/>
          </ac:spMkLst>
        </pc:spChg>
        <pc:spChg chg="add mod">
          <ac:chgData name="Mina Farmanbar" userId="2a1e0098-5dc4-4049-80c3-9d1d60d2f212" providerId="ADAL" clId="{EFCD1A43-8BCF-488E-8B3E-6BA541393F8B}" dt="2024-07-24T12:31:37.424" v="493" actId="1076"/>
          <ac:spMkLst>
            <pc:docMk/>
            <pc:sldMk cId="3478459993" sldId="454"/>
            <ac:spMk id="6" creationId="{FFC5D983-21CF-A7CA-1958-0AFB5A00C3C7}"/>
          </ac:spMkLst>
        </pc:spChg>
        <pc:spChg chg="add mod">
          <ac:chgData name="Mina Farmanbar" userId="2a1e0098-5dc4-4049-80c3-9d1d60d2f212" providerId="ADAL" clId="{EFCD1A43-8BCF-488E-8B3E-6BA541393F8B}" dt="2024-07-24T12:31:37.424" v="493" actId="1076"/>
          <ac:spMkLst>
            <pc:docMk/>
            <pc:sldMk cId="3478459993" sldId="454"/>
            <ac:spMk id="7" creationId="{035A0BA6-764F-5643-B617-344074C6AE22}"/>
          </ac:spMkLst>
        </pc:spChg>
        <pc:spChg chg="mod">
          <ac:chgData name="Mina Farmanbar" userId="2a1e0098-5dc4-4049-80c3-9d1d60d2f212" providerId="ADAL" clId="{EFCD1A43-8BCF-488E-8B3E-6BA541393F8B}" dt="2024-07-24T12:35:33.998" v="618" actId="12"/>
          <ac:spMkLst>
            <pc:docMk/>
            <pc:sldMk cId="3478459993" sldId="454"/>
            <ac:spMk id="8" creationId="{CE4B5E3D-F403-4E9A-8097-276BE44D15A8}"/>
          </ac:spMkLst>
        </pc:spChg>
        <pc:spChg chg="add mod">
          <ac:chgData name="Mina Farmanbar" userId="2a1e0098-5dc4-4049-80c3-9d1d60d2f212" providerId="ADAL" clId="{EFCD1A43-8BCF-488E-8B3E-6BA541393F8B}" dt="2024-07-24T12:31:37.424" v="493" actId="1076"/>
          <ac:spMkLst>
            <pc:docMk/>
            <pc:sldMk cId="3478459993" sldId="454"/>
            <ac:spMk id="9" creationId="{6E7FC855-91F1-D038-8CC4-F9B6DE49F854}"/>
          </ac:spMkLst>
        </pc:spChg>
        <pc:spChg chg="add mod">
          <ac:chgData name="Mina Farmanbar" userId="2a1e0098-5dc4-4049-80c3-9d1d60d2f212" providerId="ADAL" clId="{EFCD1A43-8BCF-488E-8B3E-6BA541393F8B}" dt="2024-07-24T12:31:37.424" v="493" actId="1076"/>
          <ac:spMkLst>
            <pc:docMk/>
            <pc:sldMk cId="3478459993" sldId="454"/>
            <ac:spMk id="10" creationId="{431A7B2F-DD29-5879-42ED-8EB2DB03F922}"/>
          </ac:spMkLst>
        </pc:spChg>
        <pc:spChg chg="add mod">
          <ac:chgData name="Mina Farmanbar" userId="2a1e0098-5dc4-4049-80c3-9d1d60d2f212" providerId="ADAL" clId="{EFCD1A43-8BCF-488E-8B3E-6BA541393F8B}" dt="2024-07-24T12:31:37.424" v="493" actId="1076"/>
          <ac:spMkLst>
            <pc:docMk/>
            <pc:sldMk cId="3478459993" sldId="454"/>
            <ac:spMk id="11" creationId="{FA3B7FF6-DCCD-1E41-1685-B8503912CD7D}"/>
          </ac:spMkLst>
        </pc:spChg>
      </pc:sldChg>
      <pc:sldChg chg="del">
        <pc:chgData name="Mina Farmanbar" userId="2a1e0098-5dc4-4049-80c3-9d1d60d2f212" providerId="ADAL" clId="{EFCD1A43-8BCF-488E-8B3E-6BA541393F8B}" dt="2024-07-23T21:55:06.666" v="30" actId="47"/>
        <pc:sldMkLst>
          <pc:docMk/>
          <pc:sldMk cId="1469765054" sldId="455"/>
        </pc:sldMkLst>
      </pc:sldChg>
      <pc:sldChg chg="addSp delSp modSp add mod">
        <pc:chgData name="Mina Farmanbar" userId="2a1e0098-5dc4-4049-80c3-9d1d60d2f212" providerId="ADAL" clId="{EFCD1A43-8BCF-488E-8B3E-6BA541393F8B}" dt="2024-07-24T13:18:55.321" v="816" actId="962"/>
        <pc:sldMkLst>
          <pc:docMk/>
          <pc:sldMk cId="1893314104" sldId="455"/>
        </pc:sldMkLst>
        <pc:spChg chg="del">
          <ac:chgData name="Mina Farmanbar" userId="2a1e0098-5dc4-4049-80c3-9d1d60d2f212" providerId="ADAL" clId="{EFCD1A43-8BCF-488E-8B3E-6BA541393F8B}" dt="2024-07-24T13:18:39.623" v="809" actId="478"/>
          <ac:spMkLst>
            <pc:docMk/>
            <pc:sldMk cId="1893314104" sldId="455"/>
            <ac:spMk id="4" creationId="{C8453AA3-4477-FB1B-E46F-FC6B296D307B}"/>
          </ac:spMkLst>
        </pc:spChg>
        <pc:spChg chg="add mod">
          <ac:chgData name="Mina Farmanbar" userId="2a1e0098-5dc4-4049-80c3-9d1d60d2f212" providerId="ADAL" clId="{EFCD1A43-8BCF-488E-8B3E-6BA541393F8B}" dt="2024-07-24T13:18:46.111" v="811" actId="962"/>
          <ac:spMkLst>
            <pc:docMk/>
            <pc:sldMk cId="1893314104" sldId="455"/>
            <ac:spMk id="5" creationId="{E8E5DABB-04C3-C44A-ADCE-B1FBDA5DDBFA}"/>
          </ac:spMkLst>
        </pc:spChg>
        <pc:spChg chg="del">
          <ac:chgData name="Mina Farmanbar" userId="2a1e0098-5dc4-4049-80c3-9d1d60d2f212" providerId="ADAL" clId="{EFCD1A43-8BCF-488E-8B3E-6BA541393F8B}" dt="2024-07-24T12:28:07.403" v="428" actId="478"/>
          <ac:spMkLst>
            <pc:docMk/>
            <pc:sldMk cId="1893314104" sldId="455"/>
            <ac:spMk id="6" creationId="{D0B6D6A2-2EBB-0978-A8FE-A32C4C5D20B2}"/>
          </ac:spMkLst>
        </pc:spChg>
        <pc:spChg chg="add del mod">
          <ac:chgData name="Mina Farmanbar" userId="2a1e0098-5dc4-4049-80c3-9d1d60d2f212" providerId="ADAL" clId="{EFCD1A43-8BCF-488E-8B3E-6BA541393F8B}" dt="2024-07-24T13:18:42.702" v="810" actId="478"/>
          <ac:spMkLst>
            <pc:docMk/>
            <pc:sldMk cId="1893314104" sldId="455"/>
            <ac:spMk id="6" creationId="{F0A94FD5-94E6-1C90-E7B9-C0B9C32D235B}"/>
          </ac:spMkLst>
        </pc:spChg>
        <pc:spChg chg="add mod">
          <ac:chgData name="Mina Farmanbar" userId="2a1e0098-5dc4-4049-80c3-9d1d60d2f212" providerId="ADAL" clId="{EFCD1A43-8BCF-488E-8B3E-6BA541393F8B}" dt="2024-07-24T12:25:52.972" v="329" actId="1076"/>
          <ac:spMkLst>
            <pc:docMk/>
            <pc:sldMk cId="1893314104" sldId="455"/>
            <ac:spMk id="7" creationId="{963F595B-699A-3FBB-4810-D23CA1CEF312}"/>
          </ac:spMkLst>
        </pc:spChg>
        <pc:spChg chg="add mod">
          <ac:chgData name="Mina Farmanbar" userId="2a1e0098-5dc4-4049-80c3-9d1d60d2f212" providerId="ADAL" clId="{EFCD1A43-8BCF-488E-8B3E-6BA541393F8B}" dt="2024-07-24T12:25:52.972" v="329" actId="1076"/>
          <ac:spMkLst>
            <pc:docMk/>
            <pc:sldMk cId="1893314104" sldId="455"/>
            <ac:spMk id="8" creationId="{270BD331-8BDC-F6CE-9A50-5F4F004961BD}"/>
          </ac:spMkLst>
        </pc:spChg>
        <pc:spChg chg="add mod">
          <ac:chgData name="Mina Farmanbar" userId="2a1e0098-5dc4-4049-80c3-9d1d60d2f212" providerId="ADAL" clId="{EFCD1A43-8BCF-488E-8B3E-6BA541393F8B}" dt="2024-07-24T12:25:52.972" v="329" actId="1076"/>
          <ac:spMkLst>
            <pc:docMk/>
            <pc:sldMk cId="1893314104" sldId="455"/>
            <ac:spMk id="9" creationId="{5F25FBA9-9FBE-9199-8FD5-1032DA954BB6}"/>
          </ac:spMkLst>
        </pc:spChg>
        <pc:spChg chg="add mod">
          <ac:chgData name="Mina Farmanbar" userId="2a1e0098-5dc4-4049-80c3-9d1d60d2f212" providerId="ADAL" clId="{EFCD1A43-8BCF-488E-8B3E-6BA541393F8B}" dt="2024-07-24T12:25:52.972" v="329" actId="1076"/>
          <ac:spMkLst>
            <pc:docMk/>
            <pc:sldMk cId="1893314104" sldId="455"/>
            <ac:spMk id="10" creationId="{A3DA5FFC-2E05-6A57-8967-291B5D8787B0}"/>
          </ac:spMkLst>
        </pc:spChg>
        <pc:spChg chg="add mod">
          <ac:chgData name="Mina Farmanbar" userId="2a1e0098-5dc4-4049-80c3-9d1d60d2f212" providerId="ADAL" clId="{EFCD1A43-8BCF-488E-8B3E-6BA541393F8B}" dt="2024-07-24T12:25:52.972" v="329" actId="1076"/>
          <ac:spMkLst>
            <pc:docMk/>
            <pc:sldMk cId="1893314104" sldId="455"/>
            <ac:spMk id="11" creationId="{1F689485-D07C-7605-97D0-D3E38D621BD2}"/>
          </ac:spMkLst>
        </pc:spChg>
        <pc:spChg chg="add mod">
          <ac:chgData name="Mina Farmanbar" userId="2a1e0098-5dc4-4049-80c3-9d1d60d2f212" providerId="ADAL" clId="{EFCD1A43-8BCF-488E-8B3E-6BA541393F8B}" dt="2024-07-24T13:18:47.763" v="812" actId="962"/>
          <ac:spMkLst>
            <pc:docMk/>
            <pc:sldMk cId="1893314104" sldId="455"/>
            <ac:spMk id="12" creationId="{4DBF7727-B6DC-A41A-6CCD-FE40F0B50236}"/>
          </ac:spMkLst>
        </pc:spChg>
        <pc:spChg chg="add mod">
          <ac:chgData name="Mina Farmanbar" userId="2a1e0098-5dc4-4049-80c3-9d1d60d2f212" providerId="ADAL" clId="{EFCD1A43-8BCF-488E-8B3E-6BA541393F8B}" dt="2024-07-24T12:25:52.972" v="329" actId="1076"/>
          <ac:spMkLst>
            <pc:docMk/>
            <pc:sldMk cId="1893314104" sldId="455"/>
            <ac:spMk id="13" creationId="{E73565F1-CDE4-8F81-CABE-B65D31EC1968}"/>
          </ac:spMkLst>
        </pc:spChg>
        <pc:spChg chg="add mod">
          <ac:chgData name="Mina Farmanbar" userId="2a1e0098-5dc4-4049-80c3-9d1d60d2f212" providerId="ADAL" clId="{EFCD1A43-8BCF-488E-8B3E-6BA541393F8B}" dt="2024-07-24T12:25:52.972" v="329" actId="1076"/>
          <ac:spMkLst>
            <pc:docMk/>
            <pc:sldMk cId="1893314104" sldId="455"/>
            <ac:spMk id="14" creationId="{77B7CB54-9B6C-E347-B2F8-E7C242F2631A}"/>
          </ac:spMkLst>
        </pc:spChg>
        <pc:spChg chg="add mod">
          <ac:chgData name="Mina Farmanbar" userId="2a1e0098-5dc4-4049-80c3-9d1d60d2f212" providerId="ADAL" clId="{EFCD1A43-8BCF-488E-8B3E-6BA541393F8B}" dt="2024-07-24T12:25:33.620" v="326"/>
          <ac:spMkLst>
            <pc:docMk/>
            <pc:sldMk cId="1893314104" sldId="455"/>
            <ac:spMk id="15" creationId="{2E1DF847-D756-6B47-0316-BBE04C8663C1}"/>
          </ac:spMkLst>
        </pc:spChg>
        <pc:spChg chg="add mod">
          <ac:chgData name="Mina Farmanbar" userId="2a1e0098-5dc4-4049-80c3-9d1d60d2f212" providerId="ADAL" clId="{EFCD1A43-8BCF-488E-8B3E-6BA541393F8B}" dt="2024-07-24T12:25:33.620" v="326"/>
          <ac:spMkLst>
            <pc:docMk/>
            <pc:sldMk cId="1893314104" sldId="455"/>
            <ac:spMk id="16" creationId="{52DE4794-2400-6491-1017-B9E9859780FC}"/>
          </ac:spMkLst>
        </pc:spChg>
        <pc:spChg chg="add mod">
          <ac:chgData name="Mina Farmanbar" userId="2a1e0098-5dc4-4049-80c3-9d1d60d2f212" providerId="ADAL" clId="{EFCD1A43-8BCF-488E-8B3E-6BA541393F8B}" dt="2024-07-24T12:25:33.620" v="326"/>
          <ac:spMkLst>
            <pc:docMk/>
            <pc:sldMk cId="1893314104" sldId="455"/>
            <ac:spMk id="17" creationId="{0E0A866F-731D-2157-765D-4566F54E9CF0}"/>
          </ac:spMkLst>
        </pc:spChg>
        <pc:spChg chg="add mod">
          <ac:chgData name="Mina Farmanbar" userId="2a1e0098-5dc4-4049-80c3-9d1d60d2f212" providerId="ADAL" clId="{EFCD1A43-8BCF-488E-8B3E-6BA541393F8B}" dt="2024-07-24T12:25:33.620" v="326"/>
          <ac:spMkLst>
            <pc:docMk/>
            <pc:sldMk cId="1893314104" sldId="455"/>
            <ac:spMk id="18" creationId="{4108569A-8FD0-9FCE-9EBD-D4CB51F5FE42}"/>
          </ac:spMkLst>
        </pc:spChg>
        <pc:spChg chg="add mod">
          <ac:chgData name="Mina Farmanbar" userId="2a1e0098-5dc4-4049-80c3-9d1d60d2f212" providerId="ADAL" clId="{EFCD1A43-8BCF-488E-8B3E-6BA541393F8B}" dt="2024-07-24T12:25:33.620" v="326"/>
          <ac:spMkLst>
            <pc:docMk/>
            <pc:sldMk cId="1893314104" sldId="455"/>
            <ac:spMk id="19" creationId="{DAC3619D-2C1C-1546-6444-26AACB482532}"/>
          </ac:spMkLst>
        </pc:spChg>
        <pc:spChg chg="add mod">
          <ac:chgData name="Mina Farmanbar" userId="2a1e0098-5dc4-4049-80c3-9d1d60d2f212" providerId="ADAL" clId="{EFCD1A43-8BCF-488E-8B3E-6BA541393F8B}" dt="2024-07-24T13:18:55.321" v="816" actId="962"/>
          <ac:spMkLst>
            <pc:docMk/>
            <pc:sldMk cId="1893314104" sldId="455"/>
            <ac:spMk id="20" creationId="{7B158DE6-187A-095F-9288-5F50985281A0}"/>
          </ac:spMkLst>
        </pc:spChg>
        <pc:spChg chg="add mod">
          <ac:chgData name="Mina Farmanbar" userId="2a1e0098-5dc4-4049-80c3-9d1d60d2f212" providerId="ADAL" clId="{EFCD1A43-8BCF-488E-8B3E-6BA541393F8B}" dt="2024-07-24T12:28:05.422" v="427" actId="1076"/>
          <ac:spMkLst>
            <pc:docMk/>
            <pc:sldMk cId="1893314104" sldId="455"/>
            <ac:spMk id="21" creationId="{0C74DAE0-12D4-9096-F688-0726BDA2D0C9}"/>
          </ac:spMkLst>
        </pc:spChg>
        <pc:spChg chg="add mod">
          <ac:chgData name="Mina Farmanbar" userId="2a1e0098-5dc4-4049-80c3-9d1d60d2f212" providerId="ADAL" clId="{EFCD1A43-8BCF-488E-8B3E-6BA541393F8B}" dt="2024-07-24T12:28:05.422" v="427" actId="1076"/>
          <ac:spMkLst>
            <pc:docMk/>
            <pc:sldMk cId="1893314104" sldId="455"/>
            <ac:spMk id="22" creationId="{9564A696-B820-A4B6-3B05-83A094E111FF}"/>
          </ac:spMkLst>
        </pc:spChg>
        <pc:spChg chg="add mod">
          <ac:chgData name="Mina Farmanbar" userId="2a1e0098-5dc4-4049-80c3-9d1d60d2f212" providerId="ADAL" clId="{EFCD1A43-8BCF-488E-8B3E-6BA541393F8B}" dt="2024-07-24T12:28:05.422" v="427" actId="1076"/>
          <ac:spMkLst>
            <pc:docMk/>
            <pc:sldMk cId="1893314104" sldId="455"/>
            <ac:spMk id="23" creationId="{EC6BDA02-9597-CDA0-AD9D-9982A05E5649}"/>
          </ac:spMkLst>
        </pc:spChg>
        <pc:spChg chg="add del mod">
          <ac:chgData name="Mina Farmanbar" userId="2a1e0098-5dc4-4049-80c3-9d1d60d2f212" providerId="ADAL" clId="{EFCD1A43-8BCF-488E-8B3E-6BA541393F8B}" dt="2024-07-24T12:26:32.891" v="340" actId="478"/>
          <ac:spMkLst>
            <pc:docMk/>
            <pc:sldMk cId="1893314104" sldId="455"/>
            <ac:spMk id="24" creationId="{9CD3283A-0E77-3D23-9DB7-A35375F3A4A2}"/>
          </ac:spMkLst>
        </pc:spChg>
        <pc:spChg chg="add del mod">
          <ac:chgData name="Mina Farmanbar" userId="2a1e0098-5dc4-4049-80c3-9d1d60d2f212" providerId="ADAL" clId="{EFCD1A43-8BCF-488E-8B3E-6BA541393F8B}" dt="2024-07-24T12:26:33.746" v="341" actId="478"/>
          <ac:spMkLst>
            <pc:docMk/>
            <pc:sldMk cId="1893314104" sldId="455"/>
            <ac:spMk id="25" creationId="{191911A6-C6A4-F388-E637-12D8B3C88FA6}"/>
          </ac:spMkLst>
        </pc:spChg>
        <pc:spChg chg="add mod">
          <ac:chgData name="Mina Farmanbar" userId="2a1e0098-5dc4-4049-80c3-9d1d60d2f212" providerId="ADAL" clId="{EFCD1A43-8BCF-488E-8B3E-6BA541393F8B}" dt="2024-07-24T12:28:05.422" v="427" actId="1076"/>
          <ac:spMkLst>
            <pc:docMk/>
            <pc:sldMk cId="1893314104" sldId="455"/>
            <ac:spMk id="26" creationId="{E98E4CEB-54E0-955F-94E0-665DC058ABBB}"/>
          </ac:spMkLst>
        </pc:spChg>
        <pc:spChg chg="add mod">
          <ac:chgData name="Mina Farmanbar" userId="2a1e0098-5dc4-4049-80c3-9d1d60d2f212" providerId="ADAL" clId="{EFCD1A43-8BCF-488E-8B3E-6BA541393F8B}" dt="2024-07-24T12:28:05.422" v="427" actId="1076"/>
          <ac:spMkLst>
            <pc:docMk/>
            <pc:sldMk cId="1893314104" sldId="455"/>
            <ac:spMk id="27" creationId="{D03E1693-FB22-4F3E-77F7-18DA92A134B2}"/>
          </ac:spMkLst>
        </pc:spChg>
        <pc:spChg chg="add mod">
          <ac:chgData name="Mina Farmanbar" userId="2a1e0098-5dc4-4049-80c3-9d1d60d2f212" providerId="ADAL" clId="{EFCD1A43-8BCF-488E-8B3E-6BA541393F8B}" dt="2024-07-24T12:28:05.422" v="427" actId="1076"/>
          <ac:spMkLst>
            <pc:docMk/>
            <pc:sldMk cId="1893314104" sldId="455"/>
            <ac:spMk id="28" creationId="{C3DCD04F-89D9-9C9E-2D38-30B361C357B4}"/>
          </ac:spMkLst>
        </pc:spChg>
        <pc:spChg chg="add mod">
          <ac:chgData name="Mina Farmanbar" userId="2a1e0098-5dc4-4049-80c3-9d1d60d2f212" providerId="ADAL" clId="{EFCD1A43-8BCF-488E-8B3E-6BA541393F8B}" dt="2024-07-24T12:28:05.422" v="427" actId="1076"/>
          <ac:spMkLst>
            <pc:docMk/>
            <pc:sldMk cId="1893314104" sldId="455"/>
            <ac:spMk id="29" creationId="{F0E5D553-C8C1-F1E6-C90C-76AFCE75B84B}"/>
          </ac:spMkLst>
        </pc:spChg>
        <pc:spChg chg="add mod">
          <ac:chgData name="Mina Farmanbar" userId="2a1e0098-5dc4-4049-80c3-9d1d60d2f212" providerId="ADAL" clId="{EFCD1A43-8BCF-488E-8B3E-6BA541393F8B}" dt="2024-07-24T12:28:25.860" v="430" actId="1076"/>
          <ac:spMkLst>
            <pc:docMk/>
            <pc:sldMk cId="1893314104" sldId="455"/>
            <ac:spMk id="30" creationId="{4BE116C7-6469-DD6E-DFA8-993DF70FB52C}"/>
          </ac:spMkLst>
        </pc:spChg>
        <pc:spChg chg="add mod">
          <ac:chgData name="Mina Farmanbar" userId="2a1e0098-5dc4-4049-80c3-9d1d60d2f212" providerId="ADAL" clId="{EFCD1A43-8BCF-488E-8B3E-6BA541393F8B}" dt="2024-07-24T12:28:35.941" v="432" actId="1076"/>
          <ac:spMkLst>
            <pc:docMk/>
            <pc:sldMk cId="1893314104" sldId="455"/>
            <ac:spMk id="31" creationId="{79F58A23-107F-E431-06BE-E2D47C302050}"/>
          </ac:spMkLst>
        </pc:spChg>
        <pc:spChg chg="add mod">
          <ac:chgData name="Mina Farmanbar" userId="2a1e0098-5dc4-4049-80c3-9d1d60d2f212" providerId="ADAL" clId="{EFCD1A43-8BCF-488E-8B3E-6BA541393F8B}" dt="2024-07-24T12:28:58.825" v="455" actId="20577"/>
          <ac:spMkLst>
            <pc:docMk/>
            <pc:sldMk cId="1893314104" sldId="455"/>
            <ac:spMk id="32" creationId="{335E0090-B609-B9A9-4E9E-5B0A390988C1}"/>
          </ac:spMkLst>
        </pc:spChg>
        <pc:spChg chg="add mod">
          <ac:chgData name="Mina Farmanbar" userId="2a1e0098-5dc4-4049-80c3-9d1d60d2f212" providerId="ADAL" clId="{EFCD1A43-8BCF-488E-8B3E-6BA541393F8B}" dt="2024-07-24T12:30:10.998" v="486" actId="1076"/>
          <ac:spMkLst>
            <pc:docMk/>
            <pc:sldMk cId="1893314104" sldId="455"/>
            <ac:spMk id="36" creationId="{79BAE9C5-6594-39C1-CE88-97282B02FAEA}"/>
          </ac:spMkLst>
        </pc:spChg>
        <pc:spChg chg="add mod">
          <ac:chgData name="Mina Farmanbar" userId="2a1e0098-5dc4-4049-80c3-9d1d60d2f212" providerId="ADAL" clId="{EFCD1A43-8BCF-488E-8B3E-6BA541393F8B}" dt="2024-07-24T12:30:16.498" v="488" actId="1076"/>
          <ac:spMkLst>
            <pc:docMk/>
            <pc:sldMk cId="1893314104" sldId="455"/>
            <ac:spMk id="37" creationId="{EAFB6D6F-4B0C-47AB-DAF0-9FE2F315D00D}"/>
          </ac:spMkLst>
        </pc:spChg>
        <pc:picChg chg="del">
          <ac:chgData name="Mina Farmanbar" userId="2a1e0098-5dc4-4049-80c3-9d1d60d2f212" providerId="ADAL" clId="{EFCD1A43-8BCF-488E-8B3E-6BA541393F8B}" dt="2024-07-24T12:24:35.651" v="311" actId="478"/>
          <ac:picMkLst>
            <pc:docMk/>
            <pc:sldMk cId="1893314104" sldId="455"/>
            <ac:picMk id="3" creationId="{27FE5BBB-62B9-7907-8B7F-780F0DBDEBCF}"/>
          </ac:picMkLst>
        </pc:picChg>
        <pc:cxnChg chg="add mod">
          <ac:chgData name="Mina Farmanbar" userId="2a1e0098-5dc4-4049-80c3-9d1d60d2f212" providerId="ADAL" clId="{EFCD1A43-8BCF-488E-8B3E-6BA541393F8B}" dt="2024-07-24T13:18:48.988" v="813" actId="962"/>
          <ac:cxnSpMkLst>
            <pc:docMk/>
            <pc:sldMk cId="1893314104" sldId="455"/>
            <ac:cxnSpMk id="34" creationId="{55082BEC-D4D8-A316-34AB-976E8D118B13}"/>
          </ac:cxnSpMkLst>
        </pc:cxnChg>
        <pc:cxnChg chg="add mod">
          <ac:chgData name="Mina Farmanbar" userId="2a1e0098-5dc4-4049-80c3-9d1d60d2f212" providerId="ADAL" clId="{EFCD1A43-8BCF-488E-8B3E-6BA541393F8B}" dt="2024-07-24T13:18:53.633" v="815" actId="962"/>
          <ac:cxnSpMkLst>
            <pc:docMk/>
            <pc:sldMk cId="1893314104" sldId="455"/>
            <ac:cxnSpMk id="35" creationId="{130D90EB-5A5B-56B5-55B5-2587E8E60B09}"/>
          </ac:cxnSpMkLst>
        </pc:cxnChg>
      </pc:sldChg>
    </pc:docChg>
  </pc:docChgLst>
  <pc:docChgLst>
    <pc:chgData name="Mina Farmanbar" userId="2a1e0098-5dc4-4049-80c3-9d1d60d2f212" providerId="ADAL" clId="{6EDEAD1A-5271-4433-B7B4-B7BA6F9451B4}"/>
    <pc:docChg chg="undo custSel addSld delSld modSld sldOrd">
      <pc:chgData name="Mina Farmanbar" userId="2a1e0098-5dc4-4049-80c3-9d1d60d2f212" providerId="ADAL" clId="{6EDEAD1A-5271-4433-B7B4-B7BA6F9451B4}" dt="2024-07-08T11:11:10.226" v="1089" actId="33553"/>
      <pc:docMkLst>
        <pc:docMk/>
      </pc:docMkLst>
      <pc:sldChg chg="delSp modSp add del mod">
        <pc:chgData name="Mina Farmanbar" userId="2a1e0098-5dc4-4049-80c3-9d1d60d2f212" providerId="ADAL" clId="{6EDEAD1A-5271-4433-B7B4-B7BA6F9451B4}" dt="2024-07-04T08:57:40.892" v="278" actId="47"/>
        <pc:sldMkLst>
          <pc:docMk/>
          <pc:sldMk cId="1959051034" sldId="261"/>
        </pc:sldMkLst>
        <pc:spChg chg="mod">
          <ac:chgData name="Mina Farmanbar" userId="2a1e0098-5dc4-4049-80c3-9d1d60d2f212" providerId="ADAL" clId="{6EDEAD1A-5271-4433-B7B4-B7BA6F9451B4}" dt="2024-07-04T08:56:24.723" v="250" actId="1076"/>
          <ac:spMkLst>
            <pc:docMk/>
            <pc:sldMk cId="1959051034" sldId="261"/>
            <ac:spMk id="2" creationId="{6B36A093-3043-44D8-AE27-0A079B6888EE}"/>
          </ac:spMkLst>
        </pc:spChg>
        <pc:spChg chg="mod">
          <ac:chgData name="Mina Farmanbar" userId="2a1e0098-5dc4-4049-80c3-9d1d60d2f212" providerId="ADAL" clId="{6EDEAD1A-5271-4433-B7B4-B7BA6F9451B4}" dt="2024-07-04T08:57:17.643" v="269" actId="21"/>
          <ac:spMkLst>
            <pc:docMk/>
            <pc:sldMk cId="1959051034" sldId="261"/>
            <ac:spMk id="3" creationId="{232336CC-6BDC-487F-AE46-0B16451189DA}"/>
          </ac:spMkLst>
        </pc:spChg>
        <pc:spChg chg="del mod">
          <ac:chgData name="Mina Farmanbar" userId="2a1e0098-5dc4-4049-80c3-9d1d60d2f212" providerId="ADAL" clId="{6EDEAD1A-5271-4433-B7B4-B7BA6F9451B4}" dt="2024-07-04T08:56:58.938" v="262" actId="478"/>
          <ac:spMkLst>
            <pc:docMk/>
            <pc:sldMk cId="1959051034" sldId="261"/>
            <ac:spMk id="4" creationId="{88401927-AAAC-446C-875C-142FAEB16226}"/>
          </ac:spMkLst>
        </pc:spChg>
        <pc:spChg chg="mod">
          <ac:chgData name="Mina Farmanbar" userId="2a1e0098-5dc4-4049-80c3-9d1d60d2f212" providerId="ADAL" clId="{6EDEAD1A-5271-4433-B7B4-B7BA6F9451B4}" dt="2024-07-04T08:55:28.312" v="237"/>
          <ac:spMkLst>
            <pc:docMk/>
            <pc:sldMk cId="1959051034" sldId="261"/>
            <ac:spMk id="5" creationId="{12089178-C846-43F5-83DC-6B6B17061131}"/>
          </ac:spMkLst>
        </pc:spChg>
        <pc:spChg chg="mod">
          <ac:chgData name="Mina Farmanbar" userId="2a1e0098-5dc4-4049-80c3-9d1d60d2f212" providerId="ADAL" clId="{6EDEAD1A-5271-4433-B7B4-B7BA6F9451B4}" dt="2024-07-04T08:55:28.312" v="237"/>
          <ac:spMkLst>
            <pc:docMk/>
            <pc:sldMk cId="1959051034" sldId="261"/>
            <ac:spMk id="6" creationId="{3EAC4BD9-6B6A-4B46-B964-E8817026269A}"/>
          </ac:spMkLst>
        </pc:spChg>
      </pc:sldChg>
      <pc:sldChg chg="addSp delSp modSp add mod">
        <pc:chgData name="Mina Farmanbar" userId="2a1e0098-5dc4-4049-80c3-9d1d60d2f212" providerId="ADAL" clId="{6EDEAD1A-5271-4433-B7B4-B7BA6F9451B4}" dt="2024-07-08T11:11:10.226" v="1089" actId="33553"/>
        <pc:sldMkLst>
          <pc:docMk/>
          <pc:sldMk cId="1255186806" sldId="270"/>
        </pc:sldMkLst>
        <pc:spChg chg="del">
          <ac:chgData name="Mina Farmanbar" userId="2a1e0098-5dc4-4049-80c3-9d1d60d2f212" providerId="ADAL" clId="{6EDEAD1A-5271-4433-B7B4-B7BA6F9451B4}" dt="2024-07-08T11:03:34.420" v="603" actId="478"/>
          <ac:spMkLst>
            <pc:docMk/>
            <pc:sldMk cId="1255186806" sldId="270"/>
            <ac:spMk id="2" creationId="{D3F55C08-607B-4484-AE63-5E832275AD74}"/>
          </ac:spMkLst>
        </pc:spChg>
        <pc:spChg chg="add mod">
          <ac:chgData name="Mina Farmanbar" userId="2a1e0098-5dc4-4049-80c3-9d1d60d2f212" providerId="ADAL" clId="{6EDEAD1A-5271-4433-B7B4-B7BA6F9451B4}" dt="2024-07-08T11:11:10.226" v="1089" actId="33553"/>
          <ac:spMkLst>
            <pc:docMk/>
            <pc:sldMk cId="1255186806" sldId="270"/>
            <ac:spMk id="3" creationId="{137D202E-6604-E5AC-7698-933B074E92C5}"/>
          </ac:spMkLst>
        </pc:spChg>
        <pc:spChg chg="del mod">
          <ac:chgData name="Mina Farmanbar" userId="2a1e0098-5dc4-4049-80c3-9d1d60d2f212" providerId="ADAL" clId="{6EDEAD1A-5271-4433-B7B4-B7BA6F9451B4}" dt="2024-07-08T11:03:15.471" v="599" actId="478"/>
          <ac:spMkLst>
            <pc:docMk/>
            <pc:sldMk cId="1255186806" sldId="270"/>
            <ac:spMk id="10" creationId="{8FECD179-B513-4963-AB24-F813251DC398}"/>
          </ac:spMkLst>
        </pc:spChg>
        <pc:spChg chg="mod">
          <ac:chgData name="Mina Farmanbar" userId="2a1e0098-5dc4-4049-80c3-9d1d60d2f212" providerId="ADAL" clId="{6EDEAD1A-5271-4433-B7B4-B7BA6F9451B4}" dt="2024-07-08T11:03:08.083" v="598"/>
          <ac:spMkLst>
            <pc:docMk/>
            <pc:sldMk cId="1255186806" sldId="270"/>
            <ac:spMk id="11" creationId="{4ED964CF-D51A-4E27-BF2E-B7D99D3C850D}"/>
          </ac:spMkLst>
        </pc:spChg>
        <pc:spChg chg="mod">
          <ac:chgData name="Mina Farmanbar" userId="2a1e0098-5dc4-4049-80c3-9d1d60d2f212" providerId="ADAL" clId="{6EDEAD1A-5271-4433-B7B4-B7BA6F9451B4}" dt="2024-07-08T11:03:20.723" v="600" actId="207"/>
          <ac:spMkLst>
            <pc:docMk/>
            <pc:sldMk cId="1255186806" sldId="270"/>
            <ac:spMk id="31" creationId="{4405ABA4-B03E-4330-A8F6-520A4E8B563B}"/>
          </ac:spMkLst>
        </pc:spChg>
        <pc:picChg chg="mod">
          <ac:chgData name="Mina Farmanbar" userId="2a1e0098-5dc4-4049-80c3-9d1d60d2f212" providerId="ADAL" clId="{6EDEAD1A-5271-4433-B7B4-B7BA6F9451B4}" dt="2024-07-08T11:08:34.946" v="680" actId="962"/>
          <ac:picMkLst>
            <pc:docMk/>
            <pc:sldMk cId="1255186806" sldId="270"/>
            <ac:picMk id="5" creationId="{00DCD5F9-0D91-4F3A-BB7A-29BD20E91233}"/>
          </ac:picMkLst>
        </pc:picChg>
        <pc:picChg chg="mod">
          <ac:chgData name="Mina Farmanbar" userId="2a1e0098-5dc4-4049-80c3-9d1d60d2f212" providerId="ADAL" clId="{6EDEAD1A-5271-4433-B7B4-B7BA6F9451B4}" dt="2024-07-08T11:08:29.662" v="674" actId="962"/>
          <ac:picMkLst>
            <pc:docMk/>
            <pc:sldMk cId="1255186806" sldId="270"/>
            <ac:picMk id="8" creationId="{8BCF7DF8-A33C-49A2-BC95-83EF3A3C6968}"/>
          </ac:picMkLst>
        </pc:picChg>
        <pc:picChg chg="mod">
          <ac:chgData name="Mina Farmanbar" userId="2a1e0098-5dc4-4049-80c3-9d1d60d2f212" providerId="ADAL" clId="{6EDEAD1A-5271-4433-B7B4-B7BA6F9451B4}" dt="2024-07-08T11:08:47.467" v="692" actId="962"/>
          <ac:picMkLst>
            <pc:docMk/>
            <pc:sldMk cId="1255186806" sldId="270"/>
            <ac:picMk id="7178" creationId="{ACC16412-31D1-4A5E-B5F0-68D27ACE5685}"/>
          </ac:picMkLst>
        </pc:picChg>
        <pc:picChg chg="mod">
          <ac:chgData name="Mina Farmanbar" userId="2a1e0098-5dc4-4049-80c3-9d1d60d2f212" providerId="ADAL" clId="{6EDEAD1A-5271-4433-B7B4-B7BA6F9451B4}" dt="2024-07-08T11:08:41.691" v="686" actId="962"/>
          <ac:picMkLst>
            <pc:docMk/>
            <pc:sldMk cId="1255186806" sldId="270"/>
            <ac:picMk id="7180" creationId="{F1B2E85B-08E7-4AB9-B36A-70067B7FF124}"/>
          </ac:picMkLst>
        </pc:picChg>
        <pc:picChg chg="mod">
          <ac:chgData name="Mina Farmanbar" userId="2a1e0098-5dc4-4049-80c3-9d1d60d2f212" providerId="ADAL" clId="{6EDEAD1A-5271-4433-B7B4-B7BA6F9451B4}" dt="2024-07-08T11:08:20.642" v="668" actId="962"/>
          <ac:picMkLst>
            <pc:docMk/>
            <pc:sldMk cId="1255186806" sldId="270"/>
            <ac:picMk id="7186" creationId="{D9B73D21-79AD-4482-B593-349569D4A3C1}"/>
          </ac:picMkLst>
        </pc:picChg>
      </pc:sldChg>
      <pc:sldChg chg="delSp modSp add mod setBg delDesignElem">
        <pc:chgData name="Mina Farmanbar" userId="2a1e0098-5dc4-4049-80c3-9d1d60d2f212" providerId="ADAL" clId="{6EDEAD1A-5271-4433-B7B4-B7BA6F9451B4}" dt="2024-07-08T11:02:48.921" v="597" actId="1076"/>
        <pc:sldMkLst>
          <pc:docMk/>
          <pc:sldMk cId="2508176579" sldId="282"/>
        </pc:sldMkLst>
        <pc:spChg chg="mod">
          <ac:chgData name="Mina Farmanbar" userId="2a1e0098-5dc4-4049-80c3-9d1d60d2f212" providerId="ADAL" clId="{6EDEAD1A-5271-4433-B7B4-B7BA6F9451B4}" dt="2024-07-08T11:01:24.561" v="577" actId="113"/>
          <ac:spMkLst>
            <pc:docMk/>
            <pc:sldMk cId="2508176579" sldId="282"/>
            <ac:spMk id="2" creationId="{8BE38E26-D9FB-4E42-8E2D-59D474E48A29}"/>
          </ac:spMkLst>
        </pc:spChg>
        <pc:spChg chg="mod">
          <ac:chgData name="Mina Farmanbar" userId="2a1e0098-5dc4-4049-80c3-9d1d60d2f212" providerId="ADAL" clId="{6EDEAD1A-5271-4433-B7B4-B7BA6F9451B4}" dt="2024-07-08T11:02:43.861" v="594" actId="14100"/>
          <ac:spMkLst>
            <pc:docMk/>
            <pc:sldMk cId="2508176579" sldId="282"/>
            <ac:spMk id="3" creationId="{C384529C-89FE-43F9-A183-EC719D029A7A}"/>
          </ac:spMkLst>
        </pc:spChg>
        <pc:spChg chg="del mod">
          <ac:chgData name="Mina Farmanbar" userId="2a1e0098-5dc4-4049-80c3-9d1d60d2f212" providerId="ADAL" clId="{6EDEAD1A-5271-4433-B7B4-B7BA6F9451B4}" dt="2024-07-08T11:02:29.118" v="592" actId="478"/>
          <ac:spMkLst>
            <pc:docMk/>
            <pc:sldMk cId="2508176579" sldId="282"/>
            <ac:spMk id="4" creationId="{40B74D3E-8472-475A-810E-62924A746C39}"/>
          </ac:spMkLst>
        </pc:spChg>
        <pc:spChg chg="mod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5" creationId="{1624C807-CDB2-425B-A5FB-F2104E68DA21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1" creationId="{7FF47CB7-972F-479F-A36D-9E72D26EC8DA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3" creationId="{0D153B68-5844-490D-8E67-F616D6D721CA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5" creationId="{9A0D773F-7A7D-4DBB-9DEA-86BB8B8F4BC8}"/>
          </ac:spMkLst>
        </pc:spChg>
        <pc:picChg chg="mod">
          <ac:chgData name="Mina Farmanbar" userId="2a1e0098-5dc4-4049-80c3-9d1d60d2f212" providerId="ADAL" clId="{6EDEAD1A-5271-4433-B7B4-B7BA6F9451B4}" dt="2024-07-08T11:02:48.921" v="597" actId="1076"/>
          <ac:picMkLst>
            <pc:docMk/>
            <pc:sldMk cId="2508176579" sldId="282"/>
            <ac:picMk id="1026" creationId="{ADFE2BF4-B89B-4539-A8FE-11C129B1B790}"/>
          </ac:picMkLst>
        </pc:picChg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1465489182" sldId="364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383324247" sldId="365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780217640" sldId="366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4133484245" sldId="385"/>
        </pc:sldMkLst>
      </pc:sldChg>
      <pc:sldChg chg="addSp delSp modSp mod">
        <pc:chgData name="Mina Farmanbar" userId="2a1e0098-5dc4-4049-80c3-9d1d60d2f212" providerId="ADAL" clId="{6EDEAD1A-5271-4433-B7B4-B7BA6F9451B4}" dt="2024-07-08T11:11:03.114" v="1086" actId="33553"/>
        <pc:sldMkLst>
          <pc:docMk/>
          <pc:sldMk cId="817655868" sldId="387"/>
        </pc:sldMkLst>
        <pc:spChg chg="del">
          <ac:chgData name="Mina Farmanbar" userId="2a1e0098-5dc4-4049-80c3-9d1d60d2f212" providerId="ADAL" clId="{6EDEAD1A-5271-4433-B7B4-B7BA6F9451B4}" dt="2024-07-04T08:47:22.447" v="174" actId="478"/>
          <ac:spMkLst>
            <pc:docMk/>
            <pc:sldMk cId="817655868" sldId="387"/>
            <ac:spMk id="2" creationId="{7E72F343-A481-734B-5403-9239695AE798}"/>
          </ac:spMkLst>
        </pc:spChg>
        <pc:spChg chg="mod">
          <ac:chgData name="Mina Farmanbar" userId="2a1e0098-5dc4-4049-80c3-9d1d60d2f212" providerId="ADAL" clId="{6EDEAD1A-5271-4433-B7B4-B7BA6F9451B4}" dt="2024-07-04T18:40:09.898" v="295" actId="20577"/>
          <ac:spMkLst>
            <pc:docMk/>
            <pc:sldMk cId="817655868" sldId="387"/>
            <ac:spMk id="3" creationId="{0035EEED-E021-97C8-FF3D-19EF1732A4FB}"/>
          </ac:spMkLst>
        </pc:spChg>
        <pc:spChg chg="add mod">
          <ac:chgData name="Mina Farmanbar" userId="2a1e0098-5dc4-4049-80c3-9d1d60d2f212" providerId="ADAL" clId="{6EDEAD1A-5271-4433-B7B4-B7BA6F9451B4}" dt="2024-07-08T11:11:03.114" v="1086" actId="33553"/>
          <ac:spMkLst>
            <pc:docMk/>
            <pc:sldMk cId="817655868" sldId="387"/>
            <ac:spMk id="4" creationId="{148C4A74-9EA0-8A0F-4A5D-544E57980C66}"/>
          </ac:spMkLst>
        </pc:spChg>
        <pc:spChg chg="add del mod">
          <ac:chgData name="Mina Farmanbar" userId="2a1e0098-5dc4-4049-80c3-9d1d60d2f212" providerId="ADAL" clId="{6EDEAD1A-5271-4433-B7B4-B7BA6F9451B4}" dt="2024-07-04T08:47:39.172" v="177" actId="478"/>
          <ac:spMkLst>
            <pc:docMk/>
            <pc:sldMk cId="817655868" sldId="387"/>
            <ac:spMk id="6" creationId="{4003CC64-AF1F-11A6-D107-01FFB8D491E4}"/>
          </ac:spMkLst>
        </pc:spChg>
        <pc:picChg chg="del">
          <ac:chgData name="Mina Farmanbar" userId="2a1e0098-5dc4-4049-80c3-9d1d60d2f212" providerId="ADAL" clId="{6EDEAD1A-5271-4433-B7B4-B7BA6F9451B4}" dt="2024-07-04T08:45:36.038" v="148" actId="478"/>
          <ac:picMkLst>
            <pc:docMk/>
            <pc:sldMk cId="817655868" sldId="387"/>
            <ac:picMk id="1026" creationId="{7A0F301B-30B6-FB14-15BD-49AEC94B3CC7}"/>
          </ac:picMkLst>
        </pc:picChg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501950397" sldId="388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352150912" sldId="389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588712954" sldId="390"/>
        </pc:sldMkLst>
      </pc:sldChg>
      <pc:sldChg chg="addSp delSp modSp add mod ord modNotesTx">
        <pc:chgData name="Mina Farmanbar" userId="2a1e0098-5dc4-4049-80c3-9d1d60d2f212" providerId="ADAL" clId="{6EDEAD1A-5271-4433-B7B4-B7BA6F9451B4}" dt="2024-07-08T11:10:56.722" v="1085" actId="962"/>
        <pc:sldMkLst>
          <pc:docMk/>
          <pc:sldMk cId="3495359200" sldId="390"/>
        </pc:sldMkLst>
        <pc:spChg chg="mod">
          <ac:chgData name="Mina Farmanbar" userId="2a1e0098-5dc4-4049-80c3-9d1d60d2f212" providerId="ADAL" clId="{6EDEAD1A-5271-4433-B7B4-B7BA6F9451B4}" dt="2024-07-08T10:13:03.160" v="442" actId="1076"/>
          <ac:spMkLst>
            <pc:docMk/>
            <pc:sldMk cId="3495359200" sldId="390"/>
            <ac:spMk id="2" creationId="{8062FEAF-5B25-636D-0441-18D6E6B75045}"/>
          </ac:spMkLst>
        </pc:spChg>
        <pc:spChg chg="mod">
          <ac:chgData name="Mina Farmanbar" userId="2a1e0098-5dc4-4049-80c3-9d1d60d2f212" providerId="ADAL" clId="{6EDEAD1A-5271-4433-B7B4-B7BA6F9451B4}" dt="2024-07-08T10:16:23.096" v="475" actId="1076"/>
          <ac:spMkLst>
            <pc:docMk/>
            <pc:sldMk cId="3495359200" sldId="390"/>
            <ac:spMk id="3" creationId="{DEB5705C-4199-2345-BD6B-398CEA8608DA}"/>
          </ac:spMkLst>
        </pc:spChg>
        <pc:spChg chg="add mod">
          <ac:chgData name="Mina Farmanbar" userId="2a1e0098-5dc4-4049-80c3-9d1d60d2f212" providerId="ADAL" clId="{6EDEAD1A-5271-4433-B7B4-B7BA6F9451B4}" dt="2024-07-08T11:09:41.539" v="803" actId="962"/>
          <ac:spMkLst>
            <pc:docMk/>
            <pc:sldMk cId="3495359200" sldId="390"/>
            <ac:spMk id="9" creationId="{23A9EF87-B3C4-A038-32B4-9291D2575035}"/>
          </ac:spMkLst>
        </pc:spChg>
        <pc:spChg chg="add mod">
          <ac:chgData name="Mina Farmanbar" userId="2a1e0098-5dc4-4049-80c3-9d1d60d2f212" providerId="ADAL" clId="{6EDEAD1A-5271-4433-B7B4-B7BA6F9451B4}" dt="2024-07-08T10:08:50.569" v="406" actId="207"/>
          <ac:spMkLst>
            <pc:docMk/>
            <pc:sldMk cId="3495359200" sldId="390"/>
            <ac:spMk id="10" creationId="{8CD7B9BC-B57E-B53E-ACAD-3EF6D91CF61A}"/>
          </ac:spMkLst>
        </pc:spChg>
        <pc:spChg chg="add mod">
          <ac:chgData name="Mina Farmanbar" userId="2a1e0098-5dc4-4049-80c3-9d1d60d2f212" providerId="ADAL" clId="{6EDEAD1A-5271-4433-B7B4-B7BA6F9451B4}" dt="2024-07-08T10:20:12.845" v="516"/>
          <ac:spMkLst>
            <pc:docMk/>
            <pc:sldMk cId="3495359200" sldId="390"/>
            <ac:spMk id="14" creationId="{D2A2A912-0468-4655-D59E-76AA2393E475}"/>
          </ac:spMkLst>
        </pc:spChg>
        <pc:spChg chg="add mod">
          <ac:chgData name="Mina Farmanbar" userId="2a1e0098-5dc4-4049-80c3-9d1d60d2f212" providerId="ADAL" clId="{6EDEAD1A-5271-4433-B7B4-B7BA6F9451B4}" dt="2024-07-08T10:14:08.140" v="455" actId="207"/>
          <ac:spMkLst>
            <pc:docMk/>
            <pc:sldMk cId="3495359200" sldId="390"/>
            <ac:spMk id="16" creationId="{4CF99651-90B0-DFC7-A5F7-842E6FD33883}"/>
          </ac:spMkLst>
        </pc:spChg>
        <pc:spChg chg="add mod">
          <ac:chgData name="Mina Farmanbar" userId="2a1e0098-5dc4-4049-80c3-9d1d60d2f212" providerId="ADAL" clId="{6EDEAD1A-5271-4433-B7B4-B7BA6F9451B4}" dt="2024-07-08T10:14:52.298" v="460" actId="1076"/>
          <ac:spMkLst>
            <pc:docMk/>
            <pc:sldMk cId="3495359200" sldId="390"/>
            <ac:spMk id="18" creationId="{4970F99E-40D5-28F8-F6A5-42AC0E73DEB0}"/>
          </ac:spMkLst>
        </pc:spChg>
        <pc:spChg chg="add mod">
          <ac:chgData name="Mina Farmanbar" userId="2a1e0098-5dc4-4049-80c3-9d1d60d2f212" providerId="ADAL" clId="{6EDEAD1A-5271-4433-B7B4-B7BA6F9451B4}" dt="2024-07-08T10:15:42.762" v="467" actId="20577"/>
          <ac:spMkLst>
            <pc:docMk/>
            <pc:sldMk cId="3495359200" sldId="390"/>
            <ac:spMk id="22" creationId="{A0EBB895-86E6-701F-A9A1-61FE7B63134F}"/>
          </ac:spMkLst>
        </pc:spChg>
        <pc:spChg chg="add mod">
          <ac:chgData name="Mina Farmanbar" userId="2a1e0098-5dc4-4049-80c3-9d1d60d2f212" providerId="ADAL" clId="{6EDEAD1A-5271-4433-B7B4-B7BA6F9451B4}" dt="2024-07-08T11:09:37.204" v="800" actId="962"/>
          <ac:spMkLst>
            <pc:docMk/>
            <pc:sldMk cId="3495359200" sldId="390"/>
            <ac:spMk id="23" creationId="{22A9731C-844B-CFA5-B6C6-A6E0FA4B8AC4}"/>
          </ac:spMkLst>
        </pc:spChg>
        <pc:picChg chg="del">
          <ac:chgData name="Mina Farmanbar" userId="2a1e0098-5dc4-4049-80c3-9d1d60d2f212" providerId="ADAL" clId="{6EDEAD1A-5271-4433-B7B4-B7BA6F9451B4}" dt="2024-07-04T18:38:58.132" v="287" actId="478"/>
          <ac:picMkLst>
            <pc:docMk/>
            <pc:sldMk cId="3495359200" sldId="390"/>
            <ac:picMk id="4" creationId="{7B426AF7-DF8A-3AC5-4C9A-DBADB191B280}"/>
          </ac:picMkLst>
        </pc:picChg>
        <pc:picChg chg="add del mod">
          <ac:chgData name="Mina Farmanbar" userId="2a1e0098-5dc4-4049-80c3-9d1d60d2f212" providerId="ADAL" clId="{6EDEAD1A-5271-4433-B7B4-B7BA6F9451B4}" dt="2024-07-04T22:46:34.362" v="389" actId="478"/>
          <ac:picMkLst>
            <pc:docMk/>
            <pc:sldMk cId="3495359200" sldId="390"/>
            <ac:picMk id="5" creationId="{8E8F965F-72C5-F62C-B9B9-14C9A8E359AD}"/>
          </ac:picMkLst>
        </pc:picChg>
        <pc:picChg chg="add del mod">
          <ac:chgData name="Mina Farmanbar" userId="2a1e0098-5dc4-4049-80c3-9d1d60d2f212" providerId="ADAL" clId="{6EDEAD1A-5271-4433-B7B4-B7BA6F9451B4}" dt="2024-07-04T22:46:33.771" v="388" actId="478"/>
          <ac:picMkLst>
            <pc:docMk/>
            <pc:sldMk cId="3495359200" sldId="390"/>
            <ac:picMk id="6" creationId="{F9A66E2A-0D90-7DCB-E6C5-697783AEE57D}"/>
          </ac:picMkLst>
        </pc:picChg>
        <pc:picChg chg="add del mod">
          <ac:chgData name="Mina Farmanbar" userId="2a1e0098-5dc4-4049-80c3-9d1d60d2f212" providerId="ADAL" clId="{6EDEAD1A-5271-4433-B7B4-B7BA6F9451B4}" dt="2024-07-04T18:48:25.195" v="362" actId="21"/>
          <ac:picMkLst>
            <pc:docMk/>
            <pc:sldMk cId="3495359200" sldId="390"/>
            <ac:picMk id="7" creationId="{4F355B43-562A-8185-7E91-C11F7A5A3134}"/>
          </ac:picMkLst>
        </pc:picChg>
        <pc:picChg chg="add mod">
          <ac:chgData name="Mina Farmanbar" userId="2a1e0098-5dc4-4049-80c3-9d1d60d2f212" providerId="ADAL" clId="{6EDEAD1A-5271-4433-B7B4-B7BA6F9451B4}" dt="2024-07-08T11:10:56.722" v="1085" actId="962"/>
          <ac:picMkLst>
            <pc:docMk/>
            <pc:sldMk cId="3495359200" sldId="390"/>
            <ac:picMk id="8" creationId="{4DB30D9B-63CF-E809-AC74-DCB5AA1083CC}"/>
          </ac:picMkLst>
        </pc:picChg>
        <pc:cxnChg chg="add mod">
          <ac:chgData name="Mina Farmanbar" userId="2a1e0098-5dc4-4049-80c3-9d1d60d2f212" providerId="ADAL" clId="{6EDEAD1A-5271-4433-B7B4-B7BA6F9451B4}" dt="2024-07-08T11:09:39.695" v="802" actId="962"/>
          <ac:cxnSpMkLst>
            <pc:docMk/>
            <pc:sldMk cId="3495359200" sldId="390"/>
            <ac:cxnSpMk id="12" creationId="{65C04FC0-6302-EA41-DA43-F389F4E96E4C}"/>
          </ac:cxnSpMkLst>
        </pc:cxnChg>
        <pc:cxnChg chg="add mod">
          <ac:chgData name="Mina Farmanbar" userId="2a1e0098-5dc4-4049-80c3-9d1d60d2f212" providerId="ADAL" clId="{6EDEAD1A-5271-4433-B7B4-B7BA6F9451B4}" dt="2024-07-08T11:09:38.546" v="801" actId="962"/>
          <ac:cxnSpMkLst>
            <pc:docMk/>
            <pc:sldMk cId="3495359200" sldId="390"/>
            <ac:cxnSpMk id="20" creationId="{C761F04A-CC7F-7D61-74C0-21D16138CA43}"/>
          </ac:cxnSpMkLst>
        </pc:cxnChg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859794905" sldId="391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23041903" sldId="392"/>
        </pc:sldMkLst>
      </pc:sldChg>
      <pc:sldChg chg="del">
        <pc:chgData name="Mina Farmanbar" userId="2a1e0098-5dc4-4049-80c3-9d1d60d2f212" providerId="ADAL" clId="{6EDEAD1A-5271-4433-B7B4-B7BA6F9451B4}" dt="2024-07-08T11:07:46.048" v="612" actId="47"/>
        <pc:sldMkLst>
          <pc:docMk/>
          <pc:sldMk cId="1248370215" sldId="393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229810534" sldId="394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452830822" sldId="395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572974940" sldId="396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058981957" sldId="397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089254781" sldId="398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584291033" sldId="400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190660118" sldId="401"/>
        </pc:sldMkLst>
      </pc:sldChg>
      <pc:sldChg chg="modSp mod modNotesTx">
        <pc:chgData name="Mina Farmanbar" userId="2a1e0098-5dc4-4049-80c3-9d1d60d2f212" providerId="ADAL" clId="{6EDEAD1A-5271-4433-B7B4-B7BA6F9451B4}" dt="2024-07-04T07:44:19.353" v="3" actId="6549"/>
        <pc:sldMkLst>
          <pc:docMk/>
          <pc:sldMk cId="3617132166" sldId="433"/>
        </pc:sldMkLst>
        <pc:spChg chg="mod">
          <ac:chgData name="Mina Farmanbar" userId="2a1e0098-5dc4-4049-80c3-9d1d60d2f212" providerId="ADAL" clId="{6EDEAD1A-5271-4433-B7B4-B7BA6F9451B4}" dt="2024-07-04T07:44:15.722" v="2"/>
          <ac:spMkLst>
            <pc:docMk/>
            <pc:sldMk cId="3617132166" sldId="433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6EDEAD1A-5271-4433-B7B4-B7BA6F9451B4}" dt="2024-07-08T11:10:02.518" v="867" actId="962"/>
        <pc:sldMkLst>
          <pc:docMk/>
          <pc:sldMk cId="2189275818" sldId="434"/>
        </pc:sldMkLst>
        <pc:spChg chg="mod">
          <ac:chgData name="Mina Farmanbar" userId="2a1e0098-5dc4-4049-80c3-9d1d60d2f212" providerId="ADAL" clId="{6EDEAD1A-5271-4433-B7B4-B7BA6F9451B4}" dt="2024-07-04T08:37:06.742" v="98" actId="6549"/>
          <ac:spMkLst>
            <pc:docMk/>
            <pc:sldMk cId="2189275818" sldId="434"/>
            <ac:spMk id="2" creationId="{AE3AECA0-62C8-6675-BB04-EE47197F3259}"/>
          </ac:spMkLst>
        </pc:spChg>
        <pc:spChg chg="del mod">
          <ac:chgData name="Mina Farmanbar" userId="2a1e0098-5dc4-4049-80c3-9d1d60d2f212" providerId="ADAL" clId="{6EDEAD1A-5271-4433-B7B4-B7BA6F9451B4}" dt="2024-07-04T08:34:22.785" v="6" actId="22"/>
          <ac:spMkLst>
            <pc:docMk/>
            <pc:sldMk cId="2189275818" sldId="434"/>
            <ac:spMk id="3" creationId="{8761647A-8186-CEE5-3DBE-7F3D8D5E1163}"/>
          </ac:spMkLst>
        </pc:spChg>
        <pc:spChg chg="del">
          <ac:chgData name="Mina Farmanbar" userId="2a1e0098-5dc4-4049-80c3-9d1d60d2f212" providerId="ADAL" clId="{6EDEAD1A-5271-4433-B7B4-B7BA6F9451B4}" dt="2024-07-04T08:34:45.176" v="10" actId="478"/>
          <ac:spMkLst>
            <pc:docMk/>
            <pc:sldMk cId="2189275818" sldId="434"/>
            <ac:spMk id="6" creationId="{837761C5-29D4-9F06-D595-2BC34A235D51}"/>
          </ac:spMkLst>
        </pc:spChg>
        <pc:spChg chg="add mod">
          <ac:chgData name="Mina Farmanbar" userId="2a1e0098-5dc4-4049-80c3-9d1d60d2f212" providerId="ADAL" clId="{6EDEAD1A-5271-4433-B7B4-B7BA6F9451B4}" dt="2024-07-04T08:35:09.755" v="25" actId="20577"/>
          <ac:spMkLst>
            <pc:docMk/>
            <pc:sldMk cId="2189275818" sldId="434"/>
            <ac:spMk id="8" creationId="{B50E95E9-D076-1C91-B2E4-9D2404770205}"/>
          </ac:spMkLst>
        </pc:spChg>
        <pc:spChg chg="add mod">
          <ac:chgData name="Mina Farmanbar" userId="2a1e0098-5dc4-4049-80c3-9d1d60d2f212" providerId="ADAL" clId="{6EDEAD1A-5271-4433-B7B4-B7BA6F9451B4}" dt="2024-07-04T08:36:52.700" v="74" actId="1076"/>
          <ac:spMkLst>
            <pc:docMk/>
            <pc:sldMk cId="2189275818" sldId="434"/>
            <ac:spMk id="9" creationId="{B862B376-5B37-2F69-AE20-56F85EE0AE4B}"/>
          </ac:spMkLst>
        </pc:spChg>
        <pc:picChg chg="del">
          <ac:chgData name="Mina Farmanbar" userId="2a1e0098-5dc4-4049-80c3-9d1d60d2f212" providerId="ADAL" clId="{6EDEAD1A-5271-4433-B7B4-B7BA6F9451B4}" dt="2024-07-04T08:34:44.128" v="9" actId="478"/>
          <ac:picMkLst>
            <pc:docMk/>
            <pc:sldMk cId="2189275818" sldId="434"/>
            <ac:picMk id="4" creationId="{F6178EA8-0C4C-A60C-F2FE-3E7D93A8FB6C}"/>
          </ac:picMkLst>
        </pc:picChg>
        <pc:picChg chg="add mod ord">
          <ac:chgData name="Mina Farmanbar" userId="2a1e0098-5dc4-4049-80c3-9d1d60d2f212" providerId="ADAL" clId="{6EDEAD1A-5271-4433-B7B4-B7BA6F9451B4}" dt="2024-07-08T11:10:02.518" v="867" actId="962"/>
          <ac:picMkLst>
            <pc:docMk/>
            <pc:sldMk cId="2189275818" sldId="434"/>
            <ac:picMk id="7" creationId="{C760B6D2-74A9-FCFD-836A-AA6F96038FE2}"/>
          </ac:picMkLst>
        </pc:picChg>
      </pc:sldChg>
      <pc:sldChg chg="addSp modSp add mod modNotesTx">
        <pc:chgData name="Mina Farmanbar" userId="2a1e0098-5dc4-4049-80c3-9d1d60d2f212" providerId="ADAL" clId="{6EDEAD1A-5271-4433-B7B4-B7BA6F9451B4}" dt="2024-07-08T11:10:28.623" v="957" actId="962"/>
        <pc:sldMkLst>
          <pc:docMk/>
          <pc:sldMk cId="1765501808" sldId="436"/>
        </pc:sldMkLst>
        <pc:spChg chg="mod">
          <ac:chgData name="Mina Farmanbar" userId="2a1e0098-5dc4-4049-80c3-9d1d60d2f212" providerId="ADAL" clId="{6EDEAD1A-5271-4433-B7B4-B7BA6F9451B4}" dt="2024-07-04T08:38:37.429" v="111" actId="1076"/>
          <ac:spMkLst>
            <pc:docMk/>
            <pc:sldMk cId="1765501808" sldId="436"/>
            <ac:spMk id="2" creationId="{AE3AECA0-62C8-6675-BB04-EE47197F3259}"/>
          </ac:spMkLst>
        </pc:spChg>
        <pc:spChg chg="mod">
          <ac:chgData name="Mina Farmanbar" userId="2a1e0098-5dc4-4049-80c3-9d1d60d2f212" providerId="ADAL" clId="{6EDEAD1A-5271-4433-B7B4-B7BA6F9451B4}" dt="2024-07-04T08:38:43.844" v="113" actId="1076"/>
          <ac:spMkLst>
            <pc:docMk/>
            <pc:sldMk cId="1765501808" sldId="436"/>
            <ac:spMk id="8" creationId="{B50E95E9-D076-1C91-B2E4-9D2404770205}"/>
          </ac:spMkLst>
        </pc:spChg>
        <pc:spChg chg="mod">
          <ac:chgData name="Mina Farmanbar" userId="2a1e0098-5dc4-4049-80c3-9d1d60d2f212" providerId="ADAL" clId="{6EDEAD1A-5271-4433-B7B4-B7BA6F9451B4}" dt="2024-07-04T08:38:43.844" v="113" actId="1076"/>
          <ac:spMkLst>
            <pc:docMk/>
            <pc:sldMk cId="1765501808" sldId="436"/>
            <ac:spMk id="9" creationId="{B862B376-5B37-2F69-AE20-56F85EE0AE4B}"/>
          </ac:spMkLst>
        </pc:spChg>
        <pc:picChg chg="add mod">
          <ac:chgData name="Mina Farmanbar" userId="2a1e0098-5dc4-4049-80c3-9d1d60d2f212" providerId="ADAL" clId="{6EDEAD1A-5271-4433-B7B4-B7BA6F9451B4}" dt="2024-07-08T11:10:28.623" v="957" actId="962"/>
          <ac:picMkLst>
            <pc:docMk/>
            <pc:sldMk cId="1765501808" sldId="436"/>
            <ac:picMk id="4" creationId="{EBEDCDA2-DD72-7884-6FD6-2939B6F715E5}"/>
          </ac:picMkLst>
        </pc:picChg>
        <pc:picChg chg="mod">
          <ac:chgData name="Mina Farmanbar" userId="2a1e0098-5dc4-4049-80c3-9d1d60d2f212" providerId="ADAL" clId="{6EDEAD1A-5271-4433-B7B4-B7BA6F9451B4}" dt="2024-07-08T11:10:16.116" v="931" actId="962"/>
          <ac:picMkLst>
            <pc:docMk/>
            <pc:sldMk cId="1765501808" sldId="436"/>
            <ac:picMk id="7" creationId="{C760B6D2-74A9-FCFD-836A-AA6F96038FE2}"/>
          </ac:picMkLst>
        </pc:picChg>
      </pc:sldChg>
      <pc:sldChg chg="modSp add del mod">
        <pc:chgData name="Mina Farmanbar" userId="2a1e0098-5dc4-4049-80c3-9d1d60d2f212" providerId="ADAL" clId="{6EDEAD1A-5271-4433-B7B4-B7BA6F9451B4}" dt="2024-07-04T18:40:50.677" v="305" actId="47"/>
        <pc:sldMkLst>
          <pc:docMk/>
          <pc:sldMk cId="3523778048" sldId="437"/>
        </pc:sldMkLst>
        <pc:spChg chg="mod">
          <ac:chgData name="Mina Farmanbar" userId="2a1e0098-5dc4-4049-80c3-9d1d60d2f212" providerId="ADAL" clId="{6EDEAD1A-5271-4433-B7B4-B7BA6F9451B4}" dt="2024-07-04T08:54:28.586" v="236" actId="207"/>
          <ac:spMkLst>
            <pc:docMk/>
            <pc:sldMk cId="3523778048" sldId="437"/>
            <ac:spMk id="3" creationId="{0035EEED-E021-97C8-FF3D-19EF1732A4FB}"/>
          </ac:spMkLst>
        </pc:spChg>
        <pc:spChg chg="mod">
          <ac:chgData name="Mina Farmanbar" userId="2a1e0098-5dc4-4049-80c3-9d1d60d2f212" providerId="ADAL" clId="{6EDEAD1A-5271-4433-B7B4-B7BA6F9451B4}" dt="2024-07-04T08:57:11.409" v="268" actId="20577"/>
          <ac:spMkLst>
            <pc:docMk/>
            <pc:sldMk cId="3523778048" sldId="437"/>
            <ac:spMk id="4" creationId="{148C4A74-9EA0-8A0F-4A5D-544E57980C66}"/>
          </ac:spMkLst>
        </pc:spChg>
      </pc:sldChg>
      <pc:sldChg chg="add del">
        <pc:chgData name="Mina Farmanbar" userId="2a1e0098-5dc4-4049-80c3-9d1d60d2f212" providerId="ADAL" clId="{6EDEAD1A-5271-4433-B7B4-B7BA6F9451B4}" dt="2024-07-04T08:53:37.702" v="223"/>
        <pc:sldMkLst>
          <pc:docMk/>
          <pc:sldMk cId="2119171181" sldId="438"/>
        </pc:sldMkLst>
      </pc:sldChg>
      <pc:sldChg chg="modSp add del mod">
        <pc:chgData name="Mina Farmanbar" userId="2a1e0098-5dc4-4049-80c3-9d1d60d2f212" providerId="ADAL" clId="{6EDEAD1A-5271-4433-B7B4-B7BA6F9451B4}" dt="2024-07-04T18:41:09.270" v="311" actId="47"/>
        <pc:sldMkLst>
          <pc:docMk/>
          <pc:sldMk cId="3595483418" sldId="438"/>
        </pc:sldMkLst>
        <pc:spChg chg="mod">
          <ac:chgData name="Mina Farmanbar" userId="2a1e0098-5dc4-4049-80c3-9d1d60d2f212" providerId="ADAL" clId="{6EDEAD1A-5271-4433-B7B4-B7BA6F9451B4}" dt="2024-07-04T08:57:38.479" v="277" actId="14100"/>
          <ac:spMkLst>
            <pc:docMk/>
            <pc:sldMk cId="3595483418" sldId="438"/>
            <ac:spMk id="3" creationId="{0035EEED-E021-97C8-FF3D-19EF1732A4FB}"/>
          </ac:spMkLst>
        </pc:spChg>
        <pc:spChg chg="mod">
          <ac:chgData name="Mina Farmanbar" userId="2a1e0098-5dc4-4049-80c3-9d1d60d2f212" providerId="ADAL" clId="{6EDEAD1A-5271-4433-B7B4-B7BA6F9451B4}" dt="2024-07-04T08:57:08.384" v="266" actId="6549"/>
          <ac:spMkLst>
            <pc:docMk/>
            <pc:sldMk cId="3595483418" sldId="438"/>
            <ac:spMk id="4" creationId="{148C4A74-9EA0-8A0F-4A5D-544E57980C66}"/>
          </ac:spMkLst>
        </pc:spChg>
      </pc:sldChg>
      <pc:sldChg chg="add del">
        <pc:chgData name="Mina Farmanbar" userId="2a1e0098-5dc4-4049-80c3-9d1d60d2f212" providerId="ADAL" clId="{6EDEAD1A-5271-4433-B7B4-B7BA6F9451B4}" dt="2024-07-04T08:53:44.005" v="226"/>
        <pc:sldMkLst>
          <pc:docMk/>
          <pc:sldMk cId="3878115335" sldId="438"/>
        </pc:sldMkLst>
      </pc:sldChg>
      <pc:sldChg chg="modSp add mod ord">
        <pc:chgData name="Mina Farmanbar" userId="2a1e0098-5dc4-4049-80c3-9d1d60d2f212" providerId="ADAL" clId="{6EDEAD1A-5271-4433-B7B4-B7BA6F9451B4}" dt="2024-07-08T10:59:35.682" v="557" actId="207"/>
        <pc:sldMkLst>
          <pc:docMk/>
          <pc:sldMk cId="339705263" sldId="439"/>
        </pc:sldMkLst>
        <pc:spChg chg="mod">
          <ac:chgData name="Mina Farmanbar" userId="2a1e0098-5dc4-4049-80c3-9d1d60d2f212" providerId="ADAL" clId="{6EDEAD1A-5271-4433-B7B4-B7BA6F9451B4}" dt="2024-07-04T18:42:47.676" v="332" actId="20577"/>
          <ac:spMkLst>
            <pc:docMk/>
            <pc:sldMk cId="339705263" sldId="439"/>
            <ac:spMk id="2" creationId="{8062FEAF-5B25-636D-0441-18D6E6B75045}"/>
          </ac:spMkLst>
        </pc:spChg>
        <pc:spChg chg="mod">
          <ac:chgData name="Mina Farmanbar" userId="2a1e0098-5dc4-4049-80c3-9d1d60d2f212" providerId="ADAL" clId="{6EDEAD1A-5271-4433-B7B4-B7BA6F9451B4}" dt="2024-07-08T10:59:35.682" v="557" actId="207"/>
          <ac:spMkLst>
            <pc:docMk/>
            <pc:sldMk cId="339705263" sldId="439"/>
            <ac:spMk id="3" creationId="{DEB5705C-4199-2345-BD6B-398CEA8608DA}"/>
          </ac:spMkLst>
        </pc:spChg>
      </pc:sldChg>
      <pc:sldChg chg="add del">
        <pc:chgData name="Mina Farmanbar" userId="2a1e0098-5dc4-4049-80c3-9d1d60d2f212" providerId="ADAL" clId="{6EDEAD1A-5271-4433-B7B4-B7BA6F9451B4}" dt="2024-07-04T18:40:52.692" v="306" actId="47"/>
        <pc:sldMkLst>
          <pc:docMk/>
          <pc:sldMk cId="3294153896" sldId="439"/>
        </pc:sldMkLst>
      </pc:sldChg>
      <pc:sldChg chg="addSp delSp modSp new mod">
        <pc:chgData name="Mina Farmanbar" userId="2a1e0098-5dc4-4049-80c3-9d1d60d2f212" providerId="ADAL" clId="{6EDEAD1A-5271-4433-B7B4-B7BA6F9451B4}" dt="2024-07-08T11:11:05.258" v="1087" actId="33553"/>
        <pc:sldMkLst>
          <pc:docMk/>
          <pc:sldMk cId="1947807045" sldId="440"/>
        </pc:sldMkLst>
        <pc:spChg chg="del">
          <ac:chgData name="Mina Farmanbar" userId="2a1e0098-5dc4-4049-80c3-9d1d60d2f212" providerId="ADAL" clId="{6EDEAD1A-5271-4433-B7B4-B7BA6F9451B4}" dt="2024-07-08T10:21:47.579" v="531" actId="478"/>
          <ac:spMkLst>
            <pc:docMk/>
            <pc:sldMk cId="1947807045" sldId="440"/>
            <ac:spMk id="2" creationId="{8F4BAC9F-2339-8FBD-70E9-8687AC1E5EB8}"/>
          </ac:spMkLst>
        </pc:spChg>
        <pc:spChg chg="mod">
          <ac:chgData name="Mina Farmanbar" userId="2a1e0098-5dc4-4049-80c3-9d1d60d2f212" providerId="ADAL" clId="{6EDEAD1A-5271-4433-B7B4-B7BA6F9451B4}" dt="2024-07-08T10:22:43.515" v="552" actId="6549"/>
          <ac:spMkLst>
            <pc:docMk/>
            <pc:sldMk cId="1947807045" sldId="440"/>
            <ac:spMk id="3" creationId="{16B80A9D-F6E6-FFB8-2A1E-7C07B149823F}"/>
          </ac:spMkLst>
        </pc:spChg>
        <pc:spChg chg="add mod">
          <ac:chgData name="Mina Farmanbar" userId="2a1e0098-5dc4-4049-80c3-9d1d60d2f212" providerId="ADAL" clId="{6EDEAD1A-5271-4433-B7B4-B7BA6F9451B4}" dt="2024-07-08T11:09:35.832" v="799" actId="962"/>
          <ac:spMkLst>
            <pc:docMk/>
            <pc:sldMk cId="1947807045" sldId="440"/>
            <ac:spMk id="6" creationId="{8C61D8DC-0F50-A5BE-9ABE-1E02669250D9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7" creationId="{D2A89C46-DEA4-B950-626B-C03814AAECDB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9" creationId="{C0AA3AAB-B523-0E49-39A2-4E719E128BDF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11" creationId="{21C989A0-D5D6-A9F5-E7D0-3E43DC090E61}"/>
          </ac:spMkLst>
        </pc:spChg>
        <pc:spChg chg="add mod">
          <ac:chgData name="Mina Farmanbar" userId="2a1e0098-5dc4-4049-80c3-9d1d60d2f212" providerId="ADAL" clId="{6EDEAD1A-5271-4433-B7B4-B7BA6F9451B4}" dt="2024-07-08T11:09:31.640" v="796" actId="962"/>
          <ac:spMkLst>
            <pc:docMk/>
            <pc:sldMk cId="1947807045" sldId="440"/>
            <ac:spMk id="12" creationId="{FE45E293-87DD-D088-8629-76F8BF9C6AA4}"/>
          </ac:spMkLst>
        </pc:spChg>
        <pc:spChg chg="add mod">
          <ac:chgData name="Mina Farmanbar" userId="2a1e0098-5dc4-4049-80c3-9d1d60d2f212" providerId="ADAL" clId="{6EDEAD1A-5271-4433-B7B4-B7BA6F9451B4}" dt="2024-07-08T11:00:22.493" v="564" actId="1076"/>
          <ac:spMkLst>
            <pc:docMk/>
            <pc:sldMk cId="1947807045" sldId="440"/>
            <ac:spMk id="13" creationId="{2EB30771-A7A3-D398-70D8-78AE1553F863}"/>
          </ac:spMkLst>
        </pc:spChg>
        <pc:spChg chg="add mod">
          <ac:chgData name="Mina Farmanbar" userId="2a1e0098-5dc4-4049-80c3-9d1d60d2f212" providerId="ADAL" clId="{6EDEAD1A-5271-4433-B7B4-B7BA6F9451B4}" dt="2024-07-08T11:11:05.258" v="1087" actId="33553"/>
          <ac:spMkLst>
            <pc:docMk/>
            <pc:sldMk cId="1947807045" sldId="440"/>
            <ac:spMk id="14" creationId="{2E381169-7CA6-10A8-30D9-AA282188FF1C}"/>
          </ac:spMkLst>
        </pc:spChg>
        <pc:picChg chg="add mod">
          <ac:chgData name="Mina Farmanbar" userId="2a1e0098-5dc4-4049-80c3-9d1d60d2f212" providerId="ADAL" clId="{6EDEAD1A-5271-4433-B7B4-B7BA6F9451B4}" dt="2024-07-08T11:10:47.710" v="1059" actId="962"/>
          <ac:picMkLst>
            <pc:docMk/>
            <pc:sldMk cId="1947807045" sldId="440"/>
            <ac:picMk id="5" creationId="{CEDE543A-1BFA-ADA5-419B-4B2457070BAE}"/>
          </ac:picMkLst>
        </pc:picChg>
        <pc:cxnChg chg="add mod">
          <ac:chgData name="Mina Farmanbar" userId="2a1e0098-5dc4-4049-80c3-9d1d60d2f212" providerId="ADAL" clId="{6EDEAD1A-5271-4433-B7B4-B7BA6F9451B4}" dt="2024-07-08T11:09:34.404" v="798" actId="962"/>
          <ac:cxnSpMkLst>
            <pc:docMk/>
            <pc:sldMk cId="1947807045" sldId="440"/>
            <ac:cxnSpMk id="8" creationId="{B2F82B2A-E59B-04AF-02D9-CE98551CE386}"/>
          </ac:cxnSpMkLst>
        </pc:cxnChg>
        <pc:cxnChg chg="add mod">
          <ac:chgData name="Mina Farmanbar" userId="2a1e0098-5dc4-4049-80c3-9d1d60d2f212" providerId="ADAL" clId="{6EDEAD1A-5271-4433-B7B4-B7BA6F9451B4}" dt="2024-07-08T11:09:32.966" v="797" actId="962"/>
          <ac:cxnSpMkLst>
            <pc:docMk/>
            <pc:sldMk cId="1947807045" sldId="440"/>
            <ac:cxnSpMk id="10" creationId="{84C8F0D2-C3A8-D9E2-8278-AFA021DF9EB9}"/>
          </ac:cxnSpMkLst>
        </pc:cxnChg>
        <pc:cxnChg chg="add mod">
          <ac:chgData name="Mina Farmanbar" userId="2a1e0098-5dc4-4049-80c3-9d1d60d2f212" providerId="ADAL" clId="{6EDEAD1A-5271-4433-B7B4-B7BA6F9451B4}" dt="2024-07-08T11:09:30.035" v="795" actId="962"/>
          <ac:cxnSpMkLst>
            <pc:docMk/>
            <pc:sldMk cId="1947807045" sldId="440"/>
            <ac:cxnSpMk id="16" creationId="{187D720C-6E99-AA1F-3ABF-7203188BD79E}"/>
          </ac:cxnSpMkLst>
        </pc:cxnChg>
      </pc:sldChg>
      <pc:sldChg chg="addSp delSp modSp new mod">
        <pc:chgData name="Mina Farmanbar" userId="2a1e0098-5dc4-4049-80c3-9d1d60d2f212" providerId="ADAL" clId="{6EDEAD1A-5271-4433-B7B4-B7BA6F9451B4}" dt="2024-07-08T11:11:06.817" v="1088" actId="33553"/>
        <pc:sldMkLst>
          <pc:docMk/>
          <pc:sldMk cId="3469720239" sldId="441"/>
        </pc:sldMkLst>
        <pc:spChg chg="del">
          <ac:chgData name="Mina Farmanbar" userId="2a1e0098-5dc4-4049-80c3-9d1d60d2f212" providerId="ADAL" clId="{6EDEAD1A-5271-4433-B7B4-B7BA6F9451B4}" dt="2024-07-08T11:00:13.788" v="562" actId="478"/>
          <ac:spMkLst>
            <pc:docMk/>
            <pc:sldMk cId="3469720239" sldId="441"/>
            <ac:spMk id="2" creationId="{ACB55B68-270B-D70E-87B7-B0B243EE09BB}"/>
          </ac:spMkLst>
        </pc:spChg>
        <pc:spChg chg="mod">
          <ac:chgData name="Mina Farmanbar" userId="2a1e0098-5dc4-4049-80c3-9d1d60d2f212" providerId="ADAL" clId="{6EDEAD1A-5271-4433-B7B4-B7BA6F9451B4}" dt="2024-07-08T11:00:30.142" v="565"/>
          <ac:spMkLst>
            <pc:docMk/>
            <pc:sldMk cId="3469720239" sldId="441"/>
            <ac:spMk id="3" creationId="{703442F7-9298-DA3F-A875-E61F85AE9DCA}"/>
          </ac:spMkLst>
        </pc:spChg>
        <pc:spChg chg="add mod">
          <ac:chgData name="Mina Farmanbar" userId="2a1e0098-5dc4-4049-80c3-9d1d60d2f212" providerId="ADAL" clId="{6EDEAD1A-5271-4433-B7B4-B7BA6F9451B4}" dt="2024-07-08T11:11:06.817" v="1088" actId="33553"/>
          <ac:spMkLst>
            <pc:docMk/>
            <pc:sldMk cId="3469720239" sldId="441"/>
            <ac:spMk id="5" creationId="{01741B6C-D8B7-7131-3877-C810A4869500}"/>
          </ac:spMkLst>
        </pc:spChg>
        <pc:spChg chg="add mod">
          <ac:chgData name="Mina Farmanbar" userId="2a1e0098-5dc4-4049-80c3-9d1d60d2f212" providerId="ADAL" clId="{6EDEAD1A-5271-4433-B7B4-B7BA6F9451B4}" dt="2024-07-08T11:06:43.377" v="611" actId="1076"/>
          <ac:spMkLst>
            <pc:docMk/>
            <pc:sldMk cId="3469720239" sldId="441"/>
            <ac:spMk id="8" creationId="{B6E89B05-B316-F76D-9EFF-9DB90453A363}"/>
          </ac:spMkLst>
        </pc:spChg>
        <pc:picChg chg="add mod">
          <ac:chgData name="Mina Farmanbar" userId="2a1e0098-5dc4-4049-80c3-9d1d60d2f212" providerId="ADAL" clId="{6EDEAD1A-5271-4433-B7B4-B7BA6F9451B4}" dt="2024-07-08T11:09:25.007" v="794" actId="962"/>
          <ac:picMkLst>
            <pc:docMk/>
            <pc:sldMk cId="3469720239" sldId="441"/>
            <ac:picMk id="7" creationId="{2EFB12F0-B576-35FD-E8BA-E062F161B5E2}"/>
          </ac:picMkLst>
        </pc:picChg>
      </pc:sldChg>
      <pc:sldMasterChg chg="delSldLayout">
        <pc:chgData name="Mina Farmanbar" userId="2a1e0098-5dc4-4049-80c3-9d1d60d2f212" providerId="ADAL" clId="{6EDEAD1A-5271-4433-B7B4-B7BA6F9451B4}" dt="2024-07-08T11:07:46.048" v="612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6EDEAD1A-5271-4433-B7B4-B7BA6F9451B4}" dt="2024-07-08T11:07:46.048" v="612" actId="47"/>
          <pc:sldLayoutMkLst>
            <pc:docMk/>
            <pc:sldMasterMk cId="1788353970" sldId="2147483648"/>
            <pc:sldLayoutMk cId="1366553247" sldId="2147483695"/>
          </pc:sldLayoutMkLst>
        </pc:sldLayoutChg>
      </pc:sldMasterChg>
    </pc:docChg>
  </pc:docChgLst>
  <pc:docChgLst>
    <pc:chgData name="Mina Farmanbar" userId="2a1e0098-5dc4-4049-80c3-9d1d60d2f212" providerId="ADAL" clId="{9087AE8E-BC14-42C7-8852-A11BC0E83561}"/>
    <pc:docChg chg="undo custSel addSld delSld modSld delMainMaster">
      <pc:chgData name="Mina Farmanbar" userId="2a1e0098-5dc4-4049-80c3-9d1d60d2f212" providerId="ADAL" clId="{9087AE8E-BC14-42C7-8852-A11BC0E83561}" dt="2024-07-03T22:21:20.520" v="68" actId="14100"/>
      <pc:docMkLst>
        <pc:docMk/>
      </pc:docMkLst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09673525" sldId="29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03726376" sldId="352"/>
        </pc:sldMkLst>
      </pc:sldChg>
      <pc:sldChg chg="modSp add mod">
        <pc:chgData name="Mina Farmanbar" userId="2a1e0098-5dc4-4049-80c3-9d1d60d2f212" providerId="ADAL" clId="{9087AE8E-BC14-42C7-8852-A11BC0E83561}" dt="2024-07-03T22:15:49.835" v="12" actId="1076"/>
        <pc:sldMkLst>
          <pc:docMk/>
          <pc:sldMk cId="1465489182" sldId="364"/>
        </pc:sldMkLst>
        <pc:spChg chg="mod">
          <ac:chgData name="Mina Farmanbar" userId="2a1e0098-5dc4-4049-80c3-9d1d60d2f212" providerId="ADAL" clId="{9087AE8E-BC14-42C7-8852-A11BC0E83561}" dt="2024-07-03T22:15:49.835" v="12" actId="1076"/>
          <ac:spMkLst>
            <pc:docMk/>
            <pc:sldMk cId="1465489182" sldId="364"/>
            <ac:spMk id="4" creationId="{379CF1C0-19C4-6D82-ADE5-E117864DCD45}"/>
          </ac:spMkLst>
        </pc:spChg>
      </pc:sldChg>
      <pc:sldChg chg="modSp add mod">
        <pc:chgData name="Mina Farmanbar" userId="2a1e0098-5dc4-4049-80c3-9d1d60d2f212" providerId="ADAL" clId="{9087AE8E-BC14-42C7-8852-A11BC0E83561}" dt="2024-07-03T22:20:20.784" v="62" actId="1076"/>
        <pc:sldMkLst>
          <pc:docMk/>
          <pc:sldMk cId="2383324247" sldId="365"/>
        </pc:sldMkLst>
        <pc:spChg chg="mod">
          <ac:chgData name="Mina Farmanbar" userId="2a1e0098-5dc4-4049-80c3-9d1d60d2f212" providerId="ADAL" clId="{9087AE8E-BC14-42C7-8852-A11BC0E83561}" dt="2024-07-03T22:15:59.686" v="14" actId="1076"/>
          <ac:spMkLst>
            <pc:docMk/>
            <pc:sldMk cId="2383324247" sldId="365"/>
            <ac:spMk id="2" creationId="{50B505AB-46D5-4947-ABF8-FF3852225D3C}"/>
          </ac:spMkLst>
        </pc:spChg>
        <pc:spChg chg="mod">
          <ac:chgData name="Mina Farmanbar" userId="2a1e0098-5dc4-4049-80c3-9d1d60d2f212" providerId="ADAL" clId="{9087AE8E-BC14-42C7-8852-A11BC0E83561}" dt="2024-07-03T22:20:18.077" v="61" actId="2711"/>
          <ac:spMkLst>
            <pc:docMk/>
            <pc:sldMk cId="2383324247" sldId="365"/>
            <ac:spMk id="5" creationId="{5A6D58E6-27AC-49E5-BCD2-AF405E77685E}"/>
          </ac:spMkLst>
        </pc:spChg>
        <pc:spChg chg="mod">
          <ac:chgData name="Mina Farmanbar" userId="2a1e0098-5dc4-4049-80c3-9d1d60d2f212" providerId="ADAL" clId="{9087AE8E-BC14-42C7-8852-A11BC0E83561}" dt="2024-07-03T22:20:14.497" v="60" actId="2711"/>
          <ac:spMkLst>
            <pc:docMk/>
            <pc:sldMk cId="2383324247" sldId="365"/>
            <ac:spMk id="9" creationId="{67AF741D-CCDC-439A-8D9F-0B2AEB58A35C}"/>
          </ac:spMkLst>
        </pc:spChg>
        <pc:picChg chg="mod">
          <ac:chgData name="Mina Farmanbar" userId="2a1e0098-5dc4-4049-80c3-9d1d60d2f212" providerId="ADAL" clId="{9087AE8E-BC14-42C7-8852-A11BC0E83561}" dt="2024-07-03T22:20:20.784" v="62" actId="1076"/>
          <ac:picMkLst>
            <pc:docMk/>
            <pc:sldMk cId="2383324247" sldId="365"/>
            <ac:picMk id="7" creationId="{A1E55403-3D69-47E2-B15F-EC33EEA966F3}"/>
          </ac:picMkLst>
        </pc:picChg>
      </pc:sldChg>
      <pc:sldChg chg="modSp add mod">
        <pc:chgData name="Mina Farmanbar" userId="2a1e0098-5dc4-4049-80c3-9d1d60d2f212" providerId="ADAL" clId="{9087AE8E-BC14-42C7-8852-A11BC0E83561}" dt="2024-07-03T22:20:27.926" v="63" actId="2711"/>
        <pc:sldMkLst>
          <pc:docMk/>
          <pc:sldMk cId="780217640" sldId="366"/>
        </pc:sldMkLst>
        <pc:spChg chg="mod">
          <ac:chgData name="Mina Farmanbar" userId="2a1e0098-5dc4-4049-80c3-9d1d60d2f212" providerId="ADAL" clId="{9087AE8E-BC14-42C7-8852-A11BC0E83561}" dt="2024-07-03T22:15:33.795" v="10" actId="1076"/>
          <ac:spMkLst>
            <pc:docMk/>
            <pc:sldMk cId="780217640" sldId="366"/>
            <ac:spMk id="6" creationId="{E02620F3-2FFA-B262-9A7C-B222CAD263B6}"/>
          </ac:spMkLst>
        </pc:spChg>
        <pc:spChg chg="mod">
          <ac:chgData name="Mina Farmanbar" userId="2a1e0098-5dc4-4049-80c3-9d1d60d2f212" providerId="ADAL" clId="{9087AE8E-BC14-42C7-8852-A11BC0E83561}" dt="2024-07-03T22:20:27.926" v="63" actId="2711"/>
          <ac:spMkLst>
            <pc:docMk/>
            <pc:sldMk cId="780217640" sldId="366"/>
            <ac:spMk id="8" creationId="{103D93A8-14B4-FC1E-3E17-28A86DE28FE6}"/>
          </ac:spMkLst>
        </pc:spChg>
      </pc:sldChg>
      <pc:sldChg chg="del">
        <pc:chgData name="Mina Farmanbar" userId="2a1e0098-5dc4-4049-80c3-9d1d60d2f212" providerId="ADAL" clId="{9087AE8E-BC14-42C7-8852-A11BC0E83561}" dt="2024-07-03T22:13:41.509" v="2" actId="47"/>
        <pc:sldMkLst>
          <pc:docMk/>
          <pc:sldMk cId="3518625769" sldId="37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333847859" sldId="379"/>
        </pc:sldMkLst>
      </pc:sldChg>
      <pc:sldChg chg="modSp add mod">
        <pc:chgData name="Mina Farmanbar" userId="2a1e0098-5dc4-4049-80c3-9d1d60d2f212" providerId="ADAL" clId="{9087AE8E-BC14-42C7-8852-A11BC0E83561}" dt="2024-07-03T22:20:06.433" v="59" actId="2711"/>
        <pc:sldMkLst>
          <pc:docMk/>
          <pc:sldMk cId="4133484245" sldId="385"/>
        </pc:sldMkLst>
        <pc:spChg chg="mod">
          <ac:chgData name="Mina Farmanbar" userId="2a1e0098-5dc4-4049-80c3-9d1d60d2f212" providerId="ADAL" clId="{9087AE8E-BC14-42C7-8852-A11BC0E83561}" dt="2024-07-03T22:16:09.866" v="16" actId="2711"/>
          <ac:spMkLst>
            <pc:docMk/>
            <pc:sldMk cId="4133484245" sldId="385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0:06.433" v="59" actId="2711"/>
          <ac:spMkLst>
            <pc:docMk/>
            <pc:sldMk cId="4133484245" sldId="385"/>
            <ac:spMk id="4" creationId="{0DC15139-E1E6-4C37-9A1E-3FB2D4C0B890}"/>
          </ac:spMkLst>
        </pc:spChg>
        <pc:spChg chg="mod">
          <ac:chgData name="Mina Farmanbar" userId="2a1e0098-5dc4-4049-80c3-9d1d60d2f212" providerId="ADAL" clId="{9087AE8E-BC14-42C7-8852-A11BC0E83561}" dt="2024-07-03T22:17:00.570" v="23" actId="207"/>
          <ac:spMkLst>
            <pc:docMk/>
            <pc:sldMk cId="4133484245" sldId="385"/>
            <ac:spMk id="8" creationId="{A60D84ED-C1FE-B346-3B10-471B0A9A78E7}"/>
          </ac:spMkLst>
        </pc:spChg>
      </pc:sldChg>
      <pc:sldChg chg="modSp add mod">
        <pc:chgData name="Mina Farmanbar" userId="2a1e0098-5dc4-4049-80c3-9d1d60d2f212" providerId="ADAL" clId="{9087AE8E-BC14-42C7-8852-A11BC0E83561}" dt="2024-07-03T22:20:32.314" v="64" actId="2711"/>
        <pc:sldMkLst>
          <pc:docMk/>
          <pc:sldMk cId="817655868" sldId="387"/>
        </pc:sldMkLst>
        <pc:spChg chg="mod">
          <ac:chgData name="Mina Farmanbar" userId="2a1e0098-5dc4-4049-80c3-9d1d60d2f212" providerId="ADAL" clId="{9087AE8E-BC14-42C7-8852-A11BC0E83561}" dt="2024-07-03T22:20:32.314" v="64" actId="2711"/>
          <ac:spMkLst>
            <pc:docMk/>
            <pc:sldMk cId="817655868" sldId="387"/>
            <ac:spMk id="3" creationId="{0035EEED-E021-97C8-FF3D-19EF1732A4FB}"/>
          </ac:spMkLst>
        </pc:spChg>
      </pc:sldChg>
      <pc:sldChg chg="modSp add mod">
        <pc:chgData name="Mina Farmanbar" userId="2a1e0098-5dc4-4049-80c3-9d1d60d2f212" providerId="ADAL" clId="{9087AE8E-BC14-42C7-8852-A11BC0E83561}" dt="2024-07-03T22:21:20.520" v="68" actId="14100"/>
        <pc:sldMkLst>
          <pc:docMk/>
          <pc:sldMk cId="2501950397" sldId="388"/>
        </pc:sldMkLst>
        <pc:spChg chg="mod">
          <ac:chgData name="Mina Farmanbar" userId="2a1e0098-5dc4-4049-80c3-9d1d60d2f212" providerId="ADAL" clId="{9087AE8E-BC14-42C7-8852-A11BC0E83561}" dt="2024-07-03T22:16:18.320" v="17" actId="2711"/>
          <ac:spMkLst>
            <pc:docMk/>
            <pc:sldMk cId="2501950397" sldId="388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1:20.520" v="68" actId="14100"/>
          <ac:spMkLst>
            <pc:docMk/>
            <pc:sldMk cId="2501950397" sldId="388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55.584" v="57" actId="27636"/>
        <pc:sldMkLst>
          <pc:docMk/>
          <pc:sldMk cId="352150912" sldId="389"/>
        </pc:sldMkLst>
        <pc:spChg chg="mod">
          <ac:chgData name="Mina Farmanbar" userId="2a1e0098-5dc4-4049-80c3-9d1d60d2f212" providerId="ADAL" clId="{9087AE8E-BC14-42C7-8852-A11BC0E83561}" dt="2024-07-03T22:16:26.418" v="18" actId="2711"/>
          <ac:spMkLst>
            <pc:docMk/>
            <pc:sldMk cId="352150912" sldId="389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55.584" v="57" actId="27636"/>
          <ac:spMkLst>
            <pc:docMk/>
            <pc:sldMk cId="352150912" sldId="389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6.431" v="55" actId="2711"/>
        <pc:sldMkLst>
          <pc:docMk/>
          <pc:sldMk cId="2588712954" sldId="390"/>
        </pc:sldMkLst>
        <pc:spChg chg="mod">
          <ac:chgData name="Mina Farmanbar" userId="2a1e0098-5dc4-4049-80c3-9d1d60d2f212" providerId="ADAL" clId="{9087AE8E-BC14-42C7-8852-A11BC0E83561}" dt="2024-07-03T22:17:08.059" v="24" actId="2711"/>
          <ac:spMkLst>
            <pc:docMk/>
            <pc:sldMk cId="2588712954" sldId="390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6.431" v="55" actId="2711"/>
          <ac:spMkLst>
            <pc:docMk/>
            <pc:sldMk cId="2588712954" sldId="390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0.447" v="54" actId="2711"/>
        <pc:sldMkLst>
          <pc:docMk/>
          <pc:sldMk cId="3859794905" sldId="391"/>
        </pc:sldMkLst>
        <pc:spChg chg="mod">
          <ac:chgData name="Mina Farmanbar" userId="2a1e0098-5dc4-4049-80c3-9d1d60d2f212" providerId="ADAL" clId="{9087AE8E-BC14-42C7-8852-A11BC0E83561}" dt="2024-07-03T22:17:15.812" v="25" actId="2711"/>
          <ac:spMkLst>
            <pc:docMk/>
            <pc:sldMk cId="3859794905" sldId="391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0.447" v="54" actId="2711"/>
          <ac:spMkLst>
            <pc:docMk/>
            <pc:sldMk cId="3859794905" sldId="391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35.980" v="53" actId="2711"/>
        <pc:sldMkLst>
          <pc:docMk/>
          <pc:sldMk cId="123041903" sldId="392"/>
        </pc:sldMkLst>
        <pc:spChg chg="mod">
          <ac:chgData name="Mina Farmanbar" userId="2a1e0098-5dc4-4049-80c3-9d1d60d2f212" providerId="ADAL" clId="{9087AE8E-BC14-42C7-8852-A11BC0E83561}" dt="2024-07-03T22:17:21.432" v="26" actId="2711"/>
          <ac:spMkLst>
            <pc:docMk/>
            <pc:sldMk cId="123041903" sldId="392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35.980" v="53" actId="2711"/>
          <ac:spMkLst>
            <pc:docMk/>
            <pc:sldMk cId="123041903" sldId="392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8:55.998" v="48" actId="2711"/>
        <pc:sldMkLst>
          <pc:docMk/>
          <pc:sldMk cId="1248370215" sldId="393"/>
        </pc:sldMkLst>
        <pc:spChg chg="mod">
          <ac:chgData name="Mina Farmanbar" userId="2a1e0098-5dc4-4049-80c3-9d1d60d2f212" providerId="ADAL" clId="{9087AE8E-BC14-42C7-8852-A11BC0E83561}" dt="2024-07-03T22:18:43.344" v="46" actId="2711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8:55.998" v="48" actId="2711"/>
          <ac:spMkLst>
            <pc:docMk/>
            <pc:sldMk cId="1248370215" sldId="393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6.708" v="52" actId="2711"/>
        <pc:sldMkLst>
          <pc:docMk/>
          <pc:sldMk cId="3229810534" sldId="394"/>
        </pc:sldMkLst>
        <pc:spChg chg="mod">
          <ac:chgData name="Mina Farmanbar" userId="2a1e0098-5dc4-4049-80c3-9d1d60d2f212" providerId="ADAL" clId="{9087AE8E-BC14-42C7-8852-A11BC0E83561}" dt="2024-07-03T22:17:38.916" v="32" actId="1076"/>
          <ac:spMkLst>
            <pc:docMk/>
            <pc:sldMk cId="3229810534" sldId="394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6.708" v="52" actId="2711"/>
          <ac:spMkLst>
            <pc:docMk/>
            <pc:sldMk cId="3229810534" sldId="394"/>
            <ac:spMk id="8" creationId="{ED69421A-29A2-45D8-B19C-69611ECF79A5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1.098" v="51" actId="2711"/>
        <pc:sldMkLst>
          <pc:docMk/>
          <pc:sldMk cId="3452830822" sldId="395"/>
        </pc:sldMkLst>
        <pc:spChg chg="mod">
          <ac:chgData name="Mina Farmanbar" userId="2a1e0098-5dc4-4049-80c3-9d1d60d2f212" providerId="ADAL" clId="{9087AE8E-BC14-42C7-8852-A11BC0E83561}" dt="2024-07-03T22:17:50.644" v="33" actId="1076"/>
          <ac:spMkLst>
            <pc:docMk/>
            <pc:sldMk cId="3452830822" sldId="395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1.098" v="51" actId="2711"/>
          <ac:spMkLst>
            <pc:docMk/>
            <pc:sldMk cId="3452830822" sldId="395"/>
            <ac:spMk id="10" creationId="{0BB7D44B-E2A3-4042-AF48-EC9F67B6A76D}"/>
          </ac:spMkLst>
        </pc:spChg>
        <pc:picChg chg="mod">
          <ac:chgData name="Mina Farmanbar" userId="2a1e0098-5dc4-4049-80c3-9d1d60d2f212" providerId="ADAL" clId="{9087AE8E-BC14-42C7-8852-A11BC0E83561}" dt="2024-07-03T22:17:59.555" v="35" actId="1076"/>
          <ac:picMkLst>
            <pc:docMk/>
            <pc:sldMk cId="3452830822" sldId="395"/>
            <ac:picMk id="5" creationId="{736D3BF4-33F1-406C-858C-BFA08FA1ED32}"/>
          </ac:picMkLst>
        </pc:picChg>
      </pc:sldChg>
      <pc:sldChg chg="modSp add mod">
        <pc:chgData name="Mina Farmanbar" userId="2a1e0098-5dc4-4049-80c3-9d1d60d2f212" providerId="ADAL" clId="{9087AE8E-BC14-42C7-8852-A11BC0E83561}" dt="2024-07-03T22:18:16.436" v="42" actId="1076"/>
        <pc:sldMkLst>
          <pc:docMk/>
          <pc:sldMk cId="572974940" sldId="396"/>
        </pc:sldMkLst>
        <pc:spChg chg="mod">
          <ac:chgData name="Mina Farmanbar" userId="2a1e0098-5dc4-4049-80c3-9d1d60d2f212" providerId="ADAL" clId="{9087AE8E-BC14-42C7-8852-A11BC0E83561}" dt="2024-07-03T22:18:04.711" v="36" actId="1076"/>
          <ac:spMkLst>
            <pc:docMk/>
            <pc:sldMk cId="572974940" sldId="396"/>
            <ac:spMk id="2" creationId="{FC12AC2C-4D50-495B-A7D0-67490A85A8F1}"/>
          </ac:spMkLst>
        </pc:spChg>
        <pc:picChg chg="mod">
          <ac:chgData name="Mina Farmanbar" userId="2a1e0098-5dc4-4049-80c3-9d1d60d2f212" providerId="ADAL" clId="{9087AE8E-BC14-42C7-8852-A11BC0E83561}" dt="2024-07-03T22:18:16.436" v="42" actId="1076"/>
          <ac:picMkLst>
            <pc:docMk/>
            <pc:sldMk cId="572974940" sldId="396"/>
            <ac:picMk id="4" creationId="{5CE74054-C5DF-48AB-B163-D815B37BD135}"/>
          </ac:picMkLst>
        </pc:picChg>
        <pc:picChg chg="mod">
          <ac:chgData name="Mina Farmanbar" userId="2a1e0098-5dc4-4049-80c3-9d1d60d2f212" providerId="ADAL" clId="{9087AE8E-BC14-42C7-8852-A11BC0E83561}" dt="2024-07-03T22:18:11.373" v="40" actId="1076"/>
          <ac:picMkLst>
            <pc:docMk/>
            <pc:sldMk cId="572974940" sldId="396"/>
            <ac:picMk id="7" creationId="{B7E368D6-306D-4AAE-A590-4ADA6A0DE55D}"/>
          </ac:picMkLst>
        </pc:picChg>
      </pc:sldChg>
      <pc:sldChg chg="modSp add mod">
        <pc:chgData name="Mina Farmanbar" userId="2a1e0098-5dc4-4049-80c3-9d1d60d2f212" providerId="ADAL" clId="{9087AE8E-BC14-42C7-8852-A11BC0E83561}" dt="2024-07-03T22:19:13.512" v="50" actId="2711"/>
        <pc:sldMkLst>
          <pc:docMk/>
          <pc:sldMk cId="1058981957" sldId="397"/>
        </pc:sldMkLst>
        <pc:spChg chg="mod">
          <ac:chgData name="Mina Farmanbar" userId="2a1e0098-5dc4-4049-80c3-9d1d60d2f212" providerId="ADAL" clId="{9087AE8E-BC14-42C7-8852-A11BC0E83561}" dt="2024-07-03T22:18:20.993" v="43" actId="1076"/>
          <ac:spMkLst>
            <pc:docMk/>
            <pc:sldMk cId="1058981957" sldId="397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13.512" v="50" actId="2711"/>
          <ac:spMkLst>
            <pc:docMk/>
            <pc:sldMk cId="1058981957" sldId="397"/>
            <ac:spMk id="7" creationId="{491141D8-4771-4748-B20B-0235982D573B}"/>
          </ac:spMkLst>
        </pc:spChg>
      </pc:sldChg>
      <pc:sldChg chg="modSp add mod">
        <pc:chgData name="Mina Farmanbar" userId="2a1e0098-5dc4-4049-80c3-9d1d60d2f212" providerId="ADAL" clId="{9087AE8E-BC14-42C7-8852-A11BC0E83561}" dt="2024-07-03T22:19:06.225" v="49" actId="2711"/>
        <pc:sldMkLst>
          <pc:docMk/>
          <pc:sldMk cId="1089254781" sldId="398"/>
        </pc:sldMkLst>
        <pc:spChg chg="mod">
          <ac:chgData name="Mina Farmanbar" userId="2a1e0098-5dc4-4049-80c3-9d1d60d2f212" providerId="ADAL" clId="{9087AE8E-BC14-42C7-8852-A11BC0E83561}" dt="2024-07-03T22:18:34.879" v="45" actId="2711"/>
          <ac:spMkLst>
            <pc:docMk/>
            <pc:sldMk cId="1089254781" sldId="398"/>
            <ac:spMk id="2" creationId="{BBAE99AC-8796-4C59-8EF2-C59EB434DD79}"/>
          </ac:spMkLst>
        </pc:spChg>
        <pc:spChg chg="mod">
          <ac:chgData name="Mina Farmanbar" userId="2a1e0098-5dc4-4049-80c3-9d1d60d2f212" providerId="ADAL" clId="{9087AE8E-BC14-42C7-8852-A11BC0E83561}" dt="2024-07-03T22:19:06.225" v="49" actId="2711"/>
          <ac:spMkLst>
            <pc:docMk/>
            <pc:sldMk cId="1089254781" sldId="398"/>
            <ac:spMk id="6" creationId="{59A191BE-225C-43E6-AC4F-2D182AC441EC}"/>
          </ac:spMkLst>
        </pc:spChg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584291033" sldId="400"/>
        </pc:sldMkLst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190660118" sldId="40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01608613" sldId="432"/>
        </pc:sldMkLst>
      </pc:sldChg>
      <pc:sldChg chg="modSp add mod">
        <pc:chgData name="Mina Farmanbar" userId="2a1e0098-5dc4-4049-80c3-9d1d60d2f212" providerId="ADAL" clId="{9087AE8E-BC14-42C7-8852-A11BC0E83561}" dt="2024-07-03T22:14:55.500" v="4" actId="2711"/>
        <pc:sldMkLst>
          <pc:docMk/>
          <pc:sldMk cId="3617132166" sldId="433"/>
        </pc:sldMkLst>
        <pc:spChg chg="mod">
          <ac:chgData name="Mina Farmanbar" userId="2a1e0098-5dc4-4049-80c3-9d1d60d2f212" providerId="ADAL" clId="{9087AE8E-BC14-42C7-8852-A11BC0E83561}" dt="2024-07-03T22:14:55.500" v="4" actId="2711"/>
          <ac:spMkLst>
            <pc:docMk/>
            <pc:sldMk cId="3617132166" sldId="433"/>
            <ac:spMk id="2" creationId="{94DB8287-6178-6F17-1E2E-A7D1BE0828BB}"/>
          </ac:spMkLst>
        </pc:spChg>
      </pc:sldChg>
      <pc:sldChg chg="modSp add mod">
        <pc:chgData name="Mina Farmanbar" userId="2a1e0098-5dc4-4049-80c3-9d1d60d2f212" providerId="ADAL" clId="{9087AE8E-BC14-42C7-8852-A11BC0E83561}" dt="2024-07-03T22:15:19.958" v="9" actId="1076"/>
        <pc:sldMkLst>
          <pc:docMk/>
          <pc:sldMk cId="2189275818" sldId="434"/>
        </pc:sldMkLst>
        <pc:spChg chg="mod">
          <ac:chgData name="Mina Farmanbar" userId="2a1e0098-5dc4-4049-80c3-9d1d60d2f212" providerId="ADAL" clId="{9087AE8E-BC14-42C7-8852-A11BC0E83561}" dt="2024-07-03T22:15:11.999" v="8" actId="2711"/>
          <ac:spMkLst>
            <pc:docMk/>
            <pc:sldMk cId="2189275818" sldId="434"/>
            <ac:spMk id="2" creationId="{AE3AECA0-62C8-6675-BB04-EE47197F3259}"/>
          </ac:spMkLst>
        </pc:spChg>
        <pc:spChg chg="mod">
          <ac:chgData name="Mina Farmanbar" userId="2a1e0098-5dc4-4049-80c3-9d1d60d2f212" providerId="ADAL" clId="{9087AE8E-BC14-42C7-8852-A11BC0E83561}" dt="2024-07-03T22:15:19.958" v="9" actId="1076"/>
          <ac:spMkLst>
            <pc:docMk/>
            <pc:sldMk cId="2189275818" sldId="434"/>
            <ac:spMk id="6" creationId="{837761C5-29D4-9F06-D595-2BC34A235D51}"/>
          </ac:spMkLst>
        </pc:spChg>
      </pc:sldChg>
      <pc:sldChg chg="add setBg">
        <pc:chgData name="Mina Farmanbar" userId="2a1e0098-5dc4-4049-80c3-9d1d60d2f212" providerId="ADAL" clId="{9087AE8E-BC14-42C7-8852-A11BC0E83561}" dt="2024-07-03T22:13:33.832" v="0"/>
        <pc:sldMkLst>
          <pc:docMk/>
          <pc:sldMk cId="4148789915" sldId="435"/>
        </pc:sldMkLst>
      </pc:sldChg>
      <pc:sldMasterChg chg="del delSldLayout">
        <pc:chgData name="Mina Farmanbar" userId="2a1e0098-5dc4-4049-80c3-9d1d60d2f212" providerId="ADAL" clId="{9087AE8E-BC14-42C7-8852-A11BC0E83561}" dt="2024-07-03T22:13:56.349" v="3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2283088" sldId="214748367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387969837" sldId="214748368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153035357" sldId="214748368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16218789" sldId="214748368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419491275" sldId="2147483683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05607762" sldId="2147483684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0094948" sldId="2147483685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003849270" sldId="2147483686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310852734" sldId="2147483687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47707412" sldId="2147483688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635808863" sldId="214748368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344574619" sldId="214748369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737292979" sldId="214748369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25883222" sldId="214748369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83FF040D-39F0-441D-A91E-F90BB56FE048}"/>
    <pc:docChg chg="undo custSel addSld delSld modSld sldOrd">
      <pc:chgData name="Mina Farmanbar" userId="2a1e0098-5dc4-4049-80c3-9d1d60d2f212" providerId="ADAL" clId="{83FF040D-39F0-441D-A91E-F90BB56FE048}" dt="2024-07-09T12:15:50.160" v="773" actId="14100"/>
      <pc:docMkLst>
        <pc:docMk/>
      </pc:docMkLst>
      <pc:sldChg chg="del">
        <pc:chgData name="Mina Farmanbar" userId="2a1e0098-5dc4-4049-80c3-9d1d60d2f212" providerId="ADAL" clId="{83FF040D-39F0-441D-A91E-F90BB56FE048}" dt="2024-07-09T11:14:16.006" v="420" actId="47"/>
        <pc:sldMkLst>
          <pc:docMk/>
          <pc:sldMk cId="1255186806" sldId="270"/>
        </pc:sldMkLst>
      </pc:sldChg>
      <pc:sldChg chg="del">
        <pc:chgData name="Mina Farmanbar" userId="2a1e0098-5dc4-4049-80c3-9d1d60d2f212" providerId="ADAL" clId="{83FF040D-39F0-441D-A91E-F90BB56FE048}" dt="2024-07-09T11:14:15.238" v="419" actId="47"/>
        <pc:sldMkLst>
          <pc:docMk/>
          <pc:sldMk cId="2508176579" sldId="282"/>
        </pc:sldMkLst>
      </pc:sldChg>
      <pc:sldChg chg="del">
        <pc:chgData name="Mina Farmanbar" userId="2a1e0098-5dc4-4049-80c3-9d1d60d2f212" providerId="ADAL" clId="{83FF040D-39F0-441D-A91E-F90BB56FE048}" dt="2024-07-09T11:14:13.193" v="414" actId="47"/>
        <pc:sldMkLst>
          <pc:docMk/>
          <pc:sldMk cId="817655868" sldId="387"/>
        </pc:sldMkLst>
      </pc:sldChg>
      <pc:sldChg chg="del">
        <pc:chgData name="Mina Farmanbar" userId="2a1e0098-5dc4-4049-80c3-9d1d60d2f212" providerId="ADAL" clId="{83FF040D-39F0-441D-A91E-F90BB56FE048}" dt="2024-07-09T11:14:13.680" v="415" actId="47"/>
        <pc:sldMkLst>
          <pc:docMk/>
          <pc:sldMk cId="3495359200" sldId="390"/>
        </pc:sldMkLst>
      </pc:sldChg>
      <pc:sldChg chg="delSp modSp add mod delAnim">
        <pc:chgData name="Mina Farmanbar" userId="2a1e0098-5dc4-4049-80c3-9d1d60d2f212" providerId="ADAL" clId="{83FF040D-39F0-441D-A91E-F90BB56FE048}" dt="2024-07-09T12:15:31.409" v="771" actId="14100"/>
        <pc:sldMkLst>
          <pc:docMk/>
          <pc:sldMk cId="1063444860" sldId="402"/>
        </pc:sldMkLst>
        <pc:spChg chg="mod">
          <ac:chgData name="Mina Farmanbar" userId="2a1e0098-5dc4-4049-80c3-9d1d60d2f212" providerId="ADAL" clId="{83FF040D-39F0-441D-A91E-F90BB56FE048}" dt="2024-07-09T11:09:31.560" v="351" actId="1076"/>
          <ac:spMkLst>
            <pc:docMk/>
            <pc:sldMk cId="1063444860" sldId="402"/>
            <ac:spMk id="2" creationId="{C4D0E3A7-0957-48E6-9009-14E16BBD9C16}"/>
          </ac:spMkLst>
        </pc:spChg>
        <pc:spChg chg="mod">
          <ac:chgData name="Mina Farmanbar" userId="2a1e0098-5dc4-4049-80c3-9d1d60d2f212" providerId="ADAL" clId="{83FF040D-39F0-441D-A91E-F90BB56FE048}" dt="2024-07-09T12:15:31.409" v="771" actId="14100"/>
          <ac:spMkLst>
            <pc:docMk/>
            <pc:sldMk cId="1063444860" sldId="402"/>
            <ac:spMk id="8" creationId="{CE4B5E3D-F403-4E9A-8097-276BE44D15A8}"/>
          </ac:spMkLst>
        </pc:spChg>
        <pc:picChg chg="del">
          <ac:chgData name="Mina Farmanbar" userId="2a1e0098-5dc4-4049-80c3-9d1d60d2f212" providerId="ADAL" clId="{83FF040D-39F0-441D-A91E-F90BB56FE048}" dt="2024-07-09T11:08:47.843" v="342" actId="478"/>
          <ac:picMkLst>
            <pc:docMk/>
            <pc:sldMk cId="1063444860" sldId="402"/>
            <ac:picMk id="3" creationId="{ED3A3B06-C855-4209-9DC0-E49DC157B887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2:15:35.126" v="772" actId="14100"/>
        <pc:sldMkLst>
          <pc:docMk/>
          <pc:sldMk cId="2872137488" sldId="403"/>
        </pc:sldMkLst>
        <pc:spChg chg="mod">
          <ac:chgData name="Mina Farmanbar" userId="2a1e0098-5dc4-4049-80c3-9d1d60d2f212" providerId="ADAL" clId="{83FF040D-39F0-441D-A91E-F90BB56FE048}" dt="2024-07-09T11:07:39.417" v="323" actId="14100"/>
          <ac:spMkLst>
            <pc:docMk/>
            <pc:sldMk cId="2872137488" sldId="403"/>
            <ac:spMk id="2" creationId="{ECD9B147-BA05-4918-9D78-48A745A3CA72}"/>
          </ac:spMkLst>
        </pc:spChg>
        <pc:spChg chg="mod">
          <ac:chgData name="Mina Farmanbar" userId="2a1e0098-5dc4-4049-80c3-9d1d60d2f212" providerId="ADAL" clId="{83FF040D-39F0-441D-A91E-F90BB56FE048}" dt="2024-07-09T12:15:35.126" v="772" actId="14100"/>
          <ac:spMkLst>
            <pc:docMk/>
            <pc:sldMk cId="2872137488" sldId="403"/>
            <ac:spMk id="6" creationId="{A987C6E6-6C30-48B1-A8A7-2DABA409A893}"/>
          </ac:spMkLst>
        </pc:spChg>
        <pc:picChg chg="del">
          <ac:chgData name="Mina Farmanbar" userId="2a1e0098-5dc4-4049-80c3-9d1d60d2f212" providerId="ADAL" clId="{83FF040D-39F0-441D-A91E-F90BB56FE048}" dt="2024-07-09T11:07:47.108" v="325" actId="478"/>
          <ac:picMkLst>
            <pc:docMk/>
            <pc:sldMk cId="2872137488" sldId="403"/>
            <ac:picMk id="7" creationId="{E93555BA-B028-4CBD-9E95-8CB0504AA1FB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1:19:49.042" v="651" actId="962"/>
        <pc:sldMkLst>
          <pc:docMk/>
          <pc:sldMk cId="3842321058" sldId="404"/>
        </pc:sldMkLst>
        <pc:spChg chg="mod">
          <ac:chgData name="Mina Farmanbar" userId="2a1e0098-5dc4-4049-80c3-9d1d60d2f212" providerId="ADAL" clId="{83FF040D-39F0-441D-A91E-F90BB56FE048}" dt="2024-07-09T11:10:33.323" v="361" actId="1076"/>
          <ac:spMkLst>
            <pc:docMk/>
            <pc:sldMk cId="3842321058" sldId="404"/>
            <ac:spMk id="2" creationId="{C4D0E3A7-0957-48E6-9009-14E16BBD9C16}"/>
          </ac:spMkLst>
        </pc:spChg>
        <pc:spChg chg="mod">
          <ac:chgData name="Mina Farmanbar" userId="2a1e0098-5dc4-4049-80c3-9d1d60d2f212" providerId="ADAL" clId="{83FF040D-39F0-441D-A91E-F90BB56FE048}" dt="2024-07-09T11:16:08.851" v="428" actId="1076"/>
          <ac:spMkLst>
            <pc:docMk/>
            <pc:sldMk cId="3842321058" sldId="404"/>
            <ac:spMk id="6" creationId="{D3E68CD3-760F-4639-8A5B-D3C06F336082}"/>
          </ac:spMkLst>
        </pc:spChg>
        <pc:spChg chg="mod">
          <ac:chgData name="Mina Farmanbar" userId="2a1e0098-5dc4-4049-80c3-9d1d60d2f212" providerId="ADAL" clId="{83FF040D-39F0-441D-A91E-F90BB56FE048}" dt="2024-07-09T11:16:13.385" v="430" actId="1076"/>
          <ac:spMkLst>
            <pc:docMk/>
            <pc:sldMk cId="3842321058" sldId="404"/>
            <ac:spMk id="10" creationId="{430607AA-18C8-4346-A428-45CA1D6B65E6}"/>
          </ac:spMkLst>
        </pc:spChg>
        <pc:picChg chg="mod">
          <ac:chgData name="Mina Farmanbar" userId="2a1e0098-5dc4-4049-80c3-9d1d60d2f212" providerId="ADAL" clId="{83FF040D-39F0-441D-A91E-F90BB56FE048}" dt="2024-07-09T11:19:49.042" v="651" actId="962"/>
          <ac:picMkLst>
            <pc:docMk/>
            <pc:sldMk cId="3842321058" sldId="404"/>
            <ac:picMk id="12" creationId="{CA8FDA21-1AAA-44F4-9946-9B994098644E}"/>
          </ac:picMkLst>
        </pc:picChg>
        <pc:picChg chg="del mod">
          <ac:chgData name="Mina Farmanbar" userId="2a1e0098-5dc4-4049-80c3-9d1d60d2f212" providerId="ADAL" clId="{83FF040D-39F0-441D-A91E-F90BB56FE048}" dt="2024-07-09T11:16:03.092" v="427" actId="478"/>
          <ac:picMkLst>
            <pc:docMk/>
            <pc:sldMk cId="3842321058" sldId="404"/>
            <ac:picMk id="13" creationId="{130B0E8A-73EB-4E1A-969B-D60FC9B0F2A5}"/>
          </ac:picMkLst>
        </pc:picChg>
        <pc:picChg chg="del">
          <ac:chgData name="Mina Farmanbar" userId="2a1e0098-5dc4-4049-80c3-9d1d60d2f212" providerId="ADAL" clId="{83FF040D-39F0-441D-A91E-F90BB56FE048}" dt="2024-07-09T11:10:54.727" v="366" actId="478"/>
          <ac:picMkLst>
            <pc:docMk/>
            <pc:sldMk cId="3842321058" sldId="404"/>
            <ac:picMk id="14" creationId="{CE6BF184-6AD2-4F45-B07E-2BF084E5B35D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2:09:58.497" v="745" actId="1076"/>
        <pc:sldMkLst>
          <pc:docMk/>
          <pc:sldMk cId="3469175123" sldId="406"/>
        </pc:sldMkLst>
        <pc:spChg chg="mod">
          <ac:chgData name="Mina Farmanbar" userId="2a1e0098-5dc4-4049-80c3-9d1d60d2f212" providerId="ADAL" clId="{83FF040D-39F0-441D-A91E-F90BB56FE048}" dt="2024-07-09T11:10:24.035" v="359" actId="1076"/>
          <ac:spMkLst>
            <pc:docMk/>
            <pc:sldMk cId="3469175123" sldId="406"/>
            <ac:spMk id="2" creationId="{E52E870C-D22A-4408-8858-F5DE07E88E11}"/>
          </ac:spMkLst>
        </pc:spChg>
        <pc:spChg chg="mod">
          <ac:chgData name="Mina Farmanbar" userId="2a1e0098-5dc4-4049-80c3-9d1d60d2f212" providerId="ADAL" clId="{83FF040D-39F0-441D-A91E-F90BB56FE048}" dt="2024-07-09T11:12:40.763" v="388" actId="14100"/>
          <ac:spMkLst>
            <pc:docMk/>
            <pc:sldMk cId="3469175123" sldId="406"/>
            <ac:spMk id="6" creationId="{B081252E-4E0C-4FBD-952F-E3CF26D935E0}"/>
          </ac:spMkLst>
        </pc:spChg>
        <pc:spChg chg="mod">
          <ac:chgData name="Mina Farmanbar" userId="2a1e0098-5dc4-4049-80c3-9d1d60d2f212" providerId="ADAL" clId="{83FF040D-39F0-441D-A91E-F90BB56FE048}" dt="2024-07-09T11:11:48.446" v="376" actId="207"/>
          <ac:spMkLst>
            <pc:docMk/>
            <pc:sldMk cId="3469175123" sldId="406"/>
            <ac:spMk id="7" creationId="{DE4B6A80-D733-4967-920B-A416F467DCFA}"/>
          </ac:spMkLst>
        </pc:spChg>
        <pc:picChg chg="mod">
          <ac:chgData name="Mina Farmanbar" userId="2a1e0098-5dc4-4049-80c3-9d1d60d2f212" providerId="ADAL" clId="{83FF040D-39F0-441D-A91E-F90BB56FE048}" dt="2024-07-09T12:09:58.497" v="745" actId="1076"/>
          <ac:picMkLst>
            <pc:docMk/>
            <pc:sldMk cId="3469175123" sldId="406"/>
            <ac:picMk id="9" creationId="{655F0526-87A0-47D0-B8B7-8F4DE400C093}"/>
          </ac:picMkLst>
        </pc:picChg>
        <pc:picChg chg="del">
          <ac:chgData name="Mina Farmanbar" userId="2a1e0098-5dc4-4049-80c3-9d1d60d2f212" providerId="ADAL" clId="{83FF040D-39F0-441D-A91E-F90BB56FE048}" dt="2024-07-09T11:12:34.934" v="387" actId="478"/>
          <ac:picMkLst>
            <pc:docMk/>
            <pc:sldMk cId="3469175123" sldId="406"/>
            <ac:picMk id="10" creationId="{7646E85B-5EF7-486E-96CD-3C4F9ACC3C9D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2:15:50.160" v="773" actId="14100"/>
        <pc:sldMkLst>
          <pc:docMk/>
          <pc:sldMk cId="2942254748" sldId="407"/>
        </pc:sldMkLst>
        <pc:spChg chg="mod">
          <ac:chgData name="Mina Farmanbar" userId="2a1e0098-5dc4-4049-80c3-9d1d60d2f212" providerId="ADAL" clId="{83FF040D-39F0-441D-A91E-F90BB56FE048}" dt="2024-07-09T11:12:59.167" v="390" actId="1076"/>
          <ac:spMkLst>
            <pc:docMk/>
            <pc:sldMk cId="2942254748" sldId="407"/>
            <ac:spMk id="2" creationId="{E52E870C-D22A-4408-8858-F5DE07E88E11}"/>
          </ac:spMkLst>
        </pc:spChg>
        <pc:spChg chg="mod">
          <ac:chgData name="Mina Farmanbar" userId="2a1e0098-5dc4-4049-80c3-9d1d60d2f212" providerId="ADAL" clId="{83FF040D-39F0-441D-A91E-F90BB56FE048}" dt="2024-07-09T12:15:50.160" v="773" actId="14100"/>
          <ac:spMkLst>
            <pc:docMk/>
            <pc:sldMk cId="2942254748" sldId="407"/>
            <ac:spMk id="6" creationId="{B081252E-4E0C-4FBD-952F-E3CF26D935E0}"/>
          </ac:spMkLst>
        </pc:spChg>
        <pc:spChg chg="mod">
          <ac:chgData name="Mina Farmanbar" userId="2a1e0098-5dc4-4049-80c3-9d1d60d2f212" providerId="ADAL" clId="{83FF040D-39F0-441D-A91E-F90BB56FE048}" dt="2024-07-09T11:13:06.618" v="393" actId="1076"/>
          <ac:spMkLst>
            <pc:docMk/>
            <pc:sldMk cId="2942254748" sldId="407"/>
            <ac:spMk id="7" creationId="{DE4B6A80-D733-4967-920B-A416F467DCFA}"/>
          </ac:spMkLst>
        </pc:spChg>
        <pc:picChg chg="mod">
          <ac:chgData name="Mina Farmanbar" userId="2a1e0098-5dc4-4049-80c3-9d1d60d2f212" providerId="ADAL" clId="{83FF040D-39F0-441D-A91E-F90BB56FE048}" dt="2024-07-09T11:19:18.058" v="551" actId="962"/>
          <ac:picMkLst>
            <pc:docMk/>
            <pc:sldMk cId="2942254748" sldId="407"/>
            <ac:picMk id="4" creationId="{B0953DB0-F191-44E8-B9DF-9618CE06843F}"/>
          </ac:picMkLst>
        </pc:picChg>
        <pc:picChg chg="del">
          <ac:chgData name="Mina Farmanbar" userId="2a1e0098-5dc4-4049-80c3-9d1d60d2f212" providerId="ADAL" clId="{83FF040D-39F0-441D-A91E-F90BB56FE048}" dt="2024-07-09T11:15:50.949" v="426" actId="478"/>
          <ac:picMkLst>
            <pc:docMk/>
            <pc:sldMk cId="2942254748" sldId="407"/>
            <ac:picMk id="5" creationId="{60B0EF88-7F14-475E-A7B4-F5304918658C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1:19:04.559" v="495" actId="962"/>
        <pc:sldMkLst>
          <pc:docMk/>
          <pc:sldMk cId="3735109665" sldId="408"/>
        </pc:sldMkLst>
        <pc:spChg chg="mod">
          <ac:chgData name="Mina Farmanbar" userId="2a1e0098-5dc4-4049-80c3-9d1d60d2f212" providerId="ADAL" clId="{83FF040D-39F0-441D-A91E-F90BB56FE048}" dt="2024-07-09T11:13:44.775" v="401" actId="1076"/>
          <ac:spMkLst>
            <pc:docMk/>
            <pc:sldMk cId="3735109665" sldId="408"/>
            <ac:spMk id="2" creationId="{E52E870C-D22A-4408-8858-F5DE07E88E11}"/>
          </ac:spMkLst>
        </pc:spChg>
        <pc:spChg chg="mod">
          <ac:chgData name="Mina Farmanbar" userId="2a1e0098-5dc4-4049-80c3-9d1d60d2f212" providerId="ADAL" clId="{83FF040D-39F0-441D-A91E-F90BB56FE048}" dt="2024-07-09T11:14:02.607" v="408" actId="14100"/>
          <ac:spMkLst>
            <pc:docMk/>
            <pc:sldMk cId="3735109665" sldId="408"/>
            <ac:spMk id="6" creationId="{B081252E-4E0C-4FBD-952F-E3CF26D935E0}"/>
          </ac:spMkLst>
        </pc:spChg>
        <pc:spChg chg="mod">
          <ac:chgData name="Mina Farmanbar" userId="2a1e0098-5dc4-4049-80c3-9d1d60d2f212" providerId="ADAL" clId="{83FF040D-39F0-441D-A91E-F90BB56FE048}" dt="2024-07-09T11:13:51.630" v="404" actId="1076"/>
          <ac:spMkLst>
            <pc:docMk/>
            <pc:sldMk cId="3735109665" sldId="408"/>
            <ac:spMk id="7" creationId="{DE4B6A80-D733-4967-920B-A416F467DCFA}"/>
          </ac:spMkLst>
        </pc:spChg>
        <pc:picChg chg="mod">
          <ac:chgData name="Mina Farmanbar" userId="2a1e0098-5dc4-4049-80c3-9d1d60d2f212" providerId="ADAL" clId="{83FF040D-39F0-441D-A91E-F90BB56FE048}" dt="2024-07-09T11:19:04.559" v="495" actId="962"/>
          <ac:picMkLst>
            <pc:docMk/>
            <pc:sldMk cId="3735109665" sldId="408"/>
            <ac:picMk id="5" creationId="{30FFA13E-83CE-4776-9D50-5A21895427FC}"/>
          </ac:picMkLst>
        </pc:picChg>
        <pc:picChg chg="del">
          <ac:chgData name="Mina Farmanbar" userId="2a1e0098-5dc4-4049-80c3-9d1d60d2f212" providerId="ADAL" clId="{83FF040D-39F0-441D-A91E-F90BB56FE048}" dt="2024-07-09T11:14:08.725" v="412" actId="478"/>
          <ac:picMkLst>
            <pc:docMk/>
            <pc:sldMk cId="3735109665" sldId="408"/>
            <ac:picMk id="8" creationId="{899F4B85-7B76-412E-8DA1-1850F4E210CB}"/>
          </ac:picMkLst>
        </pc:picChg>
      </pc:sldChg>
      <pc:sldChg chg="modSp mod">
        <pc:chgData name="Mina Farmanbar" userId="2a1e0098-5dc4-4049-80c3-9d1d60d2f212" providerId="ADAL" clId="{83FF040D-39F0-441D-A91E-F90BB56FE048}" dt="2024-07-08T11:53:44.271" v="4" actId="21"/>
        <pc:sldMkLst>
          <pc:docMk/>
          <pc:sldMk cId="3617132166" sldId="433"/>
        </pc:sldMkLst>
        <pc:spChg chg="mod">
          <ac:chgData name="Mina Farmanbar" userId="2a1e0098-5dc4-4049-80c3-9d1d60d2f212" providerId="ADAL" clId="{83FF040D-39F0-441D-A91E-F90BB56FE048}" dt="2024-07-08T11:53:44.271" v="4" actId="21"/>
          <ac:spMkLst>
            <pc:docMk/>
            <pc:sldMk cId="3617132166" sldId="433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83FF040D-39F0-441D-A91E-F90BB56FE048}" dt="2024-07-09T12:14:47.865" v="766" actId="14100"/>
        <pc:sldMkLst>
          <pc:docMk/>
          <pc:sldMk cId="2189275818" sldId="434"/>
        </pc:sldMkLst>
        <pc:spChg chg="mod">
          <ac:chgData name="Mina Farmanbar" userId="2a1e0098-5dc4-4049-80c3-9d1d60d2f212" providerId="ADAL" clId="{83FF040D-39F0-441D-A91E-F90BB56FE048}" dt="2024-07-08T11:53:58.046" v="26" actId="6549"/>
          <ac:spMkLst>
            <pc:docMk/>
            <pc:sldMk cId="2189275818" sldId="434"/>
            <ac:spMk id="2" creationId="{AE3AECA0-62C8-6675-BB04-EE47197F3259}"/>
          </ac:spMkLst>
        </pc:spChg>
        <pc:spChg chg="add mod">
          <ac:chgData name="Mina Farmanbar" userId="2a1e0098-5dc4-4049-80c3-9d1d60d2f212" providerId="ADAL" clId="{83FF040D-39F0-441D-A91E-F90BB56FE048}" dt="2024-07-09T12:14:47.865" v="766" actId="14100"/>
          <ac:spMkLst>
            <pc:docMk/>
            <pc:sldMk cId="2189275818" sldId="434"/>
            <ac:spMk id="4" creationId="{C8453AA3-4477-FB1B-E46F-FC6B296D307B}"/>
          </ac:spMkLst>
        </pc:spChg>
        <pc:spChg chg="del">
          <ac:chgData name="Mina Farmanbar" userId="2a1e0098-5dc4-4049-80c3-9d1d60d2f212" providerId="ADAL" clId="{83FF040D-39F0-441D-A91E-F90BB56FE048}" dt="2024-07-08T11:54:18.775" v="30" actId="478"/>
          <ac:spMkLst>
            <pc:docMk/>
            <pc:sldMk cId="2189275818" sldId="434"/>
            <ac:spMk id="8" creationId="{B50E95E9-D076-1C91-B2E4-9D2404770205}"/>
          </ac:spMkLst>
        </pc:spChg>
        <pc:spChg chg="del">
          <ac:chgData name="Mina Farmanbar" userId="2a1e0098-5dc4-4049-80c3-9d1d60d2f212" providerId="ADAL" clId="{83FF040D-39F0-441D-A91E-F90BB56FE048}" dt="2024-07-08T11:54:16.862" v="29" actId="478"/>
          <ac:spMkLst>
            <pc:docMk/>
            <pc:sldMk cId="2189275818" sldId="434"/>
            <ac:spMk id="9" creationId="{B862B376-5B37-2F69-AE20-56F85EE0AE4B}"/>
          </ac:spMkLst>
        </pc:spChg>
        <pc:picChg chg="add mod">
          <ac:chgData name="Mina Farmanbar" userId="2a1e0098-5dc4-4049-80c3-9d1d60d2f212" providerId="ADAL" clId="{83FF040D-39F0-441D-A91E-F90BB56FE048}" dt="2024-07-08T11:55:49.867" v="38" actId="1076"/>
          <ac:picMkLst>
            <pc:docMk/>
            <pc:sldMk cId="2189275818" sldId="434"/>
            <ac:picMk id="5" creationId="{1CC6F850-6A7F-7DC0-7AA3-41C1E6FB5CDE}"/>
          </ac:picMkLst>
        </pc:picChg>
        <pc:picChg chg="del">
          <ac:chgData name="Mina Farmanbar" userId="2a1e0098-5dc4-4049-80c3-9d1d60d2f212" providerId="ADAL" clId="{83FF040D-39F0-441D-A91E-F90BB56FE048}" dt="2024-07-08T11:54:09.627" v="27" actId="478"/>
          <ac:picMkLst>
            <pc:docMk/>
            <pc:sldMk cId="2189275818" sldId="434"/>
            <ac:picMk id="7" creationId="{C760B6D2-74A9-FCFD-836A-AA6F96038FE2}"/>
          </ac:picMkLst>
        </pc:picChg>
      </pc:sldChg>
      <pc:sldChg chg="del">
        <pc:chgData name="Mina Farmanbar" userId="2a1e0098-5dc4-4049-80c3-9d1d60d2f212" providerId="ADAL" clId="{83FF040D-39F0-441D-A91E-F90BB56FE048}" dt="2024-07-09T11:14:12.500" v="413" actId="47"/>
        <pc:sldMkLst>
          <pc:docMk/>
          <pc:sldMk cId="1765501808" sldId="436"/>
        </pc:sldMkLst>
      </pc:sldChg>
      <pc:sldChg chg="del">
        <pc:chgData name="Mina Farmanbar" userId="2a1e0098-5dc4-4049-80c3-9d1d60d2f212" providerId="ADAL" clId="{83FF040D-39F0-441D-A91E-F90BB56FE048}" dt="2024-07-09T11:14:14.081" v="416" actId="47"/>
        <pc:sldMkLst>
          <pc:docMk/>
          <pc:sldMk cId="339705263" sldId="439"/>
        </pc:sldMkLst>
      </pc:sldChg>
      <pc:sldChg chg="del">
        <pc:chgData name="Mina Farmanbar" userId="2a1e0098-5dc4-4049-80c3-9d1d60d2f212" providerId="ADAL" clId="{83FF040D-39F0-441D-A91E-F90BB56FE048}" dt="2024-07-09T11:14:14.451" v="417" actId="47"/>
        <pc:sldMkLst>
          <pc:docMk/>
          <pc:sldMk cId="1947807045" sldId="440"/>
        </pc:sldMkLst>
      </pc:sldChg>
      <pc:sldChg chg="del">
        <pc:chgData name="Mina Farmanbar" userId="2a1e0098-5dc4-4049-80c3-9d1d60d2f212" providerId="ADAL" clId="{83FF040D-39F0-441D-A91E-F90BB56FE048}" dt="2024-07-09T11:14:14.832" v="418" actId="47"/>
        <pc:sldMkLst>
          <pc:docMk/>
          <pc:sldMk cId="3469720239" sldId="441"/>
        </pc:sldMkLst>
      </pc:sldChg>
      <pc:sldChg chg="modSp add mod">
        <pc:chgData name="Mina Farmanbar" userId="2a1e0098-5dc4-4049-80c3-9d1d60d2f212" providerId="ADAL" clId="{83FF040D-39F0-441D-A91E-F90BB56FE048}" dt="2024-07-09T12:14:53.240" v="767" actId="14100"/>
        <pc:sldMkLst>
          <pc:docMk/>
          <pc:sldMk cId="3101520268" sldId="442"/>
        </pc:sldMkLst>
        <pc:spChg chg="mod">
          <ac:chgData name="Mina Farmanbar" userId="2a1e0098-5dc4-4049-80c3-9d1d60d2f212" providerId="ADAL" clId="{83FF040D-39F0-441D-A91E-F90BB56FE048}" dt="2024-07-08T11:57:08.461" v="75" actId="1076"/>
          <ac:spMkLst>
            <pc:docMk/>
            <pc:sldMk cId="3101520268" sldId="442"/>
            <ac:spMk id="2" creationId="{AE3AECA0-62C8-6675-BB04-EE47197F3259}"/>
          </ac:spMkLst>
        </pc:spChg>
        <pc:spChg chg="mod">
          <ac:chgData name="Mina Farmanbar" userId="2a1e0098-5dc4-4049-80c3-9d1d60d2f212" providerId="ADAL" clId="{83FF040D-39F0-441D-A91E-F90BB56FE048}" dt="2024-07-09T12:14:53.240" v="767" actId="14100"/>
          <ac:spMkLst>
            <pc:docMk/>
            <pc:sldMk cId="3101520268" sldId="442"/>
            <ac:spMk id="4" creationId="{C8453AA3-4477-FB1B-E46F-FC6B296D307B}"/>
          </ac:spMkLst>
        </pc:spChg>
      </pc:sldChg>
      <pc:sldChg chg="delSp modSp add mod ord">
        <pc:chgData name="Mina Farmanbar" userId="2a1e0098-5dc4-4049-80c3-9d1d60d2f212" providerId="ADAL" clId="{83FF040D-39F0-441D-A91E-F90BB56FE048}" dt="2024-07-09T12:14:58.157" v="768" actId="14100"/>
        <pc:sldMkLst>
          <pc:docMk/>
          <pc:sldMk cId="386521361" sldId="443"/>
        </pc:sldMkLst>
        <pc:spChg chg="mod">
          <ac:chgData name="Mina Farmanbar" userId="2a1e0098-5dc4-4049-80c3-9d1d60d2f212" providerId="ADAL" clId="{83FF040D-39F0-441D-A91E-F90BB56FE048}" dt="2024-07-08T11:57:27.962" v="88" actId="20577"/>
          <ac:spMkLst>
            <pc:docMk/>
            <pc:sldMk cId="386521361" sldId="443"/>
            <ac:spMk id="2" creationId="{AE3AECA0-62C8-6675-BB04-EE47197F3259}"/>
          </ac:spMkLst>
        </pc:spChg>
        <pc:spChg chg="mod">
          <ac:chgData name="Mina Farmanbar" userId="2a1e0098-5dc4-4049-80c3-9d1d60d2f212" providerId="ADAL" clId="{83FF040D-39F0-441D-A91E-F90BB56FE048}" dt="2024-07-09T12:14:58.157" v="768" actId="14100"/>
          <ac:spMkLst>
            <pc:docMk/>
            <pc:sldMk cId="386521361" sldId="443"/>
            <ac:spMk id="4" creationId="{C8453AA3-4477-FB1B-E46F-FC6B296D307B}"/>
          </ac:spMkLst>
        </pc:spChg>
        <pc:picChg chg="del">
          <ac:chgData name="Mina Farmanbar" userId="2a1e0098-5dc4-4049-80c3-9d1d60d2f212" providerId="ADAL" clId="{83FF040D-39F0-441D-A91E-F90BB56FE048}" dt="2024-07-08T11:58:03.908" v="96" actId="478"/>
          <ac:picMkLst>
            <pc:docMk/>
            <pc:sldMk cId="386521361" sldId="443"/>
            <ac:picMk id="5" creationId="{1CC6F850-6A7F-7DC0-7AA3-41C1E6FB5CDE}"/>
          </ac:picMkLst>
        </pc:picChg>
      </pc:sldChg>
      <pc:sldChg chg="addSp modSp add mod">
        <pc:chgData name="Mina Farmanbar" userId="2a1e0098-5dc4-4049-80c3-9d1d60d2f212" providerId="ADAL" clId="{83FF040D-39F0-441D-A91E-F90BB56FE048}" dt="2024-07-09T12:08:49.069" v="743" actId="1076"/>
        <pc:sldMkLst>
          <pc:docMk/>
          <pc:sldMk cId="2301940098" sldId="444"/>
        </pc:sldMkLst>
        <pc:spChg chg="mod">
          <ac:chgData name="Mina Farmanbar" userId="2a1e0098-5dc4-4049-80c3-9d1d60d2f212" providerId="ADAL" clId="{83FF040D-39F0-441D-A91E-F90BB56FE048}" dt="2024-07-08T11:58:20.571" v="106" actId="20577"/>
          <ac:spMkLst>
            <pc:docMk/>
            <pc:sldMk cId="2301940098" sldId="444"/>
            <ac:spMk id="2" creationId="{AE3AECA0-62C8-6675-BB04-EE47197F3259}"/>
          </ac:spMkLst>
        </pc:spChg>
        <pc:spChg chg="mod">
          <ac:chgData name="Mina Farmanbar" userId="2a1e0098-5dc4-4049-80c3-9d1d60d2f212" providerId="ADAL" clId="{83FF040D-39F0-441D-A91E-F90BB56FE048}" dt="2024-07-09T10:56:03.881" v="115" actId="6549"/>
          <ac:spMkLst>
            <pc:docMk/>
            <pc:sldMk cId="2301940098" sldId="444"/>
            <ac:spMk id="4" creationId="{C8453AA3-4477-FB1B-E46F-FC6B296D307B}"/>
          </ac:spMkLst>
        </pc:spChg>
        <pc:spChg chg="add mod">
          <ac:chgData name="Mina Farmanbar" userId="2a1e0098-5dc4-4049-80c3-9d1d60d2f212" providerId="ADAL" clId="{83FF040D-39F0-441D-A91E-F90BB56FE048}" dt="2024-07-09T12:08:49.069" v="743" actId="1076"/>
          <ac:spMkLst>
            <pc:docMk/>
            <pc:sldMk cId="2301940098" sldId="444"/>
            <ac:spMk id="6" creationId="{D0B6D6A2-2EBB-0978-A8FE-A32C4C5D20B2}"/>
          </ac:spMkLst>
        </pc:spChg>
        <pc:picChg chg="add mod">
          <ac:chgData name="Mina Farmanbar" userId="2a1e0098-5dc4-4049-80c3-9d1d60d2f212" providerId="ADAL" clId="{83FF040D-39F0-441D-A91E-F90BB56FE048}" dt="2024-07-09T11:18:29.464" v="473" actId="962"/>
          <ac:picMkLst>
            <pc:docMk/>
            <pc:sldMk cId="2301940098" sldId="444"/>
            <ac:picMk id="3" creationId="{27FE5BBB-62B9-7907-8B7F-780F0DBDEBCF}"/>
          </ac:picMkLst>
        </pc:picChg>
      </pc:sldChg>
      <pc:sldChg chg="addSp delSp modSp new mod">
        <pc:chgData name="Mina Farmanbar" userId="2a1e0098-5dc4-4049-80c3-9d1d60d2f212" providerId="ADAL" clId="{83FF040D-39F0-441D-A91E-F90BB56FE048}" dt="2024-07-09T12:13:00.450" v="764" actId="1076"/>
        <pc:sldMkLst>
          <pc:docMk/>
          <pc:sldMk cId="565460757" sldId="445"/>
        </pc:sldMkLst>
        <pc:spChg chg="mod">
          <ac:chgData name="Mina Farmanbar" userId="2a1e0098-5dc4-4049-80c3-9d1d60d2f212" providerId="ADAL" clId="{83FF040D-39F0-441D-A91E-F90BB56FE048}" dt="2024-07-09T10:56:32.202" v="126" actId="1076"/>
          <ac:spMkLst>
            <pc:docMk/>
            <pc:sldMk cId="565460757" sldId="445"/>
            <ac:spMk id="2" creationId="{D1CF0A36-2C03-452B-F5D1-297BDC733949}"/>
          </ac:spMkLst>
        </pc:spChg>
        <pc:spChg chg="mod">
          <ac:chgData name="Mina Farmanbar" userId="2a1e0098-5dc4-4049-80c3-9d1d60d2f212" providerId="ADAL" clId="{83FF040D-39F0-441D-A91E-F90BB56FE048}" dt="2024-07-09T12:12:53.983" v="762" actId="14100"/>
          <ac:spMkLst>
            <pc:docMk/>
            <pc:sldMk cId="565460757" sldId="445"/>
            <ac:spMk id="3" creationId="{73998052-CC3D-82C5-9B82-37F907EF852B}"/>
          </ac:spMkLst>
        </pc:spChg>
        <pc:spChg chg="add mod">
          <ac:chgData name="Mina Farmanbar" userId="2a1e0098-5dc4-4049-80c3-9d1d60d2f212" providerId="ADAL" clId="{83FF040D-39F0-441D-A91E-F90BB56FE048}" dt="2024-07-09T12:13:00.450" v="764" actId="1076"/>
          <ac:spMkLst>
            <pc:docMk/>
            <pc:sldMk cId="565460757" sldId="445"/>
            <ac:spMk id="4" creationId="{69BF7683-9816-31DB-FB59-44F7C7421E08}"/>
          </ac:spMkLst>
        </pc:spChg>
        <pc:spChg chg="del">
          <ac:chgData name="Mina Farmanbar" userId="2a1e0098-5dc4-4049-80c3-9d1d60d2f212" providerId="ADAL" clId="{83FF040D-39F0-441D-A91E-F90BB56FE048}" dt="2024-07-09T10:56:42.042" v="127"/>
          <ac:spMkLst>
            <pc:docMk/>
            <pc:sldMk cId="565460757" sldId="445"/>
            <ac:spMk id="4" creationId="{A1AE7AA2-DCDC-5D98-7AF4-47ABBD81F8FC}"/>
          </ac:spMkLst>
        </pc:spChg>
        <pc:spChg chg="add del mod">
          <ac:chgData name="Mina Farmanbar" userId="2a1e0098-5dc4-4049-80c3-9d1d60d2f212" providerId="ADAL" clId="{83FF040D-39F0-441D-A91E-F90BB56FE048}" dt="2024-07-09T11:01:32.303" v="258" actId="478"/>
          <ac:spMkLst>
            <pc:docMk/>
            <pc:sldMk cId="565460757" sldId="445"/>
            <ac:spMk id="8" creationId="{481C27F3-0DDD-D95D-E3AE-E63C3569BD18}"/>
          </ac:spMkLst>
        </pc:spChg>
        <pc:spChg chg="add del">
          <ac:chgData name="Mina Farmanbar" userId="2a1e0098-5dc4-4049-80c3-9d1d60d2f212" providerId="ADAL" clId="{83FF040D-39F0-441D-A91E-F90BB56FE048}" dt="2024-07-09T12:12:39.330" v="761" actId="22"/>
          <ac:spMkLst>
            <pc:docMk/>
            <pc:sldMk cId="565460757" sldId="445"/>
            <ac:spMk id="8" creationId="{DD4B1694-2CEC-17CB-AE9B-F76B10FD8C69}"/>
          </ac:spMkLst>
        </pc:spChg>
        <pc:picChg chg="add mod">
          <ac:chgData name="Mina Farmanbar" userId="2a1e0098-5dc4-4049-80c3-9d1d60d2f212" providerId="ADAL" clId="{83FF040D-39F0-441D-A91E-F90BB56FE048}" dt="2024-07-09T12:12:56.826" v="763" actId="1076"/>
          <ac:picMkLst>
            <pc:docMk/>
            <pc:sldMk cId="565460757" sldId="445"/>
            <ac:picMk id="6" creationId="{D08C53F7-F997-C1DE-6273-B9D9AE223C02}"/>
          </ac:picMkLst>
        </pc:picChg>
        <pc:picChg chg="add mod">
          <ac:chgData name="Mina Farmanbar" userId="2a1e0098-5dc4-4049-80c3-9d1d60d2f212" providerId="ADAL" clId="{83FF040D-39F0-441D-A91E-F90BB56FE048}" dt="2024-07-09T10:58:38.632" v="220"/>
          <ac:picMkLst>
            <pc:docMk/>
            <pc:sldMk cId="565460757" sldId="445"/>
            <ac:picMk id="7" creationId="{54B3866B-645B-80C8-7B4F-493477F70FE9}"/>
          </ac:picMkLst>
        </pc:picChg>
      </pc:sldChg>
      <pc:sldChg chg="addSp delSp modSp add mod">
        <pc:chgData name="Mina Farmanbar" userId="2a1e0098-5dc4-4049-80c3-9d1d60d2f212" providerId="ADAL" clId="{83FF040D-39F0-441D-A91E-F90BB56FE048}" dt="2024-07-09T12:10:47.339" v="750" actId="1076"/>
        <pc:sldMkLst>
          <pc:docMk/>
          <pc:sldMk cId="2052629405" sldId="446"/>
        </pc:sldMkLst>
        <pc:spChg chg="mod">
          <ac:chgData name="Mina Farmanbar" userId="2a1e0098-5dc4-4049-80c3-9d1d60d2f212" providerId="ADAL" clId="{83FF040D-39F0-441D-A91E-F90BB56FE048}" dt="2024-07-09T10:59:22.952" v="231" actId="20577"/>
          <ac:spMkLst>
            <pc:docMk/>
            <pc:sldMk cId="2052629405" sldId="446"/>
            <ac:spMk id="3" creationId="{73998052-CC3D-82C5-9B82-37F907EF852B}"/>
          </ac:spMkLst>
        </pc:spChg>
        <pc:spChg chg="add del mod">
          <ac:chgData name="Mina Farmanbar" userId="2a1e0098-5dc4-4049-80c3-9d1d60d2f212" providerId="ADAL" clId="{83FF040D-39F0-441D-A91E-F90BB56FE048}" dt="2024-07-09T10:59:04.472" v="224"/>
          <ac:spMkLst>
            <pc:docMk/>
            <pc:sldMk cId="2052629405" sldId="446"/>
            <ac:spMk id="7" creationId="{8784D9EF-3744-8388-5904-E74490A7E267}"/>
          </ac:spMkLst>
        </pc:spChg>
        <pc:spChg chg="add mod">
          <ac:chgData name="Mina Farmanbar" userId="2a1e0098-5dc4-4049-80c3-9d1d60d2f212" providerId="ADAL" clId="{83FF040D-39F0-441D-A91E-F90BB56FE048}" dt="2024-07-09T12:10:47.339" v="750" actId="1076"/>
          <ac:spMkLst>
            <pc:docMk/>
            <pc:sldMk cId="2052629405" sldId="446"/>
            <ac:spMk id="10" creationId="{27291BBA-4E10-EFB8-E9CB-7A5BAE29ADBA}"/>
          </ac:spMkLst>
        </pc:spChg>
        <pc:spChg chg="add del mod">
          <ac:chgData name="Mina Farmanbar" userId="2a1e0098-5dc4-4049-80c3-9d1d60d2f212" providerId="ADAL" clId="{83FF040D-39F0-441D-A91E-F90BB56FE048}" dt="2024-07-09T11:01:23.745" v="255" actId="478"/>
          <ac:spMkLst>
            <pc:docMk/>
            <pc:sldMk cId="2052629405" sldId="446"/>
            <ac:spMk id="11" creationId="{3A35AFBE-9F9C-C5AD-2A7E-4F74325CEA0C}"/>
          </ac:spMkLst>
        </pc:spChg>
        <pc:picChg chg="del">
          <ac:chgData name="Mina Farmanbar" userId="2a1e0098-5dc4-4049-80c3-9d1d60d2f212" providerId="ADAL" clId="{83FF040D-39F0-441D-A91E-F90BB56FE048}" dt="2024-07-09T10:58:50.042" v="222" actId="478"/>
          <ac:picMkLst>
            <pc:docMk/>
            <pc:sldMk cId="2052629405" sldId="446"/>
            <ac:picMk id="6" creationId="{D08C53F7-F997-C1DE-6273-B9D9AE223C02}"/>
          </ac:picMkLst>
        </pc:picChg>
        <pc:picChg chg="add mod">
          <ac:chgData name="Mina Farmanbar" userId="2a1e0098-5dc4-4049-80c3-9d1d60d2f212" providerId="ADAL" clId="{83FF040D-39F0-441D-A91E-F90BB56FE048}" dt="2024-07-09T11:18:42.303" v="475" actId="962"/>
          <ac:picMkLst>
            <pc:docMk/>
            <pc:sldMk cId="2052629405" sldId="446"/>
            <ac:picMk id="8" creationId="{77C25FF7-9BB1-C759-AACB-884B7FF38EC6}"/>
          </ac:picMkLst>
        </pc:picChg>
      </pc:sldChg>
      <pc:sldChg chg="addSp delSp modSp new mod">
        <pc:chgData name="Mina Farmanbar" userId="2a1e0098-5dc4-4049-80c3-9d1d60d2f212" providerId="ADAL" clId="{83FF040D-39F0-441D-A91E-F90BB56FE048}" dt="2024-07-09T12:15:09.508" v="769" actId="14100"/>
        <pc:sldMkLst>
          <pc:docMk/>
          <pc:sldMk cId="3474682729" sldId="447"/>
        </pc:sldMkLst>
        <pc:spChg chg="del">
          <ac:chgData name="Mina Farmanbar" userId="2a1e0098-5dc4-4049-80c3-9d1d60d2f212" providerId="ADAL" clId="{83FF040D-39F0-441D-A91E-F90BB56FE048}" dt="2024-07-09T11:01:29.508" v="257" actId="478"/>
          <ac:spMkLst>
            <pc:docMk/>
            <pc:sldMk cId="3474682729" sldId="447"/>
            <ac:spMk id="2" creationId="{8E75A77A-DD80-D114-47E7-BB78496F649E}"/>
          </ac:spMkLst>
        </pc:spChg>
        <pc:spChg chg="mod">
          <ac:chgData name="Mina Farmanbar" userId="2a1e0098-5dc4-4049-80c3-9d1d60d2f212" providerId="ADAL" clId="{83FF040D-39F0-441D-A91E-F90BB56FE048}" dt="2024-07-09T12:15:09.508" v="769" actId="14100"/>
          <ac:spMkLst>
            <pc:docMk/>
            <pc:sldMk cId="3474682729" sldId="447"/>
            <ac:spMk id="3" creationId="{DC45ED37-8BBB-4BDF-3026-69F6B8A5DEB7}"/>
          </ac:spMkLst>
        </pc:spChg>
        <pc:spChg chg="del">
          <ac:chgData name="Mina Farmanbar" userId="2a1e0098-5dc4-4049-80c3-9d1d60d2f212" providerId="ADAL" clId="{83FF040D-39F0-441D-A91E-F90BB56FE048}" dt="2024-07-09T11:01:13.591" v="253" actId="478"/>
          <ac:spMkLst>
            <pc:docMk/>
            <pc:sldMk cId="3474682729" sldId="447"/>
            <ac:spMk id="4" creationId="{E7ACBF83-35B1-EC54-E953-CC5AAEE86502}"/>
          </ac:spMkLst>
        </pc:spChg>
        <pc:spChg chg="add mod">
          <ac:chgData name="Mina Farmanbar" userId="2a1e0098-5dc4-4049-80c3-9d1d60d2f212" providerId="ADAL" clId="{83FF040D-39F0-441D-A91E-F90BB56FE048}" dt="2024-07-09T11:17:52.343" v="437" actId="33553"/>
          <ac:spMkLst>
            <pc:docMk/>
            <pc:sldMk cId="3474682729" sldId="447"/>
            <ac:spMk id="6" creationId="{AD21DA44-B7BD-D8F7-62AB-C75E36081A63}"/>
          </ac:spMkLst>
        </pc:spChg>
      </pc:sldChg>
      <pc:sldChg chg="addSp delSp modSp new mod">
        <pc:chgData name="Mina Farmanbar" userId="2a1e0098-5dc4-4049-80c3-9d1d60d2f212" providerId="ADAL" clId="{83FF040D-39F0-441D-A91E-F90BB56FE048}" dt="2024-07-09T12:09:02.755" v="744" actId="478"/>
        <pc:sldMkLst>
          <pc:docMk/>
          <pc:sldMk cId="3414580955" sldId="448"/>
        </pc:sldMkLst>
        <pc:spChg chg="del">
          <ac:chgData name="Mina Farmanbar" userId="2a1e0098-5dc4-4049-80c3-9d1d60d2f212" providerId="ADAL" clId="{83FF040D-39F0-441D-A91E-F90BB56FE048}" dt="2024-07-09T11:03:03.977" v="275" actId="478"/>
          <ac:spMkLst>
            <pc:docMk/>
            <pc:sldMk cId="3414580955" sldId="448"/>
            <ac:spMk id="2" creationId="{54BD5586-53D3-BB28-1181-1D637E0B57F7}"/>
          </ac:spMkLst>
        </pc:spChg>
        <pc:spChg chg="mod">
          <ac:chgData name="Mina Farmanbar" userId="2a1e0098-5dc4-4049-80c3-9d1d60d2f212" providerId="ADAL" clId="{83FF040D-39F0-441D-A91E-F90BB56FE048}" dt="2024-07-09T11:02:49.462" v="272" actId="20577"/>
          <ac:spMkLst>
            <pc:docMk/>
            <pc:sldMk cId="3414580955" sldId="448"/>
            <ac:spMk id="3" creationId="{4B38BAB4-17D3-23F7-20D8-34F53CE94ECC}"/>
          </ac:spMkLst>
        </pc:spChg>
        <pc:spChg chg="del">
          <ac:chgData name="Mina Farmanbar" userId="2a1e0098-5dc4-4049-80c3-9d1d60d2f212" providerId="ADAL" clId="{83FF040D-39F0-441D-A91E-F90BB56FE048}" dt="2024-07-09T12:09:02.755" v="744" actId="478"/>
          <ac:spMkLst>
            <pc:docMk/>
            <pc:sldMk cId="3414580955" sldId="448"/>
            <ac:spMk id="4" creationId="{73A84A3C-F7D6-078E-9A3A-7C32F7CE9953}"/>
          </ac:spMkLst>
        </pc:spChg>
        <pc:spChg chg="add mod">
          <ac:chgData name="Mina Farmanbar" userId="2a1e0098-5dc4-4049-80c3-9d1d60d2f212" providerId="ADAL" clId="{83FF040D-39F0-441D-A91E-F90BB56FE048}" dt="2024-07-09T11:17:50.453" v="436" actId="33553"/>
          <ac:spMkLst>
            <pc:docMk/>
            <pc:sldMk cId="3414580955" sldId="448"/>
            <ac:spMk id="8" creationId="{AA8F6F5A-AB4B-E749-60BF-067CAC4B8A53}"/>
          </ac:spMkLst>
        </pc:spChg>
        <pc:picChg chg="add mod">
          <ac:chgData name="Mina Farmanbar" userId="2a1e0098-5dc4-4049-80c3-9d1d60d2f212" providerId="ADAL" clId="{83FF040D-39F0-441D-A91E-F90BB56FE048}" dt="2024-07-09T11:21:11.164" v="717" actId="962"/>
          <ac:picMkLst>
            <pc:docMk/>
            <pc:sldMk cId="3414580955" sldId="448"/>
            <ac:picMk id="6" creationId="{D3740DA8-84FB-E33A-5A63-04D8E8FDFCEE}"/>
          </ac:picMkLst>
        </pc:picChg>
        <pc:picChg chg="add mod">
          <ac:chgData name="Mina Farmanbar" userId="2a1e0098-5dc4-4049-80c3-9d1d60d2f212" providerId="ADAL" clId="{83FF040D-39F0-441D-A91E-F90BB56FE048}" dt="2024-07-09T11:21:06.541" v="715" actId="962"/>
          <ac:picMkLst>
            <pc:docMk/>
            <pc:sldMk cId="3414580955" sldId="448"/>
            <ac:picMk id="7" creationId="{AB783C4A-9050-EFE8-4997-F6FB15F9B4BF}"/>
          </ac:picMkLst>
        </pc:picChg>
      </pc:sldChg>
      <pc:sldChg chg="addSp delSp modSp new mod">
        <pc:chgData name="Mina Farmanbar" userId="2a1e0098-5dc4-4049-80c3-9d1d60d2f212" providerId="ADAL" clId="{83FF040D-39F0-441D-A91E-F90BB56FE048}" dt="2024-07-09T12:10:22.292" v="748" actId="12"/>
        <pc:sldMkLst>
          <pc:docMk/>
          <pc:sldMk cId="3810453066" sldId="449"/>
        </pc:sldMkLst>
        <pc:spChg chg="del">
          <ac:chgData name="Mina Farmanbar" userId="2a1e0098-5dc4-4049-80c3-9d1d60d2f212" providerId="ADAL" clId="{83FF040D-39F0-441D-A91E-F90BB56FE048}" dt="2024-07-09T11:04:33.621" v="287" actId="478"/>
          <ac:spMkLst>
            <pc:docMk/>
            <pc:sldMk cId="3810453066" sldId="449"/>
            <ac:spMk id="2" creationId="{A9C94A33-16F4-3BC2-FA6A-8983FF4ECCEF}"/>
          </ac:spMkLst>
        </pc:spChg>
        <pc:spChg chg="add mod">
          <ac:chgData name="Mina Farmanbar" userId="2a1e0098-5dc4-4049-80c3-9d1d60d2f212" providerId="ADAL" clId="{83FF040D-39F0-441D-A91E-F90BB56FE048}" dt="2024-07-09T12:08:21.914" v="741" actId="1076"/>
          <ac:spMkLst>
            <pc:docMk/>
            <pc:sldMk cId="3810453066" sldId="449"/>
            <ac:spMk id="2" creationId="{CDDAA2E0-0659-C26F-4367-3334AF3C16EA}"/>
          </ac:spMkLst>
        </pc:spChg>
        <pc:spChg chg="mod">
          <ac:chgData name="Mina Farmanbar" userId="2a1e0098-5dc4-4049-80c3-9d1d60d2f212" providerId="ADAL" clId="{83FF040D-39F0-441D-A91E-F90BB56FE048}" dt="2024-07-09T12:10:22.292" v="748" actId="12"/>
          <ac:spMkLst>
            <pc:docMk/>
            <pc:sldMk cId="3810453066" sldId="449"/>
            <ac:spMk id="3" creationId="{AC89367E-C032-ED28-4B2A-5A2682678C27}"/>
          </ac:spMkLst>
        </pc:spChg>
        <pc:spChg chg="del">
          <ac:chgData name="Mina Farmanbar" userId="2a1e0098-5dc4-4049-80c3-9d1d60d2f212" providerId="ADAL" clId="{83FF040D-39F0-441D-A91E-F90BB56FE048}" dt="2024-07-09T11:03:43.563" v="278"/>
          <ac:spMkLst>
            <pc:docMk/>
            <pc:sldMk cId="3810453066" sldId="449"/>
            <ac:spMk id="4" creationId="{85BC428B-078A-FA5F-5AFC-71D59041B460}"/>
          </ac:spMkLst>
        </pc:spChg>
        <pc:spChg chg="add del mod">
          <ac:chgData name="Mina Farmanbar" userId="2a1e0098-5dc4-4049-80c3-9d1d60d2f212" providerId="ADAL" clId="{83FF040D-39F0-441D-A91E-F90BB56FE048}" dt="2024-07-09T12:08:23.715" v="742" actId="478"/>
          <ac:spMkLst>
            <pc:docMk/>
            <pc:sldMk cId="3810453066" sldId="449"/>
            <ac:spMk id="8" creationId="{7A04F41A-512C-5E8C-EA4C-22C57C453F6D}"/>
          </ac:spMkLst>
        </pc:spChg>
        <pc:spChg chg="add mod">
          <ac:chgData name="Mina Farmanbar" userId="2a1e0098-5dc4-4049-80c3-9d1d60d2f212" providerId="ADAL" clId="{83FF040D-39F0-441D-A91E-F90BB56FE048}" dt="2024-07-09T11:17:48.582" v="435" actId="33553"/>
          <ac:spMkLst>
            <pc:docMk/>
            <pc:sldMk cId="3810453066" sldId="449"/>
            <ac:spMk id="11" creationId="{2CFB094E-8F90-E2C8-0A4C-5157BEA9A21A}"/>
          </ac:spMkLst>
        </pc:spChg>
        <pc:picChg chg="add del mod">
          <ac:chgData name="Mina Farmanbar" userId="2a1e0098-5dc4-4049-80c3-9d1d60d2f212" providerId="ADAL" clId="{83FF040D-39F0-441D-A91E-F90BB56FE048}" dt="2024-07-09T11:03:47.835" v="280" actId="478"/>
          <ac:picMkLst>
            <pc:docMk/>
            <pc:sldMk cId="3810453066" sldId="449"/>
            <ac:picMk id="6" creationId="{C4C93F7F-2810-D622-B90F-488C51B1D59F}"/>
          </ac:picMkLst>
        </pc:picChg>
        <pc:picChg chg="add mod">
          <ac:chgData name="Mina Farmanbar" userId="2a1e0098-5dc4-4049-80c3-9d1d60d2f212" providerId="ADAL" clId="{83FF040D-39F0-441D-A91E-F90BB56FE048}" dt="2024-07-09T11:20:54.139" v="713" actId="962"/>
          <ac:picMkLst>
            <pc:docMk/>
            <pc:sldMk cId="3810453066" sldId="449"/>
            <ac:picMk id="10" creationId="{1A6A428F-8BEF-BC23-757B-AE53F54E6943}"/>
          </ac:picMkLst>
        </pc:picChg>
      </pc:sldChg>
      <pc:sldChg chg="addSp delSp modSp new mod">
        <pc:chgData name="Mina Farmanbar" userId="2a1e0098-5dc4-4049-80c3-9d1d60d2f212" providerId="ADAL" clId="{83FF040D-39F0-441D-A91E-F90BB56FE048}" dt="2024-07-09T11:20:38.892" v="679" actId="962"/>
        <pc:sldMkLst>
          <pc:docMk/>
          <pc:sldMk cId="1478026414" sldId="450"/>
        </pc:sldMkLst>
        <pc:spChg chg="del">
          <ac:chgData name="Mina Farmanbar" userId="2a1e0098-5dc4-4049-80c3-9d1d60d2f212" providerId="ADAL" clId="{83FF040D-39F0-441D-A91E-F90BB56FE048}" dt="2024-07-09T11:05:33.902" v="299" actId="478"/>
          <ac:spMkLst>
            <pc:docMk/>
            <pc:sldMk cId="1478026414" sldId="450"/>
            <ac:spMk id="2" creationId="{43E9F853-EAB7-1F69-A26F-D2AB01DF4392}"/>
          </ac:spMkLst>
        </pc:spChg>
        <pc:spChg chg="mod">
          <ac:chgData name="Mina Farmanbar" userId="2a1e0098-5dc4-4049-80c3-9d1d60d2f212" providerId="ADAL" clId="{83FF040D-39F0-441D-A91E-F90BB56FE048}" dt="2024-07-09T11:20:35.272" v="677" actId="962"/>
          <ac:spMkLst>
            <pc:docMk/>
            <pc:sldMk cId="1478026414" sldId="450"/>
            <ac:spMk id="3" creationId="{6E787655-D30A-222B-06AB-0BCDF02D9560}"/>
          </ac:spMkLst>
        </pc:spChg>
        <pc:spChg chg="del">
          <ac:chgData name="Mina Farmanbar" userId="2a1e0098-5dc4-4049-80c3-9d1d60d2f212" providerId="ADAL" clId="{83FF040D-39F0-441D-A91E-F90BB56FE048}" dt="2024-07-09T11:05:06.089" v="293" actId="478"/>
          <ac:spMkLst>
            <pc:docMk/>
            <pc:sldMk cId="1478026414" sldId="450"/>
            <ac:spMk id="4" creationId="{C113335A-4D79-EAD6-CDCC-109156A911A1}"/>
          </ac:spMkLst>
        </pc:spChg>
        <pc:spChg chg="add mod">
          <ac:chgData name="Mina Farmanbar" userId="2a1e0098-5dc4-4049-80c3-9d1d60d2f212" providerId="ADAL" clId="{83FF040D-39F0-441D-A91E-F90BB56FE048}" dt="2024-07-09T11:17:46.390" v="434" actId="33553"/>
          <ac:spMkLst>
            <pc:docMk/>
            <pc:sldMk cId="1478026414" sldId="450"/>
            <ac:spMk id="7" creationId="{3ED04659-8FF5-5334-2645-D7CC201C9B16}"/>
          </ac:spMkLst>
        </pc:spChg>
        <pc:picChg chg="add mod">
          <ac:chgData name="Mina Farmanbar" userId="2a1e0098-5dc4-4049-80c3-9d1d60d2f212" providerId="ADAL" clId="{83FF040D-39F0-441D-A91E-F90BB56FE048}" dt="2024-07-09T11:20:38.892" v="679" actId="962"/>
          <ac:picMkLst>
            <pc:docMk/>
            <pc:sldMk cId="1478026414" sldId="450"/>
            <ac:picMk id="6" creationId="{655C62DE-B491-8A4C-22F3-2085B768229B}"/>
          </ac:picMkLst>
        </pc:picChg>
      </pc:sldChg>
      <pc:sldChg chg="addSp delSp modSp new mod modNotesTx">
        <pc:chgData name="Mina Farmanbar" userId="2a1e0098-5dc4-4049-80c3-9d1d60d2f212" providerId="ADAL" clId="{83FF040D-39F0-441D-A91E-F90BB56FE048}" dt="2024-07-09T12:08:12.904" v="740" actId="1076"/>
        <pc:sldMkLst>
          <pc:docMk/>
          <pc:sldMk cId="1198969096" sldId="451"/>
        </pc:sldMkLst>
        <pc:spChg chg="add mod">
          <ac:chgData name="Mina Farmanbar" userId="2a1e0098-5dc4-4049-80c3-9d1d60d2f212" providerId="ADAL" clId="{83FF040D-39F0-441D-A91E-F90BB56FE048}" dt="2024-07-09T12:08:12.904" v="740" actId="1076"/>
          <ac:spMkLst>
            <pc:docMk/>
            <pc:sldMk cId="1198969096" sldId="451"/>
            <ac:spMk id="2" creationId="{B02AD6D4-84E6-68E1-7E3C-A751EBD586D8}"/>
          </ac:spMkLst>
        </pc:spChg>
        <pc:spChg chg="del">
          <ac:chgData name="Mina Farmanbar" userId="2a1e0098-5dc4-4049-80c3-9d1d60d2f212" providerId="ADAL" clId="{83FF040D-39F0-441D-A91E-F90BB56FE048}" dt="2024-07-09T11:06:08.918" v="307" actId="478"/>
          <ac:spMkLst>
            <pc:docMk/>
            <pc:sldMk cId="1198969096" sldId="451"/>
            <ac:spMk id="2" creationId="{FC7C7C31-96D4-B3C6-A67E-D9104E954748}"/>
          </ac:spMkLst>
        </pc:spChg>
        <pc:spChg chg="del">
          <ac:chgData name="Mina Farmanbar" userId="2a1e0098-5dc4-4049-80c3-9d1d60d2f212" providerId="ADAL" clId="{83FF040D-39F0-441D-A91E-F90BB56FE048}" dt="2024-07-09T11:06:12.328" v="309" actId="478"/>
          <ac:spMkLst>
            <pc:docMk/>
            <pc:sldMk cId="1198969096" sldId="451"/>
            <ac:spMk id="3" creationId="{B02ACF52-D4FC-A363-13CC-F4B24580A35A}"/>
          </ac:spMkLst>
        </pc:spChg>
        <pc:spChg chg="del">
          <ac:chgData name="Mina Farmanbar" userId="2a1e0098-5dc4-4049-80c3-9d1d60d2f212" providerId="ADAL" clId="{83FF040D-39F0-441D-A91E-F90BB56FE048}" dt="2024-07-09T11:06:13.293" v="310" actId="478"/>
          <ac:spMkLst>
            <pc:docMk/>
            <pc:sldMk cId="1198969096" sldId="451"/>
            <ac:spMk id="4" creationId="{6FBCC92B-183C-15BF-5A33-91D6257AB56C}"/>
          </ac:spMkLst>
        </pc:spChg>
        <pc:spChg chg="add mod">
          <ac:chgData name="Mina Farmanbar" userId="2a1e0098-5dc4-4049-80c3-9d1d60d2f212" providerId="ADAL" clId="{83FF040D-39F0-441D-A91E-F90BB56FE048}" dt="2024-07-09T11:17:44.303" v="433" actId="33553"/>
          <ac:spMkLst>
            <pc:docMk/>
            <pc:sldMk cId="1198969096" sldId="451"/>
            <ac:spMk id="7" creationId="{520C8256-ECD9-237D-09CC-AE47B654F692}"/>
          </ac:spMkLst>
        </pc:spChg>
        <pc:picChg chg="add mod">
          <ac:chgData name="Mina Farmanbar" userId="2a1e0098-5dc4-4049-80c3-9d1d60d2f212" providerId="ADAL" clId="{83FF040D-39F0-441D-A91E-F90BB56FE048}" dt="2024-07-09T11:20:11.461" v="657" actId="962"/>
          <ac:picMkLst>
            <pc:docMk/>
            <pc:sldMk cId="1198969096" sldId="451"/>
            <ac:picMk id="6" creationId="{FE6DEBD0-062B-2EEE-5F2B-EF66238993C1}"/>
          </ac:picMkLst>
        </pc:picChg>
        <pc:picChg chg="add mod">
          <ac:chgData name="Mina Farmanbar" userId="2a1e0098-5dc4-4049-80c3-9d1d60d2f212" providerId="ADAL" clId="{83FF040D-39F0-441D-A91E-F90BB56FE048}" dt="2024-07-09T11:06:21.972" v="312"/>
          <ac:picMkLst>
            <pc:docMk/>
            <pc:sldMk cId="1198969096" sldId="451"/>
            <ac:picMk id="8" creationId="{29ED021F-3E80-39BF-0728-57B4D395E8E9}"/>
          </ac:picMkLst>
        </pc:picChg>
      </pc:sldChg>
      <pc:sldChg chg="addSp delSp modSp add mod">
        <pc:chgData name="Mina Farmanbar" userId="2a1e0098-5dc4-4049-80c3-9d1d60d2f212" providerId="ADAL" clId="{83FF040D-39F0-441D-A91E-F90BB56FE048}" dt="2024-07-09T12:08:04.269" v="738" actId="1035"/>
        <pc:sldMkLst>
          <pc:docMk/>
          <pc:sldMk cId="637350250" sldId="452"/>
        </pc:sldMkLst>
        <pc:spChg chg="add mod">
          <ac:chgData name="Mina Farmanbar" userId="2a1e0098-5dc4-4049-80c3-9d1d60d2f212" providerId="ADAL" clId="{83FF040D-39F0-441D-A91E-F90BB56FE048}" dt="2024-07-09T12:08:02.219" v="737" actId="1035"/>
          <ac:spMkLst>
            <pc:docMk/>
            <pc:sldMk cId="637350250" sldId="452"/>
            <ac:spMk id="3" creationId="{3DD85058-6220-F368-77B6-8214D313D164}"/>
          </ac:spMkLst>
        </pc:spChg>
        <pc:spChg chg="mod">
          <ac:chgData name="Mina Farmanbar" userId="2a1e0098-5dc4-4049-80c3-9d1d60d2f212" providerId="ADAL" clId="{83FF040D-39F0-441D-A91E-F90BB56FE048}" dt="2024-07-09T11:17:41.529" v="432" actId="33553"/>
          <ac:spMkLst>
            <pc:docMk/>
            <pc:sldMk cId="637350250" sldId="452"/>
            <ac:spMk id="7" creationId="{520C8256-ECD9-237D-09CC-AE47B654F692}"/>
          </ac:spMkLst>
        </pc:spChg>
        <pc:picChg chg="add mod">
          <ac:chgData name="Mina Farmanbar" userId="2a1e0098-5dc4-4049-80c3-9d1d60d2f212" providerId="ADAL" clId="{83FF040D-39F0-441D-A91E-F90BB56FE048}" dt="2024-07-09T12:08:04.269" v="738" actId="1035"/>
          <ac:picMkLst>
            <pc:docMk/>
            <pc:sldMk cId="637350250" sldId="452"/>
            <ac:picMk id="2" creationId="{6DEC923E-20DE-765F-C537-49B5F7E3E99C}"/>
          </ac:picMkLst>
        </pc:picChg>
        <pc:picChg chg="del">
          <ac:chgData name="Mina Farmanbar" userId="2a1e0098-5dc4-4049-80c3-9d1d60d2f212" providerId="ADAL" clId="{83FF040D-39F0-441D-A91E-F90BB56FE048}" dt="2024-07-09T11:06:28.684" v="314" actId="478"/>
          <ac:picMkLst>
            <pc:docMk/>
            <pc:sldMk cId="637350250" sldId="452"/>
            <ac:picMk id="6" creationId="{FE6DEBD0-062B-2EEE-5F2B-EF66238993C1}"/>
          </ac:picMkLst>
        </pc:picChg>
      </pc:sldChg>
      <pc:sldChg chg="addSp delSp modSp add mod">
        <pc:chgData name="Mina Farmanbar" userId="2a1e0098-5dc4-4049-80c3-9d1d60d2f212" providerId="ADAL" clId="{83FF040D-39F0-441D-A91E-F90BB56FE048}" dt="2024-07-09T12:07:50.713" v="734" actId="1076"/>
        <pc:sldMkLst>
          <pc:docMk/>
          <pc:sldMk cId="4291664" sldId="453"/>
        </pc:sldMkLst>
        <pc:spChg chg="add mod">
          <ac:chgData name="Mina Farmanbar" userId="2a1e0098-5dc4-4049-80c3-9d1d60d2f212" providerId="ADAL" clId="{83FF040D-39F0-441D-A91E-F90BB56FE048}" dt="2024-07-09T12:07:50.713" v="734" actId="1076"/>
          <ac:spMkLst>
            <pc:docMk/>
            <pc:sldMk cId="4291664" sldId="453"/>
            <ac:spMk id="2" creationId="{55CD05FA-9A6F-FC68-9536-CEA7B2329AF0}"/>
          </ac:spMkLst>
        </pc:spChg>
        <pc:spChg chg="mod">
          <ac:chgData name="Mina Farmanbar" userId="2a1e0098-5dc4-4049-80c3-9d1d60d2f212" providerId="ADAL" clId="{83FF040D-39F0-441D-A91E-F90BB56FE048}" dt="2024-07-09T11:17:39.560" v="431" actId="33553"/>
          <ac:spMkLst>
            <pc:docMk/>
            <pc:sldMk cId="4291664" sldId="453"/>
            <ac:spMk id="7" creationId="{520C8256-ECD9-237D-09CC-AE47B654F692}"/>
          </ac:spMkLst>
        </pc:spChg>
        <pc:picChg chg="del">
          <ac:chgData name="Mina Farmanbar" userId="2a1e0098-5dc4-4049-80c3-9d1d60d2f212" providerId="ADAL" clId="{83FF040D-39F0-441D-A91E-F90BB56FE048}" dt="2024-07-09T11:06:42.316" v="318" actId="478"/>
          <ac:picMkLst>
            <pc:docMk/>
            <pc:sldMk cId="4291664" sldId="453"/>
            <ac:picMk id="2" creationId="{6DEC923E-20DE-765F-C537-49B5F7E3E99C}"/>
          </ac:picMkLst>
        </pc:picChg>
        <pc:picChg chg="add mod">
          <ac:chgData name="Mina Farmanbar" userId="2a1e0098-5dc4-4049-80c3-9d1d60d2f212" providerId="ADAL" clId="{83FF040D-39F0-441D-A91E-F90BB56FE048}" dt="2024-07-09T11:20:05.693" v="653" actId="962"/>
          <ac:picMkLst>
            <pc:docMk/>
            <pc:sldMk cId="4291664" sldId="453"/>
            <ac:picMk id="3" creationId="{AAFCBF75-DF8F-BCD3-F27A-DE02D9AC441A}"/>
          </ac:picMkLst>
        </pc:picChg>
      </pc:sldChg>
      <pc:sldChg chg="modSp add mod ord">
        <pc:chgData name="Mina Farmanbar" userId="2a1e0098-5dc4-4049-80c3-9d1d60d2f212" providerId="ADAL" clId="{83FF040D-39F0-441D-A91E-F90BB56FE048}" dt="2024-07-09T12:15:25.492" v="770" actId="14100"/>
        <pc:sldMkLst>
          <pc:docMk/>
          <pc:sldMk cId="3478459993" sldId="454"/>
        </pc:sldMkLst>
        <pc:spChg chg="mod">
          <ac:chgData name="Mina Farmanbar" userId="2a1e0098-5dc4-4049-80c3-9d1d60d2f212" providerId="ADAL" clId="{83FF040D-39F0-441D-A91E-F90BB56FE048}" dt="2024-07-09T12:15:25.492" v="770" actId="14100"/>
          <ac:spMkLst>
            <pc:docMk/>
            <pc:sldMk cId="3478459993" sldId="454"/>
            <ac:spMk id="8" creationId="{CE4B5E3D-F403-4E9A-8097-276BE44D15A8}"/>
          </ac:spMkLst>
        </pc:spChg>
      </pc:sldChg>
      <pc:sldChg chg="modSp add mod ord">
        <pc:chgData name="Mina Farmanbar" userId="2a1e0098-5dc4-4049-80c3-9d1d60d2f212" providerId="ADAL" clId="{83FF040D-39F0-441D-A91E-F90BB56FE048}" dt="2024-07-09T12:14:44.163" v="765" actId="14100"/>
        <pc:sldMkLst>
          <pc:docMk/>
          <pc:sldMk cId="1469765054" sldId="455"/>
        </pc:sldMkLst>
        <pc:spChg chg="mod">
          <ac:chgData name="Mina Farmanbar" userId="2a1e0098-5dc4-4049-80c3-9d1d60d2f212" providerId="ADAL" clId="{83FF040D-39F0-441D-A91E-F90BB56FE048}" dt="2024-07-09T12:14:44.163" v="765" actId="14100"/>
          <ac:spMkLst>
            <pc:docMk/>
            <pc:sldMk cId="1469765054" sldId="455"/>
            <ac:spMk id="4" creationId="{C8453AA3-4477-FB1B-E46F-FC6B296D307B}"/>
          </ac:spMkLst>
        </pc:spChg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02T12:26:29.597" v="1144" actId="33553"/>
      <pc:docMkLst>
        <pc:docMk/>
      </pc:docMkLst>
      <pc:sldChg chg="modSp mod">
        <pc:chgData name="Mina Farmanbar" userId="2a1e0098-5dc4-4049-80c3-9d1d60d2f212" providerId="ADAL" clId="{5459782E-920E-4F53-B5E8-8C3D96FF3D5D}" dt="2024-06-28T13:17:24.303" v="115" actId="6549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6-28T13:17:24.303" v="115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">
        <pc:chgData name="Mina Farmanbar" userId="2a1e0098-5dc4-4049-80c3-9d1d60d2f212" providerId="ADAL" clId="{5459782E-920E-4F53-B5E8-8C3D96FF3D5D}" dt="2024-07-02T12:25:28.130" v="1128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7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7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1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9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7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718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  <p:sldLayoutId id="2147483694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 Neural Network: </a:t>
            </a:r>
            <a:r>
              <a:rPr lang="en-US" sz="3000" dirty="0" err="1">
                <a:latin typeface="Calibri Light (Headings)"/>
              </a:rPr>
              <a:t>Tensorflow</a:t>
            </a:r>
            <a:r>
              <a:rPr lang="en-US" sz="3000" dirty="0">
                <a:latin typeface="Calibri Light (Headings)"/>
              </a:rPr>
              <a:t>, </a:t>
            </a:r>
            <a:br>
              <a:rPr lang="en-US" sz="3000" dirty="0">
                <a:latin typeface="Calibri Light (Headings)"/>
              </a:rPr>
            </a:br>
            <a:r>
              <a:rPr lang="en-US" sz="3000" dirty="0" err="1">
                <a:latin typeface="Calibri Light (Headings)"/>
              </a:rPr>
              <a:t>Keras</a:t>
            </a:r>
            <a:r>
              <a:rPr lang="en-US" sz="3000" dirty="0">
                <a:latin typeface="Calibri Light (Headings)"/>
              </a:rPr>
              <a:t> &amp; Architecture of </a:t>
            </a:r>
            <a:r>
              <a:rPr lang="en-US" sz="3000" dirty="0" err="1">
                <a:latin typeface="Calibri Light (Headings)"/>
              </a:rPr>
              <a:t>Keras</a:t>
            </a:r>
            <a:endParaRPr lang="en-NO" dirty="0">
              <a:latin typeface="Calibri Light (Headings)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713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CAD80-AE88-841E-2027-40BBB52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rchitecture of Tensorflow">
            <a:extLst>
              <a:ext uri="{FF2B5EF4-FFF2-40B4-BE49-F238E27FC236}">
                <a16:creationId xmlns:a16="http://schemas.microsoft.com/office/drawing/2014/main" id="{FE6DEBD0-062B-2EEE-5F2B-EF662389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26" y="617143"/>
            <a:ext cx="8028660" cy="47840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20C8256-ECD9-237D-09CC-AE47B654F6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2874" y="-1325563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Architecture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Tensorflow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AD6D4-84E6-68E1-7E3C-A751EBD586D8}"/>
              </a:ext>
            </a:extLst>
          </p:cNvPr>
          <p:cNvSpPr txBox="1"/>
          <p:nvPr/>
        </p:nvSpPr>
        <p:spPr>
          <a:xfrm>
            <a:off x="3913719" y="5253271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https://i0.wp.com/ajaytech.co/wp-content/uploads/2019/08/keras-input-layer-1.png?w=1146&amp;ssl=1</a:t>
            </a:r>
          </a:p>
        </p:txBody>
      </p:sp>
    </p:spTree>
    <p:extLst>
      <p:ext uri="{BB962C8B-B14F-4D97-AF65-F5344CB8AC3E}">
        <p14:creationId xmlns:p14="http://schemas.microsoft.com/office/powerpoint/2010/main" val="119896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CAD80-AE88-841E-2027-40BBB52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0C8256-ECD9-237D-09CC-AE47B654F6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2874" y="-1325563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Architecture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Tensorflow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rchitecture of Tensorflow">
            <a:extLst>
              <a:ext uri="{FF2B5EF4-FFF2-40B4-BE49-F238E27FC236}">
                <a16:creationId xmlns:a16="http://schemas.microsoft.com/office/drawing/2014/main" id="{6DEC923E-20DE-765F-C537-49B5F7E3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94" y="480574"/>
            <a:ext cx="8058150" cy="4723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D85058-6220-F368-77B6-8214D313D164}"/>
              </a:ext>
            </a:extLst>
          </p:cNvPr>
          <p:cNvSpPr txBox="1"/>
          <p:nvPr/>
        </p:nvSpPr>
        <p:spPr>
          <a:xfrm>
            <a:off x="4158208" y="5168683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https://i0.wp.com/ajaytech.co/wp-content/uploads/2019/08/keras-input-layer-1.png?w=1146&amp;ssl=1</a:t>
            </a:r>
          </a:p>
        </p:txBody>
      </p:sp>
    </p:spTree>
    <p:extLst>
      <p:ext uri="{BB962C8B-B14F-4D97-AF65-F5344CB8AC3E}">
        <p14:creationId xmlns:p14="http://schemas.microsoft.com/office/powerpoint/2010/main" val="63735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CAD80-AE88-841E-2027-40BBB52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0C8256-ECD9-237D-09CC-AE47B654F6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2874" y="-1325563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Architecture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Tensorflow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rchitecture of Tensorflow">
            <a:extLst>
              <a:ext uri="{FF2B5EF4-FFF2-40B4-BE49-F238E27FC236}">
                <a16:creationId xmlns:a16="http://schemas.microsoft.com/office/drawing/2014/main" id="{AAFCBF75-DF8F-BCD3-F27A-DE02D9AC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19" y="755186"/>
            <a:ext cx="8058150" cy="4351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D05FA-9A6F-FC68-9536-CEA7B2329AF0}"/>
              </a:ext>
            </a:extLst>
          </p:cNvPr>
          <p:cNvSpPr txBox="1"/>
          <p:nvPr/>
        </p:nvSpPr>
        <p:spPr>
          <a:xfrm>
            <a:off x="3402818" y="5038844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https://i0.wp.com/ajaytech.co/wp-content/uploads/2019/08/keras-input-layer-1.png?w=1146&amp;ssl=1</a:t>
            </a:r>
          </a:p>
        </p:txBody>
      </p:sp>
    </p:spTree>
    <p:extLst>
      <p:ext uri="{BB962C8B-B14F-4D97-AF65-F5344CB8AC3E}">
        <p14:creationId xmlns:p14="http://schemas.microsoft.com/office/powerpoint/2010/main" val="429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E3A7-0957-48E6-9009-14E16BBD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26" y="523340"/>
            <a:ext cx="9982772" cy="1499616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Architecture of </a:t>
            </a:r>
            <a:r>
              <a:rPr lang="en-US" sz="4000" dirty="0" err="1">
                <a:latin typeface="Calibri Light (Headings)"/>
              </a:rPr>
              <a:t>Keras</a:t>
            </a:r>
            <a:r>
              <a:rPr lang="en-US" sz="4000" dirty="0">
                <a:latin typeface="Calibri Light (Headings)"/>
              </a:rPr>
              <a:t> (Core Modules)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B5E3D-F403-4E9A-8097-276BE44D15A8}"/>
              </a:ext>
            </a:extLst>
          </p:cNvPr>
          <p:cNvSpPr txBox="1"/>
          <p:nvPr/>
        </p:nvSpPr>
        <p:spPr>
          <a:xfrm>
            <a:off x="948881" y="1911651"/>
            <a:ext cx="497393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Activations module: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ReLU,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module: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Mean_squared_error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Mean_absolute_error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Optimizer module: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Regularizers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 regularizer, L2 regularizer,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9074FB-5344-D6CD-8761-FF914852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1" y="1731818"/>
            <a:ext cx="4412672" cy="4024746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F411F6-1A3D-A55E-67A8-0E5D43DD5553}"/>
              </a:ext>
            </a:extLst>
          </p:cNvPr>
          <p:cNvSpPr/>
          <p:nvPr/>
        </p:nvSpPr>
        <p:spPr>
          <a:xfrm>
            <a:off x="6366165" y="2175164"/>
            <a:ext cx="183572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84A39-4C48-033C-7C34-505D985430CB}"/>
              </a:ext>
            </a:extLst>
          </p:cNvPr>
          <p:cNvSpPr/>
          <p:nvPr/>
        </p:nvSpPr>
        <p:spPr>
          <a:xfrm>
            <a:off x="6380019" y="2819400"/>
            <a:ext cx="1821874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5D983-21CF-A7CA-1958-0AFB5A00C3C7}"/>
              </a:ext>
            </a:extLst>
          </p:cNvPr>
          <p:cNvSpPr/>
          <p:nvPr/>
        </p:nvSpPr>
        <p:spPr>
          <a:xfrm>
            <a:off x="6393875" y="3491346"/>
            <a:ext cx="180801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5A0BA6-764F-5643-B617-344074C6AE22}"/>
              </a:ext>
            </a:extLst>
          </p:cNvPr>
          <p:cNvSpPr/>
          <p:nvPr/>
        </p:nvSpPr>
        <p:spPr>
          <a:xfrm>
            <a:off x="6414657" y="4142510"/>
            <a:ext cx="180801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7FC855-91F1-D038-8CC4-F9B6DE49F854}"/>
              </a:ext>
            </a:extLst>
          </p:cNvPr>
          <p:cNvSpPr/>
          <p:nvPr/>
        </p:nvSpPr>
        <p:spPr>
          <a:xfrm>
            <a:off x="6442367" y="4786746"/>
            <a:ext cx="180801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Rigularizers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1A7B2F-DD29-5879-42ED-8EB2DB03F922}"/>
              </a:ext>
            </a:extLst>
          </p:cNvPr>
          <p:cNvSpPr/>
          <p:nvPr/>
        </p:nvSpPr>
        <p:spPr>
          <a:xfrm>
            <a:off x="8375074" y="2175164"/>
            <a:ext cx="183572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3B7FF6-DCCD-1E41-1685-B8503912CD7D}"/>
              </a:ext>
            </a:extLst>
          </p:cNvPr>
          <p:cNvSpPr/>
          <p:nvPr/>
        </p:nvSpPr>
        <p:spPr>
          <a:xfrm>
            <a:off x="8382001" y="2819400"/>
            <a:ext cx="183572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784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29"/>
    </mc:Choice>
    <mc:Fallback xmlns="">
      <p:transition spd="slow" advTm="66829"/>
    </mc:Fallback>
  </mc:AlternateContent>
  <p:extLst>
    <p:ext uri="{3A86A75C-4F4B-4683-9AE1-C65F6400EC91}">
      <p14:laserTraceLst xmlns:p14="http://schemas.microsoft.com/office/powerpoint/2010/main">
        <p14:tracePtLst>
          <p14:tracePt t="1017" x="8985250" y="3930650"/>
          <p14:tracePt t="1025" x="8896350" y="3938588"/>
          <p14:tracePt t="1033" x="8832850" y="3938588"/>
          <p14:tracePt t="1041" x="8761413" y="3956050"/>
          <p14:tracePt t="1049" x="8674100" y="3963988"/>
          <p14:tracePt t="1057" x="8593138" y="3963988"/>
          <p14:tracePt t="1065" x="8521700" y="3963988"/>
          <p14:tracePt t="1073" x="8450263" y="3963988"/>
          <p14:tracePt t="1081" x="8378825" y="3963988"/>
          <p14:tracePt t="1089" x="8307388" y="3963988"/>
          <p14:tracePt t="1097" x="8218488" y="3963988"/>
          <p14:tracePt t="1105" x="8154988" y="3963988"/>
          <p14:tracePt t="1113" x="8067675" y="3963988"/>
          <p14:tracePt t="1121" x="7996238" y="3963988"/>
          <p14:tracePt t="1129" x="7940675" y="3963988"/>
          <p14:tracePt t="1137" x="7885113" y="3963988"/>
          <p14:tracePt t="1145" x="7820025" y="3956050"/>
          <p14:tracePt t="1153" x="7764463" y="3956050"/>
          <p14:tracePt t="1161" x="7724775" y="3948113"/>
          <p14:tracePt t="1170" x="7677150" y="3938588"/>
          <p14:tracePt t="1177" x="7613650" y="3938588"/>
          <p14:tracePt t="1186" x="7558088" y="3930650"/>
          <p14:tracePt t="1193" x="7526338" y="3930650"/>
          <p14:tracePt t="1202" x="7485063" y="3922713"/>
          <p14:tracePt t="1209" x="7445375" y="3922713"/>
          <p14:tracePt t="1216" x="7405688" y="3914775"/>
          <p14:tracePt t="1225" x="7366000" y="3906838"/>
          <p14:tracePt t="1233" x="7334250" y="3906838"/>
          <p14:tracePt t="1241" x="7326313" y="3906838"/>
          <p14:tracePt t="1248" x="7310438" y="3898900"/>
          <p14:tracePt t="1256" x="7286625" y="3898900"/>
          <p14:tracePt t="1264" x="7262813" y="3890963"/>
          <p14:tracePt t="1272" x="7246938" y="3890963"/>
          <p14:tracePt t="1280" x="7246938" y="3883025"/>
          <p14:tracePt t="1288" x="7239000" y="3883025"/>
          <p14:tracePt t="1297" x="7231063" y="3883025"/>
          <p14:tracePt t="1305" x="7231063" y="3875088"/>
          <p14:tracePt t="1313" x="7223125" y="3875088"/>
          <p14:tracePt t="1320" x="7215188" y="3875088"/>
          <p14:tracePt t="1328" x="7215188" y="3867150"/>
          <p14:tracePt t="1401" x="7207250" y="3859213"/>
          <p14:tracePt t="1441" x="7207250" y="3851275"/>
          <p14:tracePt t="1457" x="7199313" y="3851275"/>
          <p14:tracePt t="1473" x="7199313" y="3843338"/>
          <p14:tracePt t="1489" x="7199313" y="3835400"/>
          <p14:tracePt t="3825" x="7191375" y="3835400"/>
          <p14:tracePt t="3833" x="7183438" y="3827463"/>
          <p14:tracePt t="3840" x="7167563" y="3827463"/>
          <p14:tracePt t="3848" x="7167563" y="3819525"/>
          <p14:tracePt t="3857" x="7159625" y="3811588"/>
          <p14:tracePt t="3872" x="7151688" y="3811588"/>
          <p14:tracePt t="3880" x="7151688" y="3803650"/>
          <p14:tracePt t="3888" x="7143750" y="3803650"/>
          <p14:tracePt t="3896" x="7135813" y="3803650"/>
          <p14:tracePt t="3912" x="7126288" y="3803650"/>
          <p14:tracePt t="3921" x="7118350" y="3803650"/>
          <p14:tracePt t="3929" x="7110413" y="3803650"/>
          <p14:tracePt t="3937" x="7086600" y="3803650"/>
          <p14:tracePt t="3945" x="7070725" y="3803650"/>
          <p14:tracePt t="3953" x="7046913" y="3803650"/>
          <p14:tracePt t="3961" x="7031038" y="3803650"/>
          <p14:tracePt t="3969" x="7007225" y="3803650"/>
          <p14:tracePt t="3977" x="6975475" y="3803650"/>
          <p14:tracePt t="3986" x="6959600" y="3803650"/>
          <p14:tracePt t="3993" x="6935788" y="3803650"/>
          <p14:tracePt t="4001" x="6904038" y="3803650"/>
          <p14:tracePt t="4009" x="6864350" y="3803650"/>
          <p14:tracePt t="4017" x="6808788" y="3803650"/>
          <p14:tracePt t="4025" x="6743700" y="3795713"/>
          <p14:tracePt t="4033" x="6648450" y="3795713"/>
          <p14:tracePt t="4041" x="6569075" y="3795713"/>
          <p14:tracePt t="4049" x="6481763" y="3795713"/>
          <p14:tracePt t="4057" x="6392863" y="3795713"/>
          <p14:tracePt t="4065" x="6313488" y="3779838"/>
          <p14:tracePt t="4073" x="6242050" y="3779838"/>
          <p14:tracePt t="4081" x="6170613" y="3771900"/>
          <p14:tracePt t="4089" x="6091238" y="3763963"/>
          <p14:tracePt t="4097" x="6018213" y="3756025"/>
          <p14:tracePt t="4105" x="5938838" y="3748088"/>
          <p14:tracePt t="4113" x="5867400" y="3740150"/>
          <p14:tracePt t="4121" x="5803900" y="3732213"/>
          <p14:tracePt t="4129" x="5732463" y="3716338"/>
          <p14:tracePt t="4137" x="5667375" y="3708400"/>
          <p14:tracePt t="4145" x="5603875" y="3692525"/>
          <p14:tracePt t="4153" x="5540375" y="3684588"/>
          <p14:tracePt t="4161" x="5476875" y="3668713"/>
          <p14:tracePt t="4169" x="5405438" y="3660775"/>
          <p14:tracePt t="4177" x="5334000" y="3652838"/>
          <p14:tracePt t="4186" x="5268913" y="3644900"/>
          <p14:tracePt t="4193" x="5189538" y="3636963"/>
          <p14:tracePt t="4201" x="5102225" y="3621088"/>
          <p14:tracePt t="4209" x="5054600" y="3613150"/>
          <p14:tracePt t="4217" x="4967288" y="3587750"/>
          <p14:tracePt t="4225" x="4878388" y="3563938"/>
          <p14:tracePt t="4233" x="4814888" y="3548063"/>
          <p14:tracePt t="4241" x="4703763" y="3516313"/>
          <p14:tracePt t="4249" x="4600575" y="3468688"/>
          <p14:tracePt t="4257" x="4511675" y="3429000"/>
          <p14:tracePt t="4265" x="4384675" y="3381375"/>
          <p14:tracePt t="4273" x="4297363" y="3349625"/>
          <p14:tracePt t="4281" x="4184650" y="3302000"/>
          <p14:tracePt t="4289" x="4025900" y="3244850"/>
          <p14:tracePt t="4297" x="3890963" y="3181350"/>
          <p14:tracePt t="4305" x="3770313" y="3133725"/>
          <p14:tracePt t="4313" x="3667125" y="3078163"/>
          <p14:tracePt t="4321" x="3563938" y="3030538"/>
          <p14:tracePt t="4329" x="3467100" y="2974975"/>
          <p14:tracePt t="4337" x="3387725" y="2919413"/>
          <p14:tracePt t="4345" x="3316288" y="2878138"/>
          <p14:tracePt t="4353" x="3252788" y="2822575"/>
          <p14:tracePt t="4361" x="3181350" y="2782888"/>
          <p14:tracePt t="4369" x="3109913" y="2743200"/>
          <p14:tracePt t="4377" x="3021013" y="2687638"/>
          <p14:tracePt t="4386" x="2933700" y="2632075"/>
          <p14:tracePt t="4393" x="2838450" y="2592388"/>
          <p14:tracePt t="4401" x="2751138" y="2543175"/>
          <p14:tracePt t="4409" x="2670175" y="2519363"/>
          <p14:tracePt t="4417" x="2582863" y="2487613"/>
          <p14:tracePt t="4425" x="2487613" y="2447925"/>
          <p14:tracePt t="4433" x="2408238" y="2416175"/>
          <p14:tracePt t="4441" x="2351088" y="2392363"/>
          <p14:tracePt t="4449" x="2295525" y="2368550"/>
          <p14:tracePt t="4457" x="2224088" y="2336800"/>
          <p14:tracePt t="4464" x="2168525" y="2312988"/>
          <p14:tracePt t="4473" x="2112963" y="2289175"/>
          <p14:tracePt t="4481" x="2065338" y="2273300"/>
          <p14:tracePt t="4489" x="2057400" y="2273300"/>
          <p14:tracePt t="4496" x="2041525" y="2265363"/>
          <p14:tracePt t="4505" x="2008188" y="2249488"/>
          <p14:tracePt t="4512" x="2000250" y="2241550"/>
          <p14:tracePt t="4521" x="1984375" y="2224088"/>
          <p14:tracePt t="4529" x="1968500" y="2208213"/>
          <p14:tracePt t="4537" x="1960563" y="2192338"/>
          <p14:tracePt t="4544" x="1944688" y="2168525"/>
          <p14:tracePt t="4553" x="1936750" y="2152650"/>
          <p14:tracePt t="4560" x="1936750" y="2136775"/>
          <p14:tracePt t="4569" x="1920875" y="2128838"/>
          <p14:tracePt t="4576" x="1920875" y="2112963"/>
          <p14:tracePt t="4587" x="1905000" y="2097088"/>
          <p14:tracePt t="4593" x="1897063" y="2089150"/>
          <p14:tracePt t="4600" x="1873250" y="2065338"/>
          <p14:tracePt t="4609" x="1857375" y="2057400"/>
          <p14:tracePt t="4617" x="1841500" y="2049463"/>
          <p14:tracePt t="4625" x="1825625" y="2041525"/>
          <p14:tracePt t="4633" x="1809750" y="2025650"/>
          <p14:tracePt t="4641" x="1801813" y="2017713"/>
          <p14:tracePt t="4648" x="1785938" y="2009775"/>
          <p14:tracePt t="4656" x="1778000" y="2001838"/>
          <p14:tracePt t="4665" x="1762125" y="1993900"/>
          <p14:tracePt t="4673" x="1746250" y="1985963"/>
          <p14:tracePt t="4681" x="1730375" y="1985963"/>
          <p14:tracePt t="4689" x="1690688" y="1978025"/>
          <p14:tracePt t="4696" x="1674813" y="1978025"/>
          <p14:tracePt t="4704" x="1658938" y="1970088"/>
          <p14:tracePt t="4713" x="1641475" y="1962150"/>
          <p14:tracePt t="4721" x="1625600" y="1962150"/>
          <p14:tracePt t="4728" x="1617663" y="1962150"/>
          <p14:tracePt t="4736" x="1609725" y="1954213"/>
          <p14:tracePt t="4744" x="1593850" y="1954213"/>
          <p14:tracePt t="4752" x="1593850" y="1946275"/>
          <p14:tracePt t="4760" x="1585913" y="1946275"/>
          <p14:tracePt t="4770" x="1577975" y="1946275"/>
          <p14:tracePt t="4786" x="1570038" y="1946275"/>
          <p14:tracePt t="4793" x="1562100" y="1946275"/>
          <p14:tracePt t="4801" x="1554163" y="1946275"/>
          <p14:tracePt t="4809" x="1546225" y="1946275"/>
          <p14:tracePt t="4817" x="1530350" y="1946275"/>
          <p14:tracePt t="4825" x="1514475" y="1946275"/>
          <p14:tracePt t="4832" x="1490663" y="1954213"/>
          <p14:tracePt t="4841" x="1474788" y="1962150"/>
          <p14:tracePt t="4848" x="1466850" y="1962150"/>
          <p14:tracePt t="4857" x="1450975" y="1978025"/>
          <p14:tracePt t="4865" x="1435100" y="1985963"/>
          <p14:tracePt t="4873" x="1419225" y="1993900"/>
          <p14:tracePt t="4881" x="1411288" y="2009775"/>
          <p14:tracePt t="4889" x="1387475" y="2033588"/>
          <p14:tracePt t="4904" x="1355725" y="2081213"/>
          <p14:tracePt t="4913" x="1331913" y="2120900"/>
          <p14:tracePt t="4921" x="1323975" y="2144713"/>
          <p14:tracePt t="4929" x="1300163" y="2184400"/>
          <p14:tracePt t="4937" x="1274763" y="2233613"/>
          <p14:tracePt t="4945" x="1250950" y="2289175"/>
          <p14:tracePt t="4953" x="1227138" y="2336800"/>
          <p14:tracePt t="4961" x="1179513" y="2408238"/>
          <p14:tracePt t="4970" x="1155700" y="2463800"/>
          <p14:tracePt t="4977" x="1123950" y="2511425"/>
          <p14:tracePt t="4986" x="1116013" y="2519363"/>
          <p14:tracePt t="4993" x="1100138" y="2543175"/>
          <p14:tracePt t="5001" x="1100138" y="2566988"/>
          <p14:tracePt t="5009" x="1092200" y="2592388"/>
          <p14:tracePt t="5025" x="1084263" y="2592388"/>
          <p14:tracePt t="5105" x="1076325" y="2592388"/>
          <p14:tracePt t="5121" x="1060450" y="2592388"/>
          <p14:tracePt t="5128" x="1044575" y="2584450"/>
          <p14:tracePt t="5137" x="1036638" y="2576513"/>
          <p14:tracePt t="5144" x="1028700" y="2576513"/>
          <p14:tracePt t="5153" x="1020763" y="2559050"/>
          <p14:tracePt t="5160" x="1004888" y="2551113"/>
          <p14:tracePt t="5169" x="989013" y="2543175"/>
          <p14:tracePt t="5176" x="981075" y="2527300"/>
          <p14:tracePt t="5186" x="973138" y="2519363"/>
          <p14:tracePt t="5193" x="965200" y="2511425"/>
          <p14:tracePt t="5200" x="957263" y="2503488"/>
          <p14:tracePt t="5209" x="957263" y="2495550"/>
          <p14:tracePt t="5217" x="949325" y="2495550"/>
          <p14:tracePt t="5224" x="949325" y="2479675"/>
          <p14:tracePt t="5241" x="949325" y="2471738"/>
          <p14:tracePt t="5248" x="957263" y="2471738"/>
          <p14:tracePt t="5257" x="965200" y="2455863"/>
          <p14:tracePt t="5264" x="973138" y="2447925"/>
          <p14:tracePt t="5273" x="996950" y="2439988"/>
          <p14:tracePt t="5281" x="1020763" y="2424113"/>
          <p14:tracePt t="5289" x="1028700" y="2424113"/>
          <p14:tracePt t="5297" x="1052513" y="2416175"/>
          <p14:tracePt t="5305" x="1092200" y="2400300"/>
          <p14:tracePt t="5313" x="1123950" y="2400300"/>
          <p14:tracePt t="5321" x="1155700" y="2392363"/>
          <p14:tracePt t="5329" x="1179513" y="2392363"/>
          <p14:tracePt t="5336" x="1211263" y="2392363"/>
          <p14:tracePt t="5344" x="1243013" y="2392363"/>
          <p14:tracePt t="5353" x="1274763" y="2400300"/>
          <p14:tracePt t="5360" x="1300163" y="2408238"/>
          <p14:tracePt t="5369" x="1308100" y="2424113"/>
          <p14:tracePt t="5377" x="1316038" y="2424113"/>
          <p14:tracePt t="5386" x="1316038" y="2439988"/>
          <p14:tracePt t="5393" x="1316038" y="2447925"/>
          <p14:tracePt t="5400" x="1316038" y="2463800"/>
          <p14:tracePt t="5408" x="1316038" y="2479675"/>
          <p14:tracePt t="5416" x="1316038" y="2495550"/>
          <p14:tracePt t="5432" x="1300163" y="2503488"/>
          <p14:tracePt t="5440" x="1284288" y="2511425"/>
          <p14:tracePt t="5448" x="1266825" y="2511425"/>
          <p14:tracePt t="5456" x="1235075" y="2511425"/>
          <p14:tracePt t="5464" x="1203325" y="2511425"/>
          <p14:tracePt t="5473" x="1179513" y="2511425"/>
          <p14:tracePt t="5480" x="1139825" y="2511425"/>
          <p14:tracePt t="5488" x="1100138" y="2511425"/>
          <p14:tracePt t="5496" x="1068388" y="2511425"/>
          <p14:tracePt t="5504" x="1036638" y="2503488"/>
          <p14:tracePt t="5512" x="1012825" y="2495550"/>
          <p14:tracePt t="5529" x="1004888" y="2495550"/>
          <p14:tracePt t="5545" x="1004888" y="2487613"/>
          <p14:tracePt t="5561" x="1004888" y="2479675"/>
          <p14:tracePt t="5570" x="1012825" y="2479675"/>
          <p14:tracePt t="5576" x="1020763" y="2479675"/>
          <p14:tracePt t="5586" x="1036638" y="2471738"/>
          <p14:tracePt t="5593" x="1052513" y="2471738"/>
          <p14:tracePt t="5600" x="1084263" y="2463800"/>
          <p14:tracePt t="5608" x="1116013" y="2455863"/>
          <p14:tracePt t="5616" x="1163638" y="2455863"/>
          <p14:tracePt t="5624" x="1187450" y="2455863"/>
          <p14:tracePt t="5632" x="1211263" y="2455863"/>
          <p14:tracePt t="5640" x="1235075" y="2455863"/>
          <p14:tracePt t="5649" x="1274763" y="2455863"/>
          <p14:tracePt t="5659" x="1308100" y="2455863"/>
          <p14:tracePt t="5664" x="1339850" y="2455863"/>
          <p14:tracePt t="5673" x="1371600" y="2455863"/>
          <p14:tracePt t="5681" x="1379538" y="2455863"/>
          <p14:tracePt t="5689" x="1387475" y="2455863"/>
          <p14:tracePt t="5705" x="1387475" y="2463800"/>
          <p14:tracePt t="5721" x="1387475" y="2471738"/>
          <p14:tracePt t="5729" x="1371600" y="2479675"/>
          <p14:tracePt t="5736" x="1347788" y="2487613"/>
          <p14:tracePt t="5744" x="1323975" y="2495550"/>
          <p14:tracePt t="5752" x="1308100" y="2495550"/>
          <p14:tracePt t="5760" x="1292225" y="2495550"/>
          <p14:tracePt t="5769" x="1266825" y="2503488"/>
          <p14:tracePt t="5776" x="1250950" y="2503488"/>
          <p14:tracePt t="5785" x="1243013" y="2503488"/>
          <p14:tracePt t="5793" x="1235075" y="2503488"/>
          <p14:tracePt t="5840" x="1243013" y="2503488"/>
          <p14:tracePt t="5849" x="1258888" y="2503488"/>
          <p14:tracePt t="5856" x="1274763" y="2503488"/>
          <p14:tracePt t="5864" x="1292225" y="2503488"/>
          <p14:tracePt t="5872" x="1308100" y="2503488"/>
          <p14:tracePt t="5880" x="1323975" y="2503488"/>
          <p14:tracePt t="5888" x="1347788" y="2503488"/>
          <p14:tracePt t="5904" x="1371600" y="2503488"/>
          <p14:tracePt t="5904" x="1403350" y="2503488"/>
          <p14:tracePt t="5912" x="1427163" y="2503488"/>
          <p14:tracePt t="5920" x="1450975" y="2503488"/>
          <p14:tracePt t="5928" x="1466850" y="2511425"/>
          <p14:tracePt t="5936" x="1482725" y="2511425"/>
          <p14:tracePt t="5952" x="1490663" y="2519363"/>
          <p14:tracePt t="6464" x="1498600" y="2519363"/>
          <p14:tracePt t="6480" x="1506538" y="2519363"/>
          <p14:tracePt t="6504" x="1514475" y="2519363"/>
          <p14:tracePt t="6521" x="1522413" y="2519363"/>
          <p14:tracePt t="6536" x="1538288" y="2519363"/>
          <p14:tracePt t="6544" x="1546225" y="2519363"/>
          <p14:tracePt t="6552" x="1554163" y="2519363"/>
          <p14:tracePt t="6560" x="1570038" y="2519363"/>
          <p14:tracePt t="6569" x="1577975" y="2519363"/>
          <p14:tracePt t="6576" x="1585913" y="2519363"/>
          <p14:tracePt t="6586" x="1601788" y="2519363"/>
          <p14:tracePt t="6592" x="1617663" y="2519363"/>
          <p14:tracePt t="6601" x="1633538" y="2519363"/>
          <p14:tracePt t="6609" x="1651000" y="2519363"/>
          <p14:tracePt t="6616" x="1666875" y="2519363"/>
          <p14:tracePt t="6624" x="1690688" y="2511425"/>
          <p14:tracePt t="6632" x="1706563" y="2511425"/>
          <p14:tracePt t="6640" x="1722438" y="2511425"/>
          <p14:tracePt t="6648" x="1746250" y="2503488"/>
          <p14:tracePt t="6656" x="1785938" y="2503488"/>
          <p14:tracePt t="6664" x="1801813" y="2503488"/>
          <p14:tracePt t="6672" x="1817688" y="2495550"/>
          <p14:tracePt t="6681" x="1833563" y="2495550"/>
          <p14:tracePt t="6689" x="1841500" y="2495550"/>
          <p14:tracePt t="6696" x="1865313" y="2487613"/>
          <p14:tracePt t="6705" x="1881188" y="2487613"/>
          <p14:tracePt t="6712" x="1897063" y="2487613"/>
          <p14:tracePt t="6720" x="1912938" y="2479675"/>
          <p14:tracePt t="6728" x="1928813" y="2479675"/>
          <p14:tracePt t="6737" x="1944688" y="2479675"/>
          <p14:tracePt t="6744" x="1952625" y="2479675"/>
          <p14:tracePt t="6752" x="1968500" y="2479675"/>
          <p14:tracePt t="6760" x="1976438" y="2479675"/>
          <p14:tracePt t="6769" x="1992313" y="2479675"/>
          <p14:tracePt t="6776" x="2008188" y="2479675"/>
          <p14:tracePt t="6786" x="2033588" y="2479675"/>
          <p14:tracePt t="6792" x="2057400" y="2479675"/>
          <p14:tracePt t="6800" x="2081213" y="2479675"/>
          <p14:tracePt t="6809" x="2105025" y="2479675"/>
          <p14:tracePt t="6816" x="2120900" y="2479675"/>
          <p14:tracePt t="6824" x="2144713" y="2479675"/>
          <p14:tracePt t="6832" x="2168525" y="2479675"/>
          <p14:tracePt t="6840" x="2184400" y="2479675"/>
          <p14:tracePt t="6848" x="2200275" y="2479675"/>
          <p14:tracePt t="6857" x="2232025" y="2479675"/>
          <p14:tracePt t="6864" x="2247900" y="2479675"/>
          <p14:tracePt t="6873" x="2263775" y="2479675"/>
          <p14:tracePt t="6880" x="2287588" y="2479675"/>
          <p14:tracePt t="6889" x="2311400" y="2479675"/>
          <p14:tracePt t="6896" x="2335213" y="2479675"/>
          <p14:tracePt t="6905" x="2359025" y="2479675"/>
          <p14:tracePt t="6912" x="2384425" y="2479675"/>
          <p14:tracePt t="6920" x="2408238" y="2479675"/>
          <p14:tracePt t="6928" x="2432050" y="2479675"/>
          <p14:tracePt t="6937" x="2455863" y="2479675"/>
          <p14:tracePt t="6945" x="2487613" y="2479675"/>
          <p14:tracePt t="6953" x="2503488" y="2479675"/>
          <p14:tracePt t="6961" x="2511425" y="2479675"/>
          <p14:tracePt t="6969" x="2527300" y="2479675"/>
          <p14:tracePt t="6976" x="2543175" y="2479675"/>
          <p14:tracePt t="6985" x="2559050" y="2479675"/>
          <p14:tracePt t="6993" x="2566988" y="2479675"/>
          <p14:tracePt t="7000" x="2582863" y="2479675"/>
          <p14:tracePt t="7009" x="2590800" y="2479675"/>
          <p14:tracePt t="7016" x="2606675" y="2487613"/>
          <p14:tracePt t="7024" x="2622550" y="2495550"/>
          <p14:tracePt t="7033" x="2638425" y="2495550"/>
          <p14:tracePt t="7041" x="2646363" y="2495550"/>
          <p14:tracePt t="7048" x="2654300" y="2503488"/>
          <p14:tracePt t="7057" x="2670175" y="2503488"/>
          <p14:tracePt t="7064" x="2678113" y="2511425"/>
          <p14:tracePt t="7073" x="2693988" y="2511425"/>
          <p14:tracePt t="7081" x="2709863" y="2511425"/>
          <p14:tracePt t="7089" x="2725738" y="2527300"/>
          <p14:tracePt t="7097" x="2733675" y="2527300"/>
          <p14:tracePt t="7105" x="2751138" y="2535238"/>
          <p14:tracePt t="7113" x="2774950" y="2535238"/>
          <p14:tracePt t="7120" x="2782888" y="2543175"/>
          <p14:tracePt t="7129" x="2798763" y="2543175"/>
          <p14:tracePt t="7136" x="2814638" y="2551113"/>
          <p14:tracePt t="7144" x="2838450" y="2559050"/>
          <p14:tracePt t="7152" x="2862263" y="2566988"/>
          <p14:tracePt t="7160" x="2894013" y="2584450"/>
          <p14:tracePt t="7170" x="2949575" y="2600325"/>
          <p14:tracePt t="7177" x="3013075" y="2616200"/>
          <p14:tracePt t="7185" x="3109913" y="2640013"/>
          <p14:tracePt t="7193" x="3197225" y="2663825"/>
          <p14:tracePt t="7201" x="3308350" y="2703513"/>
          <p14:tracePt t="7208" x="3395663" y="2727325"/>
          <p14:tracePt t="7216" x="3516313" y="2759075"/>
          <p14:tracePt t="7225" x="3643313" y="2782888"/>
          <p14:tracePt t="7233" x="3746500" y="2814638"/>
          <p14:tracePt t="7240" x="3851275" y="2838450"/>
          <p14:tracePt t="7248" x="3962400" y="2870200"/>
          <p14:tracePt t="7256" x="4065588" y="2886075"/>
          <p14:tracePt t="7264" x="4184650" y="2909888"/>
          <p14:tracePt t="7272" x="4297363" y="2935288"/>
          <p14:tracePt t="7280" x="4416425" y="2959100"/>
          <p14:tracePt t="7288" x="4543425" y="2974975"/>
          <p14:tracePt t="7296" x="4711700" y="3014663"/>
          <p14:tracePt t="7305" x="4854575" y="3030538"/>
          <p14:tracePt t="7313" x="5038725" y="3070225"/>
          <p14:tracePt t="7321" x="5181600" y="3086100"/>
          <p14:tracePt t="7329" x="5300663" y="3109913"/>
          <p14:tracePt t="7337" x="5492750" y="3125788"/>
          <p14:tracePt t="7344" x="5603875" y="3141663"/>
          <p14:tracePt t="7353" x="5724525" y="3149600"/>
          <p14:tracePt t="7361" x="5851525" y="3157538"/>
          <p14:tracePt t="7369" x="5970588" y="3157538"/>
          <p14:tracePt t="7377" x="6075363" y="3157538"/>
          <p14:tracePt t="7386" x="6178550" y="3157538"/>
          <p14:tracePt t="7393" x="6273800" y="3157538"/>
          <p14:tracePt t="7401" x="6353175" y="3157538"/>
          <p14:tracePt t="7408" x="6465888" y="3165475"/>
          <p14:tracePt t="7416" x="6584950" y="3165475"/>
          <p14:tracePt t="7425" x="6696075" y="3165475"/>
          <p14:tracePt t="7432" x="6816725" y="3165475"/>
          <p14:tracePt t="7440" x="6959600" y="3157538"/>
          <p14:tracePt t="7449" x="7102475" y="3141663"/>
          <p14:tracePt t="7456" x="7199313" y="3133725"/>
          <p14:tracePt t="7464" x="7318375" y="3117850"/>
          <p14:tracePt t="7472" x="7413625" y="3109913"/>
          <p14:tracePt t="7480" x="7510463" y="3094038"/>
          <p14:tracePt t="7489" x="7605713" y="3086100"/>
          <p14:tracePt t="7496" x="7700963" y="3062288"/>
          <p14:tracePt t="7504" x="7788275" y="3054350"/>
          <p14:tracePt t="7513" x="7851775" y="3046413"/>
          <p14:tracePt t="7520" x="7924800" y="3038475"/>
          <p14:tracePt t="7528" x="7988300" y="3030538"/>
          <p14:tracePt t="7536" x="8035925" y="3022600"/>
          <p14:tracePt t="7544" x="8083550" y="3014663"/>
          <p14:tracePt t="7553" x="8115300" y="3014663"/>
          <p14:tracePt t="7560" x="8139113" y="3014663"/>
          <p14:tracePt t="7568" x="8154988" y="3006725"/>
          <p14:tracePt t="7576" x="8162925" y="3006725"/>
          <p14:tracePt t="7585" x="8170863" y="3006725"/>
          <p14:tracePt t="7593" x="8178800" y="2998788"/>
          <p14:tracePt t="7792" x="8178800" y="2990850"/>
          <p14:tracePt t="7800" x="8186738" y="2990850"/>
          <p14:tracePt t="7840" x="8186738" y="2982913"/>
          <p14:tracePt t="8149" x="8194675" y="2982913"/>
          <p14:tracePt t="8164" x="8202613" y="2974975"/>
          <p14:tracePt t="8176" x="8210550" y="2974975"/>
          <p14:tracePt t="8185" x="8218488" y="2974975"/>
          <p14:tracePt t="8192" x="8226425" y="2967038"/>
          <p14:tracePt t="8201" x="8235950" y="2967038"/>
          <p14:tracePt t="8208" x="8251825" y="2967038"/>
          <p14:tracePt t="8216" x="8259763" y="2967038"/>
          <p14:tracePt t="8224" x="8267700" y="2959100"/>
          <p14:tracePt t="8233" x="8275638" y="2959100"/>
          <p14:tracePt t="8240" x="8291513" y="2951163"/>
          <p14:tracePt t="8256" x="8299450" y="2951163"/>
          <p14:tracePt t="8264" x="8307388" y="2951163"/>
          <p14:tracePt t="8272" x="8315325" y="2943225"/>
          <p14:tracePt t="8288" x="8323263" y="2943225"/>
          <p14:tracePt t="8296" x="8331200" y="2943225"/>
          <p14:tracePt t="8312" x="8339138" y="2943225"/>
          <p14:tracePt t="8392" x="8347075" y="294322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B147-BA05-4918-9D78-48A745A3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152" y="-1325563"/>
            <a:ext cx="10827848" cy="1325563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Train the Model and use it </a:t>
            </a:r>
            <a:r>
              <a:rPr lang="en-US" sz="4000" dirty="0" err="1">
                <a:latin typeface="Calibri Light (Headings)"/>
              </a:rPr>
              <a:t>forPredicting</a:t>
            </a:r>
            <a:endParaRPr lang="en-US" sz="4000" dirty="0">
              <a:latin typeface="Calibri Light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7C6E6-6C30-48B1-A8A7-2DABA409A893}"/>
              </a:ext>
            </a:extLst>
          </p:cNvPr>
          <p:cNvSpPr txBox="1"/>
          <p:nvPr/>
        </p:nvSpPr>
        <p:spPr>
          <a:xfrm>
            <a:off x="1099924" y="1220948"/>
            <a:ext cx="100377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provides functions for training, evaluation and prediction process. They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Configure the learning process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Train the model using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Evaluate the model using the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the results for new input.</a:t>
            </a:r>
          </a:p>
        </p:txBody>
      </p:sp>
    </p:spTree>
    <p:extLst>
      <p:ext uri="{BB962C8B-B14F-4D97-AF65-F5344CB8AC3E}">
        <p14:creationId xmlns:p14="http://schemas.microsoft.com/office/powerpoint/2010/main" val="28721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5"/>
    </mc:Choice>
    <mc:Fallback xmlns="">
      <p:transition spd="slow" advTm="331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E3A7-0957-48E6-9009-14E16BBD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30" y="381000"/>
            <a:ext cx="10683469" cy="1325563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Compile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607AA-18C8-4346-A428-45CA1D6B65E6}"/>
              </a:ext>
            </a:extLst>
          </p:cNvPr>
          <p:cNvSpPr txBox="1"/>
          <p:nvPr/>
        </p:nvSpPr>
        <p:spPr>
          <a:xfrm>
            <a:off x="1106748" y="1613431"/>
            <a:ext cx="96859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compile( ) method,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translates the parameters you have specified into an optimized series of steps that can then be executed on the computer.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the compile step, you cannot fit (train) the model.</a:t>
            </a:r>
          </a:p>
        </p:txBody>
      </p:sp>
      <p:pic>
        <p:nvPicPr>
          <p:cNvPr id="4" name="Picture 3" descr="compile step">
            <a:extLst>
              <a:ext uri="{FF2B5EF4-FFF2-40B4-BE49-F238E27FC236}">
                <a16:creationId xmlns:a16="http://schemas.microsoft.com/office/drawing/2014/main" id="{917DAEA2-5110-B342-944F-394630C9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17" y="3961487"/>
            <a:ext cx="697327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2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15"/>
    </mc:Choice>
    <mc:Fallback xmlns="">
      <p:transition spd="slow" advTm="72515"/>
    </mc:Fallback>
  </mc:AlternateContent>
  <p:extLst>
    <p:ext uri="{3A86A75C-4F4B-4683-9AE1-C65F6400EC91}">
      <p14:laserTraceLst xmlns:p14="http://schemas.microsoft.com/office/powerpoint/2010/main">
        <p14:tracePtLst>
          <p14:tracePt t="2168" x="7996238" y="2790825"/>
          <p14:tracePt t="2196" x="7637463" y="2640013"/>
          <p14:tracePt t="2204" x="7326313" y="2487613"/>
          <p14:tracePt t="2212" x="7183438" y="2408238"/>
          <p14:tracePt t="2220" x="7023100" y="2305050"/>
          <p14:tracePt t="2228" x="6935788" y="2224088"/>
          <p14:tracePt t="2236" x="6864350" y="2160588"/>
          <p14:tracePt t="2244" x="6816725" y="2105025"/>
          <p14:tracePt t="2252" x="6759575" y="2041525"/>
          <p14:tracePt t="2260" x="6751638" y="2017713"/>
          <p14:tracePt t="2268" x="6743700" y="1993900"/>
          <p14:tracePt t="2275" x="6735763" y="1978025"/>
          <p14:tracePt t="2283" x="6727825" y="1970088"/>
          <p14:tracePt t="2292" x="6727825" y="1962150"/>
          <p14:tracePt t="2299" x="6727825" y="1954213"/>
          <p14:tracePt t="2307" x="6727825" y="1946275"/>
          <p14:tracePt t="2332" x="6727825" y="1938338"/>
          <p14:tracePt t="2348" x="6727825" y="1930400"/>
          <p14:tracePt t="2364" x="6735763" y="1930400"/>
          <p14:tracePt t="2372" x="6735763" y="1922463"/>
          <p14:tracePt t="2396" x="6735763" y="1914525"/>
          <p14:tracePt t="2443" x="6735763" y="1906588"/>
          <p14:tracePt t="2452" x="6735763" y="1890713"/>
          <p14:tracePt t="2460" x="6719888" y="1881188"/>
          <p14:tracePt t="2468" x="6704013" y="1865313"/>
          <p14:tracePt t="2476" x="6688138" y="1857375"/>
          <p14:tracePt t="2484" x="6664325" y="1833563"/>
          <p14:tracePt t="2492" x="6624638" y="1817688"/>
          <p14:tracePt t="2500" x="6600825" y="1801813"/>
          <p14:tracePt t="2508" x="6577013" y="1785938"/>
          <p14:tracePt t="2515" x="6545263" y="1778000"/>
          <p14:tracePt t="2524" x="6513513" y="1770063"/>
          <p14:tracePt t="2532" x="6489700" y="1754188"/>
          <p14:tracePt t="2540" x="6442075" y="1738313"/>
          <p14:tracePt t="2548" x="6418263" y="1738313"/>
          <p14:tracePt t="2555" x="6402388" y="1722438"/>
          <p14:tracePt t="2564" x="6384925" y="1714500"/>
          <p14:tracePt t="2572" x="6376988" y="1690688"/>
          <p14:tracePt t="2579" x="6376988" y="1674813"/>
          <p14:tracePt t="2587" x="6376988" y="1643063"/>
          <p14:tracePt t="2596" x="6376988" y="1603375"/>
          <p14:tracePt t="2604" x="6376988" y="1571625"/>
          <p14:tracePt t="2611" x="6376988" y="1538288"/>
          <p14:tracePt t="2619" x="6376988" y="1522413"/>
          <p14:tracePt t="2627" x="6376988" y="1474788"/>
          <p14:tracePt t="2635" x="6376988" y="1411288"/>
          <p14:tracePt t="2644" x="6392863" y="1355725"/>
          <p14:tracePt t="2652" x="6402388" y="1300163"/>
          <p14:tracePt t="2660" x="6410325" y="1252538"/>
          <p14:tracePt t="2668" x="6410325" y="1212850"/>
          <p14:tracePt t="2676" x="6418263" y="1171575"/>
          <p14:tracePt t="2684" x="6426200" y="1123950"/>
          <p14:tracePt t="2692" x="6434138" y="1060450"/>
          <p14:tracePt t="2701" x="6450013" y="981075"/>
          <p14:tracePt t="2708" x="6465888" y="917575"/>
          <p14:tracePt t="2716" x="6473825" y="877888"/>
          <p14:tracePt t="2724" x="6489700" y="820738"/>
          <p14:tracePt t="2732" x="6497638" y="765175"/>
          <p14:tracePt t="2740" x="6505575" y="685800"/>
          <p14:tracePt t="2749" x="6513513" y="622300"/>
          <p14:tracePt t="2756" x="6513513" y="566738"/>
          <p14:tracePt t="2764" x="6513513" y="519113"/>
          <p14:tracePt t="2772" x="6513513" y="461963"/>
          <p14:tracePt t="2780" x="6513513" y="414338"/>
          <p14:tracePt t="2788" x="6505575" y="382588"/>
          <p14:tracePt t="3532" x="6226175" y="358775"/>
          <p14:tracePt t="3540" x="6265863" y="398463"/>
          <p14:tracePt t="3548" x="6281738" y="422275"/>
          <p14:tracePt t="3556" x="6297613" y="446088"/>
          <p14:tracePt t="3564" x="6313488" y="477838"/>
          <p14:tracePt t="3572" x="6361113" y="527050"/>
          <p14:tracePt t="3580" x="6376988" y="566738"/>
          <p14:tracePt t="3588" x="6392863" y="598488"/>
          <p14:tracePt t="3596" x="6418263" y="622300"/>
          <p14:tracePt t="3604" x="6434138" y="654050"/>
          <p14:tracePt t="3612" x="6457950" y="685800"/>
          <p14:tracePt t="3620" x="6481763" y="717550"/>
          <p14:tracePt t="3627" x="6489700" y="741363"/>
          <p14:tracePt t="3636" x="6513513" y="773113"/>
          <p14:tracePt t="3644" x="6545263" y="812800"/>
          <p14:tracePt t="3651" x="6584950" y="862013"/>
          <p14:tracePt t="3660" x="6624638" y="909638"/>
          <p14:tracePt t="3667" x="6664325" y="957263"/>
          <p14:tracePt t="3675" x="6696075" y="996950"/>
          <p14:tracePt t="3683" x="6727825" y="1036638"/>
          <p14:tracePt t="3692" x="6751638" y="1076325"/>
          <p14:tracePt t="3699" x="6784975" y="1123950"/>
          <p14:tracePt t="3708" x="6808788" y="1139825"/>
          <p14:tracePt t="3715" x="6824663" y="1163638"/>
          <p14:tracePt t="3723" x="6848475" y="1187450"/>
          <p14:tracePt t="3732" x="6872288" y="1204913"/>
          <p14:tracePt t="3740" x="6904038" y="1236663"/>
          <p14:tracePt t="3749" x="6927850" y="1260475"/>
          <p14:tracePt t="3755" x="6967538" y="1284288"/>
          <p14:tracePt t="3764" x="7015163" y="1316038"/>
          <p14:tracePt t="3772" x="7046913" y="1339850"/>
          <p14:tracePt t="3779" x="7102475" y="1371600"/>
          <p14:tracePt t="3788" x="7159625" y="1403350"/>
          <p14:tracePt t="3795" x="7215188" y="1427163"/>
          <p14:tracePt t="3803" x="7270750" y="1458913"/>
          <p14:tracePt t="3811" x="7334250" y="1498600"/>
          <p14:tracePt t="3820" x="7397750" y="1522413"/>
          <p14:tracePt t="3828" x="7453313" y="1547813"/>
          <p14:tracePt t="3835" x="7493000" y="1571625"/>
          <p14:tracePt t="3844" x="7550150" y="1595438"/>
          <p14:tracePt t="3851" x="7597775" y="1619250"/>
          <p14:tracePt t="3859" x="7645400" y="1635125"/>
          <p14:tracePt t="3867" x="7708900" y="1666875"/>
          <p14:tracePt t="3875" x="7756525" y="1682750"/>
          <p14:tracePt t="3883" x="7812088" y="1706563"/>
          <p14:tracePt t="3891" x="7859713" y="1722438"/>
          <p14:tracePt t="3899" x="7900988" y="1746250"/>
          <p14:tracePt t="3907" x="7932738" y="1754188"/>
          <p14:tracePt t="3915" x="7972425" y="1770063"/>
          <p14:tracePt t="3924" x="8004175" y="1785938"/>
          <p14:tracePt t="3932" x="8051800" y="1801813"/>
          <p14:tracePt t="3940" x="8083550" y="1817688"/>
          <p14:tracePt t="3948" x="8123238" y="1825625"/>
          <p14:tracePt t="3955" x="8147050" y="1833563"/>
          <p14:tracePt t="3964" x="8170863" y="1841500"/>
          <p14:tracePt t="3972" x="8194675" y="1849438"/>
          <p14:tracePt t="3980" x="8210550" y="1849438"/>
          <p14:tracePt t="3987" x="8218488" y="1857375"/>
          <p14:tracePt t="3996" x="8226425" y="1865313"/>
          <p14:tracePt t="4004" x="8243888" y="1865313"/>
          <p14:tracePt t="4011" x="8251825" y="1865313"/>
          <p14:tracePt t="4019" x="8259763" y="1865313"/>
          <p14:tracePt t="4027" x="8267700" y="1873250"/>
          <p14:tracePt t="4044" x="8275638" y="1881188"/>
          <p14:tracePt t="4051" x="8283575" y="1881188"/>
          <p14:tracePt t="4067" x="8291513" y="1881188"/>
          <p14:tracePt t="4083" x="8299450" y="1881188"/>
          <p14:tracePt t="4091" x="8315325" y="1890713"/>
          <p14:tracePt t="4100" x="8323263" y="1890713"/>
          <p14:tracePt t="4107" x="8339138" y="1898650"/>
          <p14:tracePt t="4115" x="8347075" y="1898650"/>
          <p14:tracePt t="4124" x="8362950" y="1898650"/>
          <p14:tracePt t="4132" x="8370888" y="1906588"/>
          <p14:tracePt t="4139" x="8386763" y="1906588"/>
          <p14:tracePt t="4149" x="8386763" y="1914525"/>
          <p14:tracePt t="4155" x="8394700" y="1914525"/>
          <p14:tracePt t="4171" x="8402638" y="1914525"/>
          <p14:tracePt t="4179" x="8402638" y="1922463"/>
          <p14:tracePt t="4188" x="8410575" y="1922463"/>
          <p14:tracePt t="4196" x="8418513" y="1922463"/>
          <p14:tracePt t="4204" x="8426450" y="1922463"/>
          <p14:tracePt t="4211" x="8426450" y="1930400"/>
          <p14:tracePt t="4220" x="8442325" y="1930400"/>
          <p14:tracePt t="4228" x="8450263" y="1930400"/>
          <p14:tracePt t="4235" x="8450263" y="1938338"/>
          <p14:tracePt t="4244" x="8458200" y="1938338"/>
          <p14:tracePt t="4252" x="8466138" y="1938338"/>
          <p14:tracePt t="4267" x="8474075" y="1938338"/>
          <p14:tracePt t="4276" x="8474075" y="1946275"/>
          <p14:tracePt t="4284" x="8482013" y="1946275"/>
          <p14:tracePt t="4307" x="8489950" y="1946275"/>
          <p14:tracePt t="4316" x="8497888" y="1946275"/>
          <p14:tracePt t="4339" x="8505825" y="1954213"/>
          <p14:tracePt t="4356" x="8513763" y="1954213"/>
          <p14:tracePt t="4388" x="8521700" y="1954213"/>
          <p14:tracePt t="4420" x="8529638" y="1954213"/>
          <p14:tracePt t="19742" x="8178800" y="1873250"/>
          <p14:tracePt t="19751" x="7605713" y="1722438"/>
          <p14:tracePt t="19758" x="7126288" y="1555750"/>
          <p14:tracePt t="19766" x="6743700" y="1379538"/>
          <p14:tracePt t="19774" x="6457950" y="1236663"/>
          <p14:tracePt t="19782" x="6218238" y="1100138"/>
          <p14:tracePt t="19790" x="6002338" y="949325"/>
          <p14:tracePt t="19799" x="5867400" y="828675"/>
          <p14:tracePt t="19806" x="5748338" y="741363"/>
          <p14:tracePt t="19814" x="5643563" y="638175"/>
          <p14:tracePt t="19822" x="5564188" y="558800"/>
          <p14:tracePt t="19831" x="5492750" y="477838"/>
          <p14:tracePt t="19838" x="5437188" y="414338"/>
          <p14:tracePt t="20438" x="5070475" y="414338"/>
          <p14:tracePt t="20447" x="5046663" y="509588"/>
          <p14:tracePt t="20454" x="5022850" y="606425"/>
          <p14:tracePt t="20462" x="4999038" y="717550"/>
          <p14:tracePt t="20466" x="4951413" y="828675"/>
          <p14:tracePt t="20474" x="4902200" y="925513"/>
          <p14:tracePt t="20482" x="4846638" y="1028700"/>
          <p14:tracePt t="20490" x="4791075" y="1131888"/>
          <p14:tracePt t="20498" x="4751388" y="1204913"/>
          <p14:tracePt t="20506" x="4679950" y="1292225"/>
          <p14:tracePt t="20514" x="4616450" y="1371600"/>
          <p14:tracePt t="20526" x="4543425" y="1450975"/>
          <p14:tracePt t="20534" x="4479925" y="1514475"/>
          <p14:tracePt t="20542" x="4424363" y="1571625"/>
          <p14:tracePt t="20550" x="4376738" y="1627188"/>
          <p14:tracePt t="20558" x="4313238" y="1674813"/>
          <p14:tracePt t="20566" x="4265613" y="1714500"/>
          <p14:tracePt t="20574" x="4184650" y="1754188"/>
          <p14:tracePt t="20582" x="4121150" y="1793875"/>
          <p14:tracePt t="20590" x="4049713" y="1825625"/>
          <p14:tracePt t="20594" x="3994150" y="1849438"/>
          <p14:tracePt t="20602" x="3914775" y="1873250"/>
          <p14:tracePt t="20610" x="3843338" y="1890713"/>
          <p14:tracePt t="20618" x="3786188" y="1898650"/>
          <p14:tracePt t="20630" x="3730625" y="1906588"/>
          <p14:tracePt t="20638" x="3667125" y="1914525"/>
          <p14:tracePt t="20647" x="3611563" y="1914525"/>
          <p14:tracePt t="20654" x="3571875" y="1914525"/>
          <p14:tracePt t="20664" x="3540125" y="1914525"/>
          <p14:tracePt t="20670" x="3524250" y="1914525"/>
          <p14:tracePt t="20679" x="3500438" y="1922463"/>
          <p14:tracePt t="20686" x="3492500" y="1922463"/>
          <p14:tracePt t="20694" x="3476625" y="1930400"/>
          <p14:tracePt t="20702" x="3467100" y="1938338"/>
          <p14:tracePt t="20710" x="3443288" y="1938338"/>
          <p14:tracePt t="20718" x="3427413" y="1946275"/>
          <p14:tracePt t="20722" x="3411538" y="1954213"/>
          <p14:tracePt t="20729" x="3395663" y="1954213"/>
          <p14:tracePt t="20738" x="3379788" y="1962150"/>
          <p14:tracePt t="20748" x="3379788" y="1970088"/>
          <p14:tracePt t="20754" x="3371850" y="1970088"/>
          <p14:tracePt t="20775" x="3371850" y="1978025"/>
          <p14:tracePt t="20782" x="3363913" y="1978025"/>
          <p14:tracePt t="20834" x="3363913" y="1985963"/>
          <p14:tracePt t="20890" x="3387725" y="1985963"/>
          <p14:tracePt t="20898" x="3411538" y="1985963"/>
          <p14:tracePt t="20910" x="3435350" y="1978025"/>
          <p14:tracePt t="20918" x="3451225" y="1970088"/>
          <p14:tracePt t="20926" x="3467100" y="1962150"/>
          <p14:tracePt t="20934" x="3484563" y="1962150"/>
          <p14:tracePt t="20946" x="3492500" y="1962150"/>
          <p14:tracePt t="21002" x="3492500" y="1993900"/>
          <p14:tracePt t="21010" x="3492500" y="2025650"/>
          <p14:tracePt t="21018" x="3492500" y="2065338"/>
          <p14:tracePt t="21030" x="3492500" y="2097088"/>
          <p14:tracePt t="21038" x="3492500" y="2136775"/>
          <p14:tracePt t="21046" x="3492500" y="2184400"/>
          <p14:tracePt t="21054" x="3492500" y="2200275"/>
          <p14:tracePt t="21063" x="3492500" y="2233613"/>
          <p14:tracePt t="21070" x="3492500" y="2273300"/>
          <p14:tracePt t="21078" x="3492500" y="2344738"/>
          <p14:tracePt t="21082" x="3492500" y="2424113"/>
          <p14:tracePt t="21090" x="3492500" y="2495550"/>
          <p14:tracePt t="21098" x="3492500" y="2592388"/>
          <p14:tracePt t="21107" x="3492500" y="2695575"/>
          <p14:tracePt t="21114" x="3500438" y="2798763"/>
          <p14:tracePt t="21122" x="3500438" y="2894013"/>
          <p14:tracePt t="21131" x="3500438" y="2990850"/>
          <p14:tracePt t="21142" x="3500438" y="3078163"/>
          <p14:tracePt t="21150" x="3500438" y="3141663"/>
          <p14:tracePt t="21158" x="3500438" y="3197225"/>
          <p14:tracePt t="21166" x="3500438" y="3213100"/>
          <p14:tracePt t="21174" x="3500438" y="3252788"/>
          <p14:tracePt t="21182" x="3500438" y="3278188"/>
          <p14:tracePt t="21190" x="3492500" y="3294063"/>
          <p14:tracePt t="21198" x="3492500" y="3309938"/>
          <p14:tracePt t="21206" x="3492500" y="3333750"/>
          <p14:tracePt t="21210" x="3476625" y="3341688"/>
          <p14:tracePt t="21218" x="3476625" y="3349625"/>
          <p14:tracePt t="21226" x="3467100" y="3357563"/>
          <p14:tracePt t="21234" x="3459163" y="3357563"/>
          <p14:tracePt t="21250" x="3451225" y="3365500"/>
          <p14:tracePt t="21266" x="3443288" y="3373438"/>
          <p14:tracePt t="21274" x="3443288" y="3381375"/>
          <p14:tracePt t="21295" x="3435350" y="3381375"/>
          <p14:tracePt t="21302" x="3435350" y="3389313"/>
          <p14:tracePt t="21310" x="3427413" y="3389313"/>
          <p14:tracePt t="21334" x="3419475" y="3389313"/>
          <p14:tracePt t="21346" x="3419475" y="3397250"/>
          <p14:tracePt t="21538" x="3427413" y="3397250"/>
          <p14:tracePt t="21546" x="3435350" y="3397250"/>
          <p14:tracePt t="21554" x="3459163" y="3397250"/>
          <p14:tracePt t="21563" x="3492500" y="3397250"/>
          <p14:tracePt t="21570" x="3540125" y="3397250"/>
          <p14:tracePt t="21582" x="3579813" y="3397250"/>
          <p14:tracePt t="21590" x="3627438" y="3397250"/>
          <p14:tracePt t="21598" x="3643313" y="3397250"/>
          <p14:tracePt t="21602" x="3675063" y="3397250"/>
          <p14:tracePt t="21610" x="3706813" y="3397250"/>
          <p14:tracePt t="21618" x="3738563" y="3397250"/>
          <p14:tracePt t="21626" x="3778250" y="3397250"/>
          <p14:tracePt t="21634" x="3794125" y="3397250"/>
          <p14:tracePt t="21642" x="3843338" y="3397250"/>
          <p14:tracePt t="21650" x="3859213" y="3397250"/>
          <p14:tracePt t="21658" x="3883025" y="3397250"/>
          <p14:tracePt t="21666" x="3906838" y="3397250"/>
          <p14:tracePt t="21674" x="3922713" y="3397250"/>
          <p14:tracePt t="21682" x="3930650" y="3397250"/>
          <p14:tracePt t="21690" x="3938588" y="3405188"/>
          <p14:tracePt t="21698" x="3970338" y="3413125"/>
          <p14:tracePt t="21710" x="3986213" y="3413125"/>
          <p14:tracePt t="21718" x="4002088" y="3421063"/>
          <p14:tracePt t="21726" x="4017963" y="3421063"/>
          <p14:tracePt t="21730" x="4025900" y="3429000"/>
          <p14:tracePt t="21738" x="4041775" y="3429000"/>
          <p14:tracePt t="21747" x="4049713" y="3429000"/>
          <p14:tracePt t="21754" x="4057650" y="3429000"/>
          <p14:tracePt t="21779" x="4065588" y="3429000"/>
          <p14:tracePt t="21786" x="4065588" y="3436938"/>
          <p14:tracePt t="21802" x="4073525" y="3444875"/>
          <p14:tracePt t="21810" x="4073525" y="3452813"/>
          <p14:tracePt t="21818" x="4081463" y="3460750"/>
          <p14:tracePt t="21826" x="4097338" y="3484563"/>
          <p14:tracePt t="21834" x="4097338" y="3500438"/>
          <p14:tracePt t="21847" x="4105275" y="3516313"/>
          <p14:tracePt t="21854" x="4105275" y="3540125"/>
          <p14:tracePt t="21863" x="4105275" y="3563938"/>
          <p14:tracePt t="21872" x="4097338" y="3613150"/>
          <p14:tracePt t="22270" x="4105275" y="3595688"/>
          <p14:tracePt t="22278" x="4105275" y="3587750"/>
          <p14:tracePt t="22330" x="4097338" y="3587750"/>
          <p14:tracePt t="22338" x="4089400" y="3587750"/>
          <p14:tracePt t="22354" x="4081463" y="3587750"/>
          <p14:tracePt t="22382" x="4081463" y="3579813"/>
          <p14:tracePt t="22390" x="4081463" y="3571875"/>
          <p14:tracePt t="22398" x="4073525" y="3571875"/>
          <p14:tracePt t="22402" x="4065588" y="3563938"/>
          <p14:tracePt t="22410" x="4057650" y="3548063"/>
          <p14:tracePt t="22426" x="4041775" y="3532188"/>
          <p14:tracePt t="22434" x="4017963" y="3532188"/>
          <p14:tracePt t="22442" x="3994150" y="3516313"/>
          <p14:tracePt t="22450" x="3954463" y="3508375"/>
          <p14:tracePt t="22458" x="3914775" y="3500438"/>
          <p14:tracePt t="22466" x="3875088" y="3492500"/>
          <p14:tracePt t="22474" x="3851275" y="3484563"/>
          <p14:tracePt t="22482" x="3825875" y="3484563"/>
          <p14:tracePt t="22489" x="3786188" y="3484563"/>
          <p14:tracePt t="22502" x="3730625" y="3476625"/>
          <p14:tracePt t="22510" x="3675063" y="3476625"/>
          <p14:tracePt t="22518" x="3611563" y="3468688"/>
          <p14:tracePt t="22526" x="3516313" y="3460750"/>
          <p14:tracePt t="22530" x="3427413" y="3444875"/>
          <p14:tracePt t="22538" x="3348038" y="3429000"/>
          <p14:tracePt t="22546" x="3276600" y="3421063"/>
          <p14:tracePt t="22554" x="3181350" y="3397250"/>
          <p14:tracePt t="22563" x="3100388" y="3381375"/>
          <p14:tracePt t="22570" x="3021013" y="3349625"/>
          <p14:tracePt t="22578" x="2949575" y="3325813"/>
          <p14:tracePt t="22586" x="2870200" y="3294063"/>
          <p14:tracePt t="22594" x="2814638" y="3262313"/>
          <p14:tracePt t="22602" x="2751138" y="3213100"/>
          <p14:tracePt t="22610" x="2686050" y="3157538"/>
          <p14:tracePt t="22618" x="2622550" y="3094038"/>
          <p14:tracePt t="22626" x="2574925" y="3030538"/>
          <p14:tracePt t="22634" x="2519363" y="2951163"/>
          <p14:tracePt t="22646" x="2479675" y="2862263"/>
          <p14:tracePt t="22654" x="2439988" y="2782888"/>
          <p14:tracePt t="22663" x="2416175" y="2711450"/>
          <p14:tracePt t="22670" x="2400300" y="2616200"/>
          <p14:tracePt t="22679" x="2384425" y="2551113"/>
          <p14:tracePt t="22686" x="2374900" y="2463800"/>
          <p14:tracePt t="22694" x="2374900" y="2400300"/>
          <p14:tracePt t="22702" x="2374900" y="2336800"/>
          <p14:tracePt t="22710" x="2374900" y="2281238"/>
          <p14:tracePt t="22718" x="2374900" y="2241550"/>
          <p14:tracePt t="22722" x="2392363" y="2192338"/>
          <p14:tracePt t="22730" x="2400300" y="2144713"/>
          <p14:tracePt t="22738" x="2416175" y="2112963"/>
          <p14:tracePt t="22745" x="2424113" y="2097088"/>
          <p14:tracePt t="22754" x="2439988" y="2073275"/>
          <p14:tracePt t="22763" x="2463800" y="2057400"/>
          <p14:tracePt t="22770" x="2479675" y="2033588"/>
          <p14:tracePt t="22782" x="2519363" y="1993900"/>
          <p14:tracePt t="22790" x="2559050" y="1970088"/>
          <p14:tracePt t="22798" x="2590800" y="1946275"/>
          <p14:tracePt t="22806" x="2638425" y="1922463"/>
          <p14:tracePt t="22815" x="2662238" y="1914525"/>
          <p14:tracePt t="22823" x="2686050" y="1914525"/>
          <p14:tracePt t="22831" x="2717800" y="1898650"/>
          <p14:tracePt t="22838" x="2767013" y="1881188"/>
          <p14:tracePt t="22846" x="2806700" y="1873250"/>
          <p14:tracePt t="22850" x="2854325" y="1857375"/>
          <p14:tracePt t="22858" x="2901950" y="1849438"/>
          <p14:tracePt t="22866" x="2941638" y="1849438"/>
          <p14:tracePt t="22874" x="2981325" y="1849438"/>
          <p14:tracePt t="22882" x="3028950" y="1849438"/>
          <p14:tracePt t="22897" x="3076575" y="1849438"/>
          <p14:tracePt t="22902" x="3133725" y="1865313"/>
          <p14:tracePt t="22910" x="3189288" y="1898650"/>
          <p14:tracePt t="22918" x="3236913" y="1938338"/>
          <p14:tracePt t="22926" x="3284538" y="1993900"/>
          <p14:tracePt t="22934" x="3348038" y="2073275"/>
          <p14:tracePt t="22942" x="3411538" y="2136775"/>
          <p14:tracePt t="22950" x="3451225" y="2208213"/>
          <p14:tracePt t="22958" x="3508375" y="2312988"/>
          <p14:tracePt t="22966" x="3556000" y="2424113"/>
          <p14:tracePt t="22974" x="3603625" y="2527300"/>
          <p14:tracePt t="22978" x="3627438" y="2616200"/>
          <p14:tracePt t="22986" x="3651250" y="2687638"/>
          <p14:tracePt t="22994" x="3667125" y="2774950"/>
          <p14:tracePt t="23002" x="3675063" y="2838450"/>
          <p14:tracePt t="23010" x="3675063" y="2901950"/>
          <p14:tracePt t="23018" x="3659188" y="2974975"/>
          <p14:tracePt t="23026" x="3635375" y="3030538"/>
          <p14:tracePt t="23038" x="3603625" y="3078163"/>
          <p14:tracePt t="23047" x="3556000" y="3133725"/>
          <p14:tracePt t="23054" x="3500438" y="3189288"/>
          <p14:tracePt t="23063" x="3451225" y="3228975"/>
          <p14:tracePt t="23070" x="3403600" y="3252788"/>
          <p14:tracePt t="23078" x="3363913" y="3278188"/>
          <p14:tracePt t="23086" x="3308350" y="3294063"/>
          <p14:tracePt t="23094" x="3252788" y="3302000"/>
          <p14:tracePt t="23103" x="3205163" y="3302000"/>
          <p14:tracePt t="23106" x="3165475" y="3302000"/>
          <p14:tracePt t="23114" x="3125788" y="3302000"/>
          <p14:tracePt t="23122" x="3109913" y="3278188"/>
          <p14:tracePt t="23130" x="3068638" y="3228975"/>
          <p14:tracePt t="23138" x="3044825" y="3197225"/>
          <p14:tracePt t="23146" x="3036888" y="3173413"/>
          <p14:tracePt t="23154" x="3013075" y="3133725"/>
          <p14:tracePt t="23162" x="2997200" y="3078163"/>
          <p14:tracePt t="23170" x="2981325" y="3022600"/>
          <p14:tracePt t="23179" x="2965450" y="2943225"/>
          <p14:tracePt t="23190" x="2957513" y="2878138"/>
          <p14:tracePt t="23198" x="2949575" y="2806700"/>
          <p14:tracePt t="23206" x="2949575" y="2703513"/>
          <p14:tracePt t="23214" x="2949575" y="2608263"/>
          <p14:tracePt t="23222" x="2973388" y="2519363"/>
          <p14:tracePt t="23230" x="2989263" y="2447925"/>
          <p14:tracePt t="23234" x="3021013" y="2376488"/>
          <p14:tracePt t="23242" x="3060700" y="2297113"/>
          <p14:tracePt t="23250" x="3100388" y="2241550"/>
          <p14:tracePt t="23258" x="3149600" y="2184400"/>
          <p14:tracePt t="23266" x="3197225" y="2152650"/>
          <p14:tracePt t="23274" x="3252788" y="2128838"/>
          <p14:tracePt t="23282" x="3308350" y="2112963"/>
          <p14:tracePt t="23290" x="3371850" y="2112963"/>
          <p14:tracePt t="23298" x="3435350" y="2112963"/>
          <p14:tracePt t="23305" x="3500438" y="2128838"/>
          <p14:tracePt t="23318" x="3563938" y="2152650"/>
          <p14:tracePt t="23326" x="3619500" y="2192338"/>
          <p14:tracePt t="23334" x="3675063" y="2233613"/>
          <p14:tracePt t="23342" x="3722688" y="2281238"/>
          <p14:tracePt t="23350" x="3762375" y="2320925"/>
          <p14:tracePt t="23358" x="3794125" y="2360613"/>
          <p14:tracePt t="23362" x="3825875" y="2408238"/>
          <p14:tracePt t="23370" x="3851275" y="2471738"/>
          <p14:tracePt t="23378" x="3867150" y="2535238"/>
          <p14:tracePt t="23386" x="3883025" y="2608263"/>
          <p14:tracePt t="23394" x="3883025" y="2679700"/>
          <p14:tracePt t="23402" x="3883025" y="2743200"/>
          <p14:tracePt t="23410" x="3859213" y="2830513"/>
          <p14:tracePt t="23418" x="3817938" y="2909888"/>
          <p14:tracePt t="23426" x="3762375" y="2982913"/>
          <p14:tracePt t="23434" x="3690938" y="3046413"/>
          <p14:tracePt t="23446" x="3611563" y="3094038"/>
          <p14:tracePt t="23454" x="3484563" y="3149600"/>
          <p14:tracePt t="23462" x="3387725" y="3189288"/>
          <p14:tracePt t="23470" x="3268663" y="3205163"/>
          <p14:tracePt t="23479" x="3149600" y="3213100"/>
          <p14:tracePt t="23486" x="3036888" y="3213100"/>
          <p14:tracePt t="23490" x="2917825" y="3213100"/>
          <p14:tracePt t="23498" x="2774950" y="3173413"/>
          <p14:tracePt t="23506" x="2662238" y="3125788"/>
          <p14:tracePt t="23514" x="2566988" y="3070225"/>
          <p14:tracePt t="23522" x="2495550" y="2990850"/>
          <p14:tracePt t="23530" x="2447925" y="2909888"/>
          <p14:tracePt t="23538" x="2416175" y="2854325"/>
          <p14:tracePt t="23545" x="2400300" y="2782888"/>
          <p14:tracePt t="23554" x="2392363" y="2687638"/>
          <p14:tracePt t="23563" x="2392363" y="2600325"/>
          <p14:tracePt t="23574" x="2400300" y="2519363"/>
          <p14:tracePt t="23582" x="2447925" y="2408238"/>
          <p14:tracePt t="23590" x="2479675" y="2320925"/>
          <p14:tracePt t="23598" x="2543175" y="2233613"/>
          <p14:tracePt t="23605" x="2598738" y="2160588"/>
          <p14:tracePt t="23613" x="2662238" y="2105025"/>
          <p14:tracePt t="23618" x="2717800" y="2057400"/>
          <p14:tracePt t="23626" x="2790825" y="2017713"/>
          <p14:tracePt t="23634" x="2846388" y="1993900"/>
          <p14:tracePt t="23642" x="2909888" y="1978025"/>
          <p14:tracePt t="23650" x="2965450" y="1978025"/>
          <p14:tracePt t="23658" x="3028950" y="1978025"/>
          <p14:tracePt t="23666" x="3100388" y="1993900"/>
          <p14:tracePt t="23674" x="3157538" y="2017713"/>
          <p14:tracePt t="23681" x="3221038" y="2057400"/>
          <p14:tracePt t="23690" x="3292475" y="2120900"/>
          <p14:tracePt t="23698" x="3340100" y="2168525"/>
          <p14:tracePt t="23706" x="3403600" y="2241550"/>
          <p14:tracePt t="23713" x="3443288" y="2297113"/>
          <p14:tracePt t="23726" x="3492500" y="2376488"/>
          <p14:tracePt t="23734" x="3524250" y="2463800"/>
          <p14:tracePt t="23741" x="3548063" y="2535238"/>
          <p14:tracePt t="23750" x="3563938" y="2616200"/>
          <p14:tracePt t="23758" x="3563938" y="2695575"/>
          <p14:tracePt t="23766" x="3563938" y="2759075"/>
          <p14:tracePt t="23774" x="3540125" y="2846388"/>
          <p14:tracePt t="23782" x="3508375" y="2909888"/>
          <p14:tracePt t="23790" x="3451225" y="2982913"/>
          <p14:tracePt t="23798" x="3379788" y="3054350"/>
          <p14:tracePt t="23806" x="3300413" y="3101975"/>
          <p14:tracePt t="23810" x="3213100" y="3149600"/>
          <p14:tracePt t="23818" x="3100388" y="3197225"/>
          <p14:tracePt t="23826" x="3005138" y="3221038"/>
          <p14:tracePt t="23834" x="2886075" y="3244850"/>
          <p14:tracePt t="23843" x="2767013" y="3252788"/>
          <p14:tracePt t="23850" x="2638425" y="3252788"/>
          <p14:tracePt t="23862" x="2535238" y="3252788"/>
          <p14:tracePt t="23871" x="2400300" y="3228975"/>
          <p14:tracePt t="23879" x="2295525" y="3205163"/>
          <p14:tracePt t="23897" x="2128838" y="3101975"/>
          <p14:tracePt t="23902" x="2081213" y="3062288"/>
          <p14:tracePt t="23909" x="2033588" y="3014663"/>
          <p14:tracePt t="23918" x="2000250" y="2967038"/>
          <p14:tracePt t="23926" x="1976438" y="2909888"/>
          <p14:tracePt t="23934" x="1960563" y="2854325"/>
          <p14:tracePt t="23938" x="1952625" y="2806700"/>
          <p14:tracePt t="23946" x="1952625" y="2759075"/>
          <p14:tracePt t="23954" x="1952625" y="2711450"/>
          <p14:tracePt t="23962" x="1952625" y="2679700"/>
          <p14:tracePt t="23970" x="1960563" y="2663825"/>
          <p14:tracePt t="23979" x="1984375" y="2632075"/>
          <p14:tracePt t="23986" x="2000250" y="2616200"/>
          <p14:tracePt t="23994" x="2017713" y="2608263"/>
          <p14:tracePt t="24002" x="2041525" y="2584450"/>
          <p14:tracePt t="24014" x="2057400" y="2576513"/>
          <p14:tracePt t="24022" x="2089150" y="2551113"/>
          <p14:tracePt t="24030" x="2105025" y="2543175"/>
          <p14:tracePt t="24039" x="2136775" y="2511425"/>
          <p14:tracePt t="24046" x="2176463" y="2487613"/>
          <p14:tracePt t="24054" x="2216150" y="2463800"/>
          <p14:tracePt t="24062" x="2239963" y="2439988"/>
          <p14:tracePt t="24066" x="2279650" y="2416175"/>
          <p14:tracePt t="24074" x="2295525" y="2408238"/>
          <p14:tracePt t="24082" x="2319338" y="2384425"/>
          <p14:tracePt t="24090" x="2366963" y="2360613"/>
          <p14:tracePt t="24098" x="2400300" y="2344738"/>
          <p14:tracePt t="24106" x="2424113" y="2328863"/>
          <p14:tracePt t="24114" x="2447925" y="2312988"/>
          <p14:tracePt t="24121" x="2471738" y="2312988"/>
          <p14:tracePt t="24130" x="2495550" y="2305050"/>
          <p14:tracePt t="24137" x="2535238" y="2297113"/>
          <p14:tracePt t="24150" x="2559050" y="2297113"/>
          <p14:tracePt t="24158" x="2598738" y="2297113"/>
          <p14:tracePt t="24166" x="2638425" y="2297113"/>
          <p14:tracePt t="24174" x="2686050" y="2297113"/>
          <p14:tracePt t="24182" x="2741613" y="2297113"/>
          <p14:tracePt t="24190" x="2806700" y="2312988"/>
          <p14:tracePt t="24194" x="2870200" y="2344738"/>
          <p14:tracePt t="24202" x="2917825" y="2368550"/>
          <p14:tracePt t="24210" x="2989263" y="2416175"/>
          <p14:tracePt t="24218" x="3052763" y="2463800"/>
          <p14:tracePt t="24226" x="3117850" y="2511425"/>
          <p14:tracePt t="24234" x="3173413" y="2576513"/>
          <p14:tracePt t="24242" x="3221038" y="2624138"/>
          <p14:tracePt t="24249" x="3268663" y="2703513"/>
          <p14:tracePt t="24257" x="3316288" y="2774950"/>
          <p14:tracePt t="24265" x="3332163" y="2814638"/>
          <p14:tracePt t="24274" x="3348038" y="2862263"/>
          <p14:tracePt t="24282" x="3355975" y="2909888"/>
          <p14:tracePt t="24293" x="3355975" y="2951163"/>
          <p14:tracePt t="24301" x="3355975" y="2990850"/>
          <p14:tracePt t="24310" x="3340100" y="3022600"/>
          <p14:tracePt t="24318" x="3308350" y="3062288"/>
          <p14:tracePt t="24321" x="3244850" y="3109913"/>
          <p14:tracePt t="24330" x="3181350" y="3157538"/>
          <p14:tracePt t="24337" x="3125788" y="3189288"/>
          <p14:tracePt t="24345" x="3052763" y="3213100"/>
          <p14:tracePt t="24353" x="2989263" y="3228975"/>
          <p14:tracePt t="24362" x="2909888" y="3236913"/>
          <p14:tracePt t="24370" x="2846388" y="3244850"/>
          <p14:tracePt t="24380" x="2774950" y="3244850"/>
          <p14:tracePt t="24386" x="2693988" y="3228975"/>
          <p14:tracePt t="24393" x="2630488" y="3197225"/>
          <p14:tracePt t="24402" x="2606675" y="3173413"/>
          <p14:tracePt t="24410" x="2598738" y="3149600"/>
          <p14:tracePt t="24418" x="2574925" y="3094038"/>
          <p14:tracePt t="24430" x="2543175" y="3014663"/>
          <p14:tracePt t="24438" x="2527300" y="2951163"/>
          <p14:tracePt t="24446" x="2519363" y="2862263"/>
          <p14:tracePt t="24454" x="2519363" y="2767013"/>
          <p14:tracePt t="24462" x="2519363" y="2687638"/>
          <p14:tracePt t="24470" x="2519363" y="2600325"/>
          <p14:tracePt t="24479" x="2551113" y="2495550"/>
          <p14:tracePt t="24486" x="2582863" y="2392363"/>
          <p14:tracePt t="24494" x="2630488" y="2297113"/>
          <p14:tracePt t="24502" x="2686050" y="2216150"/>
          <p14:tracePt t="24510" x="2741613" y="2136775"/>
          <p14:tracePt t="24514" x="2814638" y="2065338"/>
          <p14:tracePt t="24522" x="2894013" y="2001838"/>
          <p14:tracePt t="24530" x="2949575" y="1962150"/>
          <p14:tracePt t="24538" x="3021013" y="1930400"/>
          <p14:tracePt t="24546" x="3084513" y="1906588"/>
          <p14:tracePt t="24554" x="3173413" y="1898650"/>
          <p14:tracePt t="24562" x="3260725" y="1890713"/>
          <p14:tracePt t="24574" x="3355975" y="1890713"/>
          <p14:tracePt t="24582" x="3451225" y="1890713"/>
          <p14:tracePt t="24589" x="3548063" y="1898650"/>
          <p14:tracePt t="24598" x="3643313" y="1914525"/>
          <p14:tracePt t="24606" x="3730625" y="1946275"/>
          <p14:tracePt t="24614" x="3810000" y="1985963"/>
          <p14:tracePt t="24622" x="3906838" y="2041525"/>
          <p14:tracePt t="24630" x="3986213" y="2089150"/>
          <p14:tracePt t="24638" x="4057650" y="2144713"/>
          <p14:tracePt t="24642" x="4129088" y="2192338"/>
          <p14:tracePt t="24650" x="4192588" y="2265363"/>
          <p14:tracePt t="24658" x="4265613" y="2344738"/>
          <p14:tracePt t="24666" x="4313238" y="2408238"/>
          <p14:tracePt t="24674" x="4344988" y="2471738"/>
          <p14:tracePt t="24682" x="4368800" y="2519363"/>
          <p14:tracePt t="24689" x="4384675" y="2576513"/>
          <p14:tracePt t="24702" x="4400550" y="2632075"/>
          <p14:tracePt t="24709" x="4400550" y="2687638"/>
          <p14:tracePt t="24718" x="4400550" y="2751138"/>
          <p14:tracePt t="24726" x="4376738" y="2814638"/>
          <p14:tracePt t="24734" x="4337050" y="2886075"/>
          <p14:tracePt t="24742" x="4297363" y="2943225"/>
          <p14:tracePt t="24750" x="4249738" y="3022600"/>
          <p14:tracePt t="24757" x="4184650" y="3086100"/>
          <p14:tracePt t="24766" x="4113213" y="3149600"/>
          <p14:tracePt t="24769" x="4041775" y="3213100"/>
          <p14:tracePt t="24779" x="3986213" y="3252788"/>
          <p14:tracePt t="24786" x="3922713" y="3302000"/>
          <p14:tracePt t="24794" x="3859213" y="3341688"/>
          <p14:tracePt t="24802" x="3810000" y="3365500"/>
          <p14:tracePt t="24810" x="3754438" y="3389313"/>
          <p14:tracePt t="24818" x="3706813" y="3405188"/>
          <p14:tracePt t="24826" x="3675063" y="3413125"/>
          <p14:tracePt t="24834" x="3643313" y="3413125"/>
          <p14:tracePt t="24841" x="3611563" y="3413125"/>
          <p14:tracePt t="24854" x="3571875" y="3405188"/>
          <p14:tracePt t="24863" x="3540125" y="3381375"/>
          <p14:tracePt t="24870" x="3516313" y="3365500"/>
          <p14:tracePt t="24881" x="3467100" y="3317875"/>
          <p14:tracePt t="24886" x="3427413" y="3262313"/>
          <p14:tracePt t="24894" x="3411538" y="3244850"/>
          <p14:tracePt t="24902" x="3395663" y="3213100"/>
          <p14:tracePt t="24910" x="3363913" y="3157538"/>
          <p14:tracePt t="24918" x="3332163" y="3094038"/>
          <p14:tracePt t="24926" x="3300413" y="3046413"/>
          <p14:tracePt t="24934" x="3276600" y="2998788"/>
          <p14:tracePt t="24942" x="3236913" y="2935288"/>
          <p14:tracePt t="24950" x="3213100" y="2886075"/>
          <p14:tracePt t="24958" x="3205163" y="2838450"/>
          <p14:tracePt t="24962" x="3197225" y="2806700"/>
          <p14:tracePt t="24970" x="3197225" y="2774950"/>
          <p14:tracePt t="24979" x="3197225" y="2743200"/>
          <p14:tracePt t="24986" x="3197225" y="2711450"/>
          <p14:tracePt t="24998" x="3197225" y="2671763"/>
          <p14:tracePt t="25006" x="3205163" y="2647950"/>
          <p14:tracePt t="25014" x="3221038" y="2624138"/>
          <p14:tracePt t="25022" x="3252788" y="2584450"/>
          <p14:tracePt t="25030" x="3276600" y="2551113"/>
          <p14:tracePt t="25038" x="3292475" y="2543175"/>
          <p14:tracePt t="25047" x="3332163" y="2535238"/>
          <p14:tracePt t="25054" x="3379788" y="2511425"/>
          <p14:tracePt t="25063" x="3411538" y="2503488"/>
          <p14:tracePt t="25070" x="3459163" y="2495550"/>
          <p14:tracePt t="25079" x="3484563" y="2487613"/>
          <p14:tracePt t="25086" x="3508375" y="2487613"/>
          <p14:tracePt t="25090" x="3540125" y="2487613"/>
          <p14:tracePt t="25098" x="3579813" y="2487613"/>
          <p14:tracePt t="25106" x="3635375" y="2503488"/>
          <p14:tracePt t="25114" x="3675063" y="2511425"/>
          <p14:tracePt t="25122" x="3714750" y="2535238"/>
          <p14:tracePt t="25131" x="3778250" y="2566988"/>
          <p14:tracePt t="25138" x="3833813" y="2608263"/>
          <p14:tracePt t="25150" x="3883025" y="2655888"/>
          <p14:tracePt t="25158" x="3922713" y="2703513"/>
          <p14:tracePt t="25166" x="3954463" y="2751138"/>
          <p14:tracePt t="25174" x="3986213" y="2782888"/>
          <p14:tracePt t="25181" x="4002088" y="2822575"/>
          <p14:tracePt t="25189" x="4010025" y="2854325"/>
          <p14:tracePt t="25197" x="4017963" y="2901950"/>
          <p14:tracePt t="25205" x="4017963" y="2943225"/>
          <p14:tracePt t="25213" x="4010025" y="2967038"/>
          <p14:tracePt t="25218" x="3994150" y="2990850"/>
          <p14:tracePt t="25225" x="3970338" y="3014663"/>
          <p14:tracePt t="25234" x="3930650" y="3054350"/>
          <p14:tracePt t="25242" x="3883025" y="3094038"/>
          <p14:tracePt t="25249" x="3833813" y="3125788"/>
          <p14:tracePt t="25258" x="3770313" y="3165475"/>
          <p14:tracePt t="25265" x="3698875" y="3189288"/>
          <p14:tracePt t="25279" x="3635375" y="3205163"/>
          <p14:tracePt t="25285" x="3556000" y="3221038"/>
          <p14:tracePt t="25294" x="3476625" y="3236913"/>
          <p14:tracePt t="25302" x="3387725" y="3244850"/>
          <p14:tracePt t="25310" x="3308350" y="3244850"/>
          <p14:tracePt t="25318" x="3236913" y="3244850"/>
          <p14:tracePt t="25326" x="3173413" y="3228975"/>
          <p14:tracePt t="25334" x="3125788" y="3213100"/>
          <p14:tracePt t="25342" x="3084513" y="3189288"/>
          <p14:tracePt t="25345" x="3060700" y="3165475"/>
          <p14:tracePt t="25354" x="3028950" y="3125788"/>
          <p14:tracePt t="25362" x="3005138" y="3086100"/>
          <p14:tracePt t="25369" x="2981325" y="3038475"/>
          <p14:tracePt t="25378" x="2973388" y="2990850"/>
          <p14:tracePt t="25386" x="2965450" y="2919413"/>
          <p14:tracePt t="25394" x="2965450" y="2854325"/>
          <p14:tracePt t="25402" x="2965450" y="2790825"/>
          <p14:tracePt t="25410" x="2973388" y="2727325"/>
          <p14:tracePt t="25418" x="2997200" y="2671763"/>
          <p14:tracePt t="25430" x="3021013" y="2616200"/>
          <p14:tracePt t="25438" x="3052763" y="2551113"/>
          <p14:tracePt t="25446" x="3100388" y="2503488"/>
          <p14:tracePt t="25454" x="3133725" y="2463800"/>
          <p14:tracePt t="25462" x="3197225" y="2424113"/>
          <p14:tracePt t="25470" x="3244850" y="2392363"/>
          <p14:tracePt t="25474" x="3292475" y="2368550"/>
          <p14:tracePt t="25482" x="3324225" y="2344738"/>
          <p14:tracePt t="25490" x="3379788" y="2328863"/>
          <p14:tracePt t="25498" x="3427413" y="2320925"/>
          <p14:tracePt t="25506" x="3476625" y="2320925"/>
          <p14:tracePt t="25514" x="3540125" y="2320925"/>
          <p14:tracePt t="25522" x="3603625" y="2320925"/>
          <p14:tracePt t="25530" x="3659188" y="2336800"/>
          <p14:tracePt t="25538" x="3738563" y="2360613"/>
          <p14:tracePt t="25546" x="3778250" y="2384425"/>
          <p14:tracePt t="25554" x="3851275" y="2424113"/>
          <p14:tracePt t="25566" x="3922713" y="2487613"/>
          <p14:tracePt t="25574" x="3978275" y="2543175"/>
          <p14:tracePt t="25582" x="4033838" y="2608263"/>
          <p14:tracePt t="25589" x="4073525" y="2663825"/>
          <p14:tracePt t="25598" x="4097338" y="2743200"/>
          <p14:tracePt t="25602" x="4121150" y="2814638"/>
          <p14:tracePt t="25610" x="4129088" y="2886075"/>
          <p14:tracePt t="25618" x="4129088" y="2967038"/>
          <p14:tracePt t="25625" x="4129088" y="3062288"/>
          <p14:tracePt t="25634" x="4105275" y="3141663"/>
          <p14:tracePt t="25642" x="4073525" y="3228975"/>
          <p14:tracePt t="25650" x="4025900" y="3294063"/>
          <p14:tracePt t="25658" x="3978275" y="3357563"/>
          <p14:tracePt t="25666" x="3914775" y="3405188"/>
          <p14:tracePt t="25674" x="3851275" y="3452813"/>
          <p14:tracePt t="25682" x="3770313" y="3476625"/>
          <p14:tracePt t="25690" x="3706813" y="3484563"/>
          <p14:tracePt t="25698" x="3643313" y="3484563"/>
          <p14:tracePt t="25706" x="3579813" y="3484563"/>
          <p14:tracePt t="25718" x="3500438" y="3452813"/>
          <p14:tracePt t="25726" x="3443288" y="3397250"/>
          <p14:tracePt t="25734" x="3403600" y="3349625"/>
          <p14:tracePt t="25742" x="3363913" y="3294063"/>
          <p14:tracePt t="25750" x="3340100" y="3181350"/>
          <p14:tracePt t="25758" x="3324225" y="3078163"/>
          <p14:tracePt t="25766" x="3316288" y="2982913"/>
          <p14:tracePt t="25774" x="3316288" y="2846388"/>
          <p14:tracePt t="25782" x="3332163" y="2751138"/>
          <p14:tracePt t="25790" x="3371850" y="2655888"/>
          <p14:tracePt t="25794" x="3403600" y="2566988"/>
          <p14:tracePt t="25802" x="3467100" y="2495550"/>
          <p14:tracePt t="25810" x="3516313" y="2447925"/>
          <p14:tracePt t="25818" x="3579813" y="2416175"/>
          <p14:tracePt t="25825" x="3659188" y="2400300"/>
          <p14:tracePt t="25834" x="3722688" y="2392363"/>
          <p14:tracePt t="25845" x="3817938" y="2392363"/>
          <p14:tracePt t="25854" x="3906838" y="2416175"/>
          <p14:tracePt t="25862" x="3986213" y="2447925"/>
          <p14:tracePt t="25870" x="4065588" y="2495550"/>
          <p14:tracePt t="25881" x="4144963" y="2551113"/>
          <p14:tracePt t="25897" x="4265613" y="2663825"/>
          <p14:tracePt t="25902" x="4305300" y="2719388"/>
          <p14:tracePt t="25910" x="4337050" y="2782888"/>
          <p14:tracePt t="25918" x="4352925" y="2830513"/>
          <p14:tracePt t="25921" x="4360863" y="2886075"/>
          <p14:tracePt t="25931" x="4360863" y="2927350"/>
          <p14:tracePt t="25938" x="4360863" y="2974975"/>
          <p14:tracePt t="25945" x="4329113" y="3014663"/>
          <p14:tracePt t="25954" x="4289425" y="3046413"/>
          <p14:tracePt t="25962" x="4233863" y="3086100"/>
          <p14:tracePt t="25970" x="4176713" y="3109913"/>
          <p14:tracePt t="25978" x="4113213" y="3125788"/>
          <p14:tracePt t="25986" x="4010025" y="3141663"/>
          <p14:tracePt t="25998" x="3938588" y="3149600"/>
          <p14:tracePt t="26006" x="3867150" y="3157538"/>
          <p14:tracePt t="26014" x="3794125" y="3157538"/>
          <p14:tracePt t="26022" x="3754438" y="3149600"/>
          <p14:tracePt t="26030" x="3714750" y="3125788"/>
          <p14:tracePt t="26038" x="3690938" y="3094038"/>
          <p14:tracePt t="26047" x="3675063" y="3038475"/>
          <p14:tracePt t="26049" x="3675063" y="2951163"/>
          <p14:tracePt t="26058" x="3683000" y="2854325"/>
          <p14:tracePt t="26066" x="3714750" y="2767013"/>
          <p14:tracePt t="26074" x="3754438" y="2671763"/>
          <p14:tracePt t="26082" x="3817938" y="2576513"/>
          <p14:tracePt t="26090" x="3890963" y="2503488"/>
          <p14:tracePt t="26098" x="3946525" y="2463800"/>
          <p14:tracePt t="26106" x="4017963" y="2432050"/>
          <p14:tracePt t="26114" x="4081463" y="2416175"/>
          <p14:tracePt t="26122" x="4144963" y="2408238"/>
          <p14:tracePt t="26131" x="4225925" y="2408238"/>
          <p14:tracePt t="26142" x="4305300" y="2439988"/>
          <p14:tracePt t="26150" x="4368800" y="2487613"/>
          <p14:tracePt t="26158" x="4424363" y="2527300"/>
          <p14:tracePt t="26166" x="4479925" y="2584450"/>
          <p14:tracePt t="26174" x="4519613" y="2647950"/>
          <p14:tracePt t="26179" x="4559300" y="2711450"/>
          <p14:tracePt t="26185" x="4600575" y="2782888"/>
          <p14:tracePt t="26194" x="4616450" y="2846388"/>
          <p14:tracePt t="26202" x="4624388" y="2935288"/>
          <p14:tracePt t="26209" x="4624388" y="2998788"/>
          <p14:tracePt t="26218" x="4624388" y="3062288"/>
          <p14:tracePt t="26226" x="4616450" y="3117850"/>
          <p14:tracePt t="26233" x="4592638" y="3165475"/>
          <p14:tracePt t="26242" x="4567238" y="3197225"/>
          <p14:tracePt t="26250" x="4535488" y="3236913"/>
          <p14:tracePt t="26257" x="4503738" y="3262313"/>
          <p14:tracePt t="26265" x="4464050" y="3278188"/>
          <p14:tracePt t="26279" x="4432300" y="3286125"/>
          <p14:tracePt t="26285" x="4384675" y="3294063"/>
          <p14:tracePt t="26293" x="4329113" y="3294063"/>
          <p14:tracePt t="26302" x="4265613" y="3294063"/>
          <p14:tracePt t="26305" x="4210050" y="3278188"/>
          <p14:tracePt t="26313" x="4152900" y="3236913"/>
          <p14:tracePt t="26322" x="4097338" y="3197225"/>
          <p14:tracePt t="26330" x="4057650" y="3149600"/>
          <p14:tracePt t="26338" x="4010025" y="3094038"/>
          <p14:tracePt t="26345" x="3978275" y="3022600"/>
          <p14:tracePt t="26354" x="3954463" y="2935288"/>
          <p14:tracePt t="26362" x="3938588" y="2838450"/>
          <p14:tracePt t="26370" x="3922713" y="2767013"/>
          <p14:tracePt t="26378" x="3922713" y="2671763"/>
          <p14:tracePt t="26386" x="3938588" y="2576513"/>
          <p14:tracePt t="26393" x="3962400" y="2495550"/>
          <p14:tracePt t="26401" x="3994150" y="2432050"/>
          <p14:tracePt t="26410" x="4041775" y="2376488"/>
          <p14:tracePt t="26422" x="4097338" y="2336800"/>
          <p14:tracePt t="26429" x="4152900" y="2312988"/>
          <p14:tracePt t="26437" x="4217988" y="2305050"/>
          <p14:tracePt t="26445" x="4289425" y="2297113"/>
          <p14:tracePt t="26454" x="4376738" y="2297113"/>
          <p14:tracePt t="26462" x="4432300" y="2305050"/>
          <p14:tracePt t="26470" x="4495800" y="2328863"/>
          <p14:tracePt t="26479" x="4576763" y="2368550"/>
          <p14:tracePt t="26485" x="4656138" y="2408238"/>
          <p14:tracePt t="26494" x="4711700" y="2455863"/>
          <p14:tracePt t="26497" x="4775200" y="2519363"/>
          <p14:tracePt t="26505" x="4838700" y="2600325"/>
          <p14:tracePt t="26513" x="4878388" y="2655888"/>
          <p14:tracePt t="26521" x="4910138" y="2735263"/>
          <p14:tracePt t="26529" x="4933950" y="2798763"/>
          <p14:tracePt t="26537" x="4943475" y="2854325"/>
          <p14:tracePt t="26546" x="4943475" y="2919413"/>
          <p14:tracePt t="26554" x="4943475" y="2967038"/>
          <p14:tracePt t="26563" x="4943475" y="2998788"/>
          <p14:tracePt t="26574" x="4918075" y="3038475"/>
          <p14:tracePt t="26582" x="4878388" y="3078163"/>
          <p14:tracePt t="26589" x="4822825" y="3109913"/>
          <p14:tracePt t="26598" x="4759325" y="3141663"/>
          <p14:tracePt t="26605" x="4687888" y="3165475"/>
          <p14:tracePt t="26614" x="4600575" y="3197225"/>
          <p14:tracePt t="26621" x="4511675" y="3213100"/>
          <p14:tracePt t="26625" x="4408488" y="3221038"/>
          <p14:tracePt t="26633" x="4297363" y="3228975"/>
          <p14:tracePt t="26641" x="4200525" y="3228975"/>
          <p14:tracePt t="26649" x="4089400" y="3228975"/>
          <p14:tracePt t="26657" x="3994150" y="3228975"/>
          <p14:tracePt t="26665" x="3914775" y="3221038"/>
          <p14:tracePt t="26673" x="3843338" y="3197225"/>
          <p14:tracePt t="26682" x="3778250" y="3165475"/>
          <p14:tracePt t="26689" x="3722688" y="3125788"/>
          <p14:tracePt t="26698" x="3683000" y="3094038"/>
          <p14:tracePt t="26709" x="3643313" y="3038475"/>
          <p14:tracePt t="26718" x="3619500" y="2998788"/>
          <p14:tracePt t="26725" x="3603625" y="2951163"/>
          <p14:tracePt t="26733" x="3595688" y="2901950"/>
          <p14:tracePt t="26741" x="3587750" y="2846388"/>
          <p14:tracePt t="26750" x="3587750" y="2830513"/>
          <p14:tracePt t="26753" x="3587750" y="2806700"/>
          <p14:tracePt t="26762" x="3587750" y="2767013"/>
          <p14:tracePt t="26770" x="3603625" y="2719388"/>
          <p14:tracePt t="26779" x="3619500" y="2671763"/>
          <p14:tracePt t="26785" x="3635375" y="2655888"/>
          <p14:tracePt t="26793" x="3651250" y="2632075"/>
          <p14:tracePt t="26802" x="3675063" y="2600325"/>
          <p14:tracePt t="26809" x="3690938" y="2584450"/>
          <p14:tracePt t="26817" x="3730625" y="2551113"/>
          <p14:tracePt t="26826" x="3762375" y="2535238"/>
          <p14:tracePt t="26834" x="3810000" y="2527300"/>
          <p14:tracePt t="26845" x="3859213" y="2519363"/>
          <p14:tracePt t="26854" x="3898900" y="2503488"/>
          <p14:tracePt t="26862" x="3914775" y="2503488"/>
          <p14:tracePt t="26870" x="3954463" y="2495550"/>
          <p14:tracePt t="26880" x="3986213" y="2487613"/>
          <p14:tracePt t="26882" x="4041775" y="2479675"/>
          <p14:tracePt t="26897" x="4137025" y="2463800"/>
          <p14:tracePt t="26905" x="4192588" y="2463800"/>
          <p14:tracePt t="26914" x="4233863" y="2463800"/>
          <p14:tracePt t="26922" x="4281488" y="2463800"/>
          <p14:tracePt t="26930" x="4313238" y="2463800"/>
          <p14:tracePt t="26938" x="4344988" y="2463800"/>
          <p14:tracePt t="26946" x="4376738" y="2479675"/>
          <p14:tracePt t="26954" x="4408488" y="2495550"/>
          <p14:tracePt t="26962" x="4448175" y="2535238"/>
          <p14:tracePt t="26970" x="4479925" y="2576513"/>
          <p14:tracePt t="26979" x="4503738" y="2616200"/>
          <p14:tracePt t="26990" x="4527550" y="2671763"/>
          <p14:tracePt t="26998" x="4543425" y="2727325"/>
          <p14:tracePt t="27006" x="4559300" y="2790825"/>
          <p14:tracePt t="27013" x="4567238" y="2846388"/>
          <p14:tracePt t="27022" x="4576763" y="2909888"/>
          <p14:tracePt t="27030" x="4584700" y="2959100"/>
          <p14:tracePt t="27038" x="4592638" y="3014663"/>
          <p14:tracePt t="27047" x="4592638" y="3070225"/>
          <p14:tracePt t="27053" x="4592638" y="3109913"/>
          <p14:tracePt t="27063" x="4592638" y="3149600"/>
          <p14:tracePt t="27070" x="4592638" y="3173413"/>
          <p14:tracePt t="27074" x="4592638" y="3189288"/>
          <p14:tracePt t="27082" x="4592638" y="3213100"/>
          <p14:tracePt t="27090" x="4592638" y="3228975"/>
          <p14:tracePt t="27098" x="4592638" y="3236913"/>
          <p14:tracePt t="27106" x="4592638" y="3252788"/>
          <p14:tracePt t="27114" x="4584700" y="3262313"/>
          <p14:tracePt t="27121" x="4576763" y="3262313"/>
          <p14:tracePt t="27133" x="4567238" y="3278188"/>
          <p14:tracePt t="27141" x="4559300" y="3286125"/>
          <p14:tracePt t="27149" x="4559300" y="3294063"/>
          <p14:tracePt t="27157" x="4543425" y="3309938"/>
          <p14:tracePt t="27166" x="4527550" y="3317875"/>
          <p14:tracePt t="27173" x="4519613" y="3325813"/>
          <p14:tracePt t="27182" x="4511675" y="3325813"/>
          <p14:tracePt t="27190" x="4503738" y="3333750"/>
          <p14:tracePt t="27197" x="4487863" y="3341688"/>
          <p14:tracePt t="27201" x="4479925" y="3349625"/>
          <p14:tracePt t="27209" x="4464050" y="3349625"/>
          <p14:tracePt t="27217" x="4448175" y="3365500"/>
          <p14:tracePt t="27226" x="4440238" y="3373438"/>
          <p14:tracePt t="27233" x="4432300" y="3373438"/>
          <p14:tracePt t="27241" x="4416425" y="3381375"/>
          <p14:tracePt t="27249" x="4384675" y="3389313"/>
          <p14:tracePt t="27257" x="4368800" y="3397250"/>
          <p14:tracePt t="27265" x="4352925" y="3397250"/>
          <p14:tracePt t="27278" x="4337050" y="3405188"/>
          <p14:tracePt t="27286" x="4321175" y="3405188"/>
          <p14:tracePt t="27293" x="4297363" y="3421063"/>
          <p14:tracePt t="27301" x="4265613" y="3421063"/>
          <p14:tracePt t="27309" x="4241800" y="3436938"/>
          <p14:tracePt t="27317" x="4217988" y="3444875"/>
          <p14:tracePt t="27325" x="4192588" y="3452813"/>
          <p14:tracePt t="27329" x="4184650" y="3452813"/>
          <p14:tracePt t="27337" x="4160838" y="3452813"/>
          <p14:tracePt t="27346" x="4144963" y="3452813"/>
          <p14:tracePt t="27354" x="4121150" y="3452813"/>
          <p14:tracePt t="27363" x="4105275" y="3452813"/>
          <p14:tracePt t="27370" x="4089400" y="3452813"/>
          <p14:tracePt t="27378" x="4081463" y="3444875"/>
          <p14:tracePt t="27385" x="4057650" y="3436938"/>
          <p14:tracePt t="27394" x="4057650" y="3429000"/>
          <p14:tracePt t="27401" x="4025900" y="3405188"/>
          <p14:tracePt t="27413" x="4010025" y="3381375"/>
          <p14:tracePt t="27422" x="4002088" y="3373438"/>
          <p14:tracePt t="27430" x="3978275" y="3357563"/>
          <p14:tracePt t="27438" x="3962400" y="3333750"/>
          <p14:tracePt t="27446" x="3954463" y="3325813"/>
          <p14:tracePt t="27453" x="3930650" y="3309938"/>
          <p14:tracePt t="27457" x="3922713" y="3286125"/>
          <p14:tracePt t="27465" x="3906838" y="3270250"/>
          <p14:tracePt t="27473" x="3890963" y="3252788"/>
          <p14:tracePt t="27482" x="3883025" y="3236913"/>
          <p14:tracePt t="27489" x="3867150" y="3228975"/>
          <p14:tracePt t="27498" x="3859213" y="3221038"/>
          <p14:tracePt t="27505" x="3859213" y="3197225"/>
          <p14:tracePt t="27514" x="3851275" y="3197225"/>
          <p14:tracePt t="27522" x="3851275" y="3189288"/>
          <p14:tracePt t="27530" x="3851275" y="3181350"/>
          <p14:tracePt t="27541" x="3843338" y="3173413"/>
          <p14:tracePt t="27565" x="3843338" y="3165475"/>
          <p14:tracePt t="27585" x="3843338" y="3157538"/>
          <p14:tracePt t="27609" x="3843338" y="3149600"/>
          <p14:tracePt t="27617" x="3843338" y="3141663"/>
          <p14:tracePt t="27641" x="3843338" y="3133725"/>
          <p14:tracePt t="27657" x="3843338" y="3125788"/>
          <p14:tracePt t="27674" x="3843338" y="3109913"/>
          <p14:tracePt t="27690" x="3843338" y="3101975"/>
          <p14:tracePt t="27710" x="3843338" y="3094038"/>
          <p14:tracePt t="27761" x="3843338" y="3086100"/>
          <p14:tracePt t="27910" x="3833813" y="3086100"/>
          <p14:tracePt t="27922" x="3833813" y="3094038"/>
          <p14:tracePt t="27929" x="3825875" y="3094038"/>
          <p14:tracePt t="27945" x="3817938" y="3094038"/>
          <p14:tracePt t="27953" x="3817938" y="3101975"/>
          <p14:tracePt t="27962" x="3817938" y="3109913"/>
          <p14:tracePt t="27970" x="3810000" y="3117850"/>
          <p14:tracePt t="27979" x="3810000" y="3133725"/>
          <p14:tracePt t="27986" x="3810000" y="3141663"/>
          <p14:tracePt t="27994" x="3802063" y="3149600"/>
          <p14:tracePt t="28002" x="3794125" y="3165475"/>
          <p14:tracePt t="28013" x="3794125" y="3173413"/>
          <p14:tracePt t="28038" x="3794125" y="3181350"/>
          <p14:tracePt t="28074" x="3786188" y="3181350"/>
          <p14:tracePt t="28090" x="3778250" y="3181350"/>
          <p14:tracePt t="28098" x="3770313" y="3181350"/>
          <p14:tracePt t="28114" x="3762375" y="3181350"/>
          <p14:tracePt t="28121" x="3754438" y="3181350"/>
          <p14:tracePt t="28129" x="3746500" y="3189288"/>
          <p14:tracePt t="28137" x="3738563" y="3205163"/>
          <p14:tracePt t="28149" x="3730625" y="3228975"/>
          <p14:tracePt t="28157" x="3722688" y="3244850"/>
          <p14:tracePt t="28165" x="3722688" y="3270250"/>
          <p14:tracePt t="28173" x="3714750" y="3294063"/>
          <p14:tracePt t="28181" x="3714750" y="3309938"/>
          <p14:tracePt t="28189" x="3706813" y="3333750"/>
          <p14:tracePt t="28197" x="3698875" y="3357563"/>
          <p14:tracePt t="28205" x="3698875" y="3381375"/>
          <p14:tracePt t="28213" x="3690938" y="3397250"/>
          <p14:tracePt t="28221" x="3683000" y="3421063"/>
          <p14:tracePt t="28229" x="3675063" y="3468688"/>
          <p14:tracePt t="28238" x="3659188" y="3516313"/>
          <p14:tracePt t="28241" x="3659188" y="3540125"/>
          <p14:tracePt t="28249" x="3643313" y="3605213"/>
          <p14:tracePt t="28257" x="3627438" y="3684588"/>
          <p14:tracePt t="28265" x="3603625" y="3803650"/>
          <p14:tracePt t="28273" x="3563938" y="3938588"/>
          <p14:tracePt t="28282" x="3500438" y="4130675"/>
          <p14:tracePt t="28289" x="3451225" y="4281488"/>
          <p14:tracePt t="28301" x="3395663" y="4465638"/>
          <p14:tracePt t="28309" x="3340100" y="4600575"/>
          <p14:tracePt t="28317" x="3284538" y="4721225"/>
          <p14:tracePt t="28325" x="3189288" y="4887913"/>
          <p14:tracePt t="28333" x="3100388" y="5024438"/>
          <p14:tracePt t="28341" x="3036888" y="5111750"/>
          <p14:tracePt t="28349" x="2973388" y="5175250"/>
          <p14:tracePt t="28357" x="2925763" y="5222875"/>
          <p14:tracePt t="28365" x="2909888" y="5230813"/>
          <p14:tracePt t="28369" x="2894013" y="5246688"/>
          <p14:tracePt t="28378" x="2886075" y="5246688"/>
          <p14:tracePt t="28385" x="2886075" y="5254625"/>
          <p14:tracePt t="28393" x="2878138" y="5254625"/>
          <p14:tracePt t="28426" x="2870200" y="5254625"/>
          <p14:tracePt t="28454" x="2862263" y="5254625"/>
          <p14:tracePt t="28461" x="2862263" y="5238750"/>
          <p14:tracePt t="28469" x="2854325" y="5222875"/>
          <p14:tracePt t="28478" x="2846388" y="5207000"/>
          <p14:tracePt t="28485" x="2838450" y="5191125"/>
          <p14:tracePt t="28494" x="2830513" y="5175250"/>
          <p14:tracePt t="28498" x="2822575" y="5151438"/>
          <p14:tracePt t="28505" x="2806700" y="5119688"/>
          <p14:tracePt t="28513" x="2782888" y="5087938"/>
          <p14:tracePt t="28521" x="2782888" y="5064125"/>
          <p14:tracePt t="28529" x="2759075" y="5032375"/>
          <p14:tracePt t="28537" x="2725738" y="4984750"/>
          <p14:tracePt t="28545" x="2701925" y="4935538"/>
          <p14:tracePt t="28553" x="2678113" y="4895850"/>
          <p14:tracePt t="28562" x="2646363" y="4848225"/>
          <p14:tracePt t="28569" x="2630488" y="4816475"/>
          <p14:tracePt t="28581" x="2622550" y="4800600"/>
          <p14:tracePt t="28589" x="2598738" y="4760913"/>
          <p14:tracePt t="28597" x="2566988" y="4713288"/>
          <p14:tracePt t="28605" x="2559050" y="4689475"/>
          <p14:tracePt t="28613" x="2543175" y="4649788"/>
          <p14:tracePt t="28621" x="2535238" y="4633913"/>
          <p14:tracePt t="28625" x="2527300" y="4616450"/>
          <p14:tracePt t="28633" x="2527300" y="4608513"/>
          <p14:tracePt t="28641" x="2519363" y="4592638"/>
          <p14:tracePt t="28649" x="2511425" y="4584700"/>
          <p14:tracePt t="28657" x="2511425" y="4576763"/>
          <p14:tracePt t="28665" x="2511425" y="4568825"/>
          <p14:tracePt t="28681" x="2511425" y="4560888"/>
          <p14:tracePt t="28689" x="2511425" y="4552950"/>
          <p14:tracePt t="28705" x="2511425" y="4545013"/>
          <p14:tracePt t="28717" x="2503488" y="4545013"/>
          <p14:tracePt t="28741" x="2503488" y="4537075"/>
          <p14:tracePt t="28753" x="2495550" y="4537075"/>
          <p14:tracePt t="28769" x="2487613" y="4537075"/>
          <p14:tracePt t="28779" x="2479675" y="4537075"/>
          <p14:tracePt t="28785" x="2479675" y="4552950"/>
          <p14:tracePt t="28794" x="2463800" y="4552950"/>
          <p14:tracePt t="28801" x="2455863" y="4568825"/>
          <p14:tracePt t="28811" x="2447925" y="4576763"/>
          <p14:tracePt t="28818" x="2439988" y="4584700"/>
          <p14:tracePt t="28825" x="2439988" y="4592638"/>
          <p14:tracePt t="28833" x="2432050" y="4600575"/>
          <p14:tracePt t="28841" x="2424113" y="4624388"/>
          <p14:tracePt t="28853" x="2424113" y="4633913"/>
          <p14:tracePt t="28862" x="2424113" y="4649788"/>
          <p14:tracePt t="28869" x="2424113" y="4665663"/>
          <p14:tracePt t="28879" x="2432050" y="4689475"/>
          <p14:tracePt t="28885" x="2447925" y="4729163"/>
          <p14:tracePt t="28901" x="2463800" y="4745038"/>
          <p14:tracePt t="28909" x="2487613" y="4768850"/>
          <p14:tracePt t="28917" x="2511425" y="4776788"/>
          <p14:tracePt t="28925" x="2527300" y="4776788"/>
          <p14:tracePt t="28933" x="2535238" y="4776788"/>
          <p14:tracePt t="28941" x="2559050" y="4776788"/>
          <p14:tracePt t="28945" x="2566988" y="4776788"/>
          <p14:tracePt t="28962" x="2582863" y="4776788"/>
          <p14:tracePt t="28969" x="2590800" y="4760913"/>
          <p14:tracePt t="28979" x="2598738" y="4752975"/>
          <p14:tracePt t="28986" x="2598738" y="4737100"/>
          <p14:tracePt t="28993" x="2606675" y="4729163"/>
          <p14:tracePt t="29005" x="2606675" y="4713288"/>
          <p14:tracePt t="29013" x="2614613" y="4697413"/>
          <p14:tracePt t="29021" x="2614613" y="4681538"/>
          <p14:tracePt t="29029" x="2614613" y="4665663"/>
          <p14:tracePt t="29037" x="2614613" y="4649788"/>
          <p14:tracePt t="29045" x="2614613" y="4633913"/>
          <p14:tracePt t="29053" x="2606675" y="4616450"/>
          <p14:tracePt t="29062" x="2598738" y="4600575"/>
          <p14:tracePt t="29069" x="2590800" y="4584700"/>
          <p14:tracePt t="29073" x="2574925" y="4584700"/>
          <p14:tracePt t="29081" x="2559050" y="4576763"/>
          <p14:tracePt t="29089" x="2535238" y="4576763"/>
          <p14:tracePt t="29097" x="2519363" y="4576763"/>
          <p14:tracePt t="29105" x="2495550" y="4576763"/>
          <p14:tracePt t="29113" x="2487613" y="4576763"/>
          <p14:tracePt t="29121" x="2463800" y="4576763"/>
          <p14:tracePt t="29141" x="2447925" y="4584700"/>
          <p14:tracePt t="29149" x="2439988" y="4584700"/>
          <p14:tracePt t="29157" x="2432050" y="4608513"/>
          <p14:tracePt t="29165" x="2416175" y="4616450"/>
          <p14:tracePt t="29173" x="2408238" y="4641850"/>
          <p14:tracePt t="29182" x="2400300" y="4657725"/>
          <p14:tracePt t="29190" x="2392363" y="4673600"/>
          <p14:tracePt t="29198" x="2392363" y="4689475"/>
          <p14:tracePt t="29201" x="2392363" y="4705350"/>
          <p14:tracePt t="29209" x="2392363" y="4721225"/>
          <p14:tracePt t="29217" x="2392363" y="4737100"/>
          <p14:tracePt t="29225" x="2400300" y="4760913"/>
          <p14:tracePt t="29234" x="2408238" y="4776788"/>
          <p14:tracePt t="29241" x="2424113" y="4792663"/>
          <p14:tracePt t="29249" x="2439988" y="4800600"/>
          <p14:tracePt t="29257" x="2447925" y="4808538"/>
          <p14:tracePt t="29265" x="2463800" y="4816475"/>
          <p14:tracePt t="29279" x="2487613" y="4816475"/>
          <p14:tracePt t="29285" x="2495550" y="4816475"/>
          <p14:tracePt t="29294" x="2527300" y="4816475"/>
          <p14:tracePt t="29301" x="2543175" y="4816475"/>
          <p14:tracePt t="29309" x="2559050" y="4808538"/>
          <p14:tracePt t="29317" x="2582863" y="4800600"/>
          <p14:tracePt t="29325" x="2606675" y="4784725"/>
          <p14:tracePt t="29329" x="2614613" y="4776788"/>
          <p14:tracePt t="29337" x="2638425" y="4752975"/>
          <p14:tracePt t="29345" x="2662238" y="4721225"/>
          <p14:tracePt t="29353" x="2678113" y="4697413"/>
          <p14:tracePt t="29362" x="2686050" y="4681538"/>
          <p14:tracePt t="29369" x="2686050" y="4649788"/>
          <p14:tracePt t="29379" x="2686050" y="4633913"/>
          <p14:tracePt t="29385" x="2686050" y="4616450"/>
          <p14:tracePt t="29394" x="2686050" y="4608513"/>
          <p14:tracePt t="29401" x="2686050" y="4592638"/>
          <p14:tracePt t="29409" x="2670175" y="4584700"/>
          <p14:tracePt t="29421" x="2662238" y="4576763"/>
          <p14:tracePt t="29430" x="2654300" y="4576763"/>
          <p14:tracePt t="29437" x="2638425" y="4576763"/>
          <p14:tracePt t="29446" x="2622550" y="4576763"/>
          <p14:tracePt t="29453" x="2606675" y="4576763"/>
          <p14:tracePt t="29457" x="2590800" y="4576763"/>
          <p14:tracePt t="29465" x="2566988" y="4584700"/>
          <p14:tracePt t="29473" x="2535238" y="4608513"/>
          <p14:tracePt t="29481" x="2519363" y="4624388"/>
          <p14:tracePt t="29489" x="2503488" y="4641850"/>
          <p14:tracePt t="29497" x="2479675" y="4681538"/>
          <p14:tracePt t="29505" x="2455863" y="4721225"/>
          <p14:tracePt t="29513" x="2439988" y="4760913"/>
          <p14:tracePt t="29521" x="2439988" y="4784725"/>
          <p14:tracePt t="29530" x="2439988" y="4808538"/>
          <p14:tracePt t="29537" x="2439988" y="4856163"/>
          <p14:tracePt t="29545" x="2447925" y="4879975"/>
          <p14:tracePt t="29557" x="2455863" y="4895850"/>
          <p14:tracePt t="29565" x="2471738" y="4903788"/>
          <p14:tracePt t="29573" x="2487613" y="4911725"/>
          <p14:tracePt t="29581" x="2503488" y="4911725"/>
          <p14:tracePt t="29589" x="2519363" y="4911725"/>
          <p14:tracePt t="29597" x="2527300" y="4911725"/>
          <p14:tracePt t="29605" x="2551113" y="4903788"/>
          <p14:tracePt t="29613" x="2566988" y="4879975"/>
          <p14:tracePt t="29621" x="2582863" y="4856163"/>
          <p14:tracePt t="29629" x="2590800" y="4848225"/>
          <p14:tracePt t="29637" x="2606675" y="4800600"/>
          <p14:tracePt t="29645" x="2614613" y="4776788"/>
          <p14:tracePt t="29650" x="2614613" y="4745038"/>
          <p14:tracePt t="29657" x="2614613" y="4729163"/>
          <p14:tracePt t="29666" x="2614613" y="4705350"/>
          <p14:tracePt t="29674" x="2614613" y="4689475"/>
          <p14:tracePt t="29686" x="2614613" y="4673600"/>
          <p14:tracePt t="29694" x="2606675" y="4657725"/>
          <p14:tracePt t="29702" x="2598738" y="4649788"/>
          <p14:tracePt t="29709" x="2590800" y="4641850"/>
          <p14:tracePt t="29725" x="2574925" y="4641850"/>
          <p14:tracePt t="29741" x="2566988" y="4641850"/>
          <p14:tracePt t="29757" x="2559050" y="4641850"/>
          <p14:tracePt t="29765" x="2551113" y="4649788"/>
          <p14:tracePt t="29773" x="2543175" y="4665663"/>
          <p14:tracePt t="29778" x="2535238" y="4681538"/>
          <p14:tracePt t="29785" x="2535238" y="4689475"/>
          <p14:tracePt t="29793" x="2535238" y="4697413"/>
          <p14:tracePt t="29802" x="2535238" y="4713288"/>
          <p14:tracePt t="29818" x="2535238" y="4721225"/>
          <p14:tracePt t="29938" x="2543175" y="4713288"/>
          <p14:tracePt t="29953" x="2543175" y="4705350"/>
          <p14:tracePt t="29973" x="2543175" y="4697413"/>
          <p14:tracePt t="29998" x="2543175" y="4689475"/>
          <p14:tracePt t="30041" x="2543175" y="4681538"/>
          <p14:tracePt t="30969" x="2543175" y="4705350"/>
          <p14:tracePt t="30977" x="2543175" y="4729163"/>
          <p14:tracePt t="30985" x="2543175" y="4752975"/>
          <p14:tracePt t="30993" x="2535238" y="4792663"/>
          <p14:tracePt t="31001" x="2535238" y="4832350"/>
          <p14:tracePt t="31009" x="2527300" y="4856163"/>
          <p14:tracePt t="31017" x="2527300" y="4879975"/>
          <p14:tracePt t="31025" x="2527300" y="4903788"/>
          <p14:tracePt t="31029" x="2519363" y="4943475"/>
          <p14:tracePt t="31037" x="2503488" y="4992688"/>
          <p14:tracePt t="31045" x="2487613" y="5032375"/>
          <p14:tracePt t="31053" x="2463800" y="5072063"/>
          <p14:tracePt t="31061" x="2439988" y="5119688"/>
          <p14:tracePt t="31069" x="2408238" y="5159375"/>
          <p14:tracePt t="31078" x="2374900" y="5191125"/>
          <p14:tracePt t="31085" x="2351088" y="5230813"/>
          <p14:tracePt t="31089" x="2311400" y="5270500"/>
          <p14:tracePt t="31097" x="2255838" y="5310188"/>
          <p14:tracePt t="31105" x="2239963" y="5335588"/>
          <p14:tracePt t="31113" x="2192338" y="5375275"/>
          <p14:tracePt t="31121" x="2144713" y="5414963"/>
          <p14:tracePt t="31129" x="2105025" y="5446713"/>
          <p14:tracePt t="31137" x="2081213" y="5454650"/>
          <p14:tracePt t="31145" x="2049463" y="5478463"/>
          <p14:tracePt t="31157" x="2033588" y="5486400"/>
          <p14:tracePt t="31165" x="2008188" y="5494338"/>
          <p14:tracePt t="31173" x="1992313" y="5502275"/>
          <p14:tracePt t="31181" x="1968500" y="5518150"/>
          <p14:tracePt t="31189" x="1952625" y="5518150"/>
          <p14:tracePt t="31197" x="1936750" y="5518150"/>
          <p14:tracePt t="31205" x="1928813" y="5518150"/>
          <p14:tracePt t="31213" x="1912938" y="5518150"/>
          <p14:tracePt t="31217" x="1897063" y="5518150"/>
          <p14:tracePt t="31233" x="1881188" y="5518150"/>
          <p14:tracePt t="31241" x="1873250" y="5526088"/>
          <p14:tracePt t="31249" x="1849438" y="5526088"/>
          <p14:tracePt t="31257" x="1833563" y="5534025"/>
          <p14:tracePt t="31265" x="1817688" y="5534025"/>
          <p14:tracePt t="31273" x="1801813" y="5541963"/>
          <p14:tracePt t="31282" x="1785938" y="5549900"/>
          <p14:tracePt t="31289" x="1778000" y="5557838"/>
          <p14:tracePt t="31297" x="1770063" y="5573713"/>
          <p14:tracePt t="31305" x="1762125" y="5581650"/>
          <p14:tracePt t="31317" x="1754188" y="5589588"/>
          <p14:tracePt t="31325" x="1754188" y="5597525"/>
          <p14:tracePt t="31333" x="1754188" y="5605463"/>
          <p14:tracePt t="31349" x="1754188" y="5613400"/>
          <p14:tracePt t="31365" x="1762125" y="5621338"/>
          <p14:tracePt t="31381" x="1778000" y="5621338"/>
          <p14:tracePt t="31397" x="1785938" y="5621338"/>
          <p14:tracePt t="31417" x="1793875" y="5621338"/>
          <p14:tracePt t="31425" x="1801813" y="5621338"/>
          <p14:tracePt t="31505" x="1801813" y="5613400"/>
          <p14:tracePt t="31909" x="1793875" y="5621338"/>
          <p14:tracePt t="31917" x="1770063" y="5637213"/>
          <p14:tracePt t="31925" x="1754188" y="5637213"/>
          <p14:tracePt t="31933" x="1738313" y="5653088"/>
          <p14:tracePt t="31941" x="1722438" y="5662613"/>
          <p14:tracePt t="31949" x="1714500" y="5670550"/>
          <p14:tracePt t="31957" x="1706563" y="5678488"/>
          <p14:tracePt t="31965" x="1706563" y="5686425"/>
          <p14:tracePt t="31973" x="1698625" y="5694363"/>
          <p14:tracePt t="31981" x="1698625" y="5710238"/>
          <p14:tracePt t="31989" x="1698625" y="5718175"/>
          <p14:tracePt t="31993" x="1698625" y="5734050"/>
          <p14:tracePt t="32002" x="1698625" y="5749925"/>
          <p14:tracePt t="32009" x="1706563" y="5773738"/>
          <p14:tracePt t="32017" x="1714500" y="5789613"/>
          <p14:tracePt t="32025" x="1730375" y="5813425"/>
          <p14:tracePt t="32033" x="1738313" y="5837238"/>
          <p14:tracePt t="32041" x="1746250" y="5861050"/>
          <p14:tracePt t="32054" x="1770063" y="5892800"/>
          <p14:tracePt t="32061" x="1785938" y="5924550"/>
          <p14:tracePt t="32069" x="1801813" y="5940425"/>
          <p14:tracePt t="32078" x="1809750" y="5948363"/>
          <p14:tracePt t="32085" x="1841500" y="5964238"/>
          <p14:tracePt t="32094" x="1841500" y="5972175"/>
          <p14:tracePt t="32101" x="1857375" y="5972175"/>
          <p14:tracePt t="32109" x="1873250" y="5980113"/>
          <p14:tracePt t="32117" x="1889125" y="5980113"/>
          <p14:tracePt t="32121" x="1905000" y="5980113"/>
          <p14:tracePt t="32137" x="1912938" y="5980113"/>
          <p14:tracePt t="32145" x="1912938" y="5972175"/>
          <p14:tracePt t="32153" x="1912938" y="5964238"/>
          <p14:tracePt t="32162" x="1912938" y="5948363"/>
          <p14:tracePt t="32173" x="1912938" y="5932488"/>
          <p14:tracePt t="32182" x="1912938" y="5916613"/>
          <p14:tracePt t="32185" x="1912938" y="5900738"/>
          <p14:tracePt t="32197" x="1889125" y="5876925"/>
          <p14:tracePt t="32205" x="1865313" y="5853113"/>
          <p14:tracePt t="32213" x="1841500" y="5837238"/>
          <p14:tracePt t="32221" x="1801813" y="5821363"/>
          <p14:tracePt t="32229" x="1785938" y="5813425"/>
          <p14:tracePt t="32237" x="1762125" y="5805488"/>
          <p14:tracePt t="32246" x="1714500" y="5805488"/>
          <p14:tracePt t="32249" x="1666875" y="5805488"/>
          <p14:tracePt t="32257" x="1625600" y="5805488"/>
          <p14:tracePt t="32265" x="1585913" y="5813425"/>
          <p14:tracePt t="32273" x="1546225" y="5837238"/>
          <p14:tracePt t="32281" x="1522413" y="5861050"/>
          <p14:tracePt t="32289" x="1498600" y="5908675"/>
          <p14:tracePt t="32297" x="1474788" y="5948363"/>
          <p14:tracePt t="32305" x="1458913" y="5995988"/>
          <p14:tracePt t="32313" x="1450975" y="6045200"/>
          <p14:tracePt t="32325" x="1450975" y="6084888"/>
          <p14:tracePt t="32333" x="1450975" y="6124575"/>
          <p14:tracePt t="32341" x="1458913" y="6156325"/>
          <p14:tracePt t="32349" x="1490663" y="6180138"/>
          <p14:tracePt t="32357" x="1522413" y="6196013"/>
          <p14:tracePt t="32365" x="1577975" y="6196013"/>
          <p14:tracePt t="32373" x="1633538" y="6203950"/>
          <p14:tracePt t="32378" x="1698625" y="6203950"/>
          <p14:tracePt t="32385" x="1801813" y="6188075"/>
          <p14:tracePt t="32393" x="1873250" y="6172200"/>
          <p14:tracePt t="32401" x="1952625" y="6148388"/>
          <p14:tracePt t="32409" x="2025650" y="6116638"/>
          <p14:tracePt t="32417" x="2089150" y="6092825"/>
          <p14:tracePt t="32425" x="2136775" y="6053138"/>
          <p14:tracePt t="32433" x="2160588" y="6029325"/>
          <p14:tracePt t="32441" x="2176463" y="6005513"/>
          <p14:tracePt t="32453" x="2184400" y="5972175"/>
          <p14:tracePt t="32462" x="2168525" y="5956300"/>
          <p14:tracePt t="32469" x="2136775" y="5940425"/>
          <p14:tracePt t="32478" x="2120900" y="5940425"/>
          <p14:tracePt t="32485" x="2089150" y="5940425"/>
          <p14:tracePt t="32493" x="2041525" y="5940425"/>
          <p14:tracePt t="32501" x="2000250" y="5940425"/>
          <p14:tracePt t="32505" x="1936750" y="5940425"/>
          <p14:tracePt t="32513" x="1881188" y="5956300"/>
          <p14:tracePt t="32522" x="1857375" y="5980113"/>
          <p14:tracePt t="32529" x="1841500" y="6005513"/>
          <p14:tracePt t="32537" x="1833563" y="6029325"/>
          <p14:tracePt t="32545" x="1833563" y="6076950"/>
          <p14:tracePt t="32553" x="1857375" y="6100763"/>
          <p14:tracePt t="32561" x="1889125" y="6132513"/>
          <p14:tracePt t="32569" x="1936750" y="6156325"/>
          <p14:tracePt t="32578" x="1976438" y="6172200"/>
          <p14:tracePt t="32589" x="2041525" y="6188075"/>
          <p14:tracePt t="32597" x="2097088" y="6196013"/>
          <p14:tracePt t="32605" x="2200275" y="6203950"/>
          <p14:tracePt t="32613" x="2311400" y="6211888"/>
          <p14:tracePt t="32621" x="2408238" y="6211888"/>
          <p14:tracePt t="32629" x="2503488" y="6211888"/>
          <p14:tracePt t="32637" x="2574925" y="6203950"/>
          <p14:tracePt t="32645" x="2654300" y="6188075"/>
          <p14:tracePt t="32653" x="2725738" y="6172200"/>
          <p14:tracePt t="32662" x="2782888" y="6156325"/>
          <p14:tracePt t="32669" x="2798763" y="6140450"/>
          <p14:tracePt t="32678" x="2798763" y="6124575"/>
          <p14:tracePt t="32685" x="2798763" y="6116638"/>
          <p14:tracePt t="32693" x="2782888" y="6100763"/>
          <p14:tracePt t="32697" x="2741613" y="6084888"/>
          <p14:tracePt t="32705" x="2701925" y="6076950"/>
          <p14:tracePt t="32713" x="2678113" y="6076950"/>
          <p14:tracePt t="32721" x="2654300" y="6076950"/>
          <p14:tracePt t="32729" x="2614613" y="6076950"/>
          <p14:tracePt t="32742" x="2551113" y="6076950"/>
          <p14:tracePt t="32749" x="2503488" y="6076950"/>
          <p14:tracePt t="32757" x="2471738" y="6076950"/>
          <p14:tracePt t="32765" x="2447925" y="6076950"/>
          <p14:tracePt t="32773" x="2439988" y="6076950"/>
          <p14:tracePt t="32853" x="2432050" y="6076950"/>
          <p14:tracePt t="32869" x="2424113" y="6076950"/>
          <p14:tracePt t="32879" x="2408238" y="6076950"/>
          <p14:tracePt t="32885" x="2392363" y="6069013"/>
          <p14:tracePt t="32893" x="2374900" y="6069013"/>
          <p14:tracePt t="32901" x="2351088" y="6061075"/>
          <p14:tracePt t="32909" x="2311400" y="6053138"/>
          <p14:tracePt t="32917" x="2279650" y="6053138"/>
          <p14:tracePt t="32921" x="2255838" y="6053138"/>
          <p14:tracePt t="32929" x="2224088" y="6045200"/>
          <p14:tracePt t="32937" x="2168525" y="6037263"/>
          <p14:tracePt t="32945" x="2112963" y="6029325"/>
          <p14:tracePt t="32953" x="2049463" y="6013450"/>
          <p14:tracePt t="32962" x="1984375" y="5995988"/>
          <p14:tracePt t="32969" x="1912938" y="5988050"/>
          <p14:tracePt t="32978" x="1849438" y="5980113"/>
          <p14:tracePt t="32985" x="1793875" y="5972175"/>
          <p14:tracePt t="32997" x="1754188" y="5964238"/>
          <p14:tracePt t="33005" x="1706563" y="5956300"/>
          <p14:tracePt t="33013" x="1674813" y="5948363"/>
          <p14:tracePt t="33021" x="1658938" y="5948363"/>
          <p14:tracePt t="33029" x="1633538" y="5940425"/>
          <p14:tracePt t="33037" x="1617663" y="5940425"/>
          <p14:tracePt t="33045" x="1585913" y="5940425"/>
          <p14:tracePt t="33053" x="1570038" y="5932488"/>
          <p14:tracePt t="33062" x="1546225" y="5932488"/>
          <p14:tracePt t="33069" x="1530350" y="5932488"/>
          <p14:tracePt t="33078" x="1522413" y="5932488"/>
          <p14:tracePt t="33094" x="1514475" y="5932488"/>
          <p14:tracePt t="33129" x="1522413" y="5924550"/>
          <p14:tracePt t="33138" x="1530350" y="5924550"/>
          <p14:tracePt t="33149" x="1546225" y="5908675"/>
          <p14:tracePt t="33157" x="1562100" y="5908675"/>
          <p14:tracePt t="33165" x="1577975" y="5900738"/>
          <p14:tracePt t="33173" x="1593850" y="5900738"/>
          <p14:tracePt t="33181" x="1633538" y="5892800"/>
          <p14:tracePt t="33189" x="1658938" y="5884863"/>
          <p14:tracePt t="33197" x="1674813" y="5884863"/>
          <p14:tracePt t="33205" x="1698625" y="5876925"/>
          <p14:tracePt t="33213" x="1730375" y="5876925"/>
          <p14:tracePt t="33221" x="1738313" y="5876925"/>
          <p14:tracePt t="33249" x="1722438" y="5884863"/>
          <p14:tracePt t="33257" x="1690688" y="5892800"/>
          <p14:tracePt t="33265" x="1666875" y="5892800"/>
          <p14:tracePt t="33274" x="1633538" y="5892800"/>
          <p14:tracePt t="33285" x="1593850" y="5892800"/>
          <p14:tracePt t="33293" x="1554163" y="5892800"/>
          <p14:tracePt t="33301" x="1506538" y="5892800"/>
          <p14:tracePt t="33309" x="1474788" y="5892800"/>
          <p14:tracePt t="33317" x="1443038" y="5892800"/>
          <p14:tracePt t="33325" x="1427163" y="5892800"/>
          <p14:tracePt t="33333" x="1411288" y="5892800"/>
          <p14:tracePt t="33353" x="1411288" y="5884863"/>
          <p14:tracePt t="33369" x="1411288" y="5876925"/>
          <p14:tracePt t="33378" x="1419225" y="5876925"/>
          <p14:tracePt t="33385" x="1443038" y="5876925"/>
          <p14:tracePt t="33393" x="1474788" y="5876925"/>
          <p14:tracePt t="33401" x="1506538" y="5876925"/>
          <p14:tracePt t="33409" x="1538288" y="5876925"/>
          <p14:tracePt t="33421" x="1577975" y="5868988"/>
          <p14:tracePt t="33429" x="1625600" y="5868988"/>
          <p14:tracePt t="33437" x="1666875" y="5868988"/>
          <p14:tracePt t="33445" x="1690688" y="5868988"/>
          <p14:tracePt t="33453" x="1730375" y="5868988"/>
          <p14:tracePt t="33461" x="1778000" y="5868988"/>
          <p14:tracePt t="33469" x="1817688" y="5868988"/>
          <p14:tracePt t="33478" x="1865313" y="5868988"/>
          <p14:tracePt t="33485" x="1897063" y="5868988"/>
          <p14:tracePt t="33493" x="1928813" y="5868988"/>
          <p14:tracePt t="33497" x="1960563" y="5868988"/>
          <p14:tracePt t="33505" x="1976438" y="5868988"/>
          <p14:tracePt t="33545" x="1968500" y="5868988"/>
          <p14:tracePt t="33553" x="1952625" y="5868988"/>
          <p14:tracePt t="33565" x="1936750" y="5868988"/>
          <p14:tracePt t="33573" x="1912938" y="5868988"/>
          <p14:tracePt t="33581" x="1889125" y="5868988"/>
          <p14:tracePt t="33589" x="1857375" y="5868988"/>
          <p14:tracePt t="33597" x="1833563" y="5868988"/>
          <p14:tracePt t="33605" x="1809750" y="5868988"/>
          <p14:tracePt t="33613" x="1785938" y="5868988"/>
          <p14:tracePt t="33621" x="1778000" y="5868988"/>
          <p14:tracePt t="33625" x="1770063" y="5868988"/>
          <p14:tracePt t="33649" x="1770063" y="5861050"/>
          <p14:tracePt t="33673" x="1785938" y="5861050"/>
          <p14:tracePt t="33681" x="1809750" y="5853113"/>
          <p14:tracePt t="33689" x="1833563" y="5853113"/>
          <p14:tracePt t="33701" x="1857375" y="5853113"/>
          <p14:tracePt t="33709" x="1881188" y="5853113"/>
          <p14:tracePt t="33717" x="1905000" y="5853113"/>
          <p14:tracePt t="33725" x="1928813" y="5853113"/>
          <p14:tracePt t="33733" x="1960563" y="5853113"/>
          <p14:tracePt t="33741" x="1992313" y="5853113"/>
          <p14:tracePt t="33749" x="2025650" y="5853113"/>
          <p14:tracePt t="33753" x="2041525" y="5853113"/>
          <p14:tracePt t="33761" x="2065338" y="5845175"/>
          <p14:tracePt t="33769" x="2081213" y="5837238"/>
          <p14:tracePt t="33778" x="2089150" y="5837238"/>
          <p14:tracePt t="33833" x="2073275" y="5837238"/>
          <p14:tracePt t="33841" x="2041525" y="5837238"/>
          <p14:tracePt t="33853" x="1992313" y="5837238"/>
          <p14:tracePt t="33861" x="1952625" y="5837238"/>
          <p14:tracePt t="33869" x="1920875" y="5837238"/>
          <p14:tracePt t="33879" x="1873250" y="5837238"/>
          <p14:tracePt t="33885" x="1849438" y="5829300"/>
          <p14:tracePt t="33895" x="1817688" y="5829300"/>
          <p14:tracePt t="33901" x="1793875" y="5829300"/>
          <p14:tracePt t="33909" x="1778000" y="5829300"/>
          <p14:tracePt t="33917" x="1770063" y="5829300"/>
          <p14:tracePt t="33945" x="1770063" y="5821363"/>
          <p14:tracePt t="33953" x="1778000" y="5821363"/>
          <p14:tracePt t="33961" x="1793875" y="5821363"/>
          <p14:tracePt t="33973" x="1817688" y="5821363"/>
          <p14:tracePt t="33981" x="1849438" y="5821363"/>
          <p14:tracePt t="33989" x="1873250" y="5821363"/>
          <p14:tracePt t="33997" x="1912938" y="5821363"/>
          <p14:tracePt t="34005" x="1928813" y="5821363"/>
          <p14:tracePt t="34013" x="1952625" y="5821363"/>
          <p14:tracePt t="34021" x="1984375" y="5821363"/>
          <p14:tracePt t="34030" x="2041525" y="5821363"/>
          <p14:tracePt t="34037" x="2097088" y="5821363"/>
          <p14:tracePt t="34045" x="2136775" y="5821363"/>
          <p14:tracePt t="34053" x="2184400" y="5813425"/>
          <p14:tracePt t="34061" x="2239963" y="5805488"/>
          <p14:tracePt t="34069" x="2287588" y="5797550"/>
          <p14:tracePt t="34073" x="2335213" y="5789613"/>
          <p14:tracePt t="34081" x="2366963" y="5781675"/>
          <p14:tracePt t="34089" x="2408238" y="5773738"/>
          <p14:tracePt t="34149" x="2392363" y="5781675"/>
          <p14:tracePt t="34157" x="2366963" y="5789613"/>
          <p14:tracePt t="34165" x="2327275" y="5797550"/>
          <p14:tracePt t="34173" x="2311400" y="5805488"/>
          <p14:tracePt t="34181" x="2287588" y="5805488"/>
          <p14:tracePt t="34189" x="2271713" y="5805488"/>
          <p14:tracePt t="34197" x="2263775" y="5813425"/>
          <p14:tracePt t="34205" x="2255838" y="5813425"/>
          <p14:tracePt t="34249" x="2263775" y="5813425"/>
          <p14:tracePt t="34257" x="2271713" y="5813425"/>
          <p14:tracePt t="34269" x="2295525" y="5805488"/>
          <p14:tracePt t="34277" x="2311400" y="5805488"/>
          <p14:tracePt t="34285" x="2335213" y="5805488"/>
          <p14:tracePt t="34294" x="2359025" y="5805488"/>
          <p14:tracePt t="34301" x="2384425" y="5805488"/>
          <p14:tracePt t="34309" x="2408238" y="5805488"/>
          <p14:tracePt t="34317" x="2424113" y="5805488"/>
          <p14:tracePt t="34325" x="2447925" y="5805488"/>
          <p14:tracePt t="34333" x="2463800" y="5805488"/>
          <p14:tracePt t="34341" x="2503488" y="5805488"/>
          <p14:tracePt t="34349" x="2535238" y="5805488"/>
          <p14:tracePt t="34353" x="2559050" y="5805488"/>
          <p14:tracePt t="34362" x="2590800" y="5805488"/>
          <p14:tracePt t="34369" x="2606675" y="5805488"/>
          <p14:tracePt t="34377" x="2630488" y="5805488"/>
          <p14:tracePt t="34385" x="2654300" y="5805488"/>
          <p14:tracePt t="34393" x="2670175" y="5805488"/>
          <p14:tracePt t="34401" x="2686050" y="5805488"/>
          <p14:tracePt t="34409" x="2709863" y="5805488"/>
          <p14:tracePt t="34421" x="2717800" y="5805488"/>
          <p14:tracePt t="34429" x="2733675" y="5805488"/>
          <p14:tracePt t="34437" x="2741613" y="5805488"/>
          <p14:tracePt t="34445" x="2751138" y="5805488"/>
          <p14:tracePt t="34453" x="2767013" y="5805488"/>
          <p14:tracePt t="34461" x="2774950" y="5805488"/>
          <p14:tracePt t="34469" x="2790825" y="5805488"/>
          <p14:tracePt t="34477" x="2806700" y="5805488"/>
          <p14:tracePt t="34481" x="2822575" y="5805488"/>
          <p14:tracePt t="34489" x="2846388" y="5805488"/>
          <p14:tracePt t="34497" x="2862263" y="5805488"/>
          <p14:tracePt t="34505" x="2886075" y="5805488"/>
          <p14:tracePt t="34513" x="2917825" y="5805488"/>
          <p14:tracePt t="34521" x="2949575" y="5805488"/>
          <p14:tracePt t="34529" x="2981325" y="5805488"/>
          <p14:tracePt t="34537" x="3005138" y="5805488"/>
          <p14:tracePt t="34549" x="3028950" y="5805488"/>
          <p14:tracePt t="34557" x="3060700" y="5805488"/>
          <p14:tracePt t="34565" x="3109913" y="5805488"/>
          <p14:tracePt t="34573" x="3149600" y="5805488"/>
          <p14:tracePt t="34581" x="3189288" y="5805488"/>
          <p14:tracePt t="34589" x="3236913" y="5797550"/>
          <p14:tracePt t="34597" x="3276600" y="5797550"/>
          <p14:tracePt t="34605" x="3324225" y="5797550"/>
          <p14:tracePt t="34609" x="3371850" y="5789613"/>
          <p14:tracePt t="34617" x="3403600" y="5789613"/>
          <p14:tracePt t="34625" x="3427413" y="5789613"/>
          <p14:tracePt t="34633" x="3451225" y="5789613"/>
          <p14:tracePt t="34641" x="3484563" y="5789613"/>
          <p14:tracePt t="34649" x="3500438" y="5789613"/>
          <p14:tracePt t="34657" x="3516313" y="5789613"/>
          <p14:tracePt t="34665" x="3532188" y="5789613"/>
          <p14:tracePt t="34673" x="3540125" y="5781675"/>
          <p14:tracePt t="34681" x="3548063" y="5781675"/>
          <p14:tracePt t="34825" x="3556000" y="5781675"/>
          <p14:tracePt t="34849" x="3563938" y="5781675"/>
          <p14:tracePt t="34905" x="3563938" y="5789613"/>
          <p14:tracePt t="34921" x="3563938" y="5797550"/>
          <p14:tracePt t="34937" x="3563938" y="5805488"/>
          <p14:tracePt t="35253" x="3571875" y="5805488"/>
          <p14:tracePt t="35261" x="3587750" y="5805488"/>
          <p14:tracePt t="35269" x="3603625" y="5805488"/>
          <p14:tracePt t="35277" x="3643313" y="5797550"/>
          <p14:tracePt t="35285" x="3675063" y="5789613"/>
          <p14:tracePt t="35289" x="3746500" y="5781675"/>
          <p14:tracePt t="35297" x="3817938" y="5781675"/>
          <p14:tracePt t="35305" x="3883025" y="5781675"/>
          <p14:tracePt t="35313" x="3954463" y="5781675"/>
          <p14:tracePt t="35321" x="4017963" y="5781675"/>
          <p14:tracePt t="35328" x="4121150" y="5781675"/>
          <p14:tracePt t="35336" x="4210050" y="5781675"/>
          <p14:tracePt t="35345" x="4305300" y="5781675"/>
          <p14:tracePt t="35352" x="4392613" y="5781675"/>
          <p14:tracePt t="35361" x="4456113" y="5781675"/>
          <p14:tracePt t="35373" x="4527550" y="5781675"/>
          <p14:tracePt t="35381" x="4592638" y="5781675"/>
          <p14:tracePt t="35389" x="4600575" y="5781675"/>
          <p14:tracePt t="35397" x="4616450" y="5781675"/>
          <p14:tracePt t="35449" x="4608513" y="5781675"/>
          <p14:tracePt t="35693" x="4616450" y="5781675"/>
          <p14:tracePt t="38205" x="4608513" y="5781675"/>
          <p14:tracePt t="38213" x="4584700" y="5781675"/>
          <p14:tracePt t="38221" x="4551363" y="5781675"/>
          <p14:tracePt t="38228" x="4503738" y="5781675"/>
          <p14:tracePt t="38236" x="4479925" y="5789613"/>
          <p14:tracePt t="38244" x="4448175" y="5789613"/>
          <p14:tracePt t="38253" x="4392613" y="5813425"/>
          <p14:tracePt t="38260" x="4321175" y="5837238"/>
          <p14:tracePt t="38268" x="4249738" y="5861050"/>
          <p14:tracePt t="38277" x="4192588" y="5876925"/>
          <p14:tracePt t="38284" x="4129088" y="5900738"/>
          <p14:tracePt t="38288" x="4073525" y="5924550"/>
          <p14:tracePt t="38296" x="4017963" y="5948363"/>
          <p14:tracePt t="38304" x="3962400" y="5972175"/>
          <p14:tracePt t="38316" x="3914775" y="5995988"/>
          <p14:tracePt t="38324" x="3859213" y="6021388"/>
          <p14:tracePt t="38332" x="3802063" y="6045200"/>
          <p14:tracePt t="38340" x="3730625" y="6069013"/>
          <p14:tracePt t="38349" x="3675063" y="6092825"/>
          <p14:tracePt t="38357" x="3635375" y="6108700"/>
          <p14:tracePt t="38365" x="3571875" y="6132513"/>
          <p14:tracePt t="38372" x="3532188" y="6148388"/>
          <p14:tracePt t="38381" x="3484563" y="6164263"/>
          <p14:tracePt t="38388" x="3435350" y="6180138"/>
          <p14:tracePt t="38397" x="3371850" y="6203950"/>
          <p14:tracePt t="38404" x="3316288" y="6227763"/>
          <p14:tracePt t="38412" x="3252788" y="6251575"/>
          <p14:tracePt t="38417" x="3213100" y="6267450"/>
          <p14:tracePt t="38424" x="3141663" y="6283325"/>
          <p14:tracePt t="38433" x="3076575" y="6315075"/>
          <p14:tracePt t="38440" x="3021013" y="6330950"/>
          <p14:tracePt t="38448" x="2941638" y="6348413"/>
          <p14:tracePt t="38456" x="2878138" y="6364288"/>
          <p14:tracePt t="38468" x="2806700" y="6380163"/>
          <p14:tracePt t="38478" x="2717800" y="6403975"/>
          <p14:tracePt t="38485" x="2630488" y="6419850"/>
          <p14:tracePt t="38494" x="2551113" y="6435725"/>
          <p14:tracePt t="38501" x="2463800" y="6459538"/>
          <p14:tracePt t="38509" x="2392363" y="6467475"/>
          <p14:tracePt t="38516" x="2311400" y="6475413"/>
          <p14:tracePt t="38525" x="2232025" y="6483350"/>
          <p14:tracePt t="38533" x="2152650" y="6483350"/>
          <p14:tracePt t="38540" x="2089150" y="6483350"/>
          <p14:tracePt t="38545" x="2025650" y="6467475"/>
          <p14:tracePt t="38553" x="1960563" y="6451600"/>
          <p14:tracePt t="38561" x="1905000" y="6435725"/>
          <p14:tracePt t="38569" x="1857375" y="6419850"/>
          <p14:tracePt t="38581" x="1809750" y="6396038"/>
          <p14:tracePt t="38589" x="1762125" y="6372225"/>
          <p14:tracePt t="38596" x="1706563" y="6348413"/>
          <p14:tracePt t="38605" x="1690688" y="6330950"/>
          <p14:tracePt t="38613" x="1666875" y="6323013"/>
          <p14:tracePt t="38620" x="1651000" y="6307138"/>
          <p14:tracePt t="38629" x="1641475" y="6307138"/>
          <p14:tracePt t="38637" x="1625600" y="6299200"/>
          <p14:tracePt t="38645" x="1625600" y="6291263"/>
          <p14:tracePt t="38652" x="1617663" y="6291263"/>
          <p14:tracePt t="38661" x="1601788" y="6275388"/>
          <p14:tracePt t="38669" x="1593850" y="6275388"/>
          <p14:tracePt t="38673" x="1585913" y="6267450"/>
          <p14:tracePt t="38681" x="1577975" y="6259513"/>
          <p14:tracePt t="38689" x="1570038" y="6259513"/>
          <p14:tracePt t="38697" x="1570038" y="6251575"/>
          <p14:tracePt t="38705" x="1554163" y="6243638"/>
          <p14:tracePt t="38717" x="1554163" y="6235700"/>
          <p14:tracePt t="38725" x="1546225" y="6227763"/>
          <p14:tracePt t="38732" x="1538288" y="6227763"/>
          <p14:tracePt t="38740" x="1530350" y="6211888"/>
          <p14:tracePt t="38748" x="1530350" y="6203950"/>
          <p14:tracePt t="38756" x="1522413" y="6196013"/>
          <p14:tracePt t="38773" x="1514475" y="6188075"/>
          <p14:tracePt t="38781" x="1506538" y="6172200"/>
          <p14:tracePt t="38797" x="1490663" y="6156325"/>
          <p14:tracePt t="38801" x="1490663" y="6148388"/>
          <p14:tracePt t="38809" x="1474788" y="6140450"/>
          <p14:tracePt t="38816" x="1466850" y="6132513"/>
          <p14:tracePt t="38825" x="1458913" y="6132513"/>
          <p14:tracePt t="38833" x="1450975" y="6124575"/>
          <p14:tracePt t="38841" x="1443038" y="6124575"/>
          <p14:tracePt t="38849" x="1427163" y="6116638"/>
          <p14:tracePt t="38861" x="1419225" y="6108700"/>
          <p14:tracePt t="38870" x="1411288" y="6108700"/>
          <p14:tracePt t="38878" x="1395413" y="6100763"/>
          <p14:tracePt t="38885" x="1387475" y="6100763"/>
          <p14:tracePt t="38894" x="1379538" y="6092825"/>
          <p14:tracePt t="38921" x="1371600" y="6076950"/>
          <p14:tracePt t="38937" x="1371600" y="6069013"/>
          <p14:tracePt t="38960" x="1363663" y="6069013"/>
          <p14:tracePt t="38978" x="1363663" y="6061075"/>
          <p14:tracePt t="39005" x="1363663" y="6053138"/>
          <p14:tracePt t="39036" x="1363663" y="6045200"/>
          <p14:tracePt t="39052" x="1363663" y="6037263"/>
          <p14:tracePt t="39056" x="1379538" y="6037263"/>
          <p14:tracePt t="39064" x="1395413" y="6029325"/>
          <p14:tracePt t="39072" x="1419225" y="6021388"/>
          <p14:tracePt t="39080" x="1435100" y="6013450"/>
          <p14:tracePt t="39089" x="1466850" y="6013450"/>
          <p14:tracePt t="39097" x="1490663" y="6013450"/>
          <p14:tracePt t="39105" x="1530350" y="6005513"/>
          <p14:tracePt t="39113" x="1554163" y="6005513"/>
          <p14:tracePt t="39125" x="1585913" y="6005513"/>
          <p14:tracePt t="39133" x="1625600" y="6005513"/>
          <p14:tracePt t="39141" x="1666875" y="6005513"/>
          <p14:tracePt t="39149" x="1698625" y="5995988"/>
          <p14:tracePt t="39156" x="1738313" y="5988050"/>
          <p14:tracePt t="39164" x="1754188" y="5988050"/>
          <p14:tracePt t="39172" x="1778000" y="5988050"/>
          <p14:tracePt t="39181" x="1801813" y="5980113"/>
          <p14:tracePt t="39184" x="1833563" y="5972175"/>
          <p14:tracePt t="39193" x="1873250" y="5964238"/>
          <p14:tracePt t="39200" x="1905000" y="5964238"/>
          <p14:tracePt t="39209" x="1944688" y="5956300"/>
          <p14:tracePt t="39216" x="1992313" y="5956300"/>
          <p14:tracePt t="39224" x="2025650" y="5948363"/>
          <p14:tracePt t="39233" x="2041525" y="5940425"/>
          <p14:tracePt t="39240" x="2073275" y="5924550"/>
          <p14:tracePt t="39249" x="2097088" y="5908675"/>
          <p14:tracePt t="39260" x="2128838" y="5884863"/>
          <p14:tracePt t="39268" x="2160588" y="5853113"/>
          <p14:tracePt t="39277" x="2176463" y="5837238"/>
          <p14:tracePt t="39284" x="2200275" y="5797550"/>
          <p14:tracePt t="39293" x="2200275" y="5757863"/>
          <p14:tracePt t="39300" x="2200275" y="5741988"/>
          <p14:tracePt t="39308" x="2208213" y="5710238"/>
          <p14:tracePt t="39316" x="2216150" y="5670550"/>
          <p14:tracePt t="39324" x="2216150" y="5621338"/>
          <p14:tracePt t="39332" x="2216150" y="5565775"/>
          <p14:tracePt t="39340" x="2216150" y="5518150"/>
          <p14:tracePt t="39348" x="2216150" y="5462588"/>
          <p14:tracePt t="39356" x="2216150" y="5414963"/>
          <p14:tracePt t="39364" x="2208213" y="5383213"/>
          <p14:tracePt t="39372" x="2200275" y="5343525"/>
          <p14:tracePt t="39377" x="2176463" y="5310188"/>
          <p14:tracePt t="39384" x="2152650" y="5278438"/>
          <p14:tracePt t="39393" x="2144713" y="5270500"/>
          <p14:tracePt t="39401" x="2128838" y="5254625"/>
          <p14:tracePt t="39413" x="2120900" y="5246688"/>
          <p14:tracePt t="39421" x="2112963" y="5238750"/>
          <p14:tracePt t="39429" x="2097088" y="5238750"/>
          <p14:tracePt t="39437" x="2089150" y="5238750"/>
          <p14:tracePt t="39445" x="2073275" y="5238750"/>
          <p14:tracePt t="39453" x="2057400" y="5238750"/>
          <p14:tracePt t="39461" x="2033588" y="5230813"/>
          <p14:tracePt t="39469" x="2017713" y="5230813"/>
          <p14:tracePt t="39477" x="2008188" y="5230813"/>
          <p14:tracePt t="39484" x="1992313" y="5230813"/>
          <p14:tracePt t="39494" x="1976438" y="5230813"/>
          <p14:tracePt t="39500" x="1960563" y="5238750"/>
          <p14:tracePt t="39504" x="1952625" y="5246688"/>
          <p14:tracePt t="39513" x="1936750" y="5246688"/>
          <p14:tracePt t="39521" x="1912938" y="5262563"/>
          <p14:tracePt t="39528" x="1905000" y="5278438"/>
          <p14:tracePt t="39541" x="1881188" y="5310188"/>
          <p14:tracePt t="39548" x="1873250" y="5335588"/>
          <p14:tracePt t="39556" x="1865313" y="5359400"/>
          <p14:tracePt t="39564" x="1857375" y="5383213"/>
          <p14:tracePt t="39573" x="1857375" y="5422900"/>
          <p14:tracePt t="39580" x="1857375" y="5446713"/>
          <p14:tracePt t="39588" x="1857375" y="5486400"/>
          <p14:tracePt t="39597" x="1889125" y="5534025"/>
          <p14:tracePt t="39604" x="1912938" y="5557838"/>
          <p14:tracePt t="39613" x="1928813" y="5573713"/>
          <p14:tracePt t="39621" x="1968500" y="5605463"/>
          <p14:tracePt t="39628" x="2000250" y="5621338"/>
          <p14:tracePt t="39632" x="2049463" y="5621338"/>
          <p14:tracePt t="39640" x="2065338" y="5621338"/>
          <p14:tracePt t="39649" x="2097088" y="5621338"/>
          <p14:tracePt t="39656" x="2128838" y="5621338"/>
          <p14:tracePt t="39669" x="2168525" y="5605463"/>
          <p14:tracePt t="39677" x="2216150" y="5581650"/>
          <p14:tracePt t="39684" x="2271713" y="5541963"/>
          <p14:tracePt t="39693" x="2311400" y="5510213"/>
          <p14:tracePt t="39700" x="2351088" y="5470525"/>
          <p14:tracePt t="39708" x="2392363" y="5430838"/>
          <p14:tracePt t="39716" x="2432050" y="5375275"/>
          <p14:tracePt t="39724" x="2463800" y="5319713"/>
          <p14:tracePt t="39732" x="2487613" y="5262563"/>
          <p14:tracePt t="39740" x="2511425" y="5214938"/>
          <p14:tracePt t="39748" x="2527300" y="5159375"/>
          <p14:tracePt t="39756" x="2535238" y="5103813"/>
          <p14:tracePt t="39760" x="2543175" y="5048250"/>
          <p14:tracePt t="39769" x="2543175" y="5008563"/>
          <p14:tracePt t="39777" x="2543175" y="4951413"/>
          <p14:tracePt t="39784" x="2543175" y="4903788"/>
          <p14:tracePt t="39795" x="2535238" y="4872038"/>
          <p14:tracePt t="39801" x="2519363" y="4832350"/>
          <p14:tracePt t="39809" x="2511425" y="4816475"/>
          <p14:tracePt t="39817" x="2487613" y="4792663"/>
          <p14:tracePt t="39828" x="2471738" y="4784725"/>
          <p14:tracePt t="39837" x="2447925" y="4776788"/>
          <p14:tracePt t="39846" x="2400300" y="4768850"/>
          <p14:tracePt t="39852" x="2359025" y="4768850"/>
          <p14:tracePt t="39861" x="2327275" y="4760913"/>
          <p14:tracePt t="39869" x="2303463" y="4760913"/>
          <p14:tracePt t="39877" x="2271713" y="4760913"/>
          <p14:tracePt t="39885" x="2247900" y="4760913"/>
          <p14:tracePt t="39888" x="2224088" y="4760913"/>
          <p14:tracePt t="39897" x="2208213" y="4760913"/>
          <p14:tracePt t="39904" x="2184400" y="4760913"/>
          <p14:tracePt t="39913" x="2168525" y="4760913"/>
          <p14:tracePt t="39921" x="2152650" y="4760913"/>
          <p14:tracePt t="39929" x="2144713" y="4768850"/>
          <p14:tracePt t="39937" x="2128838" y="4776788"/>
          <p14:tracePt t="39945" x="2120900" y="4800600"/>
          <p14:tracePt t="39963" x="2105025" y="4816475"/>
          <p14:tracePt t="39964" x="2105025" y="4840288"/>
          <p14:tracePt t="39973" x="2097088" y="4864100"/>
          <p14:tracePt t="39981" x="2097088" y="4887913"/>
          <p14:tracePt t="39988" x="2097088" y="4911725"/>
          <p14:tracePt t="39997" x="2097088" y="4927600"/>
          <p14:tracePt t="40004" x="2097088" y="4951413"/>
          <p14:tracePt t="40013" x="2105025" y="4967288"/>
          <p14:tracePt t="40017" x="2112963" y="4984750"/>
          <p14:tracePt t="40025" x="2136775" y="4992688"/>
          <p14:tracePt t="40033" x="2152650" y="5000625"/>
          <p14:tracePt t="40040" x="2176463" y="5000625"/>
          <p14:tracePt t="40049" x="2200275" y="5000625"/>
          <p14:tracePt t="40056" x="2224088" y="5000625"/>
          <p14:tracePt t="40064" x="2255838" y="4984750"/>
          <p14:tracePt t="40072" x="2303463" y="4951413"/>
          <p14:tracePt t="40080" x="2343150" y="4935538"/>
          <p14:tracePt t="40088" x="2384425" y="4903788"/>
          <p14:tracePt t="40096" x="2424113" y="4864100"/>
          <p14:tracePt t="40108" x="2447925" y="4832350"/>
          <p14:tracePt t="40116" x="2463800" y="4808538"/>
          <p14:tracePt t="40124" x="2479675" y="4792663"/>
          <p14:tracePt t="40132" x="2479675" y="4776788"/>
          <p14:tracePt t="40140" x="2479675" y="4752975"/>
          <p14:tracePt t="40148" x="2479675" y="4721225"/>
          <p14:tracePt t="40156" x="2479675" y="4697413"/>
          <p14:tracePt t="40164" x="2463800" y="4681538"/>
          <p14:tracePt t="40172" x="2439988" y="4665663"/>
          <p14:tracePt t="40180" x="2392363" y="4641850"/>
          <p14:tracePt t="40188" x="2374900" y="4633913"/>
          <p14:tracePt t="40196" x="2335213" y="4624388"/>
          <p14:tracePt t="40204" x="2287588" y="4624388"/>
          <p14:tracePt t="40209" x="2271713" y="4624388"/>
          <p14:tracePt t="40216" x="2247900" y="4624388"/>
          <p14:tracePt t="40228" x="2224088" y="4624388"/>
          <p14:tracePt t="40236" x="2200275" y="4633913"/>
          <p14:tracePt t="40244" x="2176463" y="4641850"/>
          <p14:tracePt t="40252" x="2136775" y="4665663"/>
          <p14:tracePt t="40260" x="2105025" y="4697413"/>
          <p14:tracePt t="40268" x="2081213" y="4721225"/>
          <p14:tracePt t="40276" x="2057400" y="4752975"/>
          <p14:tracePt t="40284" x="2041525" y="4784725"/>
          <p14:tracePt t="40294" x="2041525" y="4824413"/>
          <p14:tracePt t="40300" x="2033588" y="4856163"/>
          <p14:tracePt t="40308" x="2033588" y="4887913"/>
          <p14:tracePt t="40316" x="2033588" y="4935538"/>
          <p14:tracePt t="40324" x="2041525" y="4967288"/>
          <p14:tracePt t="40332" x="2065338" y="5016500"/>
          <p14:tracePt t="40336" x="2097088" y="5056188"/>
          <p14:tracePt t="40345" x="2144713" y="5095875"/>
          <p14:tracePt t="40352" x="2192338" y="5127625"/>
          <p14:tracePt t="40365" x="2263775" y="5151438"/>
          <p14:tracePt t="40372" x="2327275" y="5167313"/>
          <p14:tracePt t="40380" x="2392363" y="5175250"/>
          <p14:tracePt t="40388" x="2471738" y="5175250"/>
          <p14:tracePt t="40396" x="2527300" y="5167313"/>
          <p14:tracePt t="40404" x="2590800" y="5143500"/>
          <p14:tracePt t="40412" x="2638425" y="5111750"/>
          <p14:tracePt t="40420" x="2678113" y="5080000"/>
          <p14:tracePt t="40428" x="2693988" y="5056188"/>
          <p14:tracePt t="40436" x="2709863" y="5032375"/>
          <p14:tracePt t="40444" x="2717800" y="4992688"/>
          <p14:tracePt t="40452" x="2717800" y="4967288"/>
          <p14:tracePt t="40460" x="2717800" y="4943475"/>
          <p14:tracePt t="40464" x="2709863" y="4927600"/>
          <p14:tracePt t="40472" x="2678113" y="4911725"/>
          <p14:tracePt t="40480" x="2662238" y="4911725"/>
          <p14:tracePt t="40488" x="2630488" y="4911725"/>
          <p14:tracePt t="40497" x="2582863" y="4911725"/>
          <p14:tracePt t="40509" x="2527300" y="4911725"/>
          <p14:tracePt t="40516" x="2455863" y="4935538"/>
          <p14:tracePt t="40524" x="2400300" y="4976813"/>
          <p14:tracePt t="40532" x="2351088" y="5016500"/>
          <p14:tracePt t="40540" x="2295525" y="5072063"/>
          <p14:tracePt t="40548" x="2255838" y="5151438"/>
          <p14:tracePt t="40556" x="2232025" y="5230813"/>
          <p14:tracePt t="40564" x="2208213" y="5319713"/>
          <p14:tracePt t="40572" x="2192338" y="5399088"/>
          <p14:tracePt t="40581" x="2192338" y="5494338"/>
          <p14:tracePt t="40590" x="2192338" y="5573713"/>
          <p14:tracePt t="40594" x="2224088" y="5662613"/>
          <p14:tracePt t="40601" x="2271713" y="5749925"/>
          <p14:tracePt t="40609" x="2335213" y="5829300"/>
          <p14:tracePt t="40617" x="2408238" y="5900738"/>
          <p14:tracePt t="40624" x="2487613" y="5956300"/>
          <p14:tracePt t="40633" x="2590800" y="6013450"/>
          <p14:tracePt t="40644" x="2686050" y="6053138"/>
          <p14:tracePt t="40652" x="2798763" y="6076950"/>
          <p14:tracePt t="40660" x="2878138" y="6084888"/>
          <p14:tracePt t="40668" x="2965450" y="6084888"/>
          <p14:tracePt t="40678" x="3028950" y="6084888"/>
          <p14:tracePt t="40684" x="3084513" y="6061075"/>
          <p14:tracePt t="40694" x="3125788" y="6029325"/>
          <p14:tracePt t="40700" x="3149600" y="5995988"/>
          <p14:tracePt t="40709" x="3165475" y="5948363"/>
          <p14:tracePt t="40716" x="3165475" y="5916613"/>
          <p14:tracePt t="40721" x="3165475" y="5876925"/>
          <p14:tracePt t="40728" x="3141663" y="5829300"/>
          <p14:tracePt t="40736" x="3100388" y="5797550"/>
          <p14:tracePt t="40744" x="3044825" y="5749925"/>
          <p14:tracePt t="40753" x="2973388" y="5726113"/>
          <p14:tracePt t="40760" x="2917825" y="5710238"/>
          <p14:tracePt t="40769" x="2846388" y="5710238"/>
          <p14:tracePt t="40777" x="2790825" y="5710238"/>
          <p14:tracePt t="40785" x="2741613" y="5726113"/>
          <p14:tracePt t="40797" x="2709863" y="5749925"/>
          <p14:tracePt t="40805" x="2678113" y="5773738"/>
          <p14:tracePt t="40812" x="2662238" y="5805488"/>
          <p14:tracePt t="40820" x="2654300" y="5837238"/>
          <p14:tracePt t="40828" x="2654300" y="5892800"/>
          <p14:tracePt t="40836" x="2670175" y="5940425"/>
          <p14:tracePt t="40844" x="2701925" y="5995988"/>
          <p14:tracePt t="40848" x="2725738" y="6013450"/>
          <p14:tracePt t="40856" x="2759075" y="6037263"/>
          <p14:tracePt t="40865" x="2798763" y="6053138"/>
          <p14:tracePt t="40872" x="2862263" y="6076950"/>
          <p14:tracePt t="40880" x="2933700" y="6092825"/>
          <p14:tracePt t="40894" x="2997200" y="6100763"/>
          <p14:tracePt t="40896" x="3052763" y="6100763"/>
          <p14:tracePt t="40904" x="3125788" y="6100763"/>
          <p14:tracePt t="40912" x="3181350" y="6084888"/>
          <p14:tracePt t="40924" x="3236913" y="6069013"/>
          <p14:tracePt t="40932" x="3276600" y="6053138"/>
          <p14:tracePt t="40940" x="3308350" y="6029325"/>
          <p14:tracePt t="40948" x="3340100" y="6021388"/>
          <p14:tracePt t="40956" x="3348038" y="6005513"/>
          <p14:tracePt t="40964" x="3355975" y="6005513"/>
          <p14:tracePt t="40972" x="3363913" y="5995988"/>
          <p14:tracePt t="40996" x="3371850" y="5995988"/>
          <p14:tracePt t="41004" x="3379788" y="5995988"/>
          <p14:tracePt t="41020" x="3387725" y="5995988"/>
          <p14:tracePt t="41037" x="3403600" y="5995988"/>
          <p14:tracePt t="41040" x="3419475" y="6005513"/>
          <p14:tracePt t="41048" x="3443288" y="6013450"/>
          <p14:tracePt t="41060" x="3459163" y="6021388"/>
          <p14:tracePt t="41068" x="3484563" y="6021388"/>
          <p14:tracePt t="41077" x="3524250" y="6029325"/>
          <p14:tracePt t="41084" x="3571875" y="6029325"/>
          <p14:tracePt t="41093" x="3635375" y="6029325"/>
          <p14:tracePt t="41100" x="3690938" y="6029325"/>
          <p14:tracePt t="41108" x="3730625" y="6029325"/>
          <p14:tracePt t="41116" x="3786188" y="6029325"/>
          <p14:tracePt t="41124" x="3825875" y="6029325"/>
          <p14:tracePt t="41132" x="3843338" y="6029325"/>
          <p14:tracePt t="41140" x="3859213" y="6029325"/>
          <p14:tracePt t="41148" x="3883025" y="6029325"/>
          <p14:tracePt t="41156" x="3906838" y="6029325"/>
          <p14:tracePt t="41164" x="3930650" y="6029325"/>
          <p14:tracePt t="41168" x="3946525" y="6029325"/>
          <p14:tracePt t="41184" x="3954463" y="6029325"/>
          <p14:tracePt t="41193" x="3970338" y="6029325"/>
          <p14:tracePt t="41200" x="3986213" y="6037263"/>
          <p14:tracePt t="41212" x="4002088" y="6045200"/>
          <p14:tracePt t="41220" x="4017963" y="6053138"/>
          <p14:tracePt t="41228" x="4049713" y="6061075"/>
          <p14:tracePt t="41236" x="4057650" y="6069013"/>
          <p14:tracePt t="41244" x="4073525" y="6076950"/>
          <p14:tracePt t="41252" x="4089400" y="6076950"/>
          <p14:tracePt t="41260" x="4121150" y="6092825"/>
          <p14:tracePt t="41268" x="4137025" y="6100763"/>
          <p14:tracePt t="41276" x="4160838" y="6100763"/>
          <p14:tracePt t="41284" x="4176713" y="6100763"/>
          <p14:tracePt t="41294" x="4184650" y="6108700"/>
          <p14:tracePt t="41296" x="4200525" y="6108700"/>
          <p14:tracePt t="41304" x="4225925" y="6108700"/>
          <p14:tracePt t="41312" x="4249738" y="6116638"/>
          <p14:tracePt t="41320" x="4265613" y="6116638"/>
          <p14:tracePt t="41328" x="4289425" y="6116638"/>
          <p14:tracePt t="41336" x="4305300" y="6116638"/>
          <p14:tracePt t="41348" x="4329113" y="6124575"/>
          <p14:tracePt t="41364" x="4352925" y="6124575"/>
          <p14:tracePt t="41372" x="4368800" y="6124575"/>
          <p14:tracePt t="41380" x="4392613" y="6124575"/>
          <p14:tracePt t="41388" x="4416425" y="6132513"/>
          <p14:tracePt t="41396" x="4464050" y="6132513"/>
          <p14:tracePt t="41404" x="4487863" y="6140450"/>
          <p14:tracePt t="41412" x="4535488" y="6148388"/>
          <p14:tracePt t="41420" x="4567238" y="6148388"/>
          <p14:tracePt t="41424" x="4584700" y="6156325"/>
          <p14:tracePt t="41432" x="4608513" y="6156325"/>
          <p14:tracePt t="41440" x="4640263" y="6156325"/>
          <p14:tracePt t="41448" x="4656138" y="6164263"/>
          <p14:tracePt t="41456" x="4687888" y="6164263"/>
          <p14:tracePt t="41464" x="4711700" y="6172200"/>
          <p14:tracePt t="41472" x="4735513" y="6172200"/>
          <p14:tracePt t="41480" x="4751388" y="6172200"/>
          <p14:tracePt t="41494" x="4775200" y="6172200"/>
          <p14:tracePt t="41501" x="4791075" y="6180138"/>
          <p14:tracePt t="41509" x="4806950" y="6180138"/>
          <p14:tracePt t="41516" x="4814888" y="6180138"/>
          <p14:tracePt t="41524" x="4822825" y="6180138"/>
          <p14:tracePt t="41532" x="4838700" y="6180138"/>
          <p14:tracePt t="41540" x="4854575" y="6180138"/>
          <p14:tracePt t="41548" x="4862513" y="6180138"/>
          <p14:tracePt t="41556" x="4878388" y="6180138"/>
          <p14:tracePt t="41564" x="4878388" y="6188075"/>
          <p14:tracePt t="41572" x="4894263" y="6188075"/>
          <p14:tracePt t="41580" x="4902200" y="6196013"/>
          <p14:tracePt t="41589" x="4918075" y="6196013"/>
          <p14:tracePt t="41597" x="4926013" y="6196013"/>
          <p14:tracePt t="41605" x="4933950" y="6203950"/>
          <p14:tracePt t="41613" x="4943475" y="6203950"/>
          <p14:tracePt t="41617" x="4951413" y="6211888"/>
          <p14:tracePt t="41636" x="4959350" y="6211888"/>
          <p14:tracePt t="41645" x="4959350" y="6219825"/>
          <p14:tracePt t="41652" x="4967288" y="6219825"/>
          <p14:tracePt t="41668" x="4975225" y="6227763"/>
          <p14:tracePt t="41676" x="4983163" y="6227763"/>
          <p14:tracePt t="41684" x="4999038" y="6235700"/>
          <p14:tracePt t="41694" x="4999038" y="6243638"/>
          <p14:tracePt t="49519" x="5030788" y="6243638"/>
          <p14:tracePt t="49527" x="5094288" y="6243638"/>
          <p14:tracePt t="49535" x="5173663" y="6243638"/>
          <p14:tracePt t="49543" x="5284788" y="6251575"/>
          <p14:tracePt t="49552" x="5413375" y="6251575"/>
          <p14:tracePt t="49560" x="5588000" y="6251575"/>
          <p14:tracePt t="49567" x="5740400" y="6251575"/>
          <p14:tracePt t="49576" x="5938838" y="6267450"/>
          <p14:tracePt t="49584" x="6138863" y="6275388"/>
          <p14:tracePt t="49592" x="6361113" y="6291263"/>
          <p14:tracePt t="49600" x="6600825" y="6299200"/>
          <p14:tracePt t="49608" x="6824663" y="6315075"/>
          <p14:tracePt t="49616" x="7070725" y="6338888"/>
          <p14:tracePt t="49623" x="7381875" y="6372225"/>
          <p14:tracePt t="49635" x="7653338" y="6396038"/>
          <p14:tracePt t="49643" x="7900988" y="6419850"/>
          <p14:tracePt t="49651" x="8107363" y="6443663"/>
          <p14:tracePt t="49659" x="8331200" y="6483350"/>
          <p14:tracePt t="49667" x="8458200" y="6507163"/>
          <p14:tracePt t="49676" x="8666163" y="6538913"/>
          <p14:tracePt t="49684" x="8809038" y="6562725"/>
          <p14:tracePt t="49692" x="8928100" y="6578600"/>
          <p14:tracePt t="49699" x="9056688" y="6602413"/>
          <p14:tracePt t="60087" x="8904288" y="4935538"/>
          <p14:tracePt t="60095" x="8713788" y="4792663"/>
          <p14:tracePt t="60102" x="8497888" y="4657725"/>
          <p14:tracePt t="60110" x="8178800" y="4473575"/>
          <p14:tracePt t="60118" x="7820025" y="4322763"/>
          <p14:tracePt t="60127" x="7429500" y="4194175"/>
          <p14:tracePt t="60134" x="7062788" y="4067175"/>
          <p14:tracePt t="60142" x="6711950" y="3963988"/>
          <p14:tracePt t="60150" x="6410325" y="3875088"/>
          <p14:tracePt t="60163" x="6170613" y="3795713"/>
          <p14:tracePt t="60170" x="5946775" y="3708400"/>
          <p14:tracePt t="60179" x="5811838" y="3652838"/>
          <p14:tracePt t="60187" x="5724525" y="3621088"/>
          <p14:tracePt t="60195" x="5643563" y="3579813"/>
          <p14:tracePt t="60202" x="5580063" y="3563938"/>
          <p14:tracePt t="60211" x="5532438" y="3556000"/>
          <p14:tracePt t="60218" x="5500688" y="3548063"/>
          <p14:tracePt t="60226" x="5468938" y="3548063"/>
          <p14:tracePt t="60234" x="5453063" y="3548063"/>
          <p14:tracePt t="60242" x="5421313" y="3556000"/>
          <p14:tracePt t="60250" x="5397500" y="3571875"/>
          <p14:tracePt t="60258" x="5373688" y="3579813"/>
          <p14:tracePt t="60267" x="5357813" y="3587750"/>
          <p14:tracePt t="60275" x="5326063" y="3613150"/>
          <p14:tracePt t="60283" x="5284788" y="3636963"/>
          <p14:tracePt t="60291" x="5237163" y="3660775"/>
          <p14:tracePt t="60299" x="5189538" y="3684588"/>
          <p14:tracePt t="60308" x="5165725" y="3708400"/>
          <p14:tracePt t="60315" x="5126038" y="3732213"/>
          <p14:tracePt t="60324" x="5110163" y="3748088"/>
          <p14:tracePt t="60330" x="5086350" y="3763963"/>
          <p14:tracePt t="60339" x="5062538" y="3779838"/>
          <p14:tracePt t="60347" x="5054600" y="3787775"/>
          <p14:tracePt t="60354" x="5038725" y="3811588"/>
          <p14:tracePt t="60362" x="5022850" y="3835400"/>
          <p14:tracePt t="60371" x="5014913" y="3843338"/>
          <p14:tracePt t="60379" x="4999038" y="3875088"/>
          <p14:tracePt t="60386" x="4967288" y="3906838"/>
          <p14:tracePt t="60394" x="4933950" y="3938588"/>
          <p14:tracePt t="60402" x="4918075" y="3956050"/>
          <p14:tracePt t="60411" x="4894263" y="3979863"/>
          <p14:tracePt t="60418" x="4862513" y="4011613"/>
          <p14:tracePt t="60426" x="4822825" y="4027488"/>
          <p14:tracePt t="60434" x="4806950" y="4051300"/>
          <p14:tracePt t="60442" x="4799013" y="4051300"/>
          <p14:tracePt t="60451" x="4775200" y="4067175"/>
          <p14:tracePt t="60459" x="4767263" y="4067175"/>
          <p14:tracePt t="60467" x="4743450" y="4083050"/>
          <p14:tracePt t="60475" x="4719638" y="4098925"/>
          <p14:tracePt t="60482" x="4703763" y="4106863"/>
          <p14:tracePt t="60491" x="4679950" y="4122738"/>
          <p14:tracePt t="60498" x="4648200" y="4138613"/>
          <p14:tracePt t="60507" x="4608513" y="4154488"/>
          <p14:tracePt t="60515" x="4559300" y="4170363"/>
          <p14:tracePt t="60523" x="4511675" y="4194175"/>
          <p14:tracePt t="60530" x="4495800" y="4202113"/>
          <p14:tracePt t="60538" x="4456113" y="4225925"/>
          <p14:tracePt t="60547" x="4384675" y="4257675"/>
          <p14:tracePt t="60554" x="4337050" y="4281488"/>
          <p14:tracePt t="60562" x="4281488" y="4306888"/>
          <p14:tracePt t="60570" x="4225925" y="4338638"/>
          <p14:tracePt t="60579" x="4168775" y="4370388"/>
          <p14:tracePt t="60587" x="4121150" y="4394200"/>
          <p14:tracePt t="60594" x="4073525" y="4418013"/>
          <p14:tracePt t="60602" x="4017963" y="4441825"/>
          <p14:tracePt t="60611" x="3954463" y="4473575"/>
          <p14:tracePt t="60619" x="3890963" y="4497388"/>
          <p14:tracePt t="60626" x="3825875" y="4529138"/>
          <p14:tracePt t="60634" x="3754438" y="4552950"/>
          <p14:tracePt t="60642" x="3667125" y="4576763"/>
          <p14:tracePt t="60651" x="3579813" y="4592638"/>
          <p14:tracePt t="60659" x="3508375" y="4600575"/>
          <p14:tracePt t="60666" x="3427413" y="4616450"/>
          <p14:tracePt t="60675" x="3324225" y="4624388"/>
          <p14:tracePt t="60683" x="3221038" y="4641850"/>
          <p14:tracePt t="60690" x="3125788" y="4649788"/>
          <p14:tracePt t="60699" x="3044825" y="4657725"/>
          <p14:tracePt t="60707" x="2965450" y="4665663"/>
          <p14:tracePt t="60714" x="2901950" y="4665663"/>
          <p14:tracePt t="60723" x="2846388" y="4665663"/>
          <p14:tracePt t="60731" x="2790825" y="4665663"/>
          <p14:tracePt t="60739" x="2751138" y="4665663"/>
          <p14:tracePt t="60746" x="2717800" y="4665663"/>
          <p14:tracePt t="60754" x="2693988" y="4665663"/>
          <p14:tracePt t="60763" x="2678113" y="4673600"/>
          <p14:tracePt t="60770" x="2662238" y="4673600"/>
          <p14:tracePt t="60778" x="2630488" y="4673600"/>
          <p14:tracePt t="60786" x="2598738" y="4673600"/>
          <p14:tracePt t="60795" x="2566988" y="4673600"/>
          <p14:tracePt t="60803" x="2543175" y="4673600"/>
          <p14:tracePt t="60811" x="2503488" y="4665663"/>
          <p14:tracePt t="60819" x="2471738" y="4657725"/>
          <p14:tracePt t="60826" x="2439988" y="4641850"/>
          <p14:tracePt t="60834" x="2400300" y="4624388"/>
          <p14:tracePt t="60842" x="2366963" y="4616450"/>
          <p14:tracePt t="60851" x="2351088" y="4608513"/>
          <p14:tracePt t="60859" x="2327275" y="4600575"/>
          <p14:tracePt t="60867" x="2311400" y="4592638"/>
          <p14:tracePt t="60877" x="2303463" y="4584700"/>
          <p14:tracePt t="60883" x="2295525" y="4584700"/>
          <p14:tracePt t="60891" x="2295525" y="4568825"/>
          <p14:tracePt t="60907" x="2295525" y="4560888"/>
          <p14:tracePt t="60914" x="2295525" y="4552950"/>
          <p14:tracePt t="60923" x="2295525" y="4545013"/>
          <p14:tracePt t="60931" x="2295525" y="4529138"/>
          <p14:tracePt t="60939" x="2295525" y="4521200"/>
          <p14:tracePt t="60947" x="2303463" y="4513263"/>
          <p14:tracePt t="60950" x="2311400" y="4497388"/>
          <p14:tracePt t="60963" x="2327275" y="4489450"/>
          <p14:tracePt t="60971" x="2351088" y="4473575"/>
          <p14:tracePt t="60979" x="2366963" y="4465638"/>
          <p14:tracePt t="60992" x="2392363" y="4457700"/>
          <p14:tracePt t="60995" x="2424113" y="4441825"/>
          <p14:tracePt t="61002" x="2455863" y="4425950"/>
          <p14:tracePt t="61010" x="2487613" y="4418013"/>
          <p14:tracePt t="61018" x="2535238" y="4418013"/>
          <p14:tracePt t="61026" x="2551113" y="4418013"/>
          <p14:tracePt t="61034" x="2574925" y="4418013"/>
          <p14:tracePt t="61043" x="2606675" y="4418013"/>
          <p14:tracePt t="61050" x="2638425" y="4418013"/>
          <p14:tracePt t="61058" x="2670175" y="4418013"/>
          <p14:tracePt t="61066" x="2693988" y="4425950"/>
          <p14:tracePt t="61074" x="2717800" y="4441825"/>
          <p14:tracePt t="61083" x="2759075" y="4465638"/>
          <p14:tracePt t="61091" x="2774950" y="4473575"/>
          <p14:tracePt t="61099" x="2790825" y="4497388"/>
          <p14:tracePt t="61107" x="2806700" y="4521200"/>
          <p14:tracePt t="61114" x="2822575" y="4552950"/>
          <p14:tracePt t="61123" x="2838450" y="4600575"/>
          <p14:tracePt t="61130" x="2854325" y="4624388"/>
          <p14:tracePt t="61139" x="2854325" y="4657725"/>
          <p14:tracePt t="61147" x="2862263" y="4697413"/>
          <p14:tracePt t="61154" x="2870200" y="4737100"/>
          <p14:tracePt t="61162" x="2870200" y="4784725"/>
          <p14:tracePt t="61170" x="2870200" y="4808538"/>
          <p14:tracePt t="61178" x="2870200" y="4832350"/>
          <p14:tracePt t="61186" x="2854325" y="4856163"/>
          <p14:tracePt t="61194" x="2838450" y="4887913"/>
          <p14:tracePt t="61202" x="2806700" y="4911725"/>
          <p14:tracePt t="61207" x="2782888" y="4943475"/>
          <p14:tracePt t="61219" x="2767013" y="4951413"/>
          <p14:tracePt t="61227" x="2741613" y="4976813"/>
          <p14:tracePt t="61234" x="2725738" y="4984750"/>
          <p14:tracePt t="61242" x="2693988" y="5000625"/>
          <p14:tracePt t="61250" x="2670175" y="5000625"/>
          <p14:tracePt t="61258" x="2654300" y="5008563"/>
          <p14:tracePt t="61267" x="2630488" y="5024438"/>
          <p14:tracePt t="61274" x="2582863" y="5040313"/>
          <p14:tracePt t="61282" x="2551113" y="5056188"/>
          <p14:tracePt t="61290" x="2503488" y="5056188"/>
          <p14:tracePt t="61298" x="2455863" y="5064125"/>
          <p14:tracePt t="61307" x="2439988" y="5064125"/>
          <p14:tracePt t="61315" x="2408238" y="5064125"/>
          <p14:tracePt t="61323" x="2374900" y="5064125"/>
          <p14:tracePt t="61330" x="2343150" y="5064125"/>
          <p14:tracePt t="61334" x="2327275" y="5064125"/>
          <p14:tracePt t="61347" x="2295525" y="5064125"/>
          <p14:tracePt t="61354" x="2247900" y="5064125"/>
          <p14:tracePt t="61362" x="2224088" y="5056188"/>
          <p14:tracePt t="61370" x="2208213" y="5040313"/>
          <p14:tracePt t="61378" x="2184400" y="5032375"/>
          <p14:tracePt t="61386" x="2176463" y="5016500"/>
          <p14:tracePt t="61394" x="2168525" y="5000625"/>
          <p14:tracePt t="61402" x="2152650" y="4984750"/>
          <p14:tracePt t="61410" x="2144713" y="4967288"/>
          <p14:tracePt t="61418" x="2136775" y="4951413"/>
          <p14:tracePt t="61426" x="2120900" y="4935538"/>
          <p14:tracePt t="61434" x="2120900" y="4919663"/>
          <p14:tracePt t="61442" x="2105025" y="4903788"/>
          <p14:tracePt t="61451" x="2097088" y="4879975"/>
          <p14:tracePt t="61458" x="2097088" y="4856163"/>
          <p14:tracePt t="61462" x="2089150" y="4848225"/>
          <p14:tracePt t="61474" x="2081213" y="4832350"/>
          <p14:tracePt t="61482" x="2081213" y="4816475"/>
          <p14:tracePt t="61491" x="2081213" y="4800600"/>
          <p14:tracePt t="61498" x="2081213" y="4792663"/>
          <p14:tracePt t="61508" x="2081213" y="4776788"/>
          <p14:tracePt t="61515" x="2081213" y="4760913"/>
          <p14:tracePt t="61523" x="2081213" y="4737100"/>
          <p14:tracePt t="61531" x="2081213" y="4721225"/>
          <p14:tracePt t="61539" x="2081213" y="4705350"/>
          <p14:tracePt t="61547" x="2081213" y="4689475"/>
          <p14:tracePt t="61555" x="2081213" y="4673600"/>
          <p14:tracePt t="61563" x="2081213" y="4665663"/>
          <p14:tracePt t="61571" x="2089150" y="4649788"/>
          <p14:tracePt t="61579" x="2097088" y="4633913"/>
          <p14:tracePt t="61587" x="2112963" y="4624388"/>
          <p14:tracePt t="61591" x="2128838" y="4608513"/>
          <p14:tracePt t="61598" x="2144713" y="4600575"/>
          <p14:tracePt t="61611" x="2160588" y="4592638"/>
          <p14:tracePt t="61618" x="2184400" y="4584700"/>
          <p14:tracePt t="61627" x="2208213" y="4576763"/>
          <p14:tracePt t="61634" x="2232025" y="4576763"/>
          <p14:tracePt t="61642" x="2255838" y="4568825"/>
          <p14:tracePt t="61650" x="2287588" y="4552950"/>
          <p14:tracePt t="61659" x="2311400" y="4552950"/>
          <p14:tracePt t="61667" x="2343150" y="4537075"/>
          <p14:tracePt t="61675" x="2374900" y="4537075"/>
          <p14:tracePt t="61682" x="2408238" y="4537075"/>
          <p14:tracePt t="61692" x="2439988" y="4521200"/>
          <p14:tracePt t="61698" x="2471738" y="4521200"/>
          <p14:tracePt t="61707" x="2511425" y="4513263"/>
          <p14:tracePt t="61719" x="2535238" y="4505325"/>
          <p14:tracePt t="61727" x="2559050" y="4505325"/>
          <p14:tracePt t="61734" x="2582863" y="4505325"/>
          <p14:tracePt t="61746" x="2598738" y="4505325"/>
          <p14:tracePt t="61754" x="2630488" y="4505325"/>
          <p14:tracePt t="61762" x="2646363" y="4505325"/>
          <p14:tracePt t="61770" x="2662238" y="4513263"/>
          <p14:tracePt t="61779" x="2678113" y="4529138"/>
          <p14:tracePt t="61786" x="2686050" y="4537075"/>
          <p14:tracePt t="61795" x="2709863" y="4552950"/>
          <p14:tracePt t="61802" x="2725738" y="4568825"/>
          <p14:tracePt t="61811" x="2733675" y="4576763"/>
          <p14:tracePt t="61819" x="2759075" y="4600575"/>
          <p14:tracePt t="61827" x="2774950" y="4616450"/>
          <p14:tracePt t="61834" x="2814638" y="4649788"/>
          <p14:tracePt t="61842" x="2822575" y="4665663"/>
          <p14:tracePt t="61852" x="2838450" y="4681538"/>
          <p14:tracePt t="61859" x="2862263" y="4705350"/>
          <p14:tracePt t="61866" x="2878138" y="4721225"/>
          <p14:tracePt t="61874" x="2894013" y="4737100"/>
          <p14:tracePt t="61883" x="2901950" y="4752975"/>
          <p14:tracePt t="61891" x="2917825" y="4776788"/>
          <p14:tracePt t="61907" x="2925763" y="4808538"/>
          <p14:tracePt t="61914" x="2933700" y="4824413"/>
          <p14:tracePt t="61923" x="2933700" y="4848225"/>
          <p14:tracePt t="61930" x="2933700" y="4872038"/>
          <p14:tracePt t="61938" x="2917825" y="4903788"/>
          <p14:tracePt t="61947" x="2901950" y="4935538"/>
          <p14:tracePt t="61954" x="2878138" y="4951413"/>
          <p14:tracePt t="61962" x="2870200" y="4959350"/>
          <p14:tracePt t="61970" x="2846388" y="4976813"/>
          <p14:tracePt t="61978" x="2806700" y="5000625"/>
          <p14:tracePt t="61986" x="2798763" y="5000625"/>
          <p14:tracePt t="61994" x="2774950" y="5016500"/>
          <p14:tracePt t="62002" x="2741613" y="5032375"/>
          <p14:tracePt t="62011" x="2717800" y="5040313"/>
          <p14:tracePt t="62018" x="2686050" y="5048250"/>
          <p14:tracePt t="62026" x="2646363" y="5056188"/>
          <p14:tracePt t="62034" x="2622550" y="5064125"/>
          <p14:tracePt t="62042" x="2598738" y="5064125"/>
          <p14:tracePt t="62050" x="2582863" y="5064125"/>
          <p14:tracePt t="62058" x="2559050" y="5064125"/>
          <p14:tracePt t="62066" x="2543175" y="5064125"/>
          <p14:tracePt t="62074" x="2527300" y="5064125"/>
          <p14:tracePt t="62082" x="2511425" y="5056188"/>
          <p14:tracePt t="62090" x="2503488" y="5040313"/>
          <p14:tracePt t="62098" x="2487613" y="5032375"/>
          <p14:tracePt t="62107" x="2487613" y="5016500"/>
          <p14:tracePt t="62114" x="2471738" y="5008563"/>
          <p14:tracePt t="62123" x="2471738" y="5000625"/>
          <p14:tracePt t="62130" x="2471738" y="4992688"/>
          <p14:tracePt t="62139" x="2463800" y="4984750"/>
          <p14:tracePt t="62146" x="2463800" y="4976813"/>
          <p14:tracePt t="62202" x="2455863" y="4976813"/>
          <p14:tracePt t="62359" x="2463800" y="4976813"/>
          <p14:tracePt t="62374" x="2471738" y="4976813"/>
          <p14:tracePt t="62382" x="2479675" y="4984750"/>
          <p14:tracePt t="62390" x="2487613" y="4992688"/>
          <p14:tracePt t="62407" x="2495550" y="5000625"/>
          <p14:tracePt t="62414" x="2503488" y="5000625"/>
          <p14:tracePt t="62443" x="2511425" y="5000625"/>
          <p14:tracePt t="62514" x="2519363" y="5000625"/>
          <p14:tracePt t="62523" x="2535238" y="5000625"/>
          <p14:tracePt t="62530" x="2551113" y="5000625"/>
          <p14:tracePt t="62538" x="2566988" y="5000625"/>
          <p14:tracePt t="62546" x="2614613" y="4984750"/>
          <p14:tracePt t="62555" x="2646363" y="4976813"/>
          <p14:tracePt t="62562" x="2670175" y="4967288"/>
          <p14:tracePt t="62570" x="2686050" y="4959350"/>
          <p14:tracePt t="62678" x="2693988" y="4951413"/>
          <p14:tracePt t="62695" x="2709863" y="4943475"/>
          <p14:tracePt t="62703" x="2725738" y="4935538"/>
          <p14:tracePt t="62711" x="2741613" y="4927600"/>
          <p14:tracePt t="62718" x="2759075" y="4919663"/>
          <p14:tracePt t="62726" x="2790825" y="4911725"/>
          <p14:tracePt t="62735" x="2822575" y="4903788"/>
          <p14:tracePt t="62742" x="2862263" y="4895850"/>
          <p14:tracePt t="62750" x="2886075" y="4887913"/>
          <p14:tracePt t="62758" x="2933700" y="4879975"/>
          <p14:tracePt t="62767" x="2965450" y="4864100"/>
          <p14:tracePt t="62775" x="2989263" y="4864100"/>
          <p14:tracePt t="62782" x="3028950" y="4856163"/>
          <p14:tracePt t="62791" x="3068638" y="4856163"/>
          <p14:tracePt t="62798" x="3117850" y="4848225"/>
          <p14:tracePt t="62807" x="3165475" y="4832350"/>
          <p14:tracePt t="62815" x="3205163" y="4824413"/>
          <p14:tracePt t="62823" x="3236913" y="4816475"/>
          <p14:tracePt t="62830" x="3284538" y="4800600"/>
          <p14:tracePt t="62843" x="3332163" y="4792663"/>
          <p14:tracePt t="62850" x="3363913" y="4776788"/>
          <p14:tracePt t="62859" x="3403600" y="4768850"/>
          <p14:tracePt t="62866" x="3435350" y="4760913"/>
          <p14:tracePt t="62875" x="3467100" y="4760913"/>
          <p14:tracePt t="62883" x="3500438" y="4752975"/>
          <p14:tracePt t="62891" x="3516313" y="4752975"/>
          <p14:tracePt t="62908" x="3524250" y="4745038"/>
          <p14:tracePt t="62914" x="3532188" y="4745038"/>
          <p14:tracePt t="62930" x="3540125" y="4745038"/>
          <p14:tracePt t="62939" x="3548063" y="4745038"/>
          <p14:tracePt t="62946" x="3556000" y="4745038"/>
          <p14:tracePt t="62958" x="3563938" y="4737100"/>
          <p14:tracePt t="62978" x="3571875" y="4737100"/>
          <p14:tracePt t="62986" x="3579813" y="4729163"/>
          <p14:tracePt t="62994" x="3587750" y="4721225"/>
          <p14:tracePt t="63010" x="3595688" y="4713288"/>
          <p14:tracePt t="63018" x="3603625" y="4705350"/>
          <p14:tracePt t="63026" x="3611563" y="4697413"/>
          <p14:tracePt t="63034" x="3619500" y="4697413"/>
          <p14:tracePt t="63042" x="3619500" y="4689475"/>
          <p14:tracePt t="63050" x="3619500" y="4681538"/>
          <p14:tracePt t="63058" x="3627438" y="4681538"/>
          <p14:tracePt t="63066" x="3635375" y="4681538"/>
          <p14:tracePt t="63082" x="3643313" y="4681538"/>
          <p14:tracePt t="63090" x="3659188" y="4681538"/>
          <p14:tracePt t="63099" x="3675063" y="4681538"/>
          <p14:tracePt t="63107" x="3706813" y="4681538"/>
          <p14:tracePt t="63114" x="3722688" y="4681538"/>
          <p14:tracePt t="63123" x="3762375" y="4681538"/>
          <p14:tracePt t="63130" x="3817938" y="4689475"/>
          <p14:tracePt t="63138" x="3883025" y="4697413"/>
          <p14:tracePt t="63146" x="3946525" y="4697413"/>
          <p14:tracePt t="63154" x="4017963" y="4697413"/>
          <p14:tracePt t="63162" x="4105275" y="4697413"/>
          <p14:tracePt t="63170" x="4176713" y="4697413"/>
          <p14:tracePt t="63178" x="4257675" y="4697413"/>
          <p14:tracePt t="63186" x="4321175" y="4697413"/>
          <p14:tracePt t="63194" x="4392613" y="4689475"/>
          <p14:tracePt t="63202" x="4448175" y="4681538"/>
          <p14:tracePt t="63210" x="4495800" y="4673600"/>
          <p14:tracePt t="63218" x="4511675" y="4673600"/>
          <p14:tracePt t="63226" x="4535488" y="4673600"/>
          <p14:tracePt t="63234" x="4543425" y="4673600"/>
          <p14:tracePt t="63238" x="4551363" y="4673600"/>
          <p14:tracePt t="63258" x="4559300" y="4673600"/>
          <p14:tracePt t="63267" x="4567238" y="4673600"/>
          <p14:tracePt t="63282" x="4576763" y="4673600"/>
          <p14:tracePt t="63298" x="4592638" y="4673600"/>
          <p14:tracePt t="63307" x="4600575" y="4673600"/>
          <p14:tracePt t="63314" x="4608513" y="4673600"/>
          <p14:tracePt t="63323" x="4624388" y="4673600"/>
          <p14:tracePt t="63330" x="4632325" y="4673600"/>
          <p14:tracePt t="63338" x="4640263" y="4681538"/>
          <p14:tracePt t="63346" x="4648200" y="4681538"/>
          <p14:tracePt t="63354" x="4664075" y="4681538"/>
          <p14:tracePt t="63374" x="4672013" y="4681538"/>
          <p14:tracePt t="63402" x="4679950" y="4681538"/>
          <p14:tracePt t="63410" x="4679950" y="4689475"/>
          <p14:tracePt t="63418" x="4687888" y="4689475"/>
          <p14:tracePt t="63434" x="4695825" y="4689475"/>
          <p14:tracePt t="63442" x="4711700" y="4697413"/>
          <p14:tracePt t="63450" x="4735513" y="4697413"/>
          <p14:tracePt t="63458" x="4743450" y="4697413"/>
          <p14:tracePt t="63466" x="4759325" y="4705350"/>
          <p14:tracePt t="63474" x="4767263" y="4705350"/>
          <p14:tracePt t="63482" x="4783138" y="4705350"/>
          <p14:tracePt t="63491" x="4791075" y="4705350"/>
          <p14:tracePt t="63494" x="4799013" y="4705350"/>
          <p14:tracePt t="63502" x="4806950" y="4705350"/>
          <p14:tracePt t="63514" x="4814888" y="4705350"/>
          <p14:tracePt t="63523" x="4822825" y="4705350"/>
          <p14:tracePt t="63538" x="4830763" y="4705350"/>
          <p14:tracePt t="63546" x="4838700" y="4705350"/>
          <p14:tracePt t="63562" x="4854575" y="4705350"/>
          <p14:tracePt t="63578" x="4862513" y="4705350"/>
          <p14:tracePt t="63594" x="4870450" y="4705350"/>
          <p14:tracePt t="63610" x="4878388" y="4705350"/>
          <p14:tracePt t="63626" x="4878388" y="4697413"/>
          <p14:tracePt t="63634" x="4878388" y="4689475"/>
          <p14:tracePt t="63658" x="4878388" y="4681538"/>
          <p14:tracePt t="63682" x="4870450" y="4673600"/>
          <p14:tracePt t="63690" x="4862513" y="4673600"/>
          <p14:tracePt t="63698" x="4838700" y="4673600"/>
          <p14:tracePt t="63709" x="4814888" y="4665663"/>
          <p14:tracePt t="63714" x="4799013" y="4665663"/>
          <p14:tracePt t="63723" x="4783138" y="4665663"/>
          <p14:tracePt t="63730" x="4767263" y="4665663"/>
          <p14:tracePt t="63739" x="4743450" y="4657725"/>
          <p14:tracePt t="63746" x="4711700" y="4657725"/>
          <p14:tracePt t="63754" x="4679950" y="4657725"/>
          <p14:tracePt t="63762" x="4624388" y="4657725"/>
          <p14:tracePt t="63770" x="4608513" y="4657725"/>
          <p14:tracePt t="63778" x="4584700" y="4657725"/>
          <p14:tracePt t="63786" x="4551363" y="4665663"/>
          <p14:tracePt t="63794" x="4519613" y="4673600"/>
          <p14:tracePt t="63803" x="4495800" y="4689475"/>
          <p14:tracePt t="63810" x="4456113" y="4705350"/>
          <p14:tracePt t="63818" x="4440238" y="4729163"/>
          <p14:tracePt t="63826" x="4424363" y="4760913"/>
          <p14:tracePt t="63834" x="4408488" y="4792663"/>
          <p14:tracePt t="63842" x="4408488" y="4824413"/>
          <p14:tracePt t="63850" x="4408488" y="4848225"/>
          <p14:tracePt t="63858" x="4408488" y="4872038"/>
          <p14:tracePt t="63866" x="4408488" y="4895850"/>
          <p14:tracePt t="63874" x="4424363" y="4935538"/>
          <p14:tracePt t="63883" x="4440238" y="4976813"/>
          <p14:tracePt t="63892" x="4456113" y="5000625"/>
          <p14:tracePt t="63898" x="4464050" y="5032375"/>
          <p14:tracePt t="63907" x="4487863" y="5048250"/>
          <p14:tracePt t="63914" x="4487863" y="5056188"/>
          <p14:tracePt t="63923" x="4503738" y="5080000"/>
          <p14:tracePt t="63930" x="4527550" y="5080000"/>
          <p14:tracePt t="63939" x="4543425" y="5087938"/>
          <p14:tracePt t="63946" x="4567238" y="5087938"/>
          <p14:tracePt t="63954" x="4584700" y="5087938"/>
          <p14:tracePt t="63962" x="4592638" y="5087938"/>
          <p14:tracePt t="63970" x="4608513" y="5087938"/>
          <p14:tracePt t="63978" x="4624388" y="5087938"/>
          <p14:tracePt t="63986" x="4632325" y="5087938"/>
          <p14:tracePt t="63994" x="4640263" y="5087938"/>
          <p14:tracePt t="64002" x="4656138" y="5087938"/>
          <p14:tracePt t="64010" x="4664075" y="5072063"/>
          <p14:tracePt t="64018" x="4679950" y="5064125"/>
          <p14:tracePt t="64026" x="4687888" y="5048250"/>
          <p14:tracePt t="64034" x="4695825" y="5024438"/>
          <p14:tracePt t="64042" x="4703763" y="5016500"/>
          <p14:tracePt t="64050" x="4703763" y="5000625"/>
          <p14:tracePt t="64058" x="4703763" y="4984750"/>
          <p14:tracePt t="64066" x="4695825" y="4976813"/>
          <p14:tracePt t="64074" x="4672013" y="4951413"/>
          <p14:tracePt t="64082" x="4632325" y="4935538"/>
          <p14:tracePt t="64090" x="4592638" y="4927600"/>
          <p14:tracePt t="64098" x="4567238" y="4919663"/>
          <p14:tracePt t="64108" x="4511675" y="4919663"/>
          <p14:tracePt t="64114" x="4448175" y="4919663"/>
          <p14:tracePt t="64123" x="4384675" y="4919663"/>
          <p14:tracePt t="64130" x="4321175" y="4919663"/>
          <p14:tracePt t="64138" x="4241800" y="4919663"/>
          <p14:tracePt t="64146" x="4168775" y="4927600"/>
          <p14:tracePt t="64154" x="4113213" y="4943475"/>
          <p14:tracePt t="64162" x="4065588" y="4976813"/>
          <p14:tracePt t="64170" x="4049713" y="5000625"/>
          <p14:tracePt t="64178" x="4033838" y="5032375"/>
          <p14:tracePt t="64186" x="4025900" y="5048250"/>
          <p14:tracePt t="64194" x="4017963" y="5080000"/>
          <p14:tracePt t="64202" x="4017963" y="5111750"/>
          <p14:tracePt t="64210" x="4017963" y="5143500"/>
          <p14:tracePt t="64218" x="4017963" y="5183188"/>
          <p14:tracePt t="64226" x="4025900" y="5191125"/>
          <p14:tracePt t="64234" x="4049713" y="5214938"/>
          <p14:tracePt t="64242" x="4065588" y="5222875"/>
          <p14:tracePt t="64250" x="4081463" y="5238750"/>
          <p14:tracePt t="64258" x="4097338" y="5238750"/>
          <p14:tracePt t="64266" x="4121150" y="5238750"/>
          <p14:tracePt t="64274" x="4152900" y="5238750"/>
          <p14:tracePt t="64282" x="4176713" y="5238750"/>
          <p14:tracePt t="64291" x="4200525" y="5230813"/>
          <p14:tracePt t="64298" x="4249738" y="5207000"/>
          <p14:tracePt t="64307" x="4265613" y="5199063"/>
          <p14:tracePt t="64314" x="4297363" y="5175250"/>
          <p14:tracePt t="64323" x="4329113" y="5151438"/>
          <p14:tracePt t="64330" x="4360863" y="5111750"/>
          <p14:tracePt t="64338" x="4376738" y="5087938"/>
          <p14:tracePt t="64346" x="4392613" y="5048250"/>
          <p14:tracePt t="64354" x="4400550" y="5040313"/>
          <p14:tracePt t="64362" x="4416425" y="5008563"/>
          <p14:tracePt t="64370" x="4416425" y="4984750"/>
          <p14:tracePt t="64378" x="4416425" y="4943475"/>
          <p14:tracePt t="64386" x="4416425" y="4919663"/>
          <p14:tracePt t="64394" x="4416425" y="4887913"/>
          <p14:tracePt t="64402" x="4416425" y="4864100"/>
          <p14:tracePt t="64410" x="4416425" y="4848225"/>
          <p14:tracePt t="64418" x="4400550" y="4832350"/>
          <p14:tracePt t="64426" x="4376738" y="4816475"/>
          <p14:tracePt t="64434" x="4360863" y="4808538"/>
          <p14:tracePt t="64442" x="4337050" y="4800600"/>
          <p14:tracePt t="64450" x="4305300" y="4792663"/>
          <p14:tracePt t="64454" x="4281488" y="4792663"/>
          <p14:tracePt t="64467" x="4257675" y="4792663"/>
          <p14:tracePt t="64475" x="4233863" y="4792663"/>
          <p14:tracePt t="64482" x="4210050" y="4792663"/>
          <p14:tracePt t="64491" x="4184650" y="4792663"/>
          <p14:tracePt t="64498" x="4160838" y="4792663"/>
          <p14:tracePt t="64507" x="4144963" y="4792663"/>
          <p14:tracePt t="64514" x="4129088" y="4808538"/>
          <p14:tracePt t="64523" x="4105275" y="4824413"/>
          <p14:tracePt t="64530" x="4089400" y="4840288"/>
          <p14:tracePt t="64538" x="4081463" y="4856163"/>
          <p14:tracePt t="64546" x="4065588" y="4872038"/>
          <p14:tracePt t="64554" x="4065588" y="4895850"/>
          <p14:tracePt t="64562" x="4057650" y="4927600"/>
          <p14:tracePt t="64570" x="4057650" y="4943475"/>
          <p14:tracePt t="64578" x="4057650" y="4959350"/>
          <p14:tracePt t="64582" x="4057650" y="4976813"/>
          <p14:tracePt t="64591" x="4057650" y="5008563"/>
          <p14:tracePt t="64598" x="4081463" y="5024438"/>
          <p14:tracePt t="64607" x="4097338" y="5040313"/>
          <p14:tracePt t="64618" x="4113213" y="5064125"/>
          <p14:tracePt t="64626" x="4152900" y="5072063"/>
          <p14:tracePt t="64634" x="4184650" y="5080000"/>
          <p14:tracePt t="64642" x="4225925" y="5080000"/>
          <p14:tracePt t="64650" x="4249738" y="5080000"/>
          <p14:tracePt t="64658" x="4273550" y="5080000"/>
          <p14:tracePt t="64666" x="4305300" y="5072063"/>
          <p14:tracePt t="64674" x="4352925" y="5056188"/>
          <p14:tracePt t="64682" x="4384675" y="5040313"/>
          <p14:tracePt t="64691" x="4432300" y="5008563"/>
          <p14:tracePt t="64698" x="4487863" y="4967288"/>
          <p14:tracePt t="64707" x="4527550" y="4927600"/>
          <p14:tracePt t="64714" x="4567238" y="4879975"/>
          <p14:tracePt t="64723" x="4616450" y="4816475"/>
          <p14:tracePt t="64730" x="4640263" y="4776788"/>
          <p14:tracePt t="64738" x="4664075" y="4729163"/>
          <p14:tracePt t="64746" x="4687888" y="4673600"/>
          <p14:tracePt t="64754" x="4695825" y="4624388"/>
          <p14:tracePt t="64762" x="4695825" y="4592638"/>
          <p14:tracePt t="64770" x="4695825" y="4552950"/>
          <p14:tracePt t="64778" x="4687888" y="4537075"/>
          <p14:tracePt t="64786" x="4664075" y="4521200"/>
          <p14:tracePt t="64794" x="4624388" y="4513263"/>
          <p14:tracePt t="64802" x="4592638" y="4497388"/>
          <p14:tracePt t="64810" x="4576763" y="4497388"/>
          <p14:tracePt t="64818" x="4543425" y="4497388"/>
          <p14:tracePt t="64826" x="4495800" y="4497388"/>
          <p14:tracePt t="64834" x="4456113" y="4497388"/>
          <p14:tracePt t="64843" x="4408488" y="4513263"/>
          <p14:tracePt t="64851" x="4360863" y="4537075"/>
          <p14:tracePt t="64858" x="4352925" y="4545013"/>
          <p14:tracePt t="64866" x="4329113" y="4560888"/>
          <p14:tracePt t="64875" x="4321175" y="4592638"/>
          <p14:tracePt t="64882" x="4305300" y="4633913"/>
          <p14:tracePt t="64892" x="4289425" y="4681538"/>
          <p14:tracePt t="64898" x="4281488" y="4721225"/>
          <p14:tracePt t="64907" x="4273550" y="4760913"/>
          <p14:tracePt t="64914" x="4273550" y="4816475"/>
          <p14:tracePt t="64922" x="4273550" y="4879975"/>
          <p14:tracePt t="64930" x="4273550" y="4935538"/>
          <p14:tracePt t="64938" x="4297363" y="4992688"/>
          <p14:tracePt t="64946" x="4321175" y="5040313"/>
          <p14:tracePt t="64954" x="4360863" y="5087938"/>
          <p14:tracePt t="64962" x="4408488" y="5127625"/>
          <p14:tracePt t="64970" x="4456113" y="5159375"/>
          <p14:tracePt t="64978" x="4503738" y="5175250"/>
          <p14:tracePt t="64986" x="4551363" y="5183188"/>
          <p14:tracePt t="64994" x="4600575" y="5183188"/>
          <p14:tracePt t="65002" x="4672013" y="5183188"/>
          <p14:tracePt t="65010" x="4727575" y="5167313"/>
          <p14:tracePt t="65018" x="4783138" y="5135563"/>
          <p14:tracePt t="65026" x="4838700" y="5087938"/>
          <p14:tracePt t="65034" x="4886325" y="5040313"/>
          <p14:tracePt t="65042" x="4926013" y="4984750"/>
          <p14:tracePt t="65050" x="4926013" y="4967288"/>
          <p14:tracePt t="65058" x="4926013" y="4951413"/>
          <p14:tracePt t="65066" x="4926013" y="4919663"/>
          <p14:tracePt t="65075" x="4918075" y="4864100"/>
          <p14:tracePt t="65082" x="4894263" y="4816475"/>
          <p14:tracePt t="65092" x="4862513" y="4776788"/>
          <p14:tracePt t="65098" x="4822825" y="4745038"/>
          <p14:tracePt t="65107" x="4783138" y="4721225"/>
          <p14:tracePt t="65114" x="4743450" y="4705350"/>
          <p14:tracePt t="65122" x="4695825" y="4705350"/>
          <p14:tracePt t="65130" x="4656138" y="4705350"/>
          <p14:tracePt t="65138" x="4608513" y="4705350"/>
          <p14:tracePt t="65146" x="4551363" y="4745038"/>
          <p14:tracePt t="65154" x="4511675" y="4768850"/>
          <p14:tracePt t="65162" x="4479925" y="4800600"/>
          <p14:tracePt t="65170" x="4448175" y="4848225"/>
          <p14:tracePt t="65178" x="4432300" y="4895850"/>
          <p14:tracePt t="65186" x="4416425" y="4943475"/>
          <p14:tracePt t="65194" x="4416425" y="4984750"/>
          <p14:tracePt t="65202" x="4416425" y="5016500"/>
          <p14:tracePt t="65210" x="4424363" y="5056188"/>
          <p14:tracePt t="65218" x="4440238" y="5072063"/>
          <p14:tracePt t="65226" x="4471988" y="5095875"/>
          <p14:tracePt t="65234" x="4503738" y="5095875"/>
          <p14:tracePt t="65242" x="4535488" y="5095875"/>
          <p14:tracePt t="65251" x="4576763" y="5095875"/>
          <p14:tracePt t="65258" x="4608513" y="5080000"/>
          <p14:tracePt t="65266" x="4648200" y="5048250"/>
          <p14:tracePt t="65274" x="4664075" y="5040313"/>
          <p14:tracePt t="65282" x="4687888" y="5024438"/>
          <p14:tracePt t="65286" x="4703763" y="4992688"/>
          <p14:tracePt t="65298" x="4727575" y="4959350"/>
          <p14:tracePt t="65307" x="4743450" y="4919663"/>
          <p14:tracePt t="65314" x="4751388" y="4887913"/>
          <p14:tracePt t="65323" x="4751388" y="4856163"/>
          <p14:tracePt t="65330" x="4751388" y="4824413"/>
          <p14:tracePt t="65338" x="4751388" y="4800600"/>
          <p14:tracePt t="65346" x="4735513" y="4784725"/>
          <p14:tracePt t="65354" x="4703763" y="4776788"/>
          <p14:tracePt t="65362" x="4679950" y="4760913"/>
          <p14:tracePt t="65370" x="4664075" y="4752975"/>
          <p14:tracePt t="65378" x="4632325" y="4752975"/>
          <p14:tracePt t="65386" x="4600575" y="4752975"/>
          <p14:tracePt t="65394" x="4567238" y="4768850"/>
          <p14:tracePt t="65402" x="4543425" y="4784725"/>
          <p14:tracePt t="65410" x="4527550" y="4800600"/>
          <p14:tracePt t="65418" x="4519613" y="4832350"/>
          <p14:tracePt t="65426" x="4511675" y="4848225"/>
          <p14:tracePt t="65434" x="4511675" y="4872038"/>
          <p14:tracePt t="65442" x="4511675" y="4895850"/>
          <p14:tracePt t="65450" x="4511675" y="4919663"/>
          <p14:tracePt t="65458" x="4519613" y="4943475"/>
          <p14:tracePt t="65466" x="4527550" y="4967288"/>
          <p14:tracePt t="65474" x="4551363" y="4992688"/>
          <p14:tracePt t="65482" x="4567238" y="5000625"/>
          <p14:tracePt t="65490" x="4584700" y="5008563"/>
          <p14:tracePt t="65498" x="4608513" y="5016500"/>
          <p14:tracePt t="65507" x="4624388" y="5016500"/>
          <p14:tracePt t="65514" x="4648200" y="5016500"/>
          <p14:tracePt t="65523" x="4672013" y="5016500"/>
          <p14:tracePt t="65530" x="4687888" y="5000625"/>
          <p14:tracePt t="65538" x="4711700" y="4984750"/>
          <p14:tracePt t="65547" x="4727575" y="4959350"/>
          <p14:tracePt t="65554" x="4751388" y="4927600"/>
          <p14:tracePt t="65562" x="4759325" y="4911725"/>
          <p14:tracePt t="65570" x="4759325" y="4895850"/>
          <p14:tracePt t="65578" x="4759325" y="4879975"/>
          <p14:tracePt t="65586" x="4759325" y="4872038"/>
          <p14:tracePt t="65594" x="4759325" y="4864100"/>
          <p14:tracePt t="65602" x="4743450" y="4848225"/>
          <p14:tracePt t="65610" x="4727575" y="4848225"/>
          <p14:tracePt t="65618" x="4703763" y="4848225"/>
          <p14:tracePt t="65626" x="4679950" y="4848225"/>
          <p14:tracePt t="65634" x="4664075" y="4848225"/>
          <p14:tracePt t="65642" x="4640263" y="4848225"/>
          <p14:tracePt t="65650" x="4632325" y="4856163"/>
          <p14:tracePt t="65658" x="4624388" y="4856163"/>
          <p14:tracePt t="65666" x="4624388" y="4864100"/>
          <p14:tracePt t="65674" x="4616450" y="4887913"/>
          <p14:tracePt t="65682" x="4616450" y="4895850"/>
          <p14:tracePt t="65690" x="4616450" y="4903788"/>
          <p14:tracePt t="65698" x="4616450" y="4911725"/>
          <p14:tracePt t="65714" x="4616450" y="4919663"/>
          <p14:tracePt t="65722" x="4616450" y="4927600"/>
          <p14:tracePt t="65730" x="4624388" y="4927600"/>
          <p14:tracePt t="65762" x="4632325" y="4927600"/>
          <p14:tracePt t="65818" x="4632325" y="4919663"/>
          <p14:tracePt t="65898" x="4608513" y="4919663"/>
          <p14:tracePt t="65906" x="4600575" y="4919663"/>
          <p14:tracePt t="65914" x="4584700" y="4919663"/>
          <p14:tracePt t="65923" x="4567238" y="4919663"/>
          <p14:tracePt t="65930" x="4543425" y="4919663"/>
          <p14:tracePt t="65939" x="4527550" y="4919663"/>
          <p14:tracePt t="65946" x="4503738" y="4919663"/>
          <p14:tracePt t="65954" x="4479925" y="4919663"/>
          <p14:tracePt t="65962" x="4456113" y="4919663"/>
          <p14:tracePt t="65970" x="4440238" y="4911725"/>
          <p14:tracePt t="65978" x="4416425" y="4911725"/>
          <p14:tracePt t="65986" x="4392613" y="4911725"/>
          <p14:tracePt t="65994" x="4376738" y="4903788"/>
          <p14:tracePt t="66002" x="4352925" y="4903788"/>
          <p14:tracePt t="66010" x="4337050" y="4903788"/>
          <p14:tracePt t="66018" x="4313238" y="4903788"/>
          <p14:tracePt t="66026" x="4297363" y="4903788"/>
          <p14:tracePt t="66034" x="4289425" y="4895850"/>
          <p14:tracePt t="66042" x="4265613" y="4887913"/>
          <p14:tracePt t="66050" x="4249738" y="4887913"/>
          <p14:tracePt t="66058" x="4241800" y="4879975"/>
          <p14:tracePt t="66066" x="4225925" y="4864100"/>
          <p14:tracePt t="66074" x="4200525" y="4848225"/>
          <p14:tracePt t="66082" x="4192588" y="4840288"/>
          <p14:tracePt t="66090" x="4176713" y="4824413"/>
          <p14:tracePt t="66098" x="4168775" y="4816475"/>
          <p14:tracePt t="66107" x="4152900" y="4792663"/>
          <p14:tracePt t="66114" x="4137025" y="4784725"/>
          <p14:tracePt t="66123" x="4129088" y="4768850"/>
          <p14:tracePt t="66130" x="4105275" y="4745038"/>
          <p14:tracePt t="66142" x="4097338" y="4737100"/>
          <p14:tracePt t="66146" x="4089400" y="4729163"/>
          <p14:tracePt t="66154" x="4073525" y="4713288"/>
          <p14:tracePt t="66162" x="4065588" y="4705350"/>
          <p14:tracePt t="66170" x="4057650" y="4705350"/>
          <p14:tracePt t="66178" x="4041775" y="4697413"/>
          <p14:tracePt t="66186" x="4033838" y="4697413"/>
          <p14:tracePt t="66194" x="4017963" y="4689475"/>
          <p14:tracePt t="66202" x="4010025" y="4689475"/>
          <p14:tracePt t="66210" x="4002088" y="4689475"/>
          <p14:tracePt t="66218" x="3994150" y="4689475"/>
          <p14:tracePt t="66226" x="3986213" y="4681538"/>
          <p14:tracePt t="66233" x="3978275" y="4673600"/>
          <p14:tracePt t="66242" x="3962400" y="4673600"/>
          <p14:tracePt t="66254" x="3954463" y="4673600"/>
          <p14:tracePt t="66262" x="3954463" y="4665663"/>
          <p14:tracePt t="66273" x="3946525" y="4665663"/>
          <p14:tracePt t="66282" x="3938588" y="4665663"/>
          <p14:tracePt t="66290" x="3930650" y="4665663"/>
          <p14:tracePt t="66298" x="3922713" y="4657725"/>
          <p14:tracePt t="66306" x="3914775" y="4657725"/>
          <p14:tracePt t="66314" x="3898900" y="4649788"/>
          <p14:tracePt t="66330" x="3890963" y="4649788"/>
          <p14:tracePt t="66338" x="3883025" y="4649788"/>
          <p14:tracePt t="66346" x="3875088" y="4641850"/>
          <p14:tracePt t="66354" x="3867150" y="4641850"/>
          <p14:tracePt t="66370" x="3851275" y="4633913"/>
          <p14:tracePt t="66378" x="3843338" y="4624388"/>
          <p14:tracePt t="66386" x="3833813" y="4624388"/>
          <p14:tracePt t="66394" x="3810000" y="4624388"/>
          <p14:tracePt t="66402" x="3794125" y="4616450"/>
          <p14:tracePt t="66410" x="3778250" y="4608513"/>
          <p14:tracePt t="66418" x="3770313" y="4608513"/>
          <p14:tracePt t="66426" x="3754438" y="4600575"/>
          <p14:tracePt t="66434" x="3746500" y="4600575"/>
          <p14:tracePt t="66442" x="3738563" y="4592638"/>
          <p14:tracePt t="66450" x="3722688" y="4592638"/>
          <p14:tracePt t="66458" x="3722688" y="4584700"/>
          <p14:tracePt t="66466" x="3714750" y="4584700"/>
          <p14:tracePt t="66474" x="3706813" y="4576763"/>
          <p14:tracePt t="66482" x="3698875" y="4576763"/>
          <p14:tracePt t="66490" x="3690938" y="4576763"/>
          <p14:tracePt t="66514" x="3683000" y="4576763"/>
          <p14:tracePt t="66542" x="3675063" y="4576763"/>
          <p14:tracePt t="66562" x="3667125" y="4576763"/>
          <p14:tracePt t="66594" x="3659188" y="4576763"/>
          <p14:tracePt t="66610" x="3651250" y="4576763"/>
          <p14:tracePt t="66618" x="3643313" y="4576763"/>
          <p14:tracePt t="66626" x="3635375" y="4576763"/>
          <p14:tracePt t="66634" x="3627438" y="4584700"/>
          <p14:tracePt t="66642" x="3619500" y="4584700"/>
          <p14:tracePt t="66650" x="3603625" y="4584700"/>
          <p14:tracePt t="66666" x="3587750" y="4592638"/>
          <p14:tracePt t="66674" x="3579813" y="4592638"/>
          <p14:tracePt t="66691" x="3571875" y="4592638"/>
          <p14:tracePt t="66698" x="3563938" y="4600575"/>
          <p14:tracePt t="66707" x="3556000" y="4608513"/>
          <p14:tracePt t="66714" x="3556000" y="4616450"/>
          <p14:tracePt t="66723" x="3548063" y="4624388"/>
          <p14:tracePt t="66730" x="3548063" y="4633913"/>
          <p14:tracePt t="66738" x="3540125" y="4657725"/>
          <p14:tracePt t="66746" x="3540125" y="4665663"/>
          <p14:tracePt t="66754" x="3540125" y="4681538"/>
          <p14:tracePt t="66762" x="3540125" y="4689475"/>
          <p14:tracePt t="66770" x="3556000" y="4705350"/>
          <p14:tracePt t="66778" x="3571875" y="4713288"/>
          <p14:tracePt t="66786" x="3595688" y="4721225"/>
          <p14:tracePt t="66794" x="3619500" y="4721225"/>
          <p14:tracePt t="66802" x="3635375" y="4729163"/>
          <p14:tracePt t="66810" x="3675063" y="4729163"/>
          <p14:tracePt t="66818" x="3714750" y="4729163"/>
          <p14:tracePt t="66826" x="3762375" y="4729163"/>
          <p14:tracePt t="66830" x="3786188" y="4729163"/>
          <p14:tracePt t="66842" x="3817938" y="4721225"/>
          <p14:tracePt t="66850" x="3843338" y="4713288"/>
          <p14:tracePt t="66858" x="3859213" y="4705350"/>
          <p14:tracePt t="66866" x="3875088" y="4689475"/>
          <p14:tracePt t="66874" x="3890963" y="4681538"/>
          <p14:tracePt t="66892" x="3898900" y="4649788"/>
          <p14:tracePt t="66898" x="3906838" y="4641850"/>
          <p14:tracePt t="66907" x="3906838" y="4624388"/>
          <p14:tracePt t="66914" x="3906838" y="4608513"/>
          <p14:tracePt t="66923" x="3906838" y="4584700"/>
          <p14:tracePt t="66930" x="3906838" y="4568825"/>
          <p14:tracePt t="66939" x="3906838" y="4545013"/>
          <p14:tracePt t="66946" x="3898900" y="4529138"/>
          <p14:tracePt t="66954" x="3890963" y="4521200"/>
          <p14:tracePt t="66962" x="3883025" y="4513263"/>
          <p14:tracePt t="66970" x="3875088" y="4513263"/>
          <p14:tracePt t="66978" x="3867150" y="4513263"/>
          <p14:tracePt t="66986" x="3859213" y="4513263"/>
          <p14:tracePt t="66994" x="3833813" y="4513263"/>
          <p14:tracePt t="67002" x="3810000" y="4513263"/>
          <p14:tracePt t="67010" x="3794125" y="4521200"/>
          <p14:tracePt t="67018" x="3778250" y="4529138"/>
          <p14:tracePt t="67026" x="3770313" y="4545013"/>
          <p14:tracePt t="67034" x="3746500" y="4552950"/>
          <p14:tracePt t="67042" x="3730625" y="4568825"/>
          <p14:tracePt t="67050" x="3714750" y="4592638"/>
          <p14:tracePt t="67058" x="3706813" y="4608513"/>
          <p14:tracePt t="67066" x="3698875" y="4624388"/>
          <p14:tracePt t="67074" x="3698875" y="4641850"/>
          <p14:tracePt t="67082" x="3698875" y="4657725"/>
          <p14:tracePt t="67090" x="3698875" y="4673600"/>
          <p14:tracePt t="67098" x="3706813" y="4681538"/>
          <p14:tracePt t="67106" x="3722688" y="4697413"/>
          <p14:tracePt t="67114" x="3754438" y="4713288"/>
          <p14:tracePt t="67123" x="3778250" y="4721225"/>
          <p14:tracePt t="67130" x="3825875" y="4721225"/>
          <p14:tracePt t="67138" x="3851275" y="4729163"/>
          <p14:tracePt t="67146" x="3883025" y="4729163"/>
          <p14:tracePt t="67154" x="3922713" y="4729163"/>
          <p14:tracePt t="67162" x="3946525" y="4729163"/>
          <p14:tracePt t="67170" x="3978275" y="4729163"/>
          <p14:tracePt t="67178" x="4033838" y="4713288"/>
          <p14:tracePt t="67186" x="4089400" y="4697413"/>
          <p14:tracePt t="67194" x="4144963" y="4665663"/>
          <p14:tracePt t="67202" x="4200525" y="4641850"/>
          <p14:tracePt t="67210" x="4257675" y="4608513"/>
          <p14:tracePt t="67218" x="4321175" y="4576763"/>
          <p14:tracePt t="67226" x="4368800" y="4545013"/>
          <p14:tracePt t="67234" x="4384675" y="4529138"/>
          <p14:tracePt t="67242" x="4392613" y="4521200"/>
          <p14:tracePt t="67250" x="4400550" y="4521200"/>
          <p14:tracePt t="67298" x="4400550" y="4529138"/>
          <p14:tracePt t="67306" x="4416425" y="4529138"/>
          <p14:tracePt t="67314" x="4424363" y="4545013"/>
          <p14:tracePt t="67323" x="4440238" y="4552950"/>
          <p14:tracePt t="67330" x="4456113" y="4560888"/>
          <p14:tracePt t="67339" x="4471988" y="4568825"/>
          <p14:tracePt t="67346" x="4503738" y="4584700"/>
          <p14:tracePt t="67354" x="4527550" y="4592638"/>
          <p14:tracePt t="67362" x="4551363" y="4600575"/>
          <p14:tracePt t="67370" x="4584700" y="4608513"/>
          <p14:tracePt t="67378" x="4600575" y="4608513"/>
          <p14:tracePt t="67386" x="4624388" y="4616450"/>
          <p14:tracePt t="67394" x="4648200" y="4624388"/>
          <p14:tracePt t="67401" x="4656138" y="4633913"/>
          <p14:tracePt t="67406" x="4672013" y="4633913"/>
          <p14:tracePt t="67414" x="4679950" y="4633913"/>
          <p14:tracePt t="67426" x="4687888" y="4633913"/>
          <p14:tracePt t="67442" x="4695825" y="4641850"/>
          <p14:tracePt t="67450" x="4703763" y="4641850"/>
          <p14:tracePt t="67458" x="4711700" y="4641850"/>
          <p14:tracePt t="67474" x="4719638" y="4649788"/>
          <p14:tracePt t="67482" x="4727575" y="4649788"/>
          <p14:tracePt t="67490" x="4727575" y="4657725"/>
          <p14:tracePt t="67498" x="4727575" y="4665663"/>
          <p14:tracePt t="67506" x="4727575" y="4673600"/>
          <p14:tracePt t="67523" x="4727575" y="4689475"/>
          <p14:tracePt t="67530" x="4727575" y="4697413"/>
          <p14:tracePt t="67538" x="4711700" y="4705350"/>
          <p14:tracePt t="67546" x="4703763" y="4705350"/>
          <p14:tracePt t="67554" x="4687888" y="4705350"/>
          <p14:tracePt t="67562" x="4672013" y="4705350"/>
          <p14:tracePt t="67570" x="4656138" y="4705350"/>
          <p14:tracePt t="67578" x="4648200" y="4705350"/>
          <p14:tracePt t="67594" x="4640263" y="4705350"/>
          <p14:tracePt t="67650" x="4656138" y="4705350"/>
          <p14:tracePt t="67658" x="4672013" y="4705350"/>
          <p14:tracePt t="67666" x="4687888" y="4705350"/>
          <p14:tracePt t="67674" x="4703763" y="4705350"/>
          <p14:tracePt t="67682" x="4735513" y="4705350"/>
          <p14:tracePt t="67690" x="4751388" y="4705350"/>
          <p14:tracePt t="67698" x="4767263" y="4705350"/>
          <p14:tracePt t="67707" x="4783138" y="4697413"/>
          <p14:tracePt t="67714" x="4806950" y="4697413"/>
          <p14:tracePt t="67723" x="4814888" y="4697413"/>
          <p14:tracePt t="67730" x="4822825" y="4697413"/>
          <p14:tracePt t="67738" x="4830763" y="4689475"/>
          <p14:tracePt t="67930" x="4870450" y="4689475"/>
          <p14:tracePt t="67938" x="4902200" y="4689475"/>
          <p14:tracePt t="67946" x="4926013" y="4689475"/>
          <p14:tracePt t="67954" x="4951413" y="4689475"/>
          <p14:tracePt t="67958" x="4999038" y="4689475"/>
          <p14:tracePt t="67966" x="5062538" y="4689475"/>
          <p14:tracePt t="67978" x="5141913" y="4689475"/>
          <p14:tracePt t="67986" x="5205413" y="4689475"/>
          <p14:tracePt t="67994" x="5284788" y="4689475"/>
          <p14:tracePt t="68002" x="5373688" y="4689475"/>
          <p14:tracePt t="68010" x="5445125" y="4689475"/>
          <p14:tracePt t="68018" x="5532438" y="4689475"/>
          <p14:tracePt t="68026" x="5603875" y="4689475"/>
          <p14:tracePt t="68034" x="5667375" y="4689475"/>
          <p14:tracePt t="68042" x="5732463" y="4681538"/>
          <p14:tracePt t="68050" x="5811838" y="4665663"/>
          <p14:tracePt t="68058" x="5867400" y="4657725"/>
          <p14:tracePt t="68066" x="5915025" y="4641850"/>
          <p14:tracePt t="68074" x="5946775" y="4633913"/>
          <p14:tracePt t="68082" x="5978525" y="4616450"/>
          <p14:tracePt t="68089" x="5994400" y="4608513"/>
          <p14:tracePt t="68098" x="6002338" y="4592638"/>
          <p14:tracePt t="68107" x="6010275" y="4584700"/>
          <p14:tracePt t="68114" x="6018213" y="4576763"/>
          <p14:tracePt t="68123" x="6018213" y="4568825"/>
          <p14:tracePt t="68130" x="6018213" y="4560888"/>
          <p14:tracePt t="68138" x="6018213" y="4545013"/>
          <p14:tracePt t="68146" x="6002338" y="4537075"/>
          <p14:tracePt t="68154" x="5994400" y="4529138"/>
          <p14:tracePt t="68162" x="5978525" y="4521200"/>
          <p14:tracePt t="68170" x="5962650" y="4513263"/>
          <p14:tracePt t="68178" x="5938838" y="4513263"/>
          <p14:tracePt t="68186" x="5922963" y="4505325"/>
          <p14:tracePt t="68194" x="5891213" y="4497388"/>
          <p14:tracePt t="68202" x="5875338" y="4497388"/>
          <p14:tracePt t="68210" x="5843588" y="4497388"/>
          <p14:tracePt t="68218" x="5795963" y="4497388"/>
          <p14:tracePt t="68226" x="5756275" y="4497388"/>
          <p14:tracePt t="68234" x="5700713" y="4497388"/>
          <p14:tracePt t="68242" x="5643563" y="4497388"/>
          <p14:tracePt t="68249" x="5603875" y="4497388"/>
          <p14:tracePt t="68258" x="5556250" y="4497388"/>
          <p14:tracePt t="68266" x="5524500" y="4497388"/>
          <p14:tracePt t="68274" x="5500688" y="4513263"/>
          <p14:tracePt t="68282" x="5476875" y="4529138"/>
          <p14:tracePt t="68290" x="5461000" y="4545013"/>
          <p14:tracePt t="68297" x="5453063" y="4560888"/>
          <p14:tracePt t="68306" x="5453063" y="4584700"/>
          <p14:tracePt t="68314" x="5445125" y="4600575"/>
          <p14:tracePt t="68323" x="5445125" y="4624388"/>
          <p14:tracePt t="68330" x="5445125" y="4641850"/>
          <p14:tracePt t="68338" x="5445125" y="4657725"/>
          <p14:tracePt t="68346" x="5445125" y="4673600"/>
          <p14:tracePt t="68354" x="5445125" y="4689475"/>
          <p14:tracePt t="68362" x="5445125" y="4697413"/>
          <p14:tracePt t="68378" x="5453063" y="4697413"/>
          <p14:tracePt t="68386" x="5461000" y="4705350"/>
          <p14:tracePt t="68394" x="5468938" y="4705350"/>
          <p14:tracePt t="68402" x="5484813" y="4705350"/>
          <p14:tracePt t="68410" x="5492750" y="4697413"/>
          <p14:tracePt t="68418" x="5508625" y="4681538"/>
          <p14:tracePt t="68425" x="5524500" y="4665663"/>
          <p14:tracePt t="68433" x="5548313" y="4641850"/>
          <p14:tracePt t="68442" x="5564188" y="4616450"/>
          <p14:tracePt t="68450" x="5595938" y="4592638"/>
          <p14:tracePt t="68458" x="5619750" y="4560888"/>
          <p14:tracePt t="68466" x="5635625" y="4537075"/>
          <p14:tracePt t="68474" x="5659438" y="4505325"/>
          <p14:tracePt t="68482" x="5667375" y="4497388"/>
          <p14:tracePt t="68490" x="5667375" y="4481513"/>
          <p14:tracePt t="68498" x="5667375" y="4465638"/>
          <p14:tracePt t="68507" x="5667375" y="4457700"/>
          <p14:tracePt t="68514" x="5659438" y="4449763"/>
          <p14:tracePt t="68523" x="5643563" y="4441825"/>
          <p14:tracePt t="68530" x="5635625" y="4441825"/>
          <p14:tracePt t="68534" x="5611813" y="4433888"/>
          <p14:tracePt t="68545" x="5595938" y="4425950"/>
          <p14:tracePt t="68554" x="5572125" y="4425950"/>
          <p14:tracePt t="68562" x="5548313" y="4425950"/>
          <p14:tracePt t="68569" x="5532438" y="4425950"/>
          <p14:tracePt t="68577" x="5508625" y="4425950"/>
          <p14:tracePt t="68585" x="5484813" y="4425950"/>
          <p14:tracePt t="68594" x="5468938" y="4425950"/>
          <p14:tracePt t="68602" x="5445125" y="4441825"/>
          <p14:tracePt t="68610" x="5413375" y="4449763"/>
          <p14:tracePt t="68618" x="5397500" y="4473575"/>
          <p14:tracePt t="68626" x="5389563" y="4489450"/>
          <p14:tracePt t="68634" x="5381625" y="4513263"/>
          <p14:tracePt t="68642" x="5373688" y="4529138"/>
          <p14:tracePt t="68649" x="5373688" y="4545013"/>
          <p14:tracePt t="68657" x="5373688" y="4560888"/>
          <p14:tracePt t="68662" x="5373688" y="4576763"/>
          <p14:tracePt t="68670" x="5381625" y="4584700"/>
          <p14:tracePt t="68678" x="5389563" y="4592638"/>
          <p14:tracePt t="68690" x="5405438" y="4600575"/>
          <p14:tracePt t="68698" x="5413375" y="4600575"/>
          <p14:tracePt t="68706" x="5437188" y="4608513"/>
          <p14:tracePt t="68714" x="5453063" y="4608513"/>
          <p14:tracePt t="68723" x="5468938" y="4608513"/>
          <p14:tracePt t="68730" x="5484813" y="4600575"/>
          <p14:tracePt t="68738" x="5508625" y="4584700"/>
          <p14:tracePt t="68745" x="5516563" y="4568825"/>
          <p14:tracePt t="68754" x="5524500" y="4552950"/>
          <p14:tracePt t="68762" x="5540375" y="4545013"/>
          <p14:tracePt t="68769" x="5548313" y="4513263"/>
          <p14:tracePt t="68785" x="5548313" y="4505325"/>
          <p14:tracePt t="68794" x="5548313" y="4497388"/>
          <p14:tracePt t="68801" x="5548313" y="4489450"/>
          <p14:tracePt t="68810" x="5532438" y="4481513"/>
          <p14:tracePt t="68818" x="5524500" y="4481513"/>
          <p14:tracePt t="68826" x="5508625" y="4481513"/>
          <p14:tracePt t="68834" x="5484813" y="4481513"/>
          <p14:tracePt t="68842" x="5453063" y="4481513"/>
          <p14:tracePt t="68850" x="5421313" y="4481513"/>
          <p14:tracePt t="68858" x="5389563" y="4481513"/>
          <p14:tracePt t="68866" x="5365750" y="4489450"/>
          <p14:tracePt t="68874" x="5334000" y="4505325"/>
          <p14:tracePt t="68882" x="5318125" y="4513263"/>
          <p14:tracePt t="68891" x="5292725" y="4545013"/>
          <p14:tracePt t="68908" x="5237163" y="4608513"/>
          <p14:tracePt t="68914" x="5229225" y="4633913"/>
          <p14:tracePt t="68923" x="5229225" y="4649788"/>
          <p14:tracePt t="68930" x="5229225" y="4673600"/>
          <p14:tracePt t="68938" x="5237163" y="4689475"/>
          <p14:tracePt t="68946" x="5253038" y="4713288"/>
          <p14:tracePt t="68954" x="5268913" y="4713288"/>
          <p14:tracePt t="68962" x="5292725" y="4729163"/>
          <p14:tracePt t="68970" x="5318125" y="4729163"/>
          <p14:tracePt t="68978" x="5326063" y="4729163"/>
          <p14:tracePt t="68986" x="5341938" y="4729163"/>
          <p14:tracePt t="68994" x="5365750" y="4721225"/>
          <p14:tracePt t="69002" x="5381625" y="4705350"/>
          <p14:tracePt t="69010" x="5405438" y="4673600"/>
          <p14:tracePt t="69018" x="5413375" y="4649788"/>
          <p14:tracePt t="69025" x="5421313" y="4624388"/>
          <p14:tracePt t="69033" x="5421313" y="4600575"/>
          <p14:tracePt t="69042" x="5421313" y="4584700"/>
          <p14:tracePt t="69050" x="5397500" y="4552950"/>
          <p14:tracePt t="69058" x="5373688" y="4521200"/>
          <p14:tracePt t="69066" x="5349875" y="4513263"/>
          <p14:tracePt t="69073" x="5334000" y="4497388"/>
          <p14:tracePt t="69082" x="5310188" y="4489450"/>
          <p14:tracePt t="69090" x="5292725" y="4489450"/>
          <p14:tracePt t="69098" x="5268913" y="4489450"/>
          <p14:tracePt t="69106" x="5253038" y="4505325"/>
          <p14:tracePt t="69114" x="5229225" y="4513263"/>
          <p14:tracePt t="69123" x="5229225" y="4529138"/>
          <p14:tracePt t="69130" x="5221288" y="4552950"/>
          <p14:tracePt t="69138" x="5213350" y="4576763"/>
          <p14:tracePt t="69146" x="5213350" y="4592638"/>
          <p14:tracePt t="69154" x="5213350" y="4616450"/>
          <p14:tracePt t="69162" x="5221288" y="4633913"/>
          <p14:tracePt t="69170" x="5229225" y="4641850"/>
          <p14:tracePt t="69178" x="5245100" y="4657725"/>
          <p14:tracePt t="69186" x="5260975" y="4665663"/>
          <p14:tracePt t="69194" x="5276850" y="4665663"/>
          <p14:tracePt t="69202" x="5292725" y="4665663"/>
          <p14:tracePt t="69210" x="5310188" y="4665663"/>
          <p14:tracePt t="69218" x="5318125" y="4665663"/>
          <p14:tracePt t="69225" x="5341938" y="4657725"/>
          <p14:tracePt t="69234" x="5357813" y="4641850"/>
          <p14:tracePt t="69238" x="5365750" y="4624388"/>
          <p14:tracePt t="69246" x="5373688" y="4624388"/>
          <p14:tracePt t="69257" x="5381625" y="4608513"/>
          <p14:tracePt t="69266" x="5381625" y="4592638"/>
          <p14:tracePt t="69274" x="5381625" y="4584700"/>
          <p14:tracePt t="69282" x="5381625" y="4576763"/>
          <p14:tracePt t="69289" x="5381625" y="4568825"/>
          <p14:tracePt t="69307" x="5381625" y="4560888"/>
          <p14:tracePt t="69329" x="5373688" y="4560888"/>
          <p14:tracePt t="69345" x="5357813" y="4560888"/>
          <p14:tracePt t="69354" x="5349875" y="4568825"/>
          <p14:tracePt t="69361" x="5334000" y="4592638"/>
          <p14:tracePt t="69369" x="5318125" y="4592638"/>
          <p14:tracePt t="69378" x="5300663" y="4616450"/>
          <p14:tracePt t="69386" x="5284788" y="4624388"/>
          <p14:tracePt t="69393" x="5268913" y="4641850"/>
          <p14:tracePt t="69402" x="5260975" y="4657725"/>
          <p14:tracePt t="69410" x="5245100" y="4657725"/>
          <p14:tracePt t="69417" x="5245100" y="4665663"/>
          <p14:tracePt t="69426" x="5237163" y="4665663"/>
          <p14:tracePt t="69434" x="5237163" y="4673600"/>
          <p14:tracePt t="69450" x="5237163" y="4681538"/>
          <p14:tracePt t="69466" x="5237163" y="4689475"/>
          <p14:tracePt t="69482" x="5237163" y="4705350"/>
          <p14:tracePt t="69498" x="5237163" y="4713288"/>
          <p14:tracePt t="69507" x="5237163" y="4721225"/>
          <p14:tracePt t="69514" x="5237163" y="4729163"/>
          <p14:tracePt t="69523" x="5237163" y="4737100"/>
          <p14:tracePt t="69530" x="5237163" y="4760913"/>
          <p14:tracePt t="69538" x="5237163" y="4768850"/>
          <p14:tracePt t="69545" x="5237163" y="4776788"/>
          <p14:tracePt t="69554" x="5237163" y="4792663"/>
          <p14:tracePt t="69562" x="5237163" y="4816475"/>
          <p14:tracePt t="69570" x="5245100" y="4832350"/>
          <p14:tracePt t="69578" x="5245100" y="4840288"/>
          <p14:tracePt t="69586" x="5245100" y="4856163"/>
          <p14:tracePt t="69594" x="5245100" y="4872038"/>
          <p14:tracePt t="69602" x="5253038" y="4887913"/>
          <p14:tracePt t="69610" x="5253038" y="4895850"/>
          <p14:tracePt t="69626" x="5253038" y="4903788"/>
          <p14:tracePt t="69633" x="5253038" y="4911725"/>
          <p14:tracePt t="69650" x="5253038" y="4919663"/>
          <p14:tracePt t="69666" x="5253038" y="4935538"/>
          <p14:tracePt t="69674" x="5245100" y="4935538"/>
          <p14:tracePt t="69681" x="5221288" y="4951413"/>
          <p14:tracePt t="69690" x="5205413" y="4967288"/>
          <p14:tracePt t="69697" x="5181600" y="4984750"/>
          <p14:tracePt t="69706" x="5157788" y="4992688"/>
          <p14:tracePt t="69714" x="5133975" y="5008563"/>
          <p14:tracePt t="69723" x="5102225" y="5024438"/>
          <p14:tracePt t="69729" x="5054600" y="5032375"/>
          <p14:tracePt t="69738" x="5022850" y="5040313"/>
          <p14:tracePt t="69745" x="4999038" y="5048250"/>
          <p14:tracePt t="69753" x="4959350" y="5048250"/>
          <p14:tracePt t="69762" x="4918075" y="5048250"/>
          <p14:tracePt t="69769" x="4894263" y="5048250"/>
          <p14:tracePt t="69777" x="4870450" y="5048250"/>
          <p14:tracePt t="69786" x="4854575" y="5048250"/>
          <p14:tracePt t="69794" x="4838700" y="5048250"/>
          <p14:tracePt t="69802" x="4830763" y="5024438"/>
          <p14:tracePt t="69810" x="4822825" y="5008563"/>
          <p14:tracePt t="69814" x="4822825" y="4992688"/>
          <p14:tracePt t="69823" x="4822825" y="4959350"/>
          <p14:tracePt t="69834" x="4822825" y="4927600"/>
          <p14:tracePt t="69842" x="4838700" y="4903788"/>
          <p14:tracePt t="69850" x="4862513" y="4864100"/>
          <p14:tracePt t="69858" x="4878388" y="4832350"/>
          <p14:tracePt t="69867" x="4894263" y="4824413"/>
          <p14:tracePt t="69874" x="4926013" y="4808538"/>
          <p14:tracePt t="69882" x="4943475" y="4808538"/>
          <p14:tracePt t="69889" x="4959350" y="4800600"/>
          <p14:tracePt t="69908" x="4999038" y="4784725"/>
          <p14:tracePt t="69913" x="5022850" y="4784725"/>
          <p14:tracePt t="69923" x="5038725" y="4784725"/>
          <p14:tracePt t="69929" x="5054600" y="4792663"/>
          <p14:tracePt t="69937" x="5062538" y="4792663"/>
          <p14:tracePt t="69945" x="5078413" y="4808538"/>
          <p14:tracePt t="69953" x="5086350" y="4816475"/>
          <p14:tracePt t="69961" x="5094288" y="4832350"/>
          <p14:tracePt t="69970" x="5102225" y="4840288"/>
          <p14:tracePt t="69978" x="5118100" y="4856163"/>
          <p14:tracePt t="69986" x="5118100" y="4872038"/>
          <p14:tracePt t="69994" x="5118100" y="4879975"/>
          <p14:tracePt t="70002" x="5118100" y="4887913"/>
          <p14:tracePt t="70010" x="5118100" y="4895850"/>
          <p14:tracePt t="70018" x="5118100" y="4911725"/>
          <p14:tracePt t="70034" x="5118100" y="4927600"/>
          <p14:tracePt t="70042" x="5118100" y="4935538"/>
          <p14:tracePt t="70050" x="5110163" y="4943475"/>
          <p14:tracePt t="70058" x="5094288" y="4959350"/>
          <p14:tracePt t="70066" x="5078413" y="4967288"/>
          <p14:tracePt t="70074" x="5070475" y="4976813"/>
          <p14:tracePt t="70082" x="5054600" y="4984750"/>
          <p14:tracePt t="70091" x="5030788" y="4992688"/>
          <p14:tracePt t="70097" x="5006975" y="5000625"/>
          <p14:tracePt t="70106" x="4999038" y="5000625"/>
          <p14:tracePt t="70114" x="4983163" y="5000625"/>
          <p14:tracePt t="70123" x="4959350" y="5000625"/>
          <p14:tracePt t="70130" x="4943475" y="4992688"/>
          <p14:tracePt t="70146" x="4933950" y="4976813"/>
          <p14:tracePt t="70154" x="4926013" y="4951413"/>
          <p14:tracePt t="70162" x="4926013" y="4919663"/>
          <p14:tracePt t="70170" x="4933950" y="4879975"/>
          <p14:tracePt t="70178" x="4943475" y="4864100"/>
          <p14:tracePt t="70186" x="4959350" y="4848225"/>
          <p14:tracePt t="70194" x="5006975" y="4792663"/>
          <p14:tracePt t="70202" x="5054600" y="4768850"/>
          <p14:tracePt t="70210" x="5094288" y="4760913"/>
          <p14:tracePt t="70218" x="5126038" y="4752975"/>
          <p14:tracePt t="70225" x="5157788" y="4752975"/>
          <p14:tracePt t="70233" x="5213350" y="4752975"/>
          <p14:tracePt t="70241" x="5253038" y="4752975"/>
          <p14:tracePt t="70249" x="5300663" y="4752975"/>
          <p14:tracePt t="70257" x="5334000" y="4752975"/>
          <p14:tracePt t="70265" x="5357813" y="4776788"/>
          <p14:tracePt t="70274" x="5365750" y="4792663"/>
          <p14:tracePt t="70282" x="5365750" y="4808538"/>
          <p14:tracePt t="70290" x="5365750" y="4824413"/>
          <p14:tracePt t="70298" x="5365750" y="4840288"/>
          <p14:tracePt t="70306" x="5365750" y="4856163"/>
          <p14:tracePt t="70314" x="5349875" y="4864100"/>
          <p14:tracePt t="70323" x="5341938" y="4887913"/>
          <p14:tracePt t="70330" x="5318125" y="4895850"/>
          <p14:tracePt t="70338" x="5300663" y="4903788"/>
          <p14:tracePt t="70346" x="5284788" y="4903788"/>
          <p14:tracePt t="70354" x="5260975" y="4903788"/>
          <p14:tracePt t="70362" x="5245100" y="4903788"/>
          <p14:tracePt t="70369" x="5221288" y="4903788"/>
          <p14:tracePt t="70377" x="5213350" y="4903788"/>
          <p14:tracePt t="70386" x="5197475" y="4903788"/>
          <p14:tracePt t="70390" x="5189538" y="4895850"/>
          <p14:tracePt t="70397" x="5181600" y="4895850"/>
          <p14:tracePt t="70410" x="5181600" y="4887913"/>
          <p14:tracePt t="70417" x="5181600" y="4879975"/>
          <p14:tracePt t="70426" x="5181600" y="4872038"/>
          <p14:tracePt t="70433" x="5181600" y="4864100"/>
          <p14:tracePt t="70449" x="5181600" y="4856163"/>
          <p14:tracePt t="70458" x="5181600" y="4848225"/>
          <p14:tracePt t="71118" x="5197475" y="4848225"/>
          <p14:tracePt t="71125" x="5213350" y="4840288"/>
          <p14:tracePt t="71133" x="5237163" y="4824413"/>
          <p14:tracePt t="71141" x="5260975" y="4824413"/>
          <p14:tracePt t="71149" x="5310188" y="4808538"/>
          <p14:tracePt t="71158" x="5373688" y="4784725"/>
          <p14:tracePt t="71166" x="5437188" y="4768850"/>
          <p14:tracePt t="71174" x="5611813" y="4737100"/>
          <p14:tracePt t="71182" x="5732463" y="4713288"/>
          <p14:tracePt t="71190" x="5899150" y="4681538"/>
          <p14:tracePt t="71197" x="6115050" y="4633913"/>
          <p14:tracePt t="71206" x="6345238" y="4576763"/>
          <p14:tracePt t="71214" x="6577013" y="4537075"/>
          <p14:tracePt t="71222" x="6832600" y="4489450"/>
          <p14:tracePt t="71230" x="7062788" y="4449763"/>
          <p14:tracePt t="71241" x="7373938" y="4402138"/>
          <p14:tracePt t="71249" x="7645400" y="4378325"/>
          <p14:tracePt t="71257" x="7932738" y="4354513"/>
          <p14:tracePt t="71265" x="8202613" y="4322763"/>
          <p14:tracePt t="71273" x="8450263" y="4298950"/>
          <p14:tracePt t="71281" x="8697913" y="4273550"/>
          <p14:tracePt t="71289" x="8880475" y="4249738"/>
          <p14:tracePt t="71298" x="9080500" y="4233863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81252E-4E0C-4FBD-952F-E3CF26D935E0}"/>
              </a:ext>
            </a:extLst>
          </p:cNvPr>
          <p:cNvSpPr txBox="1"/>
          <p:nvPr/>
        </p:nvSpPr>
        <p:spPr>
          <a:xfrm>
            <a:off x="1135851" y="1187903"/>
            <a:ext cx="99194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training process will run for a fixed number of iterations through the dataset called epochs, that we must specify using the epochs argument.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also set the number of instances that are evaluated before a weight update in the network is performed called the batch size and set using the batch size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5CA9BD-E31C-8C41-EB7C-B594B5A9CD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5966" y="69273"/>
            <a:ext cx="10683469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Fit</a:t>
            </a:r>
          </a:p>
        </p:txBody>
      </p:sp>
      <p:pic>
        <p:nvPicPr>
          <p:cNvPr id="12" name="Picture 11" descr="train the model using fit">
            <a:extLst>
              <a:ext uri="{FF2B5EF4-FFF2-40B4-BE49-F238E27FC236}">
                <a16:creationId xmlns:a16="http://schemas.microsoft.com/office/drawing/2014/main" id="{0466DF18-30AC-B32E-7EF9-21750682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291" y="4255467"/>
            <a:ext cx="5448392" cy="6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7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25"/>
    </mc:Choice>
    <mc:Fallback xmlns="">
      <p:transition spd="slow" advTm="77625"/>
    </mc:Fallback>
  </mc:AlternateContent>
  <p:extLst>
    <p:ext uri="{3A86A75C-4F4B-4683-9AE1-C65F6400EC91}">
      <p14:laserTraceLst xmlns:p14="http://schemas.microsoft.com/office/powerpoint/2010/main">
        <p14:tracePtLst>
          <p14:tracePt t="465" x="8936038" y="4098925"/>
          <p14:tracePt t="473" x="8840788" y="4114800"/>
          <p14:tracePt t="481" x="8721725" y="4130675"/>
          <p14:tracePt t="489" x="8602663" y="4154488"/>
          <p14:tracePt t="497" x="8482013" y="4170363"/>
          <p14:tracePt t="505" x="8362950" y="4178300"/>
          <p14:tracePt t="513" x="8243888" y="4186238"/>
          <p14:tracePt t="520" x="8139113" y="4194175"/>
          <p14:tracePt t="528" x="8020050" y="4202113"/>
          <p14:tracePt t="537" x="7908925" y="4202113"/>
          <p14:tracePt t="545" x="7764463" y="4202113"/>
          <p14:tracePt t="553" x="7629525" y="4202113"/>
          <p14:tracePt t="561" x="7453313" y="4202113"/>
          <p14:tracePt t="569" x="7326313" y="4202113"/>
          <p14:tracePt t="576" x="7151688" y="4202113"/>
          <p14:tracePt t="585" x="7031038" y="4202113"/>
          <p14:tracePt t="593" x="6904038" y="4202113"/>
          <p14:tracePt t="601" x="6824663" y="4202113"/>
          <p14:tracePt t="609" x="6727825" y="4202113"/>
          <p14:tracePt t="618" x="6632575" y="4202113"/>
          <p14:tracePt t="625" x="6537325" y="4202113"/>
          <p14:tracePt t="633" x="6457950" y="4194175"/>
          <p14:tracePt t="641" x="6392863" y="4186238"/>
          <p14:tracePt t="648" x="6337300" y="4178300"/>
          <p14:tracePt t="656" x="6297613" y="4170363"/>
          <p14:tracePt t="664" x="6249988" y="4162425"/>
          <p14:tracePt t="673" x="6202363" y="4154488"/>
          <p14:tracePt t="681" x="6170613" y="4138613"/>
          <p14:tracePt t="689" x="6130925" y="4114800"/>
          <p14:tracePt t="697" x="6091238" y="4083050"/>
          <p14:tracePt t="705" x="6083300" y="4075113"/>
          <p14:tracePt t="713" x="6059488" y="4059238"/>
          <p14:tracePt t="721" x="6026150" y="4043363"/>
          <p14:tracePt t="729" x="6010275" y="4035425"/>
          <p14:tracePt t="737" x="5978525" y="4027488"/>
          <p14:tracePt t="745" x="5962650" y="4019550"/>
          <p14:tracePt t="753" x="5946775" y="4011613"/>
          <p14:tracePt t="761" x="5922963" y="4003675"/>
          <p14:tracePt t="769" x="5899150" y="4003675"/>
          <p14:tracePt t="777" x="5875338" y="4003675"/>
          <p14:tracePt t="785" x="5859463" y="3995738"/>
          <p14:tracePt t="793" x="5835650" y="3995738"/>
          <p14:tracePt t="801" x="5819775" y="3995738"/>
          <p14:tracePt t="809" x="5811838" y="3995738"/>
          <p14:tracePt t="819" x="5803900" y="3995738"/>
          <p14:tracePt t="825" x="5780088" y="3995738"/>
          <p14:tracePt t="833" x="5772150" y="3995738"/>
          <p14:tracePt t="849" x="5756275" y="3995738"/>
          <p14:tracePt t="857" x="5748338" y="3995738"/>
          <p14:tracePt t="873" x="5740400" y="3995738"/>
          <p14:tracePt t="880" x="5732463" y="3995738"/>
          <p14:tracePt t="889" x="5724525" y="4003675"/>
          <p14:tracePt t="905" x="5708650" y="4003675"/>
          <p14:tracePt t="913" x="5708650" y="4011613"/>
          <p14:tracePt t="8500" x="5724525" y="4027488"/>
          <p14:tracePt t="8508" x="5772150" y="4059238"/>
          <p14:tracePt t="8516" x="5803900" y="4075113"/>
          <p14:tracePt t="8524" x="5827713" y="4090988"/>
          <p14:tracePt t="8533" x="5835650" y="4090988"/>
          <p14:tracePt t="8540" x="5859463" y="4098925"/>
          <p14:tracePt t="8548" x="5883275" y="4106863"/>
          <p14:tracePt t="8556" x="5899150" y="4114800"/>
          <p14:tracePt t="8564" x="5915025" y="4122738"/>
          <p14:tracePt t="8572" x="5930900" y="4138613"/>
          <p14:tracePt t="8580" x="5946775" y="4138613"/>
          <p14:tracePt t="8588" x="5954713" y="4154488"/>
          <p14:tracePt t="8596" x="5962650" y="4154488"/>
          <p14:tracePt t="8604" x="5978525" y="4162425"/>
          <p14:tracePt t="8613" x="5986463" y="4170363"/>
          <p14:tracePt t="8620" x="5994400" y="4170363"/>
          <p14:tracePt t="8628" x="6010275" y="4186238"/>
          <p14:tracePt t="8640" x="6018213" y="4194175"/>
          <p14:tracePt t="8648" x="6043613" y="4210050"/>
          <p14:tracePt t="8656" x="6059488" y="4217988"/>
          <p14:tracePt t="8664" x="6083300" y="4233863"/>
          <p14:tracePt t="8672" x="6099175" y="4241800"/>
          <p14:tracePt t="8680" x="6107113" y="4257675"/>
          <p14:tracePt t="8688" x="6115050" y="4257675"/>
          <p14:tracePt t="8696" x="6130925" y="4265613"/>
          <p14:tracePt t="8704" x="6138863" y="4273550"/>
          <p14:tracePt t="8712" x="6162675" y="4281488"/>
          <p14:tracePt t="8720" x="6178550" y="4291013"/>
          <p14:tracePt t="8728" x="6186488" y="4298950"/>
          <p14:tracePt t="8736" x="6202363" y="4314825"/>
          <p14:tracePt t="8744" x="6218238" y="4314825"/>
          <p14:tracePt t="8752" x="6226175" y="4322763"/>
          <p14:tracePt t="8760" x="6249988" y="4330700"/>
          <p14:tracePt t="8768" x="6265863" y="4330700"/>
          <p14:tracePt t="8776" x="6281738" y="4330700"/>
          <p14:tracePt t="8784" x="6313488" y="4346575"/>
          <p14:tracePt t="8792" x="6337300" y="4346575"/>
          <p14:tracePt t="8800" x="6361113" y="4354513"/>
          <p14:tracePt t="8808" x="6376988" y="4354513"/>
          <p14:tracePt t="8817" x="6402388" y="4354513"/>
          <p14:tracePt t="8825" x="6418263" y="4362450"/>
          <p14:tracePt t="8834" x="6442075" y="4362450"/>
          <p14:tracePt t="8840" x="6457950" y="4362450"/>
          <p14:tracePt t="8848" x="6481763" y="4362450"/>
          <p14:tracePt t="8856" x="6497638" y="4370388"/>
          <p14:tracePt t="8864" x="6513513" y="4370388"/>
          <p14:tracePt t="8872" x="6529388" y="4370388"/>
          <p14:tracePt t="8880" x="6545263" y="4378325"/>
          <p14:tracePt t="8888" x="6561138" y="4378325"/>
          <p14:tracePt t="8900" x="6584950" y="4386263"/>
          <p14:tracePt t="8904" x="6608763" y="4386263"/>
          <p14:tracePt t="8912" x="6624638" y="4386263"/>
          <p14:tracePt t="8920" x="6640513" y="4394200"/>
          <p14:tracePt t="8928" x="6648450" y="4394200"/>
          <p14:tracePt t="8936" x="6664325" y="4394200"/>
          <p14:tracePt t="8952" x="6672263" y="4402138"/>
          <p14:tracePt t="8960" x="6696075" y="4402138"/>
          <p14:tracePt t="8968" x="6704013" y="4402138"/>
          <p14:tracePt t="8976" x="6711950" y="4402138"/>
          <p14:tracePt t="8984" x="6719888" y="4402138"/>
          <p14:tracePt t="8992" x="6743700" y="4402138"/>
          <p14:tracePt t="8999" x="6769100" y="4410075"/>
          <p14:tracePt t="9008" x="6784975" y="4418013"/>
          <p14:tracePt t="9016" x="6808788" y="4425950"/>
          <p14:tracePt t="9024" x="6832600" y="4425950"/>
          <p14:tracePt t="9033" x="6872288" y="4449763"/>
          <p14:tracePt t="9040" x="6904038" y="4465638"/>
          <p14:tracePt t="9048" x="6951663" y="4489450"/>
          <p14:tracePt t="9056" x="6967538" y="4505325"/>
          <p14:tracePt t="9064" x="7007225" y="4529138"/>
          <p14:tracePt t="9072" x="7046913" y="4560888"/>
          <p14:tracePt t="9080" x="7086600" y="4592638"/>
          <p14:tracePt t="9088" x="7110413" y="4608513"/>
          <p14:tracePt t="9096" x="7126288" y="4633913"/>
          <p14:tracePt t="9104" x="7143750" y="4641850"/>
          <p14:tracePt t="9120" x="7143750" y="4649788"/>
          <p14:tracePt t="9128" x="7151688" y="4649788"/>
          <p14:tracePt t="9136" x="7159625" y="4649788"/>
          <p14:tracePt t="9152" x="7159625" y="4657725"/>
          <p14:tracePt t="9176" x="7167563" y="4657725"/>
          <p14:tracePt t="65551" x="6999288" y="4792663"/>
          <p14:tracePt t="65563" x="6759575" y="4976813"/>
          <p14:tracePt t="65571" x="6537325" y="5159375"/>
          <p14:tracePt t="65579" x="6392863" y="5270500"/>
          <p14:tracePt t="65587" x="6226175" y="5438775"/>
          <p14:tracePt t="65595" x="6122988" y="5557838"/>
          <p14:tracePt t="65603" x="6002338" y="5694363"/>
          <p14:tracePt t="65611" x="5899150" y="5813425"/>
          <p14:tracePt t="65619" x="5835650" y="5884863"/>
          <p14:tracePt t="65627" x="5764213" y="5948363"/>
          <p14:tracePt t="65635" x="5708650" y="5995988"/>
          <p14:tracePt t="65643" x="5692775" y="6013450"/>
          <p14:tracePt t="65651" x="5659438" y="6021388"/>
          <p14:tracePt t="65659" x="5627688" y="6037263"/>
          <p14:tracePt t="65667" x="5588000" y="6061075"/>
          <p14:tracePt t="65675" x="5540375" y="6084888"/>
          <p14:tracePt t="65683" x="5508625" y="6100763"/>
          <p14:tracePt t="65692" x="5468938" y="6116638"/>
          <p14:tracePt t="65699" x="5437188" y="6132513"/>
          <p14:tracePt t="65707" x="5397500" y="6148388"/>
          <p14:tracePt t="65715" x="5373688" y="6156325"/>
          <p14:tracePt t="65723" x="5326063" y="6172200"/>
          <p14:tracePt t="65731" x="5310188" y="6172200"/>
          <p14:tracePt t="65739" x="5276850" y="6172200"/>
          <p14:tracePt t="65747" x="5245100" y="6172200"/>
          <p14:tracePt t="65755" x="5221288" y="6172200"/>
          <p14:tracePt t="65763" x="5189538" y="6172200"/>
          <p14:tracePt t="65771" x="5149850" y="6172200"/>
          <p14:tracePt t="65779" x="5094288" y="6172200"/>
          <p14:tracePt t="65787" x="5022850" y="6164263"/>
          <p14:tracePt t="65795" x="4943475" y="6148388"/>
          <p14:tracePt t="65803" x="4838700" y="6132513"/>
          <p14:tracePt t="65811" x="4743450" y="6116638"/>
          <p14:tracePt t="65819" x="4664075" y="6108700"/>
          <p14:tracePt t="65827" x="4527550" y="6084888"/>
          <p14:tracePt t="65835" x="4400550" y="6069013"/>
          <p14:tracePt t="65843" x="4265613" y="6061075"/>
          <p14:tracePt t="65851" x="4152900" y="6061075"/>
          <p14:tracePt t="65859" x="4033838" y="6061075"/>
          <p14:tracePt t="65867" x="3938588" y="6061075"/>
          <p14:tracePt t="65875" x="3859213" y="6061075"/>
          <p14:tracePt t="65883" x="3778250" y="6061075"/>
          <p14:tracePt t="65893" x="3714750" y="6061075"/>
          <p14:tracePt t="65899" x="3659188" y="6061075"/>
          <p14:tracePt t="65907" x="3619500" y="6061075"/>
          <p14:tracePt t="65915" x="3587750" y="6061075"/>
          <p14:tracePt t="65923" x="3571875" y="6061075"/>
          <p14:tracePt t="65931" x="3556000" y="6061075"/>
          <p14:tracePt t="65939" x="3548063" y="6061075"/>
          <p14:tracePt t="65955" x="3540125" y="6061075"/>
          <p14:tracePt t="65963" x="3524250" y="6061075"/>
          <p14:tracePt t="65971" x="3516313" y="6061075"/>
          <p14:tracePt t="65979" x="3500438" y="6061075"/>
          <p14:tracePt t="65987" x="3476625" y="6061075"/>
          <p14:tracePt t="65995" x="3451225" y="6061075"/>
          <p14:tracePt t="66003" x="3419475" y="6061075"/>
          <p14:tracePt t="66011" x="3371850" y="6053138"/>
          <p14:tracePt t="66019" x="3348038" y="6053138"/>
          <p14:tracePt t="66027" x="3316288" y="6045200"/>
          <p14:tracePt t="66035" x="3284538" y="6037263"/>
          <p14:tracePt t="66043" x="3236913" y="6021388"/>
          <p14:tracePt t="66051" x="3189288" y="6005513"/>
          <p14:tracePt t="66059" x="3141663" y="5980113"/>
          <p14:tracePt t="66067" x="3100388" y="5964238"/>
          <p14:tracePt t="66076" x="3060700" y="5956300"/>
          <p14:tracePt t="66083" x="3013075" y="5940425"/>
          <p14:tracePt t="66092" x="2981325" y="5916613"/>
          <p14:tracePt t="66099" x="2941638" y="5900738"/>
          <p14:tracePt t="66107" x="2925763" y="5892800"/>
          <p14:tracePt t="66115" x="2917825" y="5884863"/>
          <p14:tracePt t="66123" x="2909888" y="5876925"/>
          <p14:tracePt t="66131" x="2901950" y="5876925"/>
          <p14:tracePt t="66155" x="2901950" y="5868988"/>
          <p14:tracePt t="66179" x="2901950" y="5861050"/>
          <p14:tracePt t="66187" x="2901950" y="5853113"/>
          <p14:tracePt t="66195" x="2901950" y="5845175"/>
          <p14:tracePt t="66203" x="2901950" y="5837238"/>
          <p14:tracePt t="66211" x="2894013" y="5829300"/>
          <p14:tracePt t="66219" x="2894013" y="5813425"/>
          <p14:tracePt t="66227" x="2886075" y="5797550"/>
          <p14:tracePt t="66235" x="2886075" y="5789613"/>
          <p14:tracePt t="66243" x="2878138" y="5773738"/>
          <p14:tracePt t="66251" x="2870200" y="5765800"/>
          <p14:tracePt t="66258" x="2870200" y="5757863"/>
          <p14:tracePt t="66275" x="2870200" y="5749925"/>
          <p14:tracePt t="66283" x="2870200" y="5741988"/>
          <p14:tracePt t="66307" x="2870200" y="5734050"/>
          <p14:tracePt t="66323" x="2870200" y="5726113"/>
          <p14:tracePt t="66331" x="2878138" y="5726113"/>
          <p14:tracePt t="66347" x="2886075" y="5726113"/>
          <p14:tracePt t="66355" x="2894013" y="5726113"/>
          <p14:tracePt t="66363" x="2901950" y="5734050"/>
          <p14:tracePt t="66371" x="2909888" y="5749925"/>
          <p14:tracePt t="66379" x="2909888" y="5773738"/>
          <p14:tracePt t="66387" x="2909888" y="5789613"/>
          <p14:tracePt t="66395" x="2909888" y="5813425"/>
          <p14:tracePt t="66403" x="2909888" y="5829300"/>
          <p14:tracePt t="66411" x="2909888" y="5853113"/>
          <p14:tracePt t="66419" x="2909888" y="5868988"/>
          <p14:tracePt t="66427" x="2909888" y="5876925"/>
          <p14:tracePt t="66435" x="2909888" y="5900738"/>
          <p14:tracePt t="66443" x="2901950" y="5908675"/>
          <p14:tracePt t="66451" x="2878138" y="5916613"/>
          <p14:tracePt t="66460" x="2870200" y="5916613"/>
          <p14:tracePt t="66467" x="2862263" y="5924550"/>
          <p14:tracePt t="66475" x="2846388" y="5924550"/>
          <p14:tracePt t="66483" x="2838450" y="5924550"/>
          <p14:tracePt t="66492" x="2830513" y="5924550"/>
          <p14:tracePt t="66499" x="2822575" y="5924550"/>
          <p14:tracePt t="66515" x="2814638" y="5924550"/>
          <p14:tracePt t="66524" x="2806700" y="5908675"/>
          <p14:tracePt t="66531" x="2806700" y="5892800"/>
          <p14:tracePt t="66539" x="2806700" y="5884863"/>
          <p14:tracePt t="66547" x="2798763" y="5868988"/>
          <p14:tracePt t="66555" x="2798763" y="5845175"/>
          <p14:tracePt t="66563" x="2798763" y="5829300"/>
          <p14:tracePt t="66572" x="2806700" y="5813425"/>
          <p14:tracePt t="66579" x="2822575" y="5797550"/>
          <p14:tracePt t="66587" x="2846388" y="5781675"/>
          <p14:tracePt t="66595" x="2870200" y="5773738"/>
          <p14:tracePt t="66603" x="2909888" y="5765800"/>
          <p14:tracePt t="66611" x="2941638" y="5765800"/>
          <p14:tracePt t="66619" x="2965450" y="5765800"/>
          <p14:tracePt t="66627" x="2981325" y="5765800"/>
          <p14:tracePt t="66635" x="3005138" y="5781675"/>
          <p14:tracePt t="66643" x="3021013" y="5805488"/>
          <p14:tracePt t="66651" x="3021013" y="5821363"/>
          <p14:tracePt t="66660" x="3021013" y="5837238"/>
          <p14:tracePt t="66667" x="3021013" y="5861050"/>
          <p14:tracePt t="66677" x="3021013" y="5892800"/>
          <p14:tracePt t="66683" x="3005138" y="5908675"/>
          <p14:tracePt t="66693" x="2989263" y="5932488"/>
          <p14:tracePt t="66699" x="2965450" y="5940425"/>
          <p14:tracePt t="66707" x="2941638" y="5956300"/>
          <p14:tracePt t="66715" x="2917825" y="5964238"/>
          <p14:tracePt t="66723" x="2894013" y="5964238"/>
          <p14:tracePt t="66731" x="2870200" y="5964238"/>
          <p14:tracePt t="66739" x="2846388" y="5964238"/>
          <p14:tracePt t="66747" x="2822575" y="5964238"/>
          <p14:tracePt t="66755" x="2814638" y="5964238"/>
          <p14:tracePt t="66763" x="2798763" y="5956300"/>
          <p14:tracePt t="66771" x="2790825" y="5948363"/>
          <p14:tracePt t="66779" x="2782888" y="5932488"/>
          <p14:tracePt t="66787" x="2782888" y="5916613"/>
          <p14:tracePt t="66795" x="2782888" y="5908675"/>
          <p14:tracePt t="66803" x="2782888" y="5892800"/>
          <p14:tracePt t="66811" x="2782888" y="5876925"/>
          <p14:tracePt t="66819" x="2782888" y="5868988"/>
          <p14:tracePt t="66827" x="2782888" y="5845175"/>
          <p14:tracePt t="66835" x="2790825" y="5845175"/>
          <p14:tracePt t="66843" x="2814638" y="5845175"/>
          <p14:tracePt t="66851" x="2830513" y="5845175"/>
          <p14:tracePt t="66858" x="2846388" y="5845175"/>
          <p14:tracePt t="66867" x="2862263" y="5845175"/>
          <p14:tracePt t="66875" x="2878138" y="5845175"/>
          <p14:tracePt t="66883" x="2894013" y="5853113"/>
          <p14:tracePt t="66893" x="2901950" y="5861050"/>
          <p14:tracePt t="66909" x="2909888" y="5876925"/>
          <p14:tracePt t="66915" x="2909888" y="5884863"/>
          <p14:tracePt t="66923" x="2909888" y="5900738"/>
          <p14:tracePt t="66939" x="2909888" y="5908675"/>
          <p14:tracePt t="66955" x="2909888" y="5916613"/>
          <p14:tracePt t="66963" x="2901950" y="5916613"/>
          <p14:tracePt t="66971" x="2894013" y="5916613"/>
          <p14:tracePt t="66987" x="2886075" y="5916613"/>
          <p14:tracePt t="67011" x="2878138" y="5916613"/>
          <p14:tracePt t="67075" x="2870200" y="5916613"/>
          <p14:tracePt t="67179" x="2870200" y="5924550"/>
          <p14:tracePt t="67187" x="2878138" y="5932488"/>
          <p14:tracePt t="67195" x="2886075" y="5948363"/>
          <p14:tracePt t="67203" x="2894013" y="5948363"/>
          <p14:tracePt t="67211" x="2909888" y="5964238"/>
          <p14:tracePt t="67219" x="2917825" y="5964238"/>
          <p14:tracePt t="67227" x="2933700" y="5972175"/>
          <p14:tracePt t="67235" x="2949575" y="5980113"/>
          <p14:tracePt t="67243" x="2965450" y="5988050"/>
          <p14:tracePt t="67251" x="2973388" y="5988050"/>
          <p14:tracePt t="67259" x="2997200" y="5995988"/>
          <p14:tracePt t="67267" x="3028950" y="6005513"/>
          <p14:tracePt t="67276" x="3060700" y="6005513"/>
          <p14:tracePt t="67283" x="3084513" y="6005513"/>
          <p14:tracePt t="67292" x="3117850" y="6005513"/>
          <p14:tracePt t="67299" x="3149600" y="6005513"/>
          <p14:tracePt t="67307" x="3189288" y="6005513"/>
          <p14:tracePt t="67315" x="3236913" y="6005513"/>
          <p14:tracePt t="67323" x="3276600" y="6005513"/>
          <p14:tracePt t="67331" x="3332163" y="6005513"/>
          <p14:tracePt t="67338" x="3379788" y="6005513"/>
          <p14:tracePt t="67347" x="3419475" y="6005513"/>
          <p14:tracePt t="67355" x="3459163" y="6005513"/>
          <p14:tracePt t="67363" x="3492500" y="6005513"/>
          <p14:tracePt t="67371" x="3508375" y="6005513"/>
          <p14:tracePt t="67379" x="3516313" y="5995988"/>
          <p14:tracePt t="67395" x="3524250" y="5995988"/>
          <p14:tracePt t="67403" x="3532188" y="5995988"/>
          <p14:tracePt t="67411" x="3532188" y="5988050"/>
          <p14:tracePt t="67419" x="3532188" y="5980113"/>
          <p14:tracePt t="67427" x="3532188" y="5964238"/>
          <p14:tracePt t="67435" x="3540125" y="5956300"/>
          <p14:tracePt t="67443" x="3540125" y="5932488"/>
          <p14:tracePt t="67451" x="3548063" y="5916613"/>
          <p14:tracePt t="67460" x="3556000" y="5884863"/>
          <p14:tracePt t="67467" x="3563938" y="5868988"/>
          <p14:tracePt t="67475" x="3579813" y="5845175"/>
          <p14:tracePt t="67483" x="3579813" y="5829300"/>
          <p14:tracePt t="67492" x="3595688" y="5813425"/>
          <p14:tracePt t="67499" x="3595688" y="5797550"/>
          <p14:tracePt t="67507" x="3611563" y="5773738"/>
          <p14:tracePt t="67515" x="3619500" y="5757863"/>
          <p14:tracePt t="67523" x="3619500" y="5741988"/>
          <p14:tracePt t="67531" x="3619500" y="5726113"/>
          <p14:tracePt t="67539" x="3619500" y="5710238"/>
          <p14:tracePt t="67547" x="3619500" y="5694363"/>
          <p14:tracePt t="67555" x="3619500" y="5686425"/>
          <p14:tracePt t="67563" x="3611563" y="5662613"/>
          <p14:tracePt t="67570" x="3603625" y="5662613"/>
          <p14:tracePt t="67579" x="3595688" y="5653088"/>
          <p14:tracePt t="67587" x="3579813" y="5653088"/>
          <p14:tracePt t="67595" x="3563938" y="5645150"/>
          <p14:tracePt t="67602" x="3556000" y="5637213"/>
          <p14:tracePt t="67611" x="3548063" y="5637213"/>
          <p14:tracePt t="67619" x="3540125" y="5637213"/>
          <p14:tracePt t="67627" x="3524250" y="5637213"/>
          <p14:tracePt t="67635" x="3508375" y="5637213"/>
          <p14:tracePt t="67643" x="3492500" y="5645150"/>
          <p14:tracePt t="67651" x="3484563" y="5662613"/>
          <p14:tracePt t="67659" x="3467100" y="5678488"/>
          <p14:tracePt t="67667" x="3443288" y="5694363"/>
          <p14:tracePt t="67675" x="3435350" y="5702300"/>
          <p14:tracePt t="67683" x="3411538" y="5726113"/>
          <p14:tracePt t="67692" x="3411538" y="5741988"/>
          <p14:tracePt t="67698" x="3395663" y="5749925"/>
          <p14:tracePt t="67708" x="3395663" y="5757863"/>
          <p14:tracePt t="67715" x="3395663" y="5781675"/>
          <p14:tracePt t="67722" x="3395663" y="5789613"/>
          <p14:tracePt t="67731" x="3387725" y="5797550"/>
          <p14:tracePt t="67739" x="3387725" y="5821363"/>
          <p14:tracePt t="67747" x="3387725" y="5829300"/>
          <p14:tracePt t="67754" x="3387725" y="5837238"/>
          <p14:tracePt t="67763" x="3387725" y="5845175"/>
          <p14:tracePt t="67770" x="3387725" y="5853113"/>
          <p14:tracePt t="67779" x="3395663" y="5861050"/>
          <p14:tracePt t="67787" x="3403600" y="5868988"/>
          <p14:tracePt t="67794" x="3411538" y="5876925"/>
          <p14:tracePt t="67802" x="3435350" y="5884863"/>
          <p14:tracePt t="67811" x="3443288" y="5892800"/>
          <p14:tracePt t="67818" x="3459163" y="5892800"/>
          <p14:tracePt t="67827" x="3492500" y="5900738"/>
          <p14:tracePt t="67835" x="3540125" y="5900738"/>
          <p14:tracePt t="67843" x="3571875" y="5900738"/>
          <p14:tracePt t="67850" x="3587750" y="5900738"/>
          <p14:tracePt t="67858" x="3619500" y="5900738"/>
          <p14:tracePt t="67867" x="3643313" y="5900738"/>
          <p14:tracePt t="67875" x="3667125" y="5900738"/>
          <p14:tracePt t="67883" x="3683000" y="5900738"/>
          <p14:tracePt t="67892" x="3706813" y="5900738"/>
          <p14:tracePt t="67899" x="3722688" y="5892800"/>
          <p14:tracePt t="67907" x="3722688" y="5884863"/>
          <p14:tracePt t="67915" x="3730625" y="5876925"/>
          <p14:tracePt t="67923" x="3738563" y="5868988"/>
          <p14:tracePt t="67931" x="3738563" y="5861050"/>
          <p14:tracePt t="67939" x="3738563" y="5845175"/>
          <p14:tracePt t="67947" x="3746500" y="5829300"/>
          <p14:tracePt t="67954" x="3754438" y="5821363"/>
          <p14:tracePt t="67963" x="3754438" y="5805488"/>
          <p14:tracePt t="67971" x="3754438" y="5789613"/>
          <p14:tracePt t="67979" x="3754438" y="5765800"/>
          <p14:tracePt t="67987" x="3754438" y="5749925"/>
          <p14:tracePt t="67995" x="3754438" y="5741988"/>
          <p14:tracePt t="68002" x="3754438" y="5726113"/>
          <p14:tracePt t="68010" x="3754438" y="5710238"/>
          <p14:tracePt t="68018" x="3754438" y="5694363"/>
          <p14:tracePt t="68027" x="3746500" y="5694363"/>
          <p14:tracePt t="68034" x="3746500" y="5686425"/>
          <p14:tracePt t="68043" x="3730625" y="5678488"/>
          <p14:tracePt t="68051" x="3722688" y="5670550"/>
          <p14:tracePt t="68058" x="3714750" y="5662613"/>
          <p14:tracePt t="68067" x="3698875" y="5662613"/>
          <p14:tracePt t="68076" x="3675063" y="5662613"/>
          <p14:tracePt t="68093" x="3635375" y="5653088"/>
          <p14:tracePt t="68099" x="3611563" y="5645150"/>
          <p14:tracePt t="68107" x="3587750" y="5645150"/>
          <p14:tracePt t="68115" x="3563938" y="5637213"/>
          <p14:tracePt t="68123" x="3548063" y="5637213"/>
          <p14:tracePt t="68131" x="3532188" y="5637213"/>
          <p14:tracePt t="68139" x="3508375" y="5637213"/>
          <p14:tracePt t="68147" x="3492500" y="5637213"/>
          <p14:tracePt t="68154" x="3484563" y="5637213"/>
          <p14:tracePt t="68162" x="3467100" y="5637213"/>
          <p14:tracePt t="68171" x="3459163" y="5645150"/>
          <p14:tracePt t="68178" x="3443288" y="5653088"/>
          <p14:tracePt t="68187" x="3435350" y="5653088"/>
          <p14:tracePt t="68195" x="3419475" y="5662613"/>
          <p14:tracePt t="68203" x="3411538" y="5670550"/>
          <p14:tracePt t="68211" x="3403600" y="5670550"/>
          <p14:tracePt t="68219" x="3387725" y="5686425"/>
          <p14:tracePt t="68227" x="3379788" y="5694363"/>
          <p14:tracePt t="68234" x="3363913" y="5710238"/>
          <p14:tracePt t="68242" x="3355975" y="5718175"/>
          <p14:tracePt t="68251" x="3348038" y="5734050"/>
          <p14:tracePt t="68259" x="3332163" y="5749925"/>
          <p14:tracePt t="68267" x="3324225" y="5773738"/>
          <p14:tracePt t="68275" x="3308350" y="5789613"/>
          <p14:tracePt t="68282" x="3292475" y="5813425"/>
          <p14:tracePt t="68292" x="3292475" y="5829300"/>
          <p14:tracePt t="68299" x="3284538" y="5853113"/>
          <p14:tracePt t="68307" x="3276600" y="5868988"/>
          <p14:tracePt t="68315" x="3276600" y="5876925"/>
          <p14:tracePt t="68322" x="3276600" y="5884863"/>
          <p14:tracePt t="68330" x="3268663" y="5908675"/>
          <p14:tracePt t="68338" x="3268663" y="5932488"/>
          <p14:tracePt t="68346" x="3268663" y="5948363"/>
          <p14:tracePt t="68354" x="3268663" y="5964238"/>
          <p14:tracePt t="68362" x="3268663" y="5980113"/>
          <p14:tracePt t="68371" x="3276600" y="5995988"/>
          <p14:tracePt t="68379" x="3292475" y="6021388"/>
          <p14:tracePt t="68386" x="3300413" y="6021388"/>
          <p14:tracePt t="68394" x="3308350" y="6029325"/>
          <p14:tracePt t="68403" x="3324225" y="6045200"/>
          <p14:tracePt t="68410" x="3332163" y="6053138"/>
          <p14:tracePt t="68419" x="3340100" y="6053138"/>
          <p14:tracePt t="68426" x="3348038" y="6053138"/>
          <p14:tracePt t="68443" x="3355975" y="6053138"/>
          <p14:tracePt t="68451" x="3363913" y="6053138"/>
          <p14:tracePt t="68475" x="3371850" y="6053138"/>
          <p14:tracePt t="68491" x="3379788" y="6053138"/>
          <p14:tracePt t="68499" x="3395663" y="6053138"/>
          <p14:tracePt t="68515" x="3411538" y="6045200"/>
          <p14:tracePt t="68523" x="3427413" y="6037263"/>
          <p14:tracePt t="68531" x="3435350" y="6029325"/>
          <p14:tracePt t="68539" x="3451225" y="6021388"/>
          <p14:tracePt t="68547" x="3451225" y="6005513"/>
          <p14:tracePt t="68555" x="3459163" y="6005513"/>
          <p14:tracePt t="68563" x="3467100" y="5995988"/>
          <p14:tracePt t="68571" x="3476625" y="5988050"/>
          <p14:tracePt t="68579" x="3484563" y="5972175"/>
          <p14:tracePt t="68587" x="3492500" y="5964238"/>
          <p14:tracePt t="68595" x="3500438" y="5956300"/>
          <p14:tracePt t="68603" x="3500438" y="5940425"/>
          <p14:tracePt t="68611" x="3500438" y="5932488"/>
          <p14:tracePt t="68619" x="3508375" y="5924550"/>
          <p14:tracePt t="68626" x="3516313" y="5908675"/>
          <p14:tracePt t="68635" x="3516313" y="5884863"/>
          <p14:tracePt t="68651" x="3524250" y="5868988"/>
          <p14:tracePt t="68659" x="3524250" y="5845175"/>
          <p14:tracePt t="68667" x="3524250" y="5837238"/>
          <p14:tracePt t="68675" x="3524250" y="5829300"/>
          <p14:tracePt t="68683" x="3524250" y="5821363"/>
          <p14:tracePt t="68691" x="3524250" y="5805488"/>
          <p14:tracePt t="68699" x="3524250" y="5797550"/>
          <p14:tracePt t="68707" x="3508375" y="5781675"/>
          <p14:tracePt t="68715" x="3492500" y="5773738"/>
          <p14:tracePt t="68723" x="3476625" y="5765800"/>
          <p14:tracePt t="68731" x="3451225" y="5749925"/>
          <p14:tracePt t="68739" x="3427413" y="5741988"/>
          <p14:tracePt t="68747" x="3411538" y="5734050"/>
          <p14:tracePt t="68755" x="3395663" y="5734050"/>
          <p14:tracePt t="68763" x="3387725" y="5734050"/>
          <p14:tracePt t="68771" x="3371850" y="5726113"/>
          <p14:tracePt t="68778" x="3355975" y="5726113"/>
          <p14:tracePt t="68786" x="3348038" y="5726113"/>
          <p14:tracePt t="68794" x="3340100" y="5726113"/>
          <p14:tracePt t="68803" x="3332163" y="5726113"/>
          <p14:tracePt t="68811" x="3324225" y="5734050"/>
          <p14:tracePt t="68819" x="3316288" y="5765800"/>
          <p14:tracePt t="68826" x="3308350" y="5797550"/>
          <p14:tracePt t="68835" x="3300413" y="5821363"/>
          <p14:tracePt t="68843" x="3300413" y="5845175"/>
          <p14:tracePt t="68850" x="3300413" y="5876925"/>
          <p14:tracePt t="68859" x="3300413" y="5900738"/>
          <p14:tracePt t="68867" x="3300413" y="5916613"/>
          <p14:tracePt t="68875" x="3316288" y="5940425"/>
          <p14:tracePt t="68883" x="3332163" y="5972175"/>
          <p14:tracePt t="68892" x="3363913" y="5988050"/>
          <p14:tracePt t="68898" x="3379788" y="5995988"/>
          <p14:tracePt t="68909" x="3411538" y="6013450"/>
          <p14:tracePt t="68915" x="3459163" y="6021388"/>
          <p14:tracePt t="68923" x="3508375" y="6029325"/>
          <p14:tracePt t="68931" x="3556000" y="6029325"/>
          <p14:tracePt t="68939" x="3611563" y="6029325"/>
          <p14:tracePt t="68947" x="3659188" y="6029325"/>
          <p14:tracePt t="68955" x="3698875" y="6029325"/>
          <p14:tracePt t="68962" x="3730625" y="6013450"/>
          <p14:tracePt t="68971" x="3778250" y="5988050"/>
          <p14:tracePt t="68978" x="3817938" y="5964238"/>
          <p14:tracePt t="68986" x="3833813" y="5948363"/>
          <p14:tracePt t="68994" x="3843338" y="5924550"/>
          <p14:tracePt t="69002" x="3851275" y="5908675"/>
          <p14:tracePt t="69011" x="3851275" y="5884863"/>
          <p14:tracePt t="69019" x="3851275" y="5868988"/>
          <p14:tracePt t="69026" x="3851275" y="5861050"/>
          <p14:tracePt t="69035" x="3851275" y="5845175"/>
          <p14:tracePt t="69043" x="3851275" y="5829300"/>
          <p14:tracePt t="69051" x="3843338" y="5805488"/>
          <p14:tracePt t="69059" x="3825875" y="5781675"/>
          <p14:tracePt t="69067" x="3817938" y="5781675"/>
          <p14:tracePt t="69075" x="3810000" y="5765800"/>
          <p14:tracePt t="69083" x="3794125" y="5757863"/>
          <p14:tracePt t="69091" x="3778250" y="5757863"/>
          <p14:tracePt t="69099" x="3770313" y="5757863"/>
          <p14:tracePt t="69107" x="3754438" y="5757863"/>
          <p14:tracePt t="69115" x="3738563" y="5757863"/>
          <p14:tracePt t="69123" x="3730625" y="5757863"/>
          <p14:tracePt t="69131" x="3722688" y="5757863"/>
          <p14:tracePt t="69139" x="3706813" y="5765800"/>
          <p14:tracePt t="69147" x="3698875" y="5773738"/>
          <p14:tracePt t="69155" x="3690938" y="5789613"/>
          <p14:tracePt t="69162" x="3675063" y="5805488"/>
          <p14:tracePt t="69170" x="3659188" y="5821363"/>
          <p14:tracePt t="69179" x="3643313" y="5845175"/>
          <p14:tracePt t="69186" x="3635375" y="5861050"/>
          <p14:tracePt t="69195" x="3627438" y="5884863"/>
          <p14:tracePt t="69202" x="3619500" y="5884863"/>
          <p14:tracePt t="69211" x="3619500" y="5900738"/>
          <p14:tracePt t="69219" x="3619500" y="5916613"/>
          <p14:tracePt t="69226" x="3611563" y="5932488"/>
          <p14:tracePt t="69234" x="3611563" y="5940425"/>
          <p14:tracePt t="69243" x="3611563" y="5948363"/>
          <p14:tracePt t="69267" x="3619500" y="5948363"/>
          <p14:tracePt t="69275" x="3627438" y="5948363"/>
          <p14:tracePt t="69283" x="3635375" y="5948363"/>
          <p14:tracePt t="69291" x="3651250" y="5948363"/>
          <p14:tracePt t="69299" x="3659188" y="5948363"/>
          <p14:tracePt t="69307" x="3675063" y="5932488"/>
          <p14:tracePt t="69315" x="3690938" y="5924550"/>
          <p14:tracePt t="69323" x="3698875" y="5916613"/>
          <p14:tracePt t="69331" x="3706813" y="5908675"/>
          <p14:tracePt t="69339" x="3706813" y="5892800"/>
          <p14:tracePt t="69347" x="3714750" y="5884863"/>
          <p14:tracePt t="69355" x="3722688" y="5861050"/>
          <p14:tracePt t="69363" x="3722688" y="5837238"/>
          <p14:tracePt t="69371" x="3722688" y="5829300"/>
          <p14:tracePt t="69379" x="3722688" y="5813425"/>
          <p14:tracePt t="69386" x="3706813" y="5797550"/>
          <p14:tracePt t="69395" x="3683000" y="5773738"/>
          <p14:tracePt t="69402" x="3667125" y="5765800"/>
          <p14:tracePt t="69411" x="3643313" y="5749925"/>
          <p14:tracePt t="69418" x="3627438" y="5749925"/>
          <p14:tracePt t="69427" x="3587750" y="5741988"/>
          <p14:tracePt t="69435" x="3532188" y="5734050"/>
          <p14:tracePt t="69443" x="3476625" y="5734050"/>
          <p14:tracePt t="69452" x="3435350" y="5734050"/>
          <p14:tracePt t="69462" x="3387725" y="5734050"/>
          <p14:tracePt t="69467" x="3332163" y="5734050"/>
          <p14:tracePt t="69475" x="3284538" y="5757863"/>
          <p14:tracePt t="69483" x="3268663" y="5773738"/>
          <p14:tracePt t="69492" x="3252788" y="5805488"/>
          <p14:tracePt t="69499" x="3244850" y="5853113"/>
          <p14:tracePt t="69507" x="3236913" y="5868988"/>
          <p14:tracePt t="69515" x="3236913" y="5908675"/>
          <p14:tracePt t="69523" x="3236913" y="5956300"/>
          <p14:tracePt t="69531" x="3252788" y="5980113"/>
          <p14:tracePt t="69539" x="3268663" y="6005513"/>
          <p14:tracePt t="69547" x="3300413" y="6029325"/>
          <p14:tracePt t="69555" x="3324225" y="6045200"/>
          <p14:tracePt t="69562" x="3348038" y="6053138"/>
          <p14:tracePt t="69570" x="3371850" y="6061075"/>
          <p14:tracePt t="69578" x="3387725" y="6061075"/>
          <p14:tracePt t="69586" x="3411538" y="6061075"/>
          <p14:tracePt t="69595" x="3427413" y="6061075"/>
          <p14:tracePt t="69603" x="3467100" y="6061075"/>
          <p14:tracePt t="69611" x="3508375" y="6037263"/>
          <p14:tracePt t="69619" x="3540125" y="6029325"/>
          <p14:tracePt t="69627" x="3556000" y="6005513"/>
          <p14:tracePt t="69635" x="3571875" y="5988050"/>
          <p14:tracePt t="69643" x="3587750" y="5972175"/>
          <p14:tracePt t="69650" x="3603625" y="5948363"/>
          <p14:tracePt t="69659" x="3603625" y="5924550"/>
          <p14:tracePt t="69667" x="3611563" y="5900738"/>
          <p14:tracePt t="69675" x="3611563" y="5876925"/>
          <p14:tracePt t="69683" x="3611563" y="5845175"/>
          <p14:tracePt t="69692" x="3611563" y="5837238"/>
          <p14:tracePt t="69699" x="3603625" y="5813425"/>
          <p14:tracePt t="69707" x="3587750" y="5797550"/>
          <p14:tracePt t="69715" x="3563938" y="5773738"/>
          <p14:tracePt t="69724" x="3540125" y="5757863"/>
          <p14:tracePt t="69731" x="3508375" y="5749925"/>
          <p14:tracePt t="69739" x="3476625" y="5749925"/>
          <p14:tracePt t="69747" x="3451225" y="5749925"/>
          <p14:tracePt t="69754" x="3443288" y="5749925"/>
          <p14:tracePt t="69762" x="3419475" y="5749925"/>
          <p14:tracePt t="69771" x="3395663" y="5757863"/>
          <p14:tracePt t="69779" x="3379788" y="5781675"/>
          <p14:tracePt t="69786" x="3371850" y="5821363"/>
          <p14:tracePt t="69795" x="3363913" y="5845175"/>
          <p14:tracePt t="69802" x="3363913" y="5868988"/>
          <p14:tracePt t="69811" x="3363913" y="5892800"/>
          <p14:tracePt t="69819" x="3379788" y="5908675"/>
          <p14:tracePt t="69826" x="3403600" y="5924550"/>
          <p14:tracePt t="69834" x="3427413" y="5948363"/>
          <p14:tracePt t="69842" x="3467100" y="5956300"/>
          <p14:tracePt t="69851" x="3508375" y="5964238"/>
          <p14:tracePt t="69859" x="3524250" y="5964238"/>
          <p14:tracePt t="69867" x="3563938" y="5964238"/>
          <p14:tracePt t="69875" x="3603625" y="5964238"/>
          <p14:tracePt t="69883" x="3643313" y="5964238"/>
          <p14:tracePt t="69891" x="3698875" y="5948363"/>
          <p14:tracePt t="69898" x="3786188" y="5924550"/>
          <p14:tracePt t="69909" x="3867150" y="5892800"/>
          <p14:tracePt t="69915" x="3938588" y="5868988"/>
          <p14:tracePt t="69923" x="4017963" y="5837238"/>
          <p14:tracePt t="69931" x="4121150" y="5789613"/>
          <p14:tracePt t="69939" x="4192588" y="5749925"/>
          <p14:tracePt t="69947" x="4265613" y="5718175"/>
          <p14:tracePt t="69955" x="4329113" y="5678488"/>
          <p14:tracePt t="69963" x="4376738" y="5653088"/>
          <p14:tracePt t="69971" x="4416425" y="5637213"/>
          <p14:tracePt t="69979" x="4448175" y="5629275"/>
          <p14:tracePt t="69987" x="4464050" y="5621338"/>
          <p14:tracePt t="69995" x="4479925" y="5621338"/>
          <p14:tracePt t="70003" x="4487863" y="5621338"/>
          <p14:tracePt t="70011" x="4503738" y="5621338"/>
          <p14:tracePt t="70019" x="4543425" y="5653088"/>
          <p14:tracePt t="70027" x="4567238" y="5678488"/>
          <p14:tracePt t="70034" x="4584700" y="5686425"/>
          <p14:tracePt t="70043" x="4624388" y="5710238"/>
          <p14:tracePt t="70050" x="4672013" y="5741988"/>
          <p14:tracePt t="70059" x="4695825" y="5749925"/>
          <p14:tracePt t="70067" x="4735513" y="5765800"/>
          <p14:tracePt t="70075" x="4767263" y="5781675"/>
          <p14:tracePt t="70083" x="4814888" y="5805488"/>
          <p14:tracePt t="70092" x="4846638" y="5821363"/>
          <p14:tracePt t="70099" x="4886325" y="5829300"/>
          <p14:tracePt t="70107" x="4894263" y="5829300"/>
          <p14:tracePt t="70115" x="4894263" y="5837238"/>
          <p14:tracePt t="70154" x="4878388" y="5837238"/>
          <p14:tracePt t="70162" x="4854575" y="5821363"/>
          <p14:tracePt t="70171" x="4830763" y="5813425"/>
          <p14:tracePt t="70178" x="4814888" y="5813425"/>
          <p14:tracePt t="70187" x="4799013" y="5805488"/>
          <p14:tracePt t="70195" x="4759325" y="5797550"/>
          <p14:tracePt t="70202" x="4719638" y="5789613"/>
          <p14:tracePt t="70210" x="4695825" y="5789613"/>
          <p14:tracePt t="70219" x="4664075" y="5789613"/>
          <p14:tracePt t="70226" x="4624388" y="5789613"/>
          <p14:tracePt t="70235" x="4584700" y="5789613"/>
          <p14:tracePt t="70242" x="4559300" y="5789613"/>
          <p14:tracePt t="70251" x="4527550" y="5789613"/>
          <p14:tracePt t="70258" x="4479925" y="5789613"/>
          <p14:tracePt t="70267" x="4424363" y="5789613"/>
          <p14:tracePt t="70275" x="4368800" y="5789613"/>
          <p14:tracePt t="70283" x="4329113" y="5797550"/>
          <p14:tracePt t="70291" x="4281488" y="5797550"/>
          <p14:tracePt t="70299" x="4265613" y="5797550"/>
          <p14:tracePt t="70307" x="4233863" y="5797550"/>
          <p14:tracePt t="70315" x="4210050" y="5797550"/>
          <p14:tracePt t="70323" x="4192588" y="5805488"/>
          <p14:tracePt t="70330" x="4176713" y="5805488"/>
          <p14:tracePt t="70338" x="4160838" y="5805488"/>
          <p14:tracePt t="70346" x="4152900" y="5805488"/>
          <p14:tracePt t="70362" x="4144963" y="5805488"/>
          <p14:tracePt t="70379" x="4137025" y="5813425"/>
          <p14:tracePt t="70482" x="4144963" y="5813425"/>
          <p14:tracePt t="70491" x="4152900" y="5813425"/>
          <p14:tracePt t="70498" x="4160838" y="5813425"/>
          <p14:tracePt t="70507" x="4168775" y="5813425"/>
          <p14:tracePt t="70523" x="4176713" y="5821363"/>
          <p14:tracePt t="70539" x="4184650" y="5821363"/>
          <p14:tracePt t="71158" x="4184650" y="5813425"/>
          <p14:tracePt t="71174" x="4184650" y="5805488"/>
          <p14:tracePt t="71182" x="4192588" y="5805488"/>
          <p14:tracePt t="71191" x="4192588" y="5797550"/>
          <p14:tracePt t="71198" x="4200525" y="5789613"/>
          <p14:tracePt t="71214" x="4200525" y="5781675"/>
          <p14:tracePt t="71226" x="4210050" y="5781675"/>
          <p14:tracePt t="71234" x="4210050" y="5773738"/>
          <p14:tracePt t="71258" x="4225925" y="5765800"/>
          <p14:tracePt t="71266" x="4241800" y="5757863"/>
          <p14:tracePt t="71274" x="4257675" y="5749925"/>
          <p14:tracePt t="71282" x="4281488" y="5741988"/>
          <p14:tracePt t="71291" x="4289425" y="5734050"/>
          <p14:tracePt t="71298" x="4313238" y="5734050"/>
          <p14:tracePt t="71307" x="4337050" y="5726113"/>
          <p14:tracePt t="71314" x="4352925" y="5718175"/>
          <p14:tracePt t="71322" x="4376738" y="5710238"/>
          <p14:tracePt t="71330" x="4400550" y="5702300"/>
          <p14:tracePt t="71338" x="4416425" y="5702300"/>
          <p14:tracePt t="71346" x="4448175" y="5686425"/>
          <p14:tracePt t="71354" x="4479925" y="5678488"/>
          <p14:tracePt t="71362" x="4511675" y="5662613"/>
          <p14:tracePt t="71370" x="4559300" y="5653088"/>
          <p14:tracePt t="71378" x="4592638" y="5653088"/>
          <p14:tracePt t="71386" x="4640263" y="5637213"/>
          <p14:tracePt t="71394" x="4656138" y="5637213"/>
          <p14:tracePt t="71403" x="4687888" y="5629275"/>
          <p14:tracePt t="71411" x="4711700" y="5621338"/>
          <p14:tracePt t="71418" x="4727575" y="5621338"/>
          <p14:tracePt t="71426" x="4751388" y="5613400"/>
          <p14:tracePt t="71435" x="4791075" y="5605463"/>
          <p14:tracePt t="71442" x="4830763" y="5605463"/>
          <p14:tracePt t="71451" x="4870450" y="5597525"/>
          <p14:tracePt t="71460" x="4918075" y="5589588"/>
          <p14:tracePt t="71467" x="4951413" y="5589588"/>
          <p14:tracePt t="71475" x="5006975" y="5589588"/>
          <p14:tracePt t="71483" x="5046663" y="5589588"/>
          <p14:tracePt t="71491" x="5094288" y="5589588"/>
          <p14:tracePt t="71498" x="5133975" y="5589588"/>
          <p14:tracePt t="71508" x="5165725" y="5589588"/>
          <p14:tracePt t="71515" x="5213350" y="5589588"/>
          <p14:tracePt t="71522" x="5253038" y="5589588"/>
          <p14:tracePt t="71531" x="5292725" y="5589588"/>
          <p14:tracePt t="71539" x="5334000" y="5589588"/>
          <p14:tracePt t="71547" x="5365750" y="5589588"/>
          <p14:tracePt t="71554" x="5405438" y="5605463"/>
          <p14:tracePt t="71563" x="5437188" y="5621338"/>
          <p14:tracePt t="71571" x="5476875" y="5645150"/>
          <p14:tracePt t="71579" x="5492750" y="5653088"/>
          <p14:tracePt t="71587" x="5516563" y="5686425"/>
          <p14:tracePt t="71595" x="5532438" y="5702300"/>
          <p14:tracePt t="71602" x="5548313" y="5726113"/>
          <p14:tracePt t="71611" x="5548313" y="5741988"/>
          <p14:tracePt t="71618" x="5548313" y="5773738"/>
          <p14:tracePt t="71627" x="5548313" y="5797550"/>
          <p14:tracePt t="71634" x="5548313" y="5821363"/>
          <p14:tracePt t="71643" x="5548313" y="5853113"/>
          <p14:tracePt t="71651" x="5532438" y="5884863"/>
          <p14:tracePt t="71659" x="5500688" y="5924550"/>
          <p14:tracePt t="71666" x="5468938" y="5964238"/>
          <p14:tracePt t="71675" x="5453063" y="5988050"/>
          <p14:tracePt t="71683" x="5429250" y="6005513"/>
          <p14:tracePt t="71691" x="5405438" y="6037263"/>
          <p14:tracePt t="71699" x="5365750" y="6069013"/>
          <p14:tracePt t="71707" x="5318125" y="6108700"/>
          <p14:tracePt t="71714" x="5300663" y="6124575"/>
          <p14:tracePt t="71722" x="5253038" y="6148388"/>
          <p14:tracePt t="71730" x="5229225" y="6172200"/>
          <p14:tracePt t="71738" x="5197475" y="6188075"/>
          <p14:tracePt t="71746" x="5181600" y="6203950"/>
          <p14:tracePt t="71754" x="5165725" y="6219825"/>
          <p14:tracePt t="71762" x="5126038" y="6243638"/>
          <p14:tracePt t="71771" x="5110163" y="6251575"/>
          <p14:tracePt t="71778" x="5086350" y="6259513"/>
          <p14:tracePt t="71786" x="5070475" y="6275388"/>
          <p14:tracePt t="71794" x="5038725" y="6283325"/>
          <p14:tracePt t="71802" x="5006975" y="6291263"/>
          <p14:tracePt t="71810" x="4967288" y="6307138"/>
          <p14:tracePt t="71818" x="4933950" y="6315075"/>
          <p14:tracePt t="71826" x="4910138" y="6330950"/>
          <p14:tracePt t="71834" x="4870450" y="6330950"/>
          <p14:tracePt t="71842" x="4838700" y="6338888"/>
          <p14:tracePt t="71850" x="4806950" y="6348413"/>
          <p14:tracePt t="71859" x="4767263" y="6356350"/>
          <p14:tracePt t="71867" x="4759325" y="6356350"/>
          <p14:tracePt t="71875" x="4735513" y="6364288"/>
          <p14:tracePt t="71882" x="4695825" y="6364288"/>
          <p14:tracePt t="71891" x="4672013" y="6364288"/>
          <p14:tracePt t="71898" x="4656138" y="6364288"/>
          <p14:tracePt t="71907" x="4640263" y="6364288"/>
          <p14:tracePt t="71914" x="4624388" y="6372225"/>
          <p14:tracePt t="71922" x="4608513" y="6372225"/>
          <p14:tracePt t="71930" x="4592638" y="6372225"/>
          <p14:tracePt t="71938" x="4576763" y="6372225"/>
          <p14:tracePt t="71946" x="4559300" y="6372225"/>
          <p14:tracePt t="71954" x="4551363" y="6372225"/>
          <p14:tracePt t="71962" x="4543425" y="6372225"/>
          <p14:tracePt t="71970" x="4535488" y="6372225"/>
          <p14:tracePt t="71986" x="4527550" y="6372225"/>
          <p14:tracePt t="71994" x="4519613" y="6372225"/>
          <p14:tracePt t="72011" x="4511675" y="6372225"/>
          <p14:tracePt t="72018" x="4511675" y="6364288"/>
          <p14:tracePt t="72026" x="4503738" y="6364288"/>
          <p14:tracePt t="72034" x="4495800" y="6356350"/>
          <p14:tracePt t="72042" x="4487863" y="6356350"/>
          <p14:tracePt t="72050" x="4479925" y="6356350"/>
          <p14:tracePt t="72066" x="4464050" y="6348413"/>
          <p14:tracePt t="72075" x="4448175" y="6338888"/>
          <p14:tracePt t="72083" x="4440238" y="6338888"/>
          <p14:tracePt t="72091" x="4432300" y="6330950"/>
          <p14:tracePt t="72099" x="4424363" y="6323013"/>
          <p14:tracePt t="72107" x="4416425" y="6315075"/>
          <p14:tracePt t="72114" x="4408488" y="6307138"/>
          <p14:tracePt t="72122" x="4400550" y="6299200"/>
          <p14:tracePt t="72142" x="4392613" y="6283325"/>
          <p14:tracePt t="72154" x="4392613" y="6275388"/>
          <p14:tracePt t="72171" x="4392613" y="6267450"/>
          <p14:tracePt t="72179" x="4384675" y="6267450"/>
          <p14:tracePt t="72195" x="4384675" y="6259513"/>
          <p14:tracePt t="72203" x="4384675" y="6251575"/>
          <p14:tracePt t="72218" x="4384675" y="6243638"/>
          <p14:tracePt t="72234" x="4392613" y="6243638"/>
          <p14:tracePt t="72242" x="4392613" y="6235700"/>
          <p14:tracePt t="72250" x="4400550" y="6235700"/>
          <p14:tracePt t="72258" x="4408488" y="6227763"/>
          <p14:tracePt t="72266" x="4424363" y="6211888"/>
          <p14:tracePt t="72276" x="4448175" y="6203950"/>
          <p14:tracePt t="72283" x="4464050" y="6188075"/>
          <p14:tracePt t="72291" x="4479925" y="6180138"/>
          <p14:tracePt t="72299" x="4511675" y="6164263"/>
          <p14:tracePt t="72308" x="4535488" y="6156325"/>
          <p14:tracePt t="72315" x="4559300" y="6148388"/>
          <p14:tracePt t="72323" x="4600575" y="6132513"/>
          <p14:tracePt t="72330" x="4632325" y="6116638"/>
          <p14:tracePt t="72339" x="4656138" y="6116638"/>
          <p14:tracePt t="72347" x="4687888" y="6108700"/>
          <p14:tracePt t="72354" x="4711700" y="6100763"/>
          <p14:tracePt t="72362" x="4759325" y="6100763"/>
          <p14:tracePt t="72370" x="4791075" y="6092825"/>
          <p14:tracePt t="72378" x="4814888" y="6092825"/>
          <p14:tracePt t="72386" x="4854575" y="6084888"/>
          <p14:tracePt t="72394" x="4886325" y="6084888"/>
          <p14:tracePt t="72402" x="4926013" y="6076950"/>
          <p14:tracePt t="72411" x="4959350" y="6076950"/>
          <p14:tracePt t="72418" x="4983163" y="6076950"/>
          <p14:tracePt t="72427" x="5006975" y="6069013"/>
          <p14:tracePt t="72434" x="5022850" y="6061075"/>
          <p14:tracePt t="72442" x="5038725" y="6061075"/>
          <p14:tracePt t="72450" x="5054600" y="6061075"/>
          <p14:tracePt t="72459" x="5062538" y="6053138"/>
          <p14:tracePt t="72467" x="5070475" y="6045200"/>
          <p14:tracePt t="72475" x="5078413" y="6045200"/>
          <p14:tracePt t="72498" x="5078413" y="6037263"/>
          <p14:tracePt t="72515" x="5078413" y="6029325"/>
          <p14:tracePt t="72523" x="5078413" y="6021388"/>
          <p14:tracePt t="72530" x="5086350" y="6021388"/>
          <p14:tracePt t="72643" x="5078413" y="6021388"/>
          <p14:tracePt t="72666" x="5070475" y="6021388"/>
          <p14:tracePt t="72674" x="5062538" y="6021388"/>
          <p14:tracePt t="72683" x="5054600" y="6013450"/>
          <p14:tracePt t="72691" x="5038725" y="6013450"/>
          <p14:tracePt t="72699" x="5030788" y="6005513"/>
          <p14:tracePt t="72708" x="5022850" y="6005513"/>
          <p14:tracePt t="72714" x="4999038" y="6005513"/>
          <p14:tracePt t="72722" x="4983163" y="5995988"/>
          <p14:tracePt t="72731" x="4967288" y="5995988"/>
          <p14:tracePt t="72738" x="4951413" y="5988050"/>
          <p14:tracePt t="72746" x="4933950" y="5988050"/>
          <p14:tracePt t="72754" x="4918075" y="5988050"/>
          <p14:tracePt t="72762" x="4894263" y="5988050"/>
          <p14:tracePt t="72770" x="4886325" y="5980113"/>
          <p14:tracePt t="72778" x="4870450" y="5980113"/>
          <p14:tracePt t="72786" x="4838700" y="5980113"/>
          <p14:tracePt t="72794" x="4822825" y="5980113"/>
          <p14:tracePt t="72802" x="4799013" y="5995988"/>
          <p14:tracePt t="72810" x="4783138" y="6013450"/>
          <p14:tracePt t="72818" x="4767263" y="6037263"/>
          <p14:tracePt t="72826" x="4751388" y="6069013"/>
          <p14:tracePt t="72834" x="4735513" y="6108700"/>
          <p14:tracePt t="72842" x="4727575" y="6140450"/>
          <p14:tracePt t="72850" x="4727575" y="6172200"/>
          <p14:tracePt t="72858" x="4727575" y="6203950"/>
          <p14:tracePt t="72866" x="4767263" y="6259513"/>
          <p14:tracePt t="72874" x="4799013" y="6283325"/>
          <p14:tracePt t="72882" x="4830763" y="6299200"/>
          <p14:tracePt t="72892" x="4910138" y="6323013"/>
          <p14:tracePt t="72898" x="4999038" y="6348413"/>
          <p14:tracePt t="72907" x="5102225" y="6372225"/>
          <p14:tracePt t="72914" x="5213350" y="6388100"/>
          <p14:tracePt t="72922" x="5365750" y="6403975"/>
          <p14:tracePt t="72930" x="5476875" y="6419850"/>
          <p14:tracePt t="72938" x="5588000" y="6419850"/>
          <p14:tracePt t="72946" x="5659438" y="6419850"/>
          <p14:tracePt t="72954" x="5716588" y="6419850"/>
          <p14:tracePt t="72962" x="5732463" y="6419850"/>
          <p14:tracePt t="72970" x="5732463" y="6403975"/>
          <p14:tracePt t="72978" x="5740400" y="6388100"/>
          <p14:tracePt t="72986" x="5740400" y="6356350"/>
          <p14:tracePt t="72994" x="5740400" y="6330950"/>
          <p14:tracePt t="73002" x="5732463" y="6291263"/>
          <p14:tracePt t="73010" x="5700713" y="6243638"/>
          <p14:tracePt t="73018" x="5667375" y="6211888"/>
          <p14:tracePt t="73027" x="5627688" y="6188075"/>
          <p14:tracePt t="73034" x="5588000" y="6180138"/>
          <p14:tracePt t="73042" x="5556250" y="6156325"/>
          <p14:tracePt t="73050" x="5484813" y="6132513"/>
          <p14:tracePt t="73058" x="5413375" y="6100763"/>
          <p14:tracePt t="73066" x="5357813" y="6084888"/>
          <p14:tracePt t="73076" x="5300663" y="6069013"/>
          <p14:tracePt t="73082" x="5245100" y="6053138"/>
          <p14:tracePt t="73091" x="5205413" y="6053138"/>
          <p14:tracePt t="73098" x="5173663" y="6045200"/>
          <p14:tracePt t="73107" x="5141913" y="6037263"/>
          <p14:tracePt t="73114" x="5126038" y="6037263"/>
          <p14:tracePt t="73123" x="5110163" y="6037263"/>
          <p14:tracePt t="73130" x="5094288" y="6045200"/>
          <p14:tracePt t="73139" x="5070475" y="6061075"/>
          <p14:tracePt t="73146" x="5038725" y="6076950"/>
          <p14:tracePt t="73154" x="5022850" y="6092825"/>
          <p14:tracePt t="73162" x="4999038" y="6108700"/>
          <p14:tracePt t="73170" x="4967288" y="6132513"/>
          <p14:tracePt t="73178" x="4943475" y="6156325"/>
          <p14:tracePt t="73186" x="4910138" y="6196013"/>
          <p14:tracePt t="73194" x="4886325" y="6235700"/>
          <p14:tracePt t="73202" x="4862513" y="6259513"/>
          <p14:tracePt t="73210" x="4862513" y="6283325"/>
          <p14:tracePt t="73218" x="4854575" y="6315075"/>
          <p14:tracePt t="73226" x="4854575" y="6330950"/>
          <p14:tracePt t="73234" x="4854575" y="6338888"/>
          <p14:tracePt t="73242" x="4870450" y="6356350"/>
          <p14:tracePt t="73250" x="4878388" y="6364288"/>
          <p14:tracePt t="73259" x="4894263" y="6364288"/>
          <p14:tracePt t="73266" x="4902200" y="6364288"/>
          <p14:tracePt t="73274" x="4910138" y="6364288"/>
          <p14:tracePt t="73282" x="4918075" y="6364288"/>
          <p14:tracePt t="73291" x="4918075" y="6356350"/>
          <p14:tracePt t="73298" x="4933950" y="6348413"/>
          <p14:tracePt t="73307" x="4933950" y="6323013"/>
          <p14:tracePt t="73314" x="4933950" y="6299200"/>
          <p14:tracePt t="73322" x="4933950" y="6275388"/>
          <p14:tracePt t="73330" x="4933950" y="6251575"/>
          <p14:tracePt t="73339" x="4933950" y="6235700"/>
          <p14:tracePt t="73346" x="4926013" y="6203950"/>
          <p14:tracePt t="73355" x="4894263" y="6164263"/>
          <p14:tracePt t="73362" x="4886325" y="6156325"/>
          <p14:tracePt t="73370" x="4854575" y="6132513"/>
          <p14:tracePt t="73378" x="4830763" y="6116638"/>
          <p14:tracePt t="73386" x="4806950" y="6100763"/>
          <p14:tracePt t="73394" x="4783138" y="6092825"/>
          <p14:tracePt t="73402" x="4767263" y="6092825"/>
          <p14:tracePt t="73410" x="4751388" y="6092825"/>
          <p14:tracePt t="73418" x="4743450" y="6092825"/>
          <p14:tracePt t="73426" x="4735513" y="6092825"/>
          <p14:tracePt t="73434" x="4719638" y="6100763"/>
          <p14:tracePt t="73443" x="4719638" y="6116638"/>
          <p14:tracePt t="73451" x="4719638" y="6132513"/>
          <p14:tracePt t="73458" x="4719638" y="6156325"/>
          <p14:tracePt t="73466" x="4719638" y="6172200"/>
          <p14:tracePt t="73476" x="4727575" y="6188075"/>
          <p14:tracePt t="73482" x="4751388" y="6211888"/>
          <p14:tracePt t="73491" x="4759325" y="6219825"/>
          <p14:tracePt t="73498" x="4783138" y="6235700"/>
          <p14:tracePt t="73507" x="4814888" y="6243638"/>
          <p14:tracePt t="73514" x="4838700" y="6259513"/>
          <p14:tracePt t="73522" x="4862513" y="6267450"/>
          <p14:tracePt t="73530" x="4894263" y="6267450"/>
          <p14:tracePt t="73538" x="4918075" y="6275388"/>
          <p14:tracePt t="73546" x="4959350" y="6283325"/>
          <p14:tracePt t="73554" x="4983163" y="6283325"/>
          <p14:tracePt t="73562" x="5014913" y="6283325"/>
          <p14:tracePt t="73570" x="5030788" y="6283325"/>
          <p14:tracePt t="73578" x="5078413" y="6283325"/>
          <p14:tracePt t="73586" x="5118100" y="6283325"/>
          <p14:tracePt t="73594" x="5213350" y="6283325"/>
          <p14:tracePt t="73602" x="5300663" y="6283325"/>
          <p14:tracePt t="73610" x="5389563" y="6283325"/>
          <p14:tracePt t="73618" x="5500688" y="6283325"/>
          <p14:tracePt t="73626" x="5603875" y="6283325"/>
          <p14:tracePt t="73634" x="5724525" y="6283325"/>
          <p14:tracePt t="73643" x="5827713" y="6283325"/>
          <p14:tracePt t="73650" x="5930900" y="6283325"/>
          <p14:tracePt t="73658" x="6043613" y="6283325"/>
          <p14:tracePt t="73666" x="6186488" y="6283325"/>
          <p14:tracePt t="73674" x="6281738" y="6283325"/>
          <p14:tracePt t="73682" x="6384925" y="6283325"/>
          <p14:tracePt t="73691" x="6481763" y="6283325"/>
          <p14:tracePt t="73698" x="6561138" y="6283325"/>
          <p14:tracePt t="73707" x="6640513" y="6283325"/>
          <p14:tracePt t="73714" x="6704013" y="6283325"/>
          <p14:tracePt t="73723" x="6759575" y="6283325"/>
          <p14:tracePt t="73730" x="6800850" y="6283325"/>
          <p14:tracePt t="73738" x="6840538" y="6283325"/>
          <p14:tracePt t="73746" x="6864350" y="6283325"/>
          <p14:tracePt t="73754" x="6888163" y="6283325"/>
          <p14:tracePt t="73762" x="6904038" y="6283325"/>
          <p14:tracePt t="73770" x="6911975" y="6283325"/>
          <p14:tracePt t="73778" x="6919913" y="6283325"/>
          <p14:tracePt t="73786" x="6927850" y="6283325"/>
          <p14:tracePt t="73794" x="6927850" y="6275388"/>
          <p14:tracePt t="73802" x="6935788" y="6275388"/>
          <p14:tracePt t="73826" x="6935788" y="6267450"/>
          <p14:tracePt t="73834" x="6935788" y="6259513"/>
          <p14:tracePt t="73842" x="6935788" y="6251575"/>
          <p14:tracePt t="73851" x="6935788" y="6243638"/>
          <p14:tracePt t="73858" x="6935788" y="6219825"/>
          <p14:tracePt t="73867" x="6935788" y="6203950"/>
          <p14:tracePt t="73874" x="6935788" y="6196013"/>
          <p14:tracePt t="73882" x="6935788" y="6180138"/>
          <p14:tracePt t="73891" x="6927850" y="6156325"/>
          <p14:tracePt t="73908" x="6904038" y="6116638"/>
          <p14:tracePt t="73914" x="6888163" y="6092825"/>
          <p14:tracePt t="73922" x="6880225" y="6076950"/>
          <p14:tracePt t="73930" x="6856413" y="6053138"/>
          <p14:tracePt t="73938" x="6840538" y="6037263"/>
          <p14:tracePt t="73946" x="6824663" y="6029325"/>
          <p14:tracePt t="73954" x="6800850" y="6013450"/>
          <p14:tracePt t="73962" x="6777038" y="6005513"/>
          <p14:tracePt t="73970" x="6743700" y="5988050"/>
          <p14:tracePt t="73978" x="6704013" y="5980113"/>
          <p14:tracePt t="73986" x="6672263" y="5980113"/>
          <p14:tracePt t="73994" x="6648450" y="5972175"/>
          <p14:tracePt t="74002" x="6632575" y="5972175"/>
          <p14:tracePt t="74010" x="6600825" y="5972175"/>
          <p14:tracePt t="74018" x="6577013" y="5972175"/>
          <p14:tracePt t="74026" x="6553200" y="5972175"/>
          <p14:tracePt t="74034" x="6537325" y="5972175"/>
          <p14:tracePt t="74042" x="6529388" y="5972175"/>
          <p14:tracePt t="74051" x="6513513" y="5972175"/>
          <p14:tracePt t="74058" x="6505575" y="5995988"/>
          <p14:tracePt t="74066" x="6481763" y="6021388"/>
          <p14:tracePt t="74075" x="6473825" y="6045200"/>
          <p14:tracePt t="74082" x="6465888" y="6069013"/>
          <p14:tracePt t="74090" x="6450013" y="6108700"/>
          <p14:tracePt t="74098" x="6450013" y="6132513"/>
          <p14:tracePt t="74107" x="6442075" y="6164263"/>
          <p14:tracePt t="74114" x="6442075" y="6172200"/>
          <p14:tracePt t="74122" x="6442075" y="6196013"/>
          <p14:tracePt t="74130" x="6442075" y="6211888"/>
          <p14:tracePt t="74138" x="6450013" y="6227763"/>
          <p14:tracePt t="74146" x="6465888" y="6235700"/>
          <p14:tracePt t="74154" x="6465888" y="6243638"/>
          <p14:tracePt t="74162" x="6481763" y="6251575"/>
          <p14:tracePt t="74170" x="6505575" y="6251575"/>
          <p14:tracePt t="74178" x="6521450" y="6251575"/>
          <p14:tracePt t="74186" x="6537325" y="6251575"/>
          <p14:tracePt t="74202" x="6545263" y="6251575"/>
          <p14:tracePt t="74210" x="6553200" y="6251575"/>
          <p14:tracePt t="74234" x="6553200" y="6243638"/>
          <p14:tracePt t="74242" x="6553200" y="6227763"/>
          <p14:tracePt t="74250" x="6561138" y="6211888"/>
          <p14:tracePt t="74259" x="6561138" y="6188075"/>
          <p14:tracePt t="74266" x="6561138" y="6180138"/>
          <p14:tracePt t="74275" x="6553200" y="6156325"/>
          <p14:tracePt t="74282" x="6553200" y="6124575"/>
          <p14:tracePt t="74290" x="6537325" y="6092825"/>
          <p14:tracePt t="74298" x="6521450" y="6069013"/>
          <p14:tracePt t="74307" x="6513513" y="6053138"/>
          <p14:tracePt t="74314" x="6489700" y="6029325"/>
          <p14:tracePt t="74322" x="6465888" y="6029325"/>
          <p14:tracePt t="74330" x="6450013" y="6029325"/>
          <p14:tracePt t="74338" x="6418263" y="6029325"/>
          <p14:tracePt t="74346" x="6384925" y="6029325"/>
          <p14:tracePt t="74354" x="6337300" y="6029325"/>
          <p14:tracePt t="74362" x="6281738" y="6053138"/>
          <p14:tracePt t="74370" x="6226175" y="6084888"/>
          <p14:tracePt t="74378" x="6170613" y="6116638"/>
          <p14:tracePt t="74386" x="6130925" y="6140450"/>
          <p14:tracePt t="74395" x="6091238" y="6172200"/>
          <p14:tracePt t="74402" x="6075363" y="6188075"/>
          <p14:tracePt t="74410" x="6059488" y="6219825"/>
          <p14:tracePt t="74418" x="6051550" y="6243638"/>
          <p14:tracePt t="74426" x="6051550" y="6267450"/>
          <p14:tracePt t="74434" x="6051550" y="6291263"/>
          <p14:tracePt t="74442" x="6067425" y="6299200"/>
          <p14:tracePt t="74451" x="6091238" y="6323013"/>
          <p14:tracePt t="74459" x="6115050" y="6323013"/>
          <p14:tracePt t="74466" x="6130925" y="6330950"/>
          <p14:tracePt t="74475" x="6162675" y="6330950"/>
          <p14:tracePt t="74482" x="6178550" y="6330950"/>
          <p14:tracePt t="74491" x="6202363" y="6330950"/>
          <p14:tracePt t="74498" x="6234113" y="6330950"/>
          <p14:tracePt t="74508" x="6273800" y="6323013"/>
          <p14:tracePt t="74514" x="6289675" y="6323013"/>
          <p14:tracePt t="74522" x="6305550" y="6307138"/>
          <p14:tracePt t="74530" x="6321425" y="6299200"/>
          <p14:tracePt t="74538" x="6321425" y="6291263"/>
          <p14:tracePt t="74555" x="6321425" y="6283325"/>
          <p14:tracePt t="74562" x="6321425" y="6275388"/>
          <p14:tracePt t="74570" x="6305550" y="6275388"/>
          <p14:tracePt t="74578" x="6281738" y="6267450"/>
          <p14:tracePt t="74586" x="6242050" y="6259513"/>
          <p14:tracePt t="74594" x="6210300" y="6259513"/>
          <p14:tracePt t="74602" x="6170613" y="6251575"/>
          <p14:tracePt t="74610" x="6154738" y="6251575"/>
          <p14:tracePt t="74618" x="6130925" y="6251575"/>
          <p14:tracePt t="74626" x="6115050" y="6251575"/>
          <p14:tracePt t="74643" x="6099175" y="6251575"/>
          <p14:tracePt t="74690" x="6091238" y="6259513"/>
          <p14:tracePt t="74794" x="6099175" y="6259513"/>
          <p14:tracePt t="74802" x="6107113" y="6259513"/>
          <p14:tracePt t="74818" x="6115050" y="6259513"/>
          <p14:tracePt t="74834" x="6122988" y="6259513"/>
          <p14:tracePt t="74850" x="6130925" y="6259513"/>
          <p14:tracePt t="74858" x="6138863" y="6259513"/>
          <p14:tracePt t="74866" x="6146800" y="6259513"/>
          <p14:tracePt t="74891" x="6154738" y="6259513"/>
          <p14:tracePt t="74907" x="6162675" y="6259513"/>
          <p14:tracePt t="74922" x="6162675" y="6251575"/>
          <p14:tracePt t="74962" x="6170613" y="6251575"/>
          <p14:tracePt t="75002" x="6178550" y="6251575"/>
          <p14:tracePt t="75042" x="6178550" y="6259513"/>
          <p14:tracePt t="75066" x="6178550" y="6267450"/>
          <p14:tracePt t="75114" x="6170613" y="6267450"/>
          <p14:tracePt t="75130" x="6162675" y="6267450"/>
          <p14:tracePt t="75138" x="6154738" y="6267450"/>
          <p14:tracePt t="75226" x="6154738" y="6259513"/>
          <p14:tracePt t="75234" x="6154738" y="6251575"/>
          <p14:tracePt t="75242" x="6154738" y="6243638"/>
          <p14:tracePt t="75250" x="6154738" y="6227763"/>
          <p14:tracePt t="75258" x="6170613" y="6211888"/>
          <p14:tracePt t="75266" x="6186488" y="6188075"/>
          <p14:tracePt t="75274" x="6218238" y="6164263"/>
          <p14:tracePt t="75282" x="6242050" y="6132513"/>
          <p14:tracePt t="75290" x="6273800" y="6116638"/>
          <p14:tracePt t="75298" x="6329363" y="6076950"/>
          <p14:tracePt t="75307" x="6384925" y="6029325"/>
          <p14:tracePt t="75314" x="6457950" y="5980113"/>
          <p14:tracePt t="75322" x="6537325" y="5924550"/>
          <p14:tracePt t="75330" x="6624638" y="5861050"/>
          <p14:tracePt t="75338" x="6727825" y="5805488"/>
          <p14:tracePt t="75346" x="6816725" y="5757863"/>
          <p14:tracePt t="75354" x="6919913" y="5702300"/>
          <p14:tracePt t="75362" x="7086600" y="5605463"/>
          <p14:tracePt t="75370" x="7294563" y="5502275"/>
          <p14:tracePt t="75378" x="7502525" y="5407025"/>
          <p14:tracePt t="75386" x="7708900" y="5302250"/>
          <p14:tracePt t="75394" x="7893050" y="5222875"/>
          <p14:tracePt t="75402" x="8091488" y="5143500"/>
          <p14:tracePt t="75410" x="8235950" y="5080000"/>
          <p14:tracePt t="75418" x="8434388" y="5000625"/>
          <p14:tracePt t="75426" x="8682038" y="4911725"/>
          <p14:tracePt t="75434" x="8904288" y="4832350"/>
          <p14:tracePt t="75443" x="9120188" y="4752975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81252E-4E0C-4FBD-952F-E3CF26D935E0}"/>
              </a:ext>
            </a:extLst>
          </p:cNvPr>
          <p:cNvSpPr txBox="1"/>
          <p:nvPr/>
        </p:nvSpPr>
        <p:spPr>
          <a:xfrm>
            <a:off x="1218353" y="1366658"/>
            <a:ext cx="98094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model by predicting the output for test data and cross-comparing the prediction with actual result of the test data.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F59C88-1ACF-3CB5-EFD8-9DC13DFBF9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5966" y="69273"/>
            <a:ext cx="10683469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Evaluate the Model</a:t>
            </a:r>
          </a:p>
        </p:txBody>
      </p:sp>
      <p:pic>
        <p:nvPicPr>
          <p:cNvPr id="12" name="Picture 11" descr="evaluate the model">
            <a:extLst>
              <a:ext uri="{FF2B5EF4-FFF2-40B4-BE49-F238E27FC236}">
                <a16:creationId xmlns:a16="http://schemas.microsoft.com/office/drawing/2014/main" id="{7C791B79-F241-1409-7469-EDD68717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0" y="3159643"/>
            <a:ext cx="5123403" cy="12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45"/>
    </mc:Choice>
    <mc:Fallback xmlns="">
      <p:transition spd="slow" advTm="21645"/>
    </mc:Fallback>
  </mc:AlternateContent>
  <p:extLst>
    <p:ext uri="{3A86A75C-4F4B-4683-9AE1-C65F6400EC91}">
      <p14:laserTraceLst xmlns:p14="http://schemas.microsoft.com/office/powerpoint/2010/main">
        <p14:tracePtLst>
          <p14:tracePt t="1031" x="8466138" y="3460750"/>
          <p14:tracePt t="1038" x="8099425" y="3460750"/>
          <p14:tracePt t="1047" x="7756525" y="3460750"/>
          <p14:tracePt t="1054" x="7389813" y="3460750"/>
          <p14:tracePt t="1063" x="6959600" y="3460750"/>
          <p14:tracePt t="1070" x="6545263" y="3460750"/>
          <p14:tracePt t="1079" x="6178550" y="3468688"/>
          <p14:tracePt t="1086" x="5891213" y="3468688"/>
          <p14:tracePt t="1096" x="5659438" y="3468688"/>
          <p14:tracePt t="1103" x="5484813" y="3468688"/>
          <p14:tracePt t="1111" x="5349875" y="3468688"/>
          <p14:tracePt t="1118" x="5237163" y="3468688"/>
          <p14:tracePt t="1127" x="5126038" y="3476625"/>
          <p14:tracePt t="1134" x="5022850" y="3476625"/>
          <p14:tracePt t="1143" x="4910138" y="3476625"/>
          <p14:tracePt t="1150" x="4799013" y="3476625"/>
          <p14:tracePt t="1159" x="4719638" y="3476625"/>
          <p14:tracePt t="1166" x="4608513" y="3476625"/>
          <p14:tracePt t="1174" x="4527550" y="3476625"/>
          <p14:tracePt t="1183" x="4456113" y="3476625"/>
          <p14:tracePt t="1191" x="4376738" y="3476625"/>
          <p14:tracePt t="1199" x="4305300" y="3460750"/>
          <p14:tracePt t="1207" x="4249738" y="3444875"/>
          <p14:tracePt t="1215" x="4184650" y="3429000"/>
          <p14:tracePt t="1223" x="4121150" y="3405188"/>
          <p14:tracePt t="1231" x="4105275" y="3389313"/>
          <p14:tracePt t="1239" x="4081463" y="3373438"/>
          <p14:tracePt t="1248" x="4041775" y="3365500"/>
          <p14:tracePt t="1257" x="4010025" y="3357563"/>
          <p14:tracePt t="1262" x="3962400" y="3341688"/>
          <p14:tracePt t="1270" x="3914775" y="3325813"/>
          <p14:tracePt t="1278" x="3883025" y="3309938"/>
          <p14:tracePt t="1287" x="3859213" y="3302000"/>
          <p14:tracePt t="1296" x="3810000" y="3294063"/>
          <p14:tracePt t="1303" x="3778250" y="3286125"/>
          <p14:tracePt t="1311" x="3738563" y="3270250"/>
          <p14:tracePt t="1319" x="3698875" y="3252788"/>
          <p14:tracePt t="1327" x="3643313" y="3228975"/>
          <p14:tracePt t="1335" x="3595688" y="3205163"/>
          <p14:tracePt t="1343" x="3540125" y="3173413"/>
          <p14:tracePt t="1351" x="3532188" y="3165475"/>
          <p14:tracePt t="1359" x="3492500" y="3141663"/>
          <p14:tracePt t="1367" x="3484563" y="3133725"/>
          <p14:tracePt t="1375" x="3467100" y="3125788"/>
          <p14:tracePt t="1383" x="3451225" y="3117850"/>
          <p14:tracePt t="1390" x="3451225" y="3109913"/>
          <p14:tracePt t="1399" x="3435350" y="3109913"/>
          <p14:tracePt t="1407" x="3427413" y="3101975"/>
          <p14:tracePt t="1415" x="3411538" y="3086100"/>
          <p14:tracePt t="1430" x="3395663" y="3086100"/>
          <p14:tracePt t="1463" x="3387725" y="3086100"/>
          <p14:tracePt t="1510" x="3379788" y="3086100"/>
          <p14:tracePt t="1518" x="3371850" y="3086100"/>
          <p14:tracePt t="1526" x="3363913" y="3086100"/>
          <p14:tracePt t="1534" x="3348038" y="3078163"/>
          <p14:tracePt t="1543" x="3340100" y="3078163"/>
          <p14:tracePt t="1550" x="3332163" y="3078163"/>
          <p14:tracePt t="1559" x="3324225" y="3078163"/>
          <p14:tracePt t="1567" x="3316288" y="3070225"/>
          <p14:tracePt t="1575" x="3308350" y="3070225"/>
          <p14:tracePt t="1582" x="3292475" y="3062288"/>
          <p14:tracePt t="1591" x="3276600" y="3062288"/>
          <p14:tracePt t="1598" x="3260725" y="3062288"/>
          <p14:tracePt t="1606" x="3252788" y="3062288"/>
          <p14:tracePt t="1622" x="3244850" y="3062288"/>
          <p14:tracePt t="1663" x="3236913" y="3054350"/>
          <p14:tracePt t="1678" x="3228975" y="3054350"/>
          <p14:tracePt t="1687" x="3228975" y="3046413"/>
          <p14:tracePt t="1703" x="3221038" y="3046413"/>
          <p14:tracePt t="1712" x="3221038" y="3038475"/>
          <p14:tracePt t="1719" x="3213100" y="3038475"/>
          <p14:tracePt t="1727" x="3213100" y="3030538"/>
          <p14:tracePt t="1743" x="3205163" y="3022600"/>
          <p14:tracePt t="1759" x="3197225" y="3014663"/>
          <p14:tracePt t="1767" x="3197225" y="3006725"/>
          <p14:tracePt t="1790" x="3189288" y="2998788"/>
          <p14:tracePt t="1815" x="3189288" y="2990850"/>
          <p14:tracePt t="1830" x="3181350" y="2990850"/>
          <p14:tracePt t="1838" x="3181350" y="2982913"/>
          <p14:tracePt t="1863" x="3173413" y="2974975"/>
          <p14:tracePt t="1871" x="3165475" y="2967038"/>
          <p14:tracePt t="1887" x="3157538" y="2959100"/>
          <p14:tracePt t="1897" x="3157538" y="2951163"/>
          <p14:tracePt t="1903" x="3157538" y="2943225"/>
          <p14:tracePt t="1910" x="3149600" y="2943225"/>
          <p14:tracePt t="1919" x="3149600" y="2935288"/>
          <p14:tracePt t="1926" x="3141663" y="2927350"/>
          <p14:tracePt t="1935" x="3133725" y="2927350"/>
          <p14:tracePt t="1942" x="3133725" y="2919413"/>
          <p14:tracePt t="1951" x="3125788" y="2919413"/>
          <p14:tracePt t="1959" x="3125788" y="2909888"/>
          <p14:tracePt t="1966" x="3117850" y="2909888"/>
          <p14:tracePt t="1974" x="3109913" y="2894013"/>
          <p14:tracePt t="1991" x="3100388" y="2894013"/>
          <p14:tracePt t="1999" x="3100388" y="2886075"/>
          <p14:tracePt t="2006" x="3092450" y="2886075"/>
          <p14:tracePt t="2015" x="3084513" y="2886075"/>
          <p14:tracePt t="2022" x="3076575" y="2878138"/>
          <p14:tracePt t="2031" x="3068638" y="2878138"/>
          <p14:tracePt t="2047" x="3060700" y="2870200"/>
          <p14:tracePt t="2054" x="3052763" y="2870200"/>
          <p14:tracePt t="2070" x="3044825" y="2862263"/>
          <p14:tracePt t="2079" x="3036888" y="2862263"/>
          <p14:tracePt t="2087" x="3021013" y="2862263"/>
          <p14:tracePt t="2096" x="3013075" y="2854325"/>
          <p14:tracePt t="2103" x="2989263" y="2854325"/>
          <p14:tracePt t="2111" x="2981325" y="2854325"/>
          <p14:tracePt t="2119" x="2973388" y="2846388"/>
          <p14:tracePt t="2127" x="2957513" y="2846388"/>
          <p14:tracePt t="2143" x="2949575" y="2846388"/>
          <p14:tracePt t="2606" x="2965450" y="2846388"/>
          <p14:tracePt t="2615" x="2981325" y="2846388"/>
          <p14:tracePt t="2623" x="3005138" y="2854325"/>
          <p14:tracePt t="2630" x="3036888" y="2870200"/>
          <p14:tracePt t="2638" x="3060700" y="2870200"/>
          <p14:tracePt t="2646" x="3100388" y="2878138"/>
          <p14:tracePt t="2654" x="3149600" y="2886075"/>
          <p14:tracePt t="2663" x="3221038" y="2894013"/>
          <p14:tracePt t="2670" x="3284538" y="2901950"/>
          <p14:tracePt t="2679" x="3371850" y="2909888"/>
          <p14:tracePt t="2687" x="3451225" y="2919413"/>
          <p14:tracePt t="2696" x="3532188" y="2927350"/>
          <p14:tracePt t="2702" x="3643313" y="2935288"/>
          <p14:tracePt t="2711" x="3730625" y="2943225"/>
          <p14:tracePt t="2718" x="3825875" y="2951163"/>
          <p14:tracePt t="2726" x="3922713" y="2959100"/>
          <p14:tracePt t="2734" x="4041775" y="2974975"/>
          <p14:tracePt t="2742" x="4152900" y="2982913"/>
          <p14:tracePt t="2750" x="4289425" y="2990850"/>
          <p14:tracePt t="2758" x="4384675" y="3006725"/>
          <p14:tracePt t="2767" x="4487863" y="3022600"/>
          <p14:tracePt t="2774" x="4592638" y="3046413"/>
          <p14:tracePt t="2782" x="4672013" y="3062288"/>
          <p14:tracePt t="2790" x="4743450" y="3070225"/>
          <p14:tracePt t="2798" x="4806950" y="3086100"/>
          <p14:tracePt t="2806" x="4862513" y="3094038"/>
          <p14:tracePt t="2814" x="4894263" y="3101975"/>
          <p14:tracePt t="2823" x="4910138" y="3101975"/>
          <p14:tracePt t="2831" x="4943475" y="3109913"/>
          <p14:tracePt t="2838" x="4975225" y="3109913"/>
          <p14:tracePt t="2847" x="4999038" y="3109913"/>
          <p14:tracePt t="2855" x="5022850" y="3109913"/>
          <p14:tracePt t="2862" x="5038725" y="3117850"/>
          <p14:tracePt t="2878" x="5054600" y="3117850"/>
          <p14:tracePt t="2896" x="5118100" y="3125788"/>
          <p14:tracePt t="2903" x="5149850" y="3125788"/>
          <p14:tracePt t="2911" x="5181600" y="3125788"/>
          <p14:tracePt t="2919" x="5205413" y="3125788"/>
          <p14:tracePt t="2927" x="5237163" y="3133725"/>
          <p14:tracePt t="2935" x="5276850" y="3133725"/>
          <p14:tracePt t="2943" x="5326063" y="3141663"/>
          <p14:tracePt t="2950" x="5349875" y="3141663"/>
          <p14:tracePt t="2959" x="5373688" y="3141663"/>
          <p14:tracePt t="2966" x="5405438" y="3141663"/>
          <p14:tracePt t="2974" x="5461000" y="3141663"/>
          <p14:tracePt t="2982" x="5508625" y="3141663"/>
          <p14:tracePt t="2990" x="5556250" y="3141663"/>
          <p14:tracePt t="2998" x="5603875" y="3141663"/>
          <p14:tracePt t="3006" x="5667375" y="3141663"/>
          <p14:tracePt t="3014" x="5732463" y="3141663"/>
          <p14:tracePt t="3023" x="5788025" y="3141663"/>
          <p14:tracePt t="3030" x="5851525" y="3141663"/>
          <p14:tracePt t="3039" x="5915025" y="3141663"/>
          <p14:tracePt t="3047" x="5994400" y="3141663"/>
          <p14:tracePt t="3054" x="6091238" y="3141663"/>
          <p14:tracePt t="3062" x="6170613" y="3141663"/>
          <p14:tracePt t="3071" x="6242050" y="3141663"/>
          <p14:tracePt t="3079" x="6337300" y="3141663"/>
          <p14:tracePt t="3087" x="6418263" y="3141663"/>
          <p14:tracePt t="3095" x="6465888" y="3141663"/>
          <p14:tracePt t="3102" x="6529388" y="3141663"/>
          <p14:tracePt t="3111" x="6584950" y="3141663"/>
          <p14:tracePt t="3119" x="6648450" y="3141663"/>
          <p14:tracePt t="3126" x="6704013" y="3141663"/>
          <p14:tracePt t="3134" x="6759575" y="3141663"/>
          <p14:tracePt t="3142" x="6800850" y="3141663"/>
          <p14:tracePt t="3150" x="6832600" y="3141663"/>
          <p14:tracePt t="3158" x="6864350" y="3141663"/>
          <p14:tracePt t="3167" x="6904038" y="3141663"/>
          <p14:tracePt t="3174" x="6919913" y="3141663"/>
          <p14:tracePt t="3183" x="6943725" y="3141663"/>
          <p14:tracePt t="3190" x="6959600" y="3133725"/>
          <p14:tracePt t="3198" x="6967538" y="3133725"/>
          <p14:tracePt t="3206" x="6975475" y="3133725"/>
          <p14:tracePt t="3214" x="6999288" y="3125788"/>
          <p14:tracePt t="3222" x="7015163" y="3117850"/>
          <p14:tracePt t="3230" x="7023100" y="3117850"/>
          <p14:tracePt t="3238" x="7038975" y="3117850"/>
          <p14:tracePt t="3246" x="7054850" y="3117850"/>
          <p14:tracePt t="3254" x="7054850" y="3109913"/>
          <p14:tracePt t="3262" x="7062788" y="3109913"/>
          <p14:tracePt t="3562" x="7078663" y="3101975"/>
          <p14:tracePt t="3570" x="7086600" y="3101975"/>
          <p14:tracePt t="3582" x="7102475" y="3101975"/>
          <p14:tracePt t="3590" x="7110413" y="3094038"/>
          <p14:tracePt t="3598" x="7135813" y="3086100"/>
          <p14:tracePt t="3606" x="7159625" y="3086100"/>
          <p14:tracePt t="3614" x="7183438" y="3086100"/>
          <p14:tracePt t="3622" x="7207250" y="3086100"/>
          <p14:tracePt t="3630" x="7239000" y="3078163"/>
          <p14:tracePt t="3638" x="7262813" y="3078163"/>
          <p14:tracePt t="3646" x="7302500" y="3070225"/>
          <p14:tracePt t="3654" x="7326313" y="3070225"/>
          <p14:tracePt t="3663" x="7342188" y="3062288"/>
          <p14:tracePt t="3670" x="7358063" y="3062288"/>
          <p14:tracePt t="3679" x="7381875" y="3062288"/>
          <p14:tracePt t="3686" x="7397750" y="3062288"/>
          <p14:tracePt t="3695" x="7421563" y="3054350"/>
          <p14:tracePt t="3702" x="7445375" y="3054350"/>
          <p14:tracePt t="3711" x="7461250" y="3054350"/>
          <p14:tracePt t="3718" x="7477125" y="3054350"/>
          <p14:tracePt t="3727" x="7502525" y="3054350"/>
          <p14:tracePt t="3735" x="7518400" y="3054350"/>
          <p14:tracePt t="3742" x="7534275" y="3054350"/>
          <p14:tracePt t="3750" x="7550150" y="3054350"/>
          <p14:tracePt t="3758" x="7558088" y="3054350"/>
          <p14:tracePt t="3766" x="7573963" y="3054350"/>
          <p14:tracePt t="3774" x="7589838" y="3054350"/>
          <p14:tracePt t="3782" x="7605713" y="3054350"/>
          <p14:tracePt t="3790" x="7621588" y="3054350"/>
          <p14:tracePt t="3798" x="7637463" y="3054350"/>
          <p14:tracePt t="3806" x="7653338" y="3054350"/>
          <p14:tracePt t="3814" x="7669213" y="3054350"/>
          <p14:tracePt t="3823" x="7693025" y="3054350"/>
          <p14:tracePt t="3830" x="7700963" y="3054350"/>
          <p14:tracePt t="3838" x="7708900" y="3054350"/>
          <p14:tracePt t="3846" x="7724775" y="3054350"/>
          <p14:tracePt t="3854" x="7740650" y="3054350"/>
          <p14:tracePt t="3862" x="7748588" y="3062288"/>
          <p14:tracePt t="3871" x="7756525" y="3062288"/>
          <p14:tracePt t="3878" x="7780338" y="3062288"/>
          <p14:tracePt t="3896" x="7804150" y="3070225"/>
          <p14:tracePt t="3902" x="7820025" y="3070225"/>
          <p14:tracePt t="3911" x="7835900" y="3070225"/>
          <p14:tracePt t="3918" x="7851775" y="3070225"/>
          <p14:tracePt t="3926" x="7859713" y="3070225"/>
          <p14:tracePt t="3935" x="7869238" y="3070225"/>
          <p14:tracePt t="3942" x="7877175" y="3070225"/>
          <p14:tracePt t="3958" x="7885113" y="3070225"/>
          <p14:tracePt t="3974" x="7893050" y="3070225"/>
          <p14:tracePt t="4007" x="7900988" y="3070225"/>
          <p14:tracePt t="14513" x="7869238" y="3054350"/>
          <p14:tracePt t="14525" x="7859713" y="3046413"/>
          <p14:tracePt t="14597" x="7859713" y="3054350"/>
          <p14:tracePt t="14605" x="7859713" y="3070225"/>
          <p14:tracePt t="14613" x="7859713" y="3078163"/>
          <p14:tracePt t="14621" x="7859713" y="3086100"/>
          <p14:tracePt t="14629" x="7869238" y="3101975"/>
          <p14:tracePt t="14637" x="7869238" y="3125788"/>
          <p14:tracePt t="14645" x="7869238" y="3149600"/>
          <p14:tracePt t="14653" x="7859713" y="3189288"/>
          <p14:tracePt t="14661" x="7835900" y="3236913"/>
          <p14:tracePt t="14670" x="7835900" y="3252788"/>
          <p14:tracePt t="14678" x="7812088" y="3294063"/>
          <p14:tracePt t="14685" x="7780338" y="3341688"/>
          <p14:tracePt t="14694" x="7748588" y="3405188"/>
          <p14:tracePt t="14701" x="7716838" y="3468688"/>
          <p14:tracePt t="14710" x="7669213" y="3540125"/>
          <p14:tracePt t="14717" x="7629525" y="3621088"/>
          <p14:tracePt t="14726" x="7597775" y="3676650"/>
          <p14:tracePt t="14733" x="7558088" y="3732213"/>
          <p14:tracePt t="14741" x="7526338" y="3787775"/>
          <p14:tracePt t="14749" x="7485063" y="3859213"/>
          <p14:tracePt t="14757" x="7429500" y="3938588"/>
          <p14:tracePt t="14766" x="7373938" y="4011613"/>
          <p14:tracePt t="14773" x="7310438" y="4067175"/>
          <p14:tracePt t="14781" x="7254875" y="4114800"/>
          <p14:tracePt t="14789" x="7191375" y="4170363"/>
          <p14:tracePt t="14797" x="7135813" y="4210050"/>
          <p14:tracePt t="14805" x="7078663" y="4249738"/>
          <p14:tracePt t="14813" x="6983413" y="4306888"/>
          <p14:tracePt t="14821" x="6911975" y="4338638"/>
          <p14:tracePt t="14830" x="6832600" y="4378325"/>
          <p14:tracePt t="14837" x="6743700" y="4410075"/>
          <p14:tracePt t="14847" x="6664325" y="4433888"/>
          <p14:tracePt t="14853" x="6592888" y="4465638"/>
          <p14:tracePt t="14861" x="6513513" y="4489450"/>
          <p14:tracePt t="14869" x="6418263" y="4513263"/>
          <p14:tracePt t="14877" x="6305550" y="4537075"/>
          <p14:tracePt t="14895" x="6146800" y="4592638"/>
          <p14:tracePt t="14901" x="6067425" y="4616450"/>
          <p14:tracePt t="14910" x="5970588" y="4633913"/>
          <p14:tracePt t="14917" x="5883275" y="4657725"/>
          <p14:tracePt t="14926" x="5803900" y="4673600"/>
          <p14:tracePt t="14933" x="5740400" y="4681538"/>
          <p14:tracePt t="14941" x="5684838" y="4689475"/>
          <p14:tracePt t="14949" x="5635625" y="4697413"/>
          <p14:tracePt t="14957" x="5556250" y="4697413"/>
          <p14:tracePt t="14966" x="5500688" y="4697413"/>
          <p14:tracePt t="14974" x="5453063" y="4697413"/>
          <p14:tracePt t="14981" x="5389563" y="4697413"/>
          <p14:tracePt t="14990" x="5341938" y="4697413"/>
          <p14:tracePt t="14998" x="5276850" y="4697413"/>
          <p14:tracePt t="15005" x="5237163" y="4697413"/>
          <p14:tracePt t="15014" x="5181600" y="4697413"/>
          <p14:tracePt t="15022" x="5141913" y="4705350"/>
          <p14:tracePt t="15029" x="5094288" y="4705350"/>
          <p14:tracePt t="15037" x="5046663" y="4713288"/>
          <p14:tracePt t="15045" x="5014913" y="4713288"/>
          <p14:tracePt t="15053" x="4983163" y="4721225"/>
          <p14:tracePt t="15061" x="4933950" y="4737100"/>
          <p14:tracePt t="15069" x="4902200" y="4745038"/>
          <p14:tracePt t="15077" x="4886325" y="4752975"/>
          <p14:tracePt t="15086" x="4870450" y="4752975"/>
          <p14:tracePt t="15101" x="4862513" y="4760913"/>
          <p14:tracePt t="15110" x="4854575" y="4760913"/>
          <p14:tracePt t="15117" x="4838700" y="4768850"/>
          <p14:tracePt t="15126" x="4822825" y="4768850"/>
          <p14:tracePt t="15133" x="4814888" y="4776788"/>
          <p14:tracePt t="15141" x="4799013" y="4784725"/>
          <p14:tracePt t="15149" x="4783138" y="4784725"/>
          <p14:tracePt t="15158" x="4775200" y="4784725"/>
          <p14:tracePt t="15166" x="4767263" y="4784725"/>
          <p14:tracePt t="15173" x="4751388" y="4784725"/>
          <p14:tracePt t="15182" x="4735513" y="4784725"/>
          <p14:tracePt t="15190" x="4719638" y="4784725"/>
          <p14:tracePt t="15198" x="4703763" y="4784725"/>
          <p14:tracePt t="15205" x="4687888" y="4784725"/>
          <p14:tracePt t="15213" x="4672013" y="4784725"/>
          <p14:tracePt t="15221" x="4664075" y="4784725"/>
          <p14:tracePt t="15229" x="4648200" y="4784725"/>
          <p14:tracePt t="15237" x="4640263" y="4784725"/>
          <p14:tracePt t="15245" x="4632325" y="4784725"/>
          <p14:tracePt t="15253" x="4624388" y="4768850"/>
          <p14:tracePt t="15261" x="4616450" y="4760913"/>
          <p14:tracePt t="15269" x="4600575" y="4745038"/>
          <p14:tracePt t="15277" x="4592638" y="4737100"/>
          <p14:tracePt t="15285" x="4592638" y="4721225"/>
          <p14:tracePt t="15294" x="4592638" y="4713288"/>
          <p14:tracePt t="15301" x="4584700" y="4689475"/>
          <p14:tracePt t="15310" x="4584700" y="4681538"/>
          <p14:tracePt t="15317" x="4584700" y="4665663"/>
          <p14:tracePt t="15326" x="4584700" y="4649788"/>
          <p14:tracePt t="15333" x="4584700" y="4641850"/>
          <p14:tracePt t="15342" x="4584700" y="4633913"/>
          <p14:tracePt t="15350" x="4584700" y="4624388"/>
          <p14:tracePt t="15357" x="4584700" y="4616450"/>
          <p14:tracePt t="15365" x="4592638" y="4616450"/>
          <p14:tracePt t="15373" x="4592638" y="4608513"/>
          <p14:tracePt t="15381" x="4600575" y="4608513"/>
          <p14:tracePt t="15390" x="4608513" y="4600575"/>
          <p14:tracePt t="15397" x="4616450" y="4600575"/>
          <p14:tracePt t="15405" x="4632325" y="4600575"/>
          <p14:tracePt t="15413" x="4640263" y="4600575"/>
          <p14:tracePt t="15421" x="4648200" y="4600575"/>
          <p14:tracePt t="15429" x="4672013" y="4600575"/>
          <p14:tracePt t="15437" x="4687888" y="4600575"/>
          <p14:tracePt t="15445" x="4711700" y="4624388"/>
          <p14:tracePt t="15453" x="4751388" y="4673600"/>
          <p14:tracePt t="15461" x="4767263" y="4705350"/>
          <p14:tracePt t="15470" x="4775200" y="4737100"/>
          <p14:tracePt t="15477" x="4783138" y="4768850"/>
          <p14:tracePt t="15485" x="4791075" y="4800600"/>
          <p14:tracePt t="15493" x="4791075" y="4816475"/>
          <p14:tracePt t="15501" x="4791075" y="4840288"/>
          <p14:tracePt t="15510" x="4791075" y="4879975"/>
          <p14:tracePt t="15517" x="4767263" y="4903788"/>
          <p14:tracePt t="15526" x="4751388" y="4919663"/>
          <p14:tracePt t="15533" x="4735513" y="4935538"/>
          <p14:tracePt t="15541" x="4711700" y="4943475"/>
          <p14:tracePt t="15550" x="4695825" y="4951413"/>
          <p14:tracePt t="15557" x="4679950" y="4959350"/>
          <p14:tracePt t="15565" x="4656138" y="4959350"/>
          <p14:tracePt t="15573" x="4648200" y="4959350"/>
          <p14:tracePt t="15581" x="4640263" y="4959350"/>
          <p14:tracePt t="15589" x="4624388" y="4959350"/>
          <p14:tracePt t="15597" x="4624388" y="4935538"/>
          <p14:tracePt t="15606" x="4624388" y="4927600"/>
          <p14:tracePt t="15613" x="4624388" y="4911725"/>
          <p14:tracePt t="15621" x="4624388" y="4895850"/>
          <p14:tracePt t="15629" x="4624388" y="4872038"/>
          <p14:tracePt t="15637" x="4624388" y="4848225"/>
          <p14:tracePt t="15645" x="4640263" y="4824413"/>
          <p14:tracePt t="15653" x="4648200" y="4808538"/>
          <p14:tracePt t="15661" x="4664075" y="4808538"/>
          <p14:tracePt t="15669" x="4687888" y="4800600"/>
          <p14:tracePt t="15679" x="4711700" y="4784725"/>
          <p14:tracePt t="15685" x="4727575" y="4776788"/>
          <p14:tracePt t="15693" x="4751388" y="4776788"/>
          <p14:tracePt t="15701" x="4783138" y="4776788"/>
          <p14:tracePt t="15710" x="4822825" y="4776788"/>
          <p14:tracePt t="15717" x="4854575" y="4776788"/>
          <p14:tracePt t="15726" x="4886325" y="4776788"/>
          <p14:tracePt t="15733" x="4910138" y="4776788"/>
          <p14:tracePt t="15742" x="4926013" y="4792663"/>
          <p14:tracePt t="15749" x="4933950" y="4808538"/>
          <p14:tracePt t="15758" x="4951413" y="4832350"/>
          <p14:tracePt t="15765" x="4959350" y="4872038"/>
          <p14:tracePt t="15773" x="4975225" y="4887913"/>
          <p14:tracePt t="15781" x="4991100" y="4903788"/>
          <p14:tracePt t="15789" x="5006975" y="4919663"/>
          <p14:tracePt t="15797" x="5022850" y="4927600"/>
          <p14:tracePt t="15805" x="5038725" y="4935538"/>
          <p14:tracePt t="15814" x="5054600" y="4943475"/>
          <p14:tracePt t="15822" x="5070475" y="4943475"/>
          <p14:tracePt t="15829" x="5086350" y="4943475"/>
          <p14:tracePt t="15837" x="5102225" y="4943475"/>
          <p14:tracePt t="15846" x="5126038" y="4943475"/>
          <p14:tracePt t="15854" x="5141913" y="4943475"/>
          <p14:tracePt t="15861" x="5165725" y="4935538"/>
          <p14:tracePt t="15869" x="5189538" y="4919663"/>
          <p14:tracePt t="15877" x="5229225" y="4919663"/>
          <p14:tracePt t="15895" x="5284788" y="4895850"/>
          <p14:tracePt t="15901" x="5334000" y="4879975"/>
          <p14:tracePt t="15911" x="5381625" y="4864100"/>
          <p14:tracePt t="15917" x="5437188" y="4848225"/>
          <p14:tracePt t="15926" x="5476875" y="4832350"/>
          <p14:tracePt t="15933" x="5524500" y="4816475"/>
          <p14:tracePt t="15941" x="5572125" y="4792663"/>
          <p14:tracePt t="15950" x="5611813" y="4776788"/>
          <p14:tracePt t="15957" x="5651500" y="4745038"/>
          <p14:tracePt t="15965" x="5659438" y="4729163"/>
          <p14:tracePt t="15973" x="5676900" y="4705350"/>
          <p14:tracePt t="15981" x="5684838" y="4689475"/>
          <p14:tracePt t="15989" x="5684838" y="4681538"/>
          <p14:tracePt t="15997" x="5684838" y="4665663"/>
          <p14:tracePt t="16005" x="5684838" y="4649788"/>
          <p14:tracePt t="16021" x="5684838" y="4641850"/>
          <p14:tracePt t="16029" x="5676900" y="4633913"/>
          <p14:tracePt t="16037" x="5676900" y="4624388"/>
          <p14:tracePt t="16045" x="5659438" y="4624388"/>
          <p14:tracePt t="16053" x="5651500" y="4624388"/>
          <p14:tracePt t="16061" x="5643563" y="4624388"/>
          <p14:tracePt t="16069" x="5635625" y="4624388"/>
          <p14:tracePt t="16085" x="5627688" y="4624388"/>
          <p14:tracePt t="16110" x="5627688" y="4616450"/>
          <p14:tracePt t="16189" x="5643563" y="4616450"/>
          <p14:tracePt t="16197" x="5659438" y="4616450"/>
          <p14:tracePt t="16205" x="5676900" y="4616450"/>
          <p14:tracePt t="16213" x="5716588" y="4616450"/>
          <p14:tracePt t="16221" x="5764213" y="4624388"/>
          <p14:tracePt t="16229" x="5835650" y="4633913"/>
          <p14:tracePt t="16237" x="5915025" y="4649788"/>
          <p14:tracePt t="16245" x="5994400" y="4657725"/>
          <p14:tracePt t="16253" x="6067425" y="4665663"/>
          <p14:tracePt t="16261" x="6178550" y="4673600"/>
          <p14:tracePt t="16270" x="6281738" y="4673600"/>
          <p14:tracePt t="16277" x="6376988" y="4673600"/>
          <p14:tracePt t="16285" x="6457950" y="4673600"/>
          <p14:tracePt t="16294" x="6537325" y="4673600"/>
          <p14:tracePt t="16301" x="6577013" y="4673600"/>
          <p14:tracePt t="16310" x="6616700" y="4673600"/>
          <p14:tracePt t="16317" x="6632575" y="4657725"/>
          <p14:tracePt t="16326" x="6640513" y="4641850"/>
          <p14:tracePt t="16333" x="6640513" y="4633913"/>
          <p14:tracePt t="16341" x="6648450" y="4608513"/>
          <p14:tracePt t="16349" x="6648450" y="4592638"/>
          <p14:tracePt t="16357" x="6648450" y="4576763"/>
          <p14:tracePt t="16365" x="6640513" y="4560888"/>
          <p14:tracePt t="16373" x="6624638" y="4537075"/>
          <p14:tracePt t="16381" x="6600825" y="4521200"/>
          <p14:tracePt t="16389" x="6553200" y="4497388"/>
          <p14:tracePt t="16397" x="6529388" y="4481513"/>
          <p14:tracePt t="16405" x="6505575" y="4473575"/>
          <p14:tracePt t="16413" x="6457950" y="4457700"/>
          <p14:tracePt t="16421" x="6434138" y="4449763"/>
          <p14:tracePt t="16429" x="6402388" y="4441825"/>
          <p14:tracePt t="16437" x="6345238" y="4441825"/>
          <p14:tracePt t="16446" x="6297613" y="4433888"/>
          <p14:tracePt t="16453" x="6257925" y="4433888"/>
          <p14:tracePt t="16461" x="6194425" y="4433888"/>
          <p14:tracePt t="16470" x="6138863" y="4433888"/>
          <p14:tracePt t="16478" x="6083300" y="4433888"/>
          <p14:tracePt t="16485" x="6043613" y="4433888"/>
          <p14:tracePt t="16494" x="5994400" y="4441825"/>
          <p14:tracePt t="16501" x="5938838" y="4457700"/>
          <p14:tracePt t="16510" x="5883275" y="4489450"/>
          <p14:tracePt t="16517" x="5843588" y="4513263"/>
          <p14:tracePt t="16526" x="5811838" y="4545013"/>
          <p14:tracePt t="16533" x="5780088" y="4584700"/>
          <p14:tracePt t="16542" x="5756275" y="4608513"/>
          <p14:tracePt t="16549" x="5732463" y="4649788"/>
          <p14:tracePt t="16557" x="5716588" y="4681538"/>
          <p14:tracePt t="16565" x="5708650" y="4729163"/>
          <p14:tracePt t="16574" x="5700713" y="4784725"/>
          <p14:tracePt t="16581" x="5700713" y="4832350"/>
          <p14:tracePt t="16589" x="5700713" y="4872038"/>
          <p14:tracePt t="16597" x="5708650" y="4927600"/>
          <p14:tracePt t="16605" x="5724525" y="4967288"/>
          <p14:tracePt t="16613" x="5756275" y="5000625"/>
          <p14:tracePt t="16621" x="5788025" y="5032375"/>
          <p14:tracePt t="16629" x="5827713" y="5064125"/>
          <p14:tracePt t="16637" x="5875338" y="5087938"/>
          <p14:tracePt t="16645" x="5922963" y="5095875"/>
          <p14:tracePt t="16653" x="5946775" y="5103813"/>
          <p14:tracePt t="16661" x="5970588" y="5103813"/>
          <p14:tracePt t="16669" x="6018213" y="5103813"/>
          <p14:tracePt t="16677" x="6091238" y="5103813"/>
          <p14:tracePt t="16685" x="6146800" y="5095875"/>
          <p14:tracePt t="16693" x="6226175" y="5064125"/>
          <p14:tracePt t="16701" x="6289675" y="5048250"/>
          <p14:tracePt t="16710" x="6345238" y="5024438"/>
          <p14:tracePt t="16717" x="6418263" y="5000625"/>
          <p14:tracePt t="16726" x="6465888" y="4967288"/>
          <p14:tracePt t="16733" x="6473825" y="4959350"/>
          <p14:tracePt t="16741" x="6497638" y="4927600"/>
          <p14:tracePt t="16749" x="6521450" y="4879975"/>
          <p14:tracePt t="16757" x="6529388" y="4848225"/>
          <p14:tracePt t="16765" x="6529388" y="4808538"/>
          <p14:tracePt t="16773" x="6529388" y="4784725"/>
          <p14:tracePt t="16781" x="6529388" y="4737100"/>
          <p14:tracePt t="16789" x="6513513" y="4697413"/>
          <p14:tracePt t="16797" x="6481763" y="4649788"/>
          <p14:tracePt t="16805" x="6465888" y="4616450"/>
          <p14:tracePt t="16813" x="6434138" y="4592638"/>
          <p14:tracePt t="16821" x="6392863" y="4552950"/>
          <p14:tracePt t="16829" x="6337300" y="4505325"/>
          <p14:tracePt t="16838" x="6289675" y="4473575"/>
          <p14:tracePt t="16845" x="6218238" y="4441825"/>
          <p14:tracePt t="16853" x="6154738" y="4418013"/>
          <p14:tracePt t="16861" x="6099175" y="4402138"/>
          <p14:tracePt t="16869" x="6018213" y="4386263"/>
          <p14:tracePt t="16877" x="5938838" y="4370388"/>
          <p14:tracePt t="16885" x="5867400" y="4362450"/>
          <p14:tracePt t="16894" x="5803900" y="4362450"/>
          <p14:tracePt t="16901" x="5756275" y="4362450"/>
          <p14:tracePt t="16910" x="5684838" y="4362450"/>
          <p14:tracePt t="16917" x="5627688" y="4378325"/>
          <p14:tracePt t="16925" x="5564188" y="4410075"/>
          <p14:tracePt t="16933" x="5492750" y="4441825"/>
          <p14:tracePt t="16941" x="5437188" y="4481513"/>
          <p14:tracePt t="16949" x="5389563" y="4521200"/>
          <p14:tracePt t="16957" x="5349875" y="4584700"/>
          <p14:tracePt t="16965" x="5326063" y="4633913"/>
          <p14:tracePt t="16973" x="5300663" y="4697413"/>
          <p14:tracePt t="16981" x="5284788" y="4760913"/>
          <p14:tracePt t="16989" x="5276850" y="4816475"/>
          <p14:tracePt t="16997" x="5276850" y="4872038"/>
          <p14:tracePt t="17005" x="5276850" y="4927600"/>
          <p14:tracePt t="17014" x="5276850" y="4967288"/>
          <p14:tracePt t="17021" x="5276850" y="5008563"/>
          <p14:tracePt t="17029" x="5292725" y="5040313"/>
          <p14:tracePt t="17037" x="5310188" y="5056188"/>
          <p14:tracePt t="17045" x="5326063" y="5087938"/>
          <p14:tracePt t="17053" x="5365750" y="5127625"/>
          <p14:tracePt t="17061" x="5397500" y="5143500"/>
          <p14:tracePt t="17069" x="5445125" y="5175250"/>
          <p14:tracePt t="17076" x="5476875" y="5191125"/>
          <p14:tracePt t="17095" x="5564188" y="5214938"/>
          <p14:tracePt t="17101" x="5603875" y="5214938"/>
          <p14:tracePt t="17110" x="5619750" y="5214938"/>
          <p14:tracePt t="17117" x="5651500" y="5214938"/>
          <p14:tracePt t="17126" x="5716588" y="5214938"/>
          <p14:tracePt t="17133" x="5780088" y="5214938"/>
          <p14:tracePt t="17141" x="5851525" y="5214938"/>
          <p14:tracePt t="17149" x="5915025" y="5207000"/>
          <p14:tracePt t="17157" x="5986463" y="5191125"/>
          <p14:tracePt t="17165" x="6026150" y="5175250"/>
          <p14:tracePt t="17173" x="6107113" y="5151438"/>
          <p14:tracePt t="17181" x="6186488" y="5119688"/>
          <p14:tracePt t="17189" x="6242050" y="5095875"/>
          <p14:tracePt t="17197" x="6305550" y="5072063"/>
          <p14:tracePt t="17205" x="6384925" y="5040313"/>
          <p14:tracePt t="17213" x="6457950" y="5008563"/>
          <p14:tracePt t="17222" x="6505575" y="4976813"/>
          <p14:tracePt t="17230" x="6561138" y="4927600"/>
          <p14:tracePt t="17237" x="6608763" y="4887913"/>
          <p14:tracePt t="17245" x="6648450" y="4848225"/>
          <p14:tracePt t="17253" x="6680200" y="4816475"/>
          <p14:tracePt t="17262" x="6704013" y="4776788"/>
          <p14:tracePt t="17269" x="6711950" y="4737100"/>
          <p14:tracePt t="17278" x="6727825" y="4705350"/>
          <p14:tracePt t="17285" x="6735763" y="4673600"/>
          <p14:tracePt t="17294" x="6735763" y="4649788"/>
          <p14:tracePt t="17301" x="6735763" y="4624388"/>
          <p14:tracePt t="17311" x="6735763" y="4608513"/>
          <p14:tracePt t="17317" x="6735763" y="4592638"/>
          <p14:tracePt t="17326" x="6735763" y="4576763"/>
          <p14:tracePt t="17333" x="6719888" y="4560888"/>
          <p14:tracePt t="17341" x="6711950" y="4537075"/>
          <p14:tracePt t="17349" x="6696075" y="4529138"/>
          <p14:tracePt t="17357" x="6688138" y="4521200"/>
          <p14:tracePt t="17365" x="6680200" y="4505325"/>
          <p14:tracePt t="17373" x="6672263" y="4497388"/>
          <p14:tracePt t="17381" x="6656388" y="4481513"/>
          <p14:tracePt t="17389" x="6648450" y="4481513"/>
          <p14:tracePt t="17397" x="6632575" y="4473575"/>
          <p14:tracePt t="17405" x="6608763" y="4457700"/>
          <p14:tracePt t="17413" x="6584950" y="4449763"/>
          <p14:tracePt t="17422" x="6577013" y="4441825"/>
          <p14:tracePt t="17429" x="6561138" y="4433888"/>
          <p14:tracePt t="17437" x="6537325" y="4425950"/>
          <p14:tracePt t="17445" x="6521450" y="4425950"/>
          <p14:tracePt t="17453" x="6505575" y="4410075"/>
          <p14:tracePt t="17461" x="6481763" y="4410075"/>
          <p14:tracePt t="17469" x="6450013" y="4402138"/>
          <p14:tracePt t="17478" x="6426200" y="4402138"/>
          <p14:tracePt t="17485" x="6392863" y="4402138"/>
          <p14:tracePt t="17494" x="6361113" y="4402138"/>
          <p14:tracePt t="17501" x="6313488" y="4402138"/>
          <p14:tracePt t="17510" x="6289675" y="4402138"/>
          <p14:tracePt t="17517" x="6249988" y="4402138"/>
          <p14:tracePt t="17525" x="6202363" y="4410075"/>
          <p14:tracePt t="17533" x="6154738" y="4418013"/>
          <p14:tracePt t="17541" x="6122988" y="4433888"/>
          <p14:tracePt t="17549" x="6107113" y="4441825"/>
          <p14:tracePt t="17557" x="6075363" y="4457700"/>
          <p14:tracePt t="17565" x="6051550" y="4457700"/>
          <p14:tracePt t="17573" x="6043613" y="4473575"/>
          <p14:tracePt t="17581" x="6026150" y="4481513"/>
          <p14:tracePt t="17589" x="6002338" y="4505325"/>
          <p14:tracePt t="17597" x="5994400" y="4521200"/>
          <p14:tracePt t="17605" x="5970588" y="4545013"/>
          <p14:tracePt t="17613" x="5946775" y="4592638"/>
          <p14:tracePt t="17621" x="5930900" y="4616450"/>
          <p14:tracePt t="17629" x="5915025" y="4657725"/>
          <p14:tracePt t="17637" x="5899150" y="4681538"/>
          <p14:tracePt t="17645" x="5899150" y="4705350"/>
          <p14:tracePt t="17653" x="5891213" y="4752975"/>
          <p14:tracePt t="17661" x="5883275" y="4784725"/>
          <p14:tracePt t="17669" x="5883275" y="4816475"/>
          <p14:tracePt t="17678" x="5883275" y="4840288"/>
          <p14:tracePt t="17685" x="5883275" y="4864100"/>
          <p14:tracePt t="17694" x="5883275" y="4887913"/>
          <p14:tracePt t="17701" x="5891213" y="4919663"/>
          <p14:tracePt t="17710" x="5907088" y="4959350"/>
          <p14:tracePt t="17717" x="5930900" y="4992688"/>
          <p14:tracePt t="17726" x="5954713" y="5024438"/>
          <p14:tracePt t="17733" x="5978525" y="5048250"/>
          <p14:tracePt t="17741" x="6018213" y="5080000"/>
          <p14:tracePt t="17749" x="6083300" y="5111750"/>
          <p14:tracePt t="17757" x="6146800" y="5143500"/>
          <p14:tracePt t="17765" x="6210300" y="5159375"/>
          <p14:tracePt t="17773" x="6265863" y="5167313"/>
          <p14:tracePt t="17781" x="6337300" y="5175250"/>
          <p14:tracePt t="17789" x="6426200" y="5175250"/>
          <p14:tracePt t="17797" x="6505575" y="5175250"/>
          <p14:tracePt t="17805" x="6584950" y="5175250"/>
          <p14:tracePt t="17814" x="6648450" y="5167313"/>
          <p14:tracePt t="17822" x="6704013" y="5151438"/>
          <p14:tracePt t="17829" x="6759575" y="5127625"/>
          <p14:tracePt t="17837" x="6784975" y="5103813"/>
          <p14:tracePt t="17847" x="6816725" y="5080000"/>
          <p14:tracePt t="17853" x="6840538" y="5048250"/>
          <p14:tracePt t="17861" x="6848475" y="5032375"/>
          <p14:tracePt t="17869" x="6856413" y="4992688"/>
          <p14:tracePt t="17877" x="6856413" y="4967288"/>
          <p14:tracePt t="17885" x="6856413" y="4943475"/>
          <p14:tracePt t="17893" x="6856413" y="4911725"/>
          <p14:tracePt t="17910" x="6856413" y="4856163"/>
          <p14:tracePt t="17917" x="6840538" y="4808538"/>
          <p14:tracePt t="17925" x="6832600" y="4784725"/>
          <p14:tracePt t="17933" x="6824663" y="4768850"/>
          <p14:tracePt t="17941" x="6816725" y="4760913"/>
          <p14:tracePt t="17949" x="6808788" y="4745038"/>
          <p14:tracePt t="17957" x="6800850" y="4737100"/>
          <p14:tracePt t="17965" x="6792913" y="4729163"/>
          <p14:tracePt t="17973" x="6792913" y="4721225"/>
          <p14:tracePt t="17981" x="6784975" y="4721225"/>
          <p14:tracePt t="17997" x="6777038" y="4721225"/>
          <p14:tracePt t="18005" x="6769100" y="4721225"/>
          <p14:tracePt t="18021" x="6759575" y="4721225"/>
          <p14:tracePt t="18029" x="6751638" y="4729163"/>
          <p14:tracePt t="18037" x="6751638" y="4745038"/>
          <p14:tracePt t="18045" x="6751638" y="4752975"/>
          <p14:tracePt t="18053" x="6743700" y="4760913"/>
          <p14:tracePt t="18061" x="6743700" y="4768850"/>
          <p14:tracePt t="18069" x="6743700" y="4776788"/>
          <p14:tracePt t="18078" x="6743700" y="4784725"/>
          <p14:tracePt t="18085" x="6743700" y="4800600"/>
          <p14:tracePt t="18093" x="6735763" y="4808538"/>
          <p14:tracePt t="18101" x="6735763" y="4824413"/>
          <p14:tracePt t="18111" x="6735763" y="4840288"/>
          <p14:tracePt t="18117" x="6735763" y="4856163"/>
          <p14:tracePt t="18126" x="6735763" y="4872038"/>
          <p14:tracePt t="18133" x="6735763" y="4887913"/>
          <p14:tracePt t="18141" x="6727825" y="4903788"/>
          <p14:tracePt t="18149" x="6711950" y="4919663"/>
          <p14:tracePt t="18157" x="6696075" y="4943475"/>
          <p14:tracePt t="18165" x="6688138" y="4951413"/>
          <p14:tracePt t="18173" x="6672263" y="4967288"/>
          <p14:tracePt t="18181" x="6648450" y="4976813"/>
          <p14:tracePt t="18189" x="6624638" y="4984750"/>
          <p14:tracePt t="18197" x="6592888" y="5000625"/>
          <p14:tracePt t="18205" x="6569075" y="5000625"/>
          <p14:tracePt t="18213" x="6537325" y="5008563"/>
          <p14:tracePt t="18221" x="6513513" y="5008563"/>
          <p14:tracePt t="18229" x="6473825" y="5008563"/>
          <p14:tracePt t="18237" x="6434138" y="5016500"/>
          <p14:tracePt t="18245" x="6384925" y="5016500"/>
          <p14:tracePt t="18253" x="6353175" y="5016500"/>
          <p14:tracePt t="18261" x="6337300" y="5016500"/>
          <p14:tracePt t="18269" x="6305550" y="5016500"/>
          <p14:tracePt t="18277" x="6265863" y="5016500"/>
          <p14:tracePt t="18285" x="6218238" y="5016500"/>
          <p14:tracePt t="18293" x="6178550" y="5016500"/>
          <p14:tracePt t="18301" x="6146800" y="5016500"/>
          <p14:tracePt t="18310" x="6122988" y="5016500"/>
          <p14:tracePt t="18317" x="6099175" y="5016500"/>
          <p14:tracePt t="18326" x="6083300" y="5016500"/>
          <p14:tracePt t="18333" x="6059488" y="5016500"/>
          <p14:tracePt t="18341" x="6043613" y="5016500"/>
          <p14:tracePt t="18349" x="6026150" y="5008563"/>
          <p14:tracePt t="18357" x="6010275" y="5000625"/>
          <p14:tracePt t="18365" x="5986463" y="4992688"/>
          <p14:tracePt t="18373" x="5962650" y="4984750"/>
          <p14:tracePt t="18381" x="5946775" y="4976813"/>
          <p14:tracePt t="18389" x="5938838" y="4959350"/>
          <p14:tracePt t="18397" x="5922963" y="4951413"/>
          <p14:tracePt t="18405" x="5915025" y="4943475"/>
          <p14:tracePt t="18413" x="5907088" y="4935538"/>
          <p14:tracePt t="18421" x="5891213" y="4935538"/>
          <p14:tracePt t="18429" x="5875338" y="4919663"/>
          <p14:tracePt t="18437" x="5859463" y="4911725"/>
          <p14:tracePt t="18445" x="5843588" y="4911725"/>
          <p14:tracePt t="18453" x="5819775" y="4895850"/>
          <p14:tracePt t="18461" x="5803900" y="4887913"/>
          <p14:tracePt t="18469" x="5780088" y="4887913"/>
          <p14:tracePt t="18477" x="5772150" y="4872038"/>
          <p14:tracePt t="18486" x="5764213" y="4872038"/>
          <p14:tracePt t="18494" x="5756275" y="4864100"/>
          <p14:tracePt t="18501" x="5740400" y="4856163"/>
          <p14:tracePt t="18509" x="5732463" y="4848225"/>
          <p14:tracePt t="18517" x="5724525" y="4832350"/>
          <p14:tracePt t="18525" x="5708650" y="4816475"/>
          <p14:tracePt t="18533" x="5700713" y="4808538"/>
          <p14:tracePt t="18541" x="5692775" y="4792663"/>
          <p14:tracePt t="18549" x="5684838" y="4768850"/>
          <p14:tracePt t="18557" x="5684838" y="4752975"/>
          <p14:tracePt t="18565" x="5676900" y="4737100"/>
          <p14:tracePt t="18573" x="5676900" y="4713288"/>
          <p14:tracePt t="18581" x="5676900" y="4697413"/>
          <p14:tracePt t="18589" x="5676900" y="4681538"/>
          <p14:tracePt t="18597" x="5667375" y="4657725"/>
          <p14:tracePt t="18605" x="5667375" y="4641850"/>
          <p14:tracePt t="18613" x="5667375" y="4616450"/>
          <p14:tracePt t="18621" x="5667375" y="4600575"/>
          <p14:tracePt t="18629" x="5676900" y="4576763"/>
          <p14:tracePt t="18637" x="5684838" y="4560888"/>
          <p14:tracePt t="18645" x="5700713" y="4537075"/>
          <p14:tracePt t="18653" x="5716588" y="4505325"/>
          <p14:tracePt t="18661" x="5732463" y="4489450"/>
          <p14:tracePt t="18669" x="5748338" y="4473575"/>
          <p14:tracePt t="18677" x="5764213" y="4449763"/>
          <p14:tracePt t="18685" x="5788025" y="4433888"/>
          <p14:tracePt t="18693" x="5803900" y="4418013"/>
          <p14:tracePt t="18701" x="5819775" y="4402138"/>
          <p14:tracePt t="18710" x="5843588" y="4386263"/>
          <p14:tracePt t="18717" x="5867400" y="4370388"/>
          <p14:tracePt t="18725" x="5899150" y="4354513"/>
          <p14:tracePt t="18733" x="5922963" y="4338638"/>
          <p14:tracePt t="18741" x="5954713" y="4322763"/>
          <p14:tracePt t="18749" x="5970588" y="4322763"/>
          <p14:tracePt t="18757" x="6002338" y="4314825"/>
          <p14:tracePt t="18765" x="6018213" y="4306888"/>
          <p14:tracePt t="18773" x="6051550" y="4298950"/>
          <p14:tracePt t="18781" x="6083300" y="4298950"/>
          <p14:tracePt t="18789" x="6130925" y="4291013"/>
          <p14:tracePt t="18797" x="6178550" y="4281488"/>
          <p14:tracePt t="18805" x="6218238" y="4281488"/>
          <p14:tracePt t="18813" x="6257925" y="4281488"/>
          <p14:tracePt t="18822" x="6297613" y="4281488"/>
          <p14:tracePt t="18829" x="6337300" y="4281488"/>
          <p14:tracePt t="18837" x="6369050" y="4281488"/>
          <p14:tracePt t="18845" x="6384925" y="4281488"/>
          <p14:tracePt t="18853" x="6410325" y="4281488"/>
          <p14:tracePt t="18861" x="6426200" y="4291013"/>
          <p14:tracePt t="18869" x="6434138" y="4291013"/>
          <p14:tracePt t="18877" x="6442075" y="4291013"/>
          <p14:tracePt t="18895" x="6473825" y="4314825"/>
          <p14:tracePt t="18901" x="6489700" y="4338638"/>
          <p14:tracePt t="18910" x="6513513" y="4354513"/>
          <p14:tracePt t="18917" x="6521450" y="4362450"/>
          <p14:tracePt t="18925" x="6529388" y="4386263"/>
          <p14:tracePt t="18933" x="6545263" y="4410075"/>
          <p14:tracePt t="18942" x="6561138" y="4425950"/>
          <p14:tracePt t="18949" x="6569075" y="4441825"/>
          <p14:tracePt t="18957" x="6584950" y="4465638"/>
          <p14:tracePt t="18965" x="6592888" y="4481513"/>
          <p14:tracePt t="18973" x="6608763" y="4497388"/>
          <p14:tracePt t="18981" x="6616700" y="4521200"/>
          <p14:tracePt t="18989" x="6632575" y="4545013"/>
          <p14:tracePt t="18997" x="6632575" y="4560888"/>
          <p14:tracePt t="19005" x="6648450" y="4584700"/>
          <p14:tracePt t="19013" x="6656388" y="4600575"/>
          <p14:tracePt t="19021" x="6656388" y="4624388"/>
          <p14:tracePt t="19029" x="6664325" y="4641850"/>
          <p14:tracePt t="19037" x="6672263" y="4665663"/>
          <p14:tracePt t="19046" x="6672263" y="4705350"/>
          <p14:tracePt t="19053" x="6680200" y="4721225"/>
          <p14:tracePt t="19061" x="6680200" y="4745038"/>
          <p14:tracePt t="19069" x="6680200" y="4768850"/>
          <p14:tracePt t="19077" x="6688138" y="4808538"/>
          <p14:tracePt t="19085" x="6688138" y="4840288"/>
          <p14:tracePt t="19093" x="6688138" y="4864100"/>
          <p14:tracePt t="19101" x="6688138" y="4887913"/>
          <p14:tracePt t="19110" x="6688138" y="4911725"/>
          <p14:tracePt t="19117" x="6688138" y="4935538"/>
          <p14:tracePt t="19126" x="6688138" y="4951413"/>
          <p14:tracePt t="19133" x="6688138" y="4976813"/>
          <p14:tracePt t="19141" x="6664325" y="5008563"/>
          <p14:tracePt t="19149" x="6664325" y="5016500"/>
          <p14:tracePt t="19157" x="6640513" y="5040313"/>
          <p14:tracePt t="19165" x="6624638" y="5064125"/>
          <p14:tracePt t="19173" x="6592888" y="5087938"/>
          <p14:tracePt t="19181" x="6577013" y="5103813"/>
          <p14:tracePt t="19189" x="6553200" y="5119688"/>
          <p14:tracePt t="19197" x="6537325" y="5127625"/>
          <p14:tracePt t="19205" x="6521450" y="5143500"/>
          <p14:tracePt t="19213" x="6497638" y="5151438"/>
          <p14:tracePt t="19221" x="6473825" y="5167313"/>
          <p14:tracePt t="19229" x="6442075" y="5175250"/>
          <p14:tracePt t="19238" x="6402388" y="5183188"/>
          <p14:tracePt t="19245" x="6361113" y="5191125"/>
          <p14:tracePt t="19253" x="6329363" y="5191125"/>
          <p14:tracePt t="19261" x="6313488" y="5199063"/>
          <p14:tracePt t="19269" x="6273800" y="5199063"/>
          <p14:tracePt t="19278" x="6226175" y="5199063"/>
          <p14:tracePt t="19285" x="6202363" y="5199063"/>
          <p14:tracePt t="19294" x="6178550" y="5199063"/>
          <p14:tracePt t="19301" x="6170613" y="5199063"/>
          <p14:tracePt t="19310" x="6154738" y="5191125"/>
          <p14:tracePt t="19317" x="6130925" y="5191125"/>
          <p14:tracePt t="19326" x="6107113" y="5175250"/>
          <p14:tracePt t="19333" x="6083300" y="5167313"/>
          <p14:tracePt t="19341" x="6059488" y="5167313"/>
          <p14:tracePt t="19349" x="6043613" y="5167313"/>
          <p14:tracePt t="19358" x="6026150" y="5159375"/>
          <p14:tracePt t="19365" x="6002338" y="5159375"/>
          <p14:tracePt t="19373" x="5962650" y="5151438"/>
          <p14:tracePt t="19381" x="5938838" y="5143500"/>
          <p14:tracePt t="19389" x="5922963" y="5143500"/>
          <p14:tracePt t="19397" x="5891213" y="5135563"/>
          <p14:tracePt t="19405" x="5867400" y="5127625"/>
          <p14:tracePt t="19413" x="5843588" y="5119688"/>
          <p14:tracePt t="19421" x="5827713" y="5119688"/>
          <p14:tracePt t="19429" x="5811838" y="5103813"/>
          <p14:tracePt t="19437" x="5788025" y="5095875"/>
          <p14:tracePt t="19445" x="5780088" y="5087938"/>
          <p14:tracePt t="19453" x="5764213" y="5072063"/>
          <p14:tracePt t="19461" x="5748338" y="5064125"/>
          <p14:tracePt t="19469" x="5724525" y="5048250"/>
          <p14:tracePt t="19485" x="5708650" y="5040313"/>
          <p14:tracePt t="19493" x="5700713" y="5032375"/>
          <p14:tracePt t="19501" x="5700713" y="5024438"/>
          <p14:tracePt t="19510" x="5684838" y="5024438"/>
          <p14:tracePt t="19517" x="5684838" y="5016500"/>
          <p14:tracePt t="19525" x="5667375" y="5008563"/>
          <p14:tracePt t="19533" x="5667375" y="5000625"/>
          <p14:tracePt t="19541" x="5651500" y="4992688"/>
          <p14:tracePt t="19549" x="5651500" y="4984750"/>
          <p14:tracePt t="19557" x="5643563" y="4976813"/>
          <p14:tracePt t="19565" x="5635625" y="4967288"/>
          <p14:tracePt t="19573" x="5627688" y="4951413"/>
          <p14:tracePt t="19581" x="5619750" y="4935538"/>
          <p14:tracePt t="19589" x="5619750" y="4911725"/>
          <p14:tracePt t="19597" x="5611813" y="4887913"/>
          <p14:tracePt t="19605" x="5611813" y="4872038"/>
          <p14:tracePt t="19613" x="5611813" y="4856163"/>
          <p14:tracePt t="19621" x="5603875" y="4832350"/>
          <p14:tracePt t="19629" x="5595938" y="4808538"/>
          <p14:tracePt t="19637" x="5595938" y="4800600"/>
          <p14:tracePt t="19645" x="5595938" y="4776788"/>
          <p14:tracePt t="19653" x="5588000" y="4752975"/>
          <p14:tracePt t="19660" x="5588000" y="4729163"/>
          <p14:tracePt t="19669" x="5588000" y="4705350"/>
          <p14:tracePt t="19677" x="5588000" y="4689475"/>
          <p14:tracePt t="19685" x="5588000" y="4665663"/>
          <p14:tracePt t="19694" x="5595938" y="4641850"/>
          <p14:tracePt t="19701" x="5603875" y="4624388"/>
          <p14:tracePt t="19709" x="5619750" y="4600575"/>
          <p14:tracePt t="19717" x="5627688" y="4584700"/>
          <p14:tracePt t="19725" x="5643563" y="4568825"/>
          <p14:tracePt t="19733" x="5659438" y="4552950"/>
          <p14:tracePt t="19741" x="5684838" y="4521200"/>
          <p14:tracePt t="19749" x="5708650" y="4505325"/>
          <p14:tracePt t="19757" x="5740400" y="4481513"/>
          <p14:tracePt t="19765" x="5756275" y="4465638"/>
          <p14:tracePt t="19774" x="5795963" y="4441825"/>
          <p14:tracePt t="19781" x="5819775" y="4418013"/>
          <p14:tracePt t="19789" x="5859463" y="4394200"/>
          <p14:tracePt t="19797" x="5883275" y="4386263"/>
          <p14:tracePt t="19805" x="5922963" y="4370388"/>
          <p14:tracePt t="19813" x="5954713" y="4354513"/>
          <p14:tracePt t="19821" x="6002338" y="4338638"/>
          <p14:tracePt t="19829" x="6018213" y="4338638"/>
          <p14:tracePt t="19837" x="6059488" y="4330700"/>
          <p14:tracePt t="19845" x="6099175" y="4322763"/>
          <p14:tracePt t="19853" x="6162675" y="4306888"/>
          <p14:tracePt t="19861" x="6218238" y="4298950"/>
          <p14:tracePt t="19869" x="6273800" y="4291013"/>
          <p14:tracePt t="19877" x="6329363" y="4281488"/>
          <p14:tracePt t="19885" x="6392863" y="4273550"/>
          <p14:tracePt t="19894" x="6450013" y="4273550"/>
          <p14:tracePt t="19901" x="6497638" y="4273550"/>
          <p14:tracePt t="19911" x="6529388" y="4273550"/>
          <p14:tracePt t="19917" x="6569075" y="4273550"/>
          <p14:tracePt t="19926" x="6600825" y="4273550"/>
          <p14:tracePt t="19933" x="6632575" y="4281488"/>
          <p14:tracePt t="19942" x="6680200" y="4306888"/>
          <p14:tracePt t="19949" x="6719888" y="4330700"/>
          <p14:tracePt t="19957" x="6743700" y="4354513"/>
          <p14:tracePt t="19965" x="6777038" y="4378325"/>
          <p14:tracePt t="19973" x="6808788" y="4410075"/>
          <p14:tracePt t="19981" x="6824663" y="4425950"/>
          <p14:tracePt t="19989" x="6840538" y="4465638"/>
          <p14:tracePt t="19997" x="6848475" y="4481513"/>
          <p14:tracePt t="20005" x="6864350" y="4513263"/>
          <p14:tracePt t="20013" x="6880225" y="4560888"/>
          <p14:tracePt t="20021" x="6888163" y="4576763"/>
          <p14:tracePt t="20029" x="6888163" y="4608513"/>
          <p14:tracePt t="20037" x="6888163" y="4657725"/>
          <p14:tracePt t="20045" x="6888163" y="4689475"/>
          <p14:tracePt t="20053" x="6888163" y="4713288"/>
          <p14:tracePt t="20061" x="6888163" y="4737100"/>
          <p14:tracePt t="20069" x="6888163" y="4768850"/>
          <p14:tracePt t="20077" x="6880225" y="4792663"/>
          <p14:tracePt t="20085" x="6864350" y="4832350"/>
          <p14:tracePt t="20093" x="6848475" y="4856163"/>
          <p14:tracePt t="20101" x="6816725" y="4887913"/>
          <p14:tracePt t="20110" x="6792913" y="4911725"/>
          <p14:tracePt t="20117" x="6777038" y="4943475"/>
          <p14:tracePt t="20127" x="6743700" y="4976813"/>
          <p14:tracePt t="20133" x="6719888" y="4992688"/>
          <p14:tracePt t="20141" x="6696075" y="5008563"/>
          <p14:tracePt t="20149" x="6672263" y="5024438"/>
          <p14:tracePt t="20158" x="6632575" y="5048250"/>
          <p14:tracePt t="20165" x="6600825" y="5064125"/>
          <p14:tracePt t="20173" x="6584950" y="5072063"/>
          <p14:tracePt t="20181" x="6561138" y="5080000"/>
          <p14:tracePt t="20189" x="6537325" y="5080000"/>
          <p14:tracePt t="20197" x="6513513" y="5087938"/>
          <p14:tracePt t="20205" x="6489700" y="5087938"/>
          <p14:tracePt t="20213" x="6473825" y="5087938"/>
          <p14:tracePt t="20221" x="6457950" y="5087938"/>
          <p14:tracePt t="20229" x="6442075" y="5087938"/>
          <p14:tracePt t="20237" x="6434138" y="5080000"/>
          <p14:tracePt t="20245" x="6410325" y="5080000"/>
          <p14:tracePt t="20253" x="6410325" y="5064125"/>
          <p14:tracePt t="20261" x="6392863" y="5064125"/>
          <p14:tracePt t="20269" x="6384925" y="5056188"/>
          <p14:tracePt t="20276" x="6384925" y="5048250"/>
          <p14:tracePt t="20285" x="6376988" y="5048250"/>
          <p14:tracePt t="20485" x="6376988" y="5040313"/>
          <p14:tracePt t="20509" x="6392863" y="5032375"/>
          <p14:tracePt t="20517" x="6418263" y="5016500"/>
          <p14:tracePt t="20525" x="6442075" y="5016500"/>
          <p14:tracePt t="20533" x="6465888" y="5000625"/>
          <p14:tracePt t="20542" x="6481763" y="4992688"/>
          <p14:tracePt t="20549" x="6513513" y="4984750"/>
          <p14:tracePt t="20557" x="6553200" y="4976813"/>
          <p14:tracePt t="20565" x="6592888" y="4967288"/>
          <p14:tracePt t="20573" x="6664325" y="4951413"/>
          <p14:tracePt t="20581" x="6719888" y="4935538"/>
          <p14:tracePt t="20589" x="6792913" y="4919663"/>
          <p14:tracePt t="20597" x="6872288" y="4887913"/>
          <p14:tracePt t="20605" x="6951663" y="4872038"/>
          <p14:tracePt t="20613" x="7054850" y="4848225"/>
          <p14:tracePt t="20621" x="7135813" y="4824413"/>
          <p14:tracePt t="20629" x="7231063" y="4792663"/>
          <p14:tracePt t="20637" x="7326313" y="4768850"/>
          <p14:tracePt t="20645" x="7437438" y="4729163"/>
          <p14:tracePt t="20653" x="7534275" y="4697413"/>
          <p14:tracePt t="20661" x="7637463" y="4657725"/>
          <p14:tracePt t="20669" x="7780338" y="4600575"/>
          <p14:tracePt t="20677" x="7869238" y="4560888"/>
          <p14:tracePt t="20685" x="7996238" y="4505325"/>
          <p14:tracePt t="20693" x="8123238" y="4425950"/>
          <p14:tracePt t="20701" x="8226425" y="4370388"/>
          <p14:tracePt t="20709" x="8339138" y="4306888"/>
          <p14:tracePt t="20717" x="8442325" y="4249738"/>
          <p14:tracePt t="20725" x="8545513" y="4178300"/>
          <p14:tracePt t="20733" x="8650288" y="4122738"/>
          <p14:tracePt t="20741" x="8753475" y="4067175"/>
          <p14:tracePt t="20750" x="8856663" y="4011613"/>
          <p14:tracePt t="20757" x="8951913" y="3963988"/>
          <p14:tracePt t="20765" x="9048750" y="3906838"/>
          <p14:tracePt t="20773" x="9120188" y="386715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870C-D22A-4408-8858-F5DE07E8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49" y="-1325563"/>
            <a:ext cx="11430000" cy="1325563"/>
          </a:xfrm>
        </p:spPr>
        <p:txBody>
          <a:bodyPr/>
          <a:lstStyle/>
          <a:p>
            <a:r>
              <a:rPr lang="en-US" dirty="0"/>
              <a:t>Architecture of </a:t>
            </a:r>
            <a:r>
              <a:rPr lang="en-US" dirty="0" err="1"/>
              <a:t>Keras</a:t>
            </a:r>
            <a:r>
              <a:rPr lang="en-US" dirty="0"/>
              <a:t> (layer)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1252E-4E0C-4FBD-952F-E3CF26D935E0}"/>
              </a:ext>
            </a:extLst>
          </p:cNvPr>
          <p:cNvSpPr txBox="1"/>
          <p:nvPr/>
        </p:nvSpPr>
        <p:spPr>
          <a:xfrm>
            <a:off x="1128976" y="1346032"/>
            <a:ext cx="9321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model trained, you can use it to make predictions. </a:t>
            </a:r>
          </a:p>
        </p:txBody>
      </p:sp>
      <p:sp>
        <p:nvSpPr>
          <p:cNvPr id="3" name="Title 1" descr="Make Prediction">
            <a:extLst>
              <a:ext uri="{FF2B5EF4-FFF2-40B4-BE49-F238E27FC236}">
                <a16:creationId xmlns:a16="http://schemas.microsoft.com/office/drawing/2014/main" id="{F86A61DB-E666-3E12-8727-28A34D22D900}"/>
              </a:ext>
            </a:extLst>
          </p:cNvPr>
          <p:cNvSpPr txBox="1">
            <a:spLocks/>
          </p:cNvSpPr>
          <p:nvPr/>
        </p:nvSpPr>
        <p:spPr>
          <a:xfrm>
            <a:off x="1085966" y="69273"/>
            <a:ext cx="10683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alibri Light (Headings)"/>
              </a:rPr>
              <a:t>Make Prediction</a:t>
            </a:r>
          </a:p>
        </p:txBody>
      </p:sp>
      <p:pic>
        <p:nvPicPr>
          <p:cNvPr id="8" name="Picture 7" descr="make prediction">
            <a:extLst>
              <a:ext uri="{FF2B5EF4-FFF2-40B4-BE49-F238E27FC236}">
                <a16:creationId xmlns:a16="http://schemas.microsoft.com/office/drawing/2014/main" id="{CFD509F5-016A-8671-A7EA-5E5EADB3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28" y="2320010"/>
            <a:ext cx="828790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35"/>
    </mc:Choice>
    <mc:Fallback xmlns="">
      <p:transition spd="slow" advTm="76435"/>
    </mc:Fallback>
  </mc:AlternateContent>
  <p:extLst>
    <p:ext uri="{3A86A75C-4F4B-4683-9AE1-C65F6400EC91}">
      <p14:laserTraceLst xmlns:p14="http://schemas.microsoft.com/office/powerpoint/2010/main">
        <p14:tracePtLst>
          <p14:tracePt t="358" x="8959850" y="3660775"/>
          <p14:tracePt t="365" x="8824913" y="3668713"/>
          <p14:tracePt t="374" x="8666163" y="3684588"/>
          <p14:tracePt t="381" x="8529638" y="3684588"/>
          <p14:tracePt t="389" x="8370888" y="3692525"/>
          <p14:tracePt t="398" x="8243888" y="3692525"/>
          <p14:tracePt t="405" x="8067675" y="3692525"/>
          <p14:tracePt t="413" x="7932738" y="3692525"/>
          <p14:tracePt t="422" x="7740650" y="3692525"/>
          <p14:tracePt t="429" x="7542213" y="3692525"/>
          <p14:tracePt t="438" x="7326313" y="3692525"/>
          <p14:tracePt t="446" x="7135813" y="3692525"/>
          <p14:tracePt t="453" x="6975475" y="3692525"/>
          <p14:tracePt t="461" x="6800850" y="3692525"/>
          <p14:tracePt t="470" x="6632575" y="3692525"/>
          <p14:tracePt t="477" x="6473825" y="3692525"/>
          <p14:tracePt t="486" x="6376988" y="3692525"/>
          <p14:tracePt t="493" x="6249988" y="3692525"/>
          <p14:tracePt t="502" x="6138863" y="3692525"/>
          <p14:tracePt t="510" x="6059488" y="3676650"/>
          <p14:tracePt t="519" x="5954713" y="3660775"/>
          <p14:tracePt t="526" x="5867400" y="3636963"/>
          <p14:tracePt t="534" x="5772150" y="3621088"/>
          <p14:tracePt t="541" x="5676900" y="3613150"/>
          <p14:tracePt t="549" x="5595938" y="3595688"/>
          <p14:tracePt t="558" x="5476875" y="3579813"/>
          <p14:tracePt t="566" x="5389563" y="3556000"/>
          <p14:tracePt t="574" x="5310188" y="3548063"/>
          <p14:tracePt t="581" x="5205413" y="3532188"/>
          <p14:tracePt t="590" x="5102225" y="3516313"/>
          <p14:tracePt t="597" x="5014913" y="3500438"/>
          <p14:tracePt t="606" x="4926013" y="3492500"/>
          <p14:tracePt t="614" x="4854575" y="3476625"/>
          <p14:tracePt t="622" x="4791075" y="3468688"/>
          <p14:tracePt t="630" x="4719638" y="3444875"/>
          <p14:tracePt t="638" x="4679950" y="3436938"/>
          <p14:tracePt t="646" x="4624388" y="3421063"/>
          <p14:tracePt t="653" x="4600575" y="3413125"/>
          <p14:tracePt t="662" x="4576763" y="3405188"/>
          <p14:tracePt t="670" x="4543425" y="3397250"/>
          <p14:tracePt t="678" x="4527550" y="3389313"/>
          <p14:tracePt t="685" x="4519613" y="3381375"/>
          <p14:tracePt t="702" x="4511675" y="3373438"/>
          <p14:tracePt t="719" x="4511675" y="3365500"/>
          <p14:tracePt t="742" x="4511675" y="3357563"/>
          <p14:tracePt t="758" x="4511675" y="3349625"/>
          <p14:tracePt t="774" x="4511675" y="3341688"/>
          <p14:tracePt t="782" x="4511675" y="3333750"/>
          <p14:tracePt t="790" x="4511675" y="3317875"/>
          <p14:tracePt t="797" x="4519613" y="3309938"/>
          <p14:tracePt t="806" x="4543425" y="3278188"/>
          <p14:tracePt t="813" x="4559300" y="3270250"/>
          <p14:tracePt t="822" x="4584700" y="3252788"/>
          <p14:tracePt t="830" x="4616450" y="3236913"/>
          <p14:tracePt t="838" x="4648200" y="3213100"/>
          <p14:tracePt t="846" x="4679950" y="3189288"/>
          <p14:tracePt t="854" x="4711700" y="3181350"/>
          <p14:tracePt t="862" x="4751388" y="3165475"/>
          <p14:tracePt t="870" x="4767263" y="3157538"/>
          <p14:tracePt t="888" x="4838700" y="3133725"/>
          <p14:tracePt t="894" x="4886325" y="3117850"/>
          <p14:tracePt t="902" x="4926013" y="3101975"/>
          <p14:tracePt t="910" x="4975225" y="3086100"/>
          <p14:tracePt t="919" x="5022850" y="3070225"/>
          <p14:tracePt t="926" x="5078413" y="3054350"/>
          <p14:tracePt t="934" x="5133975" y="3038475"/>
          <p14:tracePt t="942" x="5173663" y="3030538"/>
          <p14:tracePt t="950" x="5229225" y="3014663"/>
          <p14:tracePt t="958" x="5292725" y="2998788"/>
          <p14:tracePt t="966" x="5357813" y="2990850"/>
          <p14:tracePt t="974" x="5421313" y="2974975"/>
          <p14:tracePt t="982" x="5476875" y="2967038"/>
          <p14:tracePt t="990" x="5516563" y="2959100"/>
          <p14:tracePt t="998" x="5572125" y="2943225"/>
          <p14:tracePt t="1006" x="5643563" y="2927350"/>
          <p14:tracePt t="1014" x="5700713" y="2919413"/>
          <p14:tracePt t="1022" x="5740400" y="2901950"/>
          <p14:tracePt t="1030" x="5788025" y="2894013"/>
          <p14:tracePt t="1038" x="5835650" y="2886075"/>
          <p14:tracePt t="1046" x="5875338" y="2870200"/>
          <p14:tracePt t="1055" x="5915025" y="2862263"/>
          <p14:tracePt t="1062" x="5946775" y="2854325"/>
          <p14:tracePt t="1070" x="5986463" y="2846388"/>
          <p14:tracePt t="1078" x="6018213" y="2838450"/>
          <p14:tracePt t="1086" x="6051550" y="2822575"/>
          <p14:tracePt t="1094" x="6091238" y="2806700"/>
          <p14:tracePt t="1102" x="6138863" y="2790825"/>
          <p14:tracePt t="1110" x="6178550" y="2782888"/>
          <p14:tracePt t="1119" x="6218238" y="2767013"/>
          <p14:tracePt t="1126" x="6265863" y="2759075"/>
          <p14:tracePt t="1134" x="6297613" y="2751138"/>
          <p14:tracePt t="1142" x="6329363" y="2735263"/>
          <p14:tracePt t="1150" x="6376988" y="2727325"/>
          <p14:tracePt t="1158" x="6426200" y="2711450"/>
          <p14:tracePt t="1166" x="6465888" y="2703513"/>
          <p14:tracePt t="1174" x="6505575" y="2687638"/>
          <p14:tracePt t="1181" x="6537325" y="2679700"/>
          <p14:tracePt t="1190" x="6577013" y="2671763"/>
          <p14:tracePt t="1197" x="6600825" y="2663825"/>
          <p14:tracePt t="1206" x="6624638" y="2655888"/>
          <p14:tracePt t="1213" x="6648450" y="2647950"/>
          <p14:tracePt t="1221" x="6680200" y="2640013"/>
          <p14:tracePt t="1230" x="6704013" y="2640013"/>
          <p14:tracePt t="1239" x="6719888" y="2632075"/>
          <p14:tracePt t="1246" x="6727825" y="2632075"/>
          <p14:tracePt t="1253" x="6743700" y="2624138"/>
          <p14:tracePt t="1262" x="6769100" y="2624138"/>
          <p14:tracePt t="1270" x="6784975" y="2616200"/>
          <p14:tracePt t="1278" x="6816725" y="2608263"/>
          <p14:tracePt t="1285" x="6840538" y="2592388"/>
          <p14:tracePt t="1294" x="6880225" y="2576513"/>
          <p14:tracePt t="1302" x="6904038" y="2576513"/>
          <p14:tracePt t="1310" x="6935788" y="2551113"/>
          <p14:tracePt t="1319" x="6983413" y="2535238"/>
          <p14:tracePt t="1326" x="7031038" y="2511425"/>
          <p14:tracePt t="1334" x="7054850" y="2495550"/>
          <p14:tracePt t="1342" x="7102475" y="2471738"/>
          <p14:tracePt t="1350" x="7151688" y="2447925"/>
          <p14:tracePt t="1358" x="7199313" y="2432050"/>
          <p14:tracePt t="1366" x="7239000" y="2408238"/>
          <p14:tracePt t="1374" x="7262813" y="2384425"/>
          <p14:tracePt t="1382" x="7302500" y="2368550"/>
          <p14:tracePt t="1390" x="7318375" y="2368550"/>
          <p14:tracePt t="1398" x="7334250" y="2352675"/>
          <p14:tracePt t="1406" x="7350125" y="2344738"/>
          <p14:tracePt t="1414" x="7366000" y="2344738"/>
          <p14:tracePt t="1421" x="7373938" y="2336800"/>
          <p14:tracePt t="1429" x="7381875" y="2328863"/>
          <p14:tracePt t="1437" x="7389813" y="2328863"/>
          <p14:tracePt t="1445" x="7397750" y="2328863"/>
          <p14:tracePt t="1510" x="7397750" y="2320925"/>
          <p14:tracePt t="1686" x="7389813" y="2320925"/>
          <p14:tracePt t="1701" x="7381875" y="2320925"/>
          <p14:tracePt t="1719" x="7373938" y="2320925"/>
          <p14:tracePt t="1725" x="7366000" y="2328863"/>
          <p14:tracePt t="1734" x="7358063" y="2328863"/>
          <p14:tracePt t="1749" x="7350125" y="2336800"/>
          <p14:tracePt t="1757" x="7342188" y="2344738"/>
          <p14:tracePt t="1765" x="7334250" y="2344738"/>
          <p14:tracePt t="1774" x="7318375" y="2360613"/>
          <p14:tracePt t="1782" x="7302500" y="2368550"/>
          <p14:tracePt t="1789" x="7294563" y="2376488"/>
          <p14:tracePt t="1797" x="7270750" y="2384425"/>
          <p14:tracePt t="1806" x="7262813" y="2408238"/>
          <p14:tracePt t="1814" x="7246938" y="2416175"/>
          <p14:tracePt t="1822" x="7231063" y="2424113"/>
          <p14:tracePt t="1829" x="7223125" y="2432050"/>
          <p14:tracePt t="1837" x="7207250" y="2447925"/>
          <p14:tracePt t="1846" x="7191375" y="2455863"/>
          <p14:tracePt t="1854" x="7191375" y="2463800"/>
          <p14:tracePt t="1870" x="7183438" y="2471738"/>
          <p14:tracePt t="1894" x="7175500" y="2471738"/>
          <p14:tracePt t="1903" x="7175500" y="2479675"/>
          <p14:tracePt t="1919" x="7175500" y="2487613"/>
          <p14:tracePt t="1934" x="7167563" y="2487613"/>
          <p14:tracePt t="2022" x="7167563" y="2495550"/>
          <p14:tracePt t="2101" x="7167563" y="2503488"/>
          <p14:tracePt t="2142" x="7159625" y="2511425"/>
          <p14:tracePt t="2362" x="7159625" y="2519363"/>
          <p14:tracePt t="2373" x="7135813" y="2535238"/>
          <p14:tracePt t="2381" x="7126288" y="2543175"/>
          <p14:tracePt t="2390" x="7118350" y="2559050"/>
          <p14:tracePt t="2397" x="7118350" y="2566988"/>
          <p14:tracePt t="2405" x="7110413" y="2566988"/>
          <p14:tracePt t="2413" x="7102475" y="2584450"/>
          <p14:tracePt t="2445" x="7102475" y="2592388"/>
          <p14:tracePt t="2477" x="7102475" y="2600325"/>
          <p14:tracePt t="2486" x="7102475" y="2608263"/>
          <p14:tracePt t="2494" x="7094538" y="2608263"/>
          <p14:tracePt t="2518" x="7094538" y="2616200"/>
          <p14:tracePt t="3077" x="7102475" y="2616200"/>
          <p14:tracePt t="3110" x="7110413" y="2616200"/>
          <p14:tracePt t="3149" x="7118350" y="2616200"/>
          <p14:tracePt t="3157" x="7118350" y="2608263"/>
          <p14:tracePt t="3174" x="7118350" y="2600325"/>
          <p14:tracePt t="46910" x="6919913" y="2719388"/>
          <p14:tracePt t="46918" x="6680200" y="2870200"/>
          <p14:tracePt t="46926" x="6513513" y="2982913"/>
          <p14:tracePt t="46934" x="6418263" y="3046413"/>
          <p14:tracePt t="46942" x="6329363" y="3101975"/>
          <p14:tracePt t="46950" x="6226175" y="3165475"/>
          <p14:tracePt t="46958" x="6146800" y="3221038"/>
          <p14:tracePt t="46966" x="6059488" y="3286125"/>
          <p14:tracePt t="46974" x="5994400" y="3325813"/>
          <p14:tracePt t="46978" x="5930900" y="3357563"/>
          <p14:tracePt t="46986" x="5867400" y="3397250"/>
          <p14:tracePt t="46994" x="5795963" y="3444875"/>
          <p14:tracePt t="47002" x="5740400" y="3476625"/>
          <p14:tracePt t="47009" x="5667375" y="3508375"/>
          <p14:tracePt t="47018" x="5611813" y="3540125"/>
          <p14:tracePt t="47026" x="5572125" y="3563938"/>
          <p14:tracePt t="47034" x="5540375" y="3587750"/>
          <p14:tracePt t="47042" x="5492750" y="3613150"/>
          <p14:tracePt t="47050" x="5445125" y="3629025"/>
          <p14:tracePt t="47057" x="5429250" y="3636963"/>
          <p14:tracePt t="47066" x="5405438" y="3636963"/>
          <p14:tracePt t="47074" x="5389563" y="3636963"/>
          <p14:tracePt t="47081" x="5373688" y="3636963"/>
          <p14:tracePt t="47090" x="5349875" y="3636963"/>
          <p14:tracePt t="47098" x="5334000" y="3636963"/>
          <p14:tracePt t="47106" x="5326063" y="3636963"/>
          <p14:tracePt t="47114" x="5292725" y="3636963"/>
          <p14:tracePt t="47122" x="5268913" y="3636963"/>
          <p14:tracePt t="47130" x="5237163" y="3636963"/>
          <p14:tracePt t="47137" x="5213350" y="3629025"/>
          <p14:tracePt t="47146" x="5173663" y="3629025"/>
          <p14:tracePt t="47154" x="5133975" y="3629025"/>
          <p14:tracePt t="47163" x="5102225" y="3629025"/>
          <p14:tracePt t="47170" x="5062538" y="3629025"/>
          <p14:tracePt t="47178" x="5022850" y="3629025"/>
          <p14:tracePt t="47186" x="4975225" y="3644900"/>
          <p14:tracePt t="47194" x="4933950" y="3668713"/>
          <p14:tracePt t="47201" x="4902200" y="3676650"/>
          <p14:tracePt t="47210" x="4870450" y="3692525"/>
          <p14:tracePt t="47218" x="4830763" y="3716338"/>
          <p14:tracePt t="47225" x="4783138" y="3748088"/>
          <p14:tracePt t="47233" x="4727575" y="3779838"/>
          <p14:tracePt t="47241" x="4679950" y="3811588"/>
          <p14:tracePt t="47250" x="4640263" y="3843338"/>
          <p14:tracePt t="47257" x="4600575" y="3883025"/>
          <p14:tracePt t="47266" x="4592638" y="3890963"/>
          <p14:tracePt t="47273" x="4567238" y="3930650"/>
          <p14:tracePt t="47282" x="4551363" y="3971925"/>
          <p14:tracePt t="47290" x="4543425" y="3995738"/>
          <p14:tracePt t="47297" x="4543425" y="4019550"/>
          <p14:tracePt t="47305" x="4543425" y="4043363"/>
          <p14:tracePt t="47313" x="4543425" y="4059238"/>
          <p14:tracePt t="47321" x="4543425" y="4075113"/>
          <p14:tracePt t="47329" x="4559300" y="4090988"/>
          <p14:tracePt t="47339" x="4576763" y="4106863"/>
          <p14:tracePt t="47347" x="4608513" y="4130675"/>
          <p14:tracePt t="47354" x="4640263" y="4146550"/>
          <p14:tracePt t="47362" x="4672013" y="4162425"/>
          <p14:tracePt t="47370" x="4719638" y="4170363"/>
          <p14:tracePt t="47378" x="4759325" y="4170363"/>
          <p14:tracePt t="47386" x="4806950" y="4170363"/>
          <p14:tracePt t="47394" x="4846638" y="4170363"/>
          <p14:tracePt t="47402" x="4878388" y="4170363"/>
          <p14:tracePt t="47410" x="4902200" y="4170363"/>
          <p14:tracePt t="47417" x="4933950" y="4170363"/>
          <p14:tracePt t="47426" x="4983163" y="4154488"/>
          <p14:tracePt t="47434" x="5006975" y="4138613"/>
          <p14:tracePt t="47441" x="5022850" y="4122738"/>
          <p14:tracePt t="47450" x="5030788" y="4106863"/>
          <p14:tracePt t="47458" x="5038725" y="4090988"/>
          <p14:tracePt t="47466" x="5046663" y="4067175"/>
          <p14:tracePt t="47474" x="5046663" y="4043363"/>
          <p14:tracePt t="47482" x="5046663" y="4019550"/>
          <p14:tracePt t="47490" x="5038725" y="3987800"/>
          <p14:tracePt t="47498" x="5014913" y="3948113"/>
          <p14:tracePt t="47505" x="4999038" y="3922713"/>
          <p14:tracePt t="47514" x="4951413" y="3875088"/>
          <p14:tracePt t="47522" x="4902200" y="3851275"/>
          <p14:tracePt t="47529" x="4862513" y="3827463"/>
          <p14:tracePt t="47537" x="4846638" y="3827463"/>
          <p14:tracePt t="47546" x="4814888" y="3819525"/>
          <p14:tracePt t="47554" x="4783138" y="3819525"/>
          <p14:tracePt t="47564" x="4735513" y="3819525"/>
          <p14:tracePt t="47569" x="4687888" y="3819525"/>
          <p14:tracePt t="47578" x="4640263" y="3819525"/>
          <p14:tracePt t="47586" x="4600575" y="3819525"/>
          <p14:tracePt t="47593" x="4535488" y="3843338"/>
          <p14:tracePt t="47601" x="4479925" y="3875088"/>
          <p14:tracePt t="47609" x="4432300" y="3906838"/>
          <p14:tracePt t="47617" x="4384675" y="3948113"/>
          <p14:tracePt t="47625" x="4337050" y="3995738"/>
          <p14:tracePt t="47634" x="4281488" y="4051300"/>
          <p14:tracePt t="47641" x="4241800" y="4106863"/>
          <p14:tracePt t="47650" x="4210050" y="4170363"/>
          <p14:tracePt t="47657" x="4192588" y="4210050"/>
          <p14:tracePt t="47666" x="4184650" y="4265613"/>
          <p14:tracePt t="47674" x="4184650" y="4330700"/>
          <p14:tracePt t="47682" x="4184650" y="4394200"/>
          <p14:tracePt t="47689" x="4217988" y="4465638"/>
          <p14:tracePt t="47698" x="4265613" y="4513263"/>
          <p14:tracePt t="47705" x="4329113" y="4568825"/>
          <p14:tracePt t="47713" x="4408488" y="4608513"/>
          <p14:tracePt t="47721" x="4487863" y="4641850"/>
          <p14:tracePt t="47729" x="4584700" y="4665663"/>
          <p14:tracePt t="47737" x="4672013" y="4673600"/>
          <p14:tracePt t="47746" x="4743450" y="4673600"/>
          <p14:tracePt t="47754" x="4838700" y="4673600"/>
          <p14:tracePt t="47762" x="4926013" y="4649788"/>
          <p14:tracePt t="47770" x="5006975" y="4624388"/>
          <p14:tracePt t="47778" x="5062538" y="4584700"/>
          <p14:tracePt t="47786" x="5110163" y="4545013"/>
          <p14:tracePt t="47794" x="5141913" y="4505325"/>
          <p14:tracePt t="47802" x="5165725" y="4465638"/>
          <p14:tracePt t="47809" x="5173663" y="4425950"/>
          <p14:tracePt t="47817" x="5173663" y="4378325"/>
          <p14:tracePt t="47825" x="5173663" y="4338638"/>
          <p14:tracePt t="47833" x="5157788" y="4298950"/>
          <p14:tracePt t="47841" x="5126038" y="4257675"/>
          <p14:tracePt t="47849" x="5086350" y="4217988"/>
          <p14:tracePt t="47857" x="5038725" y="4186238"/>
          <p14:tracePt t="47865" x="4983163" y="4154488"/>
          <p14:tracePt t="47873" x="4933950" y="4130675"/>
          <p14:tracePt t="47882" x="4878388" y="4106863"/>
          <p14:tracePt t="47897" x="4759325" y="4090988"/>
          <p14:tracePt t="47905" x="4711700" y="4090988"/>
          <p14:tracePt t="47913" x="4656138" y="4098925"/>
          <p14:tracePt t="47921" x="4608513" y="4122738"/>
          <p14:tracePt t="47930" x="4559300" y="4146550"/>
          <p14:tracePt t="47937" x="4527550" y="4178300"/>
          <p14:tracePt t="47946" x="4487863" y="4217988"/>
          <p14:tracePt t="47954" x="4448175" y="4265613"/>
          <p14:tracePt t="47962" x="4424363" y="4314825"/>
          <p14:tracePt t="47969" x="4408488" y="4346575"/>
          <p14:tracePt t="47978" x="4400550" y="4386263"/>
          <p14:tracePt t="47986" x="4400550" y="4418013"/>
          <p14:tracePt t="47994" x="4408488" y="4433888"/>
          <p14:tracePt t="48001" x="4424363" y="4457700"/>
          <p14:tracePt t="48010" x="4448175" y="4473575"/>
          <p14:tracePt t="48018" x="4487863" y="4481513"/>
          <p14:tracePt t="48025" x="4519613" y="4481513"/>
          <p14:tracePt t="48034" x="4543425" y="4481513"/>
          <p14:tracePt t="48041" x="4559300" y="4481513"/>
          <p14:tracePt t="48050" x="4592638" y="4473575"/>
          <p14:tracePt t="48058" x="4632325" y="4449763"/>
          <p14:tracePt t="48066" x="4648200" y="4433888"/>
          <p14:tracePt t="48074" x="4679950" y="4402138"/>
          <p14:tracePt t="48082" x="4695825" y="4362450"/>
          <p14:tracePt t="48089" x="4703763" y="4338638"/>
          <p14:tracePt t="48097" x="4711700" y="4291013"/>
          <p14:tracePt t="48105" x="4711700" y="4249738"/>
          <p14:tracePt t="48113" x="4703763" y="4217988"/>
          <p14:tracePt t="48122" x="4695825" y="4186238"/>
          <p14:tracePt t="48130" x="4672013" y="4162425"/>
          <p14:tracePt t="48138" x="4648200" y="4138613"/>
          <p14:tracePt t="48146" x="4616450" y="4130675"/>
          <p14:tracePt t="48153" x="4592638" y="4114800"/>
          <p14:tracePt t="48162" x="4559300" y="4114800"/>
          <p14:tracePt t="48169" x="4527550" y="4114800"/>
          <p14:tracePt t="48178" x="4503738" y="4114800"/>
          <p14:tracePt t="48185" x="4471988" y="4114800"/>
          <p14:tracePt t="48193" x="4424363" y="4138613"/>
          <p14:tracePt t="48201" x="4384675" y="4154488"/>
          <p14:tracePt t="48209" x="4344988" y="4178300"/>
          <p14:tracePt t="48217" x="4321175" y="4202113"/>
          <p14:tracePt t="48225" x="4289425" y="4217988"/>
          <p14:tracePt t="48233" x="4281488" y="4225925"/>
          <p14:tracePt t="48241" x="4257675" y="4249738"/>
          <p14:tracePt t="48249" x="4241800" y="4257675"/>
          <p14:tracePt t="48258" x="4210050" y="4273550"/>
          <p14:tracePt t="48266" x="4192588" y="4273550"/>
          <p14:tracePt t="48273" x="4176713" y="4281488"/>
          <p14:tracePt t="48282" x="4160838" y="4291013"/>
          <p14:tracePt t="48290" x="4144963" y="4291013"/>
          <p14:tracePt t="48298" x="4129088" y="4291013"/>
          <p14:tracePt t="48305" x="4113213" y="4291013"/>
          <p14:tracePt t="48314" x="4097338" y="4291013"/>
          <p14:tracePt t="48321" x="4065588" y="4291013"/>
          <p14:tracePt t="48331" x="4049713" y="4291013"/>
          <p14:tracePt t="48339" x="4010025" y="4281488"/>
          <p14:tracePt t="48347" x="3954463" y="4265613"/>
          <p14:tracePt t="48353" x="3898900" y="4249738"/>
          <p14:tracePt t="48363" x="3825875" y="4233863"/>
          <p14:tracePt t="48370" x="3762375" y="4217988"/>
          <p14:tracePt t="48378" x="3698875" y="4202113"/>
          <p14:tracePt t="48385" x="3643313" y="4186238"/>
          <p14:tracePt t="48393" x="3563938" y="4170363"/>
          <p14:tracePt t="48401" x="3500438" y="4154488"/>
          <p14:tracePt t="48409" x="3419475" y="4138613"/>
          <p14:tracePt t="48417" x="3340100" y="4122738"/>
          <p14:tracePt t="48425" x="3252788" y="4098925"/>
          <p14:tracePt t="48433" x="3173413" y="4083050"/>
          <p14:tracePt t="48441" x="3100388" y="4075113"/>
          <p14:tracePt t="48449" x="3028950" y="4067175"/>
          <p14:tracePt t="48457" x="2981325" y="4067175"/>
          <p14:tracePt t="48465" x="2933700" y="4067175"/>
          <p14:tracePt t="48473" x="2886075" y="4067175"/>
          <p14:tracePt t="48481" x="2822575" y="4067175"/>
          <p14:tracePt t="48489" x="2759075" y="4067175"/>
          <p14:tracePt t="48497" x="2701925" y="4067175"/>
          <p14:tracePt t="48505" x="2646363" y="4067175"/>
          <p14:tracePt t="48513" x="2590800" y="4067175"/>
          <p14:tracePt t="48521" x="2551113" y="4067175"/>
          <p14:tracePt t="48529" x="2511425" y="4067175"/>
          <p14:tracePt t="48537" x="2447925" y="4067175"/>
          <p14:tracePt t="48546" x="2392363" y="4067175"/>
          <p14:tracePt t="48553" x="2343150" y="4067175"/>
          <p14:tracePt t="48563" x="2303463" y="4067175"/>
          <p14:tracePt t="48569" x="2247900" y="4067175"/>
          <p14:tracePt t="48577" x="2200275" y="4067175"/>
          <p14:tracePt t="48585" x="2152650" y="4067175"/>
          <p14:tracePt t="48593" x="2120900" y="4067175"/>
          <p14:tracePt t="48601" x="2089150" y="4067175"/>
          <p14:tracePt t="48609" x="2081213" y="4067175"/>
          <p14:tracePt t="48617" x="2057400" y="4067175"/>
          <p14:tracePt t="48625" x="2049463" y="4067175"/>
          <p14:tracePt t="48634" x="2041525" y="4067175"/>
          <p14:tracePt t="48673" x="2033588" y="4067175"/>
          <p14:tracePt t="48697" x="2033588" y="4075113"/>
          <p14:tracePt t="48705" x="2033588" y="4083050"/>
          <p14:tracePt t="48713" x="2033588" y="4098925"/>
          <p14:tracePt t="48721" x="2033588" y="4106863"/>
          <p14:tracePt t="48729" x="2033588" y="4114800"/>
          <p14:tracePt t="48737" x="2025650" y="4122738"/>
          <p14:tracePt t="48746" x="2025650" y="4146550"/>
          <p14:tracePt t="48753" x="2025650" y="4154488"/>
          <p14:tracePt t="48769" x="2025650" y="4170363"/>
          <p14:tracePt t="48785" x="2025650" y="4178300"/>
          <p14:tracePt t="48793" x="2033588" y="4194175"/>
          <p14:tracePt t="48801" x="2041525" y="4202113"/>
          <p14:tracePt t="48809" x="2057400" y="4217988"/>
          <p14:tracePt t="48817" x="2065338" y="4217988"/>
          <p14:tracePt t="48825" x="2081213" y="4225925"/>
          <p14:tracePt t="48833" x="2097088" y="4233863"/>
          <p14:tracePt t="48841" x="2105025" y="4233863"/>
          <p14:tracePt t="48849" x="2120900" y="4233863"/>
          <p14:tracePt t="48857" x="2136775" y="4233863"/>
          <p14:tracePt t="48865" x="2152650" y="4233863"/>
          <p14:tracePt t="48873" x="2168525" y="4233863"/>
          <p14:tracePt t="48881" x="2176463" y="4233863"/>
          <p14:tracePt t="48889" x="2184400" y="4233863"/>
          <p14:tracePt t="48898" x="2192338" y="4233863"/>
          <p14:tracePt t="48905" x="2200275" y="4233863"/>
          <p14:tracePt t="48913" x="2208213" y="4225925"/>
          <p14:tracePt t="48921" x="2224088" y="4217988"/>
          <p14:tracePt t="48929" x="2239963" y="4210050"/>
          <p14:tracePt t="48937" x="2247900" y="4194175"/>
          <p14:tracePt t="48946" x="2255838" y="4194175"/>
          <p14:tracePt t="48954" x="2271713" y="4178300"/>
          <p14:tracePt t="48962" x="2279650" y="4170363"/>
          <p14:tracePt t="48969" x="2287588" y="4170363"/>
          <p14:tracePt t="48977" x="2295525" y="4170363"/>
          <p14:tracePt t="48985" x="2303463" y="4162425"/>
          <p14:tracePt t="48994" x="2319338" y="4154488"/>
          <p14:tracePt t="49009" x="2327275" y="4154488"/>
          <p14:tracePt t="49017" x="2335213" y="4154488"/>
          <p14:tracePt t="49025" x="2343150" y="4154488"/>
          <p14:tracePt t="49034" x="2351088" y="4154488"/>
          <p14:tracePt t="49049" x="2359025" y="4154488"/>
          <p14:tracePt t="49057" x="2366963" y="4154488"/>
          <p14:tracePt t="49065" x="2374900" y="4162425"/>
          <p14:tracePt t="49081" x="2392363" y="4162425"/>
          <p14:tracePt t="49089" x="2400300" y="4162425"/>
          <p14:tracePt t="49097" x="2408238" y="4170363"/>
          <p14:tracePt t="49105" x="2424113" y="4170363"/>
          <p14:tracePt t="49113" x="2439988" y="4170363"/>
          <p14:tracePt t="49121" x="2447925" y="4170363"/>
          <p14:tracePt t="49129" x="2455863" y="4170363"/>
          <p14:tracePt t="49137" x="2463800" y="4170363"/>
          <p14:tracePt t="49146" x="2471738" y="4170363"/>
          <p14:tracePt t="49162" x="2479675" y="4170363"/>
          <p14:tracePt t="49178" x="2487613" y="4170363"/>
          <p14:tracePt t="49201" x="2495550" y="4170363"/>
          <p14:tracePt t="49225" x="2503488" y="4170363"/>
          <p14:tracePt t="49241" x="2503488" y="4162425"/>
          <p14:tracePt t="49249" x="2511425" y="4162425"/>
          <p14:tracePt t="49265" x="2519363" y="4162425"/>
          <p14:tracePt t="49281" x="2527300" y="4162425"/>
          <p14:tracePt t="49289" x="2535238" y="4162425"/>
          <p14:tracePt t="49297" x="2551113" y="4162425"/>
          <p14:tracePt t="49305" x="2559050" y="4162425"/>
          <p14:tracePt t="49313" x="2574925" y="4162425"/>
          <p14:tracePt t="49321" x="2598738" y="4162425"/>
          <p14:tracePt t="49329" x="2614613" y="4162425"/>
          <p14:tracePt t="49337" x="2638425" y="4162425"/>
          <p14:tracePt t="49345" x="2662238" y="4162425"/>
          <p14:tracePt t="49353" x="2686050" y="4162425"/>
          <p14:tracePt t="49369" x="2725738" y="4162425"/>
          <p14:tracePt t="49377" x="2751138" y="4170363"/>
          <p14:tracePt t="49385" x="2774950" y="4170363"/>
          <p14:tracePt t="49394" x="2782888" y="4170363"/>
          <p14:tracePt t="49401" x="2806700" y="4170363"/>
          <p14:tracePt t="49409" x="2846388" y="4186238"/>
          <p14:tracePt t="49417" x="2870200" y="4186238"/>
          <p14:tracePt t="49425" x="2901950" y="4194175"/>
          <p14:tracePt t="49433" x="2925763" y="4202113"/>
          <p14:tracePt t="49441" x="2949575" y="4202113"/>
          <p14:tracePt t="49450" x="2981325" y="4202113"/>
          <p14:tracePt t="49457" x="3005138" y="4202113"/>
          <p14:tracePt t="49465" x="3036888" y="4202113"/>
          <p14:tracePt t="49473" x="3068638" y="4202113"/>
          <p14:tracePt t="49481" x="3109913" y="4210050"/>
          <p14:tracePt t="49490" x="3141663" y="4210050"/>
          <p14:tracePt t="49497" x="3173413" y="4210050"/>
          <p14:tracePt t="49506" x="3205163" y="4210050"/>
          <p14:tracePt t="49513" x="3244850" y="4217988"/>
          <p14:tracePt t="49521" x="3276600" y="4217988"/>
          <p14:tracePt t="49529" x="3292475" y="4217988"/>
          <p14:tracePt t="49537" x="3316288" y="4217988"/>
          <p14:tracePt t="49546" x="3348038" y="4217988"/>
          <p14:tracePt t="49553" x="3379788" y="4217988"/>
          <p14:tracePt t="49563" x="3411538" y="4225925"/>
          <p14:tracePt t="49569" x="3451225" y="4225925"/>
          <p14:tracePt t="49577" x="3467100" y="4225925"/>
          <p14:tracePt t="49585" x="3500438" y="4225925"/>
          <p14:tracePt t="49593" x="3532188" y="4225925"/>
          <p14:tracePt t="49601" x="3571875" y="4233863"/>
          <p14:tracePt t="49609" x="3619500" y="4233863"/>
          <p14:tracePt t="49617" x="3659188" y="4241800"/>
          <p14:tracePt t="49625" x="3706813" y="4241800"/>
          <p14:tracePt t="49633" x="3762375" y="4241800"/>
          <p14:tracePt t="49641" x="3825875" y="4241800"/>
          <p14:tracePt t="49649" x="3875088" y="4241800"/>
          <p14:tracePt t="49657" x="3930650" y="4241800"/>
          <p14:tracePt t="49665" x="3986213" y="4241800"/>
          <p14:tracePt t="49673" x="4041775" y="4241800"/>
          <p14:tracePt t="49681" x="4097338" y="4233863"/>
          <p14:tracePt t="49689" x="4152900" y="4217988"/>
          <p14:tracePt t="49697" x="4184650" y="4202113"/>
          <p14:tracePt t="49705" x="4225925" y="4186238"/>
          <p14:tracePt t="49713" x="4249738" y="4178300"/>
          <p14:tracePt t="49721" x="4257675" y="4162425"/>
          <p14:tracePt t="49729" x="4265613" y="4162425"/>
          <p14:tracePt t="49737" x="4273550" y="4154488"/>
          <p14:tracePt t="49753" x="4273550" y="4146550"/>
          <p14:tracePt t="49793" x="4273550" y="4154488"/>
          <p14:tracePt t="49801" x="4273550" y="4162425"/>
          <p14:tracePt t="49809" x="4273550" y="4178300"/>
          <p14:tracePt t="49817" x="4273550" y="4194175"/>
          <p14:tracePt t="49825" x="4289425" y="4217988"/>
          <p14:tracePt t="49834" x="4305300" y="4241800"/>
          <p14:tracePt t="49841" x="4313238" y="4249738"/>
          <p14:tracePt t="49849" x="4337050" y="4265613"/>
          <p14:tracePt t="49857" x="4352925" y="4273550"/>
          <p14:tracePt t="49866" x="4376738" y="4281488"/>
          <p14:tracePt t="49873" x="4448175" y="4298950"/>
          <p14:tracePt t="49881" x="4511675" y="4314825"/>
          <p14:tracePt t="49889" x="4608513" y="4322763"/>
          <p14:tracePt t="49898" x="4703763" y="4330700"/>
          <p14:tracePt t="49905" x="4799013" y="4330700"/>
          <p14:tracePt t="49913" x="4902200" y="4330700"/>
          <p14:tracePt t="49921" x="5014913" y="4330700"/>
          <p14:tracePt t="49929" x="5118100" y="4322763"/>
          <p14:tracePt t="49937" x="5213350" y="4306888"/>
          <p14:tracePt t="49945" x="5292725" y="4291013"/>
          <p14:tracePt t="49953" x="5349875" y="4273550"/>
          <p14:tracePt t="49962" x="5389563" y="4257675"/>
          <p14:tracePt t="49969" x="5413375" y="4241800"/>
          <p14:tracePt t="49978" x="5421313" y="4225925"/>
          <p14:tracePt t="49985" x="5421313" y="4210050"/>
          <p14:tracePt t="49993" x="5421313" y="4186238"/>
          <p14:tracePt t="50001" x="5413375" y="4170363"/>
          <p14:tracePt t="50009" x="5389563" y="4146550"/>
          <p14:tracePt t="50018" x="5341938" y="4098925"/>
          <p14:tracePt t="50025" x="5318125" y="4090988"/>
          <p14:tracePt t="50033" x="5292725" y="4075113"/>
          <p14:tracePt t="50041" x="5245100" y="4059238"/>
          <p14:tracePt t="50049" x="5197475" y="4051300"/>
          <p14:tracePt t="50057" x="5133975" y="4043363"/>
          <p14:tracePt t="50065" x="5078413" y="4043363"/>
          <p14:tracePt t="50073" x="5038725" y="4043363"/>
          <p14:tracePt t="50081" x="4991100" y="4051300"/>
          <p14:tracePt t="50089" x="4975225" y="4067175"/>
          <p14:tracePt t="50097" x="4943475" y="4098925"/>
          <p14:tracePt t="50106" x="4918075" y="4138613"/>
          <p14:tracePt t="50114" x="4918075" y="4170363"/>
          <p14:tracePt t="50121" x="4910138" y="4202113"/>
          <p14:tracePt t="50129" x="4910138" y="4225925"/>
          <p14:tracePt t="50137" x="4910138" y="4257675"/>
          <p14:tracePt t="50146" x="4918075" y="4306888"/>
          <p14:tracePt t="50153" x="4943475" y="4354513"/>
          <p14:tracePt t="50162" x="4967288" y="4394200"/>
          <p14:tracePt t="50169" x="5006975" y="4425950"/>
          <p14:tracePt t="50178" x="5054600" y="4457700"/>
          <p14:tracePt t="50185" x="5102225" y="4465638"/>
          <p14:tracePt t="50193" x="5149850" y="4481513"/>
          <p14:tracePt t="50201" x="5205413" y="4489450"/>
          <p14:tracePt t="50209" x="5268913" y="4489450"/>
          <p14:tracePt t="50217" x="5334000" y="4489450"/>
          <p14:tracePt t="50225" x="5381625" y="4473575"/>
          <p14:tracePt t="50233" x="5397500" y="4457700"/>
          <p14:tracePt t="50241" x="5405438" y="4449763"/>
          <p14:tracePt t="50249" x="5413375" y="4425950"/>
          <p14:tracePt t="50257" x="5413375" y="4394200"/>
          <p14:tracePt t="50266" x="5413375" y="4370388"/>
          <p14:tracePt t="50273" x="5405438" y="4346575"/>
          <p14:tracePt t="50281" x="5381625" y="4322763"/>
          <p14:tracePt t="50289" x="5334000" y="4265613"/>
          <p14:tracePt t="50297" x="5284788" y="4225925"/>
          <p14:tracePt t="50305" x="5213350" y="4186238"/>
          <p14:tracePt t="50314" x="5149850" y="4162425"/>
          <p14:tracePt t="50321" x="5062538" y="4146550"/>
          <p14:tracePt t="50330" x="4991100" y="4138613"/>
          <p14:tracePt t="50339" x="4910138" y="4130675"/>
          <p14:tracePt t="50347" x="4846638" y="4130675"/>
          <p14:tracePt t="50353" x="4783138" y="4146550"/>
          <p14:tracePt t="50362" x="4735513" y="4170363"/>
          <p14:tracePt t="50369" x="4695825" y="4202113"/>
          <p14:tracePt t="50378" x="4672013" y="4225925"/>
          <p14:tracePt t="50385" x="4672013" y="4249738"/>
          <p14:tracePt t="50394" x="4672013" y="4265613"/>
          <p14:tracePt t="50401" x="4672013" y="4281488"/>
          <p14:tracePt t="50409" x="4703763" y="4314825"/>
          <p14:tracePt t="50417" x="4719638" y="4322763"/>
          <p14:tracePt t="50425" x="4759325" y="4338638"/>
          <p14:tracePt t="50433" x="4775200" y="4338638"/>
          <p14:tracePt t="50441" x="4806950" y="4338638"/>
          <p14:tracePt t="50449" x="4822825" y="4338638"/>
          <p14:tracePt t="50457" x="4854575" y="4338638"/>
          <p14:tracePt t="50465" x="4870450" y="4338638"/>
          <p14:tracePt t="50473" x="4886325" y="4330700"/>
          <p14:tracePt t="50482" x="4894263" y="4322763"/>
          <p14:tracePt t="50489" x="4894263" y="4314825"/>
          <p14:tracePt t="50498" x="4894263" y="4306888"/>
          <p14:tracePt t="50505" x="4894263" y="4291013"/>
          <p14:tracePt t="50513" x="4878388" y="4273550"/>
          <p14:tracePt t="50521" x="4838700" y="4249738"/>
          <p14:tracePt t="50529" x="4799013" y="4233863"/>
          <p14:tracePt t="50537" x="4767263" y="4233863"/>
          <p14:tracePt t="50545" x="4751388" y="4225925"/>
          <p14:tracePt t="50553" x="4711700" y="4217988"/>
          <p14:tracePt t="50562" x="4656138" y="4210050"/>
          <p14:tracePt t="50569" x="4567238" y="4202113"/>
          <p14:tracePt t="50578" x="4495800" y="4202113"/>
          <p14:tracePt t="50585" x="4416425" y="4202113"/>
          <p14:tracePt t="50593" x="4344988" y="4202113"/>
          <p14:tracePt t="50601" x="4273550" y="4202113"/>
          <p14:tracePt t="50609" x="4176713" y="4202113"/>
          <p14:tracePt t="50617" x="4089400" y="4202113"/>
          <p14:tracePt t="50625" x="4017963" y="4210050"/>
          <p14:tracePt t="50634" x="3938588" y="4217988"/>
          <p14:tracePt t="50641" x="3875088" y="4225925"/>
          <p14:tracePt t="50649" x="3817938" y="4233863"/>
          <p14:tracePt t="50657" x="3770313" y="4249738"/>
          <p14:tracePt t="50665" x="3738563" y="4257675"/>
          <p14:tracePt t="50673" x="3706813" y="4265613"/>
          <p14:tracePt t="50681" x="3667125" y="4273550"/>
          <p14:tracePt t="50689" x="3635375" y="4273550"/>
          <p14:tracePt t="50697" x="3619500" y="4273550"/>
          <p14:tracePt t="50705" x="3603625" y="4273550"/>
          <p14:tracePt t="50713" x="3587750" y="4273550"/>
          <p14:tracePt t="50721" x="3563938" y="4273550"/>
          <p14:tracePt t="50729" x="3540125" y="4273550"/>
          <p14:tracePt t="50737" x="3500438" y="4257675"/>
          <p14:tracePt t="50747" x="3467100" y="4241800"/>
          <p14:tracePt t="50753" x="3435350" y="4233863"/>
          <p14:tracePt t="50762" x="3395663" y="4217988"/>
          <p14:tracePt t="50769" x="3371850" y="4210050"/>
          <p14:tracePt t="50778" x="3332163" y="4202113"/>
          <p14:tracePt t="50785" x="3284538" y="4186238"/>
          <p14:tracePt t="50794" x="3244850" y="4178300"/>
          <p14:tracePt t="50801" x="3189288" y="4162425"/>
          <p14:tracePt t="50810" x="3141663" y="4154488"/>
          <p14:tracePt t="50817" x="3100388" y="4146550"/>
          <p14:tracePt t="50825" x="3060700" y="4146550"/>
          <p14:tracePt t="50833" x="3028950" y="4146550"/>
          <p14:tracePt t="50841" x="2989263" y="4146550"/>
          <p14:tracePt t="50849" x="2941638" y="4146550"/>
          <p14:tracePt t="50857" x="2901950" y="4154488"/>
          <p14:tracePt t="50865" x="2862263" y="4170363"/>
          <p14:tracePt t="50873" x="2830513" y="4186238"/>
          <p14:tracePt t="50882" x="2790825" y="4202113"/>
          <p14:tracePt t="50897" x="2741613" y="4225925"/>
          <p14:tracePt t="50906" x="2701925" y="4241800"/>
          <p14:tracePt t="50913" x="2678113" y="4249738"/>
          <p14:tracePt t="50921" x="2646363" y="4265613"/>
          <p14:tracePt t="50929" x="2622550" y="4273550"/>
          <p14:tracePt t="50937" x="2598738" y="4281488"/>
          <p14:tracePt t="50947" x="2574925" y="4281488"/>
          <p14:tracePt t="50953" x="2551113" y="4281488"/>
          <p14:tracePt t="50962" x="2535238" y="4281488"/>
          <p14:tracePt t="50969" x="2503488" y="4281488"/>
          <p14:tracePt t="50978" x="2487613" y="4273550"/>
          <p14:tracePt t="50985" x="2471738" y="4265613"/>
          <p14:tracePt t="50993" x="2455863" y="4257675"/>
          <p14:tracePt t="51001" x="2432050" y="4241800"/>
          <p14:tracePt t="51009" x="2416175" y="4233863"/>
          <p14:tracePt t="51017" x="2400300" y="4225925"/>
          <p14:tracePt t="51025" x="2384425" y="4217988"/>
          <p14:tracePt t="51033" x="2366963" y="4202113"/>
          <p14:tracePt t="51041" x="2351088" y="4194175"/>
          <p14:tracePt t="51049" x="2335213" y="4194175"/>
          <p14:tracePt t="51057" x="2311400" y="4186238"/>
          <p14:tracePt t="51065" x="2303463" y="4186238"/>
          <p14:tracePt t="51073" x="2295525" y="4178300"/>
          <p14:tracePt t="51089" x="2287588" y="4178300"/>
          <p14:tracePt t="51113" x="2287588" y="4170363"/>
          <p14:tracePt t="51146" x="2279650" y="4170363"/>
          <p14:tracePt t="51233" x="2279650" y="4162425"/>
          <p14:tracePt t="51457" x="2295525" y="4162425"/>
          <p14:tracePt t="51465" x="2311400" y="4162425"/>
          <p14:tracePt t="51473" x="2335213" y="4154488"/>
          <p14:tracePt t="51481" x="2359025" y="4146550"/>
          <p14:tracePt t="51489" x="2392363" y="4146550"/>
          <p14:tracePt t="51497" x="2424113" y="4146550"/>
          <p14:tracePt t="51505" x="2455863" y="4146550"/>
          <p14:tracePt t="51513" x="2503488" y="4162425"/>
          <p14:tracePt t="51521" x="2527300" y="4178300"/>
          <p14:tracePt t="51529" x="2559050" y="4194175"/>
          <p14:tracePt t="51537" x="2614613" y="4225925"/>
          <p14:tracePt t="51545" x="2670175" y="4273550"/>
          <p14:tracePt t="51553" x="2733675" y="4306888"/>
          <p14:tracePt t="51562" x="2790825" y="4346575"/>
          <p14:tracePt t="51569" x="2870200" y="4402138"/>
          <p14:tracePt t="51578" x="2949575" y="4457700"/>
          <p14:tracePt t="51585" x="3028950" y="4521200"/>
          <p14:tracePt t="51593" x="3109913" y="4584700"/>
          <p14:tracePt t="51601" x="3165475" y="4633913"/>
          <p14:tracePt t="51609" x="3244850" y="4705350"/>
          <p14:tracePt t="51617" x="3340100" y="4776788"/>
          <p14:tracePt t="51625" x="3419475" y="4848225"/>
          <p14:tracePt t="51633" x="3492500" y="4927600"/>
          <p14:tracePt t="51641" x="3563938" y="5000625"/>
          <p14:tracePt t="51649" x="3635375" y="5072063"/>
          <p14:tracePt t="51657" x="3683000" y="5119688"/>
          <p14:tracePt t="51665" x="3722688" y="5167313"/>
          <p14:tracePt t="51673" x="3754438" y="5214938"/>
          <p14:tracePt t="51681" x="3778250" y="5254625"/>
          <p14:tracePt t="51689" x="3786188" y="5270500"/>
          <p14:tracePt t="51697" x="3786188" y="5294313"/>
          <p14:tracePt t="51705" x="3794125" y="5335588"/>
          <p14:tracePt t="51713" x="3794125" y="5351463"/>
          <p14:tracePt t="51721" x="3794125" y="5367338"/>
          <p14:tracePt t="51729" x="3794125" y="5383213"/>
          <p14:tracePt t="51737" x="3794125" y="5391150"/>
          <p14:tracePt t="51745" x="3794125" y="5407025"/>
          <p14:tracePt t="51753" x="3786188" y="5414963"/>
          <p14:tracePt t="51762" x="3778250" y="5422900"/>
          <p14:tracePt t="51769" x="3754438" y="5422900"/>
          <p14:tracePt t="51778" x="3746500" y="5438775"/>
          <p14:tracePt t="51785" x="3730625" y="5446713"/>
          <p14:tracePt t="51793" x="3714750" y="5462588"/>
          <p14:tracePt t="51801" x="3698875" y="5470525"/>
          <p14:tracePt t="51809" x="3683000" y="5478463"/>
          <p14:tracePt t="51817" x="3675063" y="5478463"/>
          <p14:tracePt t="51825" x="3651250" y="5486400"/>
          <p14:tracePt t="51833" x="3643313" y="5486400"/>
          <p14:tracePt t="51841" x="3627438" y="5486400"/>
          <p14:tracePt t="51849" x="3619500" y="5486400"/>
          <p14:tracePt t="51857" x="3603625" y="5486400"/>
          <p14:tracePt t="51865" x="3579813" y="5478463"/>
          <p14:tracePt t="51873" x="3571875" y="5478463"/>
          <p14:tracePt t="51881" x="3563938" y="5462588"/>
          <p14:tracePt t="51889" x="3548063" y="5454650"/>
          <p14:tracePt t="51897" x="3540125" y="5446713"/>
          <p14:tracePt t="51905" x="3524250" y="5438775"/>
          <p14:tracePt t="51913" x="3524250" y="5430838"/>
          <p14:tracePt t="51921" x="3516313" y="5422900"/>
          <p14:tracePt t="51929" x="3516313" y="5414963"/>
          <p14:tracePt t="51937" x="3508375" y="5414963"/>
          <p14:tracePt t="51945" x="3500438" y="5407025"/>
          <p14:tracePt t="51953" x="3500438" y="5399088"/>
          <p14:tracePt t="51962" x="3492500" y="5383213"/>
          <p14:tracePt t="51977" x="3484563" y="5375275"/>
          <p14:tracePt t="51993" x="3476625" y="5367338"/>
          <p14:tracePt t="52009" x="3476625" y="5351463"/>
          <p14:tracePt t="52025" x="3476625" y="5343525"/>
          <p14:tracePt t="52033" x="3467100" y="5343525"/>
          <p14:tracePt t="52041" x="3467100" y="5335588"/>
          <p14:tracePt t="52049" x="3467100" y="5327650"/>
          <p14:tracePt t="52065" x="3467100" y="5319713"/>
          <p14:tracePt t="52081" x="3459163" y="5310188"/>
          <p14:tracePt t="52097" x="3459163" y="5302250"/>
          <p14:tracePt t="52105" x="3459163" y="5294313"/>
          <p14:tracePt t="52121" x="3459163" y="5286375"/>
          <p14:tracePt t="52153" x="3459163" y="5278438"/>
          <p14:tracePt t="52201" x="3459163" y="5270500"/>
          <p14:tracePt t="52217" x="3459163" y="5262563"/>
          <p14:tracePt t="52233" x="3467100" y="5262563"/>
          <p14:tracePt t="52249" x="3476625" y="5254625"/>
          <p14:tracePt t="52265" x="3484563" y="5254625"/>
          <p14:tracePt t="52273" x="3492500" y="5254625"/>
          <p14:tracePt t="52281" x="3500438" y="5254625"/>
          <p14:tracePt t="52289" x="3508375" y="5246688"/>
          <p14:tracePt t="52297" x="3524250" y="5238750"/>
          <p14:tracePt t="52305" x="3532188" y="5238750"/>
          <p14:tracePt t="52313" x="3540125" y="5238750"/>
          <p14:tracePt t="52321" x="3556000" y="5238750"/>
          <p14:tracePt t="52329" x="3563938" y="5238750"/>
          <p14:tracePt t="52345" x="3579813" y="5238750"/>
          <p14:tracePt t="52353" x="3579813" y="5230813"/>
          <p14:tracePt t="52362" x="3587750" y="5230813"/>
          <p14:tracePt t="52369" x="3603625" y="5230813"/>
          <p14:tracePt t="52377" x="3611563" y="5230813"/>
          <p14:tracePt t="52385" x="3619500" y="5230813"/>
          <p14:tracePt t="52393" x="3635375" y="5230813"/>
          <p14:tracePt t="52401" x="3651250" y="5230813"/>
          <p14:tracePt t="52409" x="3675063" y="5230813"/>
          <p14:tracePt t="52417" x="3690938" y="5230813"/>
          <p14:tracePt t="52425" x="3714750" y="5222875"/>
          <p14:tracePt t="52433" x="3746500" y="5222875"/>
          <p14:tracePt t="52441" x="3762375" y="5222875"/>
          <p14:tracePt t="52449" x="3786188" y="5222875"/>
          <p14:tracePt t="52457" x="3810000" y="5222875"/>
          <p14:tracePt t="52465" x="3833813" y="5222875"/>
          <p14:tracePt t="52473" x="3859213" y="5222875"/>
          <p14:tracePt t="52481" x="3875088" y="5222875"/>
          <p14:tracePt t="52489" x="3898900" y="5222875"/>
          <p14:tracePt t="52497" x="3930650" y="5222875"/>
          <p14:tracePt t="52505" x="3938588" y="5222875"/>
          <p14:tracePt t="52513" x="3962400" y="5222875"/>
          <p14:tracePt t="52521" x="3986213" y="5222875"/>
          <p14:tracePt t="52529" x="4002088" y="5222875"/>
          <p14:tracePt t="52537" x="4017963" y="5222875"/>
          <p14:tracePt t="52544" x="4057650" y="5222875"/>
          <p14:tracePt t="52553" x="4089400" y="5222875"/>
          <p14:tracePt t="52562" x="4137025" y="5222875"/>
          <p14:tracePt t="52569" x="4168775" y="5230813"/>
          <p14:tracePt t="52577" x="4217988" y="5230813"/>
          <p14:tracePt t="52585" x="4265613" y="5238750"/>
          <p14:tracePt t="52593" x="4329113" y="5238750"/>
          <p14:tracePt t="52601" x="4400550" y="5246688"/>
          <p14:tracePt t="52609" x="4448175" y="5246688"/>
          <p14:tracePt t="52617" x="4511675" y="5246688"/>
          <p14:tracePt t="52625" x="4584700" y="5254625"/>
          <p14:tracePt t="52633" x="4632325" y="5254625"/>
          <p14:tracePt t="52641" x="4679950" y="5254625"/>
          <p14:tracePt t="52649" x="4743450" y="5262563"/>
          <p14:tracePt t="52657" x="4799013" y="5262563"/>
          <p14:tracePt t="52665" x="4846638" y="5262563"/>
          <p14:tracePt t="52673" x="4902200" y="5262563"/>
          <p14:tracePt t="52681" x="4943475" y="5262563"/>
          <p14:tracePt t="52689" x="4999038" y="5262563"/>
          <p14:tracePt t="52697" x="5062538" y="5270500"/>
          <p14:tracePt t="52705" x="5118100" y="5270500"/>
          <p14:tracePt t="52713" x="5173663" y="5270500"/>
          <p14:tracePt t="52721" x="5229225" y="5278438"/>
          <p14:tracePt t="52729" x="5268913" y="5278438"/>
          <p14:tracePt t="52737" x="5334000" y="5278438"/>
          <p14:tracePt t="52745" x="5381625" y="5286375"/>
          <p14:tracePt t="52753" x="5421313" y="5294313"/>
          <p14:tracePt t="52761" x="5453063" y="5294313"/>
          <p14:tracePt t="52769" x="5492750" y="5294313"/>
          <p14:tracePt t="52778" x="5508625" y="5294313"/>
          <p14:tracePt t="52785" x="5524500" y="5294313"/>
          <p14:tracePt t="52801" x="5532438" y="5294313"/>
          <p14:tracePt t="52889" x="5524500" y="5294313"/>
          <p14:tracePt t="52897" x="5524500" y="5302250"/>
          <p14:tracePt t="52905" x="5516563" y="5302250"/>
          <p14:tracePt t="52921" x="5500688" y="5302250"/>
          <p14:tracePt t="52930" x="5492750" y="5302250"/>
          <p14:tracePt t="52937" x="5476875" y="5302250"/>
          <p14:tracePt t="52945" x="5468938" y="5302250"/>
          <p14:tracePt t="52953" x="5445125" y="5294313"/>
          <p14:tracePt t="52962" x="5405438" y="5294313"/>
          <p14:tracePt t="52969" x="5373688" y="5294313"/>
          <p14:tracePt t="52978" x="5341938" y="5294313"/>
          <p14:tracePt t="52985" x="5300663" y="5294313"/>
          <p14:tracePt t="52994" x="5253038" y="5294313"/>
          <p14:tracePt t="53001" x="5181600" y="5294313"/>
          <p14:tracePt t="53009" x="5118100" y="5294313"/>
          <p14:tracePt t="53017" x="5054600" y="5294313"/>
          <p14:tracePt t="53025" x="4983163" y="5294313"/>
          <p14:tracePt t="53033" x="4918075" y="5294313"/>
          <p14:tracePt t="53041" x="4854575" y="5294313"/>
          <p14:tracePt t="53049" x="4799013" y="5294313"/>
          <p14:tracePt t="53057" x="4743450" y="5286375"/>
          <p14:tracePt t="53065" x="4703763" y="5286375"/>
          <p14:tracePt t="53073" x="4664075" y="5278438"/>
          <p14:tracePt t="53081" x="4632325" y="5278438"/>
          <p14:tracePt t="53089" x="4600575" y="5270500"/>
          <p14:tracePt t="53097" x="4584700" y="5270500"/>
          <p14:tracePt t="53113" x="4576763" y="5270500"/>
          <p14:tracePt t="53121" x="4576763" y="5262563"/>
          <p14:tracePt t="53201" x="4576763" y="5254625"/>
          <p14:tracePt t="53209" x="4584700" y="5254625"/>
          <p14:tracePt t="53217" x="4600575" y="5246688"/>
          <p14:tracePt t="53225" x="4624388" y="5246688"/>
          <p14:tracePt t="53233" x="4648200" y="5246688"/>
          <p14:tracePt t="53241" x="4679950" y="5238750"/>
          <p14:tracePt t="53249" x="4711700" y="5230813"/>
          <p14:tracePt t="53257" x="4751388" y="5230813"/>
          <p14:tracePt t="53265" x="4799013" y="5222875"/>
          <p14:tracePt t="53273" x="4830763" y="5214938"/>
          <p14:tracePt t="53281" x="4870450" y="5207000"/>
          <p14:tracePt t="53289" x="4886325" y="5207000"/>
          <p14:tracePt t="53297" x="4902200" y="5207000"/>
          <p14:tracePt t="53305" x="4910138" y="5207000"/>
          <p14:tracePt t="53313" x="4918075" y="5199063"/>
          <p14:tracePt t="53361" x="4918075" y="5191125"/>
          <p14:tracePt t="53378" x="4910138" y="5191125"/>
          <p14:tracePt t="53385" x="4902200" y="5191125"/>
          <p14:tracePt t="53393" x="4894263" y="5183188"/>
          <p14:tracePt t="53401" x="4886325" y="5183188"/>
          <p14:tracePt t="53409" x="4878388" y="5183188"/>
          <p14:tracePt t="53417" x="4862513" y="5175250"/>
          <p14:tracePt t="53425" x="4846638" y="5167313"/>
          <p14:tracePt t="53433" x="4838700" y="5167313"/>
          <p14:tracePt t="53441" x="4830763" y="5159375"/>
          <p14:tracePt t="53449" x="4806950" y="5159375"/>
          <p14:tracePt t="53457" x="4799013" y="5151438"/>
          <p14:tracePt t="53465" x="4783138" y="5151438"/>
          <p14:tracePt t="53473" x="4775200" y="5151438"/>
          <p14:tracePt t="53481" x="4759325" y="5143500"/>
          <p14:tracePt t="53489" x="4751388" y="5143500"/>
          <p14:tracePt t="53497" x="4743450" y="5143500"/>
          <p14:tracePt t="53505" x="4735513" y="5143500"/>
          <p14:tracePt t="53521" x="4719638" y="5151438"/>
          <p14:tracePt t="53537" x="4719638" y="5159375"/>
          <p14:tracePt t="53546" x="4719638" y="5167313"/>
          <p14:tracePt t="53553" x="4711700" y="5175250"/>
          <p14:tracePt t="53562" x="4711700" y="5183188"/>
          <p14:tracePt t="53569" x="4711700" y="5191125"/>
          <p14:tracePt t="53578" x="4711700" y="5199063"/>
          <p14:tracePt t="53641" x="4711700" y="5183188"/>
          <p14:tracePt t="53649" x="4711700" y="5159375"/>
          <p14:tracePt t="53657" x="4703763" y="5119688"/>
          <p14:tracePt t="53666" x="4695825" y="5095875"/>
          <p14:tracePt t="53673" x="4679950" y="5072063"/>
          <p14:tracePt t="53681" x="4656138" y="5032375"/>
          <p14:tracePt t="53689" x="4624388" y="4984750"/>
          <p14:tracePt t="53697" x="4608513" y="4967288"/>
          <p14:tracePt t="53705" x="4567238" y="4943475"/>
          <p14:tracePt t="53713" x="4543425" y="4927600"/>
          <p14:tracePt t="53721" x="4503738" y="4919663"/>
          <p14:tracePt t="53730" x="4487863" y="4919663"/>
          <p14:tracePt t="53737" x="4464050" y="4919663"/>
          <p14:tracePt t="53745" x="4440238" y="4919663"/>
          <p14:tracePt t="53753" x="4432300" y="4919663"/>
          <p14:tracePt t="53762" x="4392613" y="4935538"/>
          <p14:tracePt t="53769" x="4384675" y="4943475"/>
          <p14:tracePt t="53778" x="4376738" y="4951413"/>
          <p14:tracePt t="53785" x="4368800" y="4967288"/>
          <p14:tracePt t="53793" x="4368800" y="4992688"/>
          <p14:tracePt t="53801" x="4368800" y="5008563"/>
          <p14:tracePt t="53809" x="4368800" y="5024438"/>
          <p14:tracePt t="53817" x="4368800" y="5048250"/>
          <p14:tracePt t="53825" x="4376738" y="5072063"/>
          <p14:tracePt t="53833" x="4400550" y="5087938"/>
          <p14:tracePt t="53841" x="4416425" y="5103813"/>
          <p14:tracePt t="53849" x="4456113" y="5127625"/>
          <p14:tracePt t="53857" x="4487863" y="5143500"/>
          <p14:tracePt t="53879" x="4559300" y="5159375"/>
          <p14:tracePt t="53882" x="4600575" y="5167313"/>
          <p14:tracePt t="53889" x="4679950" y="5175250"/>
          <p14:tracePt t="53898" x="4735513" y="5183188"/>
          <p14:tracePt t="53905" x="4806950" y="5191125"/>
          <p14:tracePt t="53913" x="4894263" y="5191125"/>
          <p14:tracePt t="53921" x="4967288" y="5191125"/>
          <p14:tracePt t="53929" x="5038725" y="5191125"/>
          <p14:tracePt t="53937" x="5118100" y="5191125"/>
          <p14:tracePt t="53945" x="5181600" y="5191125"/>
          <p14:tracePt t="53953" x="5237163" y="5191125"/>
          <p14:tracePt t="53961" x="5268913" y="5175250"/>
          <p14:tracePt t="53969" x="5284788" y="5159375"/>
          <p14:tracePt t="53979" x="5284788" y="5143500"/>
          <p14:tracePt t="53985" x="5284788" y="5127625"/>
          <p14:tracePt t="53993" x="5284788" y="5103813"/>
          <p14:tracePt t="54001" x="5284788" y="5087938"/>
          <p14:tracePt t="54009" x="5268913" y="5064125"/>
          <p14:tracePt t="54017" x="5253038" y="5040313"/>
          <p14:tracePt t="54025" x="5229225" y="5024438"/>
          <p14:tracePt t="54033" x="5197475" y="4992688"/>
          <p14:tracePt t="54041" x="5165725" y="4984750"/>
          <p14:tracePt t="54049" x="5141913" y="4967288"/>
          <p14:tracePt t="54057" x="5126038" y="4967288"/>
          <p14:tracePt t="54065" x="5094288" y="4959350"/>
          <p14:tracePt t="54073" x="5070475" y="4959350"/>
          <p14:tracePt t="54081" x="5054600" y="4959350"/>
          <p14:tracePt t="54089" x="5030788" y="4967288"/>
          <p14:tracePt t="54097" x="5006975" y="4984750"/>
          <p14:tracePt t="54105" x="4991100" y="4992688"/>
          <p14:tracePt t="54113" x="4975225" y="5016500"/>
          <p14:tracePt t="54121" x="4951413" y="5040313"/>
          <p14:tracePt t="54129" x="4926013" y="5087938"/>
          <p14:tracePt t="54137" x="4918075" y="5103813"/>
          <p14:tracePt t="54145" x="4910138" y="5127625"/>
          <p14:tracePt t="54153" x="4902200" y="5159375"/>
          <p14:tracePt t="54161" x="4902200" y="5199063"/>
          <p14:tracePt t="54169" x="4902200" y="5207000"/>
          <p14:tracePt t="54179" x="4902200" y="5230813"/>
          <p14:tracePt t="54185" x="4918075" y="5246688"/>
          <p14:tracePt t="54194" x="4943475" y="5270500"/>
          <p14:tracePt t="54201" x="4975225" y="5286375"/>
          <p14:tracePt t="54209" x="5006975" y="5294313"/>
          <p14:tracePt t="54217" x="5038725" y="5294313"/>
          <p14:tracePt t="54225" x="5086350" y="5294313"/>
          <p14:tracePt t="54233" x="5110163" y="5294313"/>
          <p14:tracePt t="54241" x="5133975" y="5294313"/>
          <p14:tracePt t="54249" x="5157788" y="5294313"/>
          <p14:tracePt t="54257" x="5181600" y="5278438"/>
          <p14:tracePt t="54265" x="5197475" y="5270500"/>
          <p14:tracePt t="54273" x="5205413" y="5254625"/>
          <p14:tracePt t="54281" x="5205413" y="5238750"/>
          <p14:tracePt t="54289" x="5213350" y="5222875"/>
          <p14:tracePt t="54297" x="5213350" y="5199063"/>
          <p14:tracePt t="54305" x="5197475" y="5183188"/>
          <p14:tracePt t="54313" x="5181600" y="5159375"/>
          <p14:tracePt t="54322" x="5157788" y="5151438"/>
          <p14:tracePt t="54328" x="5110163" y="5127625"/>
          <p14:tracePt t="54337" x="5086350" y="5111750"/>
          <p14:tracePt t="54348" x="5038725" y="5095875"/>
          <p14:tracePt t="54353" x="4959350" y="5072063"/>
          <p14:tracePt t="54361" x="4886325" y="5056188"/>
          <p14:tracePt t="54369" x="4814888" y="5048250"/>
          <p14:tracePt t="54379" x="4735513" y="5040313"/>
          <p14:tracePt t="54385" x="4672013" y="5040313"/>
          <p14:tracePt t="54393" x="4616450" y="5040313"/>
          <p14:tracePt t="54401" x="4559300" y="5048250"/>
          <p14:tracePt t="54409" x="4511675" y="5064125"/>
          <p14:tracePt t="54417" x="4495800" y="5080000"/>
          <p14:tracePt t="54425" x="4471988" y="5095875"/>
          <p14:tracePt t="54433" x="4464050" y="5127625"/>
          <p14:tracePt t="54441" x="4464050" y="5143500"/>
          <p14:tracePt t="54449" x="4464050" y="5159375"/>
          <p14:tracePt t="54457" x="4464050" y="5175250"/>
          <p14:tracePt t="54465" x="4464050" y="5191125"/>
          <p14:tracePt t="54473" x="4471988" y="5207000"/>
          <p14:tracePt t="54481" x="4487863" y="5222875"/>
          <p14:tracePt t="54489" x="4535488" y="5246688"/>
          <p14:tracePt t="54497" x="4559300" y="5254625"/>
          <p14:tracePt t="54505" x="4576763" y="5254625"/>
          <p14:tracePt t="54513" x="4600575" y="5254625"/>
          <p14:tracePt t="54521" x="4632325" y="5254625"/>
          <p14:tracePt t="54528" x="4656138" y="5254625"/>
          <p14:tracePt t="54537" x="4687888" y="5254625"/>
          <p14:tracePt t="54545" x="4727575" y="5246688"/>
          <p14:tracePt t="54553" x="4767263" y="5222875"/>
          <p14:tracePt t="54561" x="4799013" y="5199063"/>
          <p14:tracePt t="54569" x="4830763" y="5175250"/>
          <p14:tracePt t="54577" x="4854575" y="5143500"/>
          <p14:tracePt t="54585" x="4870450" y="5119688"/>
          <p14:tracePt t="54593" x="4878388" y="5103813"/>
          <p14:tracePt t="54601" x="4878388" y="5080000"/>
          <p14:tracePt t="54609" x="4878388" y="5040313"/>
          <p14:tracePt t="54617" x="4878388" y="5024438"/>
          <p14:tracePt t="54625" x="4878388" y="5000625"/>
          <p14:tracePt t="54633" x="4862513" y="4984750"/>
          <p14:tracePt t="54641" x="4838700" y="4951413"/>
          <p14:tracePt t="54649" x="4822825" y="4943475"/>
          <p14:tracePt t="54657" x="4799013" y="4927600"/>
          <p14:tracePt t="54665" x="4775200" y="4927600"/>
          <p14:tracePt t="54673" x="4759325" y="4927600"/>
          <p14:tracePt t="54681" x="4727575" y="4927600"/>
          <p14:tracePt t="54689" x="4703763" y="4927600"/>
          <p14:tracePt t="54697" x="4672013" y="4927600"/>
          <p14:tracePt t="54705" x="4648200" y="4943475"/>
          <p14:tracePt t="54713" x="4632325" y="4951413"/>
          <p14:tracePt t="54721" x="4616450" y="4976813"/>
          <p14:tracePt t="54729" x="4600575" y="4992688"/>
          <p14:tracePt t="54738" x="4584700" y="5016500"/>
          <p14:tracePt t="54745" x="4584700" y="5040313"/>
          <p14:tracePt t="54753" x="4584700" y="5064125"/>
          <p14:tracePt t="54762" x="4584700" y="5080000"/>
          <p14:tracePt t="54769" x="4584700" y="5103813"/>
          <p14:tracePt t="54778" x="4592638" y="5135563"/>
          <p14:tracePt t="54785" x="4608513" y="5159375"/>
          <p14:tracePt t="54794" x="4632325" y="5175250"/>
          <p14:tracePt t="54801" x="4672013" y="5214938"/>
          <p14:tracePt t="54809" x="4719638" y="5238750"/>
          <p14:tracePt t="54817" x="4759325" y="5254625"/>
          <p14:tracePt t="54825" x="4783138" y="5262563"/>
          <p14:tracePt t="54833" x="4822825" y="5278438"/>
          <p14:tracePt t="54841" x="4870450" y="5286375"/>
          <p14:tracePt t="54849" x="4933950" y="5294313"/>
          <p14:tracePt t="54857" x="4999038" y="5302250"/>
          <p14:tracePt t="54879" x="5126038" y="5302250"/>
          <p14:tracePt t="54881" x="5189538" y="5302250"/>
          <p14:tracePt t="54889" x="5260975" y="5302250"/>
          <p14:tracePt t="54897" x="5318125" y="5286375"/>
          <p14:tracePt t="54905" x="5365750" y="5262563"/>
          <p14:tracePt t="54913" x="5397500" y="5230813"/>
          <p14:tracePt t="54921" x="5429250" y="5199063"/>
          <p14:tracePt t="54929" x="5453063" y="5167313"/>
          <p14:tracePt t="54937" x="5468938" y="5127625"/>
          <p14:tracePt t="54946" x="5468938" y="5095875"/>
          <p14:tracePt t="54953" x="5468938" y="5080000"/>
          <p14:tracePt t="54962" x="5468938" y="5048250"/>
          <p14:tracePt t="54969" x="5461000" y="5016500"/>
          <p14:tracePt t="54978" x="5429250" y="4992688"/>
          <p14:tracePt t="54985" x="5381625" y="4959350"/>
          <p14:tracePt t="54992" x="5365750" y="4951413"/>
          <p14:tracePt t="55001" x="5334000" y="4943475"/>
          <p14:tracePt t="55009" x="5284788" y="4935538"/>
          <p14:tracePt t="55017" x="5245100" y="4935538"/>
          <p14:tracePt t="55025" x="5189538" y="4935538"/>
          <p14:tracePt t="55033" x="5126038" y="4935538"/>
          <p14:tracePt t="55041" x="5078413" y="4951413"/>
          <p14:tracePt t="55049" x="5030788" y="4976813"/>
          <p14:tracePt t="55057" x="4999038" y="5000625"/>
          <p14:tracePt t="55065" x="4975225" y="5016500"/>
          <p14:tracePt t="55073" x="4967288" y="5032375"/>
          <p14:tracePt t="55082" x="4959350" y="5064125"/>
          <p14:tracePt t="55089" x="4959350" y="5087938"/>
          <p14:tracePt t="55097" x="4959350" y="5111750"/>
          <p14:tracePt t="55105" x="4967288" y="5143500"/>
          <p14:tracePt t="55112" x="4983163" y="5167313"/>
          <p14:tracePt t="55121" x="5014913" y="5191125"/>
          <p14:tracePt t="55130" x="5046663" y="5207000"/>
          <p14:tracePt t="55137" x="5094288" y="5230813"/>
          <p14:tracePt t="55145" x="5118100" y="5238750"/>
          <p14:tracePt t="55153" x="5157788" y="5246688"/>
          <p14:tracePt t="55162" x="5197475" y="5246688"/>
          <p14:tracePt t="55169" x="5260975" y="5246688"/>
          <p14:tracePt t="55178" x="5318125" y="5246688"/>
          <p14:tracePt t="55185" x="5373688" y="5246688"/>
          <p14:tracePt t="55193" x="5413375" y="5246688"/>
          <p14:tracePt t="55201" x="5461000" y="5230813"/>
          <p14:tracePt t="55209" x="5492750" y="5214938"/>
          <p14:tracePt t="55217" x="5524500" y="5199063"/>
          <p14:tracePt t="55225" x="5556250" y="5167313"/>
          <p14:tracePt t="55233" x="5556250" y="5151438"/>
          <p14:tracePt t="55241" x="5556250" y="5135563"/>
          <p14:tracePt t="55249" x="5556250" y="5111750"/>
          <p14:tracePt t="55257" x="5556250" y="5095875"/>
          <p14:tracePt t="55265" x="5540375" y="5072063"/>
          <p14:tracePt t="55273" x="5516563" y="5056188"/>
          <p14:tracePt t="55281" x="5484813" y="5032375"/>
          <p14:tracePt t="55289" x="5468938" y="5024438"/>
          <p14:tracePt t="55297" x="5437188" y="5016500"/>
          <p14:tracePt t="55305" x="5397500" y="5000625"/>
          <p14:tracePt t="55313" x="5357813" y="4992688"/>
          <p14:tracePt t="55322" x="5300663" y="4984750"/>
          <p14:tracePt t="55329" x="5237163" y="4984750"/>
          <p14:tracePt t="55337" x="5173663" y="4984750"/>
          <p14:tracePt t="55346" x="5110163" y="4984750"/>
          <p14:tracePt t="55354" x="5038725" y="5000625"/>
          <p14:tracePt t="55362" x="4991100" y="5024438"/>
          <p14:tracePt t="55369" x="4959350" y="5048250"/>
          <p14:tracePt t="55378" x="4918075" y="5080000"/>
          <p14:tracePt t="55385" x="4894263" y="5103813"/>
          <p14:tracePt t="55393" x="4886325" y="5127625"/>
          <p14:tracePt t="55401" x="4878388" y="5159375"/>
          <p14:tracePt t="55409" x="4878388" y="5183188"/>
          <p14:tracePt t="55417" x="4878388" y="5207000"/>
          <p14:tracePt t="55425" x="4886325" y="5230813"/>
          <p14:tracePt t="55433" x="4910138" y="5246688"/>
          <p14:tracePt t="55441" x="4933950" y="5270500"/>
          <p14:tracePt t="55449" x="4983163" y="5286375"/>
          <p14:tracePt t="55457" x="5014913" y="5302250"/>
          <p14:tracePt t="55465" x="5062538" y="5310188"/>
          <p14:tracePt t="55472" x="5094288" y="5310188"/>
          <p14:tracePt t="55481" x="5141913" y="5310188"/>
          <p14:tracePt t="55489" x="5173663" y="5310188"/>
          <p14:tracePt t="55497" x="5213350" y="5302250"/>
          <p14:tracePt t="55505" x="5253038" y="5278438"/>
          <p14:tracePt t="55513" x="5284788" y="5246688"/>
          <p14:tracePt t="55521" x="5292725" y="5222875"/>
          <p14:tracePt t="55529" x="5310188" y="5199063"/>
          <p14:tracePt t="55537" x="5318125" y="5167313"/>
          <p14:tracePt t="55544" x="5318125" y="5151438"/>
          <p14:tracePt t="55553" x="5300663" y="5127625"/>
          <p14:tracePt t="55561" x="5268913" y="5087938"/>
          <p14:tracePt t="55569" x="5253038" y="5080000"/>
          <p14:tracePt t="55578" x="5237163" y="5064125"/>
          <p14:tracePt t="55585" x="5213350" y="5056188"/>
          <p14:tracePt t="55593" x="5173663" y="5040313"/>
          <p14:tracePt t="55601" x="5141913" y="5032375"/>
          <p14:tracePt t="55609" x="5094288" y="5024438"/>
          <p14:tracePt t="55617" x="5062538" y="5016500"/>
          <p14:tracePt t="55625" x="5022850" y="5016500"/>
          <p14:tracePt t="55633" x="4983163" y="5016500"/>
          <p14:tracePt t="55641" x="4959350" y="5032375"/>
          <p14:tracePt t="55649" x="4943475" y="5040313"/>
          <p14:tracePt t="55657" x="4926013" y="5064125"/>
          <p14:tracePt t="55665" x="4926013" y="5087938"/>
          <p14:tracePt t="55673" x="4918075" y="5111750"/>
          <p14:tracePt t="55681" x="4918075" y="5135563"/>
          <p14:tracePt t="55689" x="4918075" y="5159375"/>
          <p14:tracePt t="55697" x="4933950" y="5167313"/>
          <p14:tracePt t="55705" x="4951413" y="5191125"/>
          <p14:tracePt t="55712" x="4983163" y="5214938"/>
          <p14:tracePt t="55721" x="5006975" y="5238750"/>
          <p14:tracePt t="55729" x="5046663" y="5246688"/>
          <p14:tracePt t="55737" x="5078413" y="5254625"/>
          <p14:tracePt t="55744" x="5102225" y="5262563"/>
          <p14:tracePt t="55753" x="5133975" y="5262563"/>
          <p14:tracePt t="55762" x="5157788" y="5262563"/>
          <p14:tracePt t="55769" x="5189538" y="5262563"/>
          <p14:tracePt t="55778" x="5221288" y="5262563"/>
          <p14:tracePt t="55785" x="5268913" y="5254625"/>
          <p14:tracePt t="55793" x="5284788" y="5246688"/>
          <p14:tracePt t="55801" x="5310188" y="5222875"/>
          <p14:tracePt t="55809" x="5310188" y="5207000"/>
          <p14:tracePt t="55817" x="5310188" y="5183188"/>
          <p14:tracePt t="55825" x="5310188" y="5175250"/>
          <p14:tracePt t="55833" x="5310188" y="5151438"/>
          <p14:tracePt t="55841" x="5310188" y="5135563"/>
          <p14:tracePt t="55849" x="5292725" y="5103813"/>
          <p14:tracePt t="55857" x="5276850" y="5087938"/>
          <p14:tracePt t="55865" x="5253038" y="5072063"/>
          <p14:tracePt t="55873" x="5221288" y="5064125"/>
          <p14:tracePt t="55881" x="5197475" y="5064125"/>
          <p14:tracePt t="55889" x="5165725" y="5064125"/>
          <p14:tracePt t="55897" x="5133975" y="5064125"/>
          <p14:tracePt t="55905" x="5094288" y="5064125"/>
          <p14:tracePt t="55913" x="5054600" y="5064125"/>
          <p14:tracePt t="55921" x="5022850" y="5072063"/>
          <p14:tracePt t="55929" x="4983163" y="5095875"/>
          <p14:tracePt t="55937" x="4959350" y="5119688"/>
          <p14:tracePt t="55945" x="4943475" y="5143500"/>
          <p14:tracePt t="55953" x="4933950" y="5159375"/>
          <p14:tracePt t="55961" x="4933950" y="5183188"/>
          <p14:tracePt t="55969" x="4933950" y="5199063"/>
          <p14:tracePt t="55978" x="4951413" y="5214938"/>
          <p14:tracePt t="55984" x="4983163" y="5230813"/>
          <p14:tracePt t="55992" x="4999038" y="5230813"/>
          <p14:tracePt t="56000" x="5030788" y="5238750"/>
          <p14:tracePt t="56009" x="5046663" y="5238750"/>
          <p14:tracePt t="56017" x="5070475" y="5238750"/>
          <p14:tracePt t="56025" x="5102225" y="5238750"/>
          <p14:tracePt t="56033" x="5133975" y="5238750"/>
          <p14:tracePt t="56040" x="5173663" y="5238750"/>
          <p14:tracePt t="56048" x="5205413" y="5230813"/>
          <p14:tracePt t="56057" x="5213350" y="5214938"/>
          <p14:tracePt t="56064" x="5237163" y="5199063"/>
          <p14:tracePt t="56072" x="5245100" y="5183188"/>
          <p14:tracePt t="56080" x="5245100" y="5167313"/>
          <p14:tracePt t="56088" x="5245100" y="5159375"/>
          <p14:tracePt t="56097" x="5245100" y="5143500"/>
          <p14:tracePt t="56105" x="5245100" y="5127625"/>
          <p14:tracePt t="56113" x="5229225" y="5111750"/>
          <p14:tracePt t="56121" x="5205413" y="5103813"/>
          <p14:tracePt t="56129" x="5181600" y="5087938"/>
          <p14:tracePt t="56137" x="5157788" y="5080000"/>
          <p14:tracePt t="56145" x="5141913" y="5080000"/>
          <p14:tracePt t="56152" x="5126038" y="5080000"/>
          <p14:tracePt t="56161" x="5102225" y="5080000"/>
          <p14:tracePt t="56169" x="5078413" y="5080000"/>
          <p14:tracePt t="56178" x="5062538" y="5087938"/>
          <p14:tracePt t="56185" x="5054600" y="5095875"/>
          <p14:tracePt t="56193" x="5046663" y="5103813"/>
          <p14:tracePt t="56200" x="5046663" y="5111750"/>
          <p14:tracePt t="56208" x="5046663" y="5119688"/>
          <p14:tracePt t="56217" x="5046663" y="5127625"/>
          <p14:tracePt t="56224" x="5046663" y="5135563"/>
          <p14:tracePt t="56233" x="5054600" y="5143500"/>
          <p14:tracePt t="56240" x="5062538" y="5143500"/>
          <p14:tracePt t="56249" x="5078413" y="5151438"/>
          <p14:tracePt t="56256" x="5094288" y="5159375"/>
          <p14:tracePt t="56265" x="5110163" y="5159375"/>
          <p14:tracePt t="56273" x="5126038" y="5159375"/>
          <p14:tracePt t="56281" x="5141913" y="5159375"/>
          <p14:tracePt t="56289" x="5157788" y="5159375"/>
          <p14:tracePt t="56297" x="5165725" y="5159375"/>
          <p14:tracePt t="56304" x="5173663" y="5159375"/>
          <p14:tracePt t="56313" x="5181600" y="5159375"/>
          <p14:tracePt t="56329" x="5189538" y="5159375"/>
          <p14:tracePt t="56337" x="5197475" y="5159375"/>
          <p14:tracePt t="56369" x="5205413" y="5159375"/>
          <p14:tracePt t="56720" x="5213350" y="5159375"/>
          <p14:tracePt t="56737" x="5229225" y="5159375"/>
          <p14:tracePt t="56744" x="5237163" y="5159375"/>
          <p14:tracePt t="56753" x="5245100" y="5159375"/>
          <p14:tracePt t="56761" x="5260975" y="5159375"/>
          <p14:tracePt t="56769" x="5276850" y="5159375"/>
          <p14:tracePt t="56778" x="5300663" y="5159375"/>
          <p14:tracePt t="56785" x="5318125" y="5159375"/>
          <p14:tracePt t="56793" x="5341938" y="5159375"/>
          <p14:tracePt t="56801" x="5365750" y="5159375"/>
          <p14:tracePt t="56808" x="5381625" y="5159375"/>
          <p14:tracePt t="56817" x="5397500" y="5159375"/>
          <p14:tracePt t="56825" x="5413375" y="5159375"/>
          <p14:tracePt t="56832" x="5429250" y="5159375"/>
          <p14:tracePt t="56841" x="5437188" y="5159375"/>
          <p14:tracePt t="56857" x="5445125" y="5159375"/>
          <p14:tracePt t="57545" x="5453063" y="5159375"/>
          <p14:tracePt t="57600" x="5453063" y="5151438"/>
          <p14:tracePt t="57609" x="5461000" y="5143500"/>
          <p14:tracePt t="57617" x="5461000" y="5135563"/>
          <p14:tracePt t="57624" x="5461000" y="5127625"/>
          <p14:tracePt t="57633" x="5461000" y="5111750"/>
          <p14:tracePt t="57641" x="5461000" y="5103813"/>
          <p14:tracePt t="57648" x="5461000" y="5095875"/>
          <p14:tracePt t="57657" x="5461000" y="5087938"/>
          <p14:tracePt t="57673" x="5461000" y="5072063"/>
          <p14:tracePt t="57681" x="5453063" y="5064125"/>
          <p14:tracePt t="57688" x="5437188" y="5056188"/>
          <p14:tracePt t="57697" x="5421313" y="5056188"/>
          <p14:tracePt t="57705" x="5405438" y="5040313"/>
          <p14:tracePt t="57713" x="5389563" y="5040313"/>
          <p14:tracePt t="57720" x="5349875" y="5032375"/>
          <p14:tracePt t="57729" x="5326063" y="5032375"/>
          <p14:tracePt t="57737" x="5292725" y="5032375"/>
          <p14:tracePt t="57745" x="5268913" y="5032375"/>
          <p14:tracePt t="57753" x="5237163" y="5032375"/>
          <p14:tracePt t="57761" x="5205413" y="5040313"/>
          <p14:tracePt t="57769" x="5181600" y="5048250"/>
          <p14:tracePt t="57777" x="5157788" y="5056188"/>
          <p14:tracePt t="57785" x="5118100" y="5080000"/>
          <p14:tracePt t="57793" x="5102225" y="5095875"/>
          <p14:tracePt t="57801" x="5086350" y="5119688"/>
          <p14:tracePt t="57809" x="5086350" y="5127625"/>
          <p14:tracePt t="57816" x="5078413" y="5151438"/>
          <p14:tracePt t="57824" x="5070475" y="5167313"/>
          <p14:tracePt t="57832" x="5070475" y="5191125"/>
          <p14:tracePt t="57841" x="5070475" y="5207000"/>
          <p14:tracePt t="57849" x="5078413" y="5222875"/>
          <p14:tracePt t="57857" x="5086350" y="5238750"/>
          <p14:tracePt t="57865" x="5102225" y="5254625"/>
          <p14:tracePt t="57879" x="5126038" y="5262563"/>
          <p14:tracePt t="57880" x="5141913" y="5278438"/>
          <p14:tracePt t="57888" x="5165725" y="5278438"/>
          <p14:tracePt t="57897" x="5189538" y="5286375"/>
          <p14:tracePt t="57905" x="5237163" y="5294313"/>
          <p14:tracePt t="57912" x="5276850" y="5294313"/>
          <p14:tracePt t="57920" x="5310188" y="5294313"/>
          <p14:tracePt t="57928" x="5326063" y="5294313"/>
          <p14:tracePt t="57936" x="5341938" y="5294313"/>
          <p14:tracePt t="57944" x="5365750" y="5294313"/>
          <p14:tracePt t="57952" x="5389563" y="5286375"/>
          <p14:tracePt t="57961" x="5413375" y="5270500"/>
          <p14:tracePt t="57968" x="5429250" y="5262563"/>
          <p14:tracePt t="57977" x="5453063" y="5246688"/>
          <p14:tracePt t="57984" x="5453063" y="5238750"/>
          <p14:tracePt t="57993" x="5461000" y="5222875"/>
          <p14:tracePt t="58000" x="5461000" y="5214938"/>
          <p14:tracePt t="58009" x="5461000" y="5207000"/>
          <p14:tracePt t="58017" x="5461000" y="5191125"/>
          <p14:tracePt t="58024" x="5453063" y="5183188"/>
          <p14:tracePt t="58033" x="5437188" y="5167313"/>
          <p14:tracePt t="58040" x="5413375" y="5159375"/>
          <p14:tracePt t="58049" x="5389563" y="5143500"/>
          <p14:tracePt t="58057" x="5341938" y="5127625"/>
          <p14:tracePt t="58064" x="5318125" y="5127625"/>
          <p14:tracePt t="58072" x="5292725" y="5119688"/>
          <p14:tracePt t="58080" x="5268913" y="5119688"/>
          <p14:tracePt t="58088" x="5253038" y="5119688"/>
          <p14:tracePt t="58097" x="5237163" y="5119688"/>
          <p14:tracePt t="58104" x="5221288" y="5119688"/>
          <p14:tracePt t="58112" x="5205413" y="5119688"/>
          <p14:tracePt t="58121" x="5205413" y="5127625"/>
          <p14:tracePt t="58128" x="5197475" y="5135563"/>
          <p14:tracePt t="58136" x="5197475" y="5143500"/>
          <p14:tracePt t="58144" x="5197475" y="5159375"/>
          <p14:tracePt t="58152" x="5197475" y="5167313"/>
          <p14:tracePt t="58162" x="5197475" y="5175250"/>
          <p14:tracePt t="58168" x="5205413" y="5183188"/>
          <p14:tracePt t="58178" x="5221288" y="5191125"/>
          <p14:tracePt t="58185" x="5229225" y="5191125"/>
          <p14:tracePt t="58192" x="5245100" y="5199063"/>
          <p14:tracePt t="58200" x="5276850" y="5199063"/>
          <p14:tracePt t="58208" x="5292725" y="5199063"/>
          <p14:tracePt t="58216" x="5318125" y="5199063"/>
          <p14:tracePt t="58225" x="5341938" y="5199063"/>
          <p14:tracePt t="58233" x="5373688" y="5199063"/>
          <p14:tracePt t="58240" x="5397500" y="5191125"/>
          <p14:tracePt t="58249" x="5413375" y="5175250"/>
          <p14:tracePt t="58256" x="5429250" y="5175250"/>
          <p14:tracePt t="58264" x="5437188" y="5159375"/>
          <p14:tracePt t="58281" x="5445125" y="5159375"/>
          <p14:tracePt t="58321" x="5437188" y="5159375"/>
          <p14:tracePt t="58329" x="5421313" y="5159375"/>
          <p14:tracePt t="58337" x="5413375" y="5159375"/>
          <p14:tracePt t="58345" x="5397500" y="5159375"/>
          <p14:tracePt t="58353" x="5389563" y="5167313"/>
          <p14:tracePt t="58361" x="5381625" y="5167313"/>
          <p14:tracePt t="58369" x="5381625" y="5175250"/>
          <p14:tracePt t="58378" x="5381625" y="5183188"/>
          <p14:tracePt t="58385" x="5381625" y="5191125"/>
          <p14:tracePt t="58401" x="5389563" y="5199063"/>
          <p14:tracePt t="58409" x="5405438" y="5199063"/>
          <p14:tracePt t="58417" x="5429250" y="5199063"/>
          <p14:tracePt t="58425" x="5461000" y="5199063"/>
          <p14:tracePt t="58433" x="5476875" y="5199063"/>
          <p14:tracePt t="58441" x="5500688" y="5199063"/>
          <p14:tracePt t="58449" x="5524500" y="5199063"/>
          <p14:tracePt t="58457" x="5540375" y="5199063"/>
          <p14:tracePt t="58465" x="5556250" y="5199063"/>
          <p14:tracePt t="58472" x="5572125" y="5199063"/>
          <p14:tracePt t="58481" x="5588000" y="5199063"/>
          <p14:tracePt t="58489" x="5588000" y="5191125"/>
          <p14:tracePt t="58496" x="5595938" y="5191125"/>
          <p14:tracePt t="58521" x="5595938" y="5183188"/>
          <p14:tracePt t="58561" x="5588000" y="5183188"/>
          <p14:tracePt t="58576" x="5580063" y="5183188"/>
          <p14:tracePt t="58713" x="5588000" y="5183188"/>
          <p14:tracePt t="58848" x="5588000" y="5175250"/>
          <p14:tracePt t="58896" x="5588000" y="5167313"/>
          <p14:tracePt t="58912" x="5595938" y="5159375"/>
          <p14:tracePt t="58920" x="5595938" y="5151438"/>
          <p14:tracePt t="58945" x="5595938" y="5143500"/>
          <p14:tracePt t="59113" x="5603875" y="5143500"/>
          <p14:tracePt t="59120" x="5611813" y="5143500"/>
          <p14:tracePt t="59128" x="5619750" y="5143500"/>
          <p14:tracePt t="59137" x="5643563" y="5135563"/>
          <p14:tracePt t="59144" x="5676900" y="5135563"/>
          <p14:tracePt t="59153" x="5716588" y="5135563"/>
          <p14:tracePt t="59161" x="5732463" y="5135563"/>
          <p14:tracePt t="59168" x="5764213" y="5135563"/>
          <p14:tracePt t="59177" x="5811838" y="5135563"/>
          <p14:tracePt t="59184" x="5875338" y="5135563"/>
          <p14:tracePt t="59192" x="5954713" y="5135563"/>
          <p14:tracePt t="59200" x="6043613" y="5143500"/>
          <p14:tracePt t="59209" x="6115050" y="5143500"/>
          <p14:tracePt t="59217" x="6202363" y="5143500"/>
          <p14:tracePt t="59224" x="6265863" y="5143500"/>
          <p14:tracePt t="59233" x="6337300" y="5143500"/>
          <p14:tracePt t="59240" x="6361113" y="5143500"/>
          <p14:tracePt t="59248" x="6384925" y="5143500"/>
          <p14:tracePt t="59256" x="6410325" y="5143500"/>
          <p14:tracePt t="59264" x="6434138" y="5143500"/>
          <p14:tracePt t="59272" x="6442075" y="5143500"/>
          <p14:tracePt t="59280" x="6457950" y="5143500"/>
          <p14:tracePt t="59289" x="6465888" y="5143500"/>
          <p14:tracePt t="59296" x="6481763" y="5143500"/>
          <p14:tracePt t="59304" x="6497638" y="5143500"/>
          <p14:tracePt t="59320" x="6513513" y="5143500"/>
          <p14:tracePt t="59328" x="6521450" y="5143500"/>
          <p14:tracePt t="59337" x="6537325" y="5143500"/>
          <p14:tracePt t="59345" x="6545263" y="5135563"/>
          <p14:tracePt t="59353" x="6561138" y="5135563"/>
          <p14:tracePt t="59361" x="6584950" y="5135563"/>
          <p14:tracePt t="59368" x="6608763" y="5135563"/>
          <p14:tracePt t="59377" x="6616700" y="5135563"/>
          <p14:tracePt t="59385" x="6640513" y="5135563"/>
          <p14:tracePt t="59392" x="6672263" y="5127625"/>
          <p14:tracePt t="59400" x="6704013" y="5127625"/>
          <p14:tracePt t="59408" x="6735763" y="5127625"/>
          <p14:tracePt t="59416" x="6784975" y="5127625"/>
          <p14:tracePt t="59424" x="6816725" y="5127625"/>
          <p14:tracePt t="59433" x="6840538" y="5127625"/>
          <p14:tracePt t="59440" x="6872288" y="5127625"/>
          <p14:tracePt t="59448" x="6904038" y="5127625"/>
          <p14:tracePt t="59456" x="6935788" y="5127625"/>
          <p14:tracePt t="59464" x="6967538" y="5127625"/>
          <p14:tracePt t="59472" x="6983413" y="5127625"/>
          <p14:tracePt t="59480" x="7007225" y="5127625"/>
          <p14:tracePt t="59488" x="7023100" y="5127625"/>
          <p14:tracePt t="59496" x="7046913" y="5127625"/>
          <p14:tracePt t="59504" x="7062788" y="5127625"/>
          <p14:tracePt t="59512" x="7086600" y="5119688"/>
          <p14:tracePt t="59521" x="7118350" y="5119688"/>
          <p14:tracePt t="59529" x="7135813" y="5119688"/>
          <p14:tracePt t="59537" x="7159625" y="5119688"/>
          <p14:tracePt t="59544" x="7167563" y="5111750"/>
          <p14:tracePt t="59553" x="7191375" y="5111750"/>
          <p14:tracePt t="59561" x="7215188" y="5111750"/>
          <p14:tracePt t="59569" x="7223125" y="5103813"/>
          <p14:tracePt t="59577" x="7239000" y="5103813"/>
          <p14:tracePt t="59585" x="7254875" y="5103813"/>
          <p14:tracePt t="59593" x="7270750" y="5103813"/>
          <p14:tracePt t="59600" x="7286625" y="5103813"/>
          <p14:tracePt t="59609" x="7294563" y="5103813"/>
          <p14:tracePt t="59616" x="7302500" y="5095875"/>
          <p14:tracePt t="59624" x="7318375" y="5095875"/>
          <p14:tracePt t="59633" x="7326313" y="5087938"/>
          <p14:tracePt t="59641" x="7342188" y="5087938"/>
          <p14:tracePt t="59648" x="7350125" y="5087938"/>
          <p14:tracePt t="59656" x="7366000" y="5087938"/>
          <p14:tracePt t="59664" x="7381875" y="5087938"/>
          <p14:tracePt t="59672" x="7389813" y="5087938"/>
          <p14:tracePt t="59680" x="7405688" y="5080000"/>
          <p14:tracePt t="59688" x="7421563" y="5080000"/>
          <p14:tracePt t="59696" x="7437438" y="5080000"/>
          <p14:tracePt t="59704" x="7453313" y="5072063"/>
          <p14:tracePt t="59712" x="7469188" y="5072063"/>
          <p14:tracePt t="59720" x="7485063" y="5072063"/>
          <p14:tracePt t="59728" x="7502525" y="5064125"/>
          <p14:tracePt t="59736" x="7526338" y="5064125"/>
          <p14:tracePt t="59744" x="7542213" y="5064125"/>
          <p14:tracePt t="59752" x="7558088" y="5064125"/>
          <p14:tracePt t="59761" x="7566025" y="5064125"/>
          <p14:tracePt t="59768" x="7589838" y="5064125"/>
          <p14:tracePt t="59778" x="7613650" y="5064125"/>
          <p14:tracePt t="59784" x="7629525" y="5064125"/>
          <p14:tracePt t="59792" x="7653338" y="5064125"/>
          <p14:tracePt t="59801" x="7677150" y="5056188"/>
          <p14:tracePt t="59808" x="7685088" y="5056188"/>
          <p14:tracePt t="59816" x="7700963" y="5056188"/>
          <p14:tracePt t="59824" x="7708900" y="5056188"/>
          <p14:tracePt t="59832" x="7724775" y="5048250"/>
          <p14:tracePt t="59840" x="7740650" y="5048250"/>
          <p14:tracePt t="59848" x="7748588" y="5048250"/>
          <p14:tracePt t="59856" x="7756525" y="5048250"/>
          <p14:tracePt t="59865" x="7772400" y="5048250"/>
          <p14:tracePt t="59895" x="7780338" y="5048250"/>
          <p14:tracePt t="59897" x="7788275" y="5048250"/>
          <p14:tracePt t="59912" x="7796213" y="5048250"/>
          <p14:tracePt t="59920" x="7804150" y="5040313"/>
          <p14:tracePt t="59937" x="7812088" y="5040313"/>
          <p14:tracePt t="59944" x="7820025" y="5040313"/>
          <p14:tracePt t="59962" x="7835900" y="5032375"/>
          <p14:tracePt t="59968" x="7835900" y="5024438"/>
          <p14:tracePt t="59977" x="7843838" y="5024438"/>
          <p14:tracePt t="59985" x="7851775" y="5024438"/>
          <p14:tracePt t="59993" x="7859713" y="5024438"/>
          <p14:tracePt t="60000" x="7877175" y="5008563"/>
          <p14:tracePt t="60009" x="7885113" y="5008563"/>
          <p14:tracePt t="60016" x="7893050" y="5008563"/>
          <p14:tracePt t="60025" x="7916863" y="5000625"/>
          <p14:tracePt t="60033" x="7940675" y="4992688"/>
          <p14:tracePt t="60040" x="7956550" y="4984750"/>
          <p14:tracePt t="60049" x="7972425" y="4984750"/>
          <p14:tracePt t="60056" x="7980363" y="4984750"/>
          <p14:tracePt t="60064" x="7996238" y="4984750"/>
          <p14:tracePt t="60072" x="8012113" y="4984750"/>
          <p14:tracePt t="60081" x="8020050" y="4984750"/>
          <p14:tracePt t="60088" x="8027988" y="4984750"/>
          <p14:tracePt t="60097" x="8043863" y="4984750"/>
          <p14:tracePt t="60104" x="8059738" y="4984750"/>
          <p14:tracePt t="60112" x="8067675" y="4984750"/>
          <p14:tracePt t="60120" x="8075613" y="4984750"/>
          <p14:tracePt t="60128" x="8083550" y="4984750"/>
          <p14:tracePt t="60145" x="8091488" y="4992688"/>
          <p14:tracePt t="60152" x="8099425" y="5000625"/>
          <p14:tracePt t="60161" x="8107363" y="5016500"/>
          <p14:tracePt t="60168" x="8115300" y="5024438"/>
          <p14:tracePt t="60177" x="8115300" y="5032375"/>
          <p14:tracePt t="60184" x="8131175" y="5056188"/>
          <p14:tracePt t="60192" x="8131175" y="5064125"/>
          <p14:tracePt t="60200" x="8139113" y="5072063"/>
          <p14:tracePt t="60208" x="8139113" y="5087938"/>
          <p14:tracePt t="60216" x="8147050" y="5119688"/>
          <p14:tracePt t="60224" x="8154988" y="5135563"/>
          <p14:tracePt t="60232" x="8162925" y="5159375"/>
          <p14:tracePt t="60240" x="8170863" y="5175250"/>
          <p14:tracePt t="60249" x="8178800" y="5191125"/>
          <p14:tracePt t="60256" x="8178800" y="5207000"/>
          <p14:tracePt t="60264" x="8178800" y="5230813"/>
          <p14:tracePt t="60272" x="8178800" y="5246688"/>
          <p14:tracePt t="60280" x="8186738" y="5262563"/>
          <p14:tracePt t="60288" x="8186738" y="5278438"/>
          <p14:tracePt t="60297" x="8186738" y="5294313"/>
          <p14:tracePt t="60304" x="8186738" y="5310188"/>
          <p14:tracePt t="60312" x="8186738" y="5327650"/>
          <p14:tracePt t="60323" x="8186738" y="5343525"/>
          <p14:tracePt t="60328" x="8186738" y="5359400"/>
          <p14:tracePt t="60337" x="8186738" y="5367338"/>
          <p14:tracePt t="60344" x="8186738" y="5383213"/>
          <p14:tracePt t="60352" x="8186738" y="5399088"/>
          <p14:tracePt t="60363" x="8186738" y="5407025"/>
          <p14:tracePt t="60368" x="8186738" y="5414963"/>
          <p14:tracePt t="60377" x="8186738" y="5422900"/>
          <p14:tracePt t="60384" x="8186738" y="5438775"/>
          <p14:tracePt t="60401" x="8186738" y="5446713"/>
          <p14:tracePt t="60417" x="8186738" y="5454650"/>
          <p14:tracePt t="60424" x="8186738" y="5462588"/>
          <p14:tracePt t="60472" x="8186738" y="5470525"/>
          <p14:tracePt t="60568" x="8194675" y="5470525"/>
          <p14:tracePt t="60577" x="8194675" y="5478463"/>
          <p14:tracePt t="69331" x="8186738" y="5478463"/>
          <p14:tracePt t="69340" x="8123238" y="5470525"/>
          <p14:tracePt t="69344" x="8027988" y="5446713"/>
          <p14:tracePt t="69352" x="7932738" y="5422900"/>
          <p14:tracePt t="69359" x="7851775" y="5414963"/>
          <p14:tracePt t="69368" x="7780338" y="5407025"/>
          <p14:tracePt t="69378" x="7724775" y="5407025"/>
          <p14:tracePt t="69384" x="7677150" y="5407025"/>
          <p14:tracePt t="69392" x="7629525" y="5407025"/>
          <p14:tracePt t="69399" x="7589838" y="5407025"/>
          <p14:tracePt t="69408" x="7542213" y="5407025"/>
          <p14:tracePt t="69415" x="7485063" y="5407025"/>
          <p14:tracePt t="69423" x="7445375" y="5414963"/>
          <p14:tracePt t="69431" x="7366000" y="5430838"/>
          <p14:tracePt t="69439" x="7262813" y="5454650"/>
          <p14:tracePt t="69447" x="7175500" y="5462588"/>
          <p14:tracePt t="69455" x="7031038" y="5470525"/>
          <p14:tracePt t="69464" x="6856413" y="5470525"/>
          <p14:tracePt t="69472" x="6719888" y="5470525"/>
          <p14:tracePt t="69480" x="6592888" y="5470525"/>
          <p14:tracePt t="69488" x="6473825" y="5470525"/>
          <p14:tracePt t="69495" x="6369050" y="5470525"/>
          <p14:tracePt t="69503" x="6265863" y="5470525"/>
          <p14:tracePt t="69511" x="6178550" y="5454650"/>
          <p14:tracePt t="69520" x="6107113" y="5438775"/>
          <p14:tracePt t="69528" x="6034088" y="5399088"/>
          <p14:tracePt t="69536" x="5962650" y="5367338"/>
          <p14:tracePt t="69543" x="5907088" y="5335588"/>
          <p14:tracePt t="69552" x="5867400" y="5302250"/>
          <p14:tracePt t="69559" x="5835650" y="5262563"/>
          <p14:tracePt t="69568" x="5819775" y="5238750"/>
          <p14:tracePt t="69576" x="5803900" y="5199063"/>
          <p14:tracePt t="69584" x="5788025" y="5175250"/>
          <p14:tracePt t="69593" x="5780088" y="5151438"/>
          <p14:tracePt t="69599" x="5764213" y="5111750"/>
          <p14:tracePt t="69607" x="5740400" y="5095875"/>
          <p14:tracePt t="69615" x="5724525" y="5064125"/>
          <p14:tracePt t="69624" x="5700713" y="5040313"/>
          <p14:tracePt t="69632" x="5692775" y="5008563"/>
          <p14:tracePt t="69639" x="5684838" y="4992688"/>
          <p14:tracePt t="69648" x="5684838" y="4967288"/>
          <p14:tracePt t="69655" x="5684838" y="4951413"/>
          <p14:tracePt t="69663" x="5684838" y="4927600"/>
          <p14:tracePt t="69671" x="5692775" y="4911725"/>
          <p14:tracePt t="69679" x="5708650" y="4895850"/>
          <p14:tracePt t="69687" x="5732463" y="4864100"/>
          <p14:tracePt t="69696" x="5772150" y="4848225"/>
          <p14:tracePt t="69703" x="5795963" y="4832350"/>
          <p14:tracePt t="69711" x="5835650" y="4808538"/>
          <p14:tracePt t="69719" x="5883275" y="4784725"/>
          <p14:tracePt t="69727" x="5915025" y="4768850"/>
          <p14:tracePt t="69735" x="5930900" y="4768850"/>
          <p14:tracePt t="69743" x="5954713" y="4760913"/>
          <p14:tracePt t="69751" x="6002338" y="4760913"/>
          <p14:tracePt t="69760" x="6034088" y="4760913"/>
          <p14:tracePt t="69767" x="6059488" y="4768850"/>
          <p14:tracePt t="69776" x="6099175" y="4792663"/>
          <p14:tracePt t="69783" x="6115050" y="4816475"/>
          <p14:tracePt t="69792" x="6138863" y="4848225"/>
          <p14:tracePt t="69799" x="6162675" y="4879975"/>
          <p14:tracePt t="69808" x="6170613" y="4903788"/>
          <p14:tracePt t="69815" x="6178550" y="4943475"/>
          <p14:tracePt t="69823" x="6186488" y="4992688"/>
          <p14:tracePt t="69831" x="6186488" y="5024438"/>
          <p14:tracePt t="69840" x="6186488" y="5064125"/>
          <p14:tracePt t="69847" x="6186488" y="5111750"/>
          <p14:tracePt t="69856" x="6186488" y="5159375"/>
          <p14:tracePt t="69864" x="6170613" y="5214938"/>
          <p14:tracePt t="69872" x="6162675" y="5238750"/>
          <p14:tracePt t="69893" x="6138863" y="5286375"/>
          <p14:tracePt t="69895" x="6122988" y="5327650"/>
          <p14:tracePt t="69903" x="6075363" y="5383213"/>
          <p14:tracePt t="69912" x="6034088" y="5430838"/>
          <p14:tracePt t="69920" x="5994400" y="5470525"/>
          <p14:tracePt t="69928" x="5946775" y="5510213"/>
          <p14:tracePt t="69935" x="5907088" y="5541963"/>
          <p14:tracePt t="69944" x="5851525" y="5581650"/>
          <p14:tracePt t="69952" x="5803900" y="5605463"/>
          <p14:tracePt t="69960" x="5756275" y="5621338"/>
          <p14:tracePt t="69968" x="5716588" y="5637213"/>
          <p14:tracePt t="69978" x="5676900" y="5645150"/>
          <p14:tracePt t="69984" x="5643563" y="5645150"/>
          <p14:tracePt t="69993" x="5611813" y="5645150"/>
          <p14:tracePt t="69999" x="5580063" y="5645150"/>
          <p14:tracePt t="70008" x="5548313" y="5645150"/>
          <p14:tracePt t="70015" x="5532438" y="5645150"/>
          <p14:tracePt t="70023" x="5492750" y="5637213"/>
          <p14:tracePt t="70031" x="5476875" y="5629275"/>
          <p14:tracePt t="70039" x="5453063" y="5613400"/>
          <p14:tracePt t="70048" x="5437188" y="5597525"/>
          <p14:tracePt t="70056" x="5421313" y="5589588"/>
          <p14:tracePt t="70063" x="5413375" y="5581650"/>
          <p14:tracePt t="70071" x="5405438" y="5573713"/>
          <p14:tracePt t="70079" x="5389563" y="5565775"/>
          <p14:tracePt t="70088" x="5389563" y="5557838"/>
          <p14:tracePt t="70096" x="5373688" y="5549900"/>
          <p14:tracePt t="70103" x="5365750" y="5534025"/>
          <p14:tracePt t="70111" x="5357813" y="5534025"/>
          <p14:tracePt t="70119" x="5349875" y="5526088"/>
          <p14:tracePt t="70127" x="5341938" y="5510213"/>
          <p14:tracePt t="70135" x="5334000" y="5494338"/>
          <p14:tracePt t="70143" x="5326063" y="5478463"/>
          <p14:tracePt t="70151" x="5318125" y="5454650"/>
          <p14:tracePt t="70159" x="5318125" y="5430838"/>
          <p14:tracePt t="70167" x="5310188" y="5407025"/>
          <p14:tracePt t="70177" x="5310188" y="5367338"/>
          <p14:tracePt t="70183" x="5310188" y="5335588"/>
          <p14:tracePt t="70193" x="5310188" y="5310188"/>
          <p14:tracePt t="70200" x="5310188" y="5294313"/>
          <p14:tracePt t="70208" x="5310188" y="5270500"/>
          <p14:tracePt t="70215" x="5310188" y="5238750"/>
          <p14:tracePt t="70223" x="5310188" y="5214938"/>
          <p14:tracePt t="70231" x="5310188" y="5183188"/>
          <p14:tracePt t="70239" x="5326063" y="5135563"/>
          <p14:tracePt t="70247" x="5334000" y="5103813"/>
          <p14:tracePt t="70255" x="5349875" y="5080000"/>
          <p14:tracePt t="70263" x="5365750" y="5056188"/>
          <p14:tracePt t="70271" x="5405438" y="5016500"/>
          <p14:tracePt t="70279" x="5437188" y="4992688"/>
          <p14:tracePt t="70288" x="5476875" y="4959350"/>
          <p14:tracePt t="70295" x="5508625" y="4927600"/>
          <p14:tracePt t="70304" x="5540375" y="4903788"/>
          <p14:tracePt t="70312" x="5556250" y="4903788"/>
          <p14:tracePt t="70320" x="5588000" y="4879975"/>
          <p14:tracePt t="70327" x="5635625" y="4856163"/>
          <p14:tracePt t="70335" x="5676900" y="4840288"/>
          <p14:tracePt t="70344" x="5732463" y="4816475"/>
          <p14:tracePt t="70352" x="5780088" y="4800600"/>
          <p14:tracePt t="70360" x="5819775" y="4792663"/>
          <p14:tracePt t="70368" x="5867400" y="4776788"/>
          <p14:tracePt t="70376" x="5907088" y="4776788"/>
          <p14:tracePt t="70384" x="5938838" y="4776788"/>
          <p14:tracePt t="70393" x="5970588" y="4776788"/>
          <p14:tracePt t="70399" x="5978525" y="4776788"/>
          <p14:tracePt t="70407" x="6010275" y="4776788"/>
          <p14:tracePt t="70415" x="6043613" y="4776788"/>
          <p14:tracePt t="70423" x="6083300" y="4776788"/>
          <p14:tracePt t="70431" x="6130925" y="4800600"/>
          <p14:tracePt t="70439" x="6162675" y="4824413"/>
          <p14:tracePt t="70448" x="6202363" y="4856163"/>
          <p14:tracePt t="70455" x="6249988" y="4879975"/>
          <p14:tracePt t="70464" x="6265863" y="4887913"/>
          <p14:tracePt t="70471" x="6289675" y="4911725"/>
          <p14:tracePt t="70480" x="6337300" y="4959350"/>
          <p14:tracePt t="70487" x="6369050" y="5008563"/>
          <p14:tracePt t="70496" x="6384925" y="5032375"/>
          <p14:tracePt t="70503" x="6410325" y="5072063"/>
          <p14:tracePt t="70512" x="6426200" y="5095875"/>
          <p14:tracePt t="70519" x="6426200" y="5111750"/>
          <p14:tracePt t="70527" x="6426200" y="5127625"/>
          <p14:tracePt t="70536" x="6434138" y="5135563"/>
          <p14:tracePt t="70543" x="6434138" y="5143500"/>
          <p14:tracePt t="70551" x="6434138" y="5151438"/>
          <p14:tracePt t="70560" x="6434138" y="5159375"/>
          <p14:tracePt t="70576" x="6434138" y="5167313"/>
          <p14:tracePt t="70599" x="6434138" y="5175250"/>
          <p14:tracePt t="70624" x="6434138" y="5183188"/>
          <p14:tracePt t="70640" x="6434138" y="5191125"/>
          <p14:tracePt t="70672" x="6426200" y="5191125"/>
          <p14:tracePt t="70704" x="6426200" y="5199063"/>
          <p14:tracePt t="70743" x="6426200" y="5207000"/>
          <p14:tracePt t="70767" x="6418263" y="5214938"/>
          <p14:tracePt t="70775" x="6418263" y="5222875"/>
          <p14:tracePt t="70784" x="6418263" y="5230813"/>
          <p14:tracePt t="70792" x="6418263" y="5238750"/>
          <p14:tracePt t="70800" x="6418263" y="5246688"/>
          <p14:tracePt t="70807" x="6418263" y="5254625"/>
          <p14:tracePt t="70815" x="6418263" y="5262563"/>
          <p14:tracePt t="70823" x="6410325" y="5278438"/>
          <p14:tracePt t="70831" x="6410325" y="5286375"/>
          <p14:tracePt t="70839" x="6402388" y="5286375"/>
          <p14:tracePt t="70848" x="6402388" y="5302250"/>
          <p14:tracePt t="70863" x="6402388" y="5310188"/>
          <p14:tracePt t="70880" x="6392863" y="5319713"/>
          <p14:tracePt t="70895" x="6392863" y="5327650"/>
          <p14:tracePt t="70904" x="6392863" y="5335588"/>
          <p14:tracePt t="71023" x="6384925" y="5343525"/>
          <p14:tracePt t="71459" x="6392863" y="5343525"/>
          <p14:tracePt t="71467" x="6402388" y="5343525"/>
          <p14:tracePt t="71475" x="6410325" y="5343525"/>
          <p14:tracePt t="71492" x="6426200" y="5335588"/>
          <p14:tracePt t="71507" x="6434138" y="5327650"/>
          <p14:tracePt t="71515" x="6450013" y="5327650"/>
          <p14:tracePt t="71519" x="6457950" y="5327650"/>
          <p14:tracePt t="71527" x="6465888" y="5319713"/>
          <p14:tracePt t="71535" x="6489700" y="5310188"/>
          <p14:tracePt t="71543" x="6505575" y="5302250"/>
          <p14:tracePt t="71551" x="6521450" y="5302250"/>
          <p14:tracePt t="71559" x="6537325" y="5294313"/>
          <p14:tracePt t="71567" x="6553200" y="5286375"/>
          <p14:tracePt t="71576" x="6569075" y="5286375"/>
          <p14:tracePt t="71583" x="6577013" y="5278438"/>
          <p14:tracePt t="71592" x="6584950" y="5270500"/>
          <p14:tracePt t="71600" x="6592888" y="5270500"/>
          <p14:tracePt t="71607" x="6600825" y="5270500"/>
          <p14:tracePt t="71615" x="6600825" y="5262563"/>
          <p14:tracePt t="71623" x="6600825" y="5254625"/>
          <p14:tracePt t="71631" x="6608763" y="5254625"/>
          <p14:tracePt t="74003" x="6632575" y="5222875"/>
          <p14:tracePt t="74011" x="6688138" y="5175250"/>
          <p14:tracePt t="74019" x="6711950" y="5143500"/>
          <p14:tracePt t="74028" x="6743700" y="5119688"/>
          <p14:tracePt t="74035" x="6792913" y="5064125"/>
          <p14:tracePt t="74043" x="6864350" y="5000625"/>
          <p14:tracePt t="74051" x="6919913" y="4935538"/>
          <p14:tracePt t="74060" x="7015163" y="4848225"/>
          <p14:tracePt t="74067" x="7110413" y="4776788"/>
          <p14:tracePt t="74076" x="7199313" y="4713288"/>
          <p14:tracePt t="74083" x="7278688" y="4665663"/>
          <p14:tracePt t="74092" x="7366000" y="4600575"/>
          <p14:tracePt t="74099" x="7445375" y="4545013"/>
          <p14:tracePt t="74103" x="7550150" y="4481513"/>
          <p14:tracePt t="74111" x="7661275" y="4410075"/>
          <p14:tracePt t="74119" x="7748588" y="4370388"/>
          <p14:tracePt t="74127" x="7893050" y="4306888"/>
          <p14:tracePt t="74135" x="8027988" y="4249738"/>
          <p14:tracePt t="74143" x="8210550" y="4194175"/>
          <p14:tracePt t="74151" x="8339138" y="4154488"/>
          <p14:tracePt t="74159" x="8489950" y="4122738"/>
          <p14:tracePt t="74167" x="8618538" y="4090988"/>
          <p14:tracePt t="74175" x="8737600" y="4075113"/>
          <p14:tracePt t="74183" x="8848725" y="4051300"/>
          <p14:tracePt t="74192" x="8951913" y="4027488"/>
          <p14:tracePt t="74200" x="9056688" y="4011613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976" y="4288630"/>
            <a:ext cx="3444047" cy="17192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Mina Farmanbar</a:t>
            </a:r>
          </a:p>
          <a:p>
            <a:pPr algn="ctr"/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8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3AA3-4477-FB1B-E46F-FC6B296D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823" y="1573160"/>
            <a:ext cx="10258353" cy="422930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deep learning Application Programming Interface (API) that offers a simple, user-friendly way to define a neural network.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framework supported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(The most famous symbolic math library 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will need to have the TensorFlow package installed.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TensorFlow is installed, just import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3154E6"/>
                </a:solidFill>
              </a:rPr>
              <a:t>pip install TensorFlow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US" dirty="0">
              <a:solidFill>
                <a:srgbClr val="3154E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6E0D01-C7D0-26F2-2F36-62AE23AB1F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000" y="292509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What is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Keras</a:t>
            </a:r>
            <a:endParaRPr kumimoji="0" lang="en-NO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 (Headings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152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CA0-62C8-6675-BB04-EE47197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2509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Architecture of </a:t>
            </a:r>
            <a:r>
              <a:rPr lang="en-US" sz="4000" dirty="0" err="1">
                <a:latin typeface="Calibri Light (Headings)"/>
              </a:rPr>
              <a:t>Tensorflow</a:t>
            </a:r>
            <a:endParaRPr lang="en-NO" sz="4000" dirty="0">
              <a:latin typeface="Calibri Light (Headings)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E5DABB-04C3-C44A-ADCE-B1FBDA5DD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3654" y="3228108"/>
            <a:ext cx="5077691" cy="2376054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3F595B-699A-3FBB-4810-D23CA1CEF312}"/>
              </a:ext>
            </a:extLst>
          </p:cNvPr>
          <p:cNvSpPr/>
          <p:nvPr/>
        </p:nvSpPr>
        <p:spPr>
          <a:xfrm>
            <a:off x="6262254" y="3519054"/>
            <a:ext cx="2195946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Layer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BD331-8BDC-F6CE-9A50-5F4F004961BD}"/>
              </a:ext>
            </a:extLst>
          </p:cNvPr>
          <p:cNvSpPr/>
          <p:nvPr/>
        </p:nvSpPr>
        <p:spPr>
          <a:xfrm>
            <a:off x="6296890" y="4184072"/>
            <a:ext cx="2182092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25FBA9-9FBE-9199-8FD5-1032DA954BB6}"/>
              </a:ext>
            </a:extLst>
          </p:cNvPr>
          <p:cNvSpPr/>
          <p:nvPr/>
        </p:nvSpPr>
        <p:spPr>
          <a:xfrm>
            <a:off x="7578436" y="4821381"/>
            <a:ext cx="1898073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Pooling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DA5FFC-2E05-6A57-8967-291B5D8787B0}"/>
              </a:ext>
            </a:extLst>
          </p:cNvPr>
          <p:cNvSpPr/>
          <p:nvPr/>
        </p:nvSpPr>
        <p:spPr>
          <a:xfrm>
            <a:off x="8527474" y="3512127"/>
            <a:ext cx="2327564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Locally Connected Layer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689485-D07C-7605-97D0-D3E38D621BD2}"/>
              </a:ext>
            </a:extLst>
          </p:cNvPr>
          <p:cNvSpPr/>
          <p:nvPr/>
        </p:nvSpPr>
        <p:spPr>
          <a:xfrm>
            <a:off x="8548254" y="4177145"/>
            <a:ext cx="2292927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BF7727-B6DC-A41A-6CCD-FE40F0B50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2089" y="1690254"/>
            <a:ext cx="5077691" cy="1052945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3565F1-CDE4-8F81-CABE-B65D31EC1968}"/>
              </a:ext>
            </a:extLst>
          </p:cNvPr>
          <p:cNvSpPr/>
          <p:nvPr/>
        </p:nvSpPr>
        <p:spPr>
          <a:xfrm>
            <a:off x="6220689" y="1981200"/>
            <a:ext cx="2140529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Sequential API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B7CB54-9B6C-E347-B2F8-E7C242F2631A}"/>
              </a:ext>
            </a:extLst>
          </p:cNvPr>
          <p:cNvSpPr/>
          <p:nvPr/>
        </p:nvSpPr>
        <p:spPr>
          <a:xfrm>
            <a:off x="8485909" y="1974273"/>
            <a:ext cx="2327564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API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158DE6-187A-095F-9288-5F509852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7528" y="1662545"/>
            <a:ext cx="4412672" cy="4024746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74DAE0-12D4-9096-F688-0726BDA2D0C9}"/>
              </a:ext>
            </a:extLst>
          </p:cNvPr>
          <p:cNvSpPr/>
          <p:nvPr/>
        </p:nvSpPr>
        <p:spPr>
          <a:xfrm>
            <a:off x="1267692" y="2105891"/>
            <a:ext cx="183572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Activations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564A696-B820-A4B6-3B05-83A094E111FF}"/>
              </a:ext>
            </a:extLst>
          </p:cNvPr>
          <p:cNvSpPr/>
          <p:nvPr/>
        </p:nvSpPr>
        <p:spPr>
          <a:xfrm>
            <a:off x="1281546" y="2750127"/>
            <a:ext cx="1821874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6BDA02-9597-CDA0-AD9D-9982A05E5649}"/>
              </a:ext>
            </a:extLst>
          </p:cNvPr>
          <p:cNvSpPr/>
          <p:nvPr/>
        </p:nvSpPr>
        <p:spPr>
          <a:xfrm>
            <a:off x="1295402" y="3422073"/>
            <a:ext cx="180801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8E4CEB-54E0-955F-94E0-665DC058ABBB}"/>
              </a:ext>
            </a:extLst>
          </p:cNvPr>
          <p:cNvSpPr/>
          <p:nvPr/>
        </p:nvSpPr>
        <p:spPr>
          <a:xfrm>
            <a:off x="1316184" y="4073237"/>
            <a:ext cx="180801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3E1693-FB22-4F3E-77F7-18DA92A134B2}"/>
              </a:ext>
            </a:extLst>
          </p:cNvPr>
          <p:cNvSpPr/>
          <p:nvPr/>
        </p:nvSpPr>
        <p:spPr>
          <a:xfrm>
            <a:off x="1343894" y="4717473"/>
            <a:ext cx="180801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Rigularizers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DCD04F-89D9-9C9E-2D38-30B361C357B4}"/>
              </a:ext>
            </a:extLst>
          </p:cNvPr>
          <p:cNvSpPr/>
          <p:nvPr/>
        </p:nvSpPr>
        <p:spPr>
          <a:xfrm>
            <a:off x="3276601" y="2105891"/>
            <a:ext cx="183572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E5D553-C8C1-F1E6-C90C-76AFCE75B84B}"/>
              </a:ext>
            </a:extLst>
          </p:cNvPr>
          <p:cNvSpPr/>
          <p:nvPr/>
        </p:nvSpPr>
        <p:spPr>
          <a:xfrm>
            <a:off x="3283528" y="2750127"/>
            <a:ext cx="1835728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E116C7-6469-DD6E-DFA8-993DF70FB52C}"/>
              </a:ext>
            </a:extLst>
          </p:cNvPr>
          <p:cNvSpPr txBox="1"/>
          <p:nvPr/>
        </p:nvSpPr>
        <p:spPr>
          <a:xfrm>
            <a:off x="7890163" y="2722418"/>
            <a:ext cx="65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58A23-107F-E431-06BE-E2D47C302050}"/>
              </a:ext>
            </a:extLst>
          </p:cNvPr>
          <p:cNvSpPr txBox="1"/>
          <p:nvPr/>
        </p:nvSpPr>
        <p:spPr>
          <a:xfrm>
            <a:off x="8147636" y="5582747"/>
            <a:ext cx="65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5E0090-B609-B9A9-4E9E-5B0A390988C1}"/>
              </a:ext>
            </a:extLst>
          </p:cNvPr>
          <p:cNvSpPr txBox="1"/>
          <p:nvPr/>
        </p:nvSpPr>
        <p:spPr>
          <a:xfrm>
            <a:off x="2380866" y="5721186"/>
            <a:ext cx="65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Modules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082BEC-D4D8-A316-34AB-976E8D118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5367737" y="2212708"/>
            <a:ext cx="624352" cy="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0D90EB-5A5B-56B5-55B5-2587E8E60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87514" y="4354452"/>
            <a:ext cx="624352" cy="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BAE9C5-6594-39C1-CE88-97282B02FAEA}"/>
              </a:ext>
            </a:extLst>
          </p:cNvPr>
          <p:cNvSpPr txBox="1"/>
          <p:nvPr/>
        </p:nvSpPr>
        <p:spPr>
          <a:xfrm>
            <a:off x="5250500" y="1744034"/>
            <a:ext cx="88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Uses </a:t>
            </a:r>
          </a:p>
          <a:p>
            <a:pPr algn="ctr"/>
            <a:r>
              <a:rPr lang="en-US" sz="1400" dirty="0"/>
              <a:t>Modules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FB6D6F-4B0C-47AB-DAF0-9FE2F315D00D}"/>
              </a:ext>
            </a:extLst>
          </p:cNvPr>
          <p:cNvSpPr txBox="1"/>
          <p:nvPr/>
        </p:nvSpPr>
        <p:spPr>
          <a:xfrm>
            <a:off x="5284237" y="3871817"/>
            <a:ext cx="88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Uses </a:t>
            </a:r>
          </a:p>
          <a:p>
            <a:pPr algn="ctr"/>
            <a:r>
              <a:rPr lang="en-US" sz="14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89331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0A36-2C03-452B-F5D1-297BDC73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-1325563"/>
            <a:ext cx="11430000" cy="1325563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Architecture of </a:t>
            </a:r>
            <a:r>
              <a:rPr lang="en-US" sz="4400" dirty="0" err="1">
                <a:latin typeface="Calibri Light (Headings)"/>
              </a:rPr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8052-CC3D-82C5-9B82-37F907EF8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449" y="505589"/>
            <a:ext cx="10306480" cy="57920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type of neural network are we building 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Sequential Model 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basically a linear composition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Layers.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sequential neural net, neurons are arranged in layers and in sequence.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API 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basically used to create complex models.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F5C79-D71C-7215-E95F-8E06B6E1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B1D4E8-99AF-3509-09E8-4B8B76EB9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3471" y="4128655"/>
            <a:ext cx="5077691" cy="1052945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5FBC6C-93A6-A98A-55F8-ADA9E531B97E}"/>
              </a:ext>
            </a:extLst>
          </p:cNvPr>
          <p:cNvSpPr/>
          <p:nvPr/>
        </p:nvSpPr>
        <p:spPr>
          <a:xfrm>
            <a:off x="3422071" y="4419601"/>
            <a:ext cx="2140529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Sequential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5AD3C-CB5D-514A-99B4-7A699FCDAE77}"/>
              </a:ext>
            </a:extLst>
          </p:cNvPr>
          <p:cNvSpPr/>
          <p:nvPr/>
        </p:nvSpPr>
        <p:spPr>
          <a:xfrm>
            <a:off x="5687291" y="4412674"/>
            <a:ext cx="2327564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0C4B6-E36E-AEFD-BA15-EE13D1C9C0A8}"/>
              </a:ext>
            </a:extLst>
          </p:cNvPr>
          <p:cNvSpPr txBox="1"/>
          <p:nvPr/>
        </p:nvSpPr>
        <p:spPr>
          <a:xfrm>
            <a:off x="5070763" y="5237018"/>
            <a:ext cx="65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API</a:t>
            </a:r>
          </a:p>
        </p:txBody>
      </p:sp>
    </p:spTree>
    <p:extLst>
      <p:ext uri="{BB962C8B-B14F-4D97-AF65-F5344CB8AC3E}">
        <p14:creationId xmlns:p14="http://schemas.microsoft.com/office/powerpoint/2010/main" val="56546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0A36-2C03-452B-F5D1-297BDC73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-1325563"/>
            <a:ext cx="11430000" cy="1325563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Architecture of </a:t>
            </a:r>
            <a:r>
              <a:rPr lang="en-US" sz="4400" dirty="0" err="1">
                <a:latin typeface="Calibri Light (Headings)"/>
              </a:rPr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8052-CC3D-82C5-9B82-37F907EF8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698" y="821847"/>
            <a:ext cx="9962721" cy="5792083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simple sequential model is as follows:</a:t>
            </a:r>
          </a:p>
          <a:p>
            <a:endParaRPr lang="en-US" sz="2800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F5C79-D71C-7215-E95F-8E06B6E1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91BBA-4E10-EFB8-E9CB-7A5BAE29ADBA}"/>
              </a:ext>
            </a:extLst>
          </p:cNvPr>
          <p:cNvSpPr txBox="1"/>
          <p:nvPr/>
        </p:nvSpPr>
        <p:spPr>
          <a:xfrm>
            <a:off x="976072" y="4276150"/>
            <a:ext cx="102698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parameter 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only used when creating the first layer.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US" sz="2800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(4,)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is exactly the same as </a:t>
            </a:r>
            <a:r>
              <a:rPr lang="en-US" sz="2800" dirty="0" err="1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input_dim</a:t>
            </a:r>
            <a:r>
              <a:rPr lang="en-US" sz="2800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simple sequential model ">
            <a:extLst>
              <a:ext uri="{FF2B5EF4-FFF2-40B4-BE49-F238E27FC236}">
                <a16:creationId xmlns:a16="http://schemas.microsoft.com/office/drawing/2014/main" id="{713CA752-6746-6479-7281-EE7A103F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17" y="1912669"/>
            <a:ext cx="6111272" cy="196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ED37-8BBB-4BDF-3026-69F6B8A5D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11892"/>
            <a:ext cx="10402732" cy="556507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actual shape of the input layer depends on the number of dimensions.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case of a one-dimensional array of n features,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looks like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n).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US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(</a:t>
            </a:r>
            <a:r>
              <a:rPr lang="en-US" dirty="0" err="1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n)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skip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we define the model structure, so in the code, we write: 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US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(4,)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7461D-11D5-3FE7-A227-4849ED62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1DA44-B7BD-D8F7-62AB-C75E36081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2874" y="-1325563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Architecture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Tensorflow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468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BAB4-17D3-23F7-20D8-34F53CE94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9361" cy="4351338"/>
          </a:xfrm>
        </p:spPr>
        <p:txBody>
          <a:bodyPr/>
          <a:lstStyle/>
          <a:p>
            <a:endParaRPr lang="en-US" sz="2800" dirty="0"/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Also, can be written as: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F6F21-D25B-66AD-B999-9ED8319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8F6F5A-AB4B-E749-60BF-067CAC4B8A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2874" y="-1325563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Architecture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Tensorflow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simple sequential model ">
            <a:extLst>
              <a:ext uri="{FF2B5EF4-FFF2-40B4-BE49-F238E27FC236}">
                <a16:creationId xmlns:a16="http://schemas.microsoft.com/office/drawing/2014/main" id="{EE1A8DA2-71A6-35DC-8052-6A1D99E9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44" y="852797"/>
            <a:ext cx="6111272" cy="1966603"/>
          </a:xfrm>
          <a:prstGeom prst="rect">
            <a:avLst/>
          </a:prstGeom>
        </p:spPr>
      </p:pic>
      <p:pic>
        <p:nvPicPr>
          <p:cNvPr id="9" name="Picture 8" descr="A simple sequential model ">
            <a:extLst>
              <a:ext uri="{FF2B5EF4-FFF2-40B4-BE49-F238E27FC236}">
                <a16:creationId xmlns:a16="http://schemas.microsoft.com/office/drawing/2014/main" id="{F9985402-6930-F5FB-F502-7EA96E5B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854" y="3413743"/>
            <a:ext cx="5984709" cy="19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367E-C032-ED28-4B2A-5A2682678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14400"/>
            <a:ext cx="10134601" cy="5262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of the important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layers are specified below: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62514-6146-96A8-B324-A969A38A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FB094E-8F90-E2C8-0A4C-5157BEA9A2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2874" y="-1325563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Architecture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Tensorflow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E8E846-4DA1-AFD8-648E-7F82B6536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5872" y="2334491"/>
            <a:ext cx="5077691" cy="2376054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C701CC-AE16-2778-4355-FC132E2AFED2}"/>
              </a:ext>
            </a:extLst>
          </p:cNvPr>
          <p:cNvSpPr/>
          <p:nvPr/>
        </p:nvSpPr>
        <p:spPr>
          <a:xfrm>
            <a:off x="3574472" y="2625437"/>
            <a:ext cx="2195946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DC4223-8DAB-97BA-C68D-D31E4685235C}"/>
              </a:ext>
            </a:extLst>
          </p:cNvPr>
          <p:cNvSpPr/>
          <p:nvPr/>
        </p:nvSpPr>
        <p:spPr>
          <a:xfrm>
            <a:off x="3609108" y="3290455"/>
            <a:ext cx="2182092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 Layer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1F7D4B-BCE0-D351-53AD-C4195CA42A47}"/>
              </a:ext>
            </a:extLst>
          </p:cNvPr>
          <p:cNvSpPr/>
          <p:nvPr/>
        </p:nvSpPr>
        <p:spPr>
          <a:xfrm>
            <a:off x="4890654" y="3927764"/>
            <a:ext cx="1898073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Pooling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F7E3CB-6903-EFAF-0E2B-CFF8431EF7BA}"/>
              </a:ext>
            </a:extLst>
          </p:cNvPr>
          <p:cNvSpPr/>
          <p:nvPr/>
        </p:nvSpPr>
        <p:spPr>
          <a:xfrm>
            <a:off x="5839692" y="2618510"/>
            <a:ext cx="2327564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Locally Connected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1A2E97-4247-605F-2771-5280317987EF}"/>
              </a:ext>
            </a:extLst>
          </p:cNvPr>
          <p:cNvSpPr/>
          <p:nvPr/>
        </p:nvSpPr>
        <p:spPr>
          <a:xfrm>
            <a:off x="5860472" y="3283528"/>
            <a:ext cx="2292927" cy="50569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3B05D-6F5A-9883-ACAB-ED8A764818DC}"/>
              </a:ext>
            </a:extLst>
          </p:cNvPr>
          <p:cNvSpPr txBox="1"/>
          <p:nvPr/>
        </p:nvSpPr>
        <p:spPr>
          <a:xfrm>
            <a:off x="5250873" y="4752109"/>
            <a:ext cx="65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API</a:t>
            </a:r>
          </a:p>
        </p:txBody>
      </p:sp>
    </p:spTree>
    <p:extLst>
      <p:ext uri="{BB962C8B-B14F-4D97-AF65-F5344CB8AC3E}">
        <p14:creationId xmlns:p14="http://schemas.microsoft.com/office/powerpoint/2010/main" val="381045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7655-D30A-222B-06AB-0BCDF02D9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840658"/>
            <a:ext cx="10127725" cy="533630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simple python code to represent a neural network model using sequential model is as follows: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66EEE-9809-E570-0FA2-CBB95E45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D04659-8FF5-5334-2645-D7CC201C9B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2874" y="-1325563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Architecture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Tensorflow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imple python code to represent a neural network model using sequential model ">
            <a:extLst>
              <a:ext uri="{FF2B5EF4-FFF2-40B4-BE49-F238E27FC236}">
                <a16:creationId xmlns:a16="http://schemas.microsoft.com/office/drawing/2014/main" id="{AA16B68A-0B09-B72F-4861-3DC9E1F2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74" y="2093128"/>
            <a:ext cx="717332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264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E3788-1770-4814-9857-A1FF4DA70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51496</TotalTime>
  <Words>760</Words>
  <Application>Microsoft Macintosh PowerPoint</Application>
  <PresentationFormat>Widescreen</PresentationFormat>
  <Paragraphs>136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 (Headings)</vt:lpstr>
      <vt:lpstr>Helvetica Light Oblique</vt:lpstr>
      <vt:lpstr>Tenorite</vt:lpstr>
      <vt:lpstr>Wingdings</vt:lpstr>
      <vt:lpstr>Custom</vt:lpstr>
      <vt:lpstr>Artificial Neural Network: Tensorflow,  Keras &amp; Architecture of Keras</vt:lpstr>
      <vt:lpstr>What is Keras</vt:lpstr>
      <vt:lpstr>Architecture of Tensorflow</vt:lpstr>
      <vt:lpstr>Architecture of Tensorflow</vt:lpstr>
      <vt:lpstr>Architecture of Tensorflow</vt:lpstr>
      <vt:lpstr>Architecture of Tensorflow</vt:lpstr>
      <vt:lpstr>Architecture of Tensorflow</vt:lpstr>
      <vt:lpstr>Architecture of Tensorflow</vt:lpstr>
      <vt:lpstr>Architecture of Tensorflow</vt:lpstr>
      <vt:lpstr>Architecture of Tensorflow</vt:lpstr>
      <vt:lpstr>Architecture of Tensorflow</vt:lpstr>
      <vt:lpstr>Architecture of Tensorflow</vt:lpstr>
      <vt:lpstr>Architecture of Keras (Core Modules)</vt:lpstr>
      <vt:lpstr>Train the Model and use it forPredicting</vt:lpstr>
      <vt:lpstr>Compile</vt:lpstr>
      <vt:lpstr>Fit</vt:lpstr>
      <vt:lpstr>Evaluate the Model</vt:lpstr>
      <vt:lpstr>Architecture of Keras (layer)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2024-08-31T11:53:59Z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